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media/image102.jpg" ContentType="image/jpg"/>
  <Override PartName="/ppt/media/image103.jpg" ContentType="image/jpg"/>
  <Override PartName="/ppt/media/image104.jpg" ContentType="image/jpg"/>
  <Override PartName="/ppt/media/image105.jpg" ContentType="image/jpg"/>
  <Override PartName="/ppt/theme/themeOverride1.xml" ContentType="application/vnd.openxmlformats-officedocument.themeOverride+xml"/>
  <Override PartName="/ppt/theme/themeOverride2.xml" ContentType="application/vnd.openxmlformats-officedocument.themeOverr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 id="2147483690" r:id="rId3"/>
    <p:sldMasterId id="2147483702" r:id="rId4"/>
    <p:sldMasterId id="2147483715" r:id="rId5"/>
    <p:sldMasterId id="2147483728" r:id="rId6"/>
    <p:sldMasterId id="2147483758" r:id="rId7"/>
    <p:sldMasterId id="2147483764" r:id="rId8"/>
    <p:sldMasterId id="2147483778" r:id="rId9"/>
    <p:sldMasterId id="2147483790" r:id="rId10"/>
    <p:sldMasterId id="2147483803" r:id="rId11"/>
  </p:sldMasterIdLst>
  <p:notesMasterIdLst>
    <p:notesMasterId r:id="rId57"/>
  </p:notesMasterIdLst>
  <p:sldIdLst>
    <p:sldId id="256" r:id="rId12"/>
    <p:sldId id="293" r:id="rId13"/>
    <p:sldId id="5812" r:id="rId14"/>
    <p:sldId id="5813" r:id="rId15"/>
    <p:sldId id="5814" r:id="rId16"/>
    <p:sldId id="5815" r:id="rId17"/>
    <p:sldId id="5818" r:id="rId18"/>
    <p:sldId id="5819" r:id="rId19"/>
    <p:sldId id="5820" r:id="rId20"/>
    <p:sldId id="5821" r:id="rId21"/>
    <p:sldId id="5822" r:id="rId22"/>
    <p:sldId id="2533" r:id="rId23"/>
    <p:sldId id="2534" r:id="rId24"/>
    <p:sldId id="320" r:id="rId25"/>
    <p:sldId id="260" r:id="rId26"/>
    <p:sldId id="2531" r:id="rId27"/>
    <p:sldId id="2530" r:id="rId28"/>
    <p:sldId id="2532" r:id="rId29"/>
    <p:sldId id="5826" r:id="rId30"/>
    <p:sldId id="5827" r:id="rId31"/>
    <p:sldId id="5828" r:id="rId32"/>
    <p:sldId id="281" r:id="rId33"/>
    <p:sldId id="259" r:id="rId34"/>
    <p:sldId id="3087" r:id="rId35"/>
    <p:sldId id="261" r:id="rId36"/>
    <p:sldId id="258" r:id="rId37"/>
    <p:sldId id="2535" r:id="rId38"/>
    <p:sldId id="3086" r:id="rId39"/>
    <p:sldId id="3085" r:id="rId40"/>
    <p:sldId id="5823" r:id="rId41"/>
    <p:sldId id="257" r:id="rId42"/>
    <p:sldId id="445" r:id="rId43"/>
    <p:sldId id="444" r:id="rId44"/>
    <p:sldId id="443" r:id="rId45"/>
    <p:sldId id="439" r:id="rId46"/>
    <p:sldId id="440" r:id="rId47"/>
    <p:sldId id="441" r:id="rId48"/>
    <p:sldId id="442" r:id="rId49"/>
    <p:sldId id="295" r:id="rId50"/>
    <p:sldId id="294" r:id="rId51"/>
    <p:sldId id="263" r:id="rId52"/>
    <p:sldId id="3088" r:id="rId53"/>
    <p:sldId id="316" r:id="rId54"/>
    <p:sldId id="5829" r:id="rId55"/>
    <p:sldId id="266"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cqueline Smith" initials="JS" lastIdx="22" clrIdx="0">
    <p:extLst>
      <p:ext uri="{19B8F6BF-5375-455C-9EA6-DF929625EA0E}">
        <p15:presenceInfo xmlns:p15="http://schemas.microsoft.com/office/powerpoint/2012/main" userId="S::Jacqueline.Smith@morrisbrown.edu::59e6aa50-2807-4a27-a3ee-f47a44c52589" providerId="AD"/>
      </p:ext>
    </p:extLst>
  </p:cmAuthor>
  <p:cmAuthor id="2" name="Adams, Eryn (NIH/OD) [E]" initials="EA" lastIdx="9" clrIdx="1">
    <p:extLst>
      <p:ext uri="{19B8F6BF-5375-455C-9EA6-DF929625EA0E}">
        <p15:presenceInfo xmlns:p15="http://schemas.microsoft.com/office/powerpoint/2012/main" userId="S::adamsej@nih.gov::58b17763-5637-4e40-b2b9-c5187ff5c8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E5E5"/>
    <a:srgbClr val="248B97"/>
    <a:srgbClr val="FFFFFF"/>
    <a:srgbClr val="7C7C7C"/>
    <a:srgbClr val="1043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97" autoAdjust="0"/>
    <p:restoredTop sz="94645" autoAdjust="0"/>
  </p:normalViewPr>
  <p:slideViewPr>
    <p:cSldViewPr snapToGrid="0">
      <p:cViewPr varScale="1">
        <p:scale>
          <a:sx n="48" d="100"/>
          <a:sy n="48" d="100"/>
        </p:scale>
        <p:origin x="24" y="761"/>
      </p:cViewPr>
      <p:guideLst/>
    </p:cSldViewPr>
  </p:slideViewPr>
  <p:outlineViewPr>
    <p:cViewPr>
      <p:scale>
        <a:sx n="33" d="100"/>
        <a:sy n="33" d="100"/>
      </p:scale>
      <p:origin x="0" y="-133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commentAuthors" Target="commentAuthors.xml"/><Relationship Id="rId5" Type="http://schemas.openxmlformats.org/officeDocument/2006/relationships/slideMaster" Target="slideMasters/slideMaster5.xml"/><Relationship Id="rId61" Type="http://schemas.openxmlformats.org/officeDocument/2006/relationships/theme" Target="theme/theme1.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8" Type="http://schemas.openxmlformats.org/officeDocument/2006/relationships/slideMaster" Target="slideMasters/slideMaster8.xml"/><Relationship Id="rId51" Type="http://schemas.openxmlformats.org/officeDocument/2006/relationships/slide" Target="slides/slide40.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presProps" Target="presProps.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notesMaster" Target="notesMasters/notesMaster1.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CDE597-1F65-4AFB-A6B7-DCA0B02CA33B}" type="datetimeFigureOut">
              <a:rPr lang="en-US" smtClean="0"/>
              <a:t>7/9/2024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5FFBEB-1FC8-44F8-B5C9-64C1D519CD2A}" type="slidenum">
              <a:rPr lang="en-US" smtClean="0"/>
              <a:t>‹#›</a:t>
            </a:fld>
            <a:endParaRPr lang="en-US"/>
          </a:p>
        </p:txBody>
      </p:sp>
    </p:spTree>
    <p:extLst>
      <p:ext uri="{BB962C8B-B14F-4D97-AF65-F5344CB8AC3E}">
        <p14:creationId xmlns:p14="http://schemas.microsoft.com/office/powerpoint/2010/main" val="2962867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5FFBEB-1FC8-44F8-B5C9-64C1D519CD2A}" type="slidenum">
              <a:rPr lang="en-US" smtClean="0"/>
              <a:t>9</a:t>
            </a:fld>
            <a:endParaRPr lang="en-US"/>
          </a:p>
        </p:txBody>
      </p:sp>
    </p:spTree>
    <p:extLst>
      <p:ext uri="{BB962C8B-B14F-4D97-AF65-F5344CB8AC3E}">
        <p14:creationId xmlns:p14="http://schemas.microsoft.com/office/powerpoint/2010/main" val="2114860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a831bc4c0c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2a831bc4c0c_0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65" name="Google Shape;365;g2a831bc4c0c_0_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20</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2a180040906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2a180040906_0_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9" name="Google Shape;399;g2a180040906_0_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2a180040906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2a180040906_0_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9" name="Google Shape;399;g2a180040906_0_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803727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3" name="Google Shape;37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3" name="Google Shape;13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ff680375f3_1_0:notes"/>
          <p:cNvSpPr txBox="1">
            <a:spLocks noGrp="1"/>
          </p:cNvSpPr>
          <p:nvPr>
            <p:ph type="body" idx="1"/>
          </p:nvPr>
        </p:nvSpPr>
        <p:spPr>
          <a:xfrm>
            <a:off x="695325" y="4387850"/>
            <a:ext cx="5559300" cy="415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 name="Google Shape;81;g1ff680375f3_1_0: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5FFBEB-1FC8-44F8-B5C9-64C1D519CD2A}" type="slidenum">
              <a:rPr lang="en-US" smtClean="0"/>
              <a:t>40</a:t>
            </a:fld>
            <a:endParaRPr lang="en-US"/>
          </a:p>
        </p:txBody>
      </p:sp>
    </p:spTree>
    <p:extLst>
      <p:ext uri="{BB962C8B-B14F-4D97-AF65-F5344CB8AC3E}">
        <p14:creationId xmlns:p14="http://schemas.microsoft.com/office/powerpoint/2010/main" val="1700010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E634942-C71C-4498-AA54-69B8BC23373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97490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E634942-C71C-4498-AA54-69B8BC23373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15184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E634942-C71C-4498-AA54-69B8BC23373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0183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EVANGELINA</a:t>
            </a:r>
          </a:p>
        </p:txBody>
      </p:sp>
      <p:sp>
        <p:nvSpPr>
          <p:cNvPr id="4" name="Slide Number Placeholder 3"/>
          <p:cNvSpPr>
            <a:spLocks noGrp="1"/>
          </p:cNvSpPr>
          <p:nvPr>
            <p:ph type="sldNum" sz="quarter" idx="5"/>
          </p:nvPr>
        </p:nvSpPr>
        <p:spPr/>
        <p:txBody>
          <a:bodyPr/>
          <a:lstStyle/>
          <a:p>
            <a:pPr marL="0" marR="0" lvl="0" indent="0" algn="r" defTabSz="1097280" rtl="0" eaLnBrk="1" fontAlgn="auto" latinLnBrk="0" hangingPunct="1">
              <a:lnSpc>
                <a:spcPct val="100000"/>
              </a:lnSpc>
              <a:spcBef>
                <a:spcPts val="0"/>
              </a:spcBef>
              <a:spcAft>
                <a:spcPts val="0"/>
              </a:spcAft>
              <a:buClrTx/>
              <a:buSzTx/>
              <a:buFontTx/>
              <a:buNone/>
              <a:tabLst/>
              <a:defRPr/>
            </a:pPr>
            <a:fld id="{710104DB-87CA-D64F-AB86-DB2520DDF5D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109728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1861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80985" indent="-380985" defTabSz="914363">
              <a:buFont typeface="Wingdings" panose="05000000000000000000" pitchFamily="2" charset="2"/>
              <a:buChar char="§"/>
            </a:pPr>
            <a:endParaRPr lang="en-US" sz="1400" b="1" u="sng" dirty="0">
              <a:solidFill>
                <a:srgbClr val="616265"/>
              </a:solidFill>
              <a:latin typeface="Arial"/>
              <a:cs typeface="Arial"/>
            </a:endParaRPr>
          </a:p>
          <a:p>
            <a:pPr marL="380985" indent="-380985" defTabSz="914363">
              <a:buFont typeface="Wingdings" panose="05000000000000000000" pitchFamily="2" charset="2"/>
              <a:buChar char="§"/>
            </a:pPr>
            <a:r>
              <a:rPr lang="en-US" sz="1400" b="1" u="sng" dirty="0">
                <a:solidFill>
                  <a:srgbClr val="616265"/>
                </a:solidFill>
                <a:latin typeface="Arial"/>
                <a:cs typeface="Arial"/>
              </a:rPr>
              <a:t>HEP Outreach, Equity &amp; Inclusion</a:t>
            </a:r>
          </a:p>
          <a:p>
            <a:pPr marL="838156" lvl="1" indent="-380975" defTabSz="914363">
              <a:buFont typeface="Arial" panose="020B0604020202020204" pitchFamily="34" charset="0"/>
              <a:buChar char="•"/>
            </a:pPr>
            <a:r>
              <a:rPr lang="en-US" sz="1400" dirty="0">
                <a:solidFill>
                  <a:srgbClr val="616265"/>
                </a:solidFill>
                <a:latin typeface="Arial"/>
                <a:cs typeface="Arial"/>
              </a:rPr>
              <a:t>STEM Ambassadors &amp; Student STEM Ambassadors conduct outreach to create interest and awareness in HEP studies and careers</a:t>
            </a:r>
          </a:p>
          <a:p>
            <a:pPr marL="838156" lvl="1" indent="-380975" defTabSz="914363">
              <a:buFont typeface="Arial" panose="020B0604020202020204" pitchFamily="34" charset="0"/>
              <a:buChar char="•"/>
            </a:pPr>
            <a:r>
              <a:rPr lang="en-US" sz="1400" dirty="0">
                <a:solidFill>
                  <a:srgbClr val="616265"/>
                </a:solidFill>
                <a:latin typeface="Arial"/>
                <a:cs typeface="Arial"/>
              </a:rPr>
              <a:t>Partnerships with local / regional Minority Serving Institutions, 2-year and 4-year, for outreach to faculty and students </a:t>
            </a:r>
          </a:p>
          <a:p>
            <a:pPr marL="838156" lvl="1" indent="-380975" defTabSz="914363">
              <a:buFont typeface="Arial" panose="020B0604020202020204" pitchFamily="34" charset="0"/>
              <a:buChar char="•"/>
            </a:pPr>
            <a:r>
              <a:rPr lang="en-US" sz="1400" dirty="0">
                <a:solidFill>
                  <a:srgbClr val="616265"/>
                </a:solidFill>
                <a:latin typeface="Arial"/>
                <a:cs typeface="Arial"/>
              </a:rPr>
              <a:t>Partnerships with educational programs that serve underrepresented students in STEM</a:t>
            </a:r>
          </a:p>
          <a:p>
            <a:pPr marL="457182" lvl="1" defTabSz="914363"/>
            <a:endParaRPr lang="en-US" sz="417" dirty="0">
              <a:solidFill>
                <a:srgbClr val="616265"/>
              </a:solidFill>
              <a:latin typeface="Arial"/>
              <a:cs typeface="Arial"/>
            </a:endParaRPr>
          </a:p>
          <a:p>
            <a:pPr marL="285739" indent="-285739" defTabSz="914363">
              <a:buFont typeface="Wingdings" panose="05000000000000000000" pitchFamily="2" charset="2"/>
              <a:buChar char="§"/>
            </a:pPr>
            <a:r>
              <a:rPr lang="en-US" sz="1400" b="1" u="sng" dirty="0">
                <a:solidFill>
                  <a:srgbClr val="616265"/>
                </a:solidFill>
                <a:latin typeface="Arial"/>
                <a:cs typeface="Arial"/>
              </a:rPr>
              <a:t>HEP Workforce Development</a:t>
            </a:r>
          </a:p>
          <a:p>
            <a:pPr marL="838156" lvl="1" indent="-380975" defTabSz="914363">
              <a:buFont typeface="Arial" panose="020B0604020202020204" pitchFamily="34" charset="0"/>
              <a:buChar char="•"/>
            </a:pPr>
            <a:r>
              <a:rPr lang="en-US" sz="1400" dirty="0">
                <a:solidFill>
                  <a:srgbClr val="616265"/>
                </a:solidFill>
                <a:latin typeface="Arial"/>
                <a:cs typeface="Arial"/>
              </a:rPr>
              <a:t>Remote and Hybrid internships for diverse students </a:t>
            </a:r>
          </a:p>
          <a:p>
            <a:pPr marL="457182" lvl="1" defTabSz="914363"/>
            <a:endParaRPr lang="en-US" sz="417" dirty="0">
              <a:solidFill>
                <a:srgbClr val="616265"/>
              </a:solidFill>
              <a:latin typeface="Arial"/>
              <a:cs typeface="Arial"/>
            </a:endParaRPr>
          </a:p>
          <a:p>
            <a:pPr marL="285739" indent="-285739" defTabSz="914363">
              <a:buFont typeface="Wingdings" panose="05000000000000000000" pitchFamily="2" charset="2"/>
              <a:buChar char="§"/>
            </a:pPr>
            <a:r>
              <a:rPr lang="en-US" sz="1400" b="1" u="sng" dirty="0">
                <a:solidFill>
                  <a:srgbClr val="616265"/>
                </a:solidFill>
                <a:latin typeface="Arial"/>
                <a:cs typeface="Arial"/>
              </a:rPr>
              <a:t>HEP Faculty Engagement</a:t>
            </a:r>
          </a:p>
          <a:p>
            <a:pPr marL="838156" lvl="1" indent="-380975" defTabSz="914363">
              <a:buFont typeface="Arial" panose="020B0604020202020204" pitchFamily="34" charset="0"/>
              <a:buChar char="•"/>
            </a:pPr>
            <a:r>
              <a:rPr lang="en-US" sz="1400" dirty="0">
                <a:solidFill>
                  <a:srgbClr val="616265"/>
                </a:solidFill>
                <a:latin typeface="Arial"/>
                <a:cs typeface="Arial"/>
              </a:rPr>
              <a:t>Create awareness of HEP research and internships at national laboratories </a:t>
            </a:r>
          </a:p>
          <a:p>
            <a:pPr marL="838156" lvl="1" indent="-380975" defTabSz="914363">
              <a:buFont typeface="Arial" panose="020B0604020202020204" pitchFamily="34" charset="0"/>
              <a:buChar char="•"/>
            </a:pPr>
            <a:r>
              <a:rPr lang="en-US" sz="1400" dirty="0">
                <a:solidFill>
                  <a:srgbClr val="616265"/>
                </a:solidFill>
                <a:latin typeface="Arial"/>
                <a:cs typeface="Arial"/>
              </a:rPr>
              <a:t>Create opportunities for new HEP research collaborations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22D13D-B24A-424E-9D78-4444D3E8B4A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4057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0" dirty="0"/>
              <a:t>PNNL’s</a:t>
            </a:r>
            <a:r>
              <a:rPr lang="en-US" dirty="0">
                <a:solidFill>
                  <a:srgbClr val="000000"/>
                </a:solidFill>
                <a:ea typeface="Calibri" panose="020F0502020204030204" pitchFamily="34" charset="0"/>
              </a:rPr>
              <a:t> STEM strategy is based on two capabilities we have developed in STEM Outreach and STEM Workforce Development that sets us apart from other national laboratory’s STEM programs. We work closely with S&amp; T partners from across the Lab to integrate PNNL’s research and expertise in all our STEM efforts.  At the same time, we have also integrated DEIA as a core component of our capabilities. </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dirty="0">
              <a:solidFill>
                <a:srgbClr val="000000"/>
              </a:solidFill>
              <a:ea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0104DB-87CA-D64F-AB86-DB2520DDF5D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5938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Pictured: HEP INSPIRE student </a:t>
            </a:r>
            <a:r>
              <a:rPr lang="en-US" b="0" i="0" dirty="0">
                <a:effectLst/>
                <a:latin typeface="SourceSansPro"/>
              </a:rPr>
              <a:t>testing radio frequencies of a conductive copper cavity to see if we can move/tune the frequencies with the help of a piezoelectric element. The research will aid the bigger idea of Axion dark matter particle detection.</a:t>
            </a:r>
            <a:endParaRPr lang="en-US"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Inland Northwest STEM Preparation for Inclusive RENEW-HEP Experiences (INSPIRE): </a:t>
            </a:r>
            <a:r>
              <a:rPr lang="en-US" dirty="0">
                <a:latin typeface="Arial"/>
                <a:cs typeface="Arial"/>
              </a:rPr>
              <a:t>MSI partnership with Columbia Basin College and Wenatchee Valley College to create STEM career pathways</a:t>
            </a:r>
            <a:endParaRPr lang="en-US" dirty="0"/>
          </a:p>
          <a:p>
            <a:pPr lvl="0"/>
            <a:endParaRPr lang="en-US" sz="1200" dirty="0"/>
          </a:p>
          <a:p>
            <a:pPr marL="171450" lvl="0" indent="-171450">
              <a:buFont typeface="Arial" panose="020B0604020202020204" pitchFamily="34" charset="0"/>
              <a:buChar char="•"/>
            </a:pPr>
            <a:r>
              <a:rPr lang="en-US" sz="1200" dirty="0"/>
              <a:t>Experiencing Physics and Inspiring Communities (EPIC): </a:t>
            </a:r>
            <a:r>
              <a:rPr lang="en-US" dirty="0">
                <a:latin typeface="Arial"/>
                <a:cs typeface="Arial"/>
              </a:rPr>
              <a:t>MSI partnership with California State University – San Bernardino to create STEM career pathways HEP-focused professional development for educators</a:t>
            </a:r>
          </a:p>
          <a:p>
            <a:endParaRPr lang="en-US" dirty="0"/>
          </a:p>
          <a:p>
            <a:pPr marL="171450" indent="-171450">
              <a:buFont typeface="Arial" panose="020B0604020202020204" pitchFamily="34" charset="0"/>
              <a:buChar char="•"/>
            </a:pPr>
            <a:r>
              <a:rPr lang="en-US" dirty="0">
                <a:solidFill>
                  <a:schemeClr val="bg2">
                    <a:lumMod val="50000"/>
                  </a:schemeClr>
                </a:solidFill>
              </a:rPr>
              <a:t>These programs are exclusively geared toward opening pathways and opportunities for a future STEM career in High Energy Physics. By using nuclear and particle physics as a vehicle to explore the nature of interdisciplinary work, students also join an intentionally designed environment that develops their identity and sense of belonging as future STEM experts.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22D13D-B24A-424E-9D78-4444D3E8B4A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2174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4" name="Google Shape;34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6.png"/><Relationship Id="rId1" Type="http://schemas.openxmlformats.org/officeDocument/2006/relationships/slideMaster" Target="../slideMasters/slideMaster9.xml"/><Relationship Id="rId4" Type="http://schemas.openxmlformats.org/officeDocument/2006/relationships/image" Target="../media/image41.pn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g"/><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1.pn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1.png"/><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1.png"/><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1.png"/><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1.png"/><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emf"/><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emf"/><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0.emf"/><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emf"/><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9.jp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0.jp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1.jp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2.jp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3.jp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4.jp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Master" Target="../slideMasters/slideMaster9.xml"/><Relationship Id="rId4" Type="http://schemas.openxmlformats.org/officeDocument/2006/relationships/image" Target="../media/image37.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8.jpg"/><Relationship Id="rId1" Type="http://schemas.openxmlformats.org/officeDocument/2006/relationships/slideMaster" Target="../slideMasters/slideMaster9.xml"/><Relationship Id="rId4" Type="http://schemas.openxmlformats.org/officeDocument/2006/relationships/image" Target="../media/image37.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Master" Target="../slideMasters/slideMaster9.xml"/><Relationship Id="rId4" Type="http://schemas.openxmlformats.org/officeDocument/2006/relationships/image" Target="../media/image41.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Master" Target="../slideMasters/slideMaster9.xml"/><Relationship Id="rId4" Type="http://schemas.openxmlformats.org/officeDocument/2006/relationships/image" Target="../media/image41.pn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3.png"/><Relationship Id="rId1" Type="http://schemas.openxmlformats.org/officeDocument/2006/relationships/slideMaster" Target="../slideMasters/slideMaster9.xml"/><Relationship Id="rId4" Type="http://schemas.openxmlformats.org/officeDocument/2006/relationships/image" Target="../media/image41.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4.png"/><Relationship Id="rId1" Type="http://schemas.openxmlformats.org/officeDocument/2006/relationships/slideMaster" Target="../slideMasters/slideMaster9.xml"/><Relationship Id="rId4" Type="http://schemas.openxmlformats.org/officeDocument/2006/relationships/image" Target="../media/image41.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5.png"/><Relationship Id="rId1" Type="http://schemas.openxmlformats.org/officeDocument/2006/relationships/slideMaster" Target="../slideMasters/slideMaster9.xml"/><Relationship Id="rId4" Type="http://schemas.openxmlformats.org/officeDocument/2006/relationships/image" Target="../media/image4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solidFill>
                  <a:schemeClr val="bg1"/>
                </a:solidFill>
              </a:defRPr>
            </a:lvl1pPr>
          </a:lstStyle>
          <a:p>
            <a:r>
              <a:rPr lang="en-US"/>
              <a:t>Click to edit title </a:t>
            </a:r>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a:t>
            </a:r>
          </a:p>
        </p:txBody>
      </p:sp>
      <p:sp>
        <p:nvSpPr>
          <p:cNvPr id="4" name="Date Placeholder 3"/>
          <p:cNvSpPr>
            <a:spLocks noGrp="1"/>
          </p:cNvSpPr>
          <p:nvPr>
            <p:ph type="dt" sz="half" idx="10"/>
          </p:nvPr>
        </p:nvSpPr>
        <p:spPr>
          <a:xfrm>
            <a:off x="2928257" y="6413161"/>
            <a:ext cx="968829" cy="365125"/>
          </a:xfrm>
          <a:prstGeom prst="rect">
            <a:avLst/>
          </a:prstGeom>
        </p:spPr>
        <p:txBody>
          <a:bodyPr/>
          <a:lstStyle>
            <a:lvl1pPr algn="r">
              <a:defRPr sz="1100"/>
            </a:lvl1pPr>
          </a:lstStyle>
          <a:p>
            <a:endParaRPr lang="en-US" dirty="0"/>
          </a:p>
        </p:txBody>
      </p:sp>
      <p:sp>
        <p:nvSpPr>
          <p:cNvPr id="5" name="Footer Placeholder 4"/>
          <p:cNvSpPr>
            <a:spLocks noGrp="1"/>
          </p:cNvSpPr>
          <p:nvPr>
            <p:ph type="ftr" sz="quarter" idx="11"/>
          </p:nvPr>
        </p:nvSpPr>
        <p:spPr>
          <a:xfrm>
            <a:off x="4038600" y="6413160"/>
            <a:ext cx="4114800" cy="365125"/>
          </a:xfrm>
          <a:prstGeom prst="rect">
            <a:avLst/>
          </a:prstGeom>
        </p:spPr>
        <p:txBody>
          <a:bodyPr/>
          <a:lstStyle>
            <a:lvl1pPr>
              <a:defRPr sz="1100"/>
            </a:lvl1pPr>
          </a:lstStyle>
          <a:p>
            <a:endParaRPr lang="en-US" dirty="0"/>
          </a:p>
        </p:txBody>
      </p:sp>
      <p:sp>
        <p:nvSpPr>
          <p:cNvPr id="6" name="Rectangle 5"/>
          <p:cNvSpPr/>
          <p:nvPr/>
        </p:nvSpPr>
        <p:spPr>
          <a:xfrm>
            <a:off x="0" y="5622878"/>
            <a:ext cx="12192000"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289" y="5815220"/>
            <a:ext cx="4894439" cy="901108"/>
          </a:xfrm>
          <a:prstGeom prst="rect">
            <a:avLst/>
          </a:prstGeom>
        </p:spPr>
      </p:pic>
      <p:sp>
        <p:nvSpPr>
          <p:cNvPr id="8" name="TextBox 7"/>
          <p:cNvSpPr txBox="1"/>
          <p:nvPr/>
        </p:nvSpPr>
        <p:spPr>
          <a:xfrm>
            <a:off x="7162800" y="5917273"/>
            <a:ext cx="5029200" cy="646331"/>
          </a:xfrm>
          <a:prstGeom prst="rect">
            <a:avLst/>
          </a:prstGeom>
          <a:noFill/>
        </p:spPr>
        <p:txBody>
          <a:bodyPr wrap="square" rtlCol="0">
            <a:spAutoFit/>
          </a:bodyPr>
          <a:lstStyle/>
          <a:p>
            <a:pPr algn="ctr"/>
            <a:r>
              <a:rPr lang="en-US" sz="3600" dirty="0">
                <a:solidFill>
                  <a:schemeClr val="accent1"/>
                </a:solidFill>
                <a:latin typeface="+mj-lt"/>
              </a:rPr>
              <a:t>Energy.gov/science</a:t>
            </a:r>
          </a:p>
        </p:txBody>
      </p:sp>
    </p:spTree>
    <p:extLst>
      <p:ext uri="{BB962C8B-B14F-4D97-AF65-F5344CB8AC3E}">
        <p14:creationId xmlns:p14="http://schemas.microsoft.com/office/powerpoint/2010/main" val="3407474548"/>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8" name="Rectangle 7">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26CA2777-A89F-4130-B308-73BB65955918}" type="slidenum">
              <a:rPr lang="en-US" smtClean="0"/>
              <a:pPr/>
              <a:t>‹#›</a:t>
            </a:fld>
            <a:endParaRPr lang="en-US"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11" name="TextBox 10"/>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Tree>
    <p:extLst>
      <p:ext uri="{BB962C8B-B14F-4D97-AF65-F5344CB8AC3E}">
        <p14:creationId xmlns:p14="http://schemas.microsoft.com/office/powerpoint/2010/main" val="155857514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matchingName="1_Title Slide - Option 4C - Printable">
  <p:cSld name="1_Title Slide - Option 4C - Printable">
    <p:bg>
      <p:bgPr>
        <a:blipFill>
          <a:blip r:embed="rId2">
            <a:alphaModFix/>
          </a:blip>
          <a:stretch>
            <a:fillRect/>
          </a:stretch>
        </a:blipFill>
        <a:effectLst/>
      </p:bgPr>
    </p:bg>
    <p:spTree>
      <p:nvGrpSpPr>
        <p:cNvPr id="1" name="Shape 87"/>
        <p:cNvGrpSpPr/>
        <p:nvPr/>
      </p:nvGrpSpPr>
      <p:grpSpPr>
        <a:xfrm>
          <a:off x="0" y="0"/>
          <a:ext cx="0" cy="0"/>
          <a:chOff x="0" y="0"/>
          <a:chExt cx="0" cy="0"/>
        </a:xfrm>
      </p:grpSpPr>
      <p:pic>
        <p:nvPicPr>
          <p:cNvPr id="88" name="Google Shape;88;p47"/>
          <p:cNvPicPr preferRelativeResize="0"/>
          <p:nvPr/>
        </p:nvPicPr>
        <p:blipFill rotWithShape="1">
          <a:blip r:embed="rId3">
            <a:alphaModFix/>
          </a:blip>
          <a:srcRect/>
          <a:stretch/>
        </p:blipFill>
        <p:spPr>
          <a:xfrm>
            <a:off x="759786" y="6147835"/>
            <a:ext cx="1734821" cy="331193"/>
          </a:xfrm>
          <a:prstGeom prst="rect">
            <a:avLst/>
          </a:prstGeom>
          <a:noFill/>
          <a:ln>
            <a:noFill/>
          </a:ln>
        </p:spPr>
      </p:pic>
      <p:sp>
        <p:nvSpPr>
          <p:cNvPr id="89" name="Google Shape;89;p47"/>
          <p:cNvSpPr txBox="1">
            <a:spLocks noGrp="1"/>
          </p:cNvSpPr>
          <p:nvPr>
            <p:ph type="body" idx="1"/>
          </p:nvPr>
        </p:nvSpPr>
        <p:spPr>
          <a:xfrm>
            <a:off x="800100" y="638271"/>
            <a:ext cx="6449112"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rgbClr val="8C1515"/>
              </a:buClr>
              <a:buSzPts val="4800"/>
              <a:buFont typeface="Lato"/>
              <a:buNone/>
              <a:defRPr sz="4800" b="1">
                <a:solidFill>
                  <a:srgbClr val="8C1515"/>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90" name="Google Shape;90;p47"/>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sp>
        <p:nvSpPr>
          <p:cNvPr id="91" name="Google Shape;91;p47"/>
          <p:cNvSpPr txBox="1">
            <a:spLocks noGrp="1"/>
          </p:cNvSpPr>
          <p:nvPr>
            <p:ph type="body" idx="2"/>
          </p:nvPr>
        </p:nvSpPr>
        <p:spPr>
          <a:xfrm>
            <a:off x="800100" y="2903265"/>
            <a:ext cx="6553200"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3F3F3F"/>
              </a:buClr>
              <a:buSzPts val="2800"/>
              <a:buFont typeface="Lato"/>
              <a:buNone/>
              <a:defRPr sz="2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47"/>
          <p:cNvSpPr txBox="1">
            <a:spLocks noGrp="1"/>
          </p:cNvSpPr>
          <p:nvPr>
            <p:ph type="body" idx="3"/>
          </p:nvPr>
        </p:nvSpPr>
        <p:spPr>
          <a:xfrm>
            <a:off x="800100" y="3836713"/>
            <a:ext cx="6553200" cy="416343"/>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47"/>
          <p:cNvSpPr txBox="1">
            <a:spLocks noGrp="1"/>
          </p:cNvSpPr>
          <p:nvPr>
            <p:ph type="body" idx="4"/>
          </p:nvPr>
        </p:nvSpPr>
        <p:spPr>
          <a:xfrm>
            <a:off x="800100" y="4260940"/>
            <a:ext cx="6553200" cy="416337"/>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b="0" i="0">
                <a:solidFill>
                  <a:srgbClr val="3F3F3F"/>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94" name="Google Shape;94;p47"/>
          <p:cNvPicPr preferRelativeResize="0"/>
          <p:nvPr/>
        </p:nvPicPr>
        <p:blipFill rotWithShape="1">
          <a:blip r:embed="rId4">
            <a:alphaModFix/>
          </a:blip>
          <a:srcRect/>
          <a:stretch/>
        </p:blipFill>
        <p:spPr>
          <a:xfrm>
            <a:off x="9346869" y="6156021"/>
            <a:ext cx="2022942" cy="337157"/>
          </a:xfrm>
          <a:prstGeom prst="rect">
            <a:avLst/>
          </a:prstGeom>
          <a:noFill/>
          <a:ln>
            <a:noFill/>
          </a:ln>
        </p:spPr>
      </p:pic>
    </p:spTree>
    <p:extLst>
      <p:ext uri="{BB962C8B-B14F-4D97-AF65-F5344CB8AC3E}">
        <p14:creationId xmlns:p14="http://schemas.microsoft.com/office/powerpoint/2010/main" val="638194146"/>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matchingName="Title Slide - Option 6 - Printable">
  <p:cSld name="Title Slide - Option 6 - Printable">
    <p:bg>
      <p:bgPr>
        <a:solidFill>
          <a:schemeClr val="lt1"/>
        </a:solidFill>
        <a:effectLst/>
      </p:bgPr>
    </p:bg>
    <p:spTree>
      <p:nvGrpSpPr>
        <p:cNvPr id="1" name="Shape 95"/>
        <p:cNvGrpSpPr/>
        <p:nvPr/>
      </p:nvGrpSpPr>
      <p:grpSpPr>
        <a:xfrm>
          <a:off x="0" y="0"/>
          <a:ext cx="0" cy="0"/>
          <a:chOff x="0" y="0"/>
          <a:chExt cx="0" cy="0"/>
        </a:xfrm>
      </p:grpSpPr>
      <p:sp>
        <p:nvSpPr>
          <p:cNvPr id="96" name="Google Shape;96;p48"/>
          <p:cNvSpPr txBox="1">
            <a:spLocks noGrp="1"/>
          </p:cNvSpPr>
          <p:nvPr>
            <p:ph type="body" idx="1"/>
          </p:nvPr>
        </p:nvSpPr>
        <p:spPr>
          <a:xfrm>
            <a:off x="800099" y="487442"/>
            <a:ext cx="5947565"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rgbClr val="3F3F3F"/>
              </a:buClr>
              <a:buSzPts val="4800"/>
              <a:buFont typeface="Lato"/>
              <a:buNone/>
              <a:defRPr sz="4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48"/>
          <p:cNvSpPr txBox="1">
            <a:spLocks noGrp="1"/>
          </p:cNvSpPr>
          <p:nvPr>
            <p:ph type="body" idx="2"/>
          </p:nvPr>
        </p:nvSpPr>
        <p:spPr>
          <a:xfrm>
            <a:off x="800100" y="2903265"/>
            <a:ext cx="5947562"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8C1515"/>
              </a:buClr>
              <a:buSzPts val="2800"/>
              <a:buFont typeface="Lato"/>
              <a:buNone/>
              <a:defRPr sz="2800">
                <a:solidFill>
                  <a:srgbClr val="8C1515"/>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48"/>
          <p:cNvSpPr txBox="1">
            <a:spLocks noGrp="1"/>
          </p:cNvSpPr>
          <p:nvPr>
            <p:ph type="body" idx="3"/>
          </p:nvPr>
        </p:nvSpPr>
        <p:spPr>
          <a:xfrm>
            <a:off x="800100" y="4413375"/>
            <a:ext cx="5947564" cy="374254"/>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48"/>
          <p:cNvSpPr txBox="1">
            <a:spLocks noGrp="1"/>
          </p:cNvSpPr>
          <p:nvPr>
            <p:ph type="body" idx="4"/>
          </p:nvPr>
        </p:nvSpPr>
        <p:spPr>
          <a:xfrm>
            <a:off x="800097" y="4806484"/>
            <a:ext cx="5947565" cy="374251"/>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200"/>
              <a:buFont typeface="Lato Black"/>
              <a:buNone/>
              <a:defRPr sz="1200" b="1" i="0">
                <a:solidFill>
                  <a:srgbClr val="3F3F3F"/>
                </a:solidFill>
                <a:latin typeface="Lato Black"/>
                <a:ea typeface="Lato Black"/>
                <a:cs typeface="Lato Black"/>
                <a:sym typeface="Lato Black"/>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100" name="Google Shape;100;p48"/>
          <p:cNvCxnSpPr/>
          <p:nvPr/>
        </p:nvCxnSpPr>
        <p:spPr>
          <a:xfrm>
            <a:off x="0" y="4191000"/>
            <a:ext cx="7340828" cy="0"/>
          </a:xfrm>
          <a:prstGeom prst="straightConnector1">
            <a:avLst/>
          </a:prstGeom>
          <a:noFill/>
          <a:ln w="9525" cap="flat" cmpd="sng">
            <a:solidFill>
              <a:srgbClr val="3F3F3F"/>
            </a:solidFill>
            <a:prstDash val="solid"/>
            <a:miter lim="800000"/>
            <a:headEnd type="none" w="sm" len="sm"/>
            <a:tailEnd type="none" w="sm" len="sm"/>
          </a:ln>
        </p:spPr>
      </p:cxnSp>
      <p:cxnSp>
        <p:nvCxnSpPr>
          <p:cNvPr id="101" name="Google Shape;101;p48"/>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102" name="Google Shape;102;p48"/>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103" name="Google Shape;103;p48"/>
          <p:cNvPicPr preferRelativeResize="0"/>
          <p:nvPr/>
        </p:nvPicPr>
        <p:blipFill rotWithShape="1">
          <a:blip r:embed="rId3">
            <a:alphaModFix/>
          </a:blip>
          <a:srcRect/>
          <a:stretch/>
        </p:blipFill>
        <p:spPr>
          <a:xfrm>
            <a:off x="9346869" y="6156021"/>
            <a:ext cx="2022942" cy="337157"/>
          </a:xfrm>
          <a:prstGeom prst="rect">
            <a:avLst/>
          </a:prstGeom>
          <a:noFill/>
          <a:ln>
            <a:noFill/>
          </a:ln>
        </p:spPr>
      </p:pic>
      <p:sp>
        <p:nvSpPr>
          <p:cNvPr id="104" name="Google Shape;104;p48"/>
          <p:cNvSpPr>
            <a:spLocks noGrp="1"/>
          </p:cNvSpPr>
          <p:nvPr>
            <p:ph type="pic" idx="5"/>
          </p:nvPr>
        </p:nvSpPr>
        <p:spPr>
          <a:xfrm>
            <a:off x="7340826" y="0"/>
            <a:ext cx="4851173" cy="5868988"/>
          </a:xfrm>
          <a:prstGeom prst="rect">
            <a:avLst/>
          </a:prstGeom>
          <a:solidFill>
            <a:schemeClr val="lt2"/>
          </a:solidFill>
          <a:ln>
            <a:noFill/>
          </a:ln>
        </p:spPr>
      </p:sp>
    </p:spTree>
    <p:extLst>
      <p:ext uri="{BB962C8B-B14F-4D97-AF65-F5344CB8AC3E}">
        <p14:creationId xmlns:p14="http://schemas.microsoft.com/office/powerpoint/2010/main" val="1572362186"/>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Content Slide - 3 Columns">
  <p:cSld name="Content Slide - 3 Columns">
    <p:bg>
      <p:bgPr>
        <a:solidFill>
          <a:schemeClr val="lt1"/>
        </a:solidFill>
        <a:effectLst/>
      </p:bgPr>
    </p:bg>
    <p:spTree>
      <p:nvGrpSpPr>
        <p:cNvPr id="1" name="Shape 255"/>
        <p:cNvGrpSpPr/>
        <p:nvPr/>
      </p:nvGrpSpPr>
      <p:grpSpPr>
        <a:xfrm>
          <a:off x="0" y="0"/>
          <a:ext cx="0" cy="0"/>
          <a:chOff x="0" y="0"/>
          <a:chExt cx="0" cy="0"/>
        </a:xfrm>
      </p:grpSpPr>
      <p:sp>
        <p:nvSpPr>
          <p:cNvPr id="256" name="Google Shape;256;p9"/>
          <p:cNvSpPr>
            <a:spLocks noGrp="1"/>
          </p:cNvSpPr>
          <p:nvPr>
            <p:ph type="pic" idx="2"/>
          </p:nvPr>
        </p:nvSpPr>
        <p:spPr>
          <a:xfrm>
            <a:off x="8003300" y="1087600"/>
            <a:ext cx="3367800" cy="2834700"/>
          </a:xfrm>
          <a:prstGeom prst="rect">
            <a:avLst/>
          </a:prstGeom>
          <a:noFill/>
          <a:ln>
            <a:noFill/>
          </a:ln>
        </p:spPr>
      </p:sp>
      <p:sp>
        <p:nvSpPr>
          <p:cNvPr id="257" name="Google Shape;257;p9"/>
          <p:cNvSpPr>
            <a:spLocks noGrp="1"/>
          </p:cNvSpPr>
          <p:nvPr>
            <p:ph type="pic" idx="3"/>
          </p:nvPr>
        </p:nvSpPr>
        <p:spPr>
          <a:xfrm>
            <a:off x="4401825" y="1087600"/>
            <a:ext cx="3367800" cy="2834700"/>
          </a:xfrm>
          <a:prstGeom prst="rect">
            <a:avLst/>
          </a:prstGeom>
          <a:noFill/>
          <a:ln>
            <a:noFill/>
          </a:ln>
        </p:spPr>
      </p:sp>
      <p:sp>
        <p:nvSpPr>
          <p:cNvPr id="258" name="Google Shape;258;p9"/>
          <p:cNvSpPr>
            <a:spLocks noGrp="1"/>
          </p:cNvSpPr>
          <p:nvPr>
            <p:ph type="pic" idx="4"/>
          </p:nvPr>
        </p:nvSpPr>
        <p:spPr>
          <a:xfrm>
            <a:off x="800325" y="1087600"/>
            <a:ext cx="3367800" cy="2834700"/>
          </a:xfrm>
          <a:prstGeom prst="rect">
            <a:avLst/>
          </a:prstGeom>
          <a:noFill/>
          <a:ln>
            <a:noFill/>
          </a:ln>
        </p:spPr>
      </p:sp>
      <p:sp>
        <p:nvSpPr>
          <p:cNvPr id="259" name="Google Shape;259;p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260" name="Google Shape;260;p9"/>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61" name="Google Shape;261;p9"/>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262" name="Google Shape;262;p9"/>
          <p:cNvSpPr txBox="1">
            <a:spLocks noGrp="1"/>
          </p:cNvSpPr>
          <p:nvPr>
            <p:ph type="subTitle" idx="1"/>
          </p:nvPr>
        </p:nvSpPr>
        <p:spPr>
          <a:xfrm>
            <a:off x="790200" y="4584350"/>
            <a:ext cx="3367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a:solidFill>
                  <a:srgbClr val="3F3F3F"/>
                </a:solidFill>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a:p>
        </p:txBody>
      </p:sp>
      <p:sp>
        <p:nvSpPr>
          <p:cNvPr id="263" name="Google Shape;263;p9"/>
          <p:cNvSpPr txBox="1">
            <a:spLocks noGrp="1"/>
          </p:cNvSpPr>
          <p:nvPr>
            <p:ph type="subTitle" idx="5"/>
          </p:nvPr>
        </p:nvSpPr>
        <p:spPr>
          <a:xfrm>
            <a:off x="790222" y="4103000"/>
            <a:ext cx="33678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a:solidFill>
                  <a:srgbClr val="B83A4B"/>
                </a:solidFill>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a:p>
        </p:txBody>
      </p:sp>
      <p:sp>
        <p:nvSpPr>
          <p:cNvPr id="264" name="Google Shape;264;p9"/>
          <p:cNvSpPr txBox="1">
            <a:spLocks noGrp="1"/>
          </p:cNvSpPr>
          <p:nvPr>
            <p:ph type="subTitle" idx="6"/>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a:solidFill>
                  <a:srgbClr val="3F3F3F"/>
                </a:solidFill>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a:p>
        </p:txBody>
      </p:sp>
      <p:sp>
        <p:nvSpPr>
          <p:cNvPr id="265" name="Google Shape;265;p9"/>
          <p:cNvSpPr txBox="1">
            <a:spLocks noGrp="1"/>
          </p:cNvSpPr>
          <p:nvPr>
            <p:ph type="subTitle" idx="7"/>
          </p:nvPr>
        </p:nvSpPr>
        <p:spPr>
          <a:xfrm>
            <a:off x="4389406" y="4584344"/>
            <a:ext cx="3367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a:solidFill>
                  <a:srgbClr val="3F3F3F"/>
                </a:solidFill>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a:p>
        </p:txBody>
      </p:sp>
      <p:sp>
        <p:nvSpPr>
          <p:cNvPr id="266" name="Google Shape;266;p9"/>
          <p:cNvSpPr txBox="1">
            <a:spLocks noGrp="1"/>
          </p:cNvSpPr>
          <p:nvPr>
            <p:ph type="subTitle" idx="8"/>
          </p:nvPr>
        </p:nvSpPr>
        <p:spPr>
          <a:xfrm>
            <a:off x="4389428" y="4102994"/>
            <a:ext cx="33678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a:solidFill>
                  <a:srgbClr val="B83A4B"/>
                </a:solidFill>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a:p>
        </p:txBody>
      </p:sp>
      <p:sp>
        <p:nvSpPr>
          <p:cNvPr id="267" name="Google Shape;267;p9"/>
          <p:cNvSpPr txBox="1">
            <a:spLocks noGrp="1"/>
          </p:cNvSpPr>
          <p:nvPr>
            <p:ph type="subTitle" idx="9"/>
          </p:nvPr>
        </p:nvSpPr>
        <p:spPr>
          <a:xfrm>
            <a:off x="7993222" y="4584338"/>
            <a:ext cx="3367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a:solidFill>
                  <a:srgbClr val="3F3F3F"/>
                </a:solidFill>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a:p>
        </p:txBody>
      </p:sp>
      <p:sp>
        <p:nvSpPr>
          <p:cNvPr id="268" name="Google Shape;268;p9"/>
          <p:cNvSpPr txBox="1">
            <a:spLocks noGrp="1"/>
          </p:cNvSpPr>
          <p:nvPr>
            <p:ph type="subTitle" idx="13"/>
          </p:nvPr>
        </p:nvSpPr>
        <p:spPr>
          <a:xfrm>
            <a:off x="7993243" y="4102988"/>
            <a:ext cx="33678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a:solidFill>
                  <a:srgbClr val="B83A4B"/>
                </a:solidFill>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a:p>
        </p:txBody>
      </p:sp>
    </p:spTree>
    <p:extLst>
      <p:ext uri="{BB962C8B-B14F-4D97-AF65-F5344CB8AC3E}">
        <p14:creationId xmlns:p14="http://schemas.microsoft.com/office/powerpoint/2010/main" val="148930668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9"/>
        <p:cNvGrpSpPr/>
        <p:nvPr/>
      </p:nvGrpSpPr>
      <p:grpSpPr>
        <a:xfrm>
          <a:off x="0" y="0"/>
          <a:ext cx="0" cy="0"/>
          <a:chOff x="0" y="0"/>
          <a:chExt cx="0" cy="0"/>
        </a:xfrm>
      </p:grpSpPr>
      <p:sp>
        <p:nvSpPr>
          <p:cNvPr id="270" name="Google Shape;270;g2378b4b341b_4_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1" name="Google Shape;271;g2378b4b341b_4_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2" name="Google Shape;272;g2378b4b341b_4_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5099200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76"/>
        <p:cNvGrpSpPr/>
        <p:nvPr/>
      </p:nvGrpSpPr>
      <p:grpSpPr>
        <a:xfrm>
          <a:off x="0" y="0"/>
          <a:ext cx="0" cy="0"/>
          <a:chOff x="0" y="0"/>
          <a:chExt cx="0" cy="0"/>
        </a:xfrm>
      </p:grpSpPr>
      <p:sp>
        <p:nvSpPr>
          <p:cNvPr id="277" name="Google Shape;277;p13"/>
          <p:cNvSpPr txBox="1">
            <a:spLocks noGrp="1"/>
          </p:cNvSpPr>
          <p:nvPr>
            <p:ph type="body" idx="1"/>
          </p:nvPr>
        </p:nvSpPr>
        <p:spPr>
          <a:xfrm>
            <a:off x="800100" y="1110216"/>
            <a:ext cx="1055370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8" name="Google Shape;278;p13"/>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9" name="Google Shape;279;p1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280" name="Google Shape;280;p13"/>
          <p:cNvSpPr txBox="1">
            <a:spLocks noGrp="1"/>
          </p:cNvSpPr>
          <p:nvPr>
            <p:ph type="body" idx="2"/>
          </p:nvPr>
        </p:nvSpPr>
        <p:spPr>
          <a:xfrm>
            <a:off x="800100" y="1605068"/>
            <a:ext cx="10553700" cy="445283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a:solidFill>
                  <a:srgbClr val="3F3F3F"/>
                </a:solidFill>
              </a:defRPr>
            </a:lvl1pPr>
            <a:lvl2pPr marL="914400" lvl="1" indent="-342392" algn="l">
              <a:lnSpc>
                <a:spcPct val="120000"/>
              </a:lnSpc>
              <a:spcBef>
                <a:spcPts val="500"/>
              </a:spcBef>
              <a:spcAft>
                <a:spcPts val="0"/>
              </a:spcAft>
              <a:buSzPts val="1792"/>
              <a:buChar char="•"/>
              <a:defRPr>
                <a:solidFill>
                  <a:srgbClr val="3F3F3F"/>
                </a:solidFill>
              </a:defRPr>
            </a:lvl2pPr>
            <a:lvl3pPr marL="1371600" lvl="2" indent="-340360" algn="l">
              <a:lnSpc>
                <a:spcPct val="120000"/>
              </a:lnSpc>
              <a:spcBef>
                <a:spcPts val="500"/>
              </a:spcBef>
              <a:spcAft>
                <a:spcPts val="0"/>
              </a:spcAft>
              <a:buSzPts val="1760"/>
              <a:buChar char="•"/>
              <a:defRPr>
                <a:solidFill>
                  <a:srgbClr val="3F3F3F"/>
                </a:solidFill>
              </a:defRPr>
            </a:lvl3pPr>
            <a:lvl4pPr marL="1828800" lvl="3" indent="-328167" algn="l">
              <a:lnSpc>
                <a:spcPct val="120000"/>
              </a:lnSpc>
              <a:spcBef>
                <a:spcPts val="500"/>
              </a:spcBef>
              <a:spcAft>
                <a:spcPts val="0"/>
              </a:spcAft>
              <a:buSzPts val="1568"/>
              <a:buChar char="•"/>
              <a:defRPr>
                <a:solidFill>
                  <a:srgbClr val="3F3F3F"/>
                </a:solidFill>
              </a:defRPr>
            </a:lvl4pPr>
            <a:lvl5pPr marL="2286000" lvl="4" indent="-328167" algn="l">
              <a:lnSpc>
                <a:spcPct val="120000"/>
              </a:lnSpc>
              <a:spcBef>
                <a:spcPts val="500"/>
              </a:spcBef>
              <a:spcAft>
                <a:spcPts val="0"/>
              </a:spcAft>
              <a:buSzPts val="1568"/>
              <a:buChar char="•"/>
              <a:defRPr>
                <a:solidFill>
                  <a:srgbClr val="3F3F3F"/>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1" name="Google Shape;281;p13"/>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lnSpc>
                <a:spcPct val="100000"/>
              </a:lnSpc>
              <a:spcBef>
                <a:spcPts val="0"/>
              </a:spcBef>
              <a:spcAft>
                <a:spcPts val="0"/>
              </a:spcAft>
              <a:buSzPts val="1400"/>
              <a:buNone/>
              <a:defRPr sz="1100">
                <a:solidFill>
                  <a:srgbClr val="3F3F3F"/>
                </a:solidFill>
                <a:latin typeface="Lato"/>
                <a:ea typeface="Lato"/>
                <a:cs typeface="Lato"/>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2" name="Google Shape;282;p1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34033194"/>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ext Slide - 2 Column">
  <p:cSld name="Text Slide - 2 Column">
    <p:bg>
      <p:bgPr>
        <a:solidFill>
          <a:schemeClr val="lt1"/>
        </a:solidFill>
        <a:effectLst/>
      </p:bgPr>
    </p:bg>
    <p:spTree>
      <p:nvGrpSpPr>
        <p:cNvPr id="1" name="Shape 283"/>
        <p:cNvGrpSpPr/>
        <p:nvPr/>
      </p:nvGrpSpPr>
      <p:grpSpPr>
        <a:xfrm>
          <a:off x="0" y="0"/>
          <a:ext cx="0" cy="0"/>
          <a:chOff x="0" y="0"/>
          <a:chExt cx="0" cy="0"/>
        </a:xfrm>
      </p:grpSpPr>
      <p:sp>
        <p:nvSpPr>
          <p:cNvPr id="284" name="Google Shape;284;p18"/>
          <p:cNvSpPr txBox="1">
            <a:spLocks noGrp="1"/>
          </p:cNvSpPr>
          <p:nvPr>
            <p:ph type="body" idx="1"/>
          </p:nvPr>
        </p:nvSpPr>
        <p:spPr>
          <a:xfrm>
            <a:off x="800100" y="1602938"/>
            <a:ext cx="5157788" cy="4454961"/>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a:solidFill>
                  <a:srgbClr val="3F3F3F"/>
                </a:solidFill>
              </a:defRPr>
            </a:lvl1pPr>
            <a:lvl2pPr marL="914400" lvl="1" indent="-342392" algn="l">
              <a:lnSpc>
                <a:spcPct val="120000"/>
              </a:lnSpc>
              <a:spcBef>
                <a:spcPts val="500"/>
              </a:spcBef>
              <a:spcAft>
                <a:spcPts val="0"/>
              </a:spcAft>
              <a:buSzPts val="1792"/>
              <a:buChar char="•"/>
              <a:defRPr>
                <a:solidFill>
                  <a:srgbClr val="3F3F3F"/>
                </a:solidFill>
              </a:defRPr>
            </a:lvl2pPr>
            <a:lvl3pPr marL="1371600" lvl="2" indent="-340360" algn="l">
              <a:lnSpc>
                <a:spcPct val="120000"/>
              </a:lnSpc>
              <a:spcBef>
                <a:spcPts val="500"/>
              </a:spcBef>
              <a:spcAft>
                <a:spcPts val="0"/>
              </a:spcAft>
              <a:buSzPts val="1760"/>
              <a:buChar char="•"/>
              <a:defRPr>
                <a:solidFill>
                  <a:srgbClr val="3F3F3F"/>
                </a:solidFill>
              </a:defRPr>
            </a:lvl3pPr>
            <a:lvl4pPr marL="1828800" lvl="3" indent="-328167" algn="l">
              <a:lnSpc>
                <a:spcPct val="120000"/>
              </a:lnSpc>
              <a:spcBef>
                <a:spcPts val="500"/>
              </a:spcBef>
              <a:spcAft>
                <a:spcPts val="0"/>
              </a:spcAft>
              <a:buSzPts val="1568"/>
              <a:buChar char="•"/>
              <a:defRPr>
                <a:solidFill>
                  <a:srgbClr val="3F3F3F"/>
                </a:solidFill>
              </a:defRPr>
            </a:lvl4pPr>
            <a:lvl5pPr marL="2286000" lvl="4" indent="-328167" algn="l">
              <a:lnSpc>
                <a:spcPct val="120000"/>
              </a:lnSpc>
              <a:spcBef>
                <a:spcPts val="500"/>
              </a:spcBef>
              <a:spcAft>
                <a:spcPts val="0"/>
              </a:spcAft>
              <a:buSzPts val="1568"/>
              <a:buChar char="•"/>
              <a:defRPr>
                <a:solidFill>
                  <a:srgbClr val="3F3F3F"/>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5" name="Google Shape;285;p18"/>
          <p:cNvSpPr txBox="1">
            <a:spLocks noGrp="1"/>
          </p:cNvSpPr>
          <p:nvPr>
            <p:ph type="body" idx="2"/>
          </p:nvPr>
        </p:nvSpPr>
        <p:spPr>
          <a:xfrm>
            <a:off x="6229939" y="1602938"/>
            <a:ext cx="5157788" cy="4454951"/>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a:solidFill>
                  <a:srgbClr val="3F3F3F"/>
                </a:solidFill>
              </a:defRPr>
            </a:lvl1pPr>
            <a:lvl2pPr marL="914400" lvl="1" indent="-342392" algn="l">
              <a:lnSpc>
                <a:spcPct val="120000"/>
              </a:lnSpc>
              <a:spcBef>
                <a:spcPts val="500"/>
              </a:spcBef>
              <a:spcAft>
                <a:spcPts val="0"/>
              </a:spcAft>
              <a:buSzPts val="1792"/>
              <a:buChar char="•"/>
              <a:defRPr>
                <a:solidFill>
                  <a:srgbClr val="3F3F3F"/>
                </a:solidFill>
              </a:defRPr>
            </a:lvl2pPr>
            <a:lvl3pPr marL="1371600" lvl="2" indent="-340360" algn="l">
              <a:lnSpc>
                <a:spcPct val="120000"/>
              </a:lnSpc>
              <a:spcBef>
                <a:spcPts val="500"/>
              </a:spcBef>
              <a:spcAft>
                <a:spcPts val="0"/>
              </a:spcAft>
              <a:buSzPts val="1760"/>
              <a:buChar char="•"/>
              <a:defRPr>
                <a:solidFill>
                  <a:srgbClr val="3F3F3F"/>
                </a:solidFill>
              </a:defRPr>
            </a:lvl3pPr>
            <a:lvl4pPr marL="1828800" lvl="3" indent="-328167" algn="l">
              <a:lnSpc>
                <a:spcPct val="120000"/>
              </a:lnSpc>
              <a:spcBef>
                <a:spcPts val="500"/>
              </a:spcBef>
              <a:spcAft>
                <a:spcPts val="0"/>
              </a:spcAft>
              <a:buSzPts val="1568"/>
              <a:buChar char="•"/>
              <a:defRPr>
                <a:solidFill>
                  <a:srgbClr val="3F3F3F"/>
                </a:solidFill>
              </a:defRPr>
            </a:lvl4pPr>
            <a:lvl5pPr marL="2286000" lvl="4" indent="-328167" algn="l">
              <a:lnSpc>
                <a:spcPct val="120000"/>
              </a:lnSpc>
              <a:spcBef>
                <a:spcPts val="500"/>
              </a:spcBef>
              <a:spcAft>
                <a:spcPts val="0"/>
              </a:spcAft>
              <a:buSzPts val="1568"/>
              <a:buChar char="•"/>
              <a:defRPr>
                <a:solidFill>
                  <a:srgbClr val="3F3F3F"/>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6" name="Google Shape;286;p18"/>
          <p:cNvSpPr txBox="1">
            <a:spLocks noGrp="1"/>
          </p:cNvSpPr>
          <p:nvPr>
            <p:ph type="body" idx="3"/>
          </p:nvPr>
        </p:nvSpPr>
        <p:spPr>
          <a:xfrm>
            <a:off x="794904" y="1107621"/>
            <a:ext cx="5164831"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7" name="Google Shape;287;p18"/>
          <p:cNvSpPr txBox="1">
            <a:spLocks noGrp="1"/>
          </p:cNvSpPr>
          <p:nvPr>
            <p:ph type="body" idx="4"/>
          </p:nvPr>
        </p:nvSpPr>
        <p:spPr>
          <a:xfrm>
            <a:off x="6234170" y="1107621"/>
            <a:ext cx="5162925"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8" name="Google Shape;288;p18"/>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89" name="Google Shape;289;p18"/>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290" name="Google Shape;290;p18"/>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lnSpc>
                <a:spcPct val="100000"/>
              </a:lnSpc>
              <a:spcBef>
                <a:spcPts val="0"/>
              </a:spcBef>
              <a:spcAft>
                <a:spcPts val="0"/>
              </a:spcAft>
              <a:buSzPts val="1400"/>
              <a:buNone/>
              <a:defRPr sz="1100">
                <a:solidFill>
                  <a:srgbClr val="3F3F3F"/>
                </a:solidFill>
                <a:latin typeface="Lato"/>
                <a:ea typeface="Lato"/>
                <a:cs typeface="Lato"/>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18"/>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51348"/>
      </p:ext>
    </p:extLst>
  </p:cSld>
  <p:clrMapOvr>
    <a:masterClrMapping/>
  </p:clrMapOvr>
  <p:extLst>
    <p:ext uri="{DCECCB84-F9BA-43D5-87BE-67443E8EF086}">
      <p15:sldGuideLst xmlns:p15="http://schemas.microsoft.com/office/powerpoint/2012/main">
        <p15:guide id="1" pos="7176">
          <p15:clr>
            <a:srgbClr val="FBAE40"/>
          </p15:clr>
        </p15:guide>
        <p15:guide id="2" orient="horz" pos="888">
          <p15:clr>
            <a:srgbClr val="FBAE40"/>
          </p15:clr>
        </p15:guide>
        <p15:guide id="3" orient="horz" pos="3816">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92"/>
        <p:cNvGrpSpPr/>
        <p:nvPr/>
      </p:nvGrpSpPr>
      <p:grpSpPr>
        <a:xfrm>
          <a:off x="0" y="0"/>
          <a:ext cx="0" cy="0"/>
          <a:chOff x="0" y="0"/>
          <a:chExt cx="0" cy="0"/>
        </a:xfrm>
      </p:grpSpPr>
      <p:sp>
        <p:nvSpPr>
          <p:cNvPr id="293" name="Google Shape;293;g2378b4b341b_4_2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4" name="Google Shape;294;g2378b4b341b_4_2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95" name="Google Shape;295;g2378b4b341b_4_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6" name="Google Shape;296;g2378b4b341b_4_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7" name="Google Shape;297;g2378b4b341b_4_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2590716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298"/>
        <p:cNvGrpSpPr/>
        <p:nvPr/>
      </p:nvGrpSpPr>
      <p:grpSpPr>
        <a:xfrm>
          <a:off x="0" y="0"/>
          <a:ext cx="0" cy="0"/>
          <a:chOff x="0" y="0"/>
          <a:chExt cx="0" cy="0"/>
        </a:xfrm>
      </p:grpSpPr>
      <p:sp>
        <p:nvSpPr>
          <p:cNvPr id="299" name="Google Shape;299;g2378b4b341b_4_3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0" name="Google Shape;300;g2378b4b341b_4_3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01" name="Google Shape;301;g2378b4b341b_4_3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2" name="Google Shape;302;g2378b4b341b_4_3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03" name="Google Shape;303;g2378b4b341b_4_3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4" name="Google Shape;304;g2378b4b341b_4_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5" name="Google Shape;305;g2378b4b341b_4_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6" name="Google Shape;306;g2378b4b341b_4_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5872458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307"/>
        <p:cNvGrpSpPr/>
        <p:nvPr/>
      </p:nvGrpSpPr>
      <p:grpSpPr>
        <a:xfrm>
          <a:off x="0" y="0"/>
          <a:ext cx="0" cy="0"/>
          <a:chOff x="0" y="0"/>
          <a:chExt cx="0" cy="0"/>
        </a:xfrm>
      </p:grpSpPr>
      <p:sp>
        <p:nvSpPr>
          <p:cNvPr id="308" name="Google Shape;308;g2378b4b341b_4_4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9" name="Google Shape;309;g2378b4b341b_4_4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10" name="Google Shape;310;g2378b4b341b_4_4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11" name="Google Shape;311;g2378b4b341b_4_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2" name="Google Shape;312;g2378b4b341b_4_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3" name="Google Shape;313;g2378b4b341b_4_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4806421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314"/>
        <p:cNvGrpSpPr/>
        <p:nvPr/>
      </p:nvGrpSpPr>
      <p:grpSpPr>
        <a:xfrm>
          <a:off x="0" y="0"/>
          <a:ext cx="0" cy="0"/>
          <a:chOff x="0" y="0"/>
          <a:chExt cx="0" cy="0"/>
        </a:xfrm>
      </p:grpSpPr>
      <p:sp>
        <p:nvSpPr>
          <p:cNvPr id="315" name="Google Shape;315;g2378b4b341b_4_6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6" name="Google Shape;316;g2378b4b341b_4_6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7" name="Google Shape;317;g2378b4b341b_4_6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8" name="Google Shape;318;g2378b4b341b_4_6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9" name="Google Shape;319;g2378b4b341b_4_6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083925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26CA2777-A89F-4130-B308-73BB65955918}" type="slidenum">
              <a:rPr lang="en-US" smtClean="0"/>
              <a:pPr/>
              <a:t>‹#›</a:t>
            </a:fld>
            <a:endParaRPr lang="en-US"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10" name="TextBox 9"/>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Tree>
    <p:extLst>
      <p:ext uri="{BB962C8B-B14F-4D97-AF65-F5344CB8AC3E}">
        <p14:creationId xmlns:p14="http://schemas.microsoft.com/office/powerpoint/2010/main" val="1146249648"/>
      </p:ext>
    </p:extLst>
  </p:cSld>
  <p:clrMapOvr>
    <a:masterClrMapping/>
  </p:clrMapOvr>
  <p:hf hdr="0" dt="0"/>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320"/>
        <p:cNvGrpSpPr/>
        <p:nvPr/>
      </p:nvGrpSpPr>
      <p:grpSpPr>
        <a:xfrm>
          <a:off x="0" y="0"/>
          <a:ext cx="0" cy="0"/>
          <a:chOff x="0" y="0"/>
          <a:chExt cx="0" cy="0"/>
        </a:xfrm>
      </p:grpSpPr>
      <p:sp>
        <p:nvSpPr>
          <p:cNvPr id="321" name="Google Shape;321;g2378b4b341b_4_6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2" name="Google Shape;322;g2378b4b341b_4_6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3" name="Google Shape;323;g2378b4b341b_4_6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4" name="Google Shape;324;g2378b4b341b_4_6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5" name="Google Shape;325;g2378b4b341b_4_6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3201885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Photo Slide - One Image">
  <p:cSld name="Photo Slide - One Image">
    <p:bg>
      <p:bgPr>
        <a:solidFill>
          <a:schemeClr val="lt1"/>
        </a:solidFill>
        <a:effectLst/>
      </p:bgPr>
    </p:bg>
    <p:spTree>
      <p:nvGrpSpPr>
        <p:cNvPr id="1" name="Shape 326"/>
        <p:cNvGrpSpPr/>
        <p:nvPr/>
      </p:nvGrpSpPr>
      <p:grpSpPr>
        <a:xfrm>
          <a:off x="0" y="0"/>
          <a:ext cx="0" cy="0"/>
          <a:chOff x="0" y="0"/>
          <a:chExt cx="0" cy="0"/>
        </a:xfrm>
      </p:grpSpPr>
      <p:sp>
        <p:nvSpPr>
          <p:cNvPr id="327" name="Google Shape;327;g29083682fd7_0_254"/>
          <p:cNvSpPr>
            <a:spLocks noGrp="1"/>
          </p:cNvSpPr>
          <p:nvPr>
            <p:ph type="pic" idx="2"/>
          </p:nvPr>
        </p:nvSpPr>
        <p:spPr>
          <a:xfrm>
            <a:off x="800100" y="1107621"/>
            <a:ext cx="6930000" cy="4950300"/>
          </a:xfrm>
          <a:prstGeom prst="rect">
            <a:avLst/>
          </a:prstGeom>
          <a:noFill/>
          <a:ln>
            <a:noFill/>
          </a:ln>
        </p:spPr>
      </p:sp>
      <p:sp>
        <p:nvSpPr>
          <p:cNvPr id="328" name="Google Shape;328;g29083682fd7_0_25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a:solidFill>
                  <a:srgbClr val="3F3F3F"/>
                </a:solidFill>
                <a:latin typeface="Lato"/>
                <a:ea typeface="Lato"/>
                <a:cs typeface="Lato"/>
                <a:sym typeface="Lato"/>
              </a:defRPr>
            </a:lvl1pPr>
            <a:lvl2pPr marL="0" lvl="1" indent="0" algn="r" rtl="0">
              <a:spcBef>
                <a:spcPts val="0"/>
              </a:spcBef>
              <a:buNone/>
              <a:defRPr sz="1100">
                <a:solidFill>
                  <a:srgbClr val="3F3F3F"/>
                </a:solidFill>
                <a:latin typeface="Lato"/>
                <a:ea typeface="Lato"/>
                <a:cs typeface="Lato"/>
                <a:sym typeface="Lato"/>
              </a:defRPr>
            </a:lvl2pPr>
            <a:lvl3pPr marL="0" lvl="2" indent="0" algn="r" rtl="0">
              <a:spcBef>
                <a:spcPts val="0"/>
              </a:spcBef>
              <a:buNone/>
              <a:defRPr sz="1100">
                <a:solidFill>
                  <a:srgbClr val="3F3F3F"/>
                </a:solidFill>
                <a:latin typeface="Lato"/>
                <a:ea typeface="Lato"/>
                <a:cs typeface="Lato"/>
                <a:sym typeface="Lato"/>
              </a:defRPr>
            </a:lvl3pPr>
            <a:lvl4pPr marL="0" lvl="3" indent="0" algn="r" rtl="0">
              <a:spcBef>
                <a:spcPts val="0"/>
              </a:spcBef>
              <a:buNone/>
              <a:defRPr sz="1100">
                <a:solidFill>
                  <a:srgbClr val="3F3F3F"/>
                </a:solidFill>
                <a:latin typeface="Lato"/>
                <a:ea typeface="Lato"/>
                <a:cs typeface="Lato"/>
                <a:sym typeface="Lato"/>
              </a:defRPr>
            </a:lvl4pPr>
            <a:lvl5pPr marL="0" lvl="4" indent="0" algn="r" rtl="0">
              <a:spcBef>
                <a:spcPts val="0"/>
              </a:spcBef>
              <a:buNone/>
              <a:defRPr sz="1100">
                <a:solidFill>
                  <a:srgbClr val="3F3F3F"/>
                </a:solidFill>
                <a:latin typeface="Lato"/>
                <a:ea typeface="Lato"/>
                <a:cs typeface="Lato"/>
                <a:sym typeface="Lato"/>
              </a:defRPr>
            </a:lvl5pPr>
            <a:lvl6pPr marL="0" lvl="5" indent="0" algn="r" rtl="0">
              <a:spcBef>
                <a:spcPts val="0"/>
              </a:spcBef>
              <a:buNone/>
              <a:defRPr sz="1100">
                <a:solidFill>
                  <a:srgbClr val="3F3F3F"/>
                </a:solidFill>
                <a:latin typeface="Lato"/>
                <a:ea typeface="Lato"/>
                <a:cs typeface="Lato"/>
                <a:sym typeface="Lato"/>
              </a:defRPr>
            </a:lvl6pPr>
            <a:lvl7pPr marL="0" lvl="6" indent="0" algn="r" rtl="0">
              <a:spcBef>
                <a:spcPts val="0"/>
              </a:spcBef>
              <a:buNone/>
              <a:defRPr sz="1100">
                <a:solidFill>
                  <a:srgbClr val="3F3F3F"/>
                </a:solidFill>
                <a:latin typeface="Lato"/>
                <a:ea typeface="Lato"/>
                <a:cs typeface="Lato"/>
                <a:sym typeface="Lato"/>
              </a:defRPr>
            </a:lvl7pPr>
            <a:lvl8pPr marL="0" lvl="7" indent="0" algn="r" rtl="0">
              <a:spcBef>
                <a:spcPts val="0"/>
              </a:spcBef>
              <a:buNone/>
              <a:defRPr sz="1100">
                <a:solidFill>
                  <a:srgbClr val="3F3F3F"/>
                </a:solidFill>
                <a:latin typeface="Lato"/>
                <a:ea typeface="Lato"/>
                <a:cs typeface="Lato"/>
                <a:sym typeface="Lato"/>
              </a:defRPr>
            </a:lvl8pPr>
            <a:lvl9pPr marL="0" lvl="8" indent="0" algn="r" rtl="0">
              <a:spcBef>
                <a:spcPts val="0"/>
              </a:spcBef>
              <a:buNone/>
              <a:defRPr sz="1100">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329" name="Google Shape;329;g29083682fd7_0_254"/>
          <p:cNvSpPr txBox="1">
            <a:spLocks noGrp="1"/>
          </p:cNvSpPr>
          <p:nvPr>
            <p:ph type="title"/>
          </p:nvPr>
        </p:nvSpPr>
        <p:spPr>
          <a:xfrm>
            <a:off x="800099" y="266701"/>
            <a:ext cx="105969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30" name="Google Shape;330;g29083682fd7_0_25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31" name="Google Shape;331;g29083682fd7_0_254"/>
          <p:cNvSpPr txBox="1">
            <a:spLocks noGrp="1"/>
          </p:cNvSpPr>
          <p:nvPr>
            <p:ph type="subTitle" idx="1"/>
          </p:nvPr>
        </p:nvSpPr>
        <p:spPr>
          <a:xfrm>
            <a:off x="7961900" y="1103900"/>
            <a:ext cx="3391800" cy="565800"/>
          </a:xfrm>
          <a:prstGeom prst="rect">
            <a:avLst/>
          </a:prstGeom>
        </p:spPr>
        <p:txBody>
          <a:bodyPr spcFirstLastPara="1" wrap="square" lIns="91425" tIns="45700" rIns="91425" bIns="45700" anchor="t" anchorCtr="0">
            <a:normAutofit/>
          </a:bodyPr>
          <a:lstStyle>
            <a:lvl1pPr lvl="0" rtl="0">
              <a:spcBef>
                <a:spcPts val="1000"/>
              </a:spcBef>
              <a:spcAft>
                <a:spcPts val="0"/>
              </a:spcAft>
              <a:buClr>
                <a:srgbClr val="B83A4B"/>
              </a:buClr>
              <a:buSzPts val="2000"/>
              <a:buNone/>
              <a:defRPr sz="2000">
                <a:solidFill>
                  <a:srgbClr val="B83A4B"/>
                </a:solidFill>
              </a:defRPr>
            </a:lvl1pPr>
            <a:lvl2pPr lvl="1" rtl="0">
              <a:spcBef>
                <a:spcPts val="500"/>
              </a:spcBef>
              <a:spcAft>
                <a:spcPts val="0"/>
              </a:spcAft>
              <a:buSzPts val="2400"/>
              <a:buNone/>
              <a:defRPr/>
            </a:lvl2pPr>
            <a:lvl3pPr lvl="2" rtl="0">
              <a:spcBef>
                <a:spcPts val="500"/>
              </a:spcBef>
              <a:spcAft>
                <a:spcPts val="0"/>
              </a:spcAft>
              <a:buSzPts val="2000"/>
              <a:buNone/>
              <a:defRPr/>
            </a:lvl3pPr>
            <a:lvl4pPr lvl="3" rtl="0">
              <a:spcBef>
                <a:spcPts val="500"/>
              </a:spcBef>
              <a:spcAft>
                <a:spcPts val="0"/>
              </a:spcAft>
              <a:buSzPts val="1800"/>
              <a:buNone/>
              <a:defRPr/>
            </a:lvl4pPr>
            <a:lvl5pPr lvl="4" rtl="0">
              <a:spcBef>
                <a:spcPts val="500"/>
              </a:spcBef>
              <a:spcAft>
                <a:spcPts val="0"/>
              </a:spcAft>
              <a:buSzPts val="1800"/>
              <a:buNone/>
              <a:defRPr/>
            </a:lvl5pPr>
            <a:lvl6pPr lvl="5" rtl="0">
              <a:spcBef>
                <a:spcPts val="500"/>
              </a:spcBef>
              <a:spcAft>
                <a:spcPts val="0"/>
              </a:spcAft>
              <a:buSzPts val="1800"/>
              <a:buNone/>
              <a:defRPr/>
            </a:lvl6pPr>
            <a:lvl7pPr lvl="6" rtl="0">
              <a:spcBef>
                <a:spcPts val="500"/>
              </a:spcBef>
              <a:spcAft>
                <a:spcPts val="0"/>
              </a:spcAft>
              <a:buSzPts val="1800"/>
              <a:buNone/>
              <a:defRPr/>
            </a:lvl7pPr>
            <a:lvl8pPr lvl="7" rtl="0">
              <a:spcBef>
                <a:spcPts val="500"/>
              </a:spcBef>
              <a:spcAft>
                <a:spcPts val="0"/>
              </a:spcAft>
              <a:buSzPts val="1800"/>
              <a:buNone/>
              <a:defRPr/>
            </a:lvl8pPr>
            <a:lvl9pPr lvl="8" rtl="0">
              <a:spcBef>
                <a:spcPts val="500"/>
              </a:spcBef>
              <a:spcAft>
                <a:spcPts val="0"/>
              </a:spcAft>
              <a:buSzPts val="1800"/>
              <a:buNone/>
              <a:defRPr/>
            </a:lvl9pPr>
          </a:lstStyle>
          <a:p>
            <a:endParaRPr/>
          </a:p>
        </p:txBody>
      </p:sp>
      <p:sp>
        <p:nvSpPr>
          <p:cNvPr id="332" name="Google Shape;332;g29083682fd7_0_254"/>
          <p:cNvSpPr txBox="1">
            <a:spLocks noGrp="1"/>
          </p:cNvSpPr>
          <p:nvPr>
            <p:ph type="subTitle" idx="3"/>
          </p:nvPr>
        </p:nvSpPr>
        <p:spPr>
          <a:xfrm>
            <a:off x="1634337" y="6356788"/>
            <a:ext cx="4209900" cy="217200"/>
          </a:xfrm>
          <a:prstGeom prst="rect">
            <a:avLst/>
          </a:prstGeom>
        </p:spPr>
        <p:txBody>
          <a:bodyPr spcFirstLastPara="1" wrap="square" lIns="91425" tIns="45700" rIns="91425" bIns="45700" anchor="ctr" anchorCtr="0">
            <a:normAutofit/>
          </a:bodyPr>
          <a:lstStyle>
            <a:lvl1pPr lvl="0" rtl="0">
              <a:spcBef>
                <a:spcPts val="10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
        <p:nvSpPr>
          <p:cNvPr id="333" name="Google Shape;333;g29083682fd7_0_254"/>
          <p:cNvSpPr txBox="1">
            <a:spLocks noGrp="1"/>
          </p:cNvSpPr>
          <p:nvPr>
            <p:ph type="subTitle" idx="4"/>
          </p:nvPr>
        </p:nvSpPr>
        <p:spPr>
          <a:xfrm>
            <a:off x="7966259" y="1566969"/>
            <a:ext cx="3427200" cy="1789500"/>
          </a:xfrm>
          <a:prstGeom prst="rect">
            <a:avLst/>
          </a:prstGeom>
        </p:spPr>
        <p:txBody>
          <a:bodyPr spcFirstLastPara="1" wrap="square" lIns="91425" tIns="45700" rIns="91425" bIns="45700" anchor="t" anchorCtr="0">
            <a:normAutofit/>
          </a:bodyPr>
          <a:lstStyle>
            <a:lvl1pPr lvl="0" rtl="0">
              <a:lnSpc>
                <a:spcPct val="115000"/>
              </a:lnSpc>
              <a:spcBef>
                <a:spcPts val="1000"/>
              </a:spcBef>
              <a:spcAft>
                <a:spcPts val="0"/>
              </a:spcAft>
              <a:buClr>
                <a:srgbClr val="3F3F3F"/>
              </a:buClr>
              <a:buSzPts val="1400"/>
              <a:buNone/>
              <a:defRPr sz="1400">
                <a:solidFill>
                  <a:srgbClr val="3F3F3F"/>
                </a:solidFill>
              </a:defRPr>
            </a:lvl1pPr>
            <a:lvl2pPr lvl="1" rtl="0">
              <a:spcBef>
                <a:spcPts val="500"/>
              </a:spcBef>
              <a:spcAft>
                <a:spcPts val="0"/>
              </a:spcAft>
              <a:buClr>
                <a:srgbClr val="3F3F3F"/>
              </a:buClr>
              <a:buSzPts val="2400"/>
              <a:buFont typeface="Lato"/>
              <a:buNone/>
              <a:defRPr>
                <a:solidFill>
                  <a:srgbClr val="3F3F3F"/>
                </a:solidFill>
              </a:defRPr>
            </a:lvl2pPr>
            <a:lvl3pPr lvl="2" rtl="0">
              <a:spcBef>
                <a:spcPts val="500"/>
              </a:spcBef>
              <a:spcAft>
                <a:spcPts val="0"/>
              </a:spcAft>
              <a:buClr>
                <a:srgbClr val="3F3F3F"/>
              </a:buClr>
              <a:buSzPts val="2000"/>
              <a:buFont typeface="Lato"/>
              <a:buNone/>
              <a:defRPr>
                <a:solidFill>
                  <a:srgbClr val="3F3F3F"/>
                </a:solidFill>
              </a:defRPr>
            </a:lvl3pPr>
            <a:lvl4pPr lvl="3" rtl="0">
              <a:spcBef>
                <a:spcPts val="500"/>
              </a:spcBef>
              <a:spcAft>
                <a:spcPts val="0"/>
              </a:spcAft>
              <a:buClr>
                <a:srgbClr val="3F3F3F"/>
              </a:buClr>
              <a:buSzPts val="1800"/>
              <a:buFont typeface="Lato"/>
              <a:buNone/>
              <a:defRPr>
                <a:solidFill>
                  <a:srgbClr val="3F3F3F"/>
                </a:solidFill>
              </a:defRPr>
            </a:lvl4pPr>
            <a:lvl5pPr lvl="4" rtl="0">
              <a:spcBef>
                <a:spcPts val="500"/>
              </a:spcBef>
              <a:spcAft>
                <a:spcPts val="0"/>
              </a:spcAft>
              <a:buClr>
                <a:srgbClr val="3F3F3F"/>
              </a:buClr>
              <a:buSzPts val="1800"/>
              <a:buFont typeface="Lato"/>
              <a:buNone/>
              <a:defRPr>
                <a:solidFill>
                  <a:srgbClr val="3F3F3F"/>
                </a:solidFill>
              </a:defRPr>
            </a:lvl5pPr>
            <a:lvl6pPr lvl="5" rtl="0">
              <a:spcBef>
                <a:spcPts val="500"/>
              </a:spcBef>
              <a:spcAft>
                <a:spcPts val="0"/>
              </a:spcAft>
              <a:buClr>
                <a:srgbClr val="3F3F3F"/>
              </a:buClr>
              <a:buSzPts val="1800"/>
              <a:buFont typeface="Lato"/>
              <a:buNone/>
              <a:defRPr>
                <a:solidFill>
                  <a:srgbClr val="3F3F3F"/>
                </a:solidFill>
                <a:latin typeface="Lato"/>
                <a:ea typeface="Lato"/>
                <a:cs typeface="Lato"/>
                <a:sym typeface="Lato"/>
              </a:defRPr>
            </a:lvl6pPr>
            <a:lvl7pPr lvl="6" rtl="0">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rtl="0">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rtl="0">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a:p>
        </p:txBody>
      </p:sp>
    </p:spTree>
    <p:extLst>
      <p:ext uri="{BB962C8B-B14F-4D97-AF65-F5344CB8AC3E}">
        <p14:creationId xmlns:p14="http://schemas.microsoft.com/office/powerpoint/2010/main" val="98835199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Title slide - Option 3 Layout">
  <p:cSld name="Title slide - Option 3 Layout">
    <p:spTree>
      <p:nvGrpSpPr>
        <p:cNvPr id="1" name="Shape 334"/>
        <p:cNvGrpSpPr/>
        <p:nvPr/>
      </p:nvGrpSpPr>
      <p:grpSpPr>
        <a:xfrm>
          <a:off x="0" y="0"/>
          <a:ext cx="0" cy="0"/>
          <a:chOff x="0" y="0"/>
          <a:chExt cx="0" cy="0"/>
        </a:xfrm>
      </p:grpSpPr>
      <p:sp>
        <p:nvSpPr>
          <p:cNvPr id="335" name="Google Shape;335;g2a831bc4c0c_0_144"/>
          <p:cNvSpPr txBox="1">
            <a:spLocks noGrp="1"/>
          </p:cNvSpPr>
          <p:nvPr>
            <p:ph type="title"/>
          </p:nvPr>
        </p:nvSpPr>
        <p:spPr>
          <a:xfrm>
            <a:off x="772725" y="501500"/>
            <a:ext cx="10553700" cy="2111100"/>
          </a:xfrm>
          <a:prstGeom prst="rect">
            <a:avLst/>
          </a:prstGeom>
        </p:spPr>
        <p:txBody>
          <a:bodyPr spcFirstLastPara="1" wrap="square" lIns="91425" tIns="45700" rIns="91425" bIns="45700" anchor="b" anchorCtr="0">
            <a:noAutofit/>
          </a:bodyPr>
          <a:lstStyle>
            <a:lvl1pPr lvl="0" rtl="0">
              <a:spcBef>
                <a:spcPts val="0"/>
              </a:spcBef>
              <a:spcAft>
                <a:spcPts val="0"/>
              </a:spcAft>
              <a:buClr>
                <a:schemeClr val="lt1"/>
              </a:buClr>
              <a:buSzPts val="4400"/>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6" name="Google Shape;336;g2a831bc4c0c_0_144"/>
          <p:cNvSpPr txBox="1">
            <a:spLocks noGrp="1"/>
          </p:cNvSpPr>
          <p:nvPr>
            <p:ph type="subTitle" idx="1"/>
          </p:nvPr>
        </p:nvSpPr>
        <p:spPr>
          <a:xfrm>
            <a:off x="779950" y="2814950"/>
            <a:ext cx="10553700" cy="724500"/>
          </a:xfrm>
          <a:prstGeom prst="rect">
            <a:avLst/>
          </a:prstGeom>
        </p:spPr>
        <p:txBody>
          <a:bodyPr spcFirstLastPara="1" wrap="square" lIns="91425" tIns="45700" rIns="91425" bIns="45700" anchor="ctr" anchorCtr="0">
            <a:noAutofit/>
          </a:bodyPr>
          <a:lstStyle>
            <a:lvl1pPr lvl="0" rtl="0">
              <a:spcBef>
                <a:spcPts val="1000"/>
              </a:spcBef>
              <a:spcAft>
                <a:spcPts val="0"/>
              </a:spcAft>
              <a:buClr>
                <a:schemeClr val="lt1"/>
              </a:buClr>
              <a:buSzPts val="2800"/>
              <a:buNone/>
              <a:defRPr sz="2800">
                <a:solidFill>
                  <a:schemeClr val="lt1"/>
                </a:solidFill>
              </a:defRPr>
            </a:lvl1pPr>
            <a:lvl2pPr lvl="1" rtl="0">
              <a:spcBef>
                <a:spcPts val="500"/>
              </a:spcBef>
              <a:spcAft>
                <a:spcPts val="0"/>
              </a:spcAft>
              <a:buSzPts val="2400"/>
              <a:buNone/>
              <a:defRPr/>
            </a:lvl2pPr>
            <a:lvl3pPr lvl="2" rtl="0">
              <a:spcBef>
                <a:spcPts val="500"/>
              </a:spcBef>
              <a:spcAft>
                <a:spcPts val="0"/>
              </a:spcAft>
              <a:buSzPts val="2000"/>
              <a:buNone/>
              <a:defRPr/>
            </a:lvl3pPr>
            <a:lvl4pPr lvl="3" rtl="0">
              <a:spcBef>
                <a:spcPts val="500"/>
              </a:spcBef>
              <a:spcAft>
                <a:spcPts val="0"/>
              </a:spcAft>
              <a:buSzPts val="1800"/>
              <a:buNone/>
              <a:defRPr/>
            </a:lvl4pPr>
            <a:lvl5pPr lvl="4" rtl="0">
              <a:spcBef>
                <a:spcPts val="500"/>
              </a:spcBef>
              <a:spcAft>
                <a:spcPts val="0"/>
              </a:spcAft>
              <a:buSzPts val="1800"/>
              <a:buNone/>
              <a:defRPr/>
            </a:lvl5pPr>
            <a:lvl6pPr lvl="5" rtl="0">
              <a:spcBef>
                <a:spcPts val="500"/>
              </a:spcBef>
              <a:spcAft>
                <a:spcPts val="0"/>
              </a:spcAft>
              <a:buSzPts val="1800"/>
              <a:buNone/>
              <a:defRPr/>
            </a:lvl6pPr>
            <a:lvl7pPr lvl="6" rtl="0">
              <a:spcBef>
                <a:spcPts val="500"/>
              </a:spcBef>
              <a:spcAft>
                <a:spcPts val="0"/>
              </a:spcAft>
              <a:buSzPts val="1800"/>
              <a:buNone/>
              <a:defRPr/>
            </a:lvl7pPr>
            <a:lvl8pPr lvl="7" rtl="0">
              <a:spcBef>
                <a:spcPts val="500"/>
              </a:spcBef>
              <a:spcAft>
                <a:spcPts val="0"/>
              </a:spcAft>
              <a:buSzPts val="1800"/>
              <a:buNone/>
              <a:defRPr/>
            </a:lvl8pPr>
            <a:lvl9pPr lvl="8" rtl="0">
              <a:spcBef>
                <a:spcPts val="500"/>
              </a:spcBef>
              <a:spcAft>
                <a:spcPts val="0"/>
              </a:spcAft>
              <a:buSzPts val="1800"/>
              <a:buNone/>
              <a:defRPr/>
            </a:lvl9pPr>
          </a:lstStyle>
          <a:p>
            <a:endParaRPr/>
          </a:p>
        </p:txBody>
      </p:sp>
      <p:sp>
        <p:nvSpPr>
          <p:cNvPr id="337" name="Google Shape;337;g2a831bc4c0c_0_144"/>
          <p:cNvSpPr txBox="1">
            <a:spLocks noGrp="1"/>
          </p:cNvSpPr>
          <p:nvPr>
            <p:ph type="subTitle" idx="2"/>
          </p:nvPr>
        </p:nvSpPr>
        <p:spPr>
          <a:xfrm>
            <a:off x="814125" y="3985200"/>
            <a:ext cx="5202300" cy="400200"/>
          </a:xfrm>
          <a:prstGeom prst="rect">
            <a:avLst/>
          </a:prstGeom>
        </p:spPr>
        <p:txBody>
          <a:bodyPr spcFirstLastPara="1" wrap="square" lIns="91425" tIns="45700" rIns="91425" bIns="45700" anchor="t" anchorCtr="0">
            <a:normAutofit/>
          </a:bodyPr>
          <a:lstStyle>
            <a:lvl1pPr lvl="0" rtl="0">
              <a:spcBef>
                <a:spcPts val="1000"/>
              </a:spcBef>
              <a:spcAft>
                <a:spcPts val="0"/>
              </a:spcAft>
              <a:buClr>
                <a:schemeClr val="lt1"/>
              </a:buClr>
              <a:buSzPts val="2000"/>
              <a:buNone/>
              <a:defRPr sz="2000">
                <a:solidFill>
                  <a:schemeClr val="lt1"/>
                </a:solidFill>
              </a:defRPr>
            </a:lvl1pPr>
            <a:lvl2pPr lvl="1" rtl="0">
              <a:spcBef>
                <a:spcPts val="500"/>
              </a:spcBef>
              <a:spcAft>
                <a:spcPts val="0"/>
              </a:spcAft>
              <a:buSzPts val="2400"/>
              <a:buNone/>
              <a:defRPr/>
            </a:lvl2pPr>
            <a:lvl3pPr lvl="2" rtl="0">
              <a:spcBef>
                <a:spcPts val="500"/>
              </a:spcBef>
              <a:spcAft>
                <a:spcPts val="0"/>
              </a:spcAft>
              <a:buSzPts val="2000"/>
              <a:buNone/>
              <a:defRPr/>
            </a:lvl3pPr>
            <a:lvl4pPr lvl="3" rtl="0">
              <a:spcBef>
                <a:spcPts val="500"/>
              </a:spcBef>
              <a:spcAft>
                <a:spcPts val="0"/>
              </a:spcAft>
              <a:buSzPts val="1800"/>
              <a:buNone/>
              <a:defRPr/>
            </a:lvl4pPr>
            <a:lvl5pPr lvl="4" rtl="0">
              <a:spcBef>
                <a:spcPts val="500"/>
              </a:spcBef>
              <a:spcAft>
                <a:spcPts val="0"/>
              </a:spcAft>
              <a:buSzPts val="1800"/>
              <a:buNone/>
              <a:defRPr/>
            </a:lvl5pPr>
            <a:lvl6pPr lvl="5" rtl="0">
              <a:spcBef>
                <a:spcPts val="500"/>
              </a:spcBef>
              <a:spcAft>
                <a:spcPts val="0"/>
              </a:spcAft>
              <a:buSzPts val="1800"/>
              <a:buNone/>
              <a:defRPr/>
            </a:lvl6pPr>
            <a:lvl7pPr lvl="6" rtl="0">
              <a:spcBef>
                <a:spcPts val="500"/>
              </a:spcBef>
              <a:spcAft>
                <a:spcPts val="0"/>
              </a:spcAft>
              <a:buSzPts val="1800"/>
              <a:buNone/>
              <a:defRPr/>
            </a:lvl7pPr>
            <a:lvl8pPr lvl="7" rtl="0">
              <a:spcBef>
                <a:spcPts val="500"/>
              </a:spcBef>
              <a:spcAft>
                <a:spcPts val="0"/>
              </a:spcAft>
              <a:buSzPts val="1800"/>
              <a:buNone/>
              <a:defRPr/>
            </a:lvl8pPr>
            <a:lvl9pPr lvl="8" rtl="0">
              <a:spcBef>
                <a:spcPts val="500"/>
              </a:spcBef>
              <a:spcAft>
                <a:spcPts val="0"/>
              </a:spcAft>
              <a:buSzPts val="1800"/>
              <a:buNone/>
              <a:defRPr/>
            </a:lvl9pPr>
          </a:lstStyle>
          <a:p>
            <a:endParaRPr/>
          </a:p>
        </p:txBody>
      </p:sp>
      <p:sp>
        <p:nvSpPr>
          <p:cNvPr id="338" name="Google Shape;338;g2a831bc4c0c_0_144"/>
          <p:cNvSpPr txBox="1">
            <a:spLocks noGrp="1"/>
          </p:cNvSpPr>
          <p:nvPr>
            <p:ph type="subTitle" idx="3"/>
          </p:nvPr>
        </p:nvSpPr>
        <p:spPr>
          <a:xfrm>
            <a:off x="814125" y="4364975"/>
            <a:ext cx="5202300" cy="400200"/>
          </a:xfrm>
          <a:prstGeom prst="rect">
            <a:avLst/>
          </a:prstGeom>
        </p:spPr>
        <p:txBody>
          <a:bodyPr spcFirstLastPara="1" wrap="square" lIns="91425" tIns="45700" rIns="91425" bIns="45700" anchor="t" anchorCtr="0">
            <a:normAutofit/>
          </a:bodyPr>
          <a:lstStyle>
            <a:lvl1pPr lvl="0" rtl="0">
              <a:spcBef>
                <a:spcPts val="1000"/>
              </a:spcBef>
              <a:spcAft>
                <a:spcPts val="0"/>
              </a:spcAft>
              <a:buClr>
                <a:schemeClr val="lt1"/>
              </a:buClr>
              <a:buSzPts val="2000"/>
              <a:buNone/>
              <a:defRPr sz="2000">
                <a:solidFill>
                  <a:schemeClr val="lt1"/>
                </a:solidFill>
              </a:defRPr>
            </a:lvl1pPr>
            <a:lvl2pPr lvl="1" rtl="0">
              <a:spcBef>
                <a:spcPts val="500"/>
              </a:spcBef>
              <a:spcAft>
                <a:spcPts val="0"/>
              </a:spcAft>
              <a:buSzPts val="2400"/>
              <a:buNone/>
              <a:defRPr/>
            </a:lvl2pPr>
            <a:lvl3pPr lvl="2" rtl="0">
              <a:spcBef>
                <a:spcPts val="500"/>
              </a:spcBef>
              <a:spcAft>
                <a:spcPts val="0"/>
              </a:spcAft>
              <a:buSzPts val="2000"/>
              <a:buNone/>
              <a:defRPr/>
            </a:lvl3pPr>
            <a:lvl4pPr lvl="3" rtl="0">
              <a:spcBef>
                <a:spcPts val="500"/>
              </a:spcBef>
              <a:spcAft>
                <a:spcPts val="0"/>
              </a:spcAft>
              <a:buSzPts val="1800"/>
              <a:buNone/>
              <a:defRPr/>
            </a:lvl4pPr>
            <a:lvl5pPr lvl="4" rtl="0">
              <a:spcBef>
                <a:spcPts val="500"/>
              </a:spcBef>
              <a:spcAft>
                <a:spcPts val="0"/>
              </a:spcAft>
              <a:buSzPts val="1800"/>
              <a:buNone/>
              <a:defRPr/>
            </a:lvl5pPr>
            <a:lvl6pPr lvl="5" rtl="0">
              <a:spcBef>
                <a:spcPts val="500"/>
              </a:spcBef>
              <a:spcAft>
                <a:spcPts val="0"/>
              </a:spcAft>
              <a:buSzPts val="1800"/>
              <a:buNone/>
              <a:defRPr/>
            </a:lvl6pPr>
            <a:lvl7pPr lvl="6" rtl="0">
              <a:spcBef>
                <a:spcPts val="500"/>
              </a:spcBef>
              <a:spcAft>
                <a:spcPts val="0"/>
              </a:spcAft>
              <a:buSzPts val="1800"/>
              <a:buNone/>
              <a:defRPr/>
            </a:lvl7pPr>
            <a:lvl8pPr lvl="7" rtl="0">
              <a:spcBef>
                <a:spcPts val="500"/>
              </a:spcBef>
              <a:spcAft>
                <a:spcPts val="0"/>
              </a:spcAft>
              <a:buSzPts val="1800"/>
              <a:buNone/>
              <a:defRPr/>
            </a:lvl8pPr>
            <a:lvl9pPr lvl="8" rtl="0">
              <a:spcBef>
                <a:spcPts val="500"/>
              </a:spcBef>
              <a:spcAft>
                <a:spcPts val="0"/>
              </a:spcAft>
              <a:buSzPts val="1800"/>
              <a:buNone/>
              <a:defRPr/>
            </a:lvl9pPr>
          </a:lstStyle>
          <a:p>
            <a:endParaRPr/>
          </a:p>
        </p:txBody>
      </p:sp>
      <p:cxnSp>
        <p:nvCxnSpPr>
          <p:cNvPr id="339" name="Google Shape;339;g2a831bc4c0c_0_144"/>
          <p:cNvCxnSpPr/>
          <p:nvPr/>
        </p:nvCxnSpPr>
        <p:spPr>
          <a:xfrm>
            <a:off x="800100" y="3762332"/>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340" name="Google Shape;340;g2a831bc4c0c_0_144"/>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341" name="Google Shape;341;g2a831bc4c0c_0_144"/>
          <p:cNvPicPr preferRelativeResize="0"/>
          <p:nvPr/>
        </p:nvPicPr>
        <p:blipFill rotWithShape="1">
          <a:blip r:embed="rId3">
            <a:alphaModFix/>
          </a:blip>
          <a:srcRect/>
          <a:stretch/>
        </p:blipFill>
        <p:spPr>
          <a:xfrm>
            <a:off x="9346869" y="6156021"/>
            <a:ext cx="2022943" cy="337157"/>
          </a:xfrm>
          <a:prstGeom prst="rect">
            <a:avLst/>
          </a:prstGeom>
          <a:noFill/>
          <a:ln>
            <a:noFill/>
          </a:ln>
        </p:spPr>
      </p:pic>
    </p:spTree>
    <p:extLst>
      <p:ext uri="{BB962C8B-B14F-4D97-AF65-F5344CB8AC3E}">
        <p14:creationId xmlns:p14="http://schemas.microsoft.com/office/powerpoint/2010/main" val="13395839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111"/>
        <p:cNvGrpSpPr/>
        <p:nvPr/>
      </p:nvGrpSpPr>
      <p:grpSpPr>
        <a:xfrm>
          <a:off x="0" y="0"/>
          <a:ext cx="0" cy="0"/>
          <a:chOff x="0" y="0"/>
          <a:chExt cx="0" cy="0"/>
        </a:xfrm>
      </p:grpSpPr>
      <p:sp>
        <p:nvSpPr>
          <p:cNvPr id="112" name="Google Shape;112;p28"/>
          <p:cNvSpPr txBox="1">
            <a:spLocks noGrp="1"/>
          </p:cNvSpPr>
          <p:nvPr>
            <p:ph type="body" idx="1"/>
          </p:nvPr>
        </p:nvSpPr>
        <p:spPr>
          <a:xfrm>
            <a:off x="800100" y="1110216"/>
            <a:ext cx="1055370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28"/>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14" name="Google Shape;114;p28"/>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15" name="Google Shape;115;p28"/>
          <p:cNvSpPr txBox="1">
            <a:spLocks noGrp="1"/>
          </p:cNvSpPr>
          <p:nvPr>
            <p:ph type="body" idx="2"/>
          </p:nvPr>
        </p:nvSpPr>
        <p:spPr>
          <a:xfrm>
            <a:off x="800100" y="1605068"/>
            <a:ext cx="10553700" cy="445283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a:solidFill>
                  <a:srgbClr val="3F3F3F"/>
                </a:solidFill>
              </a:defRPr>
            </a:lvl1pPr>
            <a:lvl2pPr marL="914400" lvl="1" indent="-342392" algn="l">
              <a:lnSpc>
                <a:spcPct val="120000"/>
              </a:lnSpc>
              <a:spcBef>
                <a:spcPts val="500"/>
              </a:spcBef>
              <a:spcAft>
                <a:spcPts val="0"/>
              </a:spcAft>
              <a:buSzPts val="1792"/>
              <a:buChar char="•"/>
              <a:defRPr>
                <a:solidFill>
                  <a:srgbClr val="3F3F3F"/>
                </a:solidFill>
              </a:defRPr>
            </a:lvl2pPr>
            <a:lvl3pPr marL="1371600" lvl="2" indent="-340360" algn="l">
              <a:lnSpc>
                <a:spcPct val="120000"/>
              </a:lnSpc>
              <a:spcBef>
                <a:spcPts val="500"/>
              </a:spcBef>
              <a:spcAft>
                <a:spcPts val="0"/>
              </a:spcAft>
              <a:buSzPts val="1760"/>
              <a:buChar char="•"/>
              <a:defRPr>
                <a:solidFill>
                  <a:srgbClr val="3F3F3F"/>
                </a:solidFill>
              </a:defRPr>
            </a:lvl3pPr>
            <a:lvl4pPr marL="1828800" lvl="3" indent="-328167" algn="l">
              <a:lnSpc>
                <a:spcPct val="120000"/>
              </a:lnSpc>
              <a:spcBef>
                <a:spcPts val="500"/>
              </a:spcBef>
              <a:spcAft>
                <a:spcPts val="0"/>
              </a:spcAft>
              <a:buSzPts val="1568"/>
              <a:buChar char="•"/>
              <a:defRPr>
                <a:solidFill>
                  <a:srgbClr val="3F3F3F"/>
                </a:solidFill>
              </a:defRPr>
            </a:lvl4pPr>
            <a:lvl5pPr marL="2286000" lvl="4" indent="-328167" algn="l">
              <a:lnSpc>
                <a:spcPct val="120000"/>
              </a:lnSpc>
              <a:spcBef>
                <a:spcPts val="500"/>
              </a:spcBef>
              <a:spcAft>
                <a:spcPts val="0"/>
              </a:spcAft>
              <a:buSzPts val="1568"/>
              <a:buChar char="•"/>
              <a:defRPr>
                <a:solidFill>
                  <a:srgbClr val="3F3F3F"/>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28"/>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lnSpc>
                <a:spcPct val="100000"/>
              </a:lnSpc>
              <a:spcBef>
                <a:spcPts val="0"/>
              </a:spcBef>
              <a:spcAft>
                <a:spcPts val="0"/>
              </a:spcAft>
              <a:buSzPts val="1400"/>
              <a:buNone/>
              <a:defRPr sz="1100">
                <a:solidFill>
                  <a:srgbClr val="3F3F3F"/>
                </a:solidFill>
                <a:latin typeface="Lato"/>
                <a:ea typeface="Lato"/>
                <a:cs typeface="Lato"/>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28"/>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84461157"/>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Agenda - Option 3">
  <p:cSld name="Agenda - Option 3">
    <p:spTree>
      <p:nvGrpSpPr>
        <p:cNvPr id="1" name="Shape 142"/>
        <p:cNvGrpSpPr/>
        <p:nvPr/>
      </p:nvGrpSpPr>
      <p:grpSpPr>
        <a:xfrm>
          <a:off x="0" y="0"/>
          <a:ext cx="0" cy="0"/>
          <a:chOff x="0" y="0"/>
          <a:chExt cx="0" cy="0"/>
        </a:xfrm>
      </p:grpSpPr>
      <p:sp>
        <p:nvSpPr>
          <p:cNvPr id="143" name="Google Shape;143;p27"/>
          <p:cNvSpPr txBox="1">
            <a:spLocks noGrp="1"/>
          </p:cNvSpPr>
          <p:nvPr>
            <p:ph type="title"/>
          </p:nvPr>
        </p:nvSpPr>
        <p:spPr>
          <a:xfrm>
            <a:off x="800100" y="636586"/>
            <a:ext cx="10551391" cy="80415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3600"/>
              <a:buFont typeface="Lato"/>
              <a:buNone/>
              <a:defRPr sz="3600" b="0" i="0">
                <a:solidFill>
                  <a:srgbClr val="8C1515"/>
                </a:solidFill>
                <a:latin typeface="Lato"/>
                <a:ea typeface="Lato"/>
                <a:cs typeface="Lato"/>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27"/>
          <p:cNvSpPr txBox="1">
            <a:spLocks noGrp="1"/>
          </p:cNvSpPr>
          <p:nvPr>
            <p:ph type="subTitle" idx="1"/>
          </p:nvPr>
        </p:nvSpPr>
        <p:spPr>
          <a:xfrm>
            <a:off x="800100" y="1649637"/>
            <a:ext cx="3367809" cy="325852"/>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1" i="0">
                <a:solidFill>
                  <a:srgbClr val="B83A4B"/>
                </a:solidFill>
                <a:latin typeface="Lato"/>
                <a:ea typeface="Lato"/>
                <a:cs typeface="Lato"/>
                <a:sym typeface="Lato"/>
              </a:defRPr>
            </a:lvl1pPr>
            <a:lvl2pPr lvl="1" algn="ctr">
              <a:lnSpc>
                <a:spcPct val="120000"/>
              </a:lnSpc>
              <a:spcBef>
                <a:spcPts val="600"/>
              </a:spcBef>
              <a:spcAft>
                <a:spcPts val="0"/>
              </a:spcAft>
              <a:buSzPts val="2240"/>
              <a:buNone/>
              <a:defRPr sz="2000"/>
            </a:lvl2pPr>
            <a:lvl3pPr lvl="2" algn="ctr">
              <a:lnSpc>
                <a:spcPct val="120000"/>
              </a:lnSpc>
              <a:spcBef>
                <a:spcPts val="500"/>
              </a:spcBef>
              <a:spcAft>
                <a:spcPts val="0"/>
              </a:spcAft>
              <a:buSzPts val="1980"/>
              <a:buNone/>
              <a:defRPr sz="1800"/>
            </a:lvl3pPr>
            <a:lvl4pPr lvl="3" algn="ctr">
              <a:lnSpc>
                <a:spcPct val="120000"/>
              </a:lnSpc>
              <a:spcBef>
                <a:spcPts val="500"/>
              </a:spcBef>
              <a:spcAft>
                <a:spcPts val="0"/>
              </a:spcAft>
              <a:buSzPts val="1792"/>
              <a:buNone/>
              <a:defRPr sz="1600"/>
            </a:lvl4pPr>
            <a:lvl5pPr lvl="4" algn="ctr">
              <a:lnSpc>
                <a:spcPct val="12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cxnSp>
        <p:nvCxnSpPr>
          <p:cNvPr id="145" name="Google Shape;145;p27"/>
          <p:cNvCxnSpPr/>
          <p:nvPr/>
        </p:nvCxnSpPr>
        <p:spPr>
          <a:xfrm>
            <a:off x="800100" y="1975489"/>
            <a:ext cx="10569864" cy="0"/>
          </a:xfrm>
          <a:prstGeom prst="straightConnector1">
            <a:avLst/>
          </a:prstGeom>
          <a:noFill/>
          <a:ln w="9525" cap="flat" cmpd="sng">
            <a:solidFill>
              <a:srgbClr val="8C1515"/>
            </a:solidFill>
            <a:prstDash val="solid"/>
            <a:miter lim="800000"/>
            <a:headEnd type="none" w="sm" len="sm"/>
            <a:tailEnd type="none" w="sm" len="sm"/>
          </a:ln>
        </p:spPr>
      </p:cxnSp>
      <p:sp>
        <p:nvSpPr>
          <p:cNvPr id="146" name="Google Shape;146;p27"/>
          <p:cNvSpPr txBox="1">
            <a:spLocks noGrp="1"/>
          </p:cNvSpPr>
          <p:nvPr>
            <p:ph type="body" idx="2"/>
          </p:nvPr>
        </p:nvSpPr>
        <p:spPr>
          <a:xfrm>
            <a:off x="4412095" y="1649638"/>
            <a:ext cx="3367810" cy="325852"/>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1" i="0">
                <a:solidFill>
                  <a:srgbClr val="B83A4B"/>
                </a:solidFill>
                <a:latin typeface="Lato"/>
                <a:ea typeface="Lato"/>
                <a:cs typeface="Lato"/>
                <a:sym typeface="Lato"/>
              </a:defRPr>
            </a:lvl1pPr>
            <a:lvl2pPr marL="914400" lvl="1" indent="-228600" algn="l">
              <a:lnSpc>
                <a:spcPct val="120000"/>
              </a:lnSpc>
              <a:spcBef>
                <a:spcPts val="500"/>
              </a:spcBef>
              <a:spcAft>
                <a:spcPts val="0"/>
              </a:spcAft>
              <a:buSzPts val="2240"/>
              <a:buNone/>
              <a:defRPr sz="2000">
                <a:solidFill>
                  <a:srgbClr val="888888"/>
                </a:solidFill>
              </a:defRPr>
            </a:lvl2pPr>
            <a:lvl3pPr marL="1371600" lvl="2" indent="-228600" algn="l">
              <a:lnSpc>
                <a:spcPct val="120000"/>
              </a:lnSpc>
              <a:spcBef>
                <a:spcPts val="500"/>
              </a:spcBef>
              <a:spcAft>
                <a:spcPts val="0"/>
              </a:spcAft>
              <a:buSzPts val="1980"/>
              <a:buNone/>
              <a:defRPr sz="1800">
                <a:solidFill>
                  <a:srgbClr val="888888"/>
                </a:solidFill>
              </a:defRPr>
            </a:lvl3pPr>
            <a:lvl4pPr marL="1828800" lvl="3" indent="-228600" algn="l">
              <a:lnSpc>
                <a:spcPct val="120000"/>
              </a:lnSpc>
              <a:spcBef>
                <a:spcPts val="500"/>
              </a:spcBef>
              <a:spcAft>
                <a:spcPts val="0"/>
              </a:spcAft>
              <a:buSzPts val="1792"/>
              <a:buNone/>
              <a:defRPr sz="1600">
                <a:solidFill>
                  <a:srgbClr val="888888"/>
                </a:solidFill>
              </a:defRPr>
            </a:lvl4pPr>
            <a:lvl5pPr marL="2286000" lvl="4" indent="-228600" algn="l">
              <a:lnSpc>
                <a:spcPct val="120000"/>
              </a:lnSpc>
              <a:spcBef>
                <a:spcPts val="500"/>
              </a:spcBef>
              <a:spcAft>
                <a:spcPts val="0"/>
              </a:spcAft>
              <a:buSzPts val="1792"/>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47" name="Google Shape;147;p27"/>
          <p:cNvSpPr txBox="1">
            <a:spLocks noGrp="1"/>
          </p:cNvSpPr>
          <p:nvPr>
            <p:ph type="body" idx="3"/>
          </p:nvPr>
        </p:nvSpPr>
        <p:spPr>
          <a:xfrm>
            <a:off x="8024090" y="1649638"/>
            <a:ext cx="3345873" cy="325852"/>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1" i="0">
                <a:solidFill>
                  <a:srgbClr val="B83A4B"/>
                </a:solidFill>
                <a:latin typeface="Lato"/>
                <a:ea typeface="Lato"/>
                <a:cs typeface="Lato"/>
                <a:sym typeface="Lato"/>
              </a:defRPr>
            </a:lvl1pPr>
            <a:lvl2pPr marL="914400" lvl="1" indent="-228600" algn="l">
              <a:lnSpc>
                <a:spcPct val="120000"/>
              </a:lnSpc>
              <a:spcBef>
                <a:spcPts val="500"/>
              </a:spcBef>
              <a:spcAft>
                <a:spcPts val="0"/>
              </a:spcAft>
              <a:buSzPts val="2240"/>
              <a:buNone/>
              <a:defRPr sz="2000">
                <a:solidFill>
                  <a:srgbClr val="888888"/>
                </a:solidFill>
              </a:defRPr>
            </a:lvl2pPr>
            <a:lvl3pPr marL="1371600" lvl="2" indent="-228600" algn="l">
              <a:lnSpc>
                <a:spcPct val="120000"/>
              </a:lnSpc>
              <a:spcBef>
                <a:spcPts val="500"/>
              </a:spcBef>
              <a:spcAft>
                <a:spcPts val="0"/>
              </a:spcAft>
              <a:buSzPts val="1980"/>
              <a:buNone/>
              <a:defRPr sz="1800">
                <a:solidFill>
                  <a:srgbClr val="888888"/>
                </a:solidFill>
              </a:defRPr>
            </a:lvl3pPr>
            <a:lvl4pPr marL="1828800" lvl="3" indent="-228600" algn="l">
              <a:lnSpc>
                <a:spcPct val="120000"/>
              </a:lnSpc>
              <a:spcBef>
                <a:spcPts val="500"/>
              </a:spcBef>
              <a:spcAft>
                <a:spcPts val="0"/>
              </a:spcAft>
              <a:buSzPts val="1792"/>
              <a:buNone/>
              <a:defRPr sz="1600">
                <a:solidFill>
                  <a:srgbClr val="888888"/>
                </a:solidFill>
              </a:defRPr>
            </a:lvl4pPr>
            <a:lvl5pPr marL="2286000" lvl="4" indent="-228600" algn="l">
              <a:lnSpc>
                <a:spcPct val="120000"/>
              </a:lnSpc>
              <a:spcBef>
                <a:spcPts val="500"/>
              </a:spcBef>
              <a:spcAft>
                <a:spcPts val="0"/>
              </a:spcAft>
              <a:buSzPts val="1792"/>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48" name="Google Shape;148;p27"/>
          <p:cNvSpPr txBox="1">
            <a:spLocks noGrp="1"/>
          </p:cNvSpPr>
          <p:nvPr>
            <p:ph type="body" idx="4"/>
          </p:nvPr>
        </p:nvSpPr>
        <p:spPr>
          <a:xfrm>
            <a:off x="793614" y="2122841"/>
            <a:ext cx="3367809" cy="561491"/>
          </a:xfrm>
          <a:prstGeom prst="rect">
            <a:avLst/>
          </a:prstGeom>
          <a:noFill/>
          <a:ln>
            <a:noFill/>
          </a:ln>
        </p:spPr>
        <p:txBody>
          <a:bodyPr spcFirstLastPara="1" wrap="square" lIns="0" tIns="45700" rIns="91425" bIns="45700" anchor="t" anchorCtr="0">
            <a:noAutofit/>
          </a:bodyPr>
          <a:lstStyle>
            <a:lvl1pPr marL="457200" lvl="0" indent="-228600" algn="l">
              <a:lnSpc>
                <a:spcPct val="135714"/>
              </a:lnSpc>
              <a:spcBef>
                <a:spcPts val="0"/>
              </a:spcBef>
              <a:spcAft>
                <a:spcPts val="0"/>
              </a:spcAft>
              <a:buSzPts val="1400"/>
              <a:buFont typeface="Lato"/>
              <a:buNone/>
              <a:defRPr sz="1400" b="1" i="0">
                <a:latin typeface="Lato"/>
                <a:ea typeface="Lato"/>
                <a:cs typeface="Lato"/>
                <a:sym typeface="Lato"/>
              </a:defRPr>
            </a:lvl1pPr>
            <a:lvl2pPr marL="914400" lvl="1" indent="-228600" algn="l">
              <a:lnSpc>
                <a:spcPct val="142857"/>
              </a:lnSpc>
              <a:spcBef>
                <a:spcPts val="500"/>
              </a:spcBef>
              <a:spcAft>
                <a:spcPts val="0"/>
              </a:spcAft>
              <a:buSzPts val="1568"/>
              <a:buNone/>
              <a:defRPr sz="1400" b="0" i="1">
                <a:latin typeface="Montserrat"/>
                <a:ea typeface="Montserrat"/>
                <a:cs typeface="Montserrat"/>
                <a:sym typeface="Montserrat"/>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9" name="Google Shape;149;p27"/>
          <p:cNvSpPr txBox="1">
            <a:spLocks noGrp="1"/>
          </p:cNvSpPr>
          <p:nvPr>
            <p:ph type="body" idx="5"/>
          </p:nvPr>
        </p:nvSpPr>
        <p:spPr>
          <a:xfrm>
            <a:off x="793614" y="2684332"/>
            <a:ext cx="3367809" cy="748719"/>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0" i="0">
                <a:latin typeface="Lato"/>
                <a:ea typeface="Lato"/>
                <a:cs typeface="Lato"/>
                <a:sym typeface="Lato"/>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0" name="Google Shape;150;p27"/>
          <p:cNvSpPr txBox="1">
            <a:spLocks noGrp="1"/>
          </p:cNvSpPr>
          <p:nvPr>
            <p:ph type="body" idx="6"/>
          </p:nvPr>
        </p:nvSpPr>
        <p:spPr>
          <a:xfrm>
            <a:off x="4412095" y="2122841"/>
            <a:ext cx="3367809" cy="561491"/>
          </a:xfrm>
          <a:prstGeom prst="rect">
            <a:avLst/>
          </a:prstGeom>
          <a:noFill/>
          <a:ln>
            <a:noFill/>
          </a:ln>
        </p:spPr>
        <p:txBody>
          <a:bodyPr spcFirstLastPara="1" wrap="square" lIns="0" tIns="45700" rIns="91425" bIns="45700" anchor="t" anchorCtr="0">
            <a:noAutofit/>
          </a:bodyPr>
          <a:lstStyle>
            <a:lvl1pPr marL="457200" lvl="0" indent="-228600" algn="l">
              <a:lnSpc>
                <a:spcPct val="135714"/>
              </a:lnSpc>
              <a:spcBef>
                <a:spcPts val="0"/>
              </a:spcBef>
              <a:spcAft>
                <a:spcPts val="0"/>
              </a:spcAft>
              <a:buSzPts val="1400"/>
              <a:buFont typeface="Lato"/>
              <a:buNone/>
              <a:defRPr sz="1400" b="1" i="0">
                <a:latin typeface="Lato"/>
                <a:ea typeface="Lato"/>
                <a:cs typeface="Lato"/>
                <a:sym typeface="Lato"/>
              </a:defRPr>
            </a:lvl1pPr>
            <a:lvl2pPr marL="914400" lvl="1" indent="-228600" algn="l">
              <a:lnSpc>
                <a:spcPct val="142857"/>
              </a:lnSpc>
              <a:spcBef>
                <a:spcPts val="500"/>
              </a:spcBef>
              <a:spcAft>
                <a:spcPts val="0"/>
              </a:spcAft>
              <a:buSzPts val="1568"/>
              <a:buNone/>
              <a:defRPr sz="1400" b="0" i="1">
                <a:latin typeface="Montserrat"/>
                <a:ea typeface="Montserrat"/>
                <a:cs typeface="Montserrat"/>
                <a:sym typeface="Montserrat"/>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1" name="Google Shape;151;p27"/>
          <p:cNvSpPr txBox="1">
            <a:spLocks noGrp="1"/>
          </p:cNvSpPr>
          <p:nvPr>
            <p:ph type="body" idx="7"/>
          </p:nvPr>
        </p:nvSpPr>
        <p:spPr>
          <a:xfrm>
            <a:off x="4412095" y="2684332"/>
            <a:ext cx="3367809" cy="748719"/>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0" i="0">
                <a:latin typeface="Lato"/>
                <a:ea typeface="Lato"/>
                <a:cs typeface="Lato"/>
                <a:sym typeface="Lato"/>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27"/>
          <p:cNvSpPr txBox="1">
            <a:spLocks noGrp="1"/>
          </p:cNvSpPr>
          <p:nvPr>
            <p:ph type="body" idx="8"/>
          </p:nvPr>
        </p:nvSpPr>
        <p:spPr>
          <a:xfrm>
            <a:off x="8030577" y="2122841"/>
            <a:ext cx="3317674" cy="561491"/>
          </a:xfrm>
          <a:prstGeom prst="rect">
            <a:avLst/>
          </a:prstGeom>
          <a:noFill/>
          <a:ln>
            <a:noFill/>
          </a:ln>
        </p:spPr>
        <p:txBody>
          <a:bodyPr spcFirstLastPara="1" wrap="square" lIns="0" tIns="45700" rIns="91425" bIns="45700" anchor="t" anchorCtr="0">
            <a:noAutofit/>
          </a:bodyPr>
          <a:lstStyle>
            <a:lvl1pPr marL="457200" lvl="0" indent="-228600" algn="l">
              <a:lnSpc>
                <a:spcPct val="135714"/>
              </a:lnSpc>
              <a:spcBef>
                <a:spcPts val="0"/>
              </a:spcBef>
              <a:spcAft>
                <a:spcPts val="0"/>
              </a:spcAft>
              <a:buSzPts val="1400"/>
              <a:buFont typeface="Lato"/>
              <a:buNone/>
              <a:defRPr sz="1400" b="1" i="0">
                <a:latin typeface="Lato"/>
                <a:ea typeface="Lato"/>
                <a:cs typeface="Lato"/>
                <a:sym typeface="Lato"/>
              </a:defRPr>
            </a:lvl1pPr>
            <a:lvl2pPr marL="914400" lvl="1" indent="-228600" algn="l">
              <a:lnSpc>
                <a:spcPct val="142857"/>
              </a:lnSpc>
              <a:spcBef>
                <a:spcPts val="500"/>
              </a:spcBef>
              <a:spcAft>
                <a:spcPts val="0"/>
              </a:spcAft>
              <a:buSzPts val="1568"/>
              <a:buNone/>
              <a:defRPr sz="1400" b="0" i="1">
                <a:latin typeface="Montserrat"/>
                <a:ea typeface="Montserrat"/>
                <a:cs typeface="Montserrat"/>
                <a:sym typeface="Montserrat"/>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3" name="Google Shape;153;p27"/>
          <p:cNvSpPr txBox="1">
            <a:spLocks noGrp="1"/>
          </p:cNvSpPr>
          <p:nvPr>
            <p:ph type="body" idx="9"/>
          </p:nvPr>
        </p:nvSpPr>
        <p:spPr>
          <a:xfrm>
            <a:off x="8030577" y="2684332"/>
            <a:ext cx="3317674" cy="748719"/>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0" i="0">
                <a:latin typeface="Lato"/>
                <a:ea typeface="Lato"/>
                <a:cs typeface="Lato"/>
                <a:sym typeface="Lato"/>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4" name="Google Shape;154;p27"/>
          <p:cNvSpPr txBox="1">
            <a:spLocks noGrp="1"/>
          </p:cNvSpPr>
          <p:nvPr>
            <p:ph type="body" idx="13"/>
          </p:nvPr>
        </p:nvSpPr>
        <p:spPr>
          <a:xfrm>
            <a:off x="4412095" y="3822149"/>
            <a:ext cx="3389674" cy="325852"/>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1" i="0">
                <a:solidFill>
                  <a:srgbClr val="B83A4B"/>
                </a:solidFill>
                <a:latin typeface="Lato"/>
                <a:ea typeface="Lato"/>
                <a:cs typeface="Lato"/>
                <a:sym typeface="Lato"/>
              </a:defRPr>
            </a:lvl1pPr>
            <a:lvl2pPr marL="914400" lvl="1" indent="-228600" algn="l">
              <a:lnSpc>
                <a:spcPct val="120000"/>
              </a:lnSpc>
              <a:spcBef>
                <a:spcPts val="500"/>
              </a:spcBef>
              <a:spcAft>
                <a:spcPts val="0"/>
              </a:spcAft>
              <a:buSzPts val="2240"/>
              <a:buNone/>
              <a:defRPr sz="2000">
                <a:solidFill>
                  <a:srgbClr val="888888"/>
                </a:solidFill>
              </a:defRPr>
            </a:lvl2pPr>
            <a:lvl3pPr marL="1371600" lvl="2" indent="-228600" algn="l">
              <a:lnSpc>
                <a:spcPct val="120000"/>
              </a:lnSpc>
              <a:spcBef>
                <a:spcPts val="500"/>
              </a:spcBef>
              <a:spcAft>
                <a:spcPts val="0"/>
              </a:spcAft>
              <a:buSzPts val="1980"/>
              <a:buNone/>
              <a:defRPr sz="1800">
                <a:solidFill>
                  <a:srgbClr val="888888"/>
                </a:solidFill>
              </a:defRPr>
            </a:lvl3pPr>
            <a:lvl4pPr marL="1828800" lvl="3" indent="-228600" algn="l">
              <a:lnSpc>
                <a:spcPct val="120000"/>
              </a:lnSpc>
              <a:spcBef>
                <a:spcPts val="500"/>
              </a:spcBef>
              <a:spcAft>
                <a:spcPts val="0"/>
              </a:spcAft>
              <a:buSzPts val="1792"/>
              <a:buNone/>
              <a:defRPr sz="1600">
                <a:solidFill>
                  <a:srgbClr val="888888"/>
                </a:solidFill>
              </a:defRPr>
            </a:lvl4pPr>
            <a:lvl5pPr marL="2286000" lvl="4" indent="-228600" algn="l">
              <a:lnSpc>
                <a:spcPct val="120000"/>
              </a:lnSpc>
              <a:spcBef>
                <a:spcPts val="500"/>
              </a:spcBef>
              <a:spcAft>
                <a:spcPts val="0"/>
              </a:spcAft>
              <a:buSzPts val="1792"/>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55" name="Google Shape;155;p27"/>
          <p:cNvSpPr txBox="1">
            <a:spLocks noGrp="1"/>
          </p:cNvSpPr>
          <p:nvPr>
            <p:ph type="body" idx="14"/>
          </p:nvPr>
        </p:nvSpPr>
        <p:spPr>
          <a:xfrm>
            <a:off x="8030577" y="3822149"/>
            <a:ext cx="3317673" cy="325852"/>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1" i="0">
                <a:solidFill>
                  <a:srgbClr val="B83A4B"/>
                </a:solidFill>
                <a:latin typeface="Lato"/>
                <a:ea typeface="Lato"/>
                <a:cs typeface="Lato"/>
                <a:sym typeface="Lato"/>
              </a:defRPr>
            </a:lvl1pPr>
            <a:lvl2pPr marL="914400" lvl="1" indent="-228600" algn="l">
              <a:lnSpc>
                <a:spcPct val="120000"/>
              </a:lnSpc>
              <a:spcBef>
                <a:spcPts val="500"/>
              </a:spcBef>
              <a:spcAft>
                <a:spcPts val="0"/>
              </a:spcAft>
              <a:buSzPts val="2240"/>
              <a:buNone/>
              <a:defRPr sz="2000">
                <a:solidFill>
                  <a:srgbClr val="888888"/>
                </a:solidFill>
              </a:defRPr>
            </a:lvl2pPr>
            <a:lvl3pPr marL="1371600" lvl="2" indent="-228600" algn="l">
              <a:lnSpc>
                <a:spcPct val="120000"/>
              </a:lnSpc>
              <a:spcBef>
                <a:spcPts val="500"/>
              </a:spcBef>
              <a:spcAft>
                <a:spcPts val="0"/>
              </a:spcAft>
              <a:buSzPts val="1980"/>
              <a:buNone/>
              <a:defRPr sz="1800">
                <a:solidFill>
                  <a:srgbClr val="888888"/>
                </a:solidFill>
              </a:defRPr>
            </a:lvl3pPr>
            <a:lvl4pPr marL="1828800" lvl="3" indent="-228600" algn="l">
              <a:lnSpc>
                <a:spcPct val="120000"/>
              </a:lnSpc>
              <a:spcBef>
                <a:spcPts val="500"/>
              </a:spcBef>
              <a:spcAft>
                <a:spcPts val="0"/>
              </a:spcAft>
              <a:buSzPts val="1792"/>
              <a:buNone/>
              <a:defRPr sz="1600">
                <a:solidFill>
                  <a:srgbClr val="888888"/>
                </a:solidFill>
              </a:defRPr>
            </a:lvl4pPr>
            <a:lvl5pPr marL="2286000" lvl="4" indent="-228600" algn="l">
              <a:lnSpc>
                <a:spcPct val="120000"/>
              </a:lnSpc>
              <a:spcBef>
                <a:spcPts val="500"/>
              </a:spcBef>
              <a:spcAft>
                <a:spcPts val="0"/>
              </a:spcAft>
              <a:buSzPts val="1792"/>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56" name="Google Shape;156;p27"/>
          <p:cNvSpPr txBox="1">
            <a:spLocks noGrp="1"/>
          </p:cNvSpPr>
          <p:nvPr>
            <p:ph type="body" idx="15"/>
          </p:nvPr>
        </p:nvSpPr>
        <p:spPr>
          <a:xfrm>
            <a:off x="793614" y="4295352"/>
            <a:ext cx="3361323" cy="561491"/>
          </a:xfrm>
          <a:prstGeom prst="rect">
            <a:avLst/>
          </a:prstGeom>
          <a:noFill/>
          <a:ln>
            <a:noFill/>
          </a:ln>
        </p:spPr>
        <p:txBody>
          <a:bodyPr spcFirstLastPara="1" wrap="square" lIns="0" tIns="45700" rIns="91425" bIns="45700" anchor="t" anchorCtr="0">
            <a:noAutofit/>
          </a:bodyPr>
          <a:lstStyle>
            <a:lvl1pPr marL="457200" lvl="0" indent="-228600" algn="l">
              <a:lnSpc>
                <a:spcPct val="135714"/>
              </a:lnSpc>
              <a:spcBef>
                <a:spcPts val="0"/>
              </a:spcBef>
              <a:spcAft>
                <a:spcPts val="0"/>
              </a:spcAft>
              <a:buSzPts val="1400"/>
              <a:buFont typeface="Lato"/>
              <a:buNone/>
              <a:defRPr sz="1400" b="1" i="0">
                <a:latin typeface="Lato"/>
                <a:ea typeface="Lato"/>
                <a:cs typeface="Lato"/>
                <a:sym typeface="Lato"/>
              </a:defRPr>
            </a:lvl1pPr>
            <a:lvl2pPr marL="914400" lvl="1" indent="-228600" algn="l">
              <a:lnSpc>
                <a:spcPct val="142857"/>
              </a:lnSpc>
              <a:spcBef>
                <a:spcPts val="500"/>
              </a:spcBef>
              <a:spcAft>
                <a:spcPts val="0"/>
              </a:spcAft>
              <a:buSzPts val="1568"/>
              <a:buNone/>
              <a:defRPr sz="1400" b="0" i="1">
                <a:latin typeface="Montserrat"/>
                <a:ea typeface="Montserrat"/>
                <a:cs typeface="Montserrat"/>
                <a:sym typeface="Montserrat"/>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7" name="Google Shape;157;p27"/>
          <p:cNvSpPr txBox="1">
            <a:spLocks noGrp="1"/>
          </p:cNvSpPr>
          <p:nvPr>
            <p:ph type="body" idx="16"/>
          </p:nvPr>
        </p:nvSpPr>
        <p:spPr>
          <a:xfrm>
            <a:off x="793614" y="4856843"/>
            <a:ext cx="3361323" cy="748719"/>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0" i="0">
                <a:latin typeface="Lato"/>
                <a:ea typeface="Lato"/>
                <a:cs typeface="Lato"/>
                <a:sym typeface="Lato"/>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27"/>
          <p:cNvSpPr txBox="1">
            <a:spLocks noGrp="1"/>
          </p:cNvSpPr>
          <p:nvPr>
            <p:ph type="body" idx="17"/>
          </p:nvPr>
        </p:nvSpPr>
        <p:spPr>
          <a:xfrm>
            <a:off x="4412095" y="4295352"/>
            <a:ext cx="3389674" cy="561491"/>
          </a:xfrm>
          <a:prstGeom prst="rect">
            <a:avLst/>
          </a:prstGeom>
          <a:noFill/>
          <a:ln>
            <a:noFill/>
          </a:ln>
        </p:spPr>
        <p:txBody>
          <a:bodyPr spcFirstLastPara="1" wrap="square" lIns="0" tIns="45700" rIns="91425" bIns="45700" anchor="t" anchorCtr="0">
            <a:noAutofit/>
          </a:bodyPr>
          <a:lstStyle>
            <a:lvl1pPr marL="457200" lvl="0" indent="-228600" algn="l">
              <a:lnSpc>
                <a:spcPct val="135714"/>
              </a:lnSpc>
              <a:spcBef>
                <a:spcPts val="0"/>
              </a:spcBef>
              <a:spcAft>
                <a:spcPts val="0"/>
              </a:spcAft>
              <a:buSzPts val="1400"/>
              <a:buFont typeface="Lato"/>
              <a:buNone/>
              <a:defRPr sz="1400" b="1" i="0">
                <a:latin typeface="Lato"/>
                <a:ea typeface="Lato"/>
                <a:cs typeface="Lato"/>
                <a:sym typeface="Lato"/>
              </a:defRPr>
            </a:lvl1pPr>
            <a:lvl2pPr marL="914400" lvl="1" indent="-228600" algn="l">
              <a:lnSpc>
                <a:spcPct val="142857"/>
              </a:lnSpc>
              <a:spcBef>
                <a:spcPts val="500"/>
              </a:spcBef>
              <a:spcAft>
                <a:spcPts val="0"/>
              </a:spcAft>
              <a:buSzPts val="1568"/>
              <a:buNone/>
              <a:defRPr sz="1400" b="0" i="1">
                <a:latin typeface="Montserrat"/>
                <a:ea typeface="Montserrat"/>
                <a:cs typeface="Montserrat"/>
                <a:sym typeface="Montserrat"/>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9" name="Google Shape;159;p27"/>
          <p:cNvSpPr txBox="1">
            <a:spLocks noGrp="1"/>
          </p:cNvSpPr>
          <p:nvPr>
            <p:ph type="body" idx="18"/>
          </p:nvPr>
        </p:nvSpPr>
        <p:spPr>
          <a:xfrm>
            <a:off x="4412095" y="4856843"/>
            <a:ext cx="3389674" cy="748719"/>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0" i="0">
                <a:latin typeface="Lato"/>
                <a:ea typeface="Lato"/>
                <a:cs typeface="Lato"/>
                <a:sym typeface="Lato"/>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0" name="Google Shape;160;p27"/>
          <p:cNvSpPr txBox="1">
            <a:spLocks noGrp="1"/>
          </p:cNvSpPr>
          <p:nvPr>
            <p:ph type="body" idx="19"/>
          </p:nvPr>
        </p:nvSpPr>
        <p:spPr>
          <a:xfrm>
            <a:off x="8030577" y="4295352"/>
            <a:ext cx="3317673" cy="561491"/>
          </a:xfrm>
          <a:prstGeom prst="rect">
            <a:avLst/>
          </a:prstGeom>
          <a:noFill/>
          <a:ln>
            <a:noFill/>
          </a:ln>
        </p:spPr>
        <p:txBody>
          <a:bodyPr spcFirstLastPara="1" wrap="square" lIns="0" tIns="45700" rIns="91425" bIns="45700" anchor="t" anchorCtr="0">
            <a:noAutofit/>
          </a:bodyPr>
          <a:lstStyle>
            <a:lvl1pPr marL="457200" lvl="0" indent="-228600" algn="l">
              <a:lnSpc>
                <a:spcPct val="135714"/>
              </a:lnSpc>
              <a:spcBef>
                <a:spcPts val="0"/>
              </a:spcBef>
              <a:spcAft>
                <a:spcPts val="0"/>
              </a:spcAft>
              <a:buSzPts val="1400"/>
              <a:buFont typeface="Lato"/>
              <a:buNone/>
              <a:defRPr sz="1400" b="1" i="0">
                <a:latin typeface="Lato"/>
                <a:ea typeface="Lato"/>
                <a:cs typeface="Lato"/>
                <a:sym typeface="Lato"/>
              </a:defRPr>
            </a:lvl1pPr>
            <a:lvl2pPr marL="914400" lvl="1" indent="-228600" algn="l">
              <a:lnSpc>
                <a:spcPct val="142857"/>
              </a:lnSpc>
              <a:spcBef>
                <a:spcPts val="500"/>
              </a:spcBef>
              <a:spcAft>
                <a:spcPts val="0"/>
              </a:spcAft>
              <a:buSzPts val="1568"/>
              <a:buNone/>
              <a:defRPr sz="1400" b="0" i="1">
                <a:latin typeface="Montserrat"/>
                <a:ea typeface="Montserrat"/>
                <a:cs typeface="Montserrat"/>
                <a:sym typeface="Montserrat"/>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1" name="Google Shape;161;p27"/>
          <p:cNvSpPr txBox="1">
            <a:spLocks noGrp="1"/>
          </p:cNvSpPr>
          <p:nvPr>
            <p:ph type="body" idx="20"/>
          </p:nvPr>
        </p:nvSpPr>
        <p:spPr>
          <a:xfrm>
            <a:off x="8030577" y="4856843"/>
            <a:ext cx="3317673" cy="748719"/>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0" i="0">
                <a:latin typeface="Lato"/>
                <a:ea typeface="Lato"/>
                <a:cs typeface="Lato"/>
                <a:sym typeface="Lato"/>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2" name="Google Shape;162;p27"/>
          <p:cNvSpPr txBox="1">
            <a:spLocks noGrp="1"/>
          </p:cNvSpPr>
          <p:nvPr>
            <p:ph type="body" idx="21"/>
          </p:nvPr>
        </p:nvSpPr>
        <p:spPr>
          <a:xfrm>
            <a:off x="800100" y="3822149"/>
            <a:ext cx="3361323" cy="325852"/>
          </a:xfrm>
          <a:prstGeom prst="rect">
            <a:avLst/>
          </a:prstGeom>
          <a:noFill/>
          <a:ln>
            <a:noFill/>
          </a:ln>
        </p:spPr>
        <p:txBody>
          <a:bodyPr spcFirstLastPara="1" wrap="square" lIns="0" tIns="45700" rIns="91425" bIns="45700" anchor="t" anchorCtr="0">
            <a:normAutofit/>
          </a:bodyPr>
          <a:lstStyle>
            <a:lvl1pPr marL="457200" lvl="0" indent="-228600" algn="l">
              <a:lnSpc>
                <a:spcPct val="120000"/>
              </a:lnSpc>
              <a:spcBef>
                <a:spcPts val="1000"/>
              </a:spcBef>
              <a:spcAft>
                <a:spcPts val="0"/>
              </a:spcAft>
              <a:buSzPts val="1400"/>
              <a:buFont typeface="Lato"/>
              <a:buNone/>
              <a:defRPr sz="1400" b="1" i="0">
                <a:solidFill>
                  <a:srgbClr val="B83A4B"/>
                </a:solidFill>
                <a:latin typeface="Lato"/>
                <a:ea typeface="Lato"/>
                <a:cs typeface="Lato"/>
                <a:sym typeface="Lato"/>
              </a:defRPr>
            </a:lvl1pPr>
            <a:lvl2pPr marL="914400" lvl="1" indent="-228600" algn="l">
              <a:lnSpc>
                <a:spcPct val="120000"/>
              </a:lnSpc>
              <a:spcBef>
                <a:spcPts val="500"/>
              </a:spcBef>
              <a:spcAft>
                <a:spcPts val="0"/>
              </a:spcAft>
              <a:buSzPts val="2240"/>
              <a:buNone/>
              <a:defRPr sz="2000">
                <a:solidFill>
                  <a:srgbClr val="888888"/>
                </a:solidFill>
              </a:defRPr>
            </a:lvl2pPr>
            <a:lvl3pPr marL="1371600" lvl="2" indent="-228600" algn="l">
              <a:lnSpc>
                <a:spcPct val="120000"/>
              </a:lnSpc>
              <a:spcBef>
                <a:spcPts val="500"/>
              </a:spcBef>
              <a:spcAft>
                <a:spcPts val="0"/>
              </a:spcAft>
              <a:buSzPts val="1980"/>
              <a:buNone/>
              <a:defRPr sz="1800">
                <a:solidFill>
                  <a:srgbClr val="888888"/>
                </a:solidFill>
              </a:defRPr>
            </a:lvl3pPr>
            <a:lvl4pPr marL="1828800" lvl="3" indent="-228600" algn="l">
              <a:lnSpc>
                <a:spcPct val="120000"/>
              </a:lnSpc>
              <a:spcBef>
                <a:spcPts val="500"/>
              </a:spcBef>
              <a:spcAft>
                <a:spcPts val="0"/>
              </a:spcAft>
              <a:buSzPts val="1792"/>
              <a:buNone/>
              <a:defRPr sz="1600">
                <a:solidFill>
                  <a:srgbClr val="888888"/>
                </a:solidFill>
              </a:defRPr>
            </a:lvl4pPr>
            <a:lvl5pPr marL="2286000" lvl="4" indent="-228600" algn="l">
              <a:lnSpc>
                <a:spcPct val="120000"/>
              </a:lnSpc>
              <a:spcBef>
                <a:spcPts val="500"/>
              </a:spcBef>
              <a:spcAft>
                <a:spcPts val="0"/>
              </a:spcAft>
              <a:buSzPts val="1792"/>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163" name="Google Shape;163;p27"/>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164" name="Google Shape;164;p27"/>
          <p:cNvSpPr/>
          <p:nvPr/>
        </p:nvSpPr>
        <p:spPr>
          <a:xfrm>
            <a:off x="0" y="-13960"/>
            <a:ext cx="12192000" cy="211532"/>
          </a:xfrm>
          <a:prstGeom prst="rect">
            <a:avLst/>
          </a:prstGeom>
          <a:solidFill>
            <a:srgbClr val="D4D1D1">
              <a:alpha val="2392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65" name="Google Shape;165;p27"/>
          <p:cNvCxnSpPr/>
          <p:nvPr/>
        </p:nvCxnSpPr>
        <p:spPr>
          <a:xfrm>
            <a:off x="800100" y="4155271"/>
            <a:ext cx="10569864" cy="0"/>
          </a:xfrm>
          <a:prstGeom prst="straightConnector1">
            <a:avLst/>
          </a:prstGeom>
          <a:noFill/>
          <a:ln w="9525" cap="flat" cmpd="sng">
            <a:solidFill>
              <a:srgbClr val="8C1515"/>
            </a:solidFill>
            <a:prstDash val="solid"/>
            <a:miter lim="800000"/>
            <a:headEnd type="none" w="sm" len="sm"/>
            <a:tailEnd type="none" w="sm" len="sm"/>
          </a:ln>
        </p:spPr>
      </p:cxnSp>
      <p:sp>
        <p:nvSpPr>
          <p:cNvPr id="166" name="Google Shape;166;p27"/>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lnSpc>
                <a:spcPct val="100000"/>
              </a:lnSpc>
              <a:spcBef>
                <a:spcPts val="0"/>
              </a:spcBef>
              <a:spcAft>
                <a:spcPts val="0"/>
              </a:spcAft>
              <a:buSzPts val="1400"/>
              <a:buNone/>
              <a:defRPr sz="1100">
                <a:solidFill>
                  <a:srgbClr val="3F3F3F"/>
                </a:solidFill>
                <a:latin typeface="Lato"/>
                <a:ea typeface="Lato"/>
                <a:cs typeface="Lato"/>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7" name="Google Shape;167;p2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4556445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Photo Slide - One Image">
  <p:cSld name="Photo Slide - One Image">
    <p:bg>
      <p:bgPr>
        <a:solidFill>
          <a:schemeClr val="lt1"/>
        </a:solidFill>
        <a:effectLst/>
      </p:bgPr>
    </p:bg>
    <p:spTree>
      <p:nvGrpSpPr>
        <p:cNvPr id="1" name="Shape 168"/>
        <p:cNvGrpSpPr/>
        <p:nvPr/>
      </p:nvGrpSpPr>
      <p:grpSpPr>
        <a:xfrm>
          <a:off x="0" y="0"/>
          <a:ext cx="0" cy="0"/>
          <a:chOff x="0" y="0"/>
          <a:chExt cx="0" cy="0"/>
        </a:xfrm>
      </p:grpSpPr>
      <p:sp>
        <p:nvSpPr>
          <p:cNvPr id="169" name="Google Shape;169;p30"/>
          <p:cNvSpPr>
            <a:spLocks noGrp="1"/>
          </p:cNvSpPr>
          <p:nvPr>
            <p:ph type="pic" idx="2"/>
          </p:nvPr>
        </p:nvSpPr>
        <p:spPr>
          <a:xfrm>
            <a:off x="800100" y="1107621"/>
            <a:ext cx="6929879" cy="4950264"/>
          </a:xfrm>
          <a:prstGeom prst="rect">
            <a:avLst/>
          </a:prstGeom>
          <a:noFill/>
          <a:ln>
            <a:noFill/>
          </a:ln>
        </p:spPr>
      </p:sp>
      <p:sp>
        <p:nvSpPr>
          <p:cNvPr id="170" name="Google Shape;170;p30"/>
          <p:cNvSpPr txBox="1">
            <a:spLocks noGrp="1"/>
          </p:cNvSpPr>
          <p:nvPr>
            <p:ph type="body" idx="1"/>
          </p:nvPr>
        </p:nvSpPr>
        <p:spPr>
          <a:xfrm>
            <a:off x="7980362" y="1107621"/>
            <a:ext cx="3373438"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1" name="Google Shape;171;p30"/>
          <p:cNvSpPr txBox="1">
            <a:spLocks noGrp="1"/>
          </p:cNvSpPr>
          <p:nvPr>
            <p:ph type="body" idx="3"/>
          </p:nvPr>
        </p:nvSpPr>
        <p:spPr>
          <a:xfrm>
            <a:off x="7980363" y="1602470"/>
            <a:ext cx="3373437" cy="4455415"/>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400"/>
              <a:buFont typeface="Lato"/>
              <a:buNone/>
              <a:defRPr sz="1400">
                <a:solidFill>
                  <a:srgbClr val="3F3F3F"/>
                </a:solidFill>
              </a:defRPr>
            </a:lvl1pPr>
            <a:lvl2pPr marL="914400" lvl="1" indent="-342392" algn="l">
              <a:lnSpc>
                <a:spcPct val="120000"/>
              </a:lnSpc>
              <a:spcBef>
                <a:spcPts val="500"/>
              </a:spcBef>
              <a:spcAft>
                <a:spcPts val="0"/>
              </a:spcAft>
              <a:buSzPts val="1792"/>
              <a:buChar char="•"/>
              <a:defRPr>
                <a:solidFill>
                  <a:srgbClr val="3F3F3F"/>
                </a:solidFill>
              </a:defRPr>
            </a:lvl2pPr>
            <a:lvl3pPr marL="1371600" lvl="2" indent="-340360" algn="l">
              <a:lnSpc>
                <a:spcPct val="120000"/>
              </a:lnSpc>
              <a:spcBef>
                <a:spcPts val="500"/>
              </a:spcBef>
              <a:spcAft>
                <a:spcPts val="0"/>
              </a:spcAft>
              <a:buSzPts val="1760"/>
              <a:buChar char="•"/>
              <a:defRPr>
                <a:solidFill>
                  <a:srgbClr val="3F3F3F"/>
                </a:solidFill>
              </a:defRPr>
            </a:lvl3pPr>
            <a:lvl4pPr marL="1828800" lvl="3" indent="-328167" algn="l">
              <a:lnSpc>
                <a:spcPct val="120000"/>
              </a:lnSpc>
              <a:spcBef>
                <a:spcPts val="500"/>
              </a:spcBef>
              <a:spcAft>
                <a:spcPts val="0"/>
              </a:spcAft>
              <a:buSzPts val="1568"/>
              <a:buChar char="•"/>
              <a:defRPr>
                <a:solidFill>
                  <a:srgbClr val="3F3F3F"/>
                </a:solidFill>
              </a:defRPr>
            </a:lvl4pPr>
            <a:lvl5pPr marL="2286000" lvl="4" indent="-328167" algn="l">
              <a:lnSpc>
                <a:spcPct val="120000"/>
              </a:lnSpc>
              <a:spcBef>
                <a:spcPts val="500"/>
              </a:spcBef>
              <a:spcAft>
                <a:spcPts val="0"/>
              </a:spcAft>
              <a:buSzPts val="1568"/>
              <a:buChar char="•"/>
              <a:defRPr>
                <a:solidFill>
                  <a:srgbClr val="3F3F3F"/>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2" name="Google Shape;172;p30"/>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lnSpc>
                <a:spcPct val="100000"/>
              </a:lnSpc>
              <a:spcBef>
                <a:spcPts val="0"/>
              </a:spcBef>
              <a:spcAft>
                <a:spcPts val="0"/>
              </a:spcAft>
              <a:buSzPts val="1400"/>
              <a:buNone/>
              <a:defRPr sz="1100">
                <a:solidFill>
                  <a:srgbClr val="3F3F3F"/>
                </a:solidFill>
                <a:latin typeface="Lato"/>
                <a:ea typeface="Lato"/>
                <a:cs typeface="Lato"/>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3" name="Google Shape;173;p30"/>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74" name="Google Shape;174;p30"/>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75" name="Google Shape;175;p30"/>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Tree>
    <p:extLst>
      <p:ext uri="{BB962C8B-B14F-4D97-AF65-F5344CB8AC3E}">
        <p14:creationId xmlns:p14="http://schemas.microsoft.com/office/powerpoint/2010/main" val="91127781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Photo Slide - 2 Images">
  <p:cSld name="Photo Slide - 2 Images">
    <p:bg>
      <p:bgPr>
        <a:solidFill>
          <a:schemeClr val="lt1"/>
        </a:solidFill>
        <a:effectLst/>
      </p:bgPr>
    </p:bg>
    <p:spTree>
      <p:nvGrpSpPr>
        <p:cNvPr id="1" name="Shape 176"/>
        <p:cNvGrpSpPr/>
        <p:nvPr/>
      </p:nvGrpSpPr>
      <p:grpSpPr>
        <a:xfrm>
          <a:off x="0" y="0"/>
          <a:ext cx="0" cy="0"/>
          <a:chOff x="0" y="0"/>
          <a:chExt cx="0" cy="0"/>
        </a:xfrm>
      </p:grpSpPr>
      <p:sp>
        <p:nvSpPr>
          <p:cNvPr id="177" name="Google Shape;177;p31"/>
          <p:cNvSpPr>
            <a:spLocks noGrp="1"/>
          </p:cNvSpPr>
          <p:nvPr>
            <p:ph type="pic" idx="2"/>
          </p:nvPr>
        </p:nvSpPr>
        <p:spPr>
          <a:xfrm>
            <a:off x="800100" y="1107622"/>
            <a:ext cx="5143050" cy="3190048"/>
          </a:xfrm>
          <a:prstGeom prst="rect">
            <a:avLst/>
          </a:prstGeom>
          <a:noFill/>
          <a:ln>
            <a:noFill/>
          </a:ln>
        </p:spPr>
      </p:sp>
      <p:sp>
        <p:nvSpPr>
          <p:cNvPr id="178" name="Google Shape;178;p31"/>
          <p:cNvSpPr>
            <a:spLocks noGrp="1"/>
          </p:cNvSpPr>
          <p:nvPr>
            <p:ph type="pic" idx="3"/>
          </p:nvPr>
        </p:nvSpPr>
        <p:spPr>
          <a:xfrm>
            <a:off x="6229939" y="1107620"/>
            <a:ext cx="5123861" cy="3190049"/>
          </a:xfrm>
          <a:prstGeom prst="rect">
            <a:avLst/>
          </a:prstGeom>
          <a:noFill/>
          <a:ln>
            <a:noFill/>
          </a:ln>
        </p:spPr>
      </p:sp>
      <p:sp>
        <p:nvSpPr>
          <p:cNvPr id="179" name="Google Shape;179;p31"/>
          <p:cNvSpPr txBox="1">
            <a:spLocks noGrp="1"/>
          </p:cNvSpPr>
          <p:nvPr>
            <p:ph type="body" idx="1"/>
          </p:nvPr>
        </p:nvSpPr>
        <p:spPr>
          <a:xfrm>
            <a:off x="800100" y="4955452"/>
            <a:ext cx="5143050" cy="1102433"/>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400"/>
              <a:buFont typeface="Lato"/>
              <a:buNone/>
              <a:defRPr sz="1400">
                <a:solidFill>
                  <a:srgbClr val="3F3F3F"/>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0" name="Google Shape;180;p31"/>
          <p:cNvSpPr txBox="1">
            <a:spLocks noGrp="1"/>
          </p:cNvSpPr>
          <p:nvPr>
            <p:ph type="body" idx="4"/>
          </p:nvPr>
        </p:nvSpPr>
        <p:spPr>
          <a:xfrm>
            <a:off x="800100" y="4482939"/>
            <a:ext cx="514305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1" name="Google Shape;181;p31"/>
          <p:cNvSpPr txBox="1">
            <a:spLocks noGrp="1"/>
          </p:cNvSpPr>
          <p:nvPr>
            <p:ph type="body" idx="5"/>
          </p:nvPr>
        </p:nvSpPr>
        <p:spPr>
          <a:xfrm>
            <a:off x="6237422" y="4955452"/>
            <a:ext cx="5143050" cy="1102433"/>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400"/>
              <a:buFont typeface="Lato"/>
              <a:buNone/>
              <a:defRPr sz="1400">
                <a:solidFill>
                  <a:srgbClr val="3F3F3F"/>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2" name="Google Shape;182;p31"/>
          <p:cNvSpPr txBox="1">
            <a:spLocks noGrp="1"/>
          </p:cNvSpPr>
          <p:nvPr>
            <p:ph type="body" idx="6"/>
          </p:nvPr>
        </p:nvSpPr>
        <p:spPr>
          <a:xfrm>
            <a:off x="6237422" y="4482939"/>
            <a:ext cx="514305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3" name="Google Shape;183;p31"/>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lnSpc>
                <a:spcPct val="100000"/>
              </a:lnSpc>
              <a:spcBef>
                <a:spcPts val="0"/>
              </a:spcBef>
              <a:spcAft>
                <a:spcPts val="0"/>
              </a:spcAft>
              <a:buSzPts val="1400"/>
              <a:buNone/>
              <a:defRPr sz="1100">
                <a:solidFill>
                  <a:srgbClr val="3F3F3F"/>
                </a:solidFill>
                <a:latin typeface="Lato"/>
                <a:ea typeface="Lato"/>
                <a:cs typeface="Lato"/>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31"/>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85" name="Google Shape;185;p31"/>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6" name="Google Shape;186;p31"/>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Tree>
    <p:extLst>
      <p:ext uri="{BB962C8B-B14F-4D97-AF65-F5344CB8AC3E}">
        <p14:creationId xmlns:p14="http://schemas.microsoft.com/office/powerpoint/2010/main" val="51050752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Content Slide - 3 Columns">
  <p:cSld name="Content Slide - 3 Columns">
    <p:bg>
      <p:bgPr>
        <a:solidFill>
          <a:schemeClr val="lt1"/>
        </a:solidFill>
        <a:effectLst/>
      </p:bgPr>
    </p:bg>
    <p:spTree>
      <p:nvGrpSpPr>
        <p:cNvPr id="1" name="Shape 187"/>
        <p:cNvGrpSpPr/>
        <p:nvPr/>
      </p:nvGrpSpPr>
      <p:grpSpPr>
        <a:xfrm>
          <a:off x="0" y="0"/>
          <a:ext cx="0" cy="0"/>
          <a:chOff x="0" y="0"/>
          <a:chExt cx="0" cy="0"/>
        </a:xfrm>
      </p:grpSpPr>
      <p:sp>
        <p:nvSpPr>
          <p:cNvPr id="188" name="Google Shape;188;p32"/>
          <p:cNvSpPr txBox="1">
            <a:spLocks noGrp="1"/>
          </p:cNvSpPr>
          <p:nvPr>
            <p:ph type="body" idx="1"/>
          </p:nvPr>
        </p:nvSpPr>
        <p:spPr>
          <a:xfrm>
            <a:off x="800100" y="1107622"/>
            <a:ext cx="3367810" cy="2814641"/>
          </a:xfrm>
          <a:prstGeom prst="rect">
            <a:avLst/>
          </a:prstGeom>
          <a:solidFill>
            <a:schemeClr val="lt1"/>
          </a:solid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sz="1600">
                <a:solidFill>
                  <a:srgbClr val="544948"/>
                </a:solidFill>
                <a:latin typeface="Lato"/>
                <a:ea typeface="Lato"/>
                <a:cs typeface="Lato"/>
                <a:sym typeface="Lato"/>
              </a:defRPr>
            </a:lvl1pPr>
            <a:lvl2pPr marL="914400" lvl="1" indent="-342392" algn="l">
              <a:lnSpc>
                <a:spcPct val="120000"/>
              </a:lnSpc>
              <a:spcBef>
                <a:spcPts val="500"/>
              </a:spcBef>
              <a:spcAft>
                <a:spcPts val="0"/>
              </a:spcAft>
              <a:buSzPts val="1792"/>
              <a:buChar char="•"/>
              <a:defRPr sz="1600">
                <a:latin typeface="Lato"/>
                <a:ea typeface="Lato"/>
                <a:cs typeface="Lato"/>
                <a:sym typeface="Lato"/>
              </a:defRPr>
            </a:lvl2pPr>
            <a:lvl3pPr marL="1371600" lvl="2" indent="-340360" algn="l">
              <a:lnSpc>
                <a:spcPct val="120000"/>
              </a:lnSpc>
              <a:spcBef>
                <a:spcPts val="500"/>
              </a:spcBef>
              <a:spcAft>
                <a:spcPts val="0"/>
              </a:spcAft>
              <a:buSzPts val="1760"/>
              <a:buChar char="•"/>
              <a:defRPr sz="1600">
                <a:latin typeface="Lato"/>
                <a:ea typeface="Lato"/>
                <a:cs typeface="Lato"/>
                <a:sym typeface="Lato"/>
              </a:defRPr>
            </a:lvl3pPr>
            <a:lvl4pPr marL="1828800" lvl="3" indent="-342392" algn="l">
              <a:lnSpc>
                <a:spcPct val="120000"/>
              </a:lnSpc>
              <a:spcBef>
                <a:spcPts val="500"/>
              </a:spcBef>
              <a:spcAft>
                <a:spcPts val="0"/>
              </a:spcAft>
              <a:buSzPts val="1792"/>
              <a:buChar char="•"/>
              <a:defRPr sz="1600">
                <a:latin typeface="Lato"/>
                <a:ea typeface="Lato"/>
                <a:cs typeface="Lato"/>
                <a:sym typeface="Lato"/>
              </a:defRPr>
            </a:lvl4pPr>
            <a:lvl5pPr marL="2286000" lvl="4" indent="-342392" algn="l">
              <a:lnSpc>
                <a:spcPct val="120000"/>
              </a:lnSpc>
              <a:spcBef>
                <a:spcPts val="500"/>
              </a:spcBef>
              <a:spcAft>
                <a:spcPts val="0"/>
              </a:spcAft>
              <a:buSzPts val="1792"/>
              <a:buChar char="•"/>
              <a:defRPr sz="1600">
                <a:latin typeface="Lato"/>
                <a:ea typeface="Lato"/>
                <a:cs typeface="Lato"/>
                <a:sym typeface="Lato"/>
              </a:defRPr>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9" name="Google Shape;189;p32"/>
          <p:cNvSpPr txBox="1">
            <a:spLocks noGrp="1"/>
          </p:cNvSpPr>
          <p:nvPr>
            <p:ph type="body" idx="2"/>
          </p:nvPr>
        </p:nvSpPr>
        <p:spPr>
          <a:xfrm>
            <a:off x="800099" y="4601585"/>
            <a:ext cx="3367810" cy="1456300"/>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400"/>
              <a:buFont typeface="Lato"/>
              <a:buNone/>
              <a:defRPr sz="1400">
                <a:solidFill>
                  <a:srgbClr val="3F3F3F"/>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0" name="Google Shape;190;p32"/>
          <p:cNvSpPr txBox="1">
            <a:spLocks noGrp="1"/>
          </p:cNvSpPr>
          <p:nvPr>
            <p:ph type="body" idx="3"/>
          </p:nvPr>
        </p:nvSpPr>
        <p:spPr>
          <a:xfrm>
            <a:off x="800099" y="4104388"/>
            <a:ext cx="336781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1" name="Google Shape;191;p32"/>
          <p:cNvSpPr txBox="1">
            <a:spLocks noGrp="1"/>
          </p:cNvSpPr>
          <p:nvPr>
            <p:ph type="body" idx="4"/>
          </p:nvPr>
        </p:nvSpPr>
        <p:spPr>
          <a:xfrm>
            <a:off x="4412095" y="1107622"/>
            <a:ext cx="3367810" cy="2814641"/>
          </a:xfrm>
          <a:prstGeom prst="rect">
            <a:avLst/>
          </a:prstGeom>
          <a:solidFill>
            <a:schemeClr val="lt1"/>
          </a:solid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sz="1600">
                <a:solidFill>
                  <a:srgbClr val="544948"/>
                </a:solidFill>
                <a:latin typeface="Lato"/>
                <a:ea typeface="Lato"/>
                <a:cs typeface="Lato"/>
                <a:sym typeface="Lato"/>
              </a:defRPr>
            </a:lvl1pPr>
            <a:lvl2pPr marL="914400" lvl="1" indent="-342392" algn="l">
              <a:lnSpc>
                <a:spcPct val="120000"/>
              </a:lnSpc>
              <a:spcBef>
                <a:spcPts val="500"/>
              </a:spcBef>
              <a:spcAft>
                <a:spcPts val="0"/>
              </a:spcAft>
              <a:buSzPts val="1792"/>
              <a:buChar char="•"/>
              <a:defRPr sz="1600">
                <a:latin typeface="Lato"/>
                <a:ea typeface="Lato"/>
                <a:cs typeface="Lato"/>
                <a:sym typeface="Lato"/>
              </a:defRPr>
            </a:lvl2pPr>
            <a:lvl3pPr marL="1371600" lvl="2" indent="-340360" algn="l">
              <a:lnSpc>
                <a:spcPct val="120000"/>
              </a:lnSpc>
              <a:spcBef>
                <a:spcPts val="500"/>
              </a:spcBef>
              <a:spcAft>
                <a:spcPts val="0"/>
              </a:spcAft>
              <a:buSzPts val="1760"/>
              <a:buChar char="•"/>
              <a:defRPr sz="1600">
                <a:latin typeface="Lato"/>
                <a:ea typeface="Lato"/>
                <a:cs typeface="Lato"/>
                <a:sym typeface="Lato"/>
              </a:defRPr>
            </a:lvl3pPr>
            <a:lvl4pPr marL="1828800" lvl="3" indent="-342392" algn="l">
              <a:lnSpc>
                <a:spcPct val="120000"/>
              </a:lnSpc>
              <a:spcBef>
                <a:spcPts val="500"/>
              </a:spcBef>
              <a:spcAft>
                <a:spcPts val="0"/>
              </a:spcAft>
              <a:buSzPts val="1792"/>
              <a:buChar char="•"/>
              <a:defRPr sz="1600">
                <a:latin typeface="Lato"/>
                <a:ea typeface="Lato"/>
                <a:cs typeface="Lato"/>
                <a:sym typeface="Lato"/>
              </a:defRPr>
            </a:lvl4pPr>
            <a:lvl5pPr marL="2286000" lvl="4" indent="-342392" algn="l">
              <a:lnSpc>
                <a:spcPct val="120000"/>
              </a:lnSpc>
              <a:spcBef>
                <a:spcPts val="500"/>
              </a:spcBef>
              <a:spcAft>
                <a:spcPts val="0"/>
              </a:spcAft>
              <a:buSzPts val="1792"/>
              <a:buChar char="•"/>
              <a:defRPr sz="1600">
                <a:latin typeface="Lato"/>
                <a:ea typeface="Lato"/>
                <a:cs typeface="Lato"/>
                <a:sym typeface="Lato"/>
              </a:defRPr>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92" name="Google Shape;192;p32"/>
          <p:cNvSpPr txBox="1">
            <a:spLocks noGrp="1"/>
          </p:cNvSpPr>
          <p:nvPr>
            <p:ph type="body" idx="5"/>
          </p:nvPr>
        </p:nvSpPr>
        <p:spPr>
          <a:xfrm>
            <a:off x="4412094" y="4601585"/>
            <a:ext cx="3367810" cy="1456300"/>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400"/>
              <a:buFont typeface="Lato"/>
              <a:buNone/>
              <a:defRPr sz="1400">
                <a:solidFill>
                  <a:srgbClr val="3F3F3F"/>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3" name="Google Shape;193;p32"/>
          <p:cNvSpPr txBox="1">
            <a:spLocks noGrp="1"/>
          </p:cNvSpPr>
          <p:nvPr>
            <p:ph type="body" idx="6"/>
          </p:nvPr>
        </p:nvSpPr>
        <p:spPr>
          <a:xfrm>
            <a:off x="4412094" y="4104388"/>
            <a:ext cx="336781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4" name="Google Shape;194;p32"/>
          <p:cNvSpPr txBox="1">
            <a:spLocks noGrp="1"/>
          </p:cNvSpPr>
          <p:nvPr>
            <p:ph type="body" idx="7"/>
          </p:nvPr>
        </p:nvSpPr>
        <p:spPr>
          <a:xfrm>
            <a:off x="8003707" y="1107622"/>
            <a:ext cx="3367810" cy="2814641"/>
          </a:xfrm>
          <a:prstGeom prst="rect">
            <a:avLst/>
          </a:prstGeom>
          <a:solidFill>
            <a:schemeClr val="lt1"/>
          </a:solid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sz="1600">
                <a:solidFill>
                  <a:srgbClr val="544948"/>
                </a:solidFill>
                <a:latin typeface="Lato"/>
                <a:ea typeface="Lato"/>
                <a:cs typeface="Lato"/>
                <a:sym typeface="Lato"/>
              </a:defRPr>
            </a:lvl1pPr>
            <a:lvl2pPr marL="914400" lvl="1" indent="-342392" algn="l">
              <a:lnSpc>
                <a:spcPct val="120000"/>
              </a:lnSpc>
              <a:spcBef>
                <a:spcPts val="500"/>
              </a:spcBef>
              <a:spcAft>
                <a:spcPts val="0"/>
              </a:spcAft>
              <a:buSzPts val="1792"/>
              <a:buChar char="•"/>
              <a:defRPr sz="1600">
                <a:latin typeface="Lato"/>
                <a:ea typeface="Lato"/>
                <a:cs typeface="Lato"/>
                <a:sym typeface="Lato"/>
              </a:defRPr>
            </a:lvl2pPr>
            <a:lvl3pPr marL="1371600" lvl="2" indent="-340360" algn="l">
              <a:lnSpc>
                <a:spcPct val="120000"/>
              </a:lnSpc>
              <a:spcBef>
                <a:spcPts val="500"/>
              </a:spcBef>
              <a:spcAft>
                <a:spcPts val="0"/>
              </a:spcAft>
              <a:buSzPts val="1760"/>
              <a:buChar char="•"/>
              <a:defRPr sz="1600">
                <a:latin typeface="Lato"/>
                <a:ea typeface="Lato"/>
                <a:cs typeface="Lato"/>
                <a:sym typeface="Lato"/>
              </a:defRPr>
            </a:lvl3pPr>
            <a:lvl4pPr marL="1828800" lvl="3" indent="-342392" algn="l">
              <a:lnSpc>
                <a:spcPct val="120000"/>
              </a:lnSpc>
              <a:spcBef>
                <a:spcPts val="500"/>
              </a:spcBef>
              <a:spcAft>
                <a:spcPts val="0"/>
              </a:spcAft>
              <a:buSzPts val="1792"/>
              <a:buChar char="•"/>
              <a:defRPr sz="1600">
                <a:latin typeface="Lato"/>
                <a:ea typeface="Lato"/>
                <a:cs typeface="Lato"/>
                <a:sym typeface="Lato"/>
              </a:defRPr>
            </a:lvl4pPr>
            <a:lvl5pPr marL="2286000" lvl="4" indent="-342392" algn="l">
              <a:lnSpc>
                <a:spcPct val="120000"/>
              </a:lnSpc>
              <a:spcBef>
                <a:spcPts val="500"/>
              </a:spcBef>
              <a:spcAft>
                <a:spcPts val="0"/>
              </a:spcAft>
              <a:buSzPts val="1792"/>
              <a:buChar char="•"/>
              <a:defRPr sz="1600">
                <a:latin typeface="Lato"/>
                <a:ea typeface="Lato"/>
                <a:cs typeface="Lato"/>
                <a:sym typeface="Lato"/>
              </a:defRPr>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95" name="Google Shape;195;p32"/>
          <p:cNvSpPr txBox="1">
            <a:spLocks noGrp="1"/>
          </p:cNvSpPr>
          <p:nvPr>
            <p:ph type="body" idx="8"/>
          </p:nvPr>
        </p:nvSpPr>
        <p:spPr>
          <a:xfrm>
            <a:off x="8003706" y="4601585"/>
            <a:ext cx="3367810" cy="1456300"/>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400"/>
              <a:buFont typeface="Lato"/>
              <a:buNone/>
              <a:defRPr sz="1400">
                <a:solidFill>
                  <a:srgbClr val="3F3F3F"/>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6" name="Google Shape;196;p32"/>
          <p:cNvSpPr txBox="1">
            <a:spLocks noGrp="1"/>
          </p:cNvSpPr>
          <p:nvPr>
            <p:ph type="body" idx="9"/>
          </p:nvPr>
        </p:nvSpPr>
        <p:spPr>
          <a:xfrm>
            <a:off x="8003706" y="4104388"/>
            <a:ext cx="336781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7" name="Google Shape;197;p32"/>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lnSpc>
                <a:spcPct val="100000"/>
              </a:lnSpc>
              <a:spcBef>
                <a:spcPts val="0"/>
              </a:spcBef>
              <a:spcAft>
                <a:spcPts val="0"/>
              </a:spcAft>
              <a:buSzPts val="1400"/>
              <a:buNone/>
              <a:defRPr sz="1100">
                <a:solidFill>
                  <a:srgbClr val="3F3F3F"/>
                </a:solidFill>
                <a:latin typeface="Lato"/>
                <a:ea typeface="Lato"/>
                <a:cs typeface="Lato"/>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8" name="Google Shape;198;p32"/>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99" name="Google Shape;199;p32"/>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0" name="Google Shape;200;p32"/>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Tree>
    <p:extLst>
      <p:ext uri="{BB962C8B-B14F-4D97-AF65-F5344CB8AC3E}">
        <p14:creationId xmlns:p14="http://schemas.microsoft.com/office/powerpoint/2010/main" val="70852795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matchingName="Section Break - Image">
  <p:cSld name="Section Break - Image">
    <p:spTree>
      <p:nvGrpSpPr>
        <p:cNvPr id="1" name="Shape 201"/>
        <p:cNvGrpSpPr/>
        <p:nvPr/>
      </p:nvGrpSpPr>
      <p:grpSpPr>
        <a:xfrm>
          <a:off x="0" y="0"/>
          <a:ext cx="0" cy="0"/>
          <a:chOff x="0" y="0"/>
          <a:chExt cx="0" cy="0"/>
        </a:xfrm>
      </p:grpSpPr>
      <p:pic>
        <p:nvPicPr>
          <p:cNvPr id="202" name="Google Shape;202;p33"/>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03" name="Google Shape;203;p33"/>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4" name="Google Shape;204;p33"/>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205" name="Google Shape;205;p33"/>
          <p:cNvSpPr txBox="1">
            <a:spLocks noGrp="1"/>
          </p:cNvSpPr>
          <p:nvPr>
            <p:ph type="body" idx="1"/>
          </p:nvPr>
        </p:nvSpPr>
        <p:spPr>
          <a:xfrm>
            <a:off x="800100" y="1273091"/>
            <a:ext cx="1460711" cy="1243012"/>
          </a:xfrm>
          <a:prstGeom prst="rect">
            <a:avLst/>
          </a:prstGeom>
          <a:noFill/>
          <a:ln>
            <a:noFill/>
          </a:ln>
        </p:spPr>
        <p:txBody>
          <a:bodyPr spcFirstLastPara="1" wrap="square" lIns="0" tIns="45700" rIns="91425" bIns="45700" anchor="b" anchorCtr="0">
            <a:normAutofit/>
          </a:bodyPr>
          <a:lstStyle>
            <a:lvl1pPr marL="457200" lvl="0" indent="-228600" algn="l">
              <a:lnSpc>
                <a:spcPct val="120000"/>
              </a:lnSpc>
              <a:spcBef>
                <a:spcPts val="1000"/>
              </a:spcBef>
              <a:spcAft>
                <a:spcPts val="0"/>
              </a:spcAft>
              <a:buSzPts val="6000"/>
              <a:buFont typeface="Lato"/>
              <a:buNone/>
              <a:defRPr sz="6000">
                <a:solidFill>
                  <a:schemeClr val="lt1"/>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06" name="Google Shape;206;p33"/>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07" name="Google Shape;207;p3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2876846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matchingName="Section Break - Red">
  <p:cSld name="Section Break - Red">
    <p:bg>
      <p:bgPr>
        <a:gradFill>
          <a:gsLst>
            <a:gs pos="0">
              <a:srgbClr val="E04F39"/>
            </a:gs>
            <a:gs pos="15000">
              <a:srgbClr val="E04F39"/>
            </a:gs>
            <a:gs pos="50000">
              <a:srgbClr val="AF2D24"/>
            </a:gs>
            <a:gs pos="100000">
              <a:srgbClr val="8C1515"/>
            </a:gs>
          </a:gsLst>
          <a:lin ang="8100000" scaled="0"/>
        </a:gradFill>
        <a:effectLst/>
      </p:bgPr>
    </p:bg>
    <p:spTree>
      <p:nvGrpSpPr>
        <p:cNvPr id="1" name="Shape 208"/>
        <p:cNvGrpSpPr/>
        <p:nvPr/>
      </p:nvGrpSpPr>
      <p:grpSpPr>
        <a:xfrm>
          <a:off x="0" y="0"/>
          <a:ext cx="0" cy="0"/>
          <a:chOff x="0" y="0"/>
          <a:chExt cx="0" cy="0"/>
        </a:xfrm>
      </p:grpSpPr>
      <p:pic>
        <p:nvPicPr>
          <p:cNvPr id="209" name="Google Shape;209;p34"/>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10" name="Google Shape;210;p34"/>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11" name="Google Shape;211;p34"/>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212" name="Google Shape;212;p34"/>
          <p:cNvSpPr txBox="1">
            <a:spLocks noGrp="1"/>
          </p:cNvSpPr>
          <p:nvPr>
            <p:ph type="body" idx="1"/>
          </p:nvPr>
        </p:nvSpPr>
        <p:spPr>
          <a:xfrm>
            <a:off x="800100" y="1273091"/>
            <a:ext cx="1460711" cy="1243012"/>
          </a:xfrm>
          <a:prstGeom prst="rect">
            <a:avLst/>
          </a:prstGeom>
          <a:noFill/>
          <a:ln>
            <a:noFill/>
          </a:ln>
        </p:spPr>
        <p:txBody>
          <a:bodyPr spcFirstLastPara="1" wrap="square" lIns="0" tIns="45700" rIns="91425" bIns="45700" anchor="b" anchorCtr="0">
            <a:normAutofit/>
          </a:bodyPr>
          <a:lstStyle>
            <a:lvl1pPr marL="457200" lvl="0" indent="-228600" algn="l">
              <a:lnSpc>
                <a:spcPct val="120000"/>
              </a:lnSpc>
              <a:spcBef>
                <a:spcPts val="1000"/>
              </a:spcBef>
              <a:spcAft>
                <a:spcPts val="0"/>
              </a:spcAft>
              <a:buSzPts val="6000"/>
              <a:buFont typeface="Lato"/>
              <a:buNone/>
              <a:defRPr sz="6000">
                <a:solidFill>
                  <a:schemeClr val="lt1"/>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13" name="Google Shape;213;p34"/>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14" name="Google Shape;214;p34"/>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1633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09980" y="1656819"/>
            <a:ext cx="9966960" cy="2076983"/>
          </a:xfrm>
        </p:spPr>
        <p:txBody>
          <a:bodyPr anchor="b">
            <a:normAutofit/>
          </a:bodyPr>
          <a:lstStyle>
            <a:lvl1pPr algn="ctr">
              <a:lnSpc>
                <a:spcPct val="85000"/>
              </a:lnSpc>
              <a:defRPr sz="4800" b="1" cap="none"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1" y="3869638"/>
            <a:ext cx="8767860"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13" name="Text Placeholder 12"/>
          <p:cNvSpPr>
            <a:spLocks noGrp="1"/>
          </p:cNvSpPr>
          <p:nvPr>
            <p:ph type="body" sz="quarter" idx="13"/>
          </p:nvPr>
        </p:nvSpPr>
        <p:spPr>
          <a:xfrm>
            <a:off x="1710268" y="5257801"/>
            <a:ext cx="8767233" cy="1417319"/>
          </a:xfrm>
        </p:spPr>
        <p:txBody>
          <a:bodyPr anchor="ctr">
            <a:normAutofit/>
          </a:bodyPr>
          <a:lstStyle>
            <a:lvl1pPr marL="34290" indent="0" algn="ctr">
              <a:buNone/>
              <a:defRPr sz="1800" i="1">
                <a:solidFill>
                  <a:schemeClr val="accent2">
                    <a:lumMod val="60000"/>
                    <a:lumOff val="40000"/>
                  </a:schemeClr>
                </a:solidFill>
              </a:defRPr>
            </a:lvl1pPr>
          </a:lstStyle>
          <a:p>
            <a:pPr lvl="0"/>
            <a:r>
              <a:rPr lang="en-US"/>
              <a:t>Click to edit Master text styles</a:t>
            </a:r>
          </a:p>
        </p:txBody>
      </p:sp>
    </p:spTree>
    <p:extLst>
      <p:ext uri="{BB962C8B-B14F-4D97-AF65-F5344CB8AC3E}">
        <p14:creationId xmlns:p14="http://schemas.microsoft.com/office/powerpoint/2010/main" val="163285211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matchingName="Section Break - Blue">
  <p:cSld name="Section Break - Blue">
    <p:bg>
      <p:bgPr>
        <a:gradFill>
          <a:gsLst>
            <a:gs pos="0">
              <a:srgbClr val="1AA4BC"/>
            </a:gs>
            <a:gs pos="50000">
              <a:srgbClr val="006983"/>
            </a:gs>
            <a:gs pos="100000">
              <a:srgbClr val="013948"/>
            </a:gs>
          </a:gsLst>
          <a:lin ang="8100000" scaled="0"/>
        </a:gradFill>
        <a:effectLst/>
      </p:bgPr>
    </p:bg>
    <p:spTree>
      <p:nvGrpSpPr>
        <p:cNvPr id="1" name="Shape 215"/>
        <p:cNvGrpSpPr/>
        <p:nvPr/>
      </p:nvGrpSpPr>
      <p:grpSpPr>
        <a:xfrm>
          <a:off x="0" y="0"/>
          <a:ext cx="0" cy="0"/>
          <a:chOff x="0" y="0"/>
          <a:chExt cx="0" cy="0"/>
        </a:xfrm>
      </p:grpSpPr>
      <p:pic>
        <p:nvPicPr>
          <p:cNvPr id="216" name="Google Shape;216;p35"/>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17" name="Google Shape;217;p35"/>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18" name="Google Shape;218;p35"/>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219" name="Google Shape;219;p35"/>
          <p:cNvSpPr txBox="1">
            <a:spLocks noGrp="1"/>
          </p:cNvSpPr>
          <p:nvPr>
            <p:ph type="body" idx="1"/>
          </p:nvPr>
        </p:nvSpPr>
        <p:spPr>
          <a:xfrm>
            <a:off x="800100" y="1273091"/>
            <a:ext cx="1460711" cy="1243012"/>
          </a:xfrm>
          <a:prstGeom prst="rect">
            <a:avLst/>
          </a:prstGeom>
          <a:noFill/>
          <a:ln>
            <a:noFill/>
          </a:ln>
        </p:spPr>
        <p:txBody>
          <a:bodyPr spcFirstLastPara="1" wrap="square" lIns="0" tIns="45700" rIns="91425" bIns="45700" anchor="b" anchorCtr="0">
            <a:normAutofit/>
          </a:bodyPr>
          <a:lstStyle>
            <a:lvl1pPr marL="457200" lvl="0" indent="-228600" algn="l">
              <a:lnSpc>
                <a:spcPct val="120000"/>
              </a:lnSpc>
              <a:spcBef>
                <a:spcPts val="1000"/>
              </a:spcBef>
              <a:spcAft>
                <a:spcPts val="0"/>
              </a:spcAft>
              <a:buSzPts val="6000"/>
              <a:buFont typeface="Lato"/>
              <a:buNone/>
              <a:defRPr sz="6000">
                <a:solidFill>
                  <a:schemeClr val="lt1"/>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0" name="Google Shape;220;p35"/>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21" name="Google Shape;221;p35"/>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8807712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matchingName="Section Break - Purple">
  <p:cSld name="Section Break - Purple">
    <p:bg>
      <p:bgPr>
        <a:gradFill>
          <a:gsLst>
            <a:gs pos="0">
              <a:srgbClr val="B6B1A9"/>
            </a:gs>
            <a:gs pos="50000">
              <a:srgbClr val="877F7A"/>
            </a:gs>
            <a:gs pos="100000">
              <a:srgbClr val="544948"/>
            </a:gs>
          </a:gsLst>
          <a:lin ang="8100000" scaled="0"/>
        </a:gradFill>
        <a:effectLst/>
      </p:bgPr>
    </p:bg>
    <p:spTree>
      <p:nvGrpSpPr>
        <p:cNvPr id="1" name="Shape 222"/>
        <p:cNvGrpSpPr/>
        <p:nvPr/>
      </p:nvGrpSpPr>
      <p:grpSpPr>
        <a:xfrm>
          <a:off x="0" y="0"/>
          <a:ext cx="0" cy="0"/>
          <a:chOff x="0" y="0"/>
          <a:chExt cx="0" cy="0"/>
        </a:xfrm>
      </p:grpSpPr>
      <p:pic>
        <p:nvPicPr>
          <p:cNvPr id="223" name="Google Shape;223;p3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24" name="Google Shape;224;p36"/>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25" name="Google Shape;225;p36"/>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226" name="Google Shape;226;p36"/>
          <p:cNvSpPr txBox="1">
            <a:spLocks noGrp="1"/>
          </p:cNvSpPr>
          <p:nvPr>
            <p:ph type="body" idx="1"/>
          </p:nvPr>
        </p:nvSpPr>
        <p:spPr>
          <a:xfrm>
            <a:off x="800100" y="1273091"/>
            <a:ext cx="1460711" cy="1243012"/>
          </a:xfrm>
          <a:prstGeom prst="rect">
            <a:avLst/>
          </a:prstGeom>
          <a:noFill/>
          <a:ln>
            <a:noFill/>
          </a:ln>
        </p:spPr>
        <p:txBody>
          <a:bodyPr spcFirstLastPara="1" wrap="square" lIns="0" tIns="45700" rIns="91425" bIns="45700" anchor="b" anchorCtr="0">
            <a:normAutofit/>
          </a:bodyPr>
          <a:lstStyle>
            <a:lvl1pPr marL="457200" lvl="0" indent="-228600" algn="l">
              <a:lnSpc>
                <a:spcPct val="120000"/>
              </a:lnSpc>
              <a:spcBef>
                <a:spcPts val="1000"/>
              </a:spcBef>
              <a:spcAft>
                <a:spcPts val="0"/>
              </a:spcAft>
              <a:buSzPts val="6000"/>
              <a:buFont typeface="Lato"/>
              <a:buNone/>
              <a:defRPr sz="6000">
                <a:solidFill>
                  <a:schemeClr val="lt1"/>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7" name="Google Shape;227;p36"/>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28" name="Google Shape;228;p3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7468681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matchingName="Section Break - Orange">
  <p:cSld name="Section Break - Orange">
    <p:bg>
      <p:bgPr>
        <a:gradFill>
          <a:gsLst>
            <a:gs pos="0">
              <a:srgbClr val="FEDD5C"/>
            </a:gs>
            <a:gs pos="38000">
              <a:srgbClr val="F4B12F"/>
            </a:gs>
            <a:gs pos="78000">
              <a:srgbClr val="E98300"/>
            </a:gs>
            <a:gs pos="100000">
              <a:srgbClr val="E98300"/>
            </a:gs>
          </a:gsLst>
          <a:lin ang="8100000" scaled="0"/>
        </a:gradFill>
        <a:effectLst/>
      </p:bgPr>
    </p:bg>
    <p:spTree>
      <p:nvGrpSpPr>
        <p:cNvPr id="1" name="Shape 229"/>
        <p:cNvGrpSpPr/>
        <p:nvPr/>
      </p:nvGrpSpPr>
      <p:grpSpPr>
        <a:xfrm>
          <a:off x="0" y="0"/>
          <a:ext cx="0" cy="0"/>
          <a:chOff x="0" y="0"/>
          <a:chExt cx="0" cy="0"/>
        </a:xfrm>
      </p:grpSpPr>
      <p:pic>
        <p:nvPicPr>
          <p:cNvPr id="230" name="Google Shape;230;p3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31" name="Google Shape;231;p37"/>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2" name="Google Shape;232;p37"/>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233" name="Google Shape;233;p37"/>
          <p:cNvSpPr txBox="1">
            <a:spLocks noGrp="1"/>
          </p:cNvSpPr>
          <p:nvPr>
            <p:ph type="body" idx="1"/>
          </p:nvPr>
        </p:nvSpPr>
        <p:spPr>
          <a:xfrm>
            <a:off x="800100" y="1273091"/>
            <a:ext cx="1460711" cy="1243012"/>
          </a:xfrm>
          <a:prstGeom prst="rect">
            <a:avLst/>
          </a:prstGeom>
          <a:noFill/>
          <a:ln>
            <a:noFill/>
          </a:ln>
        </p:spPr>
        <p:txBody>
          <a:bodyPr spcFirstLastPara="1" wrap="square" lIns="0" tIns="45700" rIns="91425" bIns="45700" anchor="b" anchorCtr="0">
            <a:normAutofit/>
          </a:bodyPr>
          <a:lstStyle>
            <a:lvl1pPr marL="457200" lvl="0" indent="-228600" algn="l">
              <a:lnSpc>
                <a:spcPct val="120000"/>
              </a:lnSpc>
              <a:spcBef>
                <a:spcPts val="1000"/>
              </a:spcBef>
              <a:spcAft>
                <a:spcPts val="0"/>
              </a:spcAft>
              <a:buSzPts val="6000"/>
              <a:buFont typeface="Lato"/>
              <a:buNone/>
              <a:defRPr sz="6000">
                <a:solidFill>
                  <a:schemeClr val="lt1"/>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34" name="Google Shape;234;p37"/>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35" name="Google Shape;235;p3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3641927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matchingName="Section Break - Green">
  <p:cSld name="Section Break - Green">
    <p:bg>
      <p:bgPr>
        <a:gradFill>
          <a:gsLst>
            <a:gs pos="0">
              <a:srgbClr val="8AC751"/>
            </a:gs>
            <a:gs pos="50000">
              <a:srgbClr val="59B06D"/>
            </a:gs>
            <a:gs pos="100000">
              <a:srgbClr val="279989"/>
            </a:gs>
          </a:gsLst>
          <a:lin ang="8100000" scaled="0"/>
        </a:gradFill>
        <a:effectLst/>
      </p:bgPr>
    </p:bg>
    <p:spTree>
      <p:nvGrpSpPr>
        <p:cNvPr id="1" name="Shape 236"/>
        <p:cNvGrpSpPr/>
        <p:nvPr/>
      </p:nvGrpSpPr>
      <p:grpSpPr>
        <a:xfrm>
          <a:off x="0" y="0"/>
          <a:ext cx="0" cy="0"/>
          <a:chOff x="0" y="0"/>
          <a:chExt cx="0" cy="0"/>
        </a:xfrm>
      </p:grpSpPr>
      <p:pic>
        <p:nvPicPr>
          <p:cNvPr id="237" name="Google Shape;237;p38"/>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38" name="Google Shape;238;p38"/>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9" name="Google Shape;239;p38"/>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240" name="Google Shape;240;p38"/>
          <p:cNvSpPr txBox="1">
            <a:spLocks noGrp="1"/>
          </p:cNvSpPr>
          <p:nvPr>
            <p:ph type="body" idx="1"/>
          </p:nvPr>
        </p:nvSpPr>
        <p:spPr>
          <a:xfrm>
            <a:off x="800100" y="1273091"/>
            <a:ext cx="1460711" cy="1243012"/>
          </a:xfrm>
          <a:prstGeom prst="rect">
            <a:avLst/>
          </a:prstGeom>
          <a:noFill/>
          <a:ln>
            <a:noFill/>
          </a:ln>
        </p:spPr>
        <p:txBody>
          <a:bodyPr spcFirstLastPara="1" wrap="square" lIns="0" tIns="45700" rIns="91425" bIns="45700" anchor="b" anchorCtr="0">
            <a:normAutofit/>
          </a:bodyPr>
          <a:lstStyle>
            <a:lvl1pPr marL="457200" lvl="0" indent="-228600" algn="l">
              <a:lnSpc>
                <a:spcPct val="120000"/>
              </a:lnSpc>
              <a:spcBef>
                <a:spcPts val="1000"/>
              </a:spcBef>
              <a:spcAft>
                <a:spcPts val="0"/>
              </a:spcAft>
              <a:buSzPts val="6000"/>
              <a:buFont typeface="Lato"/>
              <a:buNone/>
              <a:defRPr sz="6000">
                <a:solidFill>
                  <a:schemeClr val="lt1"/>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41" name="Google Shape;241;p38"/>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42" name="Google Shape;242;p38"/>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9977594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Section Break - Printable">
  <p:cSld name="Section Break - Printable">
    <p:bg>
      <p:bgPr>
        <a:blipFill>
          <a:blip r:embed="rId2">
            <a:alphaModFix/>
          </a:blip>
          <a:stretch>
            <a:fillRect/>
          </a:stretch>
        </a:blipFill>
        <a:effectLst/>
      </p:bgPr>
    </p:bg>
    <p:spTree>
      <p:nvGrpSpPr>
        <p:cNvPr id="1" name="Shape 243"/>
        <p:cNvGrpSpPr/>
        <p:nvPr/>
      </p:nvGrpSpPr>
      <p:grpSpPr>
        <a:xfrm>
          <a:off x="0" y="0"/>
          <a:ext cx="0" cy="0"/>
          <a:chOff x="0" y="0"/>
          <a:chExt cx="0" cy="0"/>
        </a:xfrm>
      </p:grpSpPr>
      <p:sp>
        <p:nvSpPr>
          <p:cNvPr id="244" name="Google Shape;244;p39"/>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3600"/>
              <a:buFont typeface="Lato"/>
              <a:buNone/>
              <a:defRPr>
                <a:solidFill>
                  <a:srgbClr val="8C151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45" name="Google Shape;245;p39"/>
          <p:cNvCxnSpPr/>
          <p:nvPr/>
        </p:nvCxnSpPr>
        <p:spPr>
          <a:xfrm>
            <a:off x="800100" y="2522007"/>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246" name="Google Shape;246;p39"/>
          <p:cNvSpPr txBox="1">
            <a:spLocks noGrp="1"/>
          </p:cNvSpPr>
          <p:nvPr>
            <p:ph type="body" idx="1"/>
          </p:nvPr>
        </p:nvSpPr>
        <p:spPr>
          <a:xfrm>
            <a:off x="800100" y="1273091"/>
            <a:ext cx="1460711" cy="1243012"/>
          </a:xfrm>
          <a:prstGeom prst="rect">
            <a:avLst/>
          </a:prstGeom>
          <a:noFill/>
          <a:ln>
            <a:noFill/>
          </a:ln>
        </p:spPr>
        <p:txBody>
          <a:bodyPr spcFirstLastPara="1" wrap="square" lIns="0" tIns="45700" rIns="91425" bIns="45700" anchor="b" anchorCtr="0">
            <a:normAutofit/>
          </a:bodyPr>
          <a:lstStyle>
            <a:lvl1pPr marL="457200" lvl="0" indent="-228600" algn="l">
              <a:lnSpc>
                <a:spcPct val="120000"/>
              </a:lnSpc>
              <a:spcBef>
                <a:spcPts val="1000"/>
              </a:spcBef>
              <a:spcAft>
                <a:spcPts val="0"/>
              </a:spcAft>
              <a:buSzPts val="6000"/>
              <a:buFont typeface="Lato"/>
              <a:buNone/>
              <a:defRPr sz="6000">
                <a:solidFill>
                  <a:srgbClr val="3F3F3F"/>
                </a:solidFill>
              </a:defRPr>
            </a:lvl1pPr>
            <a:lvl2pPr marL="914400" lvl="1" indent="-356616" algn="l">
              <a:lnSpc>
                <a:spcPct val="120000"/>
              </a:lnSpc>
              <a:spcBef>
                <a:spcPts val="500"/>
              </a:spcBef>
              <a:spcAft>
                <a:spcPts val="0"/>
              </a:spcAft>
              <a:buSzPts val="2016"/>
              <a:buChar char="•"/>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7" name="Google Shape;247;p39"/>
          <p:cNvSpPr/>
          <p:nvPr/>
        </p:nvSpPr>
        <p:spPr>
          <a:xfrm>
            <a:off x="0" y="-13960"/>
            <a:ext cx="12192000" cy="211532"/>
          </a:xfrm>
          <a:prstGeom prst="rect">
            <a:avLst/>
          </a:prstGeom>
          <a:solidFill>
            <a:srgbClr val="D4D1D1">
              <a:alpha val="2392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8" name="Google Shape;248;p3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59947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_Plain_Black">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436B83B-A5E4-524E-96A9-DFC12D58F12A}"/>
              </a:ext>
            </a:extLst>
          </p:cNvPr>
          <p:cNvSpPr/>
          <p:nvPr userDrawn="1"/>
        </p:nvSpPr>
        <p:spPr>
          <a:xfrm>
            <a:off x="762000" y="0"/>
            <a:ext cx="4572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11" name="TextBox 10">
            <a:extLst>
              <a:ext uri="{FF2B5EF4-FFF2-40B4-BE49-F238E27FC236}">
                <a16:creationId xmlns:a16="http://schemas.microsoft.com/office/drawing/2014/main" id="{421DF1AC-1D08-B945-A034-B740A35902F9}"/>
              </a:ext>
            </a:extLst>
          </p:cNvPr>
          <p:cNvSpPr txBox="1"/>
          <p:nvPr userDrawn="1"/>
        </p:nvSpPr>
        <p:spPr>
          <a:xfrm>
            <a:off x="1143000" y="6286500"/>
            <a:ext cx="3048000" cy="190500"/>
          </a:xfrm>
          <a:prstGeom prst="rect">
            <a:avLst/>
          </a:prstGeom>
          <a:noFill/>
        </p:spPr>
        <p:txBody>
          <a:bodyPr wrap="square" lIns="0" tIns="0" rIns="0" bIns="0" rtlCol="0" anchor="t" anchorCtr="0">
            <a:noAutofit/>
          </a:bodyPr>
          <a:lstStyle/>
          <a:p>
            <a:pPr>
              <a:spcAft>
                <a:spcPts val="500"/>
              </a:spcAft>
            </a:pPr>
            <a:r>
              <a:rPr lang="en-US" sz="667" dirty="0">
                <a:solidFill>
                  <a:srgbClr val="616265">
                    <a:alpha val="75000"/>
                  </a:srgbClr>
                </a:solidFill>
                <a:latin typeface="Arial" panose="020B0604020202020204" pitchFamily="34" charset="0"/>
                <a:cs typeface="Arial" panose="020B0604020202020204" pitchFamily="34" charset="0"/>
              </a:rPr>
              <a:t>PNNL is operated by Battelle for the U.S. Department of Energy</a:t>
            </a:r>
          </a:p>
        </p:txBody>
      </p:sp>
      <p:sp>
        <p:nvSpPr>
          <p:cNvPr id="2" name="Title 1"/>
          <p:cNvSpPr>
            <a:spLocks noGrp="1"/>
          </p:cNvSpPr>
          <p:nvPr>
            <p:ph type="ctrTitle"/>
          </p:nvPr>
        </p:nvSpPr>
        <p:spPr>
          <a:xfrm>
            <a:off x="1143000" y="2286000"/>
            <a:ext cx="3810000" cy="1524000"/>
          </a:xfrm>
          <a:prstGeom prst="rect">
            <a:avLst/>
          </a:prstGeom>
        </p:spPr>
        <p:txBody>
          <a:bodyPr lIns="0" tIns="0" rIns="0" bIns="0" anchor="b">
            <a:noAutofit/>
          </a:bodyPr>
          <a:lstStyle>
            <a:lvl1pPr algn="r">
              <a:defRPr sz="4000" b="1">
                <a:solidFill>
                  <a:srgbClr val="026CA6"/>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20" name="Text Placeholder 19">
            <a:extLst>
              <a:ext uri="{FF2B5EF4-FFF2-40B4-BE49-F238E27FC236}">
                <a16:creationId xmlns:a16="http://schemas.microsoft.com/office/drawing/2014/main" id="{3061D5F4-8719-384B-945C-9A27060F99A0}"/>
              </a:ext>
            </a:extLst>
          </p:cNvPr>
          <p:cNvSpPr>
            <a:spLocks noGrp="1"/>
          </p:cNvSpPr>
          <p:nvPr>
            <p:ph type="body" sz="quarter" idx="10" hasCustomPrompt="1"/>
          </p:nvPr>
        </p:nvSpPr>
        <p:spPr>
          <a:xfrm>
            <a:off x="1142108" y="4724400"/>
            <a:ext cx="3810000" cy="228600"/>
          </a:xfrm>
          <a:prstGeom prst="rect">
            <a:avLst/>
          </a:prstGeom>
        </p:spPr>
        <p:txBody>
          <a:bodyPr wrap="none" lIns="0" tIns="0" rIns="0" bIns="0">
            <a:noAutofit/>
          </a:bodyPr>
          <a:lstStyle>
            <a:lvl1pPr marL="0" indent="0" algn="r">
              <a:buNone/>
              <a:defRPr sz="1500" b="1">
                <a:solidFill>
                  <a:srgbClr val="000000"/>
                </a:solidFill>
                <a:latin typeface="Arial" panose="020B0604020202020204" pitchFamily="34" charset="0"/>
                <a:cs typeface="Arial" panose="020B0604020202020204" pitchFamily="34" charset="0"/>
              </a:defRPr>
            </a:lvl1pPr>
            <a:lvl2pPr marL="457182" indent="0">
              <a:buNone/>
              <a:defRPr/>
            </a:lvl2pPr>
            <a:lvl3pPr marL="914363" indent="0">
              <a:buNone/>
              <a:defRPr/>
            </a:lvl3pPr>
            <a:lvl4pPr marL="1371545" indent="0">
              <a:buNone/>
              <a:defRPr/>
            </a:lvl4pPr>
            <a:lvl5pPr marL="1828727" indent="0">
              <a:buNone/>
              <a:defRPr/>
            </a:lvl5pPr>
          </a:lstStyle>
          <a:p>
            <a:pPr lvl="0"/>
            <a:r>
              <a:rPr lang="en-US" dirty="0"/>
              <a:t>Click to add presenter’s name</a:t>
            </a:r>
          </a:p>
        </p:txBody>
      </p:sp>
      <p:sp>
        <p:nvSpPr>
          <p:cNvPr id="21" name="Text Placeholder 19">
            <a:extLst>
              <a:ext uri="{FF2B5EF4-FFF2-40B4-BE49-F238E27FC236}">
                <a16:creationId xmlns:a16="http://schemas.microsoft.com/office/drawing/2014/main" id="{3E2D432E-6648-6643-9C6E-38B1EFF5EE31}"/>
              </a:ext>
            </a:extLst>
          </p:cNvPr>
          <p:cNvSpPr>
            <a:spLocks noGrp="1"/>
          </p:cNvSpPr>
          <p:nvPr>
            <p:ph type="body" sz="quarter" idx="11" hasCustomPrompt="1"/>
          </p:nvPr>
        </p:nvSpPr>
        <p:spPr>
          <a:xfrm>
            <a:off x="1143000" y="4986130"/>
            <a:ext cx="3810000" cy="228600"/>
          </a:xfrm>
          <a:prstGeom prst="rect">
            <a:avLst/>
          </a:prstGeom>
        </p:spPr>
        <p:txBody>
          <a:bodyPr wrap="none" lIns="0" tIns="0" rIns="0" bIns="0">
            <a:noAutofit/>
          </a:bodyPr>
          <a:lstStyle>
            <a:lvl1pPr marL="0" indent="0" algn="r">
              <a:buNone/>
              <a:defRPr sz="1333">
                <a:solidFill>
                  <a:srgbClr val="616265"/>
                </a:solidFill>
                <a:latin typeface="Arial" panose="020B0604020202020204" pitchFamily="34" charset="0"/>
                <a:cs typeface="Arial" panose="020B0604020202020204" pitchFamily="34" charset="0"/>
              </a:defRPr>
            </a:lvl1pPr>
            <a:lvl2pPr marL="457182" indent="0">
              <a:buNone/>
              <a:defRPr/>
            </a:lvl2pPr>
            <a:lvl3pPr marL="914363" indent="0">
              <a:buNone/>
              <a:defRPr/>
            </a:lvl3pPr>
            <a:lvl4pPr marL="1371545" indent="0">
              <a:buNone/>
              <a:defRPr/>
            </a:lvl4pPr>
            <a:lvl5pPr marL="1828727" indent="0">
              <a:buNone/>
              <a:defRPr/>
            </a:lvl5pPr>
          </a:lstStyle>
          <a:p>
            <a:pPr lvl="0"/>
            <a:r>
              <a:rPr lang="en-US" dirty="0"/>
              <a:t>Click to add presenter’s title</a:t>
            </a:r>
          </a:p>
        </p:txBody>
      </p:sp>
      <p:sp>
        <p:nvSpPr>
          <p:cNvPr id="6" name="TextBox 5">
            <a:extLst>
              <a:ext uri="{FF2B5EF4-FFF2-40B4-BE49-F238E27FC236}">
                <a16:creationId xmlns:a16="http://schemas.microsoft.com/office/drawing/2014/main" id="{8915389B-4BB4-1644-9B7E-35A85D0C1E3B}"/>
              </a:ext>
            </a:extLst>
          </p:cNvPr>
          <p:cNvSpPr txBox="1"/>
          <p:nvPr userDrawn="1"/>
        </p:nvSpPr>
        <p:spPr>
          <a:xfrm>
            <a:off x="3092174" y="-1038086"/>
            <a:ext cx="184731" cy="323165"/>
          </a:xfrm>
          <a:prstGeom prst="rect">
            <a:avLst/>
          </a:prstGeom>
          <a:noFill/>
        </p:spPr>
        <p:txBody>
          <a:bodyPr wrap="none" rtlCol="0">
            <a:spAutoFit/>
          </a:bodyPr>
          <a:lstStyle/>
          <a:p>
            <a:endParaRPr lang="en-US" sz="1500"/>
          </a:p>
        </p:txBody>
      </p:sp>
      <p:pic>
        <p:nvPicPr>
          <p:cNvPr id="12" name="Picture 11">
            <a:extLst>
              <a:ext uri="{FF2B5EF4-FFF2-40B4-BE49-F238E27FC236}">
                <a16:creationId xmlns:a16="http://schemas.microsoft.com/office/drawing/2014/main" id="{45A7D3E1-BCC3-C843-81A0-EA4EDFB44528}"/>
              </a:ext>
            </a:extLst>
          </p:cNvPr>
          <p:cNvPicPr>
            <a:picLocks noChangeAspect="1"/>
          </p:cNvPicPr>
          <p:nvPr userDrawn="1"/>
        </p:nvPicPr>
        <p:blipFill>
          <a:blip r:embed="rId2"/>
          <a:stretch>
            <a:fillRect/>
          </a:stretch>
        </p:blipFill>
        <p:spPr>
          <a:xfrm>
            <a:off x="1143000" y="198120"/>
            <a:ext cx="1066800" cy="1041020"/>
          </a:xfrm>
          <a:prstGeom prst="rect">
            <a:avLst/>
          </a:prstGeom>
        </p:spPr>
      </p:pic>
      <p:pic>
        <p:nvPicPr>
          <p:cNvPr id="13" name="Picture 12">
            <a:extLst>
              <a:ext uri="{FF2B5EF4-FFF2-40B4-BE49-F238E27FC236}">
                <a16:creationId xmlns:a16="http://schemas.microsoft.com/office/drawing/2014/main" id="{56617363-F73D-B74F-9647-C9D747AC7023}"/>
              </a:ext>
            </a:extLst>
          </p:cNvPr>
          <p:cNvPicPr>
            <a:picLocks noChangeAspect="1"/>
          </p:cNvPicPr>
          <p:nvPr userDrawn="1"/>
        </p:nvPicPr>
        <p:blipFill>
          <a:blip r:embed="rId3"/>
          <a:stretch>
            <a:fillRect/>
          </a:stretch>
        </p:blipFill>
        <p:spPr>
          <a:xfrm>
            <a:off x="1142108" y="5981700"/>
            <a:ext cx="687070" cy="190500"/>
          </a:xfrm>
          <a:prstGeom prst="rect">
            <a:avLst/>
          </a:prstGeom>
        </p:spPr>
      </p:pic>
      <p:pic>
        <p:nvPicPr>
          <p:cNvPr id="14" name="Picture 13">
            <a:extLst>
              <a:ext uri="{FF2B5EF4-FFF2-40B4-BE49-F238E27FC236}">
                <a16:creationId xmlns:a16="http://schemas.microsoft.com/office/drawing/2014/main" id="{D290C8FB-601C-A04C-84F7-213A857D3E6A}"/>
              </a:ext>
            </a:extLst>
          </p:cNvPr>
          <p:cNvPicPr>
            <a:picLocks noChangeAspect="1"/>
          </p:cNvPicPr>
          <p:nvPr userDrawn="1"/>
        </p:nvPicPr>
        <p:blipFill>
          <a:blip r:embed="rId4"/>
          <a:stretch>
            <a:fillRect/>
          </a:stretch>
        </p:blipFill>
        <p:spPr>
          <a:xfrm>
            <a:off x="1979613" y="6041364"/>
            <a:ext cx="774841" cy="129540"/>
          </a:xfrm>
          <a:prstGeom prst="rect">
            <a:avLst/>
          </a:prstGeom>
        </p:spPr>
      </p:pic>
      <p:sp>
        <p:nvSpPr>
          <p:cNvPr id="15" name="Date Placeholder 1">
            <a:extLst>
              <a:ext uri="{FF2B5EF4-FFF2-40B4-BE49-F238E27FC236}">
                <a16:creationId xmlns:a16="http://schemas.microsoft.com/office/drawing/2014/main" id="{9D9DB338-5D5C-4ACA-9ECF-C3E34C44127A}"/>
              </a:ext>
            </a:extLst>
          </p:cNvPr>
          <p:cNvSpPr>
            <a:spLocks noGrp="1"/>
          </p:cNvSpPr>
          <p:nvPr>
            <p:ph type="dt" sz="half" idx="2"/>
          </p:nvPr>
        </p:nvSpPr>
        <p:spPr>
          <a:xfrm>
            <a:off x="2209701" y="4096371"/>
            <a:ext cx="2742407" cy="365125"/>
          </a:xfrm>
          <a:prstGeom prst="rect">
            <a:avLst/>
          </a:prstGeom>
        </p:spPr>
        <p:txBody>
          <a:bodyPr vert="horz" lIns="91440" tIns="45720" rIns="91440" bIns="45720" rtlCol="0" anchor="ctr"/>
          <a:lstStyle>
            <a:lvl1pPr algn="r">
              <a:defRPr sz="1500">
                <a:solidFill>
                  <a:schemeClr val="tx1">
                    <a:tint val="75000"/>
                  </a:schemeClr>
                </a:solidFill>
              </a:defRPr>
            </a:lvl1pPr>
          </a:lstStyle>
          <a:p>
            <a:r>
              <a:rPr lang="en-US"/>
              <a:t>DATE</a:t>
            </a:r>
            <a:endParaRPr lang="en-US" dirty="0"/>
          </a:p>
        </p:txBody>
      </p:sp>
      <p:sp>
        <p:nvSpPr>
          <p:cNvPr id="16" name="Footer Placeholder 2">
            <a:extLst>
              <a:ext uri="{FF2B5EF4-FFF2-40B4-BE49-F238E27FC236}">
                <a16:creationId xmlns:a16="http://schemas.microsoft.com/office/drawing/2014/main" id="{F55B65E8-4040-44D0-A4FE-A050FD948A79}"/>
              </a:ext>
            </a:extLst>
          </p:cNvPr>
          <p:cNvSpPr>
            <a:spLocks noGrp="1"/>
          </p:cNvSpPr>
          <p:nvPr>
            <p:ph type="ftr" sz="quarter" idx="3"/>
          </p:nvPr>
        </p:nvSpPr>
        <p:spPr>
          <a:xfrm>
            <a:off x="990865" y="6441765"/>
            <a:ext cx="4114271"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US" dirty="0"/>
          </a:p>
        </p:txBody>
      </p:sp>
    </p:spTree>
    <p:extLst>
      <p:ext uri="{BB962C8B-B14F-4D97-AF65-F5344CB8AC3E}">
        <p14:creationId xmlns:p14="http://schemas.microsoft.com/office/powerpoint/2010/main" val="472354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p15:clr>
            <a:srgbClr val="FBAE40"/>
          </p15:clr>
        </p15:guide>
        <p15:guide id="2" pos="460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4199338" y="0"/>
            <a:ext cx="8001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2" name="Picture Placeholder 2">
            <a:extLst>
              <a:ext uri="{FF2B5EF4-FFF2-40B4-BE49-F238E27FC236}">
                <a16:creationId xmlns:a16="http://schemas.microsoft.com/office/drawing/2014/main" id="{66026595-8D7E-D24C-9263-B65316A326B9}"/>
              </a:ext>
            </a:extLst>
          </p:cNvPr>
          <p:cNvSpPr>
            <a:spLocks noGrp="1"/>
          </p:cNvSpPr>
          <p:nvPr>
            <p:ph type="pic" sz="quarter" idx="10"/>
          </p:nvPr>
        </p:nvSpPr>
        <p:spPr>
          <a:xfrm>
            <a:off x="5486400" y="457200"/>
            <a:ext cx="6400800" cy="5943600"/>
          </a:xfrm>
          <a:prstGeom prst="rect">
            <a:avLst/>
          </a:prstGeom>
          <a:noFill/>
        </p:spPr>
        <p:txBody>
          <a:bodyPr lIns="0" tIns="0" rIns="0" bIns="0" anchor="ctr" anchorCtr="0"/>
          <a:lstStyle>
            <a:lvl1pPr marL="0" indent="0" algn="ctr">
              <a:buNone/>
              <a:defRPr sz="15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9" name="Title 1">
            <a:extLst>
              <a:ext uri="{FF2B5EF4-FFF2-40B4-BE49-F238E27FC236}">
                <a16:creationId xmlns:a16="http://schemas.microsoft.com/office/drawing/2014/main" id="{B99B87A2-8960-403D-AE0D-D54946272206}"/>
              </a:ext>
            </a:extLst>
          </p:cNvPr>
          <p:cNvSpPr>
            <a:spLocks noGrp="1"/>
          </p:cNvSpPr>
          <p:nvPr>
            <p:ph type="title" hasCustomPrompt="1"/>
          </p:nvPr>
        </p:nvSpPr>
        <p:spPr>
          <a:xfrm>
            <a:off x="1143000" y="1611446"/>
            <a:ext cx="3810001" cy="1627055"/>
          </a:xfrm>
          <a:prstGeom prst="rect">
            <a:avLst/>
          </a:prstGeom>
        </p:spPr>
        <p:txBody>
          <a:bodyPr lIns="0" anchor="ctr"/>
          <a:lstStyle>
            <a:lvl1pPr>
              <a:defRPr lang="en-US" sz="2800" b="1" kern="1200" dirty="0">
                <a:solidFill>
                  <a:schemeClr val="bg1"/>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1" name="Content Placeholder 13">
            <a:extLst>
              <a:ext uri="{FF2B5EF4-FFF2-40B4-BE49-F238E27FC236}">
                <a16:creationId xmlns:a16="http://schemas.microsoft.com/office/drawing/2014/main" id="{29354FF4-9871-4E1B-A45A-ABAA2BE2B69B}"/>
              </a:ext>
            </a:extLst>
          </p:cNvPr>
          <p:cNvSpPr>
            <a:spLocks noGrp="1"/>
          </p:cNvSpPr>
          <p:nvPr>
            <p:ph sz="quarter" idx="21"/>
          </p:nvPr>
        </p:nvSpPr>
        <p:spPr>
          <a:xfrm>
            <a:off x="1143000" y="3429000"/>
            <a:ext cx="3810001" cy="2971800"/>
          </a:xfrm>
          <a:prstGeom prst="rect">
            <a:avLst/>
          </a:prstGeom>
        </p:spPr>
        <p:txBody>
          <a:bodyPr lIns="0" rIns="0"/>
          <a:lstStyle>
            <a:lvl1pPr marL="0" indent="0">
              <a:spcBef>
                <a:spcPts val="400"/>
              </a:spcBef>
              <a:buNone/>
              <a:defRPr sz="2400" b="0"/>
            </a:lvl1pPr>
            <a:lvl2pPr marL="685773" indent="-228591">
              <a:buFont typeface="Wingdings" panose="05000000000000000000" pitchFamily="2" charset="2"/>
              <a:buChar char="§"/>
              <a:defRPr sz="1600"/>
            </a:lvl2pPr>
            <a:lvl3pPr marL="1142954" indent="-228591">
              <a:buFont typeface="Wingdings" panose="05000000000000000000" pitchFamily="2" charset="2"/>
              <a:buChar char="ü"/>
              <a:defRPr sz="1667"/>
            </a:lvl3pPr>
            <a:lvl4pPr>
              <a:defRPr sz="1500"/>
            </a:lvl4pPr>
            <a:lvl5pPr marL="2057318" indent="-228591">
              <a:buFont typeface="Wingdings" panose="05000000000000000000" pitchFamily="2" charset="2"/>
              <a:buChar char="§"/>
              <a:defRPr sz="1333"/>
            </a:lvl5pPr>
          </a:lstStyle>
          <a:p>
            <a:pPr lvl="0"/>
            <a:r>
              <a:rPr lang="en-US" dirty="0"/>
              <a:t>Click to edit Master text styles</a:t>
            </a:r>
          </a:p>
        </p:txBody>
      </p:sp>
    </p:spTree>
    <p:extLst>
      <p:ext uri="{BB962C8B-B14F-4D97-AF65-F5344CB8AC3E}">
        <p14:creationId xmlns:p14="http://schemas.microsoft.com/office/powerpoint/2010/main" val="195294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arge Text Box - No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4191000" y="0"/>
            <a:ext cx="8001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4" name="Content Placeholder 13">
            <a:extLst>
              <a:ext uri="{FF2B5EF4-FFF2-40B4-BE49-F238E27FC236}">
                <a16:creationId xmlns:a16="http://schemas.microsoft.com/office/drawing/2014/main" id="{A3C58F0F-5237-4527-BB8E-6EEF623543BB}"/>
              </a:ext>
            </a:extLst>
          </p:cNvPr>
          <p:cNvSpPr>
            <a:spLocks noGrp="1"/>
          </p:cNvSpPr>
          <p:nvPr>
            <p:ph sz="quarter" idx="21"/>
          </p:nvPr>
        </p:nvSpPr>
        <p:spPr>
          <a:xfrm>
            <a:off x="1162049" y="1740091"/>
            <a:ext cx="4758806" cy="4633414"/>
          </a:xfrm>
          <a:prstGeom prst="rect">
            <a:avLst/>
          </a:prstGeom>
        </p:spPr>
        <p:txBody>
          <a:bodyPr lIns="0"/>
          <a:lstStyle>
            <a:lvl1pPr marL="0" indent="0">
              <a:spcBef>
                <a:spcPts val="1200"/>
              </a:spcBef>
              <a:buNone/>
              <a:defRPr sz="2400"/>
            </a:lvl1pPr>
            <a:lvl2pPr marL="685773" indent="-228591">
              <a:buFont typeface="Wingdings" panose="05000000000000000000" pitchFamily="2" charset="2"/>
              <a:buChar char="§"/>
              <a:defRPr sz="1600"/>
            </a:lvl2pPr>
            <a:lvl3pPr marL="1142954" indent="-228591">
              <a:buFont typeface="Wingdings" panose="05000000000000000000" pitchFamily="2" charset="2"/>
              <a:buChar char="ü"/>
              <a:defRPr sz="1400"/>
            </a:lvl3pPr>
            <a:lvl4pPr>
              <a:defRPr sz="1500"/>
            </a:lvl4pPr>
            <a:lvl5pPr marL="2057318" indent="-228591">
              <a:buFont typeface="Wingdings" panose="05000000000000000000" pitchFamily="2" charset="2"/>
              <a:buChar char="§"/>
              <a:defRPr sz="1333"/>
            </a:lvl5pPr>
          </a:lstStyle>
          <a:p>
            <a:pPr lvl="0"/>
            <a:r>
              <a:rPr lang="en-US" dirty="0"/>
              <a:t>Click to edit Master text styles</a:t>
            </a:r>
          </a:p>
        </p:txBody>
      </p:sp>
      <p:sp>
        <p:nvSpPr>
          <p:cNvPr id="4" name="Picture Placeholder 2">
            <a:extLst>
              <a:ext uri="{FF2B5EF4-FFF2-40B4-BE49-F238E27FC236}">
                <a16:creationId xmlns:a16="http://schemas.microsoft.com/office/drawing/2014/main" id="{43DF2670-D2B5-B1D5-F6A7-247B341C57BA}"/>
              </a:ext>
            </a:extLst>
          </p:cNvPr>
          <p:cNvSpPr>
            <a:spLocks noGrp="1"/>
          </p:cNvSpPr>
          <p:nvPr>
            <p:ph type="pic" sz="quarter" idx="10"/>
          </p:nvPr>
        </p:nvSpPr>
        <p:spPr>
          <a:xfrm>
            <a:off x="6309360" y="887104"/>
            <a:ext cx="5486400" cy="5486400"/>
          </a:xfrm>
          <a:prstGeom prst="rect">
            <a:avLst/>
          </a:prstGeom>
          <a:noFill/>
        </p:spPr>
        <p:txBody>
          <a:bodyPr lIns="0" tIns="0" rIns="0" bIns="0" anchor="ctr" anchorCtr="0"/>
          <a:lstStyle>
            <a:lvl1pPr marL="0" indent="0" algn="ctr">
              <a:buNone/>
              <a:defRPr sz="1500">
                <a:solidFill>
                  <a:srgbClr val="000000"/>
                </a:solidFill>
                <a:latin typeface="Arial" panose="020B0604020202020204" pitchFamily="34" charset="0"/>
                <a:cs typeface="Arial" panose="020B0604020202020204" pitchFamily="34" charset="0"/>
              </a:defRPr>
            </a:lvl1pPr>
          </a:lstStyle>
          <a:p>
            <a:r>
              <a:rPr lang="en-US" dirty="0"/>
              <a:t>Click icon to add picture</a:t>
            </a:r>
          </a:p>
        </p:txBody>
      </p:sp>
    </p:spTree>
    <p:extLst>
      <p:ext uri="{BB962C8B-B14F-4D97-AF65-F5344CB8AC3E}">
        <p14:creationId xmlns:p14="http://schemas.microsoft.com/office/powerpoint/2010/main" val="50132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p15:clr>
            <a:srgbClr val="FBAE40"/>
          </p15:clr>
        </p15:guide>
        <p15:guide id="2" pos="460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Large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4191000" y="2227"/>
            <a:ext cx="8001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4" name="Content Placeholder 13">
            <a:extLst>
              <a:ext uri="{FF2B5EF4-FFF2-40B4-BE49-F238E27FC236}">
                <a16:creationId xmlns:a16="http://schemas.microsoft.com/office/drawing/2014/main" id="{A3C58F0F-5237-4527-BB8E-6EEF623543BB}"/>
              </a:ext>
            </a:extLst>
          </p:cNvPr>
          <p:cNvSpPr>
            <a:spLocks noGrp="1"/>
          </p:cNvSpPr>
          <p:nvPr>
            <p:ph sz="quarter" idx="21"/>
          </p:nvPr>
        </p:nvSpPr>
        <p:spPr>
          <a:xfrm>
            <a:off x="1138013" y="3616657"/>
            <a:ext cx="5486400" cy="2784142"/>
          </a:xfrm>
          <a:prstGeom prst="rect">
            <a:avLst/>
          </a:prstGeom>
        </p:spPr>
        <p:txBody>
          <a:bodyPr lIns="0"/>
          <a:lstStyle>
            <a:lvl1pPr marL="0" indent="0">
              <a:lnSpc>
                <a:spcPct val="90000"/>
              </a:lnSpc>
              <a:spcBef>
                <a:spcPts val="1200"/>
              </a:spcBef>
              <a:spcAft>
                <a:spcPts val="0"/>
              </a:spcAft>
              <a:buNone/>
              <a:defRPr sz="2400"/>
            </a:lvl1pPr>
            <a:lvl2pPr marL="685773" indent="-228591">
              <a:buFont typeface="Wingdings" panose="05000000000000000000" pitchFamily="2" charset="2"/>
              <a:buChar char="§"/>
              <a:defRPr sz="2000"/>
            </a:lvl2pPr>
            <a:lvl3pPr marL="1142954" indent="-228591">
              <a:buFont typeface="Wingdings" panose="05000000000000000000" pitchFamily="2" charset="2"/>
              <a:buChar char="ü"/>
              <a:defRPr sz="1667"/>
            </a:lvl3pPr>
            <a:lvl4pPr>
              <a:defRPr sz="1500"/>
            </a:lvl4pPr>
            <a:lvl5pPr marL="2057318" indent="-228591">
              <a:buFont typeface="Wingdings" panose="05000000000000000000" pitchFamily="2" charset="2"/>
              <a:buChar char="§"/>
              <a:defRPr sz="1333"/>
            </a:lvl5pPr>
          </a:lstStyle>
          <a:p>
            <a:pPr lvl="0"/>
            <a:r>
              <a:rPr lang="en-US" dirty="0"/>
              <a:t>Click to edit Master text styles</a:t>
            </a:r>
          </a:p>
        </p:txBody>
      </p:sp>
      <p:sp>
        <p:nvSpPr>
          <p:cNvPr id="7" name="Picture Placeholder 6">
            <a:extLst>
              <a:ext uri="{FF2B5EF4-FFF2-40B4-BE49-F238E27FC236}">
                <a16:creationId xmlns:a16="http://schemas.microsoft.com/office/drawing/2014/main" id="{AF241A8C-2D76-B306-9E24-CADFF69BED21}"/>
              </a:ext>
            </a:extLst>
          </p:cNvPr>
          <p:cNvSpPr>
            <a:spLocks noGrp="1"/>
          </p:cNvSpPr>
          <p:nvPr>
            <p:ph type="pic" sz="quarter" idx="22"/>
          </p:nvPr>
        </p:nvSpPr>
        <p:spPr>
          <a:xfrm>
            <a:off x="6858000" y="457200"/>
            <a:ext cx="5029200" cy="5943600"/>
          </a:xfrm>
          <a:prstGeom prst="rect">
            <a:avLst/>
          </a:prstGeom>
        </p:spPr>
        <p:txBody>
          <a:bodyPr/>
          <a:lstStyle>
            <a:lvl1pPr>
              <a:defRPr>
                <a:solidFill>
                  <a:schemeClr val="bg1"/>
                </a:solidFill>
              </a:defRPr>
            </a:lvl1pPr>
          </a:lstStyle>
          <a:p>
            <a:endParaRPr lang="en-US" dirty="0"/>
          </a:p>
        </p:txBody>
      </p:sp>
      <p:sp>
        <p:nvSpPr>
          <p:cNvPr id="20" name="Title 1">
            <a:extLst>
              <a:ext uri="{FF2B5EF4-FFF2-40B4-BE49-F238E27FC236}">
                <a16:creationId xmlns:a16="http://schemas.microsoft.com/office/drawing/2014/main" id="{77614967-FAA9-4DA9-B7DE-539AA8923534}"/>
              </a:ext>
            </a:extLst>
          </p:cNvPr>
          <p:cNvSpPr>
            <a:spLocks noGrp="1"/>
          </p:cNvSpPr>
          <p:nvPr>
            <p:ph type="title" hasCustomPrompt="1"/>
          </p:nvPr>
        </p:nvSpPr>
        <p:spPr>
          <a:xfrm>
            <a:off x="1142999" y="1603612"/>
            <a:ext cx="5486400" cy="1825388"/>
          </a:xfrm>
          <a:prstGeom prst="rect">
            <a:avLst/>
          </a:prstGeom>
        </p:spPr>
        <p:txBody>
          <a:bodyPr lIns="0" anchor="b"/>
          <a:lstStyle>
            <a:lvl1pPr>
              <a:defRPr lang="en-US" sz="3200" b="1" kern="1200" dirty="0">
                <a:solidFill>
                  <a:srgbClr val="026CA6"/>
                </a:solidFill>
                <a:latin typeface="Arial" panose="020B0604020202020204" pitchFamily="34" charset="0"/>
                <a:ea typeface="+mn-ea"/>
                <a:cs typeface="Arial" panose="020B0604020202020204" pitchFamily="34" charset="0"/>
              </a:defRPr>
            </a:lvl1pPr>
          </a:lstStyle>
          <a:p>
            <a:r>
              <a:rPr lang="en-US" dirty="0"/>
              <a:t>Click to edit slide title</a:t>
            </a:r>
          </a:p>
        </p:txBody>
      </p:sp>
    </p:spTree>
    <p:extLst>
      <p:ext uri="{BB962C8B-B14F-4D97-AF65-F5344CB8AC3E}">
        <p14:creationId xmlns:p14="http://schemas.microsoft.com/office/powerpoint/2010/main" val="1357469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p15:clr>
            <a:srgbClr val="FBAE40"/>
          </p15:clr>
        </p15:guide>
        <p15:guide id="2" pos="460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ore body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4191000" y="2227"/>
            <a:ext cx="8001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4" name="Content Placeholder 13">
            <a:extLst>
              <a:ext uri="{FF2B5EF4-FFF2-40B4-BE49-F238E27FC236}">
                <a16:creationId xmlns:a16="http://schemas.microsoft.com/office/drawing/2014/main" id="{A3C58F0F-5237-4527-BB8E-6EEF623543BB}"/>
              </a:ext>
            </a:extLst>
          </p:cNvPr>
          <p:cNvSpPr>
            <a:spLocks noGrp="1"/>
          </p:cNvSpPr>
          <p:nvPr>
            <p:ph sz="quarter" idx="21"/>
          </p:nvPr>
        </p:nvSpPr>
        <p:spPr>
          <a:xfrm>
            <a:off x="1138013" y="3220872"/>
            <a:ext cx="5486400" cy="3179928"/>
          </a:xfrm>
          <a:prstGeom prst="rect">
            <a:avLst/>
          </a:prstGeom>
        </p:spPr>
        <p:txBody>
          <a:bodyPr lIns="0"/>
          <a:lstStyle>
            <a:lvl1pPr marL="0" indent="0">
              <a:lnSpc>
                <a:spcPct val="90000"/>
              </a:lnSpc>
              <a:spcBef>
                <a:spcPts val="1200"/>
              </a:spcBef>
              <a:spcAft>
                <a:spcPts val="0"/>
              </a:spcAft>
              <a:buNone/>
              <a:defRPr sz="2000"/>
            </a:lvl1pPr>
            <a:lvl2pPr marL="685773" indent="-228591">
              <a:buFont typeface="Wingdings" panose="05000000000000000000" pitchFamily="2" charset="2"/>
              <a:buChar char="§"/>
              <a:defRPr sz="2000"/>
            </a:lvl2pPr>
            <a:lvl3pPr marL="1142954" indent="-228591">
              <a:buFont typeface="Wingdings" panose="05000000000000000000" pitchFamily="2" charset="2"/>
              <a:buChar char="ü"/>
              <a:defRPr sz="1667"/>
            </a:lvl3pPr>
            <a:lvl4pPr>
              <a:defRPr sz="1500"/>
            </a:lvl4pPr>
            <a:lvl5pPr marL="2057318" indent="-228591">
              <a:buFont typeface="Wingdings" panose="05000000000000000000" pitchFamily="2" charset="2"/>
              <a:buChar char="§"/>
              <a:defRPr sz="1333"/>
            </a:lvl5pPr>
          </a:lstStyle>
          <a:p>
            <a:pPr lvl="0"/>
            <a:r>
              <a:rPr lang="en-US" dirty="0"/>
              <a:t>Click to edit Master text styles</a:t>
            </a:r>
          </a:p>
        </p:txBody>
      </p:sp>
      <p:sp>
        <p:nvSpPr>
          <p:cNvPr id="7" name="Picture Placeholder 6">
            <a:extLst>
              <a:ext uri="{FF2B5EF4-FFF2-40B4-BE49-F238E27FC236}">
                <a16:creationId xmlns:a16="http://schemas.microsoft.com/office/drawing/2014/main" id="{AF241A8C-2D76-B306-9E24-CADFF69BED21}"/>
              </a:ext>
            </a:extLst>
          </p:cNvPr>
          <p:cNvSpPr>
            <a:spLocks noGrp="1"/>
          </p:cNvSpPr>
          <p:nvPr>
            <p:ph type="pic" sz="quarter" idx="22"/>
          </p:nvPr>
        </p:nvSpPr>
        <p:spPr>
          <a:xfrm>
            <a:off x="6858000" y="457200"/>
            <a:ext cx="5029200" cy="5943600"/>
          </a:xfrm>
          <a:prstGeom prst="rect">
            <a:avLst/>
          </a:prstGeom>
        </p:spPr>
        <p:txBody>
          <a:bodyPr/>
          <a:lstStyle>
            <a:lvl1pPr>
              <a:defRPr>
                <a:solidFill>
                  <a:schemeClr val="bg1"/>
                </a:solidFill>
              </a:defRPr>
            </a:lvl1pPr>
          </a:lstStyle>
          <a:p>
            <a:endParaRPr lang="en-US" dirty="0"/>
          </a:p>
        </p:txBody>
      </p:sp>
      <p:sp>
        <p:nvSpPr>
          <p:cNvPr id="20" name="Title 1">
            <a:extLst>
              <a:ext uri="{FF2B5EF4-FFF2-40B4-BE49-F238E27FC236}">
                <a16:creationId xmlns:a16="http://schemas.microsoft.com/office/drawing/2014/main" id="{77614967-FAA9-4DA9-B7DE-539AA8923534}"/>
              </a:ext>
            </a:extLst>
          </p:cNvPr>
          <p:cNvSpPr>
            <a:spLocks noGrp="1"/>
          </p:cNvSpPr>
          <p:nvPr>
            <p:ph type="title" hasCustomPrompt="1"/>
          </p:nvPr>
        </p:nvSpPr>
        <p:spPr>
          <a:xfrm>
            <a:off x="1142999" y="1603612"/>
            <a:ext cx="5486400" cy="1541060"/>
          </a:xfrm>
          <a:prstGeom prst="rect">
            <a:avLst/>
          </a:prstGeom>
        </p:spPr>
        <p:txBody>
          <a:bodyPr lIns="0" anchor="b"/>
          <a:lstStyle>
            <a:lvl1pPr marL="0" algn="l" defTabSz="914363" rtl="0" eaLnBrk="1" latinLnBrk="0" hangingPunct="1">
              <a:lnSpc>
                <a:spcPct val="90000"/>
              </a:lnSpc>
              <a:spcBef>
                <a:spcPct val="0"/>
              </a:spcBef>
              <a:buNone/>
              <a:defRPr lang="en-US" sz="3200" b="1" kern="1200" dirty="0">
                <a:solidFill>
                  <a:srgbClr val="026CA6"/>
                </a:solidFill>
                <a:latin typeface="Arial" panose="020B0604020202020204" pitchFamily="34" charset="0"/>
                <a:ea typeface="+mn-ea"/>
                <a:cs typeface="Arial" panose="020B0604020202020204" pitchFamily="34" charset="0"/>
              </a:defRPr>
            </a:lvl1pPr>
          </a:lstStyle>
          <a:p>
            <a:r>
              <a:rPr lang="en-US" dirty="0"/>
              <a:t>Click to edit slide title</a:t>
            </a:r>
          </a:p>
        </p:txBody>
      </p:sp>
    </p:spTree>
    <p:extLst>
      <p:ext uri="{BB962C8B-B14F-4D97-AF65-F5344CB8AC3E}">
        <p14:creationId xmlns:p14="http://schemas.microsoft.com/office/powerpoint/2010/main" val="1343926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p15:clr>
            <a:srgbClr val="FBAE40"/>
          </p15:clr>
        </p15:guide>
        <p15:guide id="2" pos="460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ndscape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4191000" y="2227"/>
            <a:ext cx="8001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4" name="Content Placeholder 13">
            <a:extLst>
              <a:ext uri="{FF2B5EF4-FFF2-40B4-BE49-F238E27FC236}">
                <a16:creationId xmlns:a16="http://schemas.microsoft.com/office/drawing/2014/main" id="{A3C58F0F-5237-4527-BB8E-6EEF623543BB}"/>
              </a:ext>
            </a:extLst>
          </p:cNvPr>
          <p:cNvSpPr>
            <a:spLocks noGrp="1"/>
          </p:cNvSpPr>
          <p:nvPr>
            <p:ph sz="quarter" idx="21"/>
          </p:nvPr>
        </p:nvSpPr>
        <p:spPr>
          <a:xfrm>
            <a:off x="1138013" y="1828800"/>
            <a:ext cx="3203813" cy="4572000"/>
          </a:xfrm>
          <a:prstGeom prst="rect">
            <a:avLst/>
          </a:prstGeom>
        </p:spPr>
        <p:txBody>
          <a:bodyPr lIns="0"/>
          <a:lstStyle>
            <a:lvl1pPr marL="0" indent="0">
              <a:lnSpc>
                <a:spcPct val="90000"/>
              </a:lnSpc>
              <a:spcBef>
                <a:spcPts val="1200"/>
              </a:spcBef>
              <a:spcAft>
                <a:spcPts val="0"/>
              </a:spcAft>
              <a:buNone/>
              <a:defRPr sz="2000"/>
            </a:lvl1pPr>
            <a:lvl2pPr marL="685773" indent="-228591">
              <a:buFont typeface="Wingdings" panose="05000000000000000000" pitchFamily="2" charset="2"/>
              <a:buChar char="§"/>
              <a:defRPr sz="2000"/>
            </a:lvl2pPr>
            <a:lvl3pPr marL="1142954" indent="-228591">
              <a:buFont typeface="Wingdings" panose="05000000000000000000" pitchFamily="2" charset="2"/>
              <a:buChar char="ü"/>
              <a:defRPr sz="1667"/>
            </a:lvl3pPr>
            <a:lvl4pPr>
              <a:defRPr sz="1500"/>
            </a:lvl4pPr>
            <a:lvl5pPr marL="2057318" indent="-228591">
              <a:buFont typeface="Wingdings" panose="05000000000000000000" pitchFamily="2" charset="2"/>
              <a:buChar char="§"/>
              <a:defRPr sz="1333"/>
            </a:lvl5pPr>
          </a:lstStyle>
          <a:p>
            <a:pPr lvl="0"/>
            <a:r>
              <a:rPr lang="en-US" dirty="0"/>
              <a:t>Click to edit Master text styles</a:t>
            </a:r>
          </a:p>
        </p:txBody>
      </p:sp>
      <p:sp>
        <p:nvSpPr>
          <p:cNvPr id="7" name="Picture Placeholder 6">
            <a:extLst>
              <a:ext uri="{FF2B5EF4-FFF2-40B4-BE49-F238E27FC236}">
                <a16:creationId xmlns:a16="http://schemas.microsoft.com/office/drawing/2014/main" id="{AF241A8C-2D76-B306-9E24-CADFF69BED21}"/>
              </a:ext>
            </a:extLst>
          </p:cNvPr>
          <p:cNvSpPr>
            <a:spLocks noGrp="1"/>
          </p:cNvSpPr>
          <p:nvPr>
            <p:ph type="pic" sz="quarter" idx="22"/>
          </p:nvPr>
        </p:nvSpPr>
        <p:spPr>
          <a:xfrm>
            <a:off x="4558352" y="1828798"/>
            <a:ext cx="7328848" cy="4572001"/>
          </a:xfrm>
          <a:prstGeom prst="rect">
            <a:avLst/>
          </a:prstGeom>
        </p:spPr>
        <p:txBody>
          <a:bodyPr/>
          <a:lstStyle>
            <a:lvl1pPr>
              <a:defRPr>
                <a:solidFill>
                  <a:schemeClr val="bg1"/>
                </a:solidFill>
              </a:defRPr>
            </a:lvl1pPr>
          </a:lstStyle>
          <a:p>
            <a:endParaRPr lang="en-US" dirty="0"/>
          </a:p>
        </p:txBody>
      </p:sp>
      <p:sp>
        <p:nvSpPr>
          <p:cNvPr id="2" name="Title 1">
            <a:extLst>
              <a:ext uri="{FF2B5EF4-FFF2-40B4-BE49-F238E27FC236}">
                <a16:creationId xmlns:a16="http://schemas.microsoft.com/office/drawing/2014/main" id="{86DC18F1-B52A-38FC-8D8F-D3C06649BC9A}"/>
              </a:ext>
            </a:extLst>
          </p:cNvPr>
          <p:cNvSpPr>
            <a:spLocks noGrp="1"/>
          </p:cNvSpPr>
          <p:nvPr>
            <p:ph type="title" hasCustomPrompt="1"/>
          </p:nvPr>
        </p:nvSpPr>
        <p:spPr>
          <a:xfrm>
            <a:off x="2667000" y="225778"/>
            <a:ext cx="9144000" cy="1092483"/>
          </a:xfrm>
          <a:prstGeom prst="rect">
            <a:avLst/>
          </a:prstGeom>
        </p:spPr>
        <p:txBody>
          <a:bodyPr lIns="0" anchor="b"/>
          <a:lstStyle>
            <a:lvl1pPr>
              <a:defRPr lang="en-US" sz="3000" b="1" kern="1200" dirty="0">
                <a:solidFill>
                  <a:srgbClr val="026CA6"/>
                </a:solidFill>
                <a:latin typeface="Arial" panose="020B0604020202020204" pitchFamily="34" charset="0"/>
                <a:ea typeface="+mn-ea"/>
                <a:cs typeface="Arial" panose="020B0604020202020204" pitchFamily="34" charset="0"/>
              </a:defRPr>
            </a:lvl1pPr>
          </a:lstStyle>
          <a:p>
            <a:r>
              <a:rPr lang="en-US" dirty="0"/>
              <a:t>Click to edit slide title</a:t>
            </a:r>
          </a:p>
        </p:txBody>
      </p:sp>
    </p:spTree>
    <p:extLst>
      <p:ext uri="{BB962C8B-B14F-4D97-AF65-F5344CB8AC3E}">
        <p14:creationId xmlns:p14="http://schemas.microsoft.com/office/powerpoint/2010/main" val="3747992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p15:clr>
            <a:srgbClr val="FBAE40"/>
          </p15:clr>
        </p15:guide>
        <p15:guide id="2" pos="460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landscape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2DA5B33-65DB-19B6-FF10-D2F267E34E24}"/>
              </a:ext>
            </a:extLst>
          </p:cNvPr>
          <p:cNvSpPr/>
          <p:nvPr userDrawn="1"/>
        </p:nvSpPr>
        <p:spPr>
          <a:xfrm>
            <a:off x="5329451" y="0"/>
            <a:ext cx="6862549"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6">
            <a:extLst>
              <a:ext uri="{FF2B5EF4-FFF2-40B4-BE49-F238E27FC236}">
                <a16:creationId xmlns:a16="http://schemas.microsoft.com/office/drawing/2014/main" id="{66FB6311-AEBA-EC71-C6DA-8B6651A666ED}"/>
              </a:ext>
            </a:extLst>
          </p:cNvPr>
          <p:cNvSpPr>
            <a:spLocks noGrp="1"/>
          </p:cNvSpPr>
          <p:nvPr>
            <p:ph type="pic" sz="quarter" idx="24"/>
          </p:nvPr>
        </p:nvSpPr>
        <p:spPr>
          <a:xfrm>
            <a:off x="5890149" y="1779007"/>
            <a:ext cx="1828800" cy="1828800"/>
          </a:xfrm>
          <a:prstGeom prst="rect">
            <a:avLst/>
          </a:prstGeom>
          <a:ln w="12700">
            <a:noFill/>
          </a:ln>
        </p:spPr>
        <p:txBody>
          <a:bodyPr/>
          <a:lstStyle>
            <a:lvl1pPr marL="0" indent="0">
              <a:buNone/>
              <a:defRPr sz="600">
                <a:solidFill>
                  <a:schemeClr val="bg1"/>
                </a:solidFill>
              </a:defRPr>
            </a:lvl1pPr>
          </a:lstStyle>
          <a:p>
            <a:endParaRPr lang="en-US" dirty="0"/>
          </a:p>
        </p:txBody>
      </p:sp>
      <p:sp>
        <p:nvSpPr>
          <p:cNvPr id="5" name="Picture Placeholder 6">
            <a:extLst>
              <a:ext uri="{FF2B5EF4-FFF2-40B4-BE49-F238E27FC236}">
                <a16:creationId xmlns:a16="http://schemas.microsoft.com/office/drawing/2014/main" id="{738B5163-0FA3-ECC0-C4C1-EE0101F5FDE0}"/>
              </a:ext>
            </a:extLst>
          </p:cNvPr>
          <p:cNvSpPr>
            <a:spLocks noGrp="1"/>
          </p:cNvSpPr>
          <p:nvPr>
            <p:ph type="pic" sz="quarter" idx="25"/>
          </p:nvPr>
        </p:nvSpPr>
        <p:spPr>
          <a:xfrm>
            <a:off x="5890149" y="4006959"/>
            <a:ext cx="1828800" cy="1828800"/>
          </a:xfrm>
          <a:prstGeom prst="rect">
            <a:avLst/>
          </a:prstGeom>
          <a:ln w="12700">
            <a:noFill/>
          </a:ln>
        </p:spPr>
        <p:txBody>
          <a:bodyPr/>
          <a:lstStyle>
            <a:lvl1pPr marL="0" indent="0">
              <a:buNone/>
              <a:defRPr sz="600">
                <a:solidFill>
                  <a:schemeClr val="bg1"/>
                </a:solidFill>
              </a:defRPr>
            </a:lvl1pPr>
          </a:lstStyle>
          <a:p>
            <a:endParaRPr lang="en-US" dirty="0"/>
          </a:p>
        </p:txBody>
      </p:sp>
      <p:sp>
        <p:nvSpPr>
          <p:cNvPr id="12" name="Text Placeholder 7">
            <a:extLst>
              <a:ext uri="{FF2B5EF4-FFF2-40B4-BE49-F238E27FC236}">
                <a16:creationId xmlns:a16="http://schemas.microsoft.com/office/drawing/2014/main" id="{415861D5-B676-E80B-6ADA-8132FEA2C1F0}"/>
              </a:ext>
            </a:extLst>
          </p:cNvPr>
          <p:cNvSpPr>
            <a:spLocks noGrp="1"/>
          </p:cNvSpPr>
          <p:nvPr>
            <p:ph type="body" sz="quarter" idx="28"/>
          </p:nvPr>
        </p:nvSpPr>
        <p:spPr>
          <a:xfrm>
            <a:off x="8078229" y="1779007"/>
            <a:ext cx="3529992" cy="1828800"/>
          </a:xfrm>
          <a:prstGeom prst="rect">
            <a:avLst/>
          </a:prstGeom>
        </p:spPr>
        <p:txBody>
          <a:bodyPr lIns="0" tIns="0" rIns="0"/>
          <a:lstStyle>
            <a:lvl1pPr marL="0" indent="0">
              <a:buNone/>
              <a:defRPr sz="1800">
                <a:solidFill>
                  <a:srgbClr val="616265"/>
                </a:solidFill>
              </a:defRPr>
            </a:lvl1pPr>
          </a:lstStyle>
          <a:p>
            <a:pPr lvl="0"/>
            <a:r>
              <a:rPr lang="en-US" dirty="0"/>
              <a:t>Click to edit Master text styles</a:t>
            </a:r>
          </a:p>
        </p:txBody>
      </p:sp>
      <p:sp>
        <p:nvSpPr>
          <p:cNvPr id="16" name="Text Placeholder 7">
            <a:extLst>
              <a:ext uri="{FF2B5EF4-FFF2-40B4-BE49-F238E27FC236}">
                <a16:creationId xmlns:a16="http://schemas.microsoft.com/office/drawing/2014/main" id="{C823A5DA-6294-C358-4130-B789095D4079}"/>
              </a:ext>
            </a:extLst>
          </p:cNvPr>
          <p:cNvSpPr>
            <a:spLocks noGrp="1"/>
          </p:cNvSpPr>
          <p:nvPr>
            <p:ph type="body" sz="quarter" idx="29"/>
          </p:nvPr>
        </p:nvSpPr>
        <p:spPr>
          <a:xfrm>
            <a:off x="8078228" y="4006959"/>
            <a:ext cx="3529992" cy="1828800"/>
          </a:xfrm>
          <a:prstGeom prst="rect">
            <a:avLst/>
          </a:prstGeom>
        </p:spPr>
        <p:txBody>
          <a:bodyPr lIns="0" tIns="0" rIns="0"/>
          <a:lstStyle>
            <a:lvl1pPr marL="0" indent="0">
              <a:buNone/>
              <a:defRPr sz="1800">
                <a:solidFill>
                  <a:srgbClr val="616265"/>
                </a:solidFill>
              </a:defRPr>
            </a:lvl1pPr>
          </a:lstStyle>
          <a:p>
            <a:pPr lvl="0"/>
            <a:r>
              <a:rPr lang="en-US" dirty="0"/>
              <a:t>Click to edit Master text styles</a:t>
            </a:r>
          </a:p>
        </p:txBody>
      </p:sp>
      <p:sp>
        <p:nvSpPr>
          <p:cNvPr id="26" name="Content Placeholder 4">
            <a:extLst>
              <a:ext uri="{FF2B5EF4-FFF2-40B4-BE49-F238E27FC236}">
                <a16:creationId xmlns:a16="http://schemas.microsoft.com/office/drawing/2014/main" id="{176F212E-6787-4FC5-B0AB-7C2601076C05}"/>
              </a:ext>
            </a:extLst>
          </p:cNvPr>
          <p:cNvSpPr>
            <a:spLocks noGrp="1"/>
          </p:cNvSpPr>
          <p:nvPr>
            <p:ph sz="quarter" idx="20"/>
          </p:nvPr>
        </p:nvSpPr>
        <p:spPr>
          <a:xfrm>
            <a:off x="1143000" y="1779007"/>
            <a:ext cx="4534469" cy="4421877"/>
          </a:xfrm>
          <a:prstGeom prst="rect">
            <a:avLst/>
          </a:prstGeom>
        </p:spPr>
        <p:txBody>
          <a:bodyPr/>
          <a:lstStyle>
            <a:lvl1pPr marL="0" indent="0">
              <a:spcBef>
                <a:spcPts val="0"/>
              </a:spcBef>
              <a:spcAft>
                <a:spcPts val="600"/>
              </a:spcAft>
              <a:buNone/>
              <a:defRPr sz="2000" b="1">
                <a:latin typeface="Arial" panose="020B0604020202020204" pitchFamily="34" charset="0"/>
                <a:cs typeface="Arial" panose="020B0604020202020204" pitchFamily="34" charset="0"/>
              </a:defRPr>
            </a:lvl1pPr>
            <a:lvl2pPr marL="685773" indent="-228591">
              <a:buFont typeface="Wingdings" panose="05000000000000000000" pitchFamily="2" charset="2"/>
              <a:buChar char="§"/>
              <a:defRPr sz="1800">
                <a:latin typeface="Arial" panose="020B0604020202020204" pitchFamily="34" charset="0"/>
                <a:cs typeface="Arial" panose="020B0604020202020204" pitchFamily="34" charset="0"/>
              </a:defRPr>
            </a:lvl2pPr>
            <a:lvl3pPr marL="1142954" indent="-228591">
              <a:buFont typeface="Wingdings" panose="05000000000000000000" pitchFamily="2" charset="2"/>
              <a:buChar char="ü"/>
              <a:defRPr sz="1667">
                <a:latin typeface="Arial" panose="020B0604020202020204" pitchFamily="34" charset="0"/>
                <a:cs typeface="Arial" panose="020B0604020202020204" pitchFamily="34" charset="0"/>
              </a:defRPr>
            </a:lvl3pPr>
            <a:lvl4pPr>
              <a:defRPr sz="1500">
                <a:latin typeface="Arial" panose="020B0604020202020204" pitchFamily="34" charset="0"/>
                <a:cs typeface="Arial" panose="020B0604020202020204" pitchFamily="34" charset="0"/>
              </a:defRPr>
            </a:lvl4pPr>
            <a:lvl5pPr marL="2057318" indent="-228591">
              <a:buFont typeface="Wingdings" panose="05000000000000000000" pitchFamily="2" charset="2"/>
              <a:buChar char="§"/>
              <a:defRPr sz="1333">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p:txBody>
      </p:sp>
      <p:sp>
        <p:nvSpPr>
          <p:cNvPr id="27" name="Rectangle 26">
            <a:extLst>
              <a:ext uri="{FF2B5EF4-FFF2-40B4-BE49-F238E27FC236}">
                <a16:creationId xmlns:a16="http://schemas.microsoft.com/office/drawing/2014/main" id="{20D5CFE2-2B6C-AF50-8202-6A1BD48417E7}"/>
              </a:ext>
            </a:extLst>
          </p:cNvPr>
          <p:cNvSpPr/>
          <p:nvPr userDrawn="1"/>
        </p:nvSpPr>
        <p:spPr>
          <a:xfrm>
            <a:off x="7875729" y="1779007"/>
            <a:ext cx="45719" cy="1828800"/>
          </a:xfrm>
          <a:prstGeom prst="rect">
            <a:avLst/>
          </a:prstGeom>
          <a:solidFill>
            <a:srgbClr val="EC2A4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F66F482E-1A6A-742C-5896-02D1D017060F}"/>
              </a:ext>
            </a:extLst>
          </p:cNvPr>
          <p:cNvSpPr/>
          <p:nvPr userDrawn="1"/>
        </p:nvSpPr>
        <p:spPr>
          <a:xfrm>
            <a:off x="7875729" y="4003592"/>
            <a:ext cx="45719" cy="1828800"/>
          </a:xfrm>
          <a:prstGeom prst="rect">
            <a:avLst/>
          </a:prstGeom>
          <a:solidFill>
            <a:srgbClr val="EC2A4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750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p15:clr>
            <a:srgbClr val="FBAE40"/>
          </p15:clr>
        </p15:guide>
        <p15:guide id="2" pos="460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3" name="Content Placeholder 2"/>
          <p:cNvSpPr>
            <a:spLocks noGrp="1"/>
          </p:cNvSpPr>
          <p:nvPr>
            <p:ph idx="1"/>
          </p:nvPr>
        </p:nvSpPr>
        <p:spPr/>
        <p:txBody>
          <a:bodyPr/>
          <a:lstStyle>
            <a:lvl1pPr marL="228600" indent="-2286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Rectangle 5">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26CA2777-A89F-4130-B308-73BB65955918}" type="slidenum">
              <a:rPr lang="en-US" smtClean="0"/>
              <a:pPr/>
              <a:t>‹#›</a:t>
            </a:fld>
            <a:endParaRPr lang="en-US"/>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11" name="TextBox 10"/>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Tree>
    <p:extLst>
      <p:ext uri="{BB962C8B-B14F-4D97-AF65-F5344CB8AC3E}">
        <p14:creationId xmlns:p14="http://schemas.microsoft.com/office/powerpoint/2010/main" val="23770607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landscape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2DA5B33-65DB-19B6-FF10-D2F267E34E24}"/>
              </a:ext>
            </a:extLst>
          </p:cNvPr>
          <p:cNvSpPr/>
          <p:nvPr userDrawn="1"/>
        </p:nvSpPr>
        <p:spPr>
          <a:xfrm>
            <a:off x="5329451" y="0"/>
            <a:ext cx="6862549"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6">
            <a:extLst>
              <a:ext uri="{FF2B5EF4-FFF2-40B4-BE49-F238E27FC236}">
                <a16:creationId xmlns:a16="http://schemas.microsoft.com/office/drawing/2014/main" id="{66FB6311-AEBA-EC71-C6DA-8B6651A666ED}"/>
              </a:ext>
            </a:extLst>
          </p:cNvPr>
          <p:cNvSpPr>
            <a:spLocks noGrp="1"/>
          </p:cNvSpPr>
          <p:nvPr>
            <p:ph type="pic" sz="quarter" idx="24"/>
          </p:nvPr>
        </p:nvSpPr>
        <p:spPr>
          <a:xfrm>
            <a:off x="4931952" y="1779007"/>
            <a:ext cx="1828800" cy="1828800"/>
          </a:xfrm>
          <a:prstGeom prst="rect">
            <a:avLst/>
          </a:prstGeom>
          <a:ln w="12700">
            <a:noFill/>
          </a:ln>
        </p:spPr>
        <p:txBody>
          <a:bodyPr/>
          <a:lstStyle>
            <a:lvl1pPr marL="0" indent="0">
              <a:buNone/>
              <a:defRPr sz="600">
                <a:solidFill>
                  <a:schemeClr val="bg1"/>
                </a:solidFill>
              </a:defRPr>
            </a:lvl1pPr>
          </a:lstStyle>
          <a:p>
            <a:endParaRPr lang="en-US" dirty="0"/>
          </a:p>
        </p:txBody>
      </p:sp>
      <p:sp>
        <p:nvSpPr>
          <p:cNvPr id="5" name="Picture Placeholder 6">
            <a:extLst>
              <a:ext uri="{FF2B5EF4-FFF2-40B4-BE49-F238E27FC236}">
                <a16:creationId xmlns:a16="http://schemas.microsoft.com/office/drawing/2014/main" id="{738B5163-0FA3-ECC0-C4C1-EE0101F5FDE0}"/>
              </a:ext>
            </a:extLst>
          </p:cNvPr>
          <p:cNvSpPr>
            <a:spLocks noGrp="1"/>
          </p:cNvSpPr>
          <p:nvPr>
            <p:ph type="pic" sz="quarter" idx="25"/>
          </p:nvPr>
        </p:nvSpPr>
        <p:spPr>
          <a:xfrm>
            <a:off x="4931952" y="4006959"/>
            <a:ext cx="1828800" cy="1828800"/>
          </a:xfrm>
          <a:prstGeom prst="rect">
            <a:avLst/>
          </a:prstGeom>
          <a:ln w="12700">
            <a:noFill/>
          </a:ln>
        </p:spPr>
        <p:txBody>
          <a:bodyPr/>
          <a:lstStyle>
            <a:lvl1pPr marL="0" indent="0">
              <a:buNone/>
              <a:defRPr sz="600">
                <a:solidFill>
                  <a:schemeClr val="bg1"/>
                </a:solidFill>
              </a:defRPr>
            </a:lvl1pPr>
          </a:lstStyle>
          <a:p>
            <a:endParaRPr lang="en-US" dirty="0"/>
          </a:p>
        </p:txBody>
      </p:sp>
      <p:sp>
        <p:nvSpPr>
          <p:cNvPr id="12" name="Text Placeholder 7">
            <a:extLst>
              <a:ext uri="{FF2B5EF4-FFF2-40B4-BE49-F238E27FC236}">
                <a16:creationId xmlns:a16="http://schemas.microsoft.com/office/drawing/2014/main" id="{415861D5-B676-E80B-6ADA-8132FEA2C1F0}"/>
              </a:ext>
            </a:extLst>
          </p:cNvPr>
          <p:cNvSpPr>
            <a:spLocks noGrp="1"/>
          </p:cNvSpPr>
          <p:nvPr>
            <p:ph type="body" sz="quarter" idx="28"/>
          </p:nvPr>
        </p:nvSpPr>
        <p:spPr>
          <a:xfrm>
            <a:off x="7158252" y="1779007"/>
            <a:ext cx="4449969" cy="1828800"/>
          </a:xfrm>
          <a:prstGeom prst="rect">
            <a:avLst/>
          </a:prstGeom>
        </p:spPr>
        <p:txBody>
          <a:bodyPr lIns="0" tIns="0" rIns="0"/>
          <a:lstStyle>
            <a:lvl1pPr marL="0" indent="0">
              <a:buNone/>
              <a:defRPr sz="1800">
                <a:solidFill>
                  <a:srgbClr val="616265"/>
                </a:solidFill>
              </a:defRPr>
            </a:lvl1pPr>
          </a:lstStyle>
          <a:p>
            <a:pPr lvl="0"/>
            <a:r>
              <a:rPr lang="en-US" dirty="0"/>
              <a:t>Click to edit Master text styles</a:t>
            </a:r>
          </a:p>
        </p:txBody>
      </p:sp>
      <p:sp>
        <p:nvSpPr>
          <p:cNvPr id="16" name="Text Placeholder 7">
            <a:extLst>
              <a:ext uri="{FF2B5EF4-FFF2-40B4-BE49-F238E27FC236}">
                <a16:creationId xmlns:a16="http://schemas.microsoft.com/office/drawing/2014/main" id="{C823A5DA-6294-C358-4130-B789095D4079}"/>
              </a:ext>
            </a:extLst>
          </p:cNvPr>
          <p:cNvSpPr>
            <a:spLocks noGrp="1"/>
          </p:cNvSpPr>
          <p:nvPr>
            <p:ph type="body" sz="quarter" idx="29"/>
          </p:nvPr>
        </p:nvSpPr>
        <p:spPr>
          <a:xfrm>
            <a:off x="7158251" y="4006959"/>
            <a:ext cx="4449969" cy="1828800"/>
          </a:xfrm>
          <a:prstGeom prst="rect">
            <a:avLst/>
          </a:prstGeom>
        </p:spPr>
        <p:txBody>
          <a:bodyPr lIns="0" tIns="0" rIns="0"/>
          <a:lstStyle>
            <a:lvl1pPr marL="0" indent="0">
              <a:buNone/>
              <a:defRPr sz="1800">
                <a:solidFill>
                  <a:srgbClr val="616265"/>
                </a:solidFill>
              </a:defRPr>
            </a:lvl1pPr>
          </a:lstStyle>
          <a:p>
            <a:pPr lvl="0"/>
            <a:r>
              <a:rPr lang="en-US" dirty="0"/>
              <a:t>Click to edit Master text styles</a:t>
            </a:r>
          </a:p>
        </p:txBody>
      </p:sp>
      <p:sp>
        <p:nvSpPr>
          <p:cNvPr id="26" name="Content Placeholder 4">
            <a:extLst>
              <a:ext uri="{FF2B5EF4-FFF2-40B4-BE49-F238E27FC236}">
                <a16:creationId xmlns:a16="http://schemas.microsoft.com/office/drawing/2014/main" id="{176F212E-6787-4FC5-B0AB-7C2601076C05}"/>
              </a:ext>
            </a:extLst>
          </p:cNvPr>
          <p:cNvSpPr>
            <a:spLocks noGrp="1"/>
          </p:cNvSpPr>
          <p:nvPr>
            <p:ph sz="quarter" idx="20"/>
          </p:nvPr>
        </p:nvSpPr>
        <p:spPr>
          <a:xfrm>
            <a:off x="1143001" y="1779007"/>
            <a:ext cx="3255380" cy="4421877"/>
          </a:xfrm>
          <a:prstGeom prst="rect">
            <a:avLst/>
          </a:prstGeom>
        </p:spPr>
        <p:txBody>
          <a:bodyPr/>
          <a:lstStyle>
            <a:lvl1pPr marL="0" indent="0">
              <a:spcBef>
                <a:spcPts val="0"/>
              </a:spcBef>
              <a:spcAft>
                <a:spcPts val="600"/>
              </a:spcAft>
              <a:buNone/>
              <a:defRPr sz="2000" b="1">
                <a:latin typeface="Arial" panose="020B0604020202020204" pitchFamily="34" charset="0"/>
                <a:cs typeface="Arial" panose="020B0604020202020204" pitchFamily="34" charset="0"/>
              </a:defRPr>
            </a:lvl1pPr>
            <a:lvl2pPr marL="685773" indent="-228591">
              <a:buFont typeface="Wingdings" panose="05000000000000000000" pitchFamily="2" charset="2"/>
              <a:buChar char="§"/>
              <a:defRPr sz="1800">
                <a:latin typeface="Arial" panose="020B0604020202020204" pitchFamily="34" charset="0"/>
                <a:cs typeface="Arial" panose="020B0604020202020204" pitchFamily="34" charset="0"/>
              </a:defRPr>
            </a:lvl2pPr>
            <a:lvl3pPr marL="1142954" indent="-228591">
              <a:buFont typeface="Wingdings" panose="05000000000000000000" pitchFamily="2" charset="2"/>
              <a:buChar char="ü"/>
              <a:defRPr sz="1667">
                <a:latin typeface="Arial" panose="020B0604020202020204" pitchFamily="34" charset="0"/>
                <a:cs typeface="Arial" panose="020B0604020202020204" pitchFamily="34" charset="0"/>
              </a:defRPr>
            </a:lvl3pPr>
            <a:lvl4pPr>
              <a:defRPr sz="1500">
                <a:latin typeface="Arial" panose="020B0604020202020204" pitchFamily="34" charset="0"/>
                <a:cs typeface="Arial" panose="020B0604020202020204" pitchFamily="34" charset="0"/>
              </a:defRPr>
            </a:lvl4pPr>
            <a:lvl5pPr marL="2057318" indent="-228591">
              <a:buFont typeface="Wingdings" panose="05000000000000000000" pitchFamily="2" charset="2"/>
              <a:buChar char="§"/>
              <a:defRPr sz="1333">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p:txBody>
      </p:sp>
      <p:sp>
        <p:nvSpPr>
          <p:cNvPr id="27" name="Rectangle 26">
            <a:extLst>
              <a:ext uri="{FF2B5EF4-FFF2-40B4-BE49-F238E27FC236}">
                <a16:creationId xmlns:a16="http://schemas.microsoft.com/office/drawing/2014/main" id="{20D5CFE2-2B6C-AF50-8202-6A1BD48417E7}"/>
              </a:ext>
            </a:extLst>
          </p:cNvPr>
          <p:cNvSpPr/>
          <p:nvPr userDrawn="1"/>
        </p:nvSpPr>
        <p:spPr>
          <a:xfrm>
            <a:off x="6936642" y="1779007"/>
            <a:ext cx="45719" cy="1828800"/>
          </a:xfrm>
          <a:prstGeom prst="rect">
            <a:avLst/>
          </a:prstGeom>
          <a:solidFill>
            <a:srgbClr val="EC2A4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F66F482E-1A6A-742C-5896-02D1D017060F}"/>
              </a:ext>
            </a:extLst>
          </p:cNvPr>
          <p:cNvSpPr/>
          <p:nvPr userDrawn="1"/>
        </p:nvSpPr>
        <p:spPr>
          <a:xfrm>
            <a:off x="6936642" y="4003592"/>
            <a:ext cx="45719" cy="1828800"/>
          </a:xfrm>
          <a:prstGeom prst="rect">
            <a:avLst/>
          </a:prstGeom>
          <a:solidFill>
            <a:srgbClr val="EC2A4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3131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p15:clr>
            <a:srgbClr val="FBAE40"/>
          </p15:clr>
        </p15:guide>
        <p15:guide id="2" pos="460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D96EEDE-6486-774B-B0E3-751BBA42CE35}"/>
              </a:ext>
            </a:extLst>
          </p:cNvPr>
          <p:cNvSpPr/>
          <p:nvPr userDrawn="1"/>
        </p:nvSpPr>
        <p:spPr>
          <a:xfrm>
            <a:off x="4191000" y="0"/>
            <a:ext cx="8001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6" name="Title 1">
            <a:extLst>
              <a:ext uri="{FF2B5EF4-FFF2-40B4-BE49-F238E27FC236}">
                <a16:creationId xmlns:a16="http://schemas.microsoft.com/office/drawing/2014/main" id="{7C1406DC-BAEC-4717-8F68-46C92F16638A}"/>
              </a:ext>
            </a:extLst>
          </p:cNvPr>
          <p:cNvSpPr>
            <a:spLocks noGrp="1"/>
          </p:cNvSpPr>
          <p:nvPr>
            <p:ph type="title" hasCustomPrompt="1"/>
          </p:nvPr>
        </p:nvSpPr>
        <p:spPr>
          <a:xfrm>
            <a:off x="2667000" y="225778"/>
            <a:ext cx="9144000" cy="1092483"/>
          </a:xfrm>
          <a:prstGeom prst="rect">
            <a:avLst/>
          </a:prstGeom>
        </p:spPr>
        <p:txBody>
          <a:bodyPr lIns="0" anchor="b"/>
          <a:lstStyle>
            <a:lvl1pPr>
              <a:defRPr lang="en-US" sz="3000" b="1" kern="1200" dirty="0">
                <a:solidFill>
                  <a:srgbClr val="026CA6"/>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0" name="Content Placeholder 4">
            <a:extLst>
              <a:ext uri="{FF2B5EF4-FFF2-40B4-BE49-F238E27FC236}">
                <a16:creationId xmlns:a16="http://schemas.microsoft.com/office/drawing/2014/main" id="{028E3363-7137-4431-9927-3AE087A5B2BE}"/>
              </a:ext>
            </a:extLst>
          </p:cNvPr>
          <p:cNvSpPr>
            <a:spLocks noGrp="1"/>
          </p:cNvSpPr>
          <p:nvPr>
            <p:ph sz="quarter" idx="20"/>
          </p:nvPr>
        </p:nvSpPr>
        <p:spPr>
          <a:xfrm>
            <a:off x="1143000" y="1714500"/>
            <a:ext cx="10668000" cy="4572001"/>
          </a:xfrm>
          <a:prstGeom prst="rect">
            <a:avLst/>
          </a:prstGeom>
        </p:spPr>
        <p:txBody>
          <a:bodyPr/>
          <a:lstStyle>
            <a:lvl1pPr>
              <a:spcBef>
                <a:spcPts val="0"/>
              </a:spcBef>
              <a:spcAft>
                <a:spcPts val="600"/>
              </a:spcAft>
              <a:defRPr sz="2000">
                <a:latin typeface="Arial" panose="020B0604020202020204" pitchFamily="34" charset="0"/>
                <a:cs typeface="Arial" panose="020B0604020202020204" pitchFamily="34" charset="0"/>
              </a:defRPr>
            </a:lvl1pPr>
            <a:lvl2pPr marL="685773" indent="-228591">
              <a:buFont typeface="Wingdings" panose="05000000000000000000" pitchFamily="2" charset="2"/>
              <a:buChar char="§"/>
              <a:defRPr sz="1800">
                <a:latin typeface="Arial" panose="020B0604020202020204" pitchFamily="34" charset="0"/>
                <a:cs typeface="Arial" panose="020B0604020202020204" pitchFamily="34" charset="0"/>
              </a:defRPr>
            </a:lvl2pPr>
            <a:lvl3pPr marL="1142954" indent="-228591">
              <a:buFont typeface="Wingdings" panose="05000000000000000000" pitchFamily="2" charset="2"/>
              <a:buChar char="ü"/>
              <a:defRPr sz="1667">
                <a:latin typeface="Arial" panose="020B0604020202020204" pitchFamily="34" charset="0"/>
                <a:cs typeface="Arial" panose="020B0604020202020204" pitchFamily="34" charset="0"/>
              </a:defRPr>
            </a:lvl3pPr>
            <a:lvl4pPr>
              <a:defRPr sz="1500">
                <a:latin typeface="Arial" panose="020B0604020202020204" pitchFamily="34" charset="0"/>
                <a:cs typeface="Arial" panose="020B0604020202020204" pitchFamily="34" charset="0"/>
              </a:defRPr>
            </a:lvl4pPr>
            <a:lvl5pPr marL="2057318" indent="-228591">
              <a:buFont typeface="Wingdings" panose="05000000000000000000" pitchFamily="2" charset="2"/>
              <a:buChar char="§"/>
              <a:defRPr sz="1333">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21389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D96EEDE-6486-774B-B0E3-751BBA42CE35}"/>
              </a:ext>
            </a:extLst>
          </p:cNvPr>
          <p:cNvSpPr/>
          <p:nvPr userDrawn="1"/>
        </p:nvSpPr>
        <p:spPr>
          <a:xfrm>
            <a:off x="4191000" y="0"/>
            <a:ext cx="8001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6" name="Title 1">
            <a:extLst>
              <a:ext uri="{FF2B5EF4-FFF2-40B4-BE49-F238E27FC236}">
                <a16:creationId xmlns:a16="http://schemas.microsoft.com/office/drawing/2014/main" id="{7C1406DC-BAEC-4717-8F68-46C92F16638A}"/>
              </a:ext>
            </a:extLst>
          </p:cNvPr>
          <p:cNvSpPr>
            <a:spLocks noGrp="1"/>
          </p:cNvSpPr>
          <p:nvPr>
            <p:ph type="title" hasCustomPrompt="1"/>
          </p:nvPr>
        </p:nvSpPr>
        <p:spPr>
          <a:xfrm>
            <a:off x="2667000" y="225778"/>
            <a:ext cx="9144000" cy="1092483"/>
          </a:xfrm>
          <a:prstGeom prst="rect">
            <a:avLst/>
          </a:prstGeom>
        </p:spPr>
        <p:txBody>
          <a:bodyPr lIns="0" anchor="b"/>
          <a:lstStyle>
            <a:lvl1pPr>
              <a:defRPr lang="en-US" sz="3000" b="1" kern="1200" dirty="0">
                <a:solidFill>
                  <a:srgbClr val="026CA6"/>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0" name="Content Placeholder 4">
            <a:extLst>
              <a:ext uri="{FF2B5EF4-FFF2-40B4-BE49-F238E27FC236}">
                <a16:creationId xmlns:a16="http://schemas.microsoft.com/office/drawing/2014/main" id="{028E3363-7137-4431-9927-3AE087A5B2BE}"/>
              </a:ext>
            </a:extLst>
          </p:cNvPr>
          <p:cNvSpPr>
            <a:spLocks noGrp="1"/>
          </p:cNvSpPr>
          <p:nvPr>
            <p:ph sz="quarter" idx="20"/>
          </p:nvPr>
        </p:nvSpPr>
        <p:spPr>
          <a:xfrm>
            <a:off x="1337480" y="1714500"/>
            <a:ext cx="10473519" cy="4572001"/>
          </a:xfrm>
          <a:prstGeom prst="rect">
            <a:avLst/>
          </a:prstGeom>
        </p:spPr>
        <p:txBody>
          <a:bodyPr lIns="0"/>
          <a:lstStyle>
            <a:lvl1pPr marL="0" indent="0">
              <a:spcBef>
                <a:spcPts val="1200"/>
              </a:spcBef>
              <a:spcAft>
                <a:spcPts val="0"/>
              </a:spcAft>
              <a:buNone/>
              <a:defRPr sz="2400">
                <a:latin typeface="Arial" panose="020B0604020202020204" pitchFamily="34" charset="0"/>
                <a:cs typeface="Arial" panose="020B0604020202020204" pitchFamily="34" charset="0"/>
              </a:defRPr>
            </a:lvl1pPr>
            <a:lvl2pPr marL="685773" indent="-228591">
              <a:buFont typeface="Wingdings" panose="05000000000000000000" pitchFamily="2" charset="2"/>
              <a:buChar char="§"/>
              <a:defRPr sz="1800">
                <a:latin typeface="Arial" panose="020B0604020202020204" pitchFamily="34" charset="0"/>
                <a:cs typeface="Arial" panose="020B0604020202020204" pitchFamily="34" charset="0"/>
              </a:defRPr>
            </a:lvl2pPr>
            <a:lvl3pPr marL="1142954" indent="-228591">
              <a:buFont typeface="Wingdings" panose="05000000000000000000" pitchFamily="2" charset="2"/>
              <a:buChar char="ü"/>
              <a:defRPr sz="1667">
                <a:latin typeface="Arial" panose="020B0604020202020204" pitchFamily="34" charset="0"/>
                <a:cs typeface="Arial" panose="020B0604020202020204" pitchFamily="34" charset="0"/>
              </a:defRPr>
            </a:lvl3pPr>
            <a:lvl4pPr>
              <a:defRPr sz="1500">
                <a:latin typeface="Arial" panose="020B0604020202020204" pitchFamily="34" charset="0"/>
                <a:cs typeface="Arial" panose="020B0604020202020204" pitchFamily="34" charset="0"/>
              </a:defRPr>
            </a:lvl4pPr>
            <a:lvl5pPr marL="2057318" indent="-228591">
              <a:buFont typeface="Wingdings" panose="05000000000000000000" pitchFamily="2" charset="2"/>
              <a:buChar char="§"/>
              <a:defRPr sz="1333">
                <a:latin typeface="Arial" panose="020B0604020202020204" pitchFamily="34" charset="0"/>
                <a:cs typeface="Arial" panose="020B0604020202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284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D96EEDE-6486-774B-B0E3-751BBA42CE35}"/>
              </a:ext>
            </a:extLst>
          </p:cNvPr>
          <p:cNvSpPr/>
          <p:nvPr userDrawn="1"/>
        </p:nvSpPr>
        <p:spPr>
          <a:xfrm>
            <a:off x="4191000" y="0"/>
            <a:ext cx="8001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Tree>
    <p:extLst>
      <p:ext uri="{BB962C8B-B14F-4D97-AF65-F5344CB8AC3E}">
        <p14:creationId xmlns:p14="http://schemas.microsoft.com/office/powerpoint/2010/main" val="349294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hank You / Conclusion">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661914" y="6477000"/>
            <a:ext cx="377686" cy="381000"/>
          </a:xfrm>
          <a:prstGeom prst="rect">
            <a:avLst/>
          </a:prstGeom>
        </p:spPr>
        <p:txBody>
          <a:bodyPr lIns="0" tIns="0" rIns="0" bIns="0" anchor="ctr" anchorCtr="0"/>
          <a:lstStyle>
            <a:lvl1pPr algn="r">
              <a:defRPr sz="1000">
                <a:solidFill>
                  <a:schemeClr val="bg1"/>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6" name="TextBox 5">
            <a:extLst>
              <a:ext uri="{FF2B5EF4-FFF2-40B4-BE49-F238E27FC236}">
                <a16:creationId xmlns:a16="http://schemas.microsoft.com/office/drawing/2014/main" id="{D366D1A4-6DD7-B54C-AB7B-63074374BB93}"/>
              </a:ext>
            </a:extLst>
          </p:cNvPr>
          <p:cNvSpPr txBox="1"/>
          <p:nvPr userDrawn="1"/>
        </p:nvSpPr>
        <p:spPr>
          <a:xfrm>
            <a:off x="1143000" y="1714500"/>
            <a:ext cx="3810000" cy="4572000"/>
          </a:xfrm>
          <a:prstGeom prst="rect">
            <a:avLst/>
          </a:prstGeom>
          <a:noFill/>
        </p:spPr>
        <p:txBody>
          <a:bodyPr wrap="square" lIns="0" tIns="0" rIns="0" bIns="0" rtlCol="0" anchor="ctr" anchorCtr="0">
            <a:noAutofit/>
          </a:bodyPr>
          <a:lstStyle/>
          <a:p>
            <a:pPr>
              <a:lnSpc>
                <a:spcPct val="90000"/>
              </a:lnSpc>
            </a:pPr>
            <a:r>
              <a:rPr lang="en-US" sz="4000" b="1" dirty="0">
                <a:solidFill>
                  <a:srgbClr val="026CA6"/>
                </a:solidFill>
                <a:latin typeface="Arial" panose="020B0604020202020204" pitchFamily="34" charset="0"/>
                <a:cs typeface="Arial" panose="020B0604020202020204" pitchFamily="34" charset="0"/>
              </a:rPr>
              <a:t>Thank you</a:t>
            </a:r>
          </a:p>
        </p:txBody>
      </p:sp>
      <p:sp>
        <p:nvSpPr>
          <p:cNvPr id="9" name="Footer Placeholder 2">
            <a:extLst>
              <a:ext uri="{FF2B5EF4-FFF2-40B4-BE49-F238E27FC236}">
                <a16:creationId xmlns:a16="http://schemas.microsoft.com/office/drawing/2014/main" id="{B62A8373-42F9-431F-865E-129CCA0046BE}"/>
              </a:ext>
            </a:extLst>
          </p:cNvPr>
          <p:cNvSpPr>
            <a:spLocks noGrp="1"/>
          </p:cNvSpPr>
          <p:nvPr>
            <p:ph type="ftr" sz="quarter" idx="3"/>
          </p:nvPr>
        </p:nvSpPr>
        <p:spPr>
          <a:xfrm>
            <a:off x="774373" y="6477000"/>
            <a:ext cx="4559628"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US" dirty="0"/>
          </a:p>
        </p:txBody>
      </p:sp>
    </p:spTree>
    <p:extLst>
      <p:ext uri="{BB962C8B-B14F-4D97-AF65-F5344CB8AC3E}">
        <p14:creationId xmlns:p14="http://schemas.microsoft.com/office/powerpoint/2010/main" val="3474720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9"/>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8399203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2"/>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6453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6"/>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9087854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08926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4"/>
            <a:ext cx="5389033" cy="63976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42072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with content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6" name="TextBox 5"/>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fld id="{26CA2777-A89F-4130-B308-73BB65955918}" type="slidenum">
              <a:rPr lang="en-US" smtClean="0"/>
              <a:pPr/>
              <a:t>‹#›</a:t>
            </a:fld>
            <a:endParaRPr lang="en-US" dirty="0"/>
          </a:p>
        </p:txBody>
      </p:sp>
      <p:sp>
        <p:nvSpPr>
          <p:cNvPr id="11" name="Content Placeholder 10"/>
          <p:cNvSpPr>
            <a:spLocks noGrp="1"/>
          </p:cNvSpPr>
          <p:nvPr>
            <p:ph sz="quarter" idx="11"/>
          </p:nvPr>
        </p:nvSpPr>
        <p:spPr>
          <a:xfrm>
            <a:off x="439738" y="1681163"/>
            <a:ext cx="5430484" cy="4143375"/>
          </a:xfrm>
          <a:solidFill>
            <a:schemeClr val="accent1"/>
          </a:solidFill>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14"/>
          <p:cNvSpPr>
            <a:spLocks noGrp="1"/>
          </p:cNvSpPr>
          <p:nvPr>
            <p:ph sz="quarter" idx="13"/>
          </p:nvPr>
        </p:nvSpPr>
        <p:spPr>
          <a:xfrm>
            <a:off x="6333067" y="1681163"/>
            <a:ext cx="5454121" cy="4143375"/>
          </a:xfrm>
          <a:solidFill>
            <a:schemeClr val="accent2">
              <a:lumMod val="50000"/>
            </a:schemeClr>
          </a:solidFill>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9426964"/>
      </p:ext>
    </p:extLst>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6475487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8523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1"/>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4"/>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4"/>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122980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40"/>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2389717" y="5367340"/>
            <a:ext cx="7315200" cy="8048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682045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2"/>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31007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38094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455903" y="5328760"/>
            <a:ext cx="11332308" cy="1247725"/>
          </a:xfrm>
          <a:prstGeom prst="rect">
            <a:avLst/>
          </a:prstGeom>
        </p:spPr>
        <p:txBody>
          <a:bodyPr lIns="0" tIns="45720" rIns="0" bIns="45720">
            <a:noAutofit/>
          </a:bodyPr>
          <a:lstStyle>
            <a:lvl1pPr marL="0" indent="0">
              <a:buFontTx/>
              <a:buNone/>
              <a:defRPr sz="1867">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r>
              <a:rPr lang="en-US" sz="1867" dirty="0"/>
              <a:t>Presenter Name [14pt Regular]	</a:t>
            </a:r>
          </a:p>
          <a:p>
            <a:r>
              <a:rPr lang="en-US" sz="1867" dirty="0"/>
              <a:t>Meeting Title</a:t>
            </a:r>
          </a:p>
          <a:p>
            <a:r>
              <a:rPr lang="en-US" sz="1867" dirty="0"/>
              <a:t>Day Month Year</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24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23681" y="249845"/>
            <a:ext cx="12014381" cy="310883"/>
          </a:xfrm>
          <a:prstGeom prst="rect">
            <a:avLst/>
          </a:prstGeom>
        </p:spPr>
      </p:pic>
      <p:pic>
        <p:nvPicPr>
          <p:cNvPr id="2" name="Picture 1">
            <a:extLst>
              <a:ext uri="{FF2B5EF4-FFF2-40B4-BE49-F238E27FC236}">
                <a16:creationId xmlns:a16="http://schemas.microsoft.com/office/drawing/2014/main" id="{8C3366FF-FC5A-AF2F-8982-6C4BF5E497DC}"/>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r="-55"/>
          <a:stretch/>
        </p:blipFill>
        <p:spPr>
          <a:xfrm>
            <a:off x="-23683" y="817013"/>
            <a:ext cx="12252960" cy="3345225"/>
          </a:xfrm>
          <a:prstGeom prst="rect">
            <a:avLst/>
          </a:prstGeom>
        </p:spPr>
      </p:pic>
    </p:spTree>
    <p:extLst>
      <p:ext uri="{BB962C8B-B14F-4D97-AF65-F5344CB8AC3E}">
        <p14:creationId xmlns:p14="http://schemas.microsoft.com/office/powerpoint/2010/main" val="22600220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455903" y="5328760"/>
            <a:ext cx="11332308" cy="1247725"/>
          </a:xfrm>
          <a:prstGeom prst="rect">
            <a:avLst/>
          </a:prstGeom>
        </p:spPr>
        <p:txBody>
          <a:bodyPr lIns="0" tIns="45720" rIns="0" bIns="45720">
            <a:noAutofit/>
          </a:bodyPr>
          <a:lstStyle>
            <a:lvl1pPr marL="0" indent="0">
              <a:buFontTx/>
              <a:buNone/>
              <a:defRPr sz="1867">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r>
              <a:rPr lang="en-US" sz="1867" dirty="0"/>
              <a:t>Presenter Name [14pt Regular]	</a:t>
            </a:r>
          </a:p>
          <a:p>
            <a:r>
              <a:rPr lang="en-US" sz="1867" dirty="0"/>
              <a:t>Meeting Title</a:t>
            </a:r>
          </a:p>
          <a:p>
            <a:r>
              <a:rPr lang="en-US" sz="1867" dirty="0"/>
              <a:t>Day Month Year</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24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cstate="print">
            <a:extLst>
              <a:ext uri="{28A0092B-C50C-407E-A947-70E740481C1C}">
                <a14:useLocalDpi xmlns:a14="http://schemas.microsoft.com/office/drawing/2010/main"/>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0848106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455903" y="5328760"/>
            <a:ext cx="11332308" cy="1247725"/>
          </a:xfrm>
          <a:prstGeom prst="rect">
            <a:avLst/>
          </a:prstGeom>
        </p:spPr>
        <p:txBody>
          <a:bodyPr lIns="0" tIns="45720" rIns="0" bIns="45720">
            <a:noAutofit/>
          </a:bodyPr>
          <a:lstStyle>
            <a:lvl1pPr marL="0" indent="0">
              <a:buFontTx/>
              <a:buNone/>
              <a:defRPr sz="1867">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r>
              <a:rPr lang="en-US" sz="1867" dirty="0"/>
              <a:t>Presenter Name [14pt Regular]	</a:t>
            </a:r>
          </a:p>
          <a:p>
            <a:r>
              <a:rPr lang="en-US" sz="1867" dirty="0"/>
              <a:t>Meeting Title</a:t>
            </a:r>
          </a:p>
          <a:p>
            <a:r>
              <a:rPr lang="en-US" sz="1867" dirty="0"/>
              <a:t>Day Month Year</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24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23681" y="249845"/>
            <a:ext cx="12014381" cy="310883"/>
          </a:xfrm>
          <a:prstGeom prst="rect">
            <a:avLst/>
          </a:prstGeom>
        </p:spPr>
      </p:pic>
      <p:pic>
        <p:nvPicPr>
          <p:cNvPr id="3" name="Picture 2">
            <a:extLst>
              <a:ext uri="{FF2B5EF4-FFF2-40B4-BE49-F238E27FC236}">
                <a16:creationId xmlns:a16="http://schemas.microsoft.com/office/drawing/2014/main" id="{90D440B3-9F17-BFC5-071C-0E749A69DBFF}"/>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23683" y="817013"/>
            <a:ext cx="12252960" cy="3345225"/>
          </a:xfrm>
          <a:prstGeom prst="rect">
            <a:avLst/>
          </a:prstGeom>
        </p:spPr>
      </p:pic>
    </p:spTree>
    <p:extLst>
      <p:ext uri="{BB962C8B-B14F-4D97-AF65-F5344CB8AC3E}">
        <p14:creationId xmlns:p14="http://schemas.microsoft.com/office/powerpoint/2010/main" val="14571393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0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455903" y="5328760"/>
            <a:ext cx="11332308" cy="1247725"/>
          </a:xfrm>
          <a:prstGeom prst="rect">
            <a:avLst/>
          </a:prstGeom>
        </p:spPr>
        <p:txBody>
          <a:bodyPr lIns="0" tIns="45720" rIns="0" bIns="45720">
            <a:noAutofit/>
          </a:bodyPr>
          <a:lstStyle>
            <a:lvl1pPr marL="0" indent="0">
              <a:buFontTx/>
              <a:buNone/>
              <a:defRPr sz="1867">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r>
              <a:rPr lang="en-US" sz="1867" dirty="0"/>
              <a:t>Presenter Name [14pt Regular]	</a:t>
            </a:r>
          </a:p>
          <a:p>
            <a:r>
              <a:rPr lang="en-US" sz="1867" dirty="0"/>
              <a:t>Meeting Title</a:t>
            </a:r>
          </a:p>
          <a:p>
            <a:r>
              <a:rPr lang="en-US" sz="1867" dirty="0"/>
              <a:t>Day Month Year</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24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23681" y="249845"/>
            <a:ext cx="12014381" cy="310883"/>
          </a:xfrm>
          <a:prstGeom prst="rect">
            <a:avLst/>
          </a:prstGeom>
        </p:spPr>
      </p:pic>
      <p:pic>
        <p:nvPicPr>
          <p:cNvPr id="2" name="Picture 1">
            <a:extLst>
              <a:ext uri="{FF2B5EF4-FFF2-40B4-BE49-F238E27FC236}">
                <a16:creationId xmlns:a16="http://schemas.microsoft.com/office/drawing/2014/main" id="{87BA6F94-E34F-7970-1C5D-1D7967F7B5BC}"/>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157"/>
          <a:stretch/>
        </p:blipFill>
        <p:spPr>
          <a:xfrm>
            <a:off x="-23683" y="817013"/>
            <a:ext cx="12252960" cy="3345225"/>
          </a:xfrm>
          <a:prstGeom prst="rect">
            <a:avLst/>
          </a:prstGeom>
        </p:spPr>
      </p:pic>
    </p:spTree>
    <p:extLst>
      <p:ext uri="{BB962C8B-B14F-4D97-AF65-F5344CB8AC3E}">
        <p14:creationId xmlns:p14="http://schemas.microsoft.com/office/powerpoint/2010/main" val="965688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with content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6" name="TextBox 5"/>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fld id="{26CA2777-A89F-4130-B308-73BB65955918}" type="slidenum">
              <a:rPr lang="en-US" smtClean="0"/>
              <a:pPr/>
              <a:t>‹#›</a:t>
            </a:fld>
            <a:endParaRPr lang="en-US" dirty="0"/>
          </a:p>
        </p:txBody>
      </p:sp>
      <p:sp>
        <p:nvSpPr>
          <p:cNvPr id="11" name="Content Placeholder 10"/>
          <p:cNvSpPr>
            <a:spLocks noGrp="1"/>
          </p:cNvSpPr>
          <p:nvPr>
            <p:ph sz="quarter" idx="11"/>
          </p:nvPr>
        </p:nvSpPr>
        <p:spPr>
          <a:xfrm>
            <a:off x="439738" y="1681163"/>
            <a:ext cx="3578225" cy="4143375"/>
          </a:xfrm>
          <a:solidFill>
            <a:schemeClr val="accent1"/>
          </a:solidFill>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12"/>
          </p:nvPr>
        </p:nvSpPr>
        <p:spPr>
          <a:xfrm>
            <a:off x="4327525" y="1681163"/>
            <a:ext cx="3576638" cy="4143375"/>
          </a:xfrm>
          <a:solidFill>
            <a:schemeClr val="accent4"/>
          </a:solidFill>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14"/>
          <p:cNvSpPr>
            <a:spLocks noGrp="1"/>
          </p:cNvSpPr>
          <p:nvPr>
            <p:ph sz="quarter" idx="13"/>
          </p:nvPr>
        </p:nvSpPr>
        <p:spPr>
          <a:xfrm>
            <a:off x="8212138" y="1681163"/>
            <a:ext cx="3575050" cy="4143375"/>
          </a:xfrm>
          <a:solidFill>
            <a:schemeClr val="accent2">
              <a:lumMod val="50000"/>
            </a:schemeClr>
          </a:solidFill>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7746321"/>
      </p:ext>
    </p:extLst>
  </p:cSld>
  <p:clrMapOvr>
    <a:masterClrMapping/>
  </p:clrMapOvr>
  <p:hf hdr="0" dt="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9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455903" y="5328760"/>
            <a:ext cx="11332308" cy="1247725"/>
          </a:xfrm>
          <a:prstGeom prst="rect">
            <a:avLst/>
          </a:prstGeom>
        </p:spPr>
        <p:txBody>
          <a:bodyPr lIns="0" tIns="45720" rIns="0" bIns="45720">
            <a:noAutofit/>
          </a:bodyPr>
          <a:lstStyle>
            <a:lvl1pPr marL="0" indent="0">
              <a:buFontTx/>
              <a:buNone/>
              <a:defRPr sz="1867">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r>
              <a:rPr lang="en-US" sz="1867" dirty="0"/>
              <a:t>Presenter Name [14pt Regular]	</a:t>
            </a:r>
          </a:p>
          <a:p>
            <a:r>
              <a:rPr lang="en-US" sz="1867" dirty="0"/>
              <a:t>Meeting Title</a:t>
            </a:r>
          </a:p>
          <a:p>
            <a:r>
              <a:rPr lang="en-US" sz="1867" dirty="0"/>
              <a:t>Day Month Year</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24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23681" y="249845"/>
            <a:ext cx="12014381" cy="310883"/>
          </a:xfrm>
          <a:prstGeom prst="rect">
            <a:avLst/>
          </a:prstGeom>
        </p:spPr>
      </p:pic>
      <p:pic>
        <p:nvPicPr>
          <p:cNvPr id="2" name="Picture 1">
            <a:extLst>
              <a:ext uri="{FF2B5EF4-FFF2-40B4-BE49-F238E27FC236}">
                <a16:creationId xmlns:a16="http://schemas.microsoft.com/office/drawing/2014/main" id="{2DA75D36-F305-4A2D-4B28-9B9D5192211F}"/>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23683" y="817013"/>
            <a:ext cx="12252960" cy="3345225"/>
          </a:xfrm>
          <a:prstGeom prst="rect">
            <a:avLst/>
          </a:prstGeom>
        </p:spPr>
      </p:pic>
    </p:spTree>
    <p:extLst>
      <p:ext uri="{BB962C8B-B14F-4D97-AF65-F5344CB8AC3E}">
        <p14:creationId xmlns:p14="http://schemas.microsoft.com/office/powerpoint/2010/main" val="9574591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455903" y="5328760"/>
            <a:ext cx="11332308" cy="1247725"/>
          </a:xfrm>
          <a:prstGeom prst="rect">
            <a:avLst/>
          </a:prstGeom>
        </p:spPr>
        <p:txBody>
          <a:bodyPr lIns="0" tIns="45720" rIns="0" bIns="45720">
            <a:noAutofit/>
          </a:bodyPr>
          <a:lstStyle>
            <a:lvl1pPr marL="0" indent="0">
              <a:buFontTx/>
              <a:buNone/>
              <a:defRPr sz="1867">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r>
              <a:rPr lang="en-US" sz="1867" dirty="0"/>
              <a:t>Presenter Name [14pt Regular]	</a:t>
            </a:r>
          </a:p>
          <a:p>
            <a:r>
              <a:rPr lang="en-US" sz="1867" dirty="0"/>
              <a:t>Meeting Title</a:t>
            </a:r>
          </a:p>
          <a:p>
            <a:r>
              <a:rPr lang="en-US" sz="1867" dirty="0"/>
              <a:t>Day Month Year</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24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cstate="print">
            <a:extLst>
              <a:ext uri="{28A0092B-C50C-407E-A947-70E740481C1C}">
                <a14:useLocalDpi xmlns:a14="http://schemas.microsoft.com/office/drawing/2010/main"/>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1016279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04805" y="971552"/>
            <a:ext cx="11563351" cy="5059363"/>
          </a:xfrm>
          <a:prstGeom prst="rect">
            <a:avLst/>
          </a:prstGeom>
        </p:spPr>
        <p:txBody>
          <a:bodyPr lIns="0" tIns="0" rIns="0" bIns="0"/>
          <a:lstStyle>
            <a:lvl1pPr marL="302676" indent="-302676">
              <a:spcBef>
                <a:spcPts val="1312"/>
              </a:spcBef>
              <a:buFont typeface="Arial" panose="020B0604020202020204" pitchFamily="34" charset="0"/>
              <a:buChar char="•"/>
              <a:defRPr sz="2133">
                <a:solidFill>
                  <a:srgbClr val="505050"/>
                </a:solidFill>
              </a:defRPr>
            </a:lvl1pPr>
            <a:lvl2pPr marL="685783" marR="0" indent="-309026"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1867">
                <a:solidFill>
                  <a:srgbClr val="505050"/>
                </a:solidFill>
              </a:defRPr>
            </a:lvl2pPr>
            <a:lvl3pPr marL="1066773" marR="0" indent="-302676"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1867">
                <a:solidFill>
                  <a:srgbClr val="505050"/>
                </a:solidFill>
              </a:defRPr>
            </a:lvl3pPr>
            <a:lvl4pPr marL="1449881" marR="0" indent="-306910" algn="l" defTabSz="609585" rtl="0" eaLnBrk="1" fontAlgn="base" latinLnBrk="0" hangingPunct="1">
              <a:lnSpc>
                <a:spcPct val="100000"/>
              </a:lnSpc>
              <a:spcBef>
                <a:spcPts val="1312"/>
              </a:spcBef>
              <a:spcAft>
                <a:spcPct val="0"/>
              </a:spcAft>
              <a:buClrTx/>
              <a:buSzTx/>
              <a:buFont typeface="Helvetica" panose="020B0604020202020204" pitchFamily="34" charset="0"/>
              <a:buChar char="–"/>
              <a:tabLst/>
              <a:defRPr sz="1600">
                <a:solidFill>
                  <a:srgbClr val="505050"/>
                </a:solidFill>
              </a:defRPr>
            </a:lvl4pPr>
            <a:lvl5pPr marL="1830872" marR="0" indent="-311143"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16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6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1/18/2024</a:t>
            </a:r>
            <a:endParaRPr lang="en-US" dirty="0"/>
          </a:p>
        </p:txBody>
      </p:sp>
      <p:sp>
        <p:nvSpPr>
          <p:cNvPr id="9" name="Footer Placeholder 4"/>
          <p:cNvSpPr>
            <a:spLocks noGrp="1"/>
          </p:cNvSpPr>
          <p:nvPr>
            <p:ph type="ftr" sz="quarter" idx="3"/>
          </p:nvPr>
        </p:nvSpPr>
        <p:spPr>
          <a:xfrm>
            <a:off x="2040804"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Fermilab Engineering and Technical Initiatives</a:t>
            </a:r>
            <a:endParaRPr lang="en-US" b="1" dirty="0"/>
          </a:p>
        </p:txBody>
      </p:sp>
      <p:sp>
        <p:nvSpPr>
          <p:cNvPr id="10"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422041" y="6229315"/>
            <a:ext cx="1477859" cy="265532"/>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10449825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304801" y="971551"/>
            <a:ext cx="5608320" cy="3633788"/>
          </a:xfrm>
          <a:prstGeom prst="rect">
            <a:avLst/>
          </a:prstGeom>
        </p:spPr>
        <p:txBody>
          <a:bodyPr lIns="0" tIns="0" rIns="0" bIns="0"/>
          <a:lstStyle>
            <a:lvl1pPr marL="302676" marR="0" indent="-302676"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2133">
                <a:solidFill>
                  <a:srgbClr val="505050"/>
                </a:solidFill>
              </a:defRPr>
            </a:lvl1pPr>
            <a:lvl2pPr marL="683667" indent="-306910">
              <a:spcBef>
                <a:spcPts val="1312"/>
              </a:spcBef>
              <a:defRPr sz="1867">
                <a:solidFill>
                  <a:srgbClr val="505050"/>
                </a:solidFill>
              </a:defRPr>
            </a:lvl2pPr>
            <a:lvl3pPr marL="1071007" indent="-306910">
              <a:spcBef>
                <a:spcPts val="1312"/>
              </a:spcBef>
              <a:defRPr sz="1867">
                <a:solidFill>
                  <a:srgbClr val="505050"/>
                </a:solidFill>
              </a:defRPr>
            </a:lvl3pPr>
            <a:lvl4pPr marL="1447764" indent="-304792">
              <a:spcBef>
                <a:spcPts val="1312"/>
              </a:spcBef>
              <a:defRPr sz="1600">
                <a:solidFill>
                  <a:srgbClr val="505050"/>
                </a:solidFill>
              </a:defRPr>
            </a:lvl4pPr>
            <a:lvl5pPr marL="1826638" indent="-306910">
              <a:spcBef>
                <a:spcPts val="1312"/>
              </a:spcBef>
              <a:buFont typeface="Arial"/>
              <a:buChar char="•"/>
              <a:defRPr sz="1600">
                <a:solidFill>
                  <a:srgbClr val="505050"/>
                </a:solidFill>
              </a:defRPr>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6256607" y="971551"/>
            <a:ext cx="5620511" cy="3633788"/>
          </a:xfrm>
          <a:prstGeom prst="rect">
            <a:avLst/>
          </a:prstGeom>
        </p:spPr>
        <p:txBody>
          <a:bodyPr lIns="0" tIns="0" rIns="0" bIns="0"/>
          <a:lstStyle>
            <a:lvl1pPr marL="302676" marR="0" indent="-302676"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2133">
                <a:solidFill>
                  <a:srgbClr val="505050"/>
                </a:solidFill>
              </a:defRPr>
            </a:lvl1pPr>
            <a:lvl2pPr marL="683667" indent="-306910">
              <a:spcBef>
                <a:spcPts val="1312"/>
              </a:spcBef>
              <a:defRPr sz="1867">
                <a:solidFill>
                  <a:srgbClr val="505050"/>
                </a:solidFill>
              </a:defRPr>
            </a:lvl2pPr>
            <a:lvl3pPr marL="1075240" indent="-304792">
              <a:spcBef>
                <a:spcPts val="1312"/>
              </a:spcBef>
              <a:defRPr sz="1867">
                <a:solidFill>
                  <a:srgbClr val="505050"/>
                </a:solidFill>
              </a:defRPr>
            </a:lvl3pPr>
            <a:lvl4pPr marL="1449881" indent="-304792">
              <a:spcBef>
                <a:spcPts val="1312"/>
              </a:spcBef>
              <a:defRPr sz="1600">
                <a:solidFill>
                  <a:srgbClr val="505050"/>
                </a:solidFill>
              </a:defRPr>
            </a:lvl4pPr>
            <a:lvl5pPr marL="1826638" indent="-304792">
              <a:spcBef>
                <a:spcPts val="1312"/>
              </a:spcBef>
              <a:buFont typeface="Arial"/>
              <a:buChar char="•"/>
              <a:defRPr sz="1600">
                <a:solidFill>
                  <a:srgbClr val="505050"/>
                </a:solidFill>
              </a:defRPr>
            </a:lvl5pPr>
            <a:lvl6pPr>
              <a:defRPr sz="2400"/>
            </a:lvl6pPr>
            <a:lvl7pPr>
              <a:defRPr sz="2400"/>
            </a:lvl7pPr>
            <a:lvl8pPr>
              <a:defRPr sz="2400"/>
            </a:lvl8pPr>
            <a:lvl9pPr>
              <a:defRPr sz="2400"/>
            </a:lvl9pPr>
          </a:lstStyle>
          <a:p>
            <a:pPr marL="380990" marR="0" lvl="0" indent="-380990" algn="l" defTabSz="609585" rtl="0" eaLnBrk="1" fontAlgn="base" latinLnBrk="0" hangingPunct="1">
              <a:lnSpc>
                <a:spcPct val="100000"/>
              </a:lnSpc>
              <a:spcBef>
                <a:spcPts val="1312"/>
              </a:spcBef>
              <a:spcAft>
                <a:spcPct val="0"/>
              </a:spcAft>
              <a:buClrTx/>
              <a:buSzTx/>
              <a:tabLst/>
              <a:defRPr/>
            </a:pPr>
            <a:r>
              <a:rPr lang="en-US"/>
              <a:t>Click to edit Master text styles</a:t>
            </a:r>
          </a:p>
          <a:p>
            <a:pPr marL="380990" marR="0" lvl="1" indent="-380990" algn="l" defTabSz="609585" rtl="0" eaLnBrk="1" fontAlgn="base" latinLnBrk="0" hangingPunct="1">
              <a:lnSpc>
                <a:spcPct val="100000"/>
              </a:lnSpc>
              <a:spcBef>
                <a:spcPts val="1312"/>
              </a:spcBef>
              <a:spcAft>
                <a:spcPct val="0"/>
              </a:spcAft>
              <a:buClrTx/>
              <a:buSzTx/>
              <a:tabLst/>
              <a:defRPr/>
            </a:pPr>
            <a:r>
              <a:rPr lang="en-US"/>
              <a:t>Second level</a:t>
            </a:r>
          </a:p>
          <a:p>
            <a:pPr marL="380990" marR="0" lvl="2" indent="-380990" algn="l" defTabSz="609585" rtl="0" eaLnBrk="1" fontAlgn="base" latinLnBrk="0" hangingPunct="1">
              <a:lnSpc>
                <a:spcPct val="100000"/>
              </a:lnSpc>
              <a:spcBef>
                <a:spcPts val="1312"/>
              </a:spcBef>
              <a:spcAft>
                <a:spcPct val="0"/>
              </a:spcAft>
              <a:buClrTx/>
              <a:buSzTx/>
              <a:tabLst/>
              <a:defRPr/>
            </a:pPr>
            <a:r>
              <a:rPr lang="en-US"/>
              <a:t>Third level</a:t>
            </a:r>
          </a:p>
          <a:p>
            <a:pPr marL="380990" marR="0" lvl="3" indent="-380990" algn="l" defTabSz="609585" rtl="0" eaLnBrk="1" fontAlgn="base" latinLnBrk="0" hangingPunct="1">
              <a:lnSpc>
                <a:spcPct val="100000"/>
              </a:lnSpc>
              <a:spcBef>
                <a:spcPts val="1312"/>
              </a:spcBef>
              <a:spcAft>
                <a:spcPct val="0"/>
              </a:spcAft>
              <a:buClrTx/>
              <a:buSzTx/>
              <a:tabLst/>
              <a:defRPr/>
            </a:pPr>
            <a:r>
              <a:rPr lang="en-US"/>
              <a:t>Fourth level</a:t>
            </a:r>
          </a:p>
          <a:p>
            <a:pPr marL="380990" marR="0" lvl="4" indent="-380990" algn="l" defTabSz="609585" rtl="0" eaLnBrk="1" fontAlgn="base" latinLnBrk="0" hangingPunct="1">
              <a:lnSpc>
                <a:spcPct val="100000"/>
              </a:lnSpc>
              <a:spcBef>
                <a:spcPts val="1312"/>
              </a:spcBef>
              <a:spcAft>
                <a:spcPct val="0"/>
              </a:spcAft>
              <a:buClrTx/>
              <a:buSzTx/>
              <a:tabLst/>
              <a:defRPr/>
            </a:pPr>
            <a:r>
              <a:rPr lang="en-US"/>
              <a:t>Fifth level</a:t>
            </a:r>
            <a:endParaRPr lang="en-US" dirty="0"/>
          </a:p>
        </p:txBody>
      </p:sp>
      <p:sp>
        <p:nvSpPr>
          <p:cNvPr id="9" name="Text Placeholder 3"/>
          <p:cNvSpPr>
            <a:spLocks noGrp="1"/>
          </p:cNvSpPr>
          <p:nvPr>
            <p:ph type="body" sz="half" idx="16"/>
          </p:nvPr>
        </p:nvSpPr>
        <p:spPr>
          <a:xfrm>
            <a:off x="305820" y="4765103"/>
            <a:ext cx="5607301" cy="1265812"/>
          </a:xfrm>
          <a:prstGeom prst="rect">
            <a:avLst/>
          </a:prstGeom>
        </p:spPr>
        <p:txBody>
          <a:bodyPr lIns="0" tIns="0" rIns="0" bIns="0"/>
          <a:lstStyle>
            <a:lvl1pPr marL="0" indent="0" algn="ctr">
              <a:buNone/>
              <a:defRPr sz="1467"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0" name="Text Placeholder 3"/>
          <p:cNvSpPr>
            <a:spLocks noGrp="1"/>
          </p:cNvSpPr>
          <p:nvPr>
            <p:ph type="body" sz="half" idx="19"/>
          </p:nvPr>
        </p:nvSpPr>
        <p:spPr>
          <a:xfrm>
            <a:off x="6256603" y="4765103"/>
            <a:ext cx="5608319" cy="1265812"/>
          </a:xfrm>
          <a:prstGeom prst="rect">
            <a:avLst/>
          </a:prstGeom>
        </p:spPr>
        <p:txBody>
          <a:bodyPr lIns="0" tIns="0" rIns="0" bIns="0"/>
          <a:lstStyle>
            <a:lvl1pPr marL="0" indent="0" algn="ctr">
              <a:buNone/>
              <a:defRPr sz="1467"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1"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1/18/2024</a:t>
            </a:r>
            <a:endParaRPr lang="en-US" dirty="0"/>
          </a:p>
        </p:txBody>
      </p:sp>
      <p:sp>
        <p:nvSpPr>
          <p:cNvPr id="12" name="Footer Placeholder 4"/>
          <p:cNvSpPr>
            <a:spLocks noGrp="1"/>
          </p:cNvSpPr>
          <p:nvPr>
            <p:ph type="ftr" sz="quarter" idx="3"/>
          </p:nvPr>
        </p:nvSpPr>
        <p:spPr>
          <a:xfrm>
            <a:off x="2040803"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Fermilab Engineering and Technical Initiatives</a:t>
            </a:r>
            <a:endParaRPr lang="en-US" b="1" dirty="0"/>
          </a:p>
        </p:txBody>
      </p:sp>
      <p:sp>
        <p:nvSpPr>
          <p:cNvPr id="13"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304800" y="251752"/>
            <a:ext cx="11582400" cy="427877"/>
          </a:xfrm>
          <a:prstGeom prst="rect">
            <a:avLst/>
          </a:prstGeom>
        </p:spPr>
        <p:txBody>
          <a:bodyPr lIns="0" tIns="0" rIns="0" bIns="0" anchor="b" anchorCtr="0"/>
          <a:lstStyle>
            <a:lvl1pPr>
              <a:defRPr sz="2600">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422041" y="6229315"/>
            <a:ext cx="1477859" cy="265532"/>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39261258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04800" y="5553650"/>
            <a:ext cx="4037192" cy="427877"/>
          </a:xfrm>
          <a:prstGeom prst="rect">
            <a:avLst/>
          </a:prstGeom>
        </p:spPr>
        <p:txBody>
          <a:bodyPr lIns="0" tIns="0" rIns="0" bIns="0" anchor="b"/>
          <a:lstStyle>
            <a:lvl1pPr marL="0" indent="0" algn="ctr">
              <a:buNone/>
              <a:defRPr sz="1467"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8" name="Content Placeholder 2"/>
          <p:cNvSpPr>
            <a:spLocks noGrp="1"/>
          </p:cNvSpPr>
          <p:nvPr>
            <p:ph sz="half" idx="15"/>
          </p:nvPr>
        </p:nvSpPr>
        <p:spPr>
          <a:xfrm>
            <a:off x="4723621" y="958852"/>
            <a:ext cx="7130140" cy="5022675"/>
          </a:xfrm>
          <a:prstGeom prst="rect">
            <a:avLst/>
          </a:prstGeom>
        </p:spPr>
        <p:txBody>
          <a:bodyPr lIns="0" tIns="0" rIns="0" bIns="0"/>
          <a:lstStyle>
            <a:lvl1pPr marL="380990" marR="0" indent="-380990"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2133">
                <a:solidFill>
                  <a:srgbClr val="505050"/>
                </a:solidFill>
              </a:defRPr>
            </a:lvl1pPr>
            <a:lvl2pPr marL="685783" indent="-306910">
              <a:spcBef>
                <a:spcPts val="1312"/>
              </a:spcBef>
              <a:defRPr sz="1867">
                <a:solidFill>
                  <a:srgbClr val="505050"/>
                </a:solidFill>
              </a:defRPr>
            </a:lvl2pPr>
            <a:lvl3pPr marL="1075240" indent="-304792">
              <a:spcBef>
                <a:spcPts val="1312"/>
              </a:spcBef>
              <a:defRPr sz="1867">
                <a:solidFill>
                  <a:srgbClr val="505050"/>
                </a:solidFill>
              </a:defRPr>
            </a:lvl3pPr>
            <a:lvl4pPr marL="1449881" indent="-304792">
              <a:spcBef>
                <a:spcPts val="1312"/>
              </a:spcBef>
              <a:defRPr sz="1600">
                <a:solidFill>
                  <a:srgbClr val="505050"/>
                </a:solidFill>
              </a:defRPr>
            </a:lvl4pPr>
            <a:lvl5pPr marL="1826638" indent="-304792">
              <a:spcBef>
                <a:spcPts val="1312"/>
              </a:spcBef>
              <a:buFont typeface="Arial"/>
              <a:buChar char="•"/>
              <a:defRPr sz="1600">
                <a:solidFill>
                  <a:srgbClr val="505050"/>
                </a:solidFill>
              </a:defRPr>
            </a:lvl5pPr>
            <a:lvl6pPr marL="1830872" indent="0">
              <a:spcBef>
                <a:spcPts val="1312"/>
              </a:spcBef>
              <a:buFont typeface="Arial" panose="020B0604020202020204" pitchFamily="34" charset="0"/>
              <a:buNone/>
              <a:defRPr sz="1600">
                <a:solidFill>
                  <a:srgbClr val="505050"/>
                </a:solidFill>
              </a:defRPr>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982436" y="6504215"/>
            <a:ext cx="900491" cy="241300"/>
          </a:xfrm>
        </p:spPr>
        <p:txBody>
          <a:bodyPr/>
          <a:lstStyle>
            <a:lvl1pPr>
              <a:defRPr sz="1200" smtClean="0"/>
            </a:lvl1pPr>
          </a:lstStyle>
          <a:p>
            <a:pPr>
              <a:defRPr/>
            </a:pPr>
            <a:r>
              <a:rPr lang="en-US"/>
              <a:t>1/18/2024</a:t>
            </a:r>
            <a:endParaRPr lang="en-US" dirty="0"/>
          </a:p>
        </p:txBody>
      </p:sp>
      <p:sp>
        <p:nvSpPr>
          <p:cNvPr id="6" name="Footer Placeholder 4"/>
          <p:cNvSpPr>
            <a:spLocks noGrp="1"/>
          </p:cNvSpPr>
          <p:nvPr>
            <p:ph type="ftr" sz="quarter" idx="17"/>
          </p:nvPr>
        </p:nvSpPr>
        <p:spPr>
          <a:xfrm>
            <a:off x="2040806" y="6504215"/>
            <a:ext cx="8349492" cy="250031"/>
          </a:xfrm>
        </p:spPr>
        <p:txBody>
          <a:bodyPr/>
          <a:lstStyle>
            <a:lvl1pPr>
              <a:defRPr sz="1200" dirty="0" smtClean="0"/>
            </a:lvl1pPr>
          </a:lstStyle>
          <a:p>
            <a:pPr>
              <a:defRPr/>
            </a:pPr>
            <a:r>
              <a:rPr lang="en-US"/>
              <a:t>Fermilab Engineering and Technical Initiatives</a:t>
            </a:r>
            <a:endParaRPr lang="en-US" b="1"/>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304800" y="254027"/>
            <a:ext cx="11582400" cy="427877"/>
          </a:xfrm>
          <a:prstGeom prst="rect">
            <a:avLst/>
          </a:prstGeom>
        </p:spPr>
        <p:txBody>
          <a:bodyPr lIns="0" tIns="0" rIns="0" bIns="0" anchor="b" anchorCtr="0"/>
          <a:lstStyle>
            <a:lvl1pPr>
              <a:defRPr sz="2600">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422041" y="6229315"/>
            <a:ext cx="1477859" cy="265532"/>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2" name="Content Placeholder 2">
            <a:extLst>
              <a:ext uri="{FF2B5EF4-FFF2-40B4-BE49-F238E27FC236}">
                <a16:creationId xmlns:a16="http://schemas.microsoft.com/office/drawing/2014/main" id="{337E9888-76A4-76B3-BAD9-CA6F84EBC301}"/>
              </a:ext>
            </a:extLst>
          </p:cNvPr>
          <p:cNvSpPr>
            <a:spLocks noGrp="1"/>
          </p:cNvSpPr>
          <p:nvPr>
            <p:ph sz="half" idx="13"/>
          </p:nvPr>
        </p:nvSpPr>
        <p:spPr>
          <a:xfrm>
            <a:off x="304802" y="971552"/>
            <a:ext cx="4037191" cy="4491384"/>
          </a:xfrm>
          <a:prstGeom prst="rect">
            <a:avLst/>
          </a:prstGeom>
        </p:spPr>
        <p:txBody>
          <a:bodyPr lIns="0" tIns="0" rIns="0" bIns="0"/>
          <a:lstStyle>
            <a:lvl1pPr marL="302676" marR="0" indent="-302676"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2133">
                <a:solidFill>
                  <a:srgbClr val="505050"/>
                </a:solidFill>
              </a:defRPr>
            </a:lvl1pPr>
            <a:lvl2pPr marL="683667" indent="-306910">
              <a:spcBef>
                <a:spcPts val="1312"/>
              </a:spcBef>
              <a:defRPr sz="1867">
                <a:solidFill>
                  <a:srgbClr val="505050"/>
                </a:solidFill>
              </a:defRPr>
            </a:lvl2pPr>
            <a:lvl3pPr marL="1071007" indent="-306910">
              <a:spcBef>
                <a:spcPts val="1312"/>
              </a:spcBef>
              <a:defRPr sz="1867">
                <a:solidFill>
                  <a:srgbClr val="505050"/>
                </a:solidFill>
              </a:defRPr>
            </a:lvl3pPr>
            <a:lvl4pPr marL="1447764" indent="-304792">
              <a:spcBef>
                <a:spcPts val="1312"/>
              </a:spcBef>
              <a:defRPr sz="1600">
                <a:solidFill>
                  <a:srgbClr val="505050"/>
                </a:solidFill>
              </a:defRPr>
            </a:lvl4pPr>
            <a:lvl5pPr marL="1826638" indent="-306910">
              <a:spcBef>
                <a:spcPts val="1312"/>
              </a:spcBef>
              <a:buFont typeface="Arial"/>
              <a:buChar char="•"/>
              <a:defRPr sz="1600">
                <a:solidFill>
                  <a:srgbClr val="505050"/>
                </a:solidFill>
              </a:defRPr>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132664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98764" y="971552"/>
            <a:ext cx="11582400" cy="3726717"/>
          </a:xfrm>
          <a:prstGeom prst="rect">
            <a:avLst/>
          </a:prstGeom>
        </p:spPr>
        <p:txBody>
          <a:bodyPr lIns="0" tIns="0" rIns="0" bIns="0" rtlCol="0">
            <a:normAutofit/>
          </a:bodyPr>
          <a:lstStyle>
            <a:lvl1pPr marL="0" indent="0">
              <a:buNone/>
              <a:defRPr sz="1733">
                <a:solidFill>
                  <a:srgbClr val="505050"/>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98764" y="4943005"/>
            <a:ext cx="11582400" cy="1091259"/>
          </a:xfrm>
          <a:prstGeom prst="rect">
            <a:avLst/>
          </a:prstGeom>
        </p:spPr>
        <p:txBody>
          <a:bodyPr lIns="0" tIns="0" rIns="0" bIns="0"/>
          <a:lstStyle>
            <a:lvl1pPr marL="0" indent="0" algn="ctr">
              <a:buNone/>
              <a:defRPr sz="1467"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7" name="Date Placeholder 3"/>
          <p:cNvSpPr>
            <a:spLocks noGrp="1"/>
          </p:cNvSpPr>
          <p:nvPr>
            <p:ph type="dt" sz="half" idx="14"/>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1/18/2024</a:t>
            </a:r>
            <a:endParaRPr lang="en-US" dirty="0"/>
          </a:p>
        </p:txBody>
      </p:sp>
      <p:sp>
        <p:nvSpPr>
          <p:cNvPr id="9" name="Footer Placeholder 4"/>
          <p:cNvSpPr>
            <a:spLocks noGrp="1"/>
          </p:cNvSpPr>
          <p:nvPr>
            <p:ph type="ftr" sz="quarter" idx="3"/>
          </p:nvPr>
        </p:nvSpPr>
        <p:spPr>
          <a:xfrm>
            <a:off x="2040804" y="6504216"/>
            <a:ext cx="83359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Fermilab Engineering and Technical Initiatives</a:t>
            </a:r>
            <a:endParaRPr lang="en-US" b="1" dirty="0"/>
          </a:p>
        </p:txBody>
      </p:sp>
      <p:sp>
        <p:nvSpPr>
          <p:cNvPr id="11"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304800" y="251752"/>
            <a:ext cx="11582400" cy="427877"/>
          </a:xfrm>
          <a:prstGeom prst="rect">
            <a:avLst/>
          </a:prstGeom>
        </p:spPr>
        <p:txBody>
          <a:bodyPr lIns="0" tIns="0" rIns="0" bIns="0" anchor="b" anchorCtr="0"/>
          <a:lstStyle>
            <a:lvl1pPr>
              <a:defRPr sz="2600">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422041" y="6229315"/>
            <a:ext cx="1477859" cy="265532"/>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439402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82436" y="6504215"/>
            <a:ext cx="900491" cy="241300"/>
          </a:xfrm>
        </p:spPr>
        <p:txBody>
          <a:bodyPr/>
          <a:lstStyle>
            <a:lvl1pPr>
              <a:defRPr sz="1200"/>
            </a:lvl1pPr>
          </a:lstStyle>
          <a:p>
            <a:pPr>
              <a:defRPr/>
            </a:pPr>
            <a:r>
              <a:rPr lang="en-US"/>
              <a:t>1/18/2024</a:t>
            </a:r>
            <a:endParaRPr lang="en-US" dirty="0"/>
          </a:p>
        </p:txBody>
      </p:sp>
      <p:sp>
        <p:nvSpPr>
          <p:cNvPr id="4" name="Footer Placeholder 3"/>
          <p:cNvSpPr>
            <a:spLocks noGrp="1"/>
          </p:cNvSpPr>
          <p:nvPr>
            <p:ph type="ftr" sz="quarter" idx="11"/>
          </p:nvPr>
        </p:nvSpPr>
        <p:spPr>
          <a:xfrm>
            <a:off x="2040807" y="6504216"/>
            <a:ext cx="8347199" cy="242873"/>
          </a:xfrm>
        </p:spPr>
        <p:txBody>
          <a:bodyPr/>
          <a:lstStyle>
            <a:lvl1pPr>
              <a:defRPr sz="1200"/>
            </a:lvl1pPr>
          </a:lstStyle>
          <a:p>
            <a:pPr>
              <a:defRPr/>
            </a:pPr>
            <a:r>
              <a:rPr lang="en-US"/>
              <a:t>Fermilab Engineering and Technical Initiatives</a:t>
            </a:r>
            <a:endParaRPr lang="en-US" b="1" dirty="0"/>
          </a:p>
        </p:txBody>
      </p:sp>
      <p:sp>
        <p:nvSpPr>
          <p:cNvPr id="5" name="Slide Number Placeholder 4"/>
          <p:cNvSpPr>
            <a:spLocks noGrp="1"/>
          </p:cNvSpPr>
          <p:nvPr>
            <p:ph type="sldNum" sz="quarter" idx="12"/>
          </p:nvPr>
        </p:nvSpPr>
        <p:spPr/>
        <p:txBody>
          <a:bodyPr/>
          <a:lstStyle>
            <a:lvl1pPr>
              <a:defRPr sz="12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96333" y="254001"/>
            <a:ext cx="11567584" cy="5802923"/>
          </a:xfrm>
          <a:prstGeom prst="rect">
            <a:avLst/>
          </a:prstGeom>
        </p:spPr>
        <p:txBody>
          <a:bodyPr vert="horz"/>
          <a:lstStyle>
            <a:lvl1pPr marL="306910" indent="-306910">
              <a:defRPr sz="1867">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422041" y="6229315"/>
            <a:ext cx="1477859" cy="265532"/>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17876806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1/18/2024</a:t>
            </a:r>
            <a:endParaRPr lang="en-US" dirty="0"/>
          </a:p>
        </p:txBody>
      </p:sp>
      <p:sp>
        <p:nvSpPr>
          <p:cNvPr id="4" name="Footer Placeholder 3"/>
          <p:cNvSpPr>
            <a:spLocks noGrp="1"/>
          </p:cNvSpPr>
          <p:nvPr>
            <p:ph type="ftr" sz="quarter" idx="11"/>
          </p:nvPr>
        </p:nvSpPr>
        <p:spPr>
          <a:xfrm>
            <a:off x="2040804" y="6504216"/>
            <a:ext cx="8363037" cy="242873"/>
          </a:xfrm>
        </p:spPr>
        <p:txBody>
          <a:bodyPr/>
          <a:lstStyle/>
          <a:p>
            <a:pPr>
              <a:defRPr/>
            </a:pPr>
            <a:r>
              <a:rPr lang="en-US"/>
              <a:t>Fermilab Engineering and Technical Initiatives</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74259"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263923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500427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7379275"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973435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74259"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263923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500427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7379275"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973435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74259"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263923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500427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7379275"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973435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422041" y="6229315"/>
            <a:ext cx="1477859" cy="265532"/>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6843110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2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585674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34"/>
        <p:cNvGrpSpPr/>
        <p:nvPr/>
      </p:nvGrpSpPr>
      <p:grpSpPr>
        <a:xfrm>
          <a:off x="0" y="0"/>
          <a:ext cx="0" cy="0"/>
          <a:chOff x="0" y="0"/>
          <a:chExt cx="0" cy="0"/>
        </a:xfrm>
      </p:grpSpPr>
      <p:sp>
        <p:nvSpPr>
          <p:cNvPr id="35" name="Google Shape;35;p25"/>
          <p:cNvSpPr txBox="1">
            <a:spLocks noGrp="1"/>
          </p:cNvSpPr>
          <p:nvPr>
            <p:ph type="ctrTitle"/>
          </p:nvPr>
        </p:nvSpPr>
        <p:spPr>
          <a:xfrm>
            <a:off x="415611" y="992767"/>
            <a:ext cx="11360800" cy="27368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6933"/>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36" name="Google Shape;36;p25"/>
          <p:cNvSpPr txBox="1">
            <a:spLocks noGrp="1"/>
          </p:cNvSpPr>
          <p:nvPr>
            <p:ph type="subTitle" idx="1"/>
          </p:nvPr>
        </p:nvSpPr>
        <p:spPr>
          <a:xfrm>
            <a:off x="415600" y="3778833"/>
            <a:ext cx="11360800" cy="10568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37" name="Google Shape;37;p2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61446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with picture (round)">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4" name="Rectangle 3">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26CA2777-A89F-4130-B308-73BB65955918}" type="slidenum">
              <a:rPr lang="en-US" smtClean="0"/>
              <a:pPr/>
              <a:t>‹#›</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7" name="TextBox 6"/>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
        <p:nvSpPr>
          <p:cNvPr id="12" name="Picture Placeholder 11"/>
          <p:cNvSpPr>
            <a:spLocks noGrp="1"/>
          </p:cNvSpPr>
          <p:nvPr>
            <p:ph type="pic" sz="quarter" idx="10"/>
          </p:nvPr>
        </p:nvSpPr>
        <p:spPr>
          <a:xfrm>
            <a:off x="6920089" y="1045804"/>
            <a:ext cx="5271912" cy="5274034"/>
          </a:xfrm>
          <a:custGeom>
            <a:avLst/>
            <a:gdLst>
              <a:gd name="connsiteX0" fmla="*/ 3962270 w 5375563"/>
              <a:gd name="connsiteY0" fmla="*/ 0 h 5377727"/>
              <a:gd name="connsiteX1" fmla="*/ 5140529 w 5375563"/>
              <a:gd name="connsiteY1" fmla="*/ 168208 h 5377727"/>
              <a:gd name="connsiteX2" fmla="*/ 5375563 w 5375563"/>
              <a:gd name="connsiteY2" fmla="*/ 249437 h 5377727"/>
              <a:gd name="connsiteX3" fmla="*/ 5375563 w 5375563"/>
              <a:gd name="connsiteY3" fmla="*/ 5377727 h 5377727"/>
              <a:gd name="connsiteX4" fmla="*/ 398434 w 5375563"/>
              <a:gd name="connsiteY4" fmla="*/ 5377727 h 5377727"/>
              <a:gd name="connsiteX5" fmla="*/ 390724 w 5375563"/>
              <a:gd name="connsiteY5" fmla="*/ 5363513 h 5377727"/>
              <a:gd name="connsiteX6" fmla="*/ 0 w 5375563"/>
              <a:gd name="connsiteY6" fmla="*/ 3741443 h 5377727"/>
              <a:gd name="connsiteX7" fmla="*/ 3962270 w 5375563"/>
              <a:gd name="connsiteY7" fmla="*/ 0 h 5377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75563" h="5377727">
                <a:moveTo>
                  <a:pt x="3962270" y="0"/>
                </a:moveTo>
                <a:cubicBezTo>
                  <a:pt x="4372577" y="0"/>
                  <a:pt x="4768317" y="58891"/>
                  <a:pt x="5140529" y="168208"/>
                </a:cubicBezTo>
                <a:lnTo>
                  <a:pt x="5375563" y="249437"/>
                </a:lnTo>
                <a:lnTo>
                  <a:pt x="5375563" y="5377727"/>
                </a:lnTo>
                <a:lnTo>
                  <a:pt x="398434" y="5377727"/>
                </a:lnTo>
                <a:lnTo>
                  <a:pt x="390724" y="5363513"/>
                </a:lnTo>
                <a:cubicBezTo>
                  <a:pt x="140324" y="4872813"/>
                  <a:pt x="0" y="4322602"/>
                  <a:pt x="0" y="3741443"/>
                </a:cubicBezTo>
                <a:cubicBezTo>
                  <a:pt x="0" y="1675101"/>
                  <a:pt x="1773969" y="0"/>
                  <a:pt x="3962270" y="0"/>
                </a:cubicBezTo>
                <a:close/>
              </a:path>
            </a:pathLst>
          </a:custGeom>
          <a:noFill/>
        </p:spPr>
        <p:txBody>
          <a:bodyPr wrap="square" anchor="ctr" anchorCtr="1">
            <a:noAutofit/>
          </a:bodyPr>
          <a:lstStyle>
            <a:lvl1pPr marL="0" indent="0">
              <a:buNone/>
              <a:defRPr/>
            </a:lvl1pPr>
          </a:lstStyle>
          <a:p>
            <a:r>
              <a:rPr lang="en-US"/>
              <a:t>Click icon to add picture</a:t>
            </a:r>
            <a:endParaRPr lang="en-US" dirty="0"/>
          </a:p>
        </p:txBody>
      </p:sp>
      <p:sp>
        <p:nvSpPr>
          <p:cNvPr id="14" name="Text Placeholder 13"/>
          <p:cNvSpPr>
            <a:spLocks noGrp="1"/>
          </p:cNvSpPr>
          <p:nvPr>
            <p:ph type="body" sz="quarter" idx="11"/>
          </p:nvPr>
        </p:nvSpPr>
        <p:spPr>
          <a:xfrm>
            <a:off x="409575" y="1389063"/>
            <a:ext cx="6227763" cy="4662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13902664"/>
      </p:ext>
    </p:extLst>
  </p:cSld>
  <p:clrMapOvr>
    <a:masterClrMapping/>
  </p:clrMapOvr>
  <p:hf hdr="0" dt="0"/>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8"/>
        <p:cNvGrpSpPr/>
        <p:nvPr/>
      </p:nvGrpSpPr>
      <p:grpSpPr>
        <a:xfrm>
          <a:off x="0" y="0"/>
          <a:ext cx="0" cy="0"/>
          <a:chOff x="0" y="0"/>
          <a:chExt cx="0" cy="0"/>
        </a:xfrm>
      </p:grpSpPr>
      <p:sp>
        <p:nvSpPr>
          <p:cNvPr id="39" name="Google Shape;39;p26"/>
          <p:cNvSpPr txBox="1">
            <a:spLocks noGrp="1"/>
          </p:cNvSpPr>
          <p:nvPr>
            <p:ph type="title"/>
          </p:nvPr>
        </p:nvSpPr>
        <p:spPr>
          <a:xfrm>
            <a:off x="415600" y="2867800"/>
            <a:ext cx="11360800" cy="1122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4800"/>
            </a:lvl1pPr>
            <a:lvl2pPr lvl="1" algn="ctr">
              <a:lnSpc>
                <a:spcPct val="100000"/>
              </a:lnSpc>
              <a:spcBef>
                <a:spcPts val="0"/>
              </a:spcBef>
              <a:spcAft>
                <a:spcPts val="0"/>
              </a:spcAft>
              <a:buSzPts val="3600"/>
              <a:buNone/>
              <a:defRPr sz="4800"/>
            </a:lvl2pPr>
            <a:lvl3pPr lvl="2" algn="ctr">
              <a:lnSpc>
                <a:spcPct val="100000"/>
              </a:lnSpc>
              <a:spcBef>
                <a:spcPts val="0"/>
              </a:spcBef>
              <a:spcAft>
                <a:spcPts val="0"/>
              </a:spcAft>
              <a:buSzPts val="3600"/>
              <a:buNone/>
              <a:defRPr sz="4800"/>
            </a:lvl3pPr>
            <a:lvl4pPr lvl="3" algn="ctr">
              <a:lnSpc>
                <a:spcPct val="100000"/>
              </a:lnSpc>
              <a:spcBef>
                <a:spcPts val="0"/>
              </a:spcBef>
              <a:spcAft>
                <a:spcPts val="0"/>
              </a:spcAft>
              <a:buSzPts val="3600"/>
              <a:buNone/>
              <a:defRPr sz="4800"/>
            </a:lvl4pPr>
            <a:lvl5pPr lvl="4" algn="ctr">
              <a:lnSpc>
                <a:spcPct val="100000"/>
              </a:lnSpc>
              <a:spcBef>
                <a:spcPts val="0"/>
              </a:spcBef>
              <a:spcAft>
                <a:spcPts val="0"/>
              </a:spcAft>
              <a:buSzPts val="3600"/>
              <a:buNone/>
              <a:defRPr sz="4800"/>
            </a:lvl5pPr>
            <a:lvl6pPr lvl="5" algn="ctr">
              <a:lnSpc>
                <a:spcPct val="100000"/>
              </a:lnSpc>
              <a:spcBef>
                <a:spcPts val="0"/>
              </a:spcBef>
              <a:spcAft>
                <a:spcPts val="0"/>
              </a:spcAft>
              <a:buSzPts val="3600"/>
              <a:buNone/>
              <a:defRPr sz="4800"/>
            </a:lvl6pPr>
            <a:lvl7pPr lvl="6" algn="ctr">
              <a:lnSpc>
                <a:spcPct val="100000"/>
              </a:lnSpc>
              <a:spcBef>
                <a:spcPts val="0"/>
              </a:spcBef>
              <a:spcAft>
                <a:spcPts val="0"/>
              </a:spcAft>
              <a:buSzPts val="3600"/>
              <a:buNone/>
              <a:defRPr sz="4800"/>
            </a:lvl7pPr>
            <a:lvl8pPr lvl="7" algn="ctr">
              <a:lnSpc>
                <a:spcPct val="100000"/>
              </a:lnSpc>
              <a:spcBef>
                <a:spcPts val="0"/>
              </a:spcBef>
              <a:spcAft>
                <a:spcPts val="0"/>
              </a:spcAft>
              <a:buSzPts val="3600"/>
              <a:buNone/>
              <a:defRPr sz="4800"/>
            </a:lvl8pPr>
            <a:lvl9pPr lvl="8" algn="ctr">
              <a:lnSpc>
                <a:spcPct val="100000"/>
              </a:lnSpc>
              <a:spcBef>
                <a:spcPts val="0"/>
              </a:spcBef>
              <a:spcAft>
                <a:spcPts val="0"/>
              </a:spcAft>
              <a:buSzPts val="3600"/>
              <a:buNone/>
              <a:defRPr sz="4800"/>
            </a:lvl9pPr>
          </a:lstStyle>
          <a:p>
            <a:endParaRPr/>
          </a:p>
        </p:txBody>
      </p:sp>
      <p:sp>
        <p:nvSpPr>
          <p:cNvPr id="40" name="Google Shape;40;p2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364628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41"/>
        <p:cNvGrpSpPr/>
        <p:nvPr/>
      </p:nvGrpSpPr>
      <p:grpSpPr>
        <a:xfrm>
          <a:off x="0" y="0"/>
          <a:ext cx="0" cy="0"/>
          <a:chOff x="0" y="0"/>
          <a:chExt cx="0" cy="0"/>
        </a:xfrm>
      </p:grpSpPr>
      <p:sp>
        <p:nvSpPr>
          <p:cNvPr id="42" name="Google Shape;42;p27"/>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3" name="Google Shape;43;p27"/>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44" name="Google Shape;44;p2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636767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45"/>
        <p:cNvGrpSpPr/>
        <p:nvPr/>
      </p:nvGrpSpPr>
      <p:grpSpPr>
        <a:xfrm>
          <a:off x="0" y="0"/>
          <a:ext cx="0" cy="0"/>
          <a:chOff x="0" y="0"/>
          <a:chExt cx="0" cy="0"/>
        </a:xfrm>
      </p:grpSpPr>
      <p:sp>
        <p:nvSpPr>
          <p:cNvPr id="46" name="Google Shape;46;p28"/>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7" name="Google Shape;47;p28"/>
          <p:cNvSpPr txBox="1">
            <a:spLocks noGrp="1"/>
          </p:cNvSpPr>
          <p:nvPr>
            <p:ph type="body" idx="1"/>
          </p:nvPr>
        </p:nvSpPr>
        <p:spPr>
          <a:xfrm>
            <a:off x="415600" y="1536633"/>
            <a:ext cx="5333200" cy="4555200"/>
          </a:xfrm>
          <a:prstGeom prst="rect">
            <a:avLst/>
          </a:prstGeom>
          <a:noFill/>
          <a:ln>
            <a:noFill/>
          </a:ln>
        </p:spPr>
        <p:txBody>
          <a:bodyPr spcFirstLastPara="1" wrap="square" lIns="91425" tIns="91425" rIns="91425" bIns="91425" anchor="t" anchorCtr="0">
            <a:norm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0"/>
              </a:spcBef>
              <a:spcAft>
                <a:spcPts val="0"/>
              </a:spcAft>
              <a:buSzPts val="1200"/>
              <a:buChar char="○"/>
              <a:defRPr sz="1600"/>
            </a:lvl2pPr>
            <a:lvl3pPr marL="1828754" lvl="2" indent="-406390" algn="l">
              <a:lnSpc>
                <a:spcPct val="115000"/>
              </a:lnSpc>
              <a:spcBef>
                <a:spcPts val="0"/>
              </a:spcBef>
              <a:spcAft>
                <a:spcPts val="0"/>
              </a:spcAft>
              <a:buSzPts val="1200"/>
              <a:buChar char="■"/>
              <a:defRPr sz="1600"/>
            </a:lvl3pPr>
            <a:lvl4pPr marL="2438339" lvl="3" indent="-406390" algn="l">
              <a:lnSpc>
                <a:spcPct val="115000"/>
              </a:lnSpc>
              <a:spcBef>
                <a:spcPts val="0"/>
              </a:spcBef>
              <a:spcAft>
                <a:spcPts val="0"/>
              </a:spcAft>
              <a:buSzPts val="1200"/>
              <a:buChar char="●"/>
              <a:defRPr sz="1600"/>
            </a:lvl4pPr>
            <a:lvl5pPr marL="3047924" lvl="4" indent="-406390" algn="l">
              <a:lnSpc>
                <a:spcPct val="115000"/>
              </a:lnSpc>
              <a:spcBef>
                <a:spcPts val="0"/>
              </a:spcBef>
              <a:spcAft>
                <a:spcPts val="0"/>
              </a:spcAft>
              <a:buSzPts val="1200"/>
              <a:buChar char="○"/>
              <a:defRPr sz="1600"/>
            </a:lvl5pPr>
            <a:lvl6pPr marL="3657509" lvl="5" indent="-406390" algn="l">
              <a:lnSpc>
                <a:spcPct val="115000"/>
              </a:lnSpc>
              <a:spcBef>
                <a:spcPts val="0"/>
              </a:spcBef>
              <a:spcAft>
                <a:spcPts val="0"/>
              </a:spcAft>
              <a:buSzPts val="1200"/>
              <a:buChar char="■"/>
              <a:defRPr sz="1600"/>
            </a:lvl6pPr>
            <a:lvl7pPr marL="4267093" lvl="6" indent="-406390" algn="l">
              <a:lnSpc>
                <a:spcPct val="115000"/>
              </a:lnSpc>
              <a:spcBef>
                <a:spcPts val="0"/>
              </a:spcBef>
              <a:spcAft>
                <a:spcPts val="0"/>
              </a:spcAft>
              <a:buSzPts val="1200"/>
              <a:buChar char="●"/>
              <a:defRPr sz="1600"/>
            </a:lvl7pPr>
            <a:lvl8pPr marL="4876678" lvl="7" indent="-406390" algn="l">
              <a:lnSpc>
                <a:spcPct val="115000"/>
              </a:lnSpc>
              <a:spcBef>
                <a:spcPts val="0"/>
              </a:spcBef>
              <a:spcAft>
                <a:spcPts val="0"/>
              </a:spcAft>
              <a:buSzPts val="1200"/>
              <a:buChar char="○"/>
              <a:defRPr sz="1600"/>
            </a:lvl8pPr>
            <a:lvl9pPr marL="5486263" lvl="8" indent="-406390" algn="l">
              <a:lnSpc>
                <a:spcPct val="115000"/>
              </a:lnSpc>
              <a:spcBef>
                <a:spcPts val="0"/>
              </a:spcBef>
              <a:spcAft>
                <a:spcPts val="0"/>
              </a:spcAft>
              <a:buSzPts val="1200"/>
              <a:buChar char="■"/>
              <a:defRPr sz="1600"/>
            </a:lvl9pPr>
          </a:lstStyle>
          <a:p>
            <a:endParaRPr/>
          </a:p>
        </p:txBody>
      </p:sp>
      <p:sp>
        <p:nvSpPr>
          <p:cNvPr id="48" name="Google Shape;48;p28"/>
          <p:cNvSpPr txBox="1">
            <a:spLocks noGrp="1"/>
          </p:cNvSpPr>
          <p:nvPr>
            <p:ph type="body" idx="2"/>
          </p:nvPr>
        </p:nvSpPr>
        <p:spPr>
          <a:xfrm>
            <a:off x="6443200" y="1536633"/>
            <a:ext cx="5333200" cy="4555200"/>
          </a:xfrm>
          <a:prstGeom prst="rect">
            <a:avLst/>
          </a:prstGeom>
          <a:noFill/>
          <a:ln>
            <a:noFill/>
          </a:ln>
        </p:spPr>
        <p:txBody>
          <a:bodyPr spcFirstLastPara="1" wrap="square" lIns="91425" tIns="91425" rIns="91425" bIns="91425" anchor="t" anchorCtr="0">
            <a:norm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0"/>
              </a:spcBef>
              <a:spcAft>
                <a:spcPts val="0"/>
              </a:spcAft>
              <a:buSzPts val="1200"/>
              <a:buChar char="○"/>
              <a:defRPr sz="1600"/>
            </a:lvl2pPr>
            <a:lvl3pPr marL="1828754" lvl="2" indent="-406390" algn="l">
              <a:lnSpc>
                <a:spcPct val="115000"/>
              </a:lnSpc>
              <a:spcBef>
                <a:spcPts val="0"/>
              </a:spcBef>
              <a:spcAft>
                <a:spcPts val="0"/>
              </a:spcAft>
              <a:buSzPts val="1200"/>
              <a:buChar char="■"/>
              <a:defRPr sz="1600"/>
            </a:lvl3pPr>
            <a:lvl4pPr marL="2438339" lvl="3" indent="-406390" algn="l">
              <a:lnSpc>
                <a:spcPct val="115000"/>
              </a:lnSpc>
              <a:spcBef>
                <a:spcPts val="0"/>
              </a:spcBef>
              <a:spcAft>
                <a:spcPts val="0"/>
              </a:spcAft>
              <a:buSzPts val="1200"/>
              <a:buChar char="●"/>
              <a:defRPr sz="1600"/>
            </a:lvl4pPr>
            <a:lvl5pPr marL="3047924" lvl="4" indent="-406390" algn="l">
              <a:lnSpc>
                <a:spcPct val="115000"/>
              </a:lnSpc>
              <a:spcBef>
                <a:spcPts val="0"/>
              </a:spcBef>
              <a:spcAft>
                <a:spcPts val="0"/>
              </a:spcAft>
              <a:buSzPts val="1200"/>
              <a:buChar char="○"/>
              <a:defRPr sz="1600"/>
            </a:lvl5pPr>
            <a:lvl6pPr marL="3657509" lvl="5" indent="-406390" algn="l">
              <a:lnSpc>
                <a:spcPct val="115000"/>
              </a:lnSpc>
              <a:spcBef>
                <a:spcPts val="0"/>
              </a:spcBef>
              <a:spcAft>
                <a:spcPts val="0"/>
              </a:spcAft>
              <a:buSzPts val="1200"/>
              <a:buChar char="■"/>
              <a:defRPr sz="1600"/>
            </a:lvl6pPr>
            <a:lvl7pPr marL="4267093" lvl="6" indent="-406390" algn="l">
              <a:lnSpc>
                <a:spcPct val="115000"/>
              </a:lnSpc>
              <a:spcBef>
                <a:spcPts val="0"/>
              </a:spcBef>
              <a:spcAft>
                <a:spcPts val="0"/>
              </a:spcAft>
              <a:buSzPts val="1200"/>
              <a:buChar char="●"/>
              <a:defRPr sz="1600"/>
            </a:lvl7pPr>
            <a:lvl8pPr marL="4876678" lvl="7" indent="-406390" algn="l">
              <a:lnSpc>
                <a:spcPct val="115000"/>
              </a:lnSpc>
              <a:spcBef>
                <a:spcPts val="0"/>
              </a:spcBef>
              <a:spcAft>
                <a:spcPts val="0"/>
              </a:spcAft>
              <a:buSzPts val="1200"/>
              <a:buChar char="○"/>
              <a:defRPr sz="1600"/>
            </a:lvl8pPr>
            <a:lvl9pPr marL="5486263" lvl="8" indent="-406390" algn="l">
              <a:lnSpc>
                <a:spcPct val="115000"/>
              </a:lnSpc>
              <a:spcBef>
                <a:spcPts val="0"/>
              </a:spcBef>
              <a:spcAft>
                <a:spcPts val="0"/>
              </a:spcAft>
              <a:buSzPts val="1200"/>
              <a:buChar char="■"/>
              <a:defRPr sz="1600"/>
            </a:lvl9pPr>
          </a:lstStyle>
          <a:p>
            <a:endParaRPr/>
          </a:p>
        </p:txBody>
      </p:sp>
      <p:sp>
        <p:nvSpPr>
          <p:cNvPr id="49" name="Google Shape;49;p2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7362532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0"/>
        <p:cNvGrpSpPr/>
        <p:nvPr/>
      </p:nvGrpSpPr>
      <p:grpSpPr>
        <a:xfrm>
          <a:off x="0" y="0"/>
          <a:ext cx="0" cy="0"/>
          <a:chOff x="0" y="0"/>
          <a:chExt cx="0" cy="0"/>
        </a:xfrm>
      </p:grpSpPr>
      <p:sp>
        <p:nvSpPr>
          <p:cNvPr id="51" name="Google Shape;51;p29"/>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2" name="Google Shape;52;p2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005097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53"/>
        <p:cNvGrpSpPr/>
        <p:nvPr/>
      </p:nvGrpSpPr>
      <p:grpSpPr>
        <a:xfrm>
          <a:off x="0" y="0"/>
          <a:ext cx="0" cy="0"/>
          <a:chOff x="0" y="0"/>
          <a:chExt cx="0" cy="0"/>
        </a:xfrm>
      </p:grpSpPr>
      <p:sp>
        <p:nvSpPr>
          <p:cNvPr id="54" name="Google Shape;54;p30"/>
          <p:cNvSpPr txBox="1">
            <a:spLocks noGrp="1"/>
          </p:cNvSpPr>
          <p:nvPr>
            <p:ph type="title"/>
          </p:nvPr>
        </p:nvSpPr>
        <p:spPr>
          <a:xfrm>
            <a:off x="415600" y="740800"/>
            <a:ext cx="3744000" cy="10076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55" name="Google Shape;55;p30"/>
          <p:cNvSpPr txBox="1">
            <a:spLocks noGrp="1"/>
          </p:cNvSpPr>
          <p:nvPr>
            <p:ph type="body" idx="1"/>
          </p:nvPr>
        </p:nvSpPr>
        <p:spPr>
          <a:xfrm>
            <a:off x="415600" y="1852800"/>
            <a:ext cx="3744000" cy="4239200"/>
          </a:xfrm>
          <a:prstGeom prst="rect">
            <a:avLst/>
          </a:prstGeom>
          <a:noFill/>
          <a:ln>
            <a:noFill/>
          </a:ln>
        </p:spPr>
        <p:txBody>
          <a:bodyPr spcFirstLastPara="1" wrap="square" lIns="91425" tIns="91425" rIns="91425" bIns="91425" anchor="t" anchorCtr="0">
            <a:normAutofit/>
          </a:bodyPr>
          <a:lstStyle>
            <a:lvl1pPr marL="609585" lvl="0" indent="-406390" algn="l">
              <a:lnSpc>
                <a:spcPct val="115000"/>
              </a:lnSpc>
              <a:spcBef>
                <a:spcPts val="0"/>
              </a:spcBef>
              <a:spcAft>
                <a:spcPts val="0"/>
              </a:spcAft>
              <a:buSzPts val="1200"/>
              <a:buChar char="●"/>
              <a:defRPr sz="1600"/>
            </a:lvl1pPr>
            <a:lvl2pPr marL="1219170" lvl="1" indent="-406390" algn="l">
              <a:lnSpc>
                <a:spcPct val="115000"/>
              </a:lnSpc>
              <a:spcBef>
                <a:spcPts val="0"/>
              </a:spcBef>
              <a:spcAft>
                <a:spcPts val="0"/>
              </a:spcAft>
              <a:buSzPts val="1200"/>
              <a:buChar char="○"/>
              <a:defRPr sz="1600"/>
            </a:lvl2pPr>
            <a:lvl3pPr marL="1828754" lvl="2" indent="-406390" algn="l">
              <a:lnSpc>
                <a:spcPct val="115000"/>
              </a:lnSpc>
              <a:spcBef>
                <a:spcPts val="0"/>
              </a:spcBef>
              <a:spcAft>
                <a:spcPts val="0"/>
              </a:spcAft>
              <a:buSzPts val="1200"/>
              <a:buChar char="■"/>
              <a:defRPr sz="1600"/>
            </a:lvl3pPr>
            <a:lvl4pPr marL="2438339" lvl="3" indent="-406390" algn="l">
              <a:lnSpc>
                <a:spcPct val="115000"/>
              </a:lnSpc>
              <a:spcBef>
                <a:spcPts val="0"/>
              </a:spcBef>
              <a:spcAft>
                <a:spcPts val="0"/>
              </a:spcAft>
              <a:buSzPts val="1200"/>
              <a:buChar char="●"/>
              <a:defRPr sz="1600"/>
            </a:lvl4pPr>
            <a:lvl5pPr marL="3047924" lvl="4" indent="-406390" algn="l">
              <a:lnSpc>
                <a:spcPct val="115000"/>
              </a:lnSpc>
              <a:spcBef>
                <a:spcPts val="0"/>
              </a:spcBef>
              <a:spcAft>
                <a:spcPts val="0"/>
              </a:spcAft>
              <a:buSzPts val="1200"/>
              <a:buChar char="○"/>
              <a:defRPr sz="1600"/>
            </a:lvl5pPr>
            <a:lvl6pPr marL="3657509" lvl="5" indent="-406390" algn="l">
              <a:lnSpc>
                <a:spcPct val="115000"/>
              </a:lnSpc>
              <a:spcBef>
                <a:spcPts val="0"/>
              </a:spcBef>
              <a:spcAft>
                <a:spcPts val="0"/>
              </a:spcAft>
              <a:buSzPts val="1200"/>
              <a:buChar char="■"/>
              <a:defRPr sz="1600"/>
            </a:lvl6pPr>
            <a:lvl7pPr marL="4267093" lvl="6" indent="-406390" algn="l">
              <a:lnSpc>
                <a:spcPct val="115000"/>
              </a:lnSpc>
              <a:spcBef>
                <a:spcPts val="0"/>
              </a:spcBef>
              <a:spcAft>
                <a:spcPts val="0"/>
              </a:spcAft>
              <a:buSzPts val="1200"/>
              <a:buChar char="●"/>
              <a:defRPr sz="1600"/>
            </a:lvl7pPr>
            <a:lvl8pPr marL="4876678" lvl="7" indent="-406390" algn="l">
              <a:lnSpc>
                <a:spcPct val="115000"/>
              </a:lnSpc>
              <a:spcBef>
                <a:spcPts val="0"/>
              </a:spcBef>
              <a:spcAft>
                <a:spcPts val="0"/>
              </a:spcAft>
              <a:buSzPts val="1200"/>
              <a:buChar char="○"/>
              <a:defRPr sz="1600"/>
            </a:lvl8pPr>
            <a:lvl9pPr marL="5486263" lvl="8" indent="-406390" algn="l">
              <a:lnSpc>
                <a:spcPct val="115000"/>
              </a:lnSpc>
              <a:spcBef>
                <a:spcPts val="0"/>
              </a:spcBef>
              <a:spcAft>
                <a:spcPts val="0"/>
              </a:spcAft>
              <a:buSzPts val="1200"/>
              <a:buChar char="■"/>
              <a:defRPr sz="1600"/>
            </a:lvl9pPr>
          </a:lstStyle>
          <a:p>
            <a:endParaRPr/>
          </a:p>
        </p:txBody>
      </p:sp>
      <p:sp>
        <p:nvSpPr>
          <p:cNvPr id="56" name="Google Shape;56;p3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923790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57"/>
        <p:cNvGrpSpPr/>
        <p:nvPr/>
      </p:nvGrpSpPr>
      <p:grpSpPr>
        <a:xfrm>
          <a:off x="0" y="0"/>
          <a:ext cx="0" cy="0"/>
          <a:chOff x="0" y="0"/>
          <a:chExt cx="0" cy="0"/>
        </a:xfrm>
      </p:grpSpPr>
      <p:sp>
        <p:nvSpPr>
          <p:cNvPr id="58" name="Google Shape;58;p31"/>
          <p:cNvSpPr txBox="1">
            <a:spLocks noGrp="1"/>
          </p:cNvSpPr>
          <p:nvPr>
            <p:ph type="title"/>
          </p:nvPr>
        </p:nvSpPr>
        <p:spPr>
          <a:xfrm>
            <a:off x="653667" y="600200"/>
            <a:ext cx="8490400" cy="54544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6400"/>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a:p>
        </p:txBody>
      </p:sp>
      <p:sp>
        <p:nvSpPr>
          <p:cNvPr id="59" name="Google Shape;59;p3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7806247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60"/>
        <p:cNvGrpSpPr/>
        <p:nvPr/>
      </p:nvGrpSpPr>
      <p:grpSpPr>
        <a:xfrm>
          <a:off x="0" y="0"/>
          <a:ext cx="0" cy="0"/>
          <a:chOff x="0" y="0"/>
          <a:chExt cx="0" cy="0"/>
        </a:xfrm>
      </p:grpSpPr>
      <p:sp>
        <p:nvSpPr>
          <p:cNvPr id="61" name="Google Shape;61;p32"/>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62" name="Google Shape;62;p32"/>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5600"/>
            </a:lvl1pPr>
            <a:lvl2pPr lvl="1" algn="ctr">
              <a:lnSpc>
                <a:spcPct val="100000"/>
              </a:lnSpc>
              <a:spcBef>
                <a:spcPts val="0"/>
              </a:spcBef>
              <a:spcAft>
                <a:spcPts val="0"/>
              </a:spcAft>
              <a:buSzPts val="4200"/>
              <a:buNone/>
              <a:defRPr sz="5600"/>
            </a:lvl2pPr>
            <a:lvl3pPr lvl="2" algn="ctr">
              <a:lnSpc>
                <a:spcPct val="100000"/>
              </a:lnSpc>
              <a:spcBef>
                <a:spcPts val="0"/>
              </a:spcBef>
              <a:spcAft>
                <a:spcPts val="0"/>
              </a:spcAft>
              <a:buSzPts val="4200"/>
              <a:buNone/>
              <a:defRPr sz="5600"/>
            </a:lvl3pPr>
            <a:lvl4pPr lvl="3" algn="ctr">
              <a:lnSpc>
                <a:spcPct val="100000"/>
              </a:lnSpc>
              <a:spcBef>
                <a:spcPts val="0"/>
              </a:spcBef>
              <a:spcAft>
                <a:spcPts val="0"/>
              </a:spcAft>
              <a:buSzPts val="4200"/>
              <a:buNone/>
              <a:defRPr sz="5600"/>
            </a:lvl4pPr>
            <a:lvl5pPr lvl="4" algn="ctr">
              <a:lnSpc>
                <a:spcPct val="100000"/>
              </a:lnSpc>
              <a:spcBef>
                <a:spcPts val="0"/>
              </a:spcBef>
              <a:spcAft>
                <a:spcPts val="0"/>
              </a:spcAft>
              <a:buSzPts val="4200"/>
              <a:buNone/>
              <a:defRPr sz="5600"/>
            </a:lvl5pPr>
            <a:lvl6pPr lvl="5" algn="ctr">
              <a:lnSpc>
                <a:spcPct val="100000"/>
              </a:lnSpc>
              <a:spcBef>
                <a:spcPts val="0"/>
              </a:spcBef>
              <a:spcAft>
                <a:spcPts val="0"/>
              </a:spcAft>
              <a:buSzPts val="4200"/>
              <a:buNone/>
              <a:defRPr sz="5600"/>
            </a:lvl6pPr>
            <a:lvl7pPr lvl="6" algn="ctr">
              <a:lnSpc>
                <a:spcPct val="100000"/>
              </a:lnSpc>
              <a:spcBef>
                <a:spcPts val="0"/>
              </a:spcBef>
              <a:spcAft>
                <a:spcPts val="0"/>
              </a:spcAft>
              <a:buSzPts val="4200"/>
              <a:buNone/>
              <a:defRPr sz="5600"/>
            </a:lvl7pPr>
            <a:lvl8pPr lvl="7" algn="ctr">
              <a:lnSpc>
                <a:spcPct val="100000"/>
              </a:lnSpc>
              <a:spcBef>
                <a:spcPts val="0"/>
              </a:spcBef>
              <a:spcAft>
                <a:spcPts val="0"/>
              </a:spcAft>
              <a:buSzPts val="4200"/>
              <a:buNone/>
              <a:defRPr sz="5600"/>
            </a:lvl8pPr>
            <a:lvl9pPr lvl="8" algn="ctr">
              <a:lnSpc>
                <a:spcPct val="100000"/>
              </a:lnSpc>
              <a:spcBef>
                <a:spcPts val="0"/>
              </a:spcBef>
              <a:spcAft>
                <a:spcPts val="0"/>
              </a:spcAft>
              <a:buSzPts val="4200"/>
              <a:buNone/>
              <a:defRPr sz="5600"/>
            </a:lvl9pPr>
          </a:lstStyle>
          <a:p>
            <a:endParaRPr/>
          </a:p>
        </p:txBody>
      </p:sp>
      <p:sp>
        <p:nvSpPr>
          <p:cNvPr id="63" name="Google Shape;63;p32"/>
          <p:cNvSpPr txBox="1">
            <a:spLocks noGrp="1"/>
          </p:cNvSpPr>
          <p:nvPr>
            <p:ph type="subTitle" idx="1"/>
          </p:nvPr>
        </p:nvSpPr>
        <p:spPr>
          <a:xfrm>
            <a:off x="354000" y="3737433"/>
            <a:ext cx="5393600" cy="16468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64" name="Google Shape;64;p32"/>
          <p:cNvSpPr txBox="1">
            <a:spLocks noGrp="1"/>
          </p:cNvSpPr>
          <p:nvPr>
            <p:ph type="body" idx="2"/>
          </p:nvPr>
        </p:nvSpPr>
        <p:spPr>
          <a:xfrm>
            <a:off x="6586000" y="965433"/>
            <a:ext cx="5116000" cy="4926800"/>
          </a:xfrm>
          <a:prstGeom prst="rect">
            <a:avLst/>
          </a:prstGeom>
          <a:noFill/>
          <a:ln>
            <a:noFill/>
          </a:ln>
        </p:spPr>
        <p:txBody>
          <a:bodyPr spcFirstLastPara="1" wrap="square" lIns="91425" tIns="91425" rIns="91425" bIns="91425" anchor="ctr" anchorCtr="0">
            <a:norm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65" name="Google Shape;65;p32"/>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7938688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6"/>
        <p:cNvGrpSpPr/>
        <p:nvPr/>
      </p:nvGrpSpPr>
      <p:grpSpPr>
        <a:xfrm>
          <a:off x="0" y="0"/>
          <a:ext cx="0" cy="0"/>
          <a:chOff x="0" y="0"/>
          <a:chExt cx="0" cy="0"/>
        </a:xfrm>
      </p:grpSpPr>
      <p:sp>
        <p:nvSpPr>
          <p:cNvPr id="67" name="Google Shape;67;p33"/>
          <p:cNvSpPr txBox="1">
            <a:spLocks noGrp="1"/>
          </p:cNvSpPr>
          <p:nvPr>
            <p:ph type="body" idx="1"/>
          </p:nvPr>
        </p:nvSpPr>
        <p:spPr>
          <a:xfrm>
            <a:off x="415600" y="5640767"/>
            <a:ext cx="7998400" cy="806800"/>
          </a:xfrm>
          <a:prstGeom prst="rect">
            <a:avLst/>
          </a:prstGeom>
          <a:noFill/>
          <a:ln>
            <a:noFill/>
          </a:ln>
        </p:spPr>
        <p:txBody>
          <a:bodyPr spcFirstLastPara="1" wrap="square" lIns="91425" tIns="91425" rIns="91425" bIns="91425" anchor="ctr" anchorCtr="0">
            <a:normAutofit/>
          </a:bodyPr>
          <a:lstStyle>
            <a:lvl1pPr marL="609585" lvl="0" indent="-304792" algn="l">
              <a:lnSpc>
                <a:spcPct val="100000"/>
              </a:lnSpc>
              <a:spcBef>
                <a:spcPts val="0"/>
              </a:spcBef>
              <a:spcAft>
                <a:spcPts val="0"/>
              </a:spcAft>
              <a:buSzPts val="1800"/>
              <a:buNone/>
              <a:defRPr/>
            </a:lvl1pPr>
          </a:lstStyle>
          <a:p>
            <a:endParaRPr/>
          </a:p>
        </p:txBody>
      </p:sp>
      <p:sp>
        <p:nvSpPr>
          <p:cNvPr id="68" name="Google Shape;68;p3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71501686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69"/>
        <p:cNvGrpSpPr/>
        <p:nvPr/>
      </p:nvGrpSpPr>
      <p:grpSpPr>
        <a:xfrm>
          <a:off x="0" y="0"/>
          <a:ext cx="0" cy="0"/>
          <a:chOff x="0" y="0"/>
          <a:chExt cx="0" cy="0"/>
        </a:xfrm>
      </p:grpSpPr>
      <p:sp>
        <p:nvSpPr>
          <p:cNvPr id="70" name="Google Shape;70;p34"/>
          <p:cNvSpPr txBox="1">
            <a:spLocks noGrp="1"/>
          </p:cNvSpPr>
          <p:nvPr>
            <p:ph type="title" hasCustomPrompt="1"/>
          </p:nvPr>
        </p:nvSpPr>
        <p:spPr>
          <a:xfrm>
            <a:off x="415600" y="1474833"/>
            <a:ext cx="11360800" cy="26180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6000"/>
            </a:lvl1pPr>
            <a:lvl2pPr lvl="1" algn="ctr">
              <a:lnSpc>
                <a:spcPct val="100000"/>
              </a:lnSpc>
              <a:spcBef>
                <a:spcPts val="0"/>
              </a:spcBef>
              <a:spcAft>
                <a:spcPts val="0"/>
              </a:spcAft>
              <a:buSzPts val="12000"/>
              <a:buNone/>
              <a:defRPr sz="16000"/>
            </a:lvl2pPr>
            <a:lvl3pPr lvl="2" algn="ctr">
              <a:lnSpc>
                <a:spcPct val="100000"/>
              </a:lnSpc>
              <a:spcBef>
                <a:spcPts val="0"/>
              </a:spcBef>
              <a:spcAft>
                <a:spcPts val="0"/>
              </a:spcAft>
              <a:buSzPts val="12000"/>
              <a:buNone/>
              <a:defRPr sz="16000"/>
            </a:lvl3pPr>
            <a:lvl4pPr lvl="3" algn="ctr">
              <a:lnSpc>
                <a:spcPct val="100000"/>
              </a:lnSpc>
              <a:spcBef>
                <a:spcPts val="0"/>
              </a:spcBef>
              <a:spcAft>
                <a:spcPts val="0"/>
              </a:spcAft>
              <a:buSzPts val="12000"/>
              <a:buNone/>
              <a:defRPr sz="16000"/>
            </a:lvl4pPr>
            <a:lvl5pPr lvl="4" algn="ctr">
              <a:lnSpc>
                <a:spcPct val="100000"/>
              </a:lnSpc>
              <a:spcBef>
                <a:spcPts val="0"/>
              </a:spcBef>
              <a:spcAft>
                <a:spcPts val="0"/>
              </a:spcAft>
              <a:buSzPts val="12000"/>
              <a:buNone/>
              <a:defRPr sz="16000"/>
            </a:lvl5pPr>
            <a:lvl6pPr lvl="5" algn="ctr">
              <a:lnSpc>
                <a:spcPct val="100000"/>
              </a:lnSpc>
              <a:spcBef>
                <a:spcPts val="0"/>
              </a:spcBef>
              <a:spcAft>
                <a:spcPts val="0"/>
              </a:spcAft>
              <a:buSzPts val="12000"/>
              <a:buNone/>
              <a:defRPr sz="16000"/>
            </a:lvl6pPr>
            <a:lvl7pPr lvl="6" algn="ctr">
              <a:lnSpc>
                <a:spcPct val="100000"/>
              </a:lnSpc>
              <a:spcBef>
                <a:spcPts val="0"/>
              </a:spcBef>
              <a:spcAft>
                <a:spcPts val="0"/>
              </a:spcAft>
              <a:buSzPts val="12000"/>
              <a:buNone/>
              <a:defRPr sz="16000"/>
            </a:lvl7pPr>
            <a:lvl8pPr lvl="7" algn="ctr">
              <a:lnSpc>
                <a:spcPct val="100000"/>
              </a:lnSpc>
              <a:spcBef>
                <a:spcPts val="0"/>
              </a:spcBef>
              <a:spcAft>
                <a:spcPts val="0"/>
              </a:spcAft>
              <a:buSzPts val="12000"/>
              <a:buNone/>
              <a:defRPr sz="16000"/>
            </a:lvl8pPr>
            <a:lvl9pPr lvl="8" algn="ctr">
              <a:lnSpc>
                <a:spcPct val="100000"/>
              </a:lnSpc>
              <a:spcBef>
                <a:spcPts val="0"/>
              </a:spcBef>
              <a:spcAft>
                <a:spcPts val="0"/>
              </a:spcAft>
              <a:buSzPts val="12000"/>
              <a:buNone/>
              <a:defRPr sz="16000"/>
            </a:lvl9pPr>
          </a:lstStyle>
          <a:p>
            <a:r>
              <a:t>xx%</a:t>
            </a:r>
          </a:p>
        </p:txBody>
      </p:sp>
      <p:sp>
        <p:nvSpPr>
          <p:cNvPr id="71" name="Google Shape;71;p34"/>
          <p:cNvSpPr txBox="1">
            <a:spLocks noGrp="1"/>
          </p:cNvSpPr>
          <p:nvPr>
            <p:ph type="body" idx="1"/>
          </p:nvPr>
        </p:nvSpPr>
        <p:spPr>
          <a:xfrm>
            <a:off x="415600" y="4202967"/>
            <a:ext cx="11360800" cy="1734400"/>
          </a:xfrm>
          <a:prstGeom prst="rect">
            <a:avLst/>
          </a:prstGeom>
          <a:noFill/>
          <a:ln>
            <a:noFill/>
          </a:ln>
        </p:spPr>
        <p:txBody>
          <a:bodyPr spcFirstLastPara="1" wrap="square" lIns="91425" tIns="91425" rIns="91425" bIns="91425" anchor="t" anchorCtr="0">
            <a:normAutofit/>
          </a:bodyPr>
          <a:lstStyle>
            <a:lvl1pPr marL="609585" lvl="0" indent="-457189" algn="ctr">
              <a:lnSpc>
                <a:spcPct val="115000"/>
              </a:lnSpc>
              <a:spcBef>
                <a:spcPts val="0"/>
              </a:spcBef>
              <a:spcAft>
                <a:spcPts val="0"/>
              </a:spcAft>
              <a:buSzPts val="1800"/>
              <a:buChar char="●"/>
              <a:defRPr/>
            </a:lvl1pPr>
            <a:lvl2pPr marL="1219170" lvl="1" indent="-423323" algn="ctr">
              <a:lnSpc>
                <a:spcPct val="115000"/>
              </a:lnSpc>
              <a:spcBef>
                <a:spcPts val="0"/>
              </a:spcBef>
              <a:spcAft>
                <a:spcPts val="0"/>
              </a:spcAft>
              <a:buSzPts val="1400"/>
              <a:buChar char="○"/>
              <a:defRPr/>
            </a:lvl2pPr>
            <a:lvl3pPr marL="1828754" lvl="2" indent="-423323" algn="ctr">
              <a:lnSpc>
                <a:spcPct val="115000"/>
              </a:lnSpc>
              <a:spcBef>
                <a:spcPts val="0"/>
              </a:spcBef>
              <a:spcAft>
                <a:spcPts val="0"/>
              </a:spcAft>
              <a:buSzPts val="1400"/>
              <a:buChar char="■"/>
              <a:defRPr/>
            </a:lvl3pPr>
            <a:lvl4pPr marL="2438339" lvl="3" indent="-423323" algn="ctr">
              <a:lnSpc>
                <a:spcPct val="115000"/>
              </a:lnSpc>
              <a:spcBef>
                <a:spcPts val="0"/>
              </a:spcBef>
              <a:spcAft>
                <a:spcPts val="0"/>
              </a:spcAft>
              <a:buSzPts val="1400"/>
              <a:buChar char="●"/>
              <a:defRPr/>
            </a:lvl4pPr>
            <a:lvl5pPr marL="3047924" lvl="4" indent="-423323" algn="ctr">
              <a:lnSpc>
                <a:spcPct val="115000"/>
              </a:lnSpc>
              <a:spcBef>
                <a:spcPts val="0"/>
              </a:spcBef>
              <a:spcAft>
                <a:spcPts val="0"/>
              </a:spcAft>
              <a:buSzPts val="1400"/>
              <a:buChar char="○"/>
              <a:defRPr/>
            </a:lvl5pPr>
            <a:lvl6pPr marL="3657509" lvl="5" indent="-423323" algn="ctr">
              <a:lnSpc>
                <a:spcPct val="115000"/>
              </a:lnSpc>
              <a:spcBef>
                <a:spcPts val="0"/>
              </a:spcBef>
              <a:spcAft>
                <a:spcPts val="0"/>
              </a:spcAft>
              <a:buSzPts val="1400"/>
              <a:buChar char="■"/>
              <a:defRPr/>
            </a:lvl6pPr>
            <a:lvl7pPr marL="4267093" lvl="6" indent="-423323" algn="ctr">
              <a:lnSpc>
                <a:spcPct val="115000"/>
              </a:lnSpc>
              <a:spcBef>
                <a:spcPts val="0"/>
              </a:spcBef>
              <a:spcAft>
                <a:spcPts val="0"/>
              </a:spcAft>
              <a:buSzPts val="1400"/>
              <a:buChar char="●"/>
              <a:defRPr/>
            </a:lvl7pPr>
            <a:lvl8pPr marL="4876678" lvl="7" indent="-423323" algn="ctr">
              <a:lnSpc>
                <a:spcPct val="115000"/>
              </a:lnSpc>
              <a:spcBef>
                <a:spcPts val="0"/>
              </a:spcBef>
              <a:spcAft>
                <a:spcPts val="0"/>
              </a:spcAft>
              <a:buSzPts val="1400"/>
              <a:buChar char="○"/>
              <a:defRPr/>
            </a:lvl8pPr>
            <a:lvl9pPr marL="5486263" lvl="8" indent="-423323" algn="ctr">
              <a:lnSpc>
                <a:spcPct val="115000"/>
              </a:lnSpc>
              <a:spcBef>
                <a:spcPts val="0"/>
              </a:spcBef>
              <a:spcAft>
                <a:spcPts val="0"/>
              </a:spcAft>
              <a:buSzPts val="1400"/>
              <a:buChar char="■"/>
              <a:defRPr/>
            </a:lvl9pPr>
          </a:lstStyle>
          <a:p>
            <a:endParaRPr/>
          </a:p>
        </p:txBody>
      </p:sp>
      <p:sp>
        <p:nvSpPr>
          <p:cNvPr id="72" name="Google Shape;72;p34"/>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447698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1_Blank with logo 1">
  <p:cSld name="1_Blank with logo 1">
    <p:spTree>
      <p:nvGrpSpPr>
        <p:cNvPr id="1" name="Shape 80"/>
        <p:cNvGrpSpPr/>
        <p:nvPr/>
      </p:nvGrpSpPr>
      <p:grpSpPr>
        <a:xfrm>
          <a:off x="0" y="0"/>
          <a:ext cx="0" cy="0"/>
          <a:chOff x="0" y="0"/>
          <a:chExt cx="0" cy="0"/>
        </a:xfrm>
      </p:grpSpPr>
      <p:pic>
        <p:nvPicPr>
          <p:cNvPr id="81" name="Google Shape;81;p36"/>
          <p:cNvPicPr preferRelativeResize="0"/>
          <p:nvPr/>
        </p:nvPicPr>
        <p:blipFill rotWithShape="1">
          <a:blip r:embed="rId2">
            <a:alphaModFix/>
          </a:blip>
          <a:srcRect/>
          <a:stretch/>
        </p:blipFill>
        <p:spPr>
          <a:xfrm>
            <a:off x="8636001" y="5822381"/>
            <a:ext cx="2667001" cy="1035620"/>
          </a:xfrm>
          <a:prstGeom prst="rect">
            <a:avLst/>
          </a:prstGeom>
          <a:noFill/>
          <a:ln>
            <a:noFill/>
          </a:ln>
        </p:spPr>
      </p:pic>
      <p:sp>
        <p:nvSpPr>
          <p:cNvPr id="82" name="Google Shape;82;p36"/>
          <p:cNvSpPr txBox="1">
            <a:spLocks noGrp="1"/>
          </p:cNvSpPr>
          <p:nvPr>
            <p:ph type="sldNum" idx="12"/>
          </p:nvPr>
        </p:nvSpPr>
        <p:spPr>
          <a:xfrm>
            <a:off x="11409045" y="6333135"/>
            <a:ext cx="731600" cy="524800"/>
          </a:xfrm>
          <a:prstGeom prst="rect">
            <a:avLst/>
          </a:prstGeom>
          <a:noFill/>
          <a:ln>
            <a:noFill/>
          </a:ln>
        </p:spPr>
        <p:txBody>
          <a:bodyPr spcFirstLastPara="1" wrap="square" lIns="91425" tIns="91425" rIns="91425" bIns="91425" anchor="t" anchorCtr="0">
            <a:normAutofit/>
          </a:bodyPr>
          <a:lstStyle>
            <a:lvl1pPr marL="0" marR="0" lvl="0" indent="0" algn="r">
              <a:lnSpc>
                <a:spcPct val="100000"/>
              </a:lnSpc>
              <a:spcBef>
                <a:spcPts val="0"/>
              </a:spcBef>
              <a:spcAft>
                <a:spcPts val="0"/>
              </a:spcAft>
              <a:buClr>
                <a:srgbClr val="000000"/>
              </a:buClr>
              <a:buSzPts val="1300"/>
              <a:buFont typeface="Arial"/>
              <a:buNone/>
              <a:defRPr sz="17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7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7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7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7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7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7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7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7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8305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with picture (circl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8791" y="177283"/>
            <a:ext cx="8668421" cy="801663"/>
          </a:xfrm>
        </p:spPr>
        <p:txBody>
          <a:bodyPr/>
          <a:lstStyle/>
          <a:p>
            <a:r>
              <a:rPr lang="en-US"/>
              <a:t>Click to edit title</a:t>
            </a:r>
          </a:p>
        </p:txBody>
      </p:sp>
      <p:sp>
        <p:nvSpPr>
          <p:cNvPr id="4" name="Rectangle 3">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26CA2777-A89F-4130-B308-73BB65955918}" type="slidenum">
              <a:rPr lang="en-US" smtClean="0"/>
              <a:pPr/>
              <a:t>‹#›</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7" name="TextBox 6"/>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
        <p:nvSpPr>
          <p:cNvPr id="14" name="Text Placeholder 13"/>
          <p:cNvSpPr>
            <a:spLocks noGrp="1"/>
          </p:cNvSpPr>
          <p:nvPr>
            <p:ph type="body" sz="quarter" idx="11"/>
          </p:nvPr>
        </p:nvSpPr>
        <p:spPr>
          <a:xfrm>
            <a:off x="409575" y="1389063"/>
            <a:ext cx="4580089" cy="4662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Picture Placeholder 7"/>
          <p:cNvSpPr>
            <a:spLocks noGrp="1"/>
          </p:cNvSpPr>
          <p:nvPr>
            <p:ph type="pic" sz="quarter" idx="12"/>
          </p:nvPr>
        </p:nvSpPr>
        <p:spPr>
          <a:xfrm>
            <a:off x="6164263" y="1320659"/>
            <a:ext cx="1543050" cy="1543191"/>
          </a:xfrm>
          <a:prstGeom prst="ellipse">
            <a:avLst/>
          </a:prstGeom>
        </p:spPr>
        <p:txBody>
          <a:bodyPr>
            <a:normAutofit/>
          </a:bodyPr>
          <a:lstStyle>
            <a:lvl1pPr>
              <a:defRPr sz="1400"/>
            </a:lvl1pPr>
          </a:lstStyle>
          <a:p>
            <a:r>
              <a:rPr lang="en-US"/>
              <a:t>Click icon to add picture</a:t>
            </a:r>
          </a:p>
        </p:txBody>
      </p:sp>
      <p:sp>
        <p:nvSpPr>
          <p:cNvPr id="17" name="Picture Placeholder 16"/>
          <p:cNvSpPr>
            <a:spLocks noGrp="1"/>
          </p:cNvSpPr>
          <p:nvPr>
            <p:ph type="pic" sz="quarter" idx="13"/>
          </p:nvPr>
        </p:nvSpPr>
        <p:spPr>
          <a:xfrm>
            <a:off x="8918700" y="529330"/>
            <a:ext cx="2835150" cy="2834583"/>
          </a:xfrm>
          <a:prstGeom prst="ellipse">
            <a:avLst/>
          </a:prstGeom>
        </p:spPr>
        <p:txBody>
          <a:bodyPr/>
          <a:lstStyle/>
          <a:p>
            <a:r>
              <a:rPr lang="en-US"/>
              <a:t>Click icon to add picture</a:t>
            </a:r>
          </a:p>
        </p:txBody>
      </p:sp>
      <p:sp>
        <p:nvSpPr>
          <p:cNvPr id="20" name="Picture Placeholder 19"/>
          <p:cNvSpPr>
            <a:spLocks noGrp="1"/>
          </p:cNvSpPr>
          <p:nvPr>
            <p:ph type="pic" sz="quarter" idx="14"/>
          </p:nvPr>
        </p:nvSpPr>
        <p:spPr>
          <a:xfrm>
            <a:off x="7245351" y="2667000"/>
            <a:ext cx="1831861" cy="1833563"/>
          </a:xfrm>
          <a:prstGeom prst="ellipse">
            <a:avLst/>
          </a:prstGeom>
        </p:spPr>
        <p:txBody>
          <a:bodyPr>
            <a:normAutofit/>
          </a:bodyPr>
          <a:lstStyle>
            <a:lvl1pPr>
              <a:defRPr sz="1800"/>
            </a:lvl1pPr>
          </a:lstStyle>
          <a:p>
            <a:r>
              <a:rPr lang="en-US"/>
              <a:t>Click icon to add picture</a:t>
            </a:r>
          </a:p>
        </p:txBody>
      </p:sp>
      <p:sp>
        <p:nvSpPr>
          <p:cNvPr id="22" name="Picture Placeholder 21"/>
          <p:cNvSpPr>
            <a:spLocks noGrp="1"/>
          </p:cNvSpPr>
          <p:nvPr>
            <p:ph type="pic" sz="quarter" idx="15"/>
          </p:nvPr>
        </p:nvSpPr>
        <p:spPr>
          <a:xfrm>
            <a:off x="5463822" y="4007983"/>
            <a:ext cx="2210192" cy="2210466"/>
          </a:xfrm>
          <a:prstGeom prst="ellipse">
            <a:avLst/>
          </a:prstGeom>
        </p:spPr>
        <p:txBody>
          <a:bodyPr/>
          <a:lstStyle/>
          <a:p>
            <a:r>
              <a:rPr lang="en-US"/>
              <a:t>Click icon to add picture</a:t>
            </a:r>
          </a:p>
        </p:txBody>
      </p:sp>
      <p:sp>
        <p:nvSpPr>
          <p:cNvPr id="24" name="Picture Placeholder 23"/>
          <p:cNvSpPr>
            <a:spLocks noGrp="1"/>
          </p:cNvSpPr>
          <p:nvPr>
            <p:ph type="pic" sz="quarter" idx="16"/>
          </p:nvPr>
        </p:nvSpPr>
        <p:spPr>
          <a:xfrm>
            <a:off x="9218855" y="3630613"/>
            <a:ext cx="2392119" cy="2392362"/>
          </a:xfrm>
          <a:prstGeom prst="ellipse">
            <a:avLst/>
          </a:prstGeom>
        </p:spPr>
        <p:txBody>
          <a:bodyPr/>
          <a:lstStyle/>
          <a:p>
            <a:r>
              <a:rPr lang="en-US"/>
              <a:t>Click icon to add picture</a:t>
            </a:r>
          </a:p>
        </p:txBody>
      </p:sp>
    </p:spTree>
    <p:extLst>
      <p:ext uri="{BB962C8B-B14F-4D97-AF65-F5344CB8AC3E}">
        <p14:creationId xmlns:p14="http://schemas.microsoft.com/office/powerpoint/2010/main" val="3556489593"/>
      </p:ext>
    </p:extLst>
  </p:cSld>
  <p:clrMapOvr>
    <a:masterClrMapping/>
  </p:clrMapOvr>
  <p:hf hdr="0" dt="0"/>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1202578477"/>
      </p:ext>
    </p:extLst>
  </p:cSld>
  <p:clrMapOvr>
    <a:masterClrMapping/>
  </p:clrMapOvr>
  <p:extLst>
    <p:ext uri="{DCECCB84-F9BA-43D5-87BE-67443E8EF086}">
      <p15:sldGuideLst xmlns:p15="http://schemas.microsoft.com/office/powerpoint/2012/main">
        <p15:guide id="7" orient="horz" pos="2160">
          <p15:clr>
            <a:srgbClr val="FBAE40"/>
          </p15:clr>
        </p15:guide>
        <p15:guide id="8" pos="3840">
          <p15:clr>
            <a:srgbClr val="FBAE40"/>
          </p15:clr>
        </p15:guide>
        <p15:guide id="9" orient="horz" pos="3888">
          <p15:clr>
            <a:srgbClr val="FBAE40"/>
          </p15:clr>
        </p15:guide>
        <p15:guide id="10" pos="360">
          <p15:clr>
            <a:srgbClr val="FBAE40"/>
          </p15:clr>
        </p15:guide>
        <p15:guide id="11" pos="7320">
          <p15:clr>
            <a:srgbClr val="FBAE40"/>
          </p15:clr>
        </p15:guide>
        <p15:guide id="12" orient="horz" pos="398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7" name="Picture 6">
            <a:extLst>
              <a:ext uri="{FF2B5EF4-FFF2-40B4-BE49-F238E27FC236}">
                <a16:creationId xmlns:a16="http://schemas.microsoft.com/office/drawing/2014/main" id="{E64EB6B9-C6AF-7F40-9A3F-E71E87EB2DF9}"/>
              </a:ext>
            </a:extLst>
          </p:cNvPr>
          <p:cNvPicPr>
            <a:picLocks noChangeAspect="1"/>
          </p:cNvPicPr>
          <p:nvPr userDrawn="1"/>
        </p:nvPicPr>
        <p:blipFill>
          <a:blip r:embed="rId3"/>
          <a:stretch>
            <a:fillRect/>
          </a:stretch>
        </p:blipFill>
        <p:spPr>
          <a:xfrm>
            <a:off x="8386083" y="5742910"/>
            <a:ext cx="3238500" cy="419100"/>
          </a:xfrm>
          <a:prstGeom prst="rect">
            <a:avLst/>
          </a:prstGeom>
        </p:spPr>
      </p:pic>
    </p:spTree>
    <p:extLst>
      <p:ext uri="{BB962C8B-B14F-4D97-AF65-F5344CB8AC3E}">
        <p14:creationId xmlns:p14="http://schemas.microsoft.com/office/powerpoint/2010/main" val="2634521043"/>
      </p:ext>
    </p:extLst>
  </p:cSld>
  <p:clrMapOvr>
    <a:masterClrMapping/>
  </p:clrMapOvr>
  <p:extLst>
    <p:ext uri="{DCECCB84-F9BA-43D5-87BE-67443E8EF086}">
      <p15:sldGuideLst xmlns:p15="http://schemas.microsoft.com/office/powerpoint/2012/main">
        <p15:guide id="7" orient="horz" pos="2160">
          <p15:clr>
            <a:srgbClr val="FBAE40"/>
          </p15:clr>
        </p15:guide>
        <p15:guide id="8" pos="3840">
          <p15:clr>
            <a:srgbClr val="FBAE40"/>
          </p15:clr>
        </p15:guide>
        <p15:guide id="9" orient="horz" pos="3888">
          <p15:clr>
            <a:srgbClr val="FBAE40"/>
          </p15:clr>
        </p15:guide>
        <p15:guide id="10" pos="360">
          <p15:clr>
            <a:srgbClr val="FBAE40"/>
          </p15:clr>
        </p15:guide>
        <p15:guide id="11" pos="7320">
          <p15:clr>
            <a:srgbClr val="FBAE40"/>
          </p15:clr>
        </p15:guide>
        <p15:guide id="12" orient="horz" pos="3984">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3715386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67768452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357983370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5595610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5877396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901319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1505578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372273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with picture (strip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4" name="Rectangle 3">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26CA2777-A89F-4130-B308-73BB65955918}" type="slidenum">
              <a:rPr lang="en-US" smtClean="0"/>
              <a:pPr/>
              <a:t>‹#›</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7" name="TextBox 6"/>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
        <p:nvSpPr>
          <p:cNvPr id="14" name="Text Placeholder 13"/>
          <p:cNvSpPr>
            <a:spLocks noGrp="1"/>
          </p:cNvSpPr>
          <p:nvPr>
            <p:ph type="body" sz="quarter" idx="11"/>
          </p:nvPr>
        </p:nvSpPr>
        <p:spPr>
          <a:xfrm>
            <a:off x="409576" y="1389063"/>
            <a:ext cx="5212292" cy="4662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Picture Placeholder 12"/>
          <p:cNvSpPr>
            <a:spLocks noGrp="1"/>
          </p:cNvSpPr>
          <p:nvPr>
            <p:ph type="pic" sz="quarter" idx="12"/>
          </p:nvPr>
        </p:nvSpPr>
        <p:spPr>
          <a:xfrm>
            <a:off x="5947085" y="1446839"/>
            <a:ext cx="6244914" cy="4481287"/>
          </a:xfrm>
          <a:custGeom>
            <a:avLst/>
            <a:gdLst>
              <a:gd name="connsiteX0" fmla="*/ 743081 w 6244914"/>
              <a:gd name="connsiteY0" fmla="*/ 3021747 h 4481287"/>
              <a:gd name="connsiteX1" fmla="*/ 6244914 w 6244914"/>
              <a:gd name="connsiteY1" fmla="*/ 3021747 h 4481287"/>
              <a:gd name="connsiteX2" fmla="*/ 6244914 w 6244914"/>
              <a:gd name="connsiteY2" fmla="*/ 4481287 h 4481287"/>
              <a:gd name="connsiteX3" fmla="*/ 1475626 w 6244914"/>
              <a:gd name="connsiteY3" fmla="*/ 4481287 h 4481287"/>
              <a:gd name="connsiteX4" fmla="*/ 0 w 6244914"/>
              <a:gd name="connsiteY4" fmla="*/ 1510873 h 4481287"/>
              <a:gd name="connsiteX5" fmla="*/ 6244914 w 6244914"/>
              <a:gd name="connsiteY5" fmla="*/ 1510873 h 4481287"/>
              <a:gd name="connsiteX6" fmla="*/ 6244914 w 6244914"/>
              <a:gd name="connsiteY6" fmla="*/ 2970413 h 4481287"/>
              <a:gd name="connsiteX7" fmla="*/ 733392 w 6244914"/>
              <a:gd name="connsiteY7" fmla="*/ 2970413 h 4481287"/>
              <a:gd name="connsiteX8" fmla="*/ 723088 w 6244914"/>
              <a:gd name="connsiteY8" fmla="*/ 0 h 4481287"/>
              <a:gd name="connsiteX9" fmla="*/ 6244914 w 6244914"/>
              <a:gd name="connsiteY9" fmla="*/ 0 h 4481287"/>
              <a:gd name="connsiteX10" fmla="*/ 6244914 w 6244914"/>
              <a:gd name="connsiteY10" fmla="*/ 1459540 h 4481287"/>
              <a:gd name="connsiteX11" fmla="*/ 0 w 6244914"/>
              <a:gd name="connsiteY11" fmla="*/ 1459540 h 4481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44914" h="4481287">
                <a:moveTo>
                  <a:pt x="743081" y="3021747"/>
                </a:moveTo>
                <a:lnTo>
                  <a:pt x="6244914" y="3021747"/>
                </a:lnTo>
                <a:lnTo>
                  <a:pt x="6244914" y="4481287"/>
                </a:lnTo>
                <a:lnTo>
                  <a:pt x="1475626" y="4481287"/>
                </a:lnTo>
                <a:close/>
                <a:moveTo>
                  <a:pt x="0" y="1510873"/>
                </a:moveTo>
                <a:lnTo>
                  <a:pt x="6244914" y="1510873"/>
                </a:lnTo>
                <a:lnTo>
                  <a:pt x="6244914" y="2970413"/>
                </a:lnTo>
                <a:lnTo>
                  <a:pt x="733392" y="2970413"/>
                </a:lnTo>
                <a:close/>
                <a:moveTo>
                  <a:pt x="723088" y="0"/>
                </a:moveTo>
                <a:lnTo>
                  <a:pt x="6244914" y="0"/>
                </a:lnTo>
                <a:lnTo>
                  <a:pt x="6244914" y="1459540"/>
                </a:lnTo>
                <a:lnTo>
                  <a:pt x="0" y="1459540"/>
                </a:lnTo>
                <a:close/>
              </a:path>
            </a:pathLst>
          </a:custGeom>
        </p:spPr>
        <p:txBody>
          <a:bodyPr wrap="square" anchor="ctr" anchorCtr="1">
            <a:noAutofit/>
          </a:bodyPr>
          <a:lstStyle>
            <a:lvl1pPr marL="0" indent="0">
              <a:buNone/>
              <a:defRPr/>
            </a:lvl1pPr>
          </a:lstStyle>
          <a:p>
            <a:r>
              <a:rPr lang="en-US"/>
              <a:t>Click icon to add picture</a:t>
            </a:r>
            <a:endParaRPr lang="en-US" dirty="0"/>
          </a:p>
        </p:txBody>
      </p:sp>
    </p:spTree>
    <p:extLst>
      <p:ext uri="{BB962C8B-B14F-4D97-AF65-F5344CB8AC3E}">
        <p14:creationId xmlns:p14="http://schemas.microsoft.com/office/powerpoint/2010/main" val="3712303612"/>
      </p:ext>
    </p:extLst>
  </p:cSld>
  <p:clrMapOvr>
    <a:masterClrMapping/>
  </p:clrMapOvr>
  <p:hf hdr="0" dt="0"/>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90731111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97668769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68982313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1" cy="490006"/>
          </a:xfrm>
          <a:prstGeom prst="rect">
            <a:avLst/>
          </a:prstGeom>
        </p:spPr>
        <p:txBody>
          <a:bodyPr wrap="square" lIns="0" tIns="0" rIns="0" bIns="0">
            <a:spAutoFit/>
          </a:bodyPr>
          <a:lstStyle>
            <a:lvl1pPr>
              <a:defRPr sz="3184" b="1" i="0">
                <a:solidFill>
                  <a:srgbClr val="0061A8"/>
                </a:solidFill>
                <a:latin typeface="Arial"/>
                <a:cs typeface="Arial"/>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7/9/2024</a:t>
            </a:fld>
            <a:endParaRPr lang="en-US"/>
          </a:p>
        </p:txBody>
      </p:sp>
      <p:sp>
        <p:nvSpPr>
          <p:cNvPr id="6" name="Holder 6"/>
          <p:cNvSpPr>
            <a:spLocks noGrp="1"/>
          </p:cNvSpPr>
          <p:nvPr>
            <p:ph type="sldNum" sz="quarter" idx="7"/>
          </p:nvPr>
        </p:nvSpPr>
        <p:spPr/>
        <p:txBody>
          <a:bodyPr lIns="0" tIns="0" rIns="0" bIns="0"/>
          <a:lstStyle>
            <a:lvl1pPr>
              <a:defRPr sz="1182" b="0" i="0">
                <a:solidFill>
                  <a:srgbClr val="0061A8"/>
                </a:solidFill>
                <a:latin typeface="Arial"/>
                <a:cs typeface="Arial"/>
              </a:defRPr>
            </a:lvl1pPr>
          </a:lstStyle>
          <a:p>
            <a:pPr marL="23104">
              <a:lnSpc>
                <a:spcPts val="1221"/>
              </a:lnSpc>
            </a:pPr>
            <a:fld id="{81D60167-4931-47E6-BA6A-407CBD079E47}" type="slidenum">
              <a:rPr lang="en-US" spc="-30" smtClean="0"/>
              <a:pPr marL="23104">
                <a:lnSpc>
                  <a:spcPts val="1221"/>
                </a:lnSpc>
              </a:pPr>
              <a:t>‹#›</a:t>
            </a:fld>
            <a:endParaRPr lang="en-US" spc="-30" dirty="0"/>
          </a:p>
        </p:txBody>
      </p:sp>
    </p:spTree>
    <p:extLst>
      <p:ext uri="{BB962C8B-B14F-4D97-AF65-F5344CB8AC3E}">
        <p14:creationId xmlns:p14="http://schemas.microsoft.com/office/powerpoint/2010/main" val="15494769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62191" y="238542"/>
            <a:ext cx="11102576" cy="490006"/>
          </a:xfrm>
        </p:spPr>
        <p:txBody>
          <a:bodyPr lIns="0" tIns="0" rIns="0" bIns="0"/>
          <a:lstStyle>
            <a:lvl1pPr>
              <a:defRPr sz="3184" b="1" i="0">
                <a:solidFill>
                  <a:srgbClr val="0061A8"/>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7/9/2024</a:t>
            </a:fld>
            <a:endParaRPr lang="en-US"/>
          </a:p>
        </p:txBody>
      </p:sp>
      <p:sp>
        <p:nvSpPr>
          <p:cNvPr id="6" name="Holder 6"/>
          <p:cNvSpPr>
            <a:spLocks noGrp="1"/>
          </p:cNvSpPr>
          <p:nvPr>
            <p:ph type="sldNum" sz="quarter" idx="7"/>
          </p:nvPr>
        </p:nvSpPr>
        <p:spPr/>
        <p:txBody>
          <a:bodyPr lIns="0" tIns="0" rIns="0" bIns="0"/>
          <a:lstStyle>
            <a:lvl1pPr>
              <a:defRPr sz="1182" b="0" i="0">
                <a:solidFill>
                  <a:srgbClr val="0061A8"/>
                </a:solidFill>
                <a:latin typeface="Arial"/>
                <a:cs typeface="Arial"/>
              </a:defRPr>
            </a:lvl1pPr>
          </a:lstStyle>
          <a:p>
            <a:pPr marL="23104">
              <a:lnSpc>
                <a:spcPts val="1221"/>
              </a:lnSpc>
            </a:pPr>
            <a:fld id="{81D60167-4931-47E6-BA6A-407CBD079E47}" type="slidenum">
              <a:rPr lang="en-US" spc="-30" smtClean="0"/>
              <a:pPr marL="23104">
                <a:lnSpc>
                  <a:spcPts val="1221"/>
                </a:lnSpc>
              </a:pPr>
              <a:t>‹#›</a:t>
            </a:fld>
            <a:endParaRPr lang="en-US" spc="-30" dirty="0"/>
          </a:p>
        </p:txBody>
      </p:sp>
    </p:spTree>
    <p:extLst>
      <p:ext uri="{BB962C8B-B14F-4D97-AF65-F5344CB8AC3E}">
        <p14:creationId xmlns:p14="http://schemas.microsoft.com/office/powerpoint/2010/main" val="270871639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262191" y="238542"/>
            <a:ext cx="11102576" cy="490006"/>
          </a:xfrm>
        </p:spPr>
        <p:txBody>
          <a:bodyPr lIns="0" tIns="0" rIns="0" bIns="0"/>
          <a:lstStyle>
            <a:lvl1pPr>
              <a:defRPr sz="3184" b="1" i="0">
                <a:solidFill>
                  <a:srgbClr val="0061A8"/>
                </a:solidFill>
                <a:latin typeface="Arial"/>
                <a:cs typeface="Arial"/>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7/9/2024</a:t>
            </a:fld>
            <a:endParaRPr lang="en-US"/>
          </a:p>
        </p:txBody>
      </p:sp>
      <p:sp>
        <p:nvSpPr>
          <p:cNvPr id="7" name="Holder 7"/>
          <p:cNvSpPr>
            <a:spLocks noGrp="1"/>
          </p:cNvSpPr>
          <p:nvPr>
            <p:ph type="sldNum" sz="quarter" idx="7"/>
          </p:nvPr>
        </p:nvSpPr>
        <p:spPr/>
        <p:txBody>
          <a:bodyPr lIns="0" tIns="0" rIns="0" bIns="0"/>
          <a:lstStyle>
            <a:lvl1pPr>
              <a:defRPr sz="1182" b="0" i="0">
                <a:solidFill>
                  <a:srgbClr val="0061A8"/>
                </a:solidFill>
                <a:latin typeface="Arial"/>
                <a:cs typeface="Arial"/>
              </a:defRPr>
            </a:lvl1pPr>
          </a:lstStyle>
          <a:p>
            <a:pPr marL="23104">
              <a:lnSpc>
                <a:spcPts val="1221"/>
              </a:lnSpc>
            </a:pPr>
            <a:fld id="{81D60167-4931-47E6-BA6A-407CBD079E47}" type="slidenum">
              <a:rPr lang="en-US" spc="-30" smtClean="0"/>
              <a:pPr marL="23104">
                <a:lnSpc>
                  <a:spcPts val="1221"/>
                </a:lnSpc>
              </a:pPr>
              <a:t>‹#›</a:t>
            </a:fld>
            <a:endParaRPr lang="en-US" spc="-30" dirty="0"/>
          </a:p>
        </p:txBody>
      </p:sp>
    </p:spTree>
    <p:extLst>
      <p:ext uri="{BB962C8B-B14F-4D97-AF65-F5344CB8AC3E}">
        <p14:creationId xmlns:p14="http://schemas.microsoft.com/office/powerpoint/2010/main" val="4882151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262191" y="238542"/>
            <a:ext cx="11102576" cy="490006"/>
          </a:xfrm>
        </p:spPr>
        <p:txBody>
          <a:bodyPr lIns="0" tIns="0" rIns="0" bIns="0"/>
          <a:lstStyle>
            <a:lvl1pPr>
              <a:defRPr sz="3184" b="1" i="0">
                <a:solidFill>
                  <a:srgbClr val="0061A8"/>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7/9/2024</a:t>
            </a:fld>
            <a:endParaRPr lang="en-US"/>
          </a:p>
        </p:txBody>
      </p:sp>
      <p:sp>
        <p:nvSpPr>
          <p:cNvPr id="5" name="Holder 5"/>
          <p:cNvSpPr>
            <a:spLocks noGrp="1"/>
          </p:cNvSpPr>
          <p:nvPr>
            <p:ph type="sldNum" sz="quarter" idx="7"/>
          </p:nvPr>
        </p:nvSpPr>
        <p:spPr/>
        <p:txBody>
          <a:bodyPr lIns="0" tIns="0" rIns="0" bIns="0"/>
          <a:lstStyle>
            <a:lvl1pPr>
              <a:defRPr sz="1182" b="0" i="0">
                <a:solidFill>
                  <a:srgbClr val="0061A8"/>
                </a:solidFill>
                <a:latin typeface="Arial"/>
                <a:cs typeface="Arial"/>
              </a:defRPr>
            </a:lvl1pPr>
          </a:lstStyle>
          <a:p>
            <a:pPr marL="23104">
              <a:lnSpc>
                <a:spcPts val="1221"/>
              </a:lnSpc>
            </a:pPr>
            <a:fld id="{81D60167-4931-47E6-BA6A-407CBD079E47}" type="slidenum">
              <a:rPr lang="en-US" spc="-30" smtClean="0"/>
              <a:pPr marL="23104">
                <a:lnSpc>
                  <a:spcPts val="1221"/>
                </a:lnSpc>
              </a:pPr>
              <a:t>‹#›</a:t>
            </a:fld>
            <a:endParaRPr lang="en-US" spc="-30" dirty="0"/>
          </a:p>
        </p:txBody>
      </p:sp>
    </p:spTree>
    <p:extLst>
      <p:ext uri="{BB962C8B-B14F-4D97-AF65-F5344CB8AC3E}">
        <p14:creationId xmlns:p14="http://schemas.microsoft.com/office/powerpoint/2010/main" val="129262910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7/9/2024</a:t>
            </a:fld>
            <a:endParaRPr lang="en-US"/>
          </a:p>
        </p:txBody>
      </p:sp>
      <p:sp>
        <p:nvSpPr>
          <p:cNvPr id="4" name="Holder 4"/>
          <p:cNvSpPr>
            <a:spLocks noGrp="1"/>
          </p:cNvSpPr>
          <p:nvPr>
            <p:ph type="sldNum" sz="quarter" idx="7"/>
          </p:nvPr>
        </p:nvSpPr>
        <p:spPr/>
        <p:txBody>
          <a:bodyPr lIns="0" tIns="0" rIns="0" bIns="0"/>
          <a:lstStyle>
            <a:lvl1pPr>
              <a:defRPr sz="1182" b="0" i="0">
                <a:solidFill>
                  <a:srgbClr val="0061A8"/>
                </a:solidFill>
                <a:latin typeface="Arial"/>
                <a:cs typeface="Arial"/>
              </a:defRPr>
            </a:lvl1pPr>
          </a:lstStyle>
          <a:p>
            <a:pPr marL="23104">
              <a:lnSpc>
                <a:spcPts val="1221"/>
              </a:lnSpc>
            </a:pPr>
            <a:fld id="{81D60167-4931-47E6-BA6A-407CBD079E47}" type="slidenum">
              <a:rPr lang="en-US" spc="-30" smtClean="0"/>
              <a:pPr marL="23104">
                <a:lnSpc>
                  <a:spcPts val="1221"/>
                </a:lnSpc>
              </a:pPr>
              <a:t>‹#›</a:t>
            </a:fld>
            <a:endParaRPr lang="en-US" spc="-30" dirty="0"/>
          </a:p>
        </p:txBody>
      </p:sp>
    </p:spTree>
    <p:extLst>
      <p:ext uri="{BB962C8B-B14F-4D97-AF65-F5344CB8AC3E}">
        <p14:creationId xmlns:p14="http://schemas.microsoft.com/office/powerpoint/2010/main" val="19787721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289620138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t="31279" b="31279"/>
          <a:stretch/>
        </p:blipFill>
        <p:spPr>
          <a:xfrm>
            <a:off x="-23683" y="816865"/>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4058524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ext with picture (strip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8791" y="177283"/>
            <a:ext cx="8723920" cy="801663"/>
          </a:xfrm>
        </p:spPr>
        <p:txBody>
          <a:bodyPr/>
          <a:lstStyle/>
          <a:p>
            <a:r>
              <a:rPr lang="en-US"/>
              <a:t>Click to edit title</a:t>
            </a:r>
          </a:p>
        </p:txBody>
      </p:sp>
      <p:sp>
        <p:nvSpPr>
          <p:cNvPr id="4" name="Rectangle 3">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26CA2777-A89F-4130-B308-73BB65955918}" type="slidenum">
              <a:rPr lang="en-US" smtClean="0"/>
              <a:pPr/>
              <a:t>‹#›</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7" name="TextBox 6"/>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
        <p:nvSpPr>
          <p:cNvPr id="14" name="Text Placeholder 13"/>
          <p:cNvSpPr>
            <a:spLocks noGrp="1"/>
          </p:cNvSpPr>
          <p:nvPr>
            <p:ph type="body" sz="quarter" idx="11"/>
          </p:nvPr>
        </p:nvSpPr>
        <p:spPr>
          <a:xfrm>
            <a:off x="409576" y="1389063"/>
            <a:ext cx="5212292" cy="4662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Picture Placeholder 11"/>
          <p:cNvSpPr>
            <a:spLocks noGrp="1"/>
          </p:cNvSpPr>
          <p:nvPr>
            <p:ph type="pic" sz="quarter" idx="12"/>
          </p:nvPr>
        </p:nvSpPr>
        <p:spPr>
          <a:xfrm>
            <a:off x="5856088" y="1"/>
            <a:ext cx="6335912" cy="6263859"/>
          </a:xfrm>
          <a:custGeom>
            <a:avLst/>
            <a:gdLst>
              <a:gd name="connsiteX0" fmla="*/ 6335911 w 6335912"/>
              <a:gd name="connsiteY0" fmla="*/ 2555883 h 6263859"/>
              <a:gd name="connsiteX1" fmla="*/ 6335911 w 6335912"/>
              <a:gd name="connsiteY1" fmla="*/ 4093940 h 6263859"/>
              <a:gd name="connsiteX2" fmla="*/ 2473897 w 6335912"/>
              <a:gd name="connsiteY2" fmla="*/ 6182304 h 6263859"/>
              <a:gd name="connsiteX3" fmla="*/ 1634032 w 6335912"/>
              <a:gd name="connsiteY3" fmla="*/ 6022415 h 6263859"/>
              <a:gd name="connsiteX4" fmla="*/ 1557097 w 6335912"/>
              <a:gd name="connsiteY4" fmla="*/ 5909031 h 6263859"/>
              <a:gd name="connsiteX5" fmla="*/ 1504339 w 6335912"/>
              <a:gd name="connsiteY5" fmla="*/ 5782574 h 6263859"/>
              <a:gd name="connsiteX6" fmla="*/ 1830371 w 6335912"/>
              <a:gd name="connsiteY6" fmla="*/ 4992231 h 6263859"/>
              <a:gd name="connsiteX7" fmla="*/ 6335912 w 6335912"/>
              <a:gd name="connsiteY7" fmla="*/ 1016220 h 6263859"/>
              <a:gd name="connsiteX8" fmla="*/ 6335912 w 6335912"/>
              <a:gd name="connsiteY8" fmla="*/ 2459009 h 6263859"/>
              <a:gd name="connsiteX9" fmla="*/ 936517 w 6335912"/>
              <a:gd name="connsiteY9" fmla="*/ 5378703 h 6263859"/>
              <a:gd name="connsiteX10" fmla="*/ 148674 w 6335912"/>
              <a:gd name="connsiteY10" fmla="*/ 5228717 h 6263859"/>
              <a:gd name="connsiteX11" fmla="*/ 76504 w 6335912"/>
              <a:gd name="connsiteY11" fmla="*/ 5122356 h 6263859"/>
              <a:gd name="connsiteX12" fmla="*/ 27015 w 6335912"/>
              <a:gd name="connsiteY12" fmla="*/ 5003733 h 6263859"/>
              <a:gd name="connsiteX13" fmla="*/ 332851 w 6335912"/>
              <a:gd name="connsiteY13" fmla="*/ 4262345 h 6263859"/>
              <a:gd name="connsiteX14" fmla="*/ 5370853 w 6335912"/>
              <a:gd name="connsiteY14" fmla="*/ 0 h 6263859"/>
              <a:gd name="connsiteX15" fmla="*/ 6335912 w 6335912"/>
              <a:gd name="connsiteY15" fmla="*/ 0 h 6263859"/>
              <a:gd name="connsiteX16" fmla="*/ 6335910 w 6335912"/>
              <a:gd name="connsiteY16" fmla="*/ 920939 h 6263859"/>
              <a:gd name="connsiteX17" fmla="*/ 1426128 w 6335912"/>
              <a:gd name="connsiteY17" fmla="*/ 3575878 h 6263859"/>
              <a:gd name="connsiteX18" fmla="*/ 638286 w 6335912"/>
              <a:gd name="connsiteY18" fmla="*/ 3425891 h 6263859"/>
              <a:gd name="connsiteX19" fmla="*/ 566116 w 6335912"/>
              <a:gd name="connsiteY19" fmla="*/ 3319531 h 6263859"/>
              <a:gd name="connsiteX20" fmla="*/ 516627 w 6335912"/>
              <a:gd name="connsiteY20" fmla="*/ 3200907 h 6263859"/>
              <a:gd name="connsiteX21" fmla="*/ 822463 w 6335912"/>
              <a:gd name="connsiteY21" fmla="*/ 2459519 h 6263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335912" h="6263859">
                <a:moveTo>
                  <a:pt x="6335911" y="2555883"/>
                </a:moveTo>
                <a:lnTo>
                  <a:pt x="6335911" y="4093940"/>
                </a:lnTo>
                <a:lnTo>
                  <a:pt x="2473897" y="6182304"/>
                </a:lnTo>
                <a:cubicBezTo>
                  <a:pt x="2186346" y="6337796"/>
                  <a:pt x="1836138" y="6263560"/>
                  <a:pt x="1634032" y="6022415"/>
                </a:cubicBezTo>
                <a:lnTo>
                  <a:pt x="1557097" y="5909031"/>
                </a:lnTo>
                <a:lnTo>
                  <a:pt x="1504339" y="5782574"/>
                </a:lnTo>
                <a:cubicBezTo>
                  <a:pt x="1413202" y="5481421"/>
                  <a:pt x="1542819" y="5147723"/>
                  <a:pt x="1830371" y="4992231"/>
                </a:cubicBezTo>
                <a:close/>
                <a:moveTo>
                  <a:pt x="6335912" y="1016220"/>
                </a:moveTo>
                <a:lnTo>
                  <a:pt x="6335912" y="2459009"/>
                </a:lnTo>
                <a:lnTo>
                  <a:pt x="936517" y="5378703"/>
                </a:lnTo>
                <a:cubicBezTo>
                  <a:pt x="666777" y="5524564"/>
                  <a:pt x="338262" y="5454925"/>
                  <a:pt x="148674" y="5228717"/>
                </a:cubicBezTo>
                <a:lnTo>
                  <a:pt x="76504" y="5122356"/>
                </a:lnTo>
                <a:lnTo>
                  <a:pt x="27015" y="5003733"/>
                </a:lnTo>
                <a:cubicBezTo>
                  <a:pt x="-58478" y="4721235"/>
                  <a:pt x="63112" y="4408205"/>
                  <a:pt x="332851" y="4262345"/>
                </a:cubicBezTo>
                <a:close/>
                <a:moveTo>
                  <a:pt x="5370853" y="0"/>
                </a:moveTo>
                <a:lnTo>
                  <a:pt x="6335912" y="0"/>
                </a:lnTo>
                <a:lnTo>
                  <a:pt x="6335910" y="920939"/>
                </a:lnTo>
                <a:lnTo>
                  <a:pt x="1426128" y="3575878"/>
                </a:lnTo>
                <a:cubicBezTo>
                  <a:pt x="1156389" y="3721738"/>
                  <a:pt x="827875" y="3652099"/>
                  <a:pt x="638286" y="3425891"/>
                </a:cubicBezTo>
                <a:lnTo>
                  <a:pt x="566116" y="3319531"/>
                </a:lnTo>
                <a:lnTo>
                  <a:pt x="516627" y="3200907"/>
                </a:lnTo>
                <a:cubicBezTo>
                  <a:pt x="431135" y="2918409"/>
                  <a:pt x="552724" y="2605379"/>
                  <a:pt x="822463" y="2459519"/>
                </a:cubicBezTo>
                <a:close/>
              </a:path>
            </a:pathLst>
          </a:custGeom>
        </p:spPr>
        <p:txBody>
          <a:bodyPr wrap="square" anchor="ctr" anchorCtr="1">
            <a:noAutofit/>
          </a:bodyPr>
          <a:lstStyle>
            <a:lvl1pPr marL="0" indent="0">
              <a:buNone/>
              <a:defRPr/>
            </a:lvl1pPr>
          </a:lstStyle>
          <a:p>
            <a:r>
              <a:rPr lang="en-US"/>
              <a:t>Click icon to add picture</a:t>
            </a:r>
            <a:endParaRPr lang="en-US" dirty="0"/>
          </a:p>
        </p:txBody>
      </p:sp>
    </p:spTree>
    <p:extLst>
      <p:ext uri="{BB962C8B-B14F-4D97-AF65-F5344CB8AC3E}">
        <p14:creationId xmlns:p14="http://schemas.microsoft.com/office/powerpoint/2010/main" val="1615485494"/>
      </p:ext>
    </p:extLst>
  </p:cSld>
  <p:clrMapOvr>
    <a:masterClrMapping/>
  </p:clrMapOvr>
  <p:hf hdr="0" dt="0"/>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8330" b="40718"/>
          <a:stretch/>
        </p:blipFill>
        <p:spPr>
          <a:xfrm>
            <a:off x="-24384"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1786900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4644" b="44456"/>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30438253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9861" b="39239"/>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72437869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42966" b="16134"/>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250949109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l="29" r="29"/>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373464377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304805" y="971552"/>
            <a:ext cx="11563351" cy="5059363"/>
          </a:xfrm>
          <a:prstGeom prst="rect">
            <a:avLst/>
          </a:prstGeom>
        </p:spPr>
        <p:txBody>
          <a:bodyPr lIns="0" tIns="0" rIns="0" bIns="0"/>
          <a:lstStyle>
            <a:lvl1pPr marL="306910" indent="-306910">
              <a:spcBef>
                <a:spcPts val="1312"/>
              </a:spcBef>
              <a:defRPr sz="2400">
                <a:solidFill>
                  <a:srgbClr val="505050"/>
                </a:solidFill>
              </a:defRPr>
            </a:lvl1pPr>
            <a:lvl2pPr marL="376757" marR="0" indent="0" algn="l" defTabSz="609585" rtl="0" eaLnBrk="1" fontAlgn="base" latinLnBrk="0" hangingPunct="1">
              <a:lnSpc>
                <a:spcPct val="100000"/>
              </a:lnSpc>
              <a:spcBef>
                <a:spcPts val="1312"/>
              </a:spcBef>
              <a:spcAft>
                <a:spcPct val="0"/>
              </a:spcAft>
              <a:buClrTx/>
              <a:buSzTx/>
              <a:buFont typeface="Arial" charset="0"/>
              <a:buNone/>
              <a:tabLst/>
              <a:defRPr sz="2133">
                <a:solidFill>
                  <a:srgbClr val="505050"/>
                </a:solidFill>
              </a:defRPr>
            </a:lvl2pPr>
            <a:lvl3pPr marL="764097" marR="0" indent="0" algn="l" defTabSz="609585" rtl="0" eaLnBrk="1" fontAlgn="base" latinLnBrk="0" hangingPunct="1">
              <a:lnSpc>
                <a:spcPct val="100000"/>
              </a:lnSpc>
              <a:spcBef>
                <a:spcPts val="1312"/>
              </a:spcBef>
              <a:spcAft>
                <a:spcPct val="0"/>
              </a:spcAft>
              <a:buClrTx/>
              <a:buSzTx/>
              <a:buFont typeface="Arial" charset="0"/>
              <a:buNone/>
              <a:tabLst/>
              <a:defRPr sz="2000">
                <a:solidFill>
                  <a:srgbClr val="505050"/>
                </a:solidFill>
              </a:defRPr>
            </a:lvl3pPr>
            <a:lvl4pPr marL="1142971" marR="0" indent="0" algn="l" defTabSz="609585" rtl="0" eaLnBrk="1" fontAlgn="base" latinLnBrk="0" hangingPunct="1">
              <a:lnSpc>
                <a:spcPct val="100000"/>
              </a:lnSpc>
              <a:spcBef>
                <a:spcPts val="1312"/>
              </a:spcBef>
              <a:spcAft>
                <a:spcPct val="0"/>
              </a:spcAft>
              <a:buClrTx/>
              <a:buSzTx/>
              <a:buFont typeface="Arial" charset="0"/>
              <a:buNone/>
              <a:tabLst/>
              <a:defRPr sz="1867">
                <a:solidFill>
                  <a:srgbClr val="505050"/>
                </a:solidFill>
              </a:defRPr>
            </a:lvl4pPr>
            <a:lvl5pPr marL="1519729" marR="0" indent="0" algn="l" defTabSz="609585" rtl="0" eaLnBrk="1" fontAlgn="base" latinLnBrk="0" hangingPunct="1">
              <a:lnSpc>
                <a:spcPct val="100000"/>
              </a:lnSpc>
              <a:spcBef>
                <a:spcPts val="1312"/>
              </a:spcBef>
              <a:spcAft>
                <a:spcPct val="0"/>
              </a:spcAft>
              <a:buClrTx/>
              <a:buSzTx/>
              <a:buFont typeface="Arial"/>
              <a:buNone/>
              <a:tabLst/>
              <a:defRPr sz="1867">
                <a:solidFill>
                  <a:srgbClr val="505050"/>
                </a:solidFill>
              </a:defRPr>
            </a:lvl5pPr>
          </a:lstStyle>
          <a:p>
            <a:pPr lvl="0"/>
            <a:r>
              <a:rPr lang="en-US" dirty="0"/>
              <a:t>Click to edit Master text styles.</a:t>
            </a:r>
          </a:p>
          <a:p>
            <a:pPr marL="683667"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Second level</a:t>
            </a:r>
          </a:p>
          <a:p>
            <a:pPr marL="1071007"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Third level</a:t>
            </a:r>
          </a:p>
          <a:p>
            <a:pPr marL="1447764" marR="0" lvl="3" indent="-304792" algn="l" defTabSz="609585" rtl="0" eaLnBrk="1" fontAlgn="base" latinLnBrk="0" hangingPunct="1">
              <a:lnSpc>
                <a:spcPct val="100000"/>
              </a:lnSpc>
              <a:spcBef>
                <a:spcPts val="1312"/>
              </a:spcBef>
              <a:spcAft>
                <a:spcPct val="0"/>
              </a:spcAft>
              <a:buClrTx/>
              <a:buSzTx/>
              <a:buFont typeface="Arial" charset="0"/>
              <a:buChar char="–"/>
              <a:tabLst/>
              <a:defRPr/>
            </a:pPr>
            <a:r>
              <a:rPr lang="en-US" dirty="0"/>
              <a:t>Fourth level</a:t>
            </a:r>
          </a:p>
          <a:p>
            <a:pPr marL="1826638" marR="0" lvl="4" indent="-306910" algn="l" defTabSz="609585" rtl="0" eaLnBrk="1" fontAlgn="base" latinLnBrk="0" hangingPunct="1">
              <a:lnSpc>
                <a:spcPct val="100000"/>
              </a:lnSpc>
              <a:spcBef>
                <a:spcPts val="1312"/>
              </a:spcBef>
              <a:spcAft>
                <a:spcPct val="0"/>
              </a:spcAft>
              <a:buClrTx/>
              <a:buSzTx/>
              <a:buFont typeface="Arial"/>
              <a:buChar char="•"/>
              <a:tabLst/>
              <a:defRPr/>
            </a:pPr>
            <a:r>
              <a:rPr lang="en-US" dirty="0"/>
              <a:t>Fifth level</a:t>
            </a:r>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283431CA-7C58-4701-9239-C69B33053A87}" type="datetime1">
              <a:rPr lang="en-US" smtClean="0"/>
              <a:t>7/9/2024</a:t>
            </a:fld>
            <a:endParaRPr lang="en-US" dirty="0"/>
          </a:p>
        </p:txBody>
      </p:sp>
      <p:sp>
        <p:nvSpPr>
          <p:cNvPr id="9" name="Footer Placeholder 4"/>
          <p:cNvSpPr>
            <a:spLocks noGrp="1"/>
          </p:cNvSpPr>
          <p:nvPr>
            <p:ph type="ftr" sz="quarter" idx="3"/>
          </p:nvPr>
        </p:nvSpPr>
        <p:spPr>
          <a:xfrm>
            <a:off x="2040804"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dirty="0"/>
          </a:p>
        </p:txBody>
      </p:sp>
      <p:sp>
        <p:nvSpPr>
          <p:cNvPr id="10"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116405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304801" y="971551"/>
            <a:ext cx="5608320" cy="3633788"/>
          </a:xfrm>
          <a:prstGeom prst="rect">
            <a:avLst/>
          </a:prstGeom>
        </p:spPr>
        <p:txBody>
          <a:bodyPr lIns="0" tIns="0" rIns="0" bIns="0"/>
          <a:lstStyle>
            <a:lvl1pPr marL="0" marR="0" indent="0" algn="l" defTabSz="609585" rtl="0" eaLnBrk="1" fontAlgn="base" latinLnBrk="0" hangingPunct="1">
              <a:lnSpc>
                <a:spcPct val="100000"/>
              </a:lnSpc>
              <a:spcBef>
                <a:spcPts val="1312"/>
              </a:spcBef>
              <a:spcAft>
                <a:spcPct val="0"/>
              </a:spcAft>
              <a:buClrTx/>
              <a:buSzTx/>
              <a:buFont typeface="Arial" charset="0"/>
              <a:buNone/>
              <a:tabLst/>
              <a:defRPr sz="2400">
                <a:solidFill>
                  <a:srgbClr val="505050"/>
                </a:solidFill>
              </a:defRPr>
            </a:lvl1pPr>
            <a:lvl2pPr marL="683667" indent="-306910">
              <a:spcBef>
                <a:spcPts val="1312"/>
              </a:spcBef>
              <a:defRPr sz="2133">
                <a:solidFill>
                  <a:srgbClr val="505050"/>
                </a:solidFill>
              </a:defRPr>
            </a:lvl2pPr>
            <a:lvl3pPr marL="1071007" indent="-306910">
              <a:spcBef>
                <a:spcPts val="1312"/>
              </a:spcBef>
              <a:defRPr sz="2000">
                <a:solidFill>
                  <a:srgbClr val="505050"/>
                </a:solidFill>
              </a:defRPr>
            </a:lvl3pPr>
            <a:lvl4pPr marL="1447764" indent="-304792">
              <a:spcBef>
                <a:spcPts val="1312"/>
              </a:spcBef>
              <a:defRPr sz="1867">
                <a:solidFill>
                  <a:srgbClr val="505050"/>
                </a:solidFill>
              </a:defRPr>
            </a:lvl4pPr>
            <a:lvl5pPr marL="1826638" indent="-306910">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8" name="Content Placeholder 2"/>
          <p:cNvSpPr>
            <a:spLocks noGrp="1"/>
          </p:cNvSpPr>
          <p:nvPr>
            <p:ph sz="half" idx="15"/>
          </p:nvPr>
        </p:nvSpPr>
        <p:spPr>
          <a:xfrm>
            <a:off x="6256607" y="971551"/>
            <a:ext cx="5620511" cy="3633788"/>
          </a:xfrm>
          <a:prstGeom prst="rect">
            <a:avLst/>
          </a:prstGeom>
        </p:spPr>
        <p:txBody>
          <a:bodyPr lIns="0" tIns="0" rIns="0" bIns="0"/>
          <a:lstStyle>
            <a:lvl1pPr marL="306910" marR="0" indent="-306910" algn="l" defTabSz="609585" rtl="0" eaLnBrk="1" fontAlgn="base" latinLnBrk="0" hangingPunct="1">
              <a:lnSpc>
                <a:spcPct val="100000"/>
              </a:lnSpc>
              <a:spcBef>
                <a:spcPts val="1312"/>
              </a:spcBef>
              <a:spcAft>
                <a:spcPct val="0"/>
              </a:spcAft>
              <a:buClrTx/>
              <a:buSzTx/>
              <a:buFont typeface="Arial" charset="0"/>
              <a:buChar char="•"/>
              <a:tabLst/>
              <a:defRPr sz="2400">
                <a:solidFill>
                  <a:srgbClr val="505050"/>
                </a:solidFill>
              </a:defRPr>
            </a:lvl1pPr>
            <a:lvl2pPr marL="683667" indent="-306910">
              <a:spcBef>
                <a:spcPts val="1312"/>
              </a:spcBef>
              <a:defRPr sz="2133">
                <a:solidFill>
                  <a:srgbClr val="505050"/>
                </a:solidFill>
              </a:defRPr>
            </a:lvl2pPr>
            <a:lvl3pPr marL="1075240" indent="-304792">
              <a:spcBef>
                <a:spcPts val="1312"/>
              </a:spcBef>
              <a:defRPr sz="2000">
                <a:solidFill>
                  <a:srgbClr val="505050"/>
                </a:solidFill>
              </a:defRPr>
            </a:lvl3pPr>
            <a:lvl4pPr marL="1449881" indent="-304792">
              <a:spcBef>
                <a:spcPts val="1312"/>
              </a:spcBef>
              <a:defRPr sz="1867">
                <a:solidFill>
                  <a:srgbClr val="505050"/>
                </a:solidFill>
              </a:defRPr>
            </a:lvl4pPr>
            <a:lvl5pPr marL="1826638" indent="-304792">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9" name="Text Placeholder 3"/>
          <p:cNvSpPr>
            <a:spLocks noGrp="1"/>
          </p:cNvSpPr>
          <p:nvPr>
            <p:ph type="body" sz="half" idx="16"/>
          </p:nvPr>
        </p:nvSpPr>
        <p:spPr>
          <a:xfrm>
            <a:off x="305820" y="4765103"/>
            <a:ext cx="5607301"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0" name="Text Placeholder 3"/>
          <p:cNvSpPr>
            <a:spLocks noGrp="1"/>
          </p:cNvSpPr>
          <p:nvPr>
            <p:ph type="body" sz="half" idx="19"/>
          </p:nvPr>
        </p:nvSpPr>
        <p:spPr>
          <a:xfrm>
            <a:off x="6256603" y="4765103"/>
            <a:ext cx="5608319"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1"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2304424A-B7E3-40EF-9722-5B681D209268}" type="datetime1">
              <a:rPr lang="en-US" smtClean="0"/>
              <a:t>7/9/2024</a:t>
            </a:fld>
            <a:endParaRPr lang="en-US" dirty="0"/>
          </a:p>
        </p:txBody>
      </p:sp>
      <p:sp>
        <p:nvSpPr>
          <p:cNvPr id="12" name="Footer Placeholder 4"/>
          <p:cNvSpPr>
            <a:spLocks noGrp="1"/>
          </p:cNvSpPr>
          <p:nvPr>
            <p:ph type="ftr" sz="quarter" idx="3"/>
          </p:nvPr>
        </p:nvSpPr>
        <p:spPr>
          <a:xfrm>
            <a:off x="2040803"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dirty="0"/>
          </a:p>
        </p:txBody>
      </p:sp>
      <p:sp>
        <p:nvSpPr>
          <p:cNvPr id="13"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237515985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04800" y="958851"/>
            <a:ext cx="4037192" cy="5022676"/>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8" name="Content Placeholder 2"/>
          <p:cNvSpPr>
            <a:spLocks noGrp="1"/>
          </p:cNvSpPr>
          <p:nvPr>
            <p:ph sz="half" idx="15"/>
          </p:nvPr>
        </p:nvSpPr>
        <p:spPr>
          <a:xfrm>
            <a:off x="4723621" y="958852"/>
            <a:ext cx="7130140" cy="5022675"/>
          </a:xfrm>
          <a:prstGeom prst="rect">
            <a:avLst/>
          </a:prstGeom>
        </p:spPr>
        <p:txBody>
          <a:bodyPr lIns="0" tIns="0" rIns="0" bIns="0"/>
          <a:lstStyle>
            <a:lvl1pPr marL="306910" marR="0" indent="-306910" algn="l" defTabSz="609585" rtl="0" eaLnBrk="1" fontAlgn="base" latinLnBrk="0" hangingPunct="1">
              <a:lnSpc>
                <a:spcPct val="100000"/>
              </a:lnSpc>
              <a:spcBef>
                <a:spcPts val="1312"/>
              </a:spcBef>
              <a:spcAft>
                <a:spcPct val="0"/>
              </a:spcAft>
              <a:buClrTx/>
              <a:buSzTx/>
              <a:buFont typeface="Arial" charset="0"/>
              <a:buChar char="•"/>
              <a:tabLst/>
              <a:defRPr sz="2400">
                <a:solidFill>
                  <a:srgbClr val="505050"/>
                </a:solidFill>
              </a:defRPr>
            </a:lvl1pPr>
            <a:lvl2pPr marL="685783" indent="-306910">
              <a:spcBef>
                <a:spcPts val="1312"/>
              </a:spcBef>
              <a:defRPr sz="2133">
                <a:solidFill>
                  <a:srgbClr val="505050"/>
                </a:solidFill>
              </a:defRPr>
            </a:lvl2pPr>
            <a:lvl3pPr marL="1075240" indent="-304792">
              <a:spcBef>
                <a:spcPts val="1312"/>
              </a:spcBef>
              <a:defRPr sz="2000">
                <a:solidFill>
                  <a:srgbClr val="505050"/>
                </a:solidFill>
              </a:defRPr>
            </a:lvl3pPr>
            <a:lvl4pPr marL="1449881" indent="-304792">
              <a:spcBef>
                <a:spcPts val="1312"/>
              </a:spcBef>
              <a:defRPr sz="1867">
                <a:solidFill>
                  <a:srgbClr val="505050"/>
                </a:solidFill>
              </a:defRPr>
            </a:lvl4pPr>
            <a:lvl5pPr marL="1826638" indent="-304792">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5" name="Date Placeholder 3"/>
          <p:cNvSpPr>
            <a:spLocks noGrp="1"/>
          </p:cNvSpPr>
          <p:nvPr>
            <p:ph type="dt" sz="half" idx="16"/>
          </p:nvPr>
        </p:nvSpPr>
        <p:spPr>
          <a:xfrm>
            <a:off x="982436" y="6504215"/>
            <a:ext cx="900491" cy="241300"/>
          </a:xfrm>
        </p:spPr>
        <p:txBody>
          <a:bodyPr/>
          <a:lstStyle>
            <a:lvl1pPr>
              <a:defRPr sz="1200" smtClean="0"/>
            </a:lvl1pPr>
          </a:lstStyle>
          <a:p>
            <a:pPr>
              <a:defRPr/>
            </a:pPr>
            <a:fld id="{BAD8B927-BDA9-4601-9F26-0712701A8942}" type="datetime1">
              <a:rPr lang="en-US" smtClean="0"/>
              <a:t>7/9/2024</a:t>
            </a:fld>
            <a:endParaRPr lang="en-US" dirty="0"/>
          </a:p>
        </p:txBody>
      </p:sp>
      <p:sp>
        <p:nvSpPr>
          <p:cNvPr id="6" name="Footer Placeholder 4"/>
          <p:cNvSpPr>
            <a:spLocks noGrp="1"/>
          </p:cNvSpPr>
          <p:nvPr>
            <p:ph type="ftr" sz="quarter" idx="17"/>
          </p:nvPr>
        </p:nvSpPr>
        <p:spPr>
          <a:xfrm>
            <a:off x="2040806" y="6504215"/>
            <a:ext cx="8349492" cy="250031"/>
          </a:xfrm>
        </p:spPr>
        <p:txBody>
          <a:bodyPr/>
          <a:lstStyle>
            <a:lvl1pPr>
              <a:defRPr sz="1200" dirty="0" smtClean="0"/>
            </a:lvl1pPr>
          </a:lstStyle>
          <a:p>
            <a:pPr>
              <a:defRPr/>
            </a:pPr>
            <a:r>
              <a:rPr lang="en-US"/>
              <a:t>Presenter | Presentation Title or Meeting Title</a:t>
            </a:r>
            <a:endParaRPr lang="en-US" b="1"/>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304800" y="254027"/>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163423612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98764" y="971552"/>
            <a:ext cx="11582400" cy="3726717"/>
          </a:xfrm>
          <a:prstGeom prst="rect">
            <a:avLst/>
          </a:prstGeom>
        </p:spPr>
        <p:txBody>
          <a:bodyPr lIns="0" tIns="0" rIns="0" bIns="0" rtlCol="0">
            <a:normAutofit/>
          </a:bodyPr>
          <a:lstStyle>
            <a:lvl1pPr marL="0" indent="0">
              <a:buNone/>
              <a:defRPr sz="1733">
                <a:solidFill>
                  <a:srgbClr val="505050"/>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98764" y="4943005"/>
            <a:ext cx="11582400" cy="1091259"/>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7" name="Date Placeholder 3"/>
          <p:cNvSpPr>
            <a:spLocks noGrp="1"/>
          </p:cNvSpPr>
          <p:nvPr>
            <p:ph type="dt" sz="half" idx="14"/>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5A8A97E1-DAF0-4295-BE2C-E829A48923AE}" type="datetime1">
              <a:rPr lang="en-US" smtClean="0"/>
              <a:t>7/9/2024</a:t>
            </a:fld>
            <a:endParaRPr lang="en-US" dirty="0"/>
          </a:p>
        </p:txBody>
      </p:sp>
      <p:sp>
        <p:nvSpPr>
          <p:cNvPr id="9" name="Footer Placeholder 4"/>
          <p:cNvSpPr>
            <a:spLocks noGrp="1"/>
          </p:cNvSpPr>
          <p:nvPr>
            <p:ph type="ftr" sz="quarter" idx="3"/>
          </p:nvPr>
        </p:nvSpPr>
        <p:spPr>
          <a:xfrm>
            <a:off x="2040804" y="6504216"/>
            <a:ext cx="83359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dirty="0"/>
          </a:p>
        </p:txBody>
      </p:sp>
      <p:sp>
        <p:nvSpPr>
          <p:cNvPr id="11"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295177918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82436" y="6504215"/>
            <a:ext cx="900491" cy="241300"/>
          </a:xfrm>
        </p:spPr>
        <p:txBody>
          <a:bodyPr/>
          <a:lstStyle>
            <a:lvl1pPr>
              <a:defRPr sz="1200"/>
            </a:lvl1pPr>
          </a:lstStyle>
          <a:p>
            <a:pPr>
              <a:defRPr/>
            </a:pPr>
            <a:fld id="{7CAB592C-CA2C-42DD-B068-15F23458D74E}" type="datetime1">
              <a:rPr lang="en-US" smtClean="0"/>
              <a:t>7/9/2024</a:t>
            </a:fld>
            <a:endParaRPr lang="en-US" dirty="0"/>
          </a:p>
        </p:txBody>
      </p:sp>
      <p:sp>
        <p:nvSpPr>
          <p:cNvPr id="4" name="Footer Placeholder 3"/>
          <p:cNvSpPr>
            <a:spLocks noGrp="1"/>
          </p:cNvSpPr>
          <p:nvPr>
            <p:ph type="ftr" sz="quarter" idx="11"/>
          </p:nvPr>
        </p:nvSpPr>
        <p:spPr>
          <a:xfrm>
            <a:off x="2040807" y="6504216"/>
            <a:ext cx="8347199" cy="242873"/>
          </a:xfrm>
        </p:spPr>
        <p:txBody>
          <a:bodyPr/>
          <a:lstStyle>
            <a:lvl1pPr>
              <a:defRPr sz="1200"/>
            </a:lvl1pPr>
          </a:lstStyle>
          <a:p>
            <a:pPr>
              <a:defRPr/>
            </a:pPr>
            <a:r>
              <a:rPr lang="en-US"/>
              <a:t>Presenter | Presentation Title or Meeting Title</a:t>
            </a:r>
            <a:endParaRPr lang="en-US" b="1" dirty="0"/>
          </a:p>
        </p:txBody>
      </p:sp>
      <p:sp>
        <p:nvSpPr>
          <p:cNvPr id="5" name="Slide Number Placeholder 4"/>
          <p:cNvSpPr>
            <a:spLocks noGrp="1"/>
          </p:cNvSpPr>
          <p:nvPr>
            <p:ph type="sldNum" sz="quarter" idx="12"/>
          </p:nvPr>
        </p:nvSpPr>
        <p:spPr/>
        <p:txBody>
          <a:bodyPr/>
          <a:lstStyle>
            <a:lvl1pPr>
              <a:defRPr sz="12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96333" y="254001"/>
            <a:ext cx="11567584" cy="5802923"/>
          </a:xfrm>
          <a:prstGeom prst="rect">
            <a:avLst/>
          </a:prstGeom>
        </p:spPr>
        <p:txBody>
          <a:bodyPr vert="horz"/>
          <a:lstStyle>
            <a:lvl1pPr marL="306910" indent="-306910">
              <a:defRPr sz="1867">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2265923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6096000" y="1"/>
            <a:ext cx="6095999" cy="6324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p:cNvSpPr>
            <a:spLocks noGrp="1"/>
          </p:cNvSpPr>
          <p:nvPr>
            <p:ph type="title" hasCustomPrompt="1"/>
          </p:nvPr>
        </p:nvSpPr>
        <p:spPr>
          <a:xfrm>
            <a:off x="361950" y="352977"/>
            <a:ext cx="5448300" cy="1418889"/>
          </a:xfrm>
        </p:spPr>
        <p:txBody>
          <a:bodyPr anchor="b"/>
          <a:lstStyle>
            <a:lvl1pPr algn="ctr">
              <a:defRPr sz="3200"/>
            </a:lvl1pPr>
          </a:lstStyle>
          <a:p>
            <a:r>
              <a:rPr lang="en-US"/>
              <a:t>Click to edit title</a:t>
            </a:r>
          </a:p>
        </p:txBody>
      </p:sp>
      <p:sp>
        <p:nvSpPr>
          <p:cNvPr id="4" name="Text Placeholder 3"/>
          <p:cNvSpPr>
            <a:spLocks noGrp="1"/>
          </p:cNvSpPr>
          <p:nvPr>
            <p:ph type="body" sz="half" idx="2"/>
          </p:nvPr>
        </p:nvSpPr>
        <p:spPr>
          <a:xfrm>
            <a:off x="361950" y="2043953"/>
            <a:ext cx="5448300" cy="382503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Rectangle 9">
            <a:extLst>
              <a:ext uri="{FF2B5EF4-FFF2-40B4-BE49-F238E27FC236}">
                <a16:creationId xmlns:a16="http://schemas.microsoft.com/office/drawing/2014/main" id="{9D265990-C2AC-43F4-A5F5-C94F93DD392D}"/>
              </a:ext>
            </a:extLst>
          </p:cNvPr>
          <p:cNvSpPr/>
          <p:nvPr/>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26CA2777-A89F-4130-B308-73BB65955918}" type="slidenum">
              <a:rPr lang="en-US" smtClean="0"/>
              <a:pPr/>
              <a:t>‹#›</a:t>
            </a:fld>
            <a:endParaRPr lang="en-US" dirty="0"/>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13" name="TextBox 12"/>
          <p:cNvSpPr txBox="1"/>
          <p:nvPr/>
        </p:nvSpPr>
        <p:spPr>
          <a:xfrm>
            <a:off x="9943949" y="6398798"/>
            <a:ext cx="2248051" cy="369332"/>
          </a:xfrm>
          <a:prstGeom prst="rect">
            <a:avLst/>
          </a:prstGeom>
          <a:noFill/>
        </p:spPr>
        <p:txBody>
          <a:bodyPr wrap="none" rtlCol="0">
            <a:spAutoFit/>
          </a:bodyPr>
          <a:lstStyle/>
          <a:p>
            <a:pPr algn="r"/>
            <a:r>
              <a:rPr lang="en-US">
                <a:solidFill>
                  <a:schemeClr val="bg1"/>
                </a:solidFill>
                <a:latin typeface="AvenirNext LT Pro Regular" panose="020B0504020202020204" pitchFamily="34" charset="0"/>
              </a:rPr>
              <a:t>Energy.gov/science</a:t>
            </a:r>
          </a:p>
        </p:txBody>
      </p:sp>
    </p:spTree>
    <p:extLst>
      <p:ext uri="{BB962C8B-B14F-4D97-AF65-F5344CB8AC3E}">
        <p14:creationId xmlns:p14="http://schemas.microsoft.com/office/powerpoint/2010/main" val="286060515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EDD5E346-F351-46E0-90EC-2CC1F9E387A9}" type="datetime1">
              <a:rPr lang="en-US" smtClean="0"/>
              <a:t>7/9/2024</a:t>
            </a:fld>
            <a:endParaRPr lang="en-US" dirty="0"/>
          </a:p>
        </p:txBody>
      </p:sp>
      <p:sp>
        <p:nvSpPr>
          <p:cNvPr id="4" name="Footer Placeholder 3"/>
          <p:cNvSpPr>
            <a:spLocks noGrp="1"/>
          </p:cNvSpPr>
          <p:nvPr>
            <p:ph type="ftr" sz="quarter" idx="11"/>
          </p:nvPr>
        </p:nvSpPr>
        <p:spPr>
          <a:xfrm>
            <a:off x="2040804" y="6504216"/>
            <a:ext cx="8363037" cy="242873"/>
          </a:xfrm>
        </p:spPr>
        <p:txBody>
          <a:bodyPr/>
          <a:lstStyle/>
          <a:p>
            <a:pPr>
              <a:defRPr/>
            </a:pPr>
            <a:r>
              <a:rPr lang="en-US" dirty="0"/>
              <a:t>Presenter | Presentation Title or Meeting Title</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74259"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263923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500427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7379275"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973435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74259"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263923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500427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7379275"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973435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74259"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263923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500427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7379275"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973435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94480661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matchingName="Title Slide - Option 1">
  <p:cSld name="Title Slide - Option 1">
    <p:bg>
      <p:bgPr>
        <a:gradFill>
          <a:gsLst>
            <a:gs pos="0">
              <a:srgbClr val="E04F39"/>
            </a:gs>
            <a:gs pos="15000">
              <a:srgbClr val="E04F39"/>
            </a:gs>
            <a:gs pos="50000">
              <a:srgbClr val="AF2D24"/>
            </a:gs>
            <a:gs pos="100000">
              <a:srgbClr val="8C1515"/>
            </a:gs>
          </a:gsLst>
          <a:lin ang="8100000" scaled="0"/>
        </a:gradFill>
        <a:effectLst/>
      </p:bgPr>
    </p:bg>
    <p:spTree>
      <p:nvGrpSpPr>
        <p:cNvPr id="1" name="Shape 12"/>
        <p:cNvGrpSpPr/>
        <p:nvPr/>
      </p:nvGrpSpPr>
      <p:grpSpPr>
        <a:xfrm>
          <a:off x="0" y="0"/>
          <a:ext cx="0" cy="0"/>
          <a:chOff x="0" y="0"/>
          <a:chExt cx="0" cy="0"/>
        </a:xfrm>
      </p:grpSpPr>
      <p:pic>
        <p:nvPicPr>
          <p:cNvPr id="13" name="Google Shape;13;p21"/>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4" name="Google Shape;14;p21"/>
          <p:cNvSpPr txBox="1">
            <a:spLocks noGrp="1"/>
          </p:cNvSpPr>
          <p:nvPr>
            <p:ph type="body" idx="1"/>
          </p:nvPr>
        </p:nvSpPr>
        <p:spPr>
          <a:xfrm>
            <a:off x="800100" y="647701"/>
            <a:ext cx="7563494"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chemeClr val="lt1"/>
              </a:buClr>
              <a:buSzPts val="4800"/>
              <a:buFont typeface="Lato"/>
              <a:buNone/>
              <a:defRPr sz="4800">
                <a:solidFill>
                  <a:schemeClr val="lt1"/>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 name="Google Shape;15;p21"/>
          <p:cNvSpPr txBox="1">
            <a:spLocks noGrp="1"/>
          </p:cNvSpPr>
          <p:nvPr>
            <p:ph type="body" idx="2"/>
          </p:nvPr>
        </p:nvSpPr>
        <p:spPr>
          <a:xfrm>
            <a:off x="800099" y="2931546"/>
            <a:ext cx="7563495"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chemeClr val="lt1"/>
              </a:buClr>
              <a:buSzPts val="2800"/>
              <a:buFont typeface="Lato"/>
              <a:buNone/>
              <a:defRPr sz="2800">
                <a:solidFill>
                  <a:schemeClr val="lt1"/>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 name="Google Shape;16;p21"/>
          <p:cNvSpPr txBox="1">
            <a:spLocks noGrp="1"/>
          </p:cNvSpPr>
          <p:nvPr>
            <p:ph type="body" idx="3"/>
          </p:nvPr>
        </p:nvSpPr>
        <p:spPr>
          <a:xfrm>
            <a:off x="800100" y="3941112"/>
            <a:ext cx="7563494" cy="363896"/>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chemeClr val="lt1"/>
              </a:buClr>
              <a:buSzPts val="1800"/>
              <a:buFont typeface="Lato"/>
              <a:buNone/>
              <a:defRPr sz="1800">
                <a:solidFill>
                  <a:schemeClr val="lt1"/>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 name="Google Shape;17;p21"/>
          <p:cNvSpPr txBox="1">
            <a:spLocks noGrp="1"/>
          </p:cNvSpPr>
          <p:nvPr>
            <p:ph type="body" idx="4"/>
          </p:nvPr>
        </p:nvSpPr>
        <p:spPr>
          <a:xfrm>
            <a:off x="800100" y="4306401"/>
            <a:ext cx="5199706" cy="295275"/>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chemeClr val="lt1"/>
              </a:buClr>
              <a:buSzPts val="1600"/>
              <a:buFont typeface="Lato"/>
              <a:buNone/>
              <a:defRPr sz="1600" b="1" i="0">
                <a:solidFill>
                  <a:schemeClr val="lt1"/>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8" name="Google Shape;18;p21"/>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19" name="Google Shape;19;p21"/>
          <p:cNvPicPr preferRelativeResize="0"/>
          <p:nvPr/>
        </p:nvPicPr>
        <p:blipFill rotWithShape="1">
          <a:blip r:embed="rId4">
            <a:alphaModFix/>
          </a:blip>
          <a:srcRect/>
          <a:stretch/>
        </p:blipFill>
        <p:spPr>
          <a:xfrm>
            <a:off x="9346869" y="6156021"/>
            <a:ext cx="2022942" cy="337157"/>
          </a:xfrm>
          <a:prstGeom prst="rect">
            <a:avLst/>
          </a:prstGeom>
          <a:noFill/>
          <a:ln>
            <a:noFill/>
          </a:ln>
        </p:spPr>
      </p:pic>
      <p:cxnSp>
        <p:nvCxnSpPr>
          <p:cNvPr id="20" name="Google Shape;20;p21"/>
          <p:cNvCxnSpPr/>
          <p:nvPr/>
        </p:nvCxnSpPr>
        <p:spPr>
          <a:xfrm>
            <a:off x="800100" y="3762332"/>
            <a:ext cx="10553700" cy="0"/>
          </a:xfrm>
          <a:prstGeom prst="straightConnector1">
            <a:avLst/>
          </a:prstGeom>
          <a:noFill/>
          <a:ln w="9525" cap="flat" cmpd="sng">
            <a:solidFill>
              <a:schemeClr val="lt1"/>
            </a:solidFill>
            <a:prstDash val="solid"/>
            <a:miter lim="800000"/>
            <a:headEnd type="none" w="sm" len="sm"/>
            <a:tailEnd type="none" w="sm" len="sm"/>
          </a:ln>
        </p:spPr>
      </p:cxnSp>
    </p:spTree>
    <p:extLst>
      <p:ext uri="{BB962C8B-B14F-4D97-AF65-F5344CB8AC3E}">
        <p14:creationId xmlns:p14="http://schemas.microsoft.com/office/powerpoint/2010/main" val="329636737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matchingName="Title Slide - Option 2">
  <p:cSld name="Title Slide - Option 2">
    <p:spTree>
      <p:nvGrpSpPr>
        <p:cNvPr id="1" name="Shape 21"/>
        <p:cNvGrpSpPr/>
        <p:nvPr/>
      </p:nvGrpSpPr>
      <p:grpSpPr>
        <a:xfrm>
          <a:off x="0" y="0"/>
          <a:ext cx="0" cy="0"/>
          <a:chOff x="0" y="0"/>
          <a:chExt cx="0" cy="0"/>
        </a:xfrm>
      </p:grpSpPr>
      <p:pic>
        <p:nvPicPr>
          <p:cNvPr id="22" name="Google Shape;22;p23" descr="A picture containing ocean floor&#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3" name="Google Shape;23;p23"/>
          <p:cNvSpPr txBox="1">
            <a:spLocks noGrp="1"/>
          </p:cNvSpPr>
          <p:nvPr>
            <p:ph type="body" idx="1"/>
          </p:nvPr>
        </p:nvSpPr>
        <p:spPr>
          <a:xfrm>
            <a:off x="800100" y="647701"/>
            <a:ext cx="7563494"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chemeClr val="lt1"/>
              </a:buClr>
              <a:buSzPts val="4800"/>
              <a:buFont typeface="Lato"/>
              <a:buNone/>
              <a:defRPr sz="4800">
                <a:solidFill>
                  <a:schemeClr val="lt1"/>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23"/>
          <p:cNvSpPr txBox="1">
            <a:spLocks noGrp="1"/>
          </p:cNvSpPr>
          <p:nvPr>
            <p:ph type="body" idx="2"/>
          </p:nvPr>
        </p:nvSpPr>
        <p:spPr>
          <a:xfrm>
            <a:off x="800099" y="2931546"/>
            <a:ext cx="7563495"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D4D1D1"/>
              </a:buClr>
              <a:buSzPts val="2800"/>
              <a:buFont typeface="Lato"/>
              <a:buNone/>
              <a:defRPr sz="2800">
                <a:solidFill>
                  <a:srgbClr val="D4D1D1"/>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 name="Google Shape;25;p23"/>
          <p:cNvSpPr txBox="1">
            <a:spLocks noGrp="1"/>
          </p:cNvSpPr>
          <p:nvPr>
            <p:ph type="body" idx="3"/>
          </p:nvPr>
        </p:nvSpPr>
        <p:spPr>
          <a:xfrm>
            <a:off x="800100" y="3941112"/>
            <a:ext cx="7563494" cy="363896"/>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chemeClr val="lt1"/>
              </a:buClr>
              <a:buSzPts val="1800"/>
              <a:buFont typeface="Lato"/>
              <a:buNone/>
              <a:defRPr sz="1800">
                <a:solidFill>
                  <a:schemeClr val="lt1"/>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23"/>
          <p:cNvSpPr txBox="1">
            <a:spLocks noGrp="1"/>
          </p:cNvSpPr>
          <p:nvPr>
            <p:ph type="body" idx="4"/>
          </p:nvPr>
        </p:nvSpPr>
        <p:spPr>
          <a:xfrm>
            <a:off x="800100" y="4306401"/>
            <a:ext cx="5199706" cy="295275"/>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D4D1D1"/>
              </a:buClr>
              <a:buSzPts val="1600"/>
              <a:buFont typeface="Lato"/>
              <a:buNone/>
              <a:defRPr sz="1600" b="1" i="0">
                <a:solidFill>
                  <a:srgbClr val="D4D1D1"/>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7" name="Google Shape;27;p23"/>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28" name="Google Shape;28;p23"/>
          <p:cNvPicPr preferRelativeResize="0"/>
          <p:nvPr/>
        </p:nvPicPr>
        <p:blipFill rotWithShape="1">
          <a:blip r:embed="rId4">
            <a:alphaModFix/>
          </a:blip>
          <a:srcRect/>
          <a:stretch/>
        </p:blipFill>
        <p:spPr>
          <a:xfrm>
            <a:off x="9346869" y="6156021"/>
            <a:ext cx="2022942" cy="337157"/>
          </a:xfrm>
          <a:prstGeom prst="rect">
            <a:avLst/>
          </a:prstGeom>
          <a:noFill/>
          <a:ln>
            <a:noFill/>
          </a:ln>
        </p:spPr>
      </p:pic>
      <p:cxnSp>
        <p:nvCxnSpPr>
          <p:cNvPr id="29" name="Google Shape;29;p23"/>
          <p:cNvCxnSpPr/>
          <p:nvPr/>
        </p:nvCxnSpPr>
        <p:spPr>
          <a:xfrm>
            <a:off x="800100" y="3762332"/>
            <a:ext cx="10553700" cy="0"/>
          </a:xfrm>
          <a:prstGeom prst="straightConnector1">
            <a:avLst/>
          </a:prstGeom>
          <a:noFill/>
          <a:ln w="9525" cap="flat" cmpd="sng">
            <a:solidFill>
              <a:schemeClr val="lt1"/>
            </a:solidFill>
            <a:prstDash val="solid"/>
            <a:miter lim="800000"/>
            <a:headEnd type="none" w="sm" len="sm"/>
            <a:tailEnd type="none" w="sm" len="sm"/>
          </a:ln>
        </p:spPr>
      </p:cxnSp>
    </p:spTree>
    <p:extLst>
      <p:ext uri="{BB962C8B-B14F-4D97-AF65-F5344CB8AC3E}">
        <p14:creationId xmlns:p14="http://schemas.microsoft.com/office/powerpoint/2010/main" val="384712634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matchingName="Title Slide - Option 4A">
  <p:cSld name="Title Slide - Option 4A">
    <p:bg>
      <p:bgPr>
        <a:blipFill>
          <a:blip r:embed="rId2">
            <a:alphaModFix/>
          </a:blip>
          <a:stretch>
            <a:fillRect/>
          </a:stretch>
        </a:blipFill>
        <a:effectLst/>
      </p:bgPr>
    </p:bg>
    <p:spTree>
      <p:nvGrpSpPr>
        <p:cNvPr id="1" name="Shape 30"/>
        <p:cNvGrpSpPr/>
        <p:nvPr/>
      </p:nvGrpSpPr>
      <p:grpSpPr>
        <a:xfrm>
          <a:off x="0" y="0"/>
          <a:ext cx="0" cy="0"/>
          <a:chOff x="0" y="0"/>
          <a:chExt cx="0" cy="0"/>
        </a:xfrm>
      </p:grpSpPr>
      <p:sp>
        <p:nvSpPr>
          <p:cNvPr id="31" name="Google Shape;31;p40"/>
          <p:cNvSpPr txBox="1">
            <a:spLocks noGrp="1"/>
          </p:cNvSpPr>
          <p:nvPr>
            <p:ph type="body" idx="1"/>
          </p:nvPr>
        </p:nvSpPr>
        <p:spPr>
          <a:xfrm>
            <a:off x="800100" y="638271"/>
            <a:ext cx="6449112"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rgbClr val="8C1515"/>
              </a:buClr>
              <a:buSzPts val="4800"/>
              <a:buFont typeface="Lato"/>
              <a:buNone/>
              <a:defRPr sz="4800" b="1">
                <a:solidFill>
                  <a:srgbClr val="8C1515"/>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32" name="Google Shape;32;p40"/>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sp>
        <p:nvSpPr>
          <p:cNvPr id="33" name="Google Shape;33;p40"/>
          <p:cNvSpPr txBox="1">
            <a:spLocks noGrp="1"/>
          </p:cNvSpPr>
          <p:nvPr>
            <p:ph type="body" idx="2"/>
          </p:nvPr>
        </p:nvSpPr>
        <p:spPr>
          <a:xfrm>
            <a:off x="800100" y="2903265"/>
            <a:ext cx="6553200"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3F3F3F"/>
              </a:buClr>
              <a:buSzPts val="2800"/>
              <a:buFont typeface="Lato"/>
              <a:buNone/>
              <a:defRPr sz="2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0"/>
          <p:cNvSpPr txBox="1">
            <a:spLocks noGrp="1"/>
          </p:cNvSpPr>
          <p:nvPr>
            <p:ph type="body" idx="3"/>
          </p:nvPr>
        </p:nvSpPr>
        <p:spPr>
          <a:xfrm>
            <a:off x="800100" y="3836713"/>
            <a:ext cx="6553200" cy="416343"/>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0"/>
          <p:cNvSpPr txBox="1">
            <a:spLocks noGrp="1"/>
          </p:cNvSpPr>
          <p:nvPr>
            <p:ph type="body" idx="4"/>
          </p:nvPr>
        </p:nvSpPr>
        <p:spPr>
          <a:xfrm>
            <a:off x="800100" y="4260940"/>
            <a:ext cx="6553200" cy="416337"/>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b="0" i="0">
                <a:solidFill>
                  <a:srgbClr val="3F3F3F"/>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6" name="Google Shape;36;p40"/>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37" name="Google Shape;37;p40"/>
          <p:cNvPicPr preferRelativeResize="0"/>
          <p:nvPr/>
        </p:nvPicPr>
        <p:blipFill rotWithShape="1">
          <a:blip r:embed="rId4">
            <a:alphaModFix/>
          </a:blip>
          <a:srcRect/>
          <a:stretch/>
        </p:blipFill>
        <p:spPr>
          <a:xfrm>
            <a:off x="9346869" y="6156021"/>
            <a:ext cx="2022942" cy="337157"/>
          </a:xfrm>
          <a:prstGeom prst="rect">
            <a:avLst/>
          </a:prstGeom>
          <a:noFill/>
          <a:ln>
            <a:noFill/>
          </a:ln>
        </p:spPr>
      </p:pic>
    </p:spTree>
    <p:extLst>
      <p:ext uri="{BB962C8B-B14F-4D97-AF65-F5344CB8AC3E}">
        <p14:creationId xmlns:p14="http://schemas.microsoft.com/office/powerpoint/2010/main" val="2472784261"/>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matchingName="Title Slide - Option 4B">
  <p:cSld name="Title Slide - Option 4B">
    <p:bg>
      <p:bgPr>
        <a:blipFill>
          <a:blip r:embed="rId2">
            <a:alphaModFix/>
          </a:blip>
          <a:stretch>
            <a:fillRect/>
          </a:stretch>
        </a:blipFill>
        <a:effectLst/>
      </p:bgPr>
    </p:bg>
    <p:spTree>
      <p:nvGrpSpPr>
        <p:cNvPr id="1" name="Shape 38"/>
        <p:cNvGrpSpPr/>
        <p:nvPr/>
      </p:nvGrpSpPr>
      <p:grpSpPr>
        <a:xfrm>
          <a:off x="0" y="0"/>
          <a:ext cx="0" cy="0"/>
          <a:chOff x="0" y="0"/>
          <a:chExt cx="0" cy="0"/>
        </a:xfrm>
      </p:grpSpPr>
      <p:pic>
        <p:nvPicPr>
          <p:cNvPr id="39" name="Google Shape;39;p41"/>
          <p:cNvPicPr preferRelativeResize="0"/>
          <p:nvPr/>
        </p:nvPicPr>
        <p:blipFill rotWithShape="1">
          <a:blip r:embed="rId3">
            <a:alphaModFix/>
          </a:blip>
          <a:srcRect/>
          <a:stretch/>
        </p:blipFill>
        <p:spPr>
          <a:xfrm>
            <a:off x="759786" y="6147835"/>
            <a:ext cx="1734821" cy="331193"/>
          </a:xfrm>
          <a:prstGeom prst="rect">
            <a:avLst/>
          </a:prstGeom>
          <a:noFill/>
          <a:ln>
            <a:noFill/>
          </a:ln>
        </p:spPr>
      </p:pic>
      <p:sp>
        <p:nvSpPr>
          <p:cNvPr id="40" name="Google Shape;40;p41"/>
          <p:cNvSpPr txBox="1">
            <a:spLocks noGrp="1"/>
          </p:cNvSpPr>
          <p:nvPr>
            <p:ph type="body" idx="1"/>
          </p:nvPr>
        </p:nvSpPr>
        <p:spPr>
          <a:xfrm>
            <a:off x="800100" y="638271"/>
            <a:ext cx="6449112"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rgbClr val="8C1515"/>
              </a:buClr>
              <a:buSzPts val="4800"/>
              <a:buFont typeface="Lato"/>
              <a:buNone/>
              <a:defRPr sz="4800" b="1">
                <a:solidFill>
                  <a:srgbClr val="8C1515"/>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41" name="Google Shape;41;p41"/>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sp>
        <p:nvSpPr>
          <p:cNvPr id="42" name="Google Shape;42;p41"/>
          <p:cNvSpPr txBox="1">
            <a:spLocks noGrp="1"/>
          </p:cNvSpPr>
          <p:nvPr>
            <p:ph type="body" idx="2"/>
          </p:nvPr>
        </p:nvSpPr>
        <p:spPr>
          <a:xfrm>
            <a:off x="800100" y="2903265"/>
            <a:ext cx="6553200"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3F3F3F"/>
              </a:buClr>
              <a:buSzPts val="2800"/>
              <a:buFont typeface="Lato"/>
              <a:buNone/>
              <a:defRPr sz="2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41"/>
          <p:cNvSpPr txBox="1">
            <a:spLocks noGrp="1"/>
          </p:cNvSpPr>
          <p:nvPr>
            <p:ph type="body" idx="3"/>
          </p:nvPr>
        </p:nvSpPr>
        <p:spPr>
          <a:xfrm>
            <a:off x="800100" y="3836713"/>
            <a:ext cx="6553200" cy="416343"/>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41"/>
          <p:cNvSpPr txBox="1">
            <a:spLocks noGrp="1"/>
          </p:cNvSpPr>
          <p:nvPr>
            <p:ph type="body" idx="4"/>
          </p:nvPr>
        </p:nvSpPr>
        <p:spPr>
          <a:xfrm>
            <a:off x="800100" y="4260940"/>
            <a:ext cx="6553200" cy="416337"/>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b="0" i="0">
                <a:solidFill>
                  <a:srgbClr val="3F3F3F"/>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5" name="Google Shape;45;p41"/>
          <p:cNvPicPr preferRelativeResize="0"/>
          <p:nvPr/>
        </p:nvPicPr>
        <p:blipFill rotWithShape="1">
          <a:blip r:embed="rId4">
            <a:alphaModFix/>
          </a:blip>
          <a:srcRect/>
          <a:stretch/>
        </p:blipFill>
        <p:spPr>
          <a:xfrm>
            <a:off x="9346869" y="6156021"/>
            <a:ext cx="2022942" cy="337157"/>
          </a:xfrm>
          <a:prstGeom prst="rect">
            <a:avLst/>
          </a:prstGeom>
          <a:noFill/>
          <a:ln>
            <a:noFill/>
          </a:ln>
        </p:spPr>
      </p:pic>
    </p:spTree>
    <p:extLst>
      <p:ext uri="{BB962C8B-B14F-4D97-AF65-F5344CB8AC3E}">
        <p14:creationId xmlns:p14="http://schemas.microsoft.com/office/powerpoint/2010/main" val="396599237"/>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matchingName="Title Slide - Option 4C">
  <p:cSld name="Title Slide - Option 4C">
    <p:bg>
      <p:bgPr>
        <a:blipFill>
          <a:blip r:embed="rId2">
            <a:alphaModFix/>
          </a:blip>
          <a:stretch>
            <a:fillRect/>
          </a:stretch>
        </a:blipFill>
        <a:effectLst/>
      </p:bgPr>
    </p:bg>
    <p:spTree>
      <p:nvGrpSpPr>
        <p:cNvPr id="1" name="Shape 46"/>
        <p:cNvGrpSpPr/>
        <p:nvPr/>
      </p:nvGrpSpPr>
      <p:grpSpPr>
        <a:xfrm>
          <a:off x="0" y="0"/>
          <a:ext cx="0" cy="0"/>
          <a:chOff x="0" y="0"/>
          <a:chExt cx="0" cy="0"/>
        </a:xfrm>
      </p:grpSpPr>
      <p:pic>
        <p:nvPicPr>
          <p:cNvPr id="47" name="Google Shape;47;p42"/>
          <p:cNvPicPr preferRelativeResize="0"/>
          <p:nvPr/>
        </p:nvPicPr>
        <p:blipFill rotWithShape="1">
          <a:blip r:embed="rId3">
            <a:alphaModFix/>
          </a:blip>
          <a:srcRect/>
          <a:stretch/>
        </p:blipFill>
        <p:spPr>
          <a:xfrm>
            <a:off x="759786" y="6147835"/>
            <a:ext cx="1734821" cy="331193"/>
          </a:xfrm>
          <a:prstGeom prst="rect">
            <a:avLst/>
          </a:prstGeom>
          <a:noFill/>
          <a:ln>
            <a:noFill/>
          </a:ln>
        </p:spPr>
      </p:pic>
      <p:sp>
        <p:nvSpPr>
          <p:cNvPr id="48" name="Google Shape;48;p42"/>
          <p:cNvSpPr txBox="1">
            <a:spLocks noGrp="1"/>
          </p:cNvSpPr>
          <p:nvPr>
            <p:ph type="body" idx="1"/>
          </p:nvPr>
        </p:nvSpPr>
        <p:spPr>
          <a:xfrm>
            <a:off x="800100" y="638271"/>
            <a:ext cx="6449112"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rgbClr val="8C1515"/>
              </a:buClr>
              <a:buSzPts val="4800"/>
              <a:buFont typeface="Lato"/>
              <a:buNone/>
              <a:defRPr sz="4800" b="1">
                <a:solidFill>
                  <a:srgbClr val="8C1515"/>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49" name="Google Shape;49;p42"/>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sp>
        <p:nvSpPr>
          <p:cNvPr id="50" name="Google Shape;50;p42"/>
          <p:cNvSpPr txBox="1">
            <a:spLocks noGrp="1"/>
          </p:cNvSpPr>
          <p:nvPr>
            <p:ph type="body" idx="2"/>
          </p:nvPr>
        </p:nvSpPr>
        <p:spPr>
          <a:xfrm>
            <a:off x="800100" y="2903265"/>
            <a:ext cx="6553200"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3F3F3F"/>
              </a:buClr>
              <a:buSzPts val="2800"/>
              <a:buFont typeface="Lato"/>
              <a:buNone/>
              <a:defRPr sz="2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42"/>
          <p:cNvSpPr txBox="1">
            <a:spLocks noGrp="1"/>
          </p:cNvSpPr>
          <p:nvPr>
            <p:ph type="body" idx="3"/>
          </p:nvPr>
        </p:nvSpPr>
        <p:spPr>
          <a:xfrm>
            <a:off x="800100" y="3836713"/>
            <a:ext cx="6553200" cy="416343"/>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42"/>
          <p:cNvSpPr txBox="1">
            <a:spLocks noGrp="1"/>
          </p:cNvSpPr>
          <p:nvPr>
            <p:ph type="body" idx="4"/>
          </p:nvPr>
        </p:nvSpPr>
        <p:spPr>
          <a:xfrm>
            <a:off x="800100" y="4260940"/>
            <a:ext cx="6553200" cy="416337"/>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b="0" i="0">
                <a:solidFill>
                  <a:srgbClr val="3F3F3F"/>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3" name="Google Shape;53;p42"/>
          <p:cNvPicPr preferRelativeResize="0"/>
          <p:nvPr/>
        </p:nvPicPr>
        <p:blipFill rotWithShape="1">
          <a:blip r:embed="rId4">
            <a:alphaModFix/>
          </a:blip>
          <a:srcRect/>
          <a:stretch/>
        </p:blipFill>
        <p:spPr>
          <a:xfrm>
            <a:off x="9346869" y="6156021"/>
            <a:ext cx="2022942" cy="337157"/>
          </a:xfrm>
          <a:prstGeom prst="rect">
            <a:avLst/>
          </a:prstGeom>
          <a:noFill/>
          <a:ln>
            <a:noFill/>
          </a:ln>
        </p:spPr>
      </p:pic>
    </p:spTree>
    <p:extLst>
      <p:ext uri="{BB962C8B-B14F-4D97-AF65-F5344CB8AC3E}">
        <p14:creationId xmlns:p14="http://schemas.microsoft.com/office/powerpoint/2010/main" val="1762055416"/>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matchingName="Title Slide - Option 5">
  <p:cSld name="Title Slide - Option 5">
    <p:bg>
      <p:bgPr>
        <a:solidFill>
          <a:srgbClr val="FFFFFF"/>
        </a:solidFill>
        <a:effectLst/>
      </p:bgPr>
    </p:bg>
    <p:spTree>
      <p:nvGrpSpPr>
        <p:cNvPr id="1" name="Shape 54"/>
        <p:cNvGrpSpPr/>
        <p:nvPr/>
      </p:nvGrpSpPr>
      <p:grpSpPr>
        <a:xfrm>
          <a:off x="0" y="0"/>
          <a:ext cx="0" cy="0"/>
          <a:chOff x="0" y="0"/>
          <a:chExt cx="0" cy="0"/>
        </a:xfrm>
      </p:grpSpPr>
      <p:sp>
        <p:nvSpPr>
          <p:cNvPr id="55" name="Google Shape;55;p43"/>
          <p:cNvSpPr txBox="1">
            <a:spLocks noGrp="1"/>
          </p:cNvSpPr>
          <p:nvPr>
            <p:ph type="body" idx="1"/>
          </p:nvPr>
        </p:nvSpPr>
        <p:spPr>
          <a:xfrm>
            <a:off x="800099" y="647700"/>
            <a:ext cx="7013041" cy="2199440"/>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rgbClr val="3F3F3F"/>
              </a:buClr>
              <a:buSzPts val="4800"/>
              <a:buFont typeface="Lato"/>
              <a:buNone/>
              <a:defRPr sz="4800" b="1" i="0">
                <a:solidFill>
                  <a:srgbClr val="3F3F3F"/>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43"/>
          <p:cNvSpPr txBox="1">
            <a:spLocks noGrp="1"/>
          </p:cNvSpPr>
          <p:nvPr>
            <p:ph type="body" idx="2"/>
          </p:nvPr>
        </p:nvSpPr>
        <p:spPr>
          <a:xfrm>
            <a:off x="800100" y="2884411"/>
            <a:ext cx="7013040"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8C1515"/>
              </a:buClr>
              <a:buSzPts val="2800"/>
              <a:buFont typeface="Lato"/>
              <a:buNone/>
              <a:defRPr sz="2800">
                <a:solidFill>
                  <a:srgbClr val="8C1515"/>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3"/>
          <p:cNvSpPr txBox="1">
            <a:spLocks noGrp="1"/>
          </p:cNvSpPr>
          <p:nvPr>
            <p:ph type="body" idx="3"/>
          </p:nvPr>
        </p:nvSpPr>
        <p:spPr>
          <a:xfrm>
            <a:off x="800099" y="3845860"/>
            <a:ext cx="7013041" cy="395476"/>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43"/>
          <p:cNvSpPr txBox="1">
            <a:spLocks noGrp="1"/>
          </p:cNvSpPr>
          <p:nvPr>
            <p:ph type="body" idx="4"/>
          </p:nvPr>
        </p:nvSpPr>
        <p:spPr>
          <a:xfrm>
            <a:off x="800098" y="4241336"/>
            <a:ext cx="7013041" cy="395476"/>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8C1515"/>
              </a:buClr>
              <a:buSzPts val="1800"/>
              <a:buFont typeface="Lato"/>
              <a:buNone/>
              <a:defRPr sz="1800" b="0" i="0">
                <a:solidFill>
                  <a:srgbClr val="8C1515"/>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3"/>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60" name="Google Shape;60;p43"/>
          <p:cNvPicPr preferRelativeResize="0"/>
          <p:nvPr/>
        </p:nvPicPr>
        <p:blipFill rotWithShape="1">
          <a:blip r:embed="rId3">
            <a:alphaModFix/>
          </a:blip>
          <a:srcRect/>
          <a:stretch/>
        </p:blipFill>
        <p:spPr>
          <a:xfrm>
            <a:off x="3295982" y="6156021"/>
            <a:ext cx="2022942" cy="337157"/>
          </a:xfrm>
          <a:prstGeom prst="rect">
            <a:avLst/>
          </a:prstGeom>
          <a:noFill/>
          <a:ln>
            <a:noFill/>
          </a:ln>
        </p:spPr>
      </p:pic>
    </p:spTree>
    <p:extLst>
      <p:ext uri="{BB962C8B-B14F-4D97-AF65-F5344CB8AC3E}">
        <p14:creationId xmlns:p14="http://schemas.microsoft.com/office/powerpoint/2010/main" val="22807343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matchingName="Title Slide - Option 6">
  <p:cSld name="Title Slide - Option 6">
    <p:bg>
      <p:bgPr>
        <a:solidFill>
          <a:srgbClr val="D4D1D1"/>
        </a:solidFill>
        <a:effectLst/>
      </p:bgPr>
    </p:bg>
    <p:spTree>
      <p:nvGrpSpPr>
        <p:cNvPr id="1" name="Shape 61"/>
        <p:cNvGrpSpPr/>
        <p:nvPr/>
      </p:nvGrpSpPr>
      <p:grpSpPr>
        <a:xfrm>
          <a:off x="0" y="0"/>
          <a:ext cx="0" cy="0"/>
          <a:chOff x="0" y="0"/>
          <a:chExt cx="0" cy="0"/>
        </a:xfrm>
      </p:grpSpPr>
      <p:sp>
        <p:nvSpPr>
          <p:cNvPr id="62" name="Google Shape;62;p44"/>
          <p:cNvSpPr txBox="1">
            <a:spLocks noGrp="1"/>
          </p:cNvSpPr>
          <p:nvPr>
            <p:ph type="body" idx="1"/>
          </p:nvPr>
        </p:nvSpPr>
        <p:spPr>
          <a:xfrm>
            <a:off x="800099" y="487442"/>
            <a:ext cx="6210301"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rgbClr val="3F3F3F"/>
              </a:buClr>
              <a:buSzPts val="4800"/>
              <a:buFont typeface="Lato"/>
              <a:buNone/>
              <a:defRPr sz="4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44"/>
          <p:cNvSpPr txBox="1">
            <a:spLocks noGrp="1"/>
          </p:cNvSpPr>
          <p:nvPr>
            <p:ph type="body" idx="2"/>
          </p:nvPr>
        </p:nvSpPr>
        <p:spPr>
          <a:xfrm>
            <a:off x="800100" y="2903265"/>
            <a:ext cx="5947562"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8C1515"/>
              </a:buClr>
              <a:buSzPts val="2800"/>
              <a:buFont typeface="Lato"/>
              <a:buNone/>
              <a:defRPr sz="2800">
                <a:solidFill>
                  <a:srgbClr val="8C1515"/>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44"/>
          <p:cNvSpPr txBox="1">
            <a:spLocks noGrp="1"/>
          </p:cNvSpPr>
          <p:nvPr>
            <p:ph type="body" idx="3"/>
          </p:nvPr>
        </p:nvSpPr>
        <p:spPr>
          <a:xfrm>
            <a:off x="800100" y="4413375"/>
            <a:ext cx="5947564" cy="374254"/>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44"/>
          <p:cNvSpPr txBox="1">
            <a:spLocks noGrp="1"/>
          </p:cNvSpPr>
          <p:nvPr>
            <p:ph type="body" idx="4"/>
          </p:nvPr>
        </p:nvSpPr>
        <p:spPr>
          <a:xfrm>
            <a:off x="800097" y="4806484"/>
            <a:ext cx="5947565" cy="374251"/>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200"/>
              <a:buFont typeface="Lato Black"/>
              <a:buNone/>
              <a:defRPr sz="1200" b="1" i="0">
                <a:solidFill>
                  <a:srgbClr val="3F3F3F"/>
                </a:solidFill>
                <a:latin typeface="Lato Black"/>
                <a:ea typeface="Lato Black"/>
                <a:cs typeface="Lato Black"/>
                <a:sym typeface="Lato Black"/>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66" name="Google Shape;66;p44"/>
          <p:cNvCxnSpPr/>
          <p:nvPr/>
        </p:nvCxnSpPr>
        <p:spPr>
          <a:xfrm>
            <a:off x="0" y="4191000"/>
            <a:ext cx="7340828" cy="0"/>
          </a:xfrm>
          <a:prstGeom prst="straightConnector1">
            <a:avLst/>
          </a:prstGeom>
          <a:noFill/>
          <a:ln w="9525" cap="flat" cmpd="sng">
            <a:solidFill>
              <a:srgbClr val="3F3F3F"/>
            </a:solidFill>
            <a:prstDash val="solid"/>
            <a:miter lim="800000"/>
            <a:headEnd type="none" w="sm" len="sm"/>
            <a:tailEnd type="none" w="sm" len="sm"/>
          </a:ln>
        </p:spPr>
      </p:cxnSp>
      <p:cxnSp>
        <p:nvCxnSpPr>
          <p:cNvPr id="67" name="Google Shape;67;p44"/>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68" name="Google Shape;68;p44"/>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69" name="Google Shape;69;p44"/>
          <p:cNvPicPr preferRelativeResize="0"/>
          <p:nvPr/>
        </p:nvPicPr>
        <p:blipFill rotWithShape="1">
          <a:blip r:embed="rId3">
            <a:alphaModFix/>
          </a:blip>
          <a:srcRect/>
          <a:stretch/>
        </p:blipFill>
        <p:spPr>
          <a:xfrm>
            <a:off x="9346869" y="6156021"/>
            <a:ext cx="2022942" cy="337157"/>
          </a:xfrm>
          <a:prstGeom prst="rect">
            <a:avLst/>
          </a:prstGeom>
          <a:noFill/>
          <a:ln>
            <a:noFill/>
          </a:ln>
        </p:spPr>
      </p:pic>
      <p:sp>
        <p:nvSpPr>
          <p:cNvPr id="70" name="Google Shape;70;p44"/>
          <p:cNvSpPr>
            <a:spLocks noGrp="1"/>
          </p:cNvSpPr>
          <p:nvPr>
            <p:ph type="pic" idx="5"/>
          </p:nvPr>
        </p:nvSpPr>
        <p:spPr>
          <a:xfrm>
            <a:off x="7340826" y="0"/>
            <a:ext cx="4851173" cy="5868988"/>
          </a:xfrm>
          <a:prstGeom prst="rect">
            <a:avLst/>
          </a:prstGeom>
          <a:solidFill>
            <a:schemeClr val="lt1"/>
          </a:solidFill>
          <a:ln>
            <a:noFill/>
          </a:ln>
        </p:spPr>
      </p:sp>
    </p:spTree>
    <p:extLst>
      <p:ext uri="{BB962C8B-B14F-4D97-AF65-F5344CB8AC3E}">
        <p14:creationId xmlns:p14="http://schemas.microsoft.com/office/powerpoint/2010/main" val="820204793"/>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matchingName="Title Slide - Option 4A - Printable">
  <p:cSld name="Title Slide - Option 4A - Printable">
    <p:bg>
      <p:bgPr>
        <a:blipFill>
          <a:blip r:embed="rId2">
            <a:alphaModFix/>
          </a:blip>
          <a:stretch>
            <a:fillRect/>
          </a:stretch>
        </a:blipFill>
        <a:effectLst/>
      </p:bgPr>
    </p:bg>
    <p:spTree>
      <p:nvGrpSpPr>
        <p:cNvPr id="1" name="Shape 71"/>
        <p:cNvGrpSpPr/>
        <p:nvPr/>
      </p:nvGrpSpPr>
      <p:grpSpPr>
        <a:xfrm>
          <a:off x="0" y="0"/>
          <a:ext cx="0" cy="0"/>
          <a:chOff x="0" y="0"/>
          <a:chExt cx="0" cy="0"/>
        </a:xfrm>
      </p:grpSpPr>
      <p:sp>
        <p:nvSpPr>
          <p:cNvPr id="72" name="Google Shape;72;p45"/>
          <p:cNvSpPr txBox="1">
            <a:spLocks noGrp="1"/>
          </p:cNvSpPr>
          <p:nvPr>
            <p:ph type="body" idx="1"/>
          </p:nvPr>
        </p:nvSpPr>
        <p:spPr>
          <a:xfrm>
            <a:off x="800100" y="638271"/>
            <a:ext cx="6449112"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rgbClr val="8C1515"/>
              </a:buClr>
              <a:buSzPts val="4800"/>
              <a:buFont typeface="Lato"/>
              <a:buNone/>
              <a:defRPr sz="4800" b="1">
                <a:solidFill>
                  <a:srgbClr val="8C1515"/>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73" name="Google Shape;73;p45"/>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sp>
        <p:nvSpPr>
          <p:cNvPr id="74" name="Google Shape;74;p45"/>
          <p:cNvSpPr txBox="1">
            <a:spLocks noGrp="1"/>
          </p:cNvSpPr>
          <p:nvPr>
            <p:ph type="body" idx="2"/>
          </p:nvPr>
        </p:nvSpPr>
        <p:spPr>
          <a:xfrm>
            <a:off x="800100" y="2903265"/>
            <a:ext cx="6553200"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3F3F3F"/>
              </a:buClr>
              <a:buSzPts val="2800"/>
              <a:buFont typeface="Lato"/>
              <a:buNone/>
              <a:defRPr sz="2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45"/>
          <p:cNvSpPr txBox="1">
            <a:spLocks noGrp="1"/>
          </p:cNvSpPr>
          <p:nvPr>
            <p:ph type="body" idx="3"/>
          </p:nvPr>
        </p:nvSpPr>
        <p:spPr>
          <a:xfrm>
            <a:off x="800100" y="3836713"/>
            <a:ext cx="6553200" cy="416343"/>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45"/>
          <p:cNvSpPr txBox="1">
            <a:spLocks noGrp="1"/>
          </p:cNvSpPr>
          <p:nvPr>
            <p:ph type="body" idx="4"/>
          </p:nvPr>
        </p:nvSpPr>
        <p:spPr>
          <a:xfrm>
            <a:off x="800100" y="4260940"/>
            <a:ext cx="6553200" cy="416337"/>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b="0" i="0">
                <a:solidFill>
                  <a:srgbClr val="3F3F3F"/>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7" name="Google Shape;77;p45"/>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78" name="Google Shape;78;p45"/>
          <p:cNvPicPr preferRelativeResize="0"/>
          <p:nvPr/>
        </p:nvPicPr>
        <p:blipFill rotWithShape="1">
          <a:blip r:embed="rId4">
            <a:alphaModFix/>
          </a:blip>
          <a:srcRect/>
          <a:stretch/>
        </p:blipFill>
        <p:spPr>
          <a:xfrm>
            <a:off x="9346869" y="6156021"/>
            <a:ext cx="2022942" cy="337157"/>
          </a:xfrm>
          <a:prstGeom prst="rect">
            <a:avLst/>
          </a:prstGeom>
          <a:noFill/>
          <a:ln>
            <a:noFill/>
          </a:ln>
        </p:spPr>
      </p:pic>
    </p:spTree>
    <p:extLst>
      <p:ext uri="{BB962C8B-B14F-4D97-AF65-F5344CB8AC3E}">
        <p14:creationId xmlns:p14="http://schemas.microsoft.com/office/powerpoint/2010/main" val="1498446158"/>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matchingName="Title Slide - Option 4B - Printable">
  <p:cSld name="Title Slide - Option 4B - Printable">
    <p:bg>
      <p:bgPr>
        <a:blipFill>
          <a:blip r:embed="rId2">
            <a:alphaModFix/>
          </a:blip>
          <a:stretch>
            <a:fillRect/>
          </a:stretch>
        </a:blipFill>
        <a:effectLst/>
      </p:bgPr>
    </p:bg>
    <p:spTree>
      <p:nvGrpSpPr>
        <p:cNvPr id="1" name="Shape 79"/>
        <p:cNvGrpSpPr/>
        <p:nvPr/>
      </p:nvGrpSpPr>
      <p:grpSpPr>
        <a:xfrm>
          <a:off x="0" y="0"/>
          <a:ext cx="0" cy="0"/>
          <a:chOff x="0" y="0"/>
          <a:chExt cx="0" cy="0"/>
        </a:xfrm>
      </p:grpSpPr>
      <p:pic>
        <p:nvPicPr>
          <p:cNvPr id="80" name="Google Shape;80;p46"/>
          <p:cNvPicPr preferRelativeResize="0"/>
          <p:nvPr/>
        </p:nvPicPr>
        <p:blipFill rotWithShape="1">
          <a:blip r:embed="rId3">
            <a:alphaModFix/>
          </a:blip>
          <a:srcRect/>
          <a:stretch/>
        </p:blipFill>
        <p:spPr>
          <a:xfrm>
            <a:off x="759786" y="6147835"/>
            <a:ext cx="1734821" cy="331193"/>
          </a:xfrm>
          <a:prstGeom prst="rect">
            <a:avLst/>
          </a:prstGeom>
          <a:noFill/>
          <a:ln>
            <a:noFill/>
          </a:ln>
        </p:spPr>
      </p:pic>
      <p:sp>
        <p:nvSpPr>
          <p:cNvPr id="81" name="Google Shape;81;p46"/>
          <p:cNvSpPr txBox="1">
            <a:spLocks noGrp="1"/>
          </p:cNvSpPr>
          <p:nvPr>
            <p:ph type="body" idx="1"/>
          </p:nvPr>
        </p:nvSpPr>
        <p:spPr>
          <a:xfrm>
            <a:off x="800100" y="638271"/>
            <a:ext cx="6449112" cy="2246574"/>
          </a:xfrm>
          <a:prstGeom prst="rect">
            <a:avLst/>
          </a:prstGeom>
          <a:noFill/>
          <a:ln>
            <a:noFill/>
          </a:ln>
        </p:spPr>
        <p:txBody>
          <a:bodyPr spcFirstLastPara="1" wrap="square" lIns="0" tIns="45700" rIns="91425" bIns="45700" anchor="b" anchorCtr="0">
            <a:normAutofit/>
          </a:bodyPr>
          <a:lstStyle>
            <a:lvl1pPr marL="457200" lvl="0" indent="-228600" algn="l">
              <a:lnSpc>
                <a:spcPct val="100000"/>
              </a:lnSpc>
              <a:spcBef>
                <a:spcPts val="500"/>
              </a:spcBef>
              <a:spcAft>
                <a:spcPts val="0"/>
              </a:spcAft>
              <a:buClr>
                <a:srgbClr val="8C1515"/>
              </a:buClr>
              <a:buSzPts val="4800"/>
              <a:buFont typeface="Lato"/>
              <a:buNone/>
              <a:defRPr sz="4800" b="1">
                <a:solidFill>
                  <a:srgbClr val="8C1515"/>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82" name="Google Shape;82;p46"/>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sp>
        <p:nvSpPr>
          <p:cNvPr id="83" name="Google Shape;83;p46"/>
          <p:cNvSpPr txBox="1">
            <a:spLocks noGrp="1"/>
          </p:cNvSpPr>
          <p:nvPr>
            <p:ph type="body" idx="2"/>
          </p:nvPr>
        </p:nvSpPr>
        <p:spPr>
          <a:xfrm>
            <a:off x="800100" y="2903265"/>
            <a:ext cx="6553200" cy="505405"/>
          </a:xfrm>
          <a:prstGeom prst="rect">
            <a:avLst/>
          </a:prstGeom>
          <a:noFill/>
          <a:ln>
            <a:noFill/>
          </a:ln>
        </p:spPr>
        <p:txBody>
          <a:bodyPr spcFirstLastPara="1" wrap="square" lIns="0" tIns="45700" rIns="91425" bIns="45700" anchor="b" anchorCtr="0">
            <a:noAutofit/>
          </a:bodyPr>
          <a:lstStyle>
            <a:lvl1pPr marL="457200" lvl="0" indent="-228600" algn="l">
              <a:lnSpc>
                <a:spcPct val="100000"/>
              </a:lnSpc>
              <a:spcBef>
                <a:spcPts val="500"/>
              </a:spcBef>
              <a:spcAft>
                <a:spcPts val="0"/>
              </a:spcAft>
              <a:buClr>
                <a:srgbClr val="3F3F3F"/>
              </a:buClr>
              <a:buSzPts val="2800"/>
              <a:buFont typeface="Lato"/>
              <a:buNone/>
              <a:defRPr sz="2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46"/>
          <p:cNvSpPr txBox="1">
            <a:spLocks noGrp="1"/>
          </p:cNvSpPr>
          <p:nvPr>
            <p:ph type="body" idx="3"/>
          </p:nvPr>
        </p:nvSpPr>
        <p:spPr>
          <a:xfrm>
            <a:off x="800100" y="3836713"/>
            <a:ext cx="6553200" cy="416343"/>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a:solidFill>
                  <a:srgbClr val="3F3F3F"/>
                </a:solidFill>
              </a:defRPr>
            </a:lvl1pPr>
            <a:lvl2pPr marL="914400" lvl="1" indent="-342392" algn="l">
              <a:lnSpc>
                <a:spcPct val="100000"/>
              </a:lnSpc>
              <a:spcBef>
                <a:spcPts val="500"/>
              </a:spcBef>
              <a:spcAft>
                <a:spcPts val="0"/>
              </a:spcAft>
              <a:buSzPts val="1792"/>
              <a:buChar char="•"/>
              <a:defRPr>
                <a:solidFill>
                  <a:schemeClr val="lt1"/>
                </a:solidFill>
              </a:defRPr>
            </a:lvl2pPr>
            <a:lvl3pPr marL="1371600" lvl="2" indent="-340360" algn="l">
              <a:lnSpc>
                <a:spcPct val="100000"/>
              </a:lnSpc>
              <a:spcBef>
                <a:spcPts val="500"/>
              </a:spcBef>
              <a:spcAft>
                <a:spcPts val="0"/>
              </a:spcAft>
              <a:buSzPts val="1760"/>
              <a:buChar char="•"/>
              <a:defRPr>
                <a:solidFill>
                  <a:schemeClr val="lt1"/>
                </a:solidFill>
              </a:defRPr>
            </a:lvl3pPr>
            <a:lvl4pPr marL="1828800" lvl="3" indent="-328167" algn="l">
              <a:lnSpc>
                <a:spcPct val="100000"/>
              </a:lnSpc>
              <a:spcBef>
                <a:spcPts val="500"/>
              </a:spcBef>
              <a:spcAft>
                <a:spcPts val="0"/>
              </a:spcAft>
              <a:buSzPts val="1568"/>
              <a:buChar char="•"/>
              <a:defRPr>
                <a:solidFill>
                  <a:schemeClr val="lt1"/>
                </a:solidFill>
              </a:defRPr>
            </a:lvl4pPr>
            <a:lvl5pPr marL="2286000" lvl="4" indent="-328167" algn="l">
              <a:lnSpc>
                <a:spcPct val="100000"/>
              </a:lnSpc>
              <a:spcBef>
                <a:spcPts val="500"/>
              </a:spcBef>
              <a:spcAft>
                <a:spcPts val="0"/>
              </a:spcAft>
              <a:buSzPts val="1568"/>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46"/>
          <p:cNvSpPr txBox="1">
            <a:spLocks noGrp="1"/>
          </p:cNvSpPr>
          <p:nvPr>
            <p:ph type="body" idx="4"/>
          </p:nvPr>
        </p:nvSpPr>
        <p:spPr>
          <a:xfrm>
            <a:off x="800100" y="4260940"/>
            <a:ext cx="6553200" cy="416337"/>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Font typeface="Lato"/>
              <a:buNone/>
              <a:defRPr sz="1800" b="0" i="0">
                <a:solidFill>
                  <a:srgbClr val="3F3F3F"/>
                </a:solidFill>
                <a:latin typeface="Lato"/>
                <a:ea typeface="Lato"/>
                <a:cs typeface="Lato"/>
                <a:sym typeface="Lato"/>
              </a:defRPr>
            </a:lvl1pPr>
            <a:lvl2pPr marL="914400" lvl="1" indent="-342392" algn="l">
              <a:lnSpc>
                <a:spcPct val="100000"/>
              </a:lnSpc>
              <a:spcBef>
                <a:spcPts val="500"/>
              </a:spcBef>
              <a:spcAft>
                <a:spcPts val="0"/>
              </a:spcAft>
              <a:buSzPts val="1792"/>
              <a:buChar char="•"/>
              <a:defRPr>
                <a:solidFill>
                  <a:srgbClr val="00B0F0"/>
                </a:solidFill>
              </a:defRPr>
            </a:lvl2pPr>
            <a:lvl3pPr marL="1371600" lvl="2" indent="-340360" algn="l">
              <a:lnSpc>
                <a:spcPct val="100000"/>
              </a:lnSpc>
              <a:spcBef>
                <a:spcPts val="500"/>
              </a:spcBef>
              <a:spcAft>
                <a:spcPts val="0"/>
              </a:spcAft>
              <a:buSzPts val="1760"/>
              <a:buChar char="•"/>
              <a:defRPr>
                <a:solidFill>
                  <a:srgbClr val="00B0F0"/>
                </a:solidFill>
              </a:defRPr>
            </a:lvl3pPr>
            <a:lvl4pPr marL="1828800" lvl="3" indent="-328167" algn="l">
              <a:lnSpc>
                <a:spcPct val="100000"/>
              </a:lnSpc>
              <a:spcBef>
                <a:spcPts val="500"/>
              </a:spcBef>
              <a:spcAft>
                <a:spcPts val="0"/>
              </a:spcAft>
              <a:buSzPts val="1568"/>
              <a:buChar char="•"/>
              <a:defRPr>
                <a:solidFill>
                  <a:srgbClr val="00B0F0"/>
                </a:solidFill>
              </a:defRPr>
            </a:lvl4pPr>
            <a:lvl5pPr marL="2286000" lvl="4" indent="-328167" algn="l">
              <a:lnSpc>
                <a:spcPct val="100000"/>
              </a:lnSpc>
              <a:spcBef>
                <a:spcPts val="500"/>
              </a:spcBef>
              <a:spcAft>
                <a:spcPts val="0"/>
              </a:spcAft>
              <a:buSzPts val="1568"/>
              <a:buChar char="•"/>
              <a:defRPr>
                <a:solidFill>
                  <a:srgbClr val="00B0F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6" name="Google Shape;86;p46"/>
          <p:cNvPicPr preferRelativeResize="0"/>
          <p:nvPr/>
        </p:nvPicPr>
        <p:blipFill rotWithShape="1">
          <a:blip r:embed="rId4">
            <a:alphaModFix/>
          </a:blip>
          <a:srcRect/>
          <a:stretch/>
        </p:blipFill>
        <p:spPr>
          <a:xfrm>
            <a:off x="9346869" y="6156021"/>
            <a:ext cx="2022942" cy="337157"/>
          </a:xfrm>
          <a:prstGeom prst="rect">
            <a:avLst/>
          </a:prstGeom>
          <a:noFill/>
          <a:ln>
            <a:noFill/>
          </a:ln>
        </p:spPr>
      </p:pic>
    </p:spTree>
    <p:extLst>
      <p:ext uri="{BB962C8B-B14F-4D97-AF65-F5344CB8AC3E}">
        <p14:creationId xmlns:p14="http://schemas.microsoft.com/office/powerpoint/2010/main" val="2734173561"/>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9.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0.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theme" Target="../theme/theme11.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image" Target="../media/image47.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4.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9.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image" Target="../media/image19.jpeg"/><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image" Target="../media/image27.png"/><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theme" Target="../theme/theme7.xml"/><Relationship Id="rId5" Type="http://schemas.openxmlformats.org/officeDocument/2006/relationships/slideLayout" Target="../slideLayouts/slideLayout77.xml"/><Relationship Id="rId4"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28.pn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9.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8791" y="177283"/>
            <a:ext cx="11317044" cy="801663"/>
          </a:xfrm>
          <a:prstGeom prst="rect">
            <a:avLst/>
          </a:prstGeom>
        </p:spPr>
        <p:txBody>
          <a:bodyPr vert="horz" lIns="91440" tIns="45720" rIns="91440" bIns="45720" rtlCol="0" anchor="ctr">
            <a:normAutofit/>
          </a:bodyPr>
          <a:lstStyle/>
          <a:p>
            <a:r>
              <a:rPr lang="en-US"/>
              <a:t>Click to edit title</a:t>
            </a:r>
          </a:p>
        </p:txBody>
      </p:sp>
      <p:sp>
        <p:nvSpPr>
          <p:cNvPr id="3" name="Text Placeholder 2"/>
          <p:cNvSpPr>
            <a:spLocks noGrp="1"/>
          </p:cNvSpPr>
          <p:nvPr>
            <p:ph type="body" idx="1"/>
          </p:nvPr>
        </p:nvSpPr>
        <p:spPr>
          <a:xfrm>
            <a:off x="408791" y="1194099"/>
            <a:ext cx="11317044" cy="498286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30572502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defTabSz="914400" rtl="0" eaLnBrk="1" latinLnBrk="0" hangingPunct="1">
        <a:lnSpc>
          <a:spcPct val="90000"/>
        </a:lnSpc>
        <a:spcBef>
          <a:spcPct val="0"/>
        </a:spcBef>
        <a:buNone/>
        <a:defRPr sz="4000" b="1" kern="1200">
          <a:solidFill>
            <a:schemeClr val="tx1"/>
          </a:solidFill>
          <a:latin typeface="+mj-lt"/>
          <a:ea typeface="Segoe UI Black" panose="020B0A02040204020203" pitchFamily="34" charset="0"/>
          <a:cs typeface="+mj-cs"/>
        </a:defRPr>
      </a:lvl1pPr>
    </p:titleStyle>
    <p:bodyStyle>
      <a:lvl1pPr marL="228600" indent="-228600" algn="l" defTabSz="914400" rtl="0" eaLnBrk="1" latinLnBrk="0" hangingPunct="1">
        <a:lnSpc>
          <a:spcPct val="90000"/>
        </a:lnSpc>
        <a:spcBef>
          <a:spcPts val="1000"/>
        </a:spcBef>
        <a:buClrTx/>
        <a:buFont typeface="Arial" panose="020B0604020202020204" pitchFamily="34" charset="0"/>
        <a:buChar char="•"/>
        <a:defRPr sz="2400" kern="1200">
          <a:solidFill>
            <a:schemeClr val="tx1"/>
          </a:solidFill>
          <a:latin typeface="Avenir Next LT Pro" panose="020B0504020202020204" pitchFamily="34" charset="0"/>
          <a:ea typeface="+mn-ea"/>
          <a:cs typeface="+mn-cs"/>
        </a:defRPr>
      </a:lvl1pPr>
      <a:lvl2pPr marL="685800" indent="-228600" algn="l" defTabSz="914400" rtl="0" eaLnBrk="1" latinLnBrk="0" hangingPunct="1">
        <a:lnSpc>
          <a:spcPct val="90000"/>
        </a:lnSpc>
        <a:spcBef>
          <a:spcPts val="500"/>
        </a:spcBef>
        <a:buClrTx/>
        <a:buFontTx/>
        <a:buChar char="◦"/>
        <a:defRPr sz="2000" kern="1200">
          <a:solidFill>
            <a:schemeClr val="tx1"/>
          </a:solidFill>
          <a:latin typeface="Avenir Next LT Pro" panose="020B0504020202020204" pitchFamily="34" charset="0"/>
          <a:ea typeface="+mn-ea"/>
          <a:cs typeface="+mn-cs"/>
        </a:defRPr>
      </a:lvl2pPr>
      <a:lvl3pPr marL="1143000" indent="-228600" algn="l" defTabSz="914400" rtl="0" eaLnBrk="1" latinLnBrk="0" hangingPunct="1">
        <a:lnSpc>
          <a:spcPct val="90000"/>
        </a:lnSpc>
        <a:spcBef>
          <a:spcPts val="500"/>
        </a:spcBef>
        <a:buClrTx/>
        <a:buFont typeface="Wingdings" panose="05000000000000000000" pitchFamily="2" charset="2"/>
        <a:buChar char="§"/>
        <a:defRPr sz="1800" kern="1200">
          <a:solidFill>
            <a:schemeClr val="tx1"/>
          </a:solidFill>
          <a:latin typeface="Avenir Next LT Pro"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venir Next LT Pro"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venir Next LT Pro"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9"/>
        <p:cNvGrpSpPr/>
        <p:nvPr/>
      </p:nvGrpSpPr>
      <p:grpSpPr>
        <a:xfrm>
          <a:off x="0" y="0"/>
          <a:ext cx="0" cy="0"/>
          <a:chOff x="0" y="0"/>
          <a:chExt cx="0" cy="0"/>
        </a:xfrm>
      </p:grpSpPr>
      <p:sp>
        <p:nvSpPr>
          <p:cNvPr id="250" name="Google Shape;250;g2378b4b341b_4_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51" name="Google Shape;251;g2378b4b341b_4_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2" name="Google Shape;252;g2378b4b341b_4_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53" name="Google Shape;253;g2378b4b341b_4_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54" name="Google Shape;254;g2378b4b341b_4_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70366594"/>
      </p:ext>
    </p:extLst>
  </p:cSld>
  <p:clrMap bg1="lt1" tx1="dk1" bg2="dk2" tx2="lt2" accent1="accent1" accent2="accent2" accent3="accent3" accent4="accent4" accent5="accent5" accent6="accent6" hlink="hlink" folHlink="folHlink"/>
  <p:sldLayoutIdLst>
    <p:sldLayoutId id="2147483791" r:id="rId1"/>
    <p:sldLayoutId id="2147483792"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5"/>
        <p:cNvGrpSpPr/>
        <p:nvPr/>
      </p:nvGrpSpPr>
      <p:grpSpPr>
        <a:xfrm>
          <a:off x="0" y="0"/>
          <a:ext cx="0" cy="0"/>
          <a:chOff x="0" y="0"/>
          <a:chExt cx="0" cy="0"/>
        </a:xfrm>
      </p:grpSpPr>
      <p:sp>
        <p:nvSpPr>
          <p:cNvPr id="106" name="Google Shape;106;p24"/>
          <p:cNvSpPr txBox="1">
            <a:spLocks noGrp="1"/>
          </p:cNvSpPr>
          <p:nvPr>
            <p:ph type="title"/>
          </p:nvPr>
        </p:nvSpPr>
        <p:spPr>
          <a:xfrm>
            <a:off x="800100" y="636586"/>
            <a:ext cx="10553700" cy="1074519"/>
          </a:xfrm>
          <a:prstGeom prst="rect">
            <a:avLst/>
          </a:prstGeom>
          <a:noFill/>
          <a:ln>
            <a:noFill/>
          </a:ln>
        </p:spPr>
        <p:txBody>
          <a:bodyPr spcFirstLastPara="1" wrap="square" lIns="0" tIns="45700" rIns="91425" bIns="45700" anchor="b" anchorCtr="0">
            <a:noAutofit/>
          </a:bodyPr>
          <a:lstStyle>
            <a:lvl1pPr marR="0" lvl="0" algn="l" rtl="0">
              <a:lnSpc>
                <a:spcPct val="90000"/>
              </a:lnSpc>
              <a:spcBef>
                <a:spcPts val="0"/>
              </a:spcBef>
              <a:spcAft>
                <a:spcPts val="0"/>
              </a:spcAft>
              <a:buClr>
                <a:srgbClr val="8C1515"/>
              </a:buClr>
              <a:buSzPts val="3600"/>
              <a:buFont typeface="Lato"/>
              <a:buNone/>
              <a:defRPr sz="3600" b="0" i="0" u="none" strike="noStrike" cap="none">
                <a:solidFill>
                  <a:srgbClr val="8C1515"/>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7" name="Google Shape;107;p24"/>
          <p:cNvSpPr txBox="1">
            <a:spLocks noGrp="1"/>
          </p:cNvSpPr>
          <p:nvPr>
            <p:ph type="body" idx="1"/>
          </p:nvPr>
        </p:nvSpPr>
        <p:spPr>
          <a:xfrm>
            <a:off x="800100" y="1998482"/>
            <a:ext cx="10553700" cy="3996966"/>
          </a:xfrm>
          <a:prstGeom prst="rect">
            <a:avLst/>
          </a:prstGeom>
          <a:noFill/>
          <a:ln>
            <a:noFill/>
          </a:ln>
        </p:spPr>
        <p:txBody>
          <a:bodyPr spcFirstLastPara="1" wrap="square" lIns="0" tIns="45700" rIns="91425" bIns="45700" anchor="t" anchorCtr="0">
            <a:noAutofit/>
          </a:bodyPr>
          <a:lstStyle>
            <a:lvl1pPr marL="457200" marR="0" lvl="0" indent="-228600" algn="l" rtl="0">
              <a:lnSpc>
                <a:spcPct val="120000"/>
              </a:lnSpc>
              <a:spcBef>
                <a:spcPts val="1000"/>
              </a:spcBef>
              <a:spcAft>
                <a:spcPts val="0"/>
              </a:spcAft>
              <a:buClr>
                <a:srgbClr val="B83A4B"/>
              </a:buClr>
              <a:buSzPts val="1600"/>
              <a:buFont typeface="Lato"/>
              <a:buNone/>
              <a:defRPr sz="1600" b="0" i="0" u="none" strike="noStrike" cap="none">
                <a:solidFill>
                  <a:schemeClr val="dk1"/>
                </a:solidFill>
                <a:latin typeface="Lato"/>
                <a:ea typeface="Lato"/>
                <a:cs typeface="Lato"/>
                <a:sym typeface="Lato"/>
              </a:defRPr>
            </a:lvl1pPr>
            <a:lvl2pPr marL="914400" marR="0" lvl="1" indent="-342392" algn="l" rtl="0">
              <a:lnSpc>
                <a:spcPct val="120000"/>
              </a:lnSpc>
              <a:spcBef>
                <a:spcPts val="500"/>
              </a:spcBef>
              <a:spcAft>
                <a:spcPts val="0"/>
              </a:spcAft>
              <a:buClr>
                <a:srgbClr val="B83A4B"/>
              </a:buClr>
              <a:buSzPts val="1792"/>
              <a:buFont typeface="Arial"/>
              <a:buChar char="•"/>
              <a:defRPr sz="1600" b="0" i="0" u="none" strike="noStrike" cap="none">
                <a:solidFill>
                  <a:schemeClr val="dk1"/>
                </a:solidFill>
                <a:latin typeface="Lato"/>
                <a:ea typeface="Lato"/>
                <a:cs typeface="Lato"/>
                <a:sym typeface="Lato"/>
              </a:defRPr>
            </a:lvl2pPr>
            <a:lvl3pPr marL="1371600" marR="0" lvl="2" indent="-340360" algn="l" rtl="0">
              <a:lnSpc>
                <a:spcPct val="120000"/>
              </a:lnSpc>
              <a:spcBef>
                <a:spcPts val="500"/>
              </a:spcBef>
              <a:spcAft>
                <a:spcPts val="0"/>
              </a:spcAft>
              <a:buClr>
                <a:srgbClr val="B83A4B"/>
              </a:buClr>
              <a:buSzPts val="1760"/>
              <a:buFont typeface="Arial"/>
              <a:buChar char="•"/>
              <a:defRPr sz="1600" b="0" i="0" u="none" strike="noStrike" cap="none">
                <a:solidFill>
                  <a:schemeClr val="dk1"/>
                </a:solidFill>
                <a:latin typeface="Lato"/>
                <a:ea typeface="Lato"/>
                <a:cs typeface="Lato"/>
                <a:sym typeface="Lato"/>
              </a:defRPr>
            </a:lvl3pPr>
            <a:lvl4pPr marL="1828800" marR="0" lvl="3" indent="-328167" algn="l" rtl="0">
              <a:lnSpc>
                <a:spcPct val="120000"/>
              </a:lnSpc>
              <a:spcBef>
                <a:spcPts val="500"/>
              </a:spcBef>
              <a:spcAft>
                <a:spcPts val="0"/>
              </a:spcAft>
              <a:buClr>
                <a:srgbClr val="B83A4B"/>
              </a:buClr>
              <a:buSzPts val="1568"/>
              <a:buFont typeface="Arial"/>
              <a:buChar char="•"/>
              <a:defRPr sz="1400" b="0" i="0" u="none" strike="noStrike" cap="none">
                <a:solidFill>
                  <a:schemeClr val="dk1"/>
                </a:solidFill>
                <a:latin typeface="Lato"/>
                <a:ea typeface="Lato"/>
                <a:cs typeface="Lato"/>
                <a:sym typeface="Lato"/>
              </a:defRPr>
            </a:lvl4pPr>
            <a:lvl5pPr marL="2286000" marR="0" lvl="4" indent="-328167" algn="l" rtl="0">
              <a:lnSpc>
                <a:spcPct val="120000"/>
              </a:lnSpc>
              <a:spcBef>
                <a:spcPts val="500"/>
              </a:spcBef>
              <a:spcAft>
                <a:spcPts val="0"/>
              </a:spcAft>
              <a:buClr>
                <a:srgbClr val="B83A4B"/>
              </a:buClr>
              <a:buSzPts val="1568"/>
              <a:buFont typeface="Arial"/>
              <a:buChar char="•"/>
              <a:defRPr sz="1400" b="0" i="1" u="none" strike="noStrike" cap="none">
                <a:solidFill>
                  <a:schemeClr val="dk1"/>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 name="Google Shape;108;p24"/>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3F3F3F"/>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9" name="Google Shape;109;p24"/>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pic>
        <p:nvPicPr>
          <p:cNvPr id="110" name="Google Shape;110;p24"/>
          <p:cNvPicPr preferRelativeResize="0"/>
          <p:nvPr/>
        </p:nvPicPr>
        <p:blipFill rotWithShape="1">
          <a:blip r:embed="rId14">
            <a:alphaModFix/>
          </a:blip>
          <a:srcRect/>
          <a:stretch/>
        </p:blipFill>
        <p:spPr>
          <a:xfrm>
            <a:off x="788670" y="6361842"/>
            <a:ext cx="643152" cy="212519"/>
          </a:xfrm>
          <a:prstGeom prst="rect">
            <a:avLst/>
          </a:prstGeom>
          <a:noFill/>
          <a:ln>
            <a:noFill/>
          </a:ln>
        </p:spPr>
      </p:pic>
    </p:spTree>
    <p:extLst>
      <p:ext uri="{BB962C8B-B14F-4D97-AF65-F5344CB8AC3E}">
        <p14:creationId xmlns:p14="http://schemas.microsoft.com/office/powerpoint/2010/main" val="896860420"/>
      </p:ext>
    </p:extLst>
  </p:cSld>
  <p:clrMap bg1="lt1" tx1="dk1" bg2="dk2"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729221F-20F2-144C-A638-0A6C756C26C9}"/>
              </a:ext>
            </a:extLst>
          </p:cNvPr>
          <p:cNvSpPr/>
          <p:nvPr userDrawn="1"/>
        </p:nvSpPr>
        <p:spPr>
          <a:xfrm>
            <a:off x="762000" y="0"/>
            <a:ext cx="4572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pic>
        <p:nvPicPr>
          <p:cNvPr id="6" name="Picture 5">
            <a:extLst>
              <a:ext uri="{FF2B5EF4-FFF2-40B4-BE49-F238E27FC236}">
                <a16:creationId xmlns:a16="http://schemas.microsoft.com/office/drawing/2014/main" id="{7588D28A-E737-5049-8A98-3AC3A6EA2CDB}"/>
              </a:ext>
            </a:extLst>
          </p:cNvPr>
          <p:cNvPicPr>
            <a:picLocks noChangeAspect="1"/>
          </p:cNvPicPr>
          <p:nvPr userDrawn="1"/>
        </p:nvPicPr>
        <p:blipFill>
          <a:blip r:embed="rId15"/>
          <a:stretch>
            <a:fillRect/>
          </a:stretch>
        </p:blipFill>
        <p:spPr>
          <a:xfrm>
            <a:off x="1143000" y="198120"/>
            <a:ext cx="1066800" cy="1041020"/>
          </a:xfrm>
          <a:prstGeom prst="rect">
            <a:avLst/>
          </a:prstGeom>
        </p:spPr>
      </p:pic>
      <p:sp>
        <p:nvSpPr>
          <p:cNvPr id="2" name="Rectangle 1">
            <a:extLst>
              <a:ext uri="{FF2B5EF4-FFF2-40B4-BE49-F238E27FC236}">
                <a16:creationId xmlns:a16="http://schemas.microsoft.com/office/drawing/2014/main" id="{68D532A5-ECFE-C195-909D-DF00AFB52FB3}"/>
              </a:ext>
            </a:extLst>
          </p:cNvPr>
          <p:cNvSpPr/>
          <p:nvPr userDrawn="1"/>
        </p:nvSpPr>
        <p:spPr>
          <a:xfrm>
            <a:off x="8932334" y="4938889"/>
            <a:ext cx="3259666" cy="1524000"/>
          </a:xfrm>
          <a:prstGeom prst="rect">
            <a:avLst/>
          </a:prstGeom>
          <a:solidFill>
            <a:srgbClr val="026C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pic>
        <p:nvPicPr>
          <p:cNvPr id="9" name="Picture 8">
            <a:extLst>
              <a:ext uri="{FF2B5EF4-FFF2-40B4-BE49-F238E27FC236}">
                <a16:creationId xmlns:a16="http://schemas.microsoft.com/office/drawing/2014/main" id="{C4C85124-C739-DD7F-B29F-CEBF7177F70A}"/>
              </a:ext>
            </a:extLst>
          </p:cNvPr>
          <p:cNvPicPr>
            <a:picLocks noChangeAspect="1"/>
          </p:cNvPicPr>
          <p:nvPr userDrawn="1"/>
        </p:nvPicPr>
        <p:blipFill>
          <a:blip r:embed="rId16"/>
          <a:stretch>
            <a:fillRect/>
          </a:stretch>
        </p:blipFill>
        <p:spPr>
          <a:xfrm>
            <a:off x="9581444" y="5074916"/>
            <a:ext cx="2264833" cy="1301750"/>
          </a:xfrm>
          <a:prstGeom prst="rect">
            <a:avLst/>
          </a:prstGeom>
        </p:spPr>
      </p:pic>
    </p:spTree>
    <p:extLst>
      <p:ext uri="{BB962C8B-B14F-4D97-AF65-F5344CB8AC3E}">
        <p14:creationId xmlns:p14="http://schemas.microsoft.com/office/powerpoint/2010/main" val="168799286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36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3" indent="-228591" algn="l" defTabSz="91436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4" indent="-228591" algn="l" defTabSz="91436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6"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8"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337627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1/18/2024</a:t>
            </a:r>
            <a:endParaRPr lang="en-US" dirty="0"/>
          </a:p>
        </p:txBody>
      </p:sp>
      <p:sp>
        <p:nvSpPr>
          <p:cNvPr id="15" name="Footer Placeholder 4"/>
          <p:cNvSpPr>
            <a:spLocks noGrp="1"/>
          </p:cNvSpPr>
          <p:nvPr>
            <p:ph type="ftr" sz="quarter" idx="3"/>
          </p:nvPr>
        </p:nvSpPr>
        <p:spPr>
          <a:xfrm>
            <a:off x="2040807" y="6504216"/>
            <a:ext cx="83471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Fermilab Engineering and Technical Initiatives</a:t>
            </a:r>
            <a:endParaRPr lang="en-US" b="1" dirty="0"/>
          </a:p>
        </p:txBody>
      </p:sp>
      <p:sp>
        <p:nvSpPr>
          <p:cNvPr id="16"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8600022" y="4477486"/>
            <a:ext cx="1435100"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sz="3200" dirty="0"/>
          </a:p>
        </p:txBody>
      </p:sp>
      <p:grpSp>
        <p:nvGrpSpPr>
          <p:cNvPr id="25" name="Group 24"/>
          <p:cNvGrpSpPr>
            <a:grpSpLocks noChangeAspect="1"/>
          </p:cNvGrpSpPr>
          <p:nvPr userDrawn="1"/>
        </p:nvGrpSpPr>
        <p:grpSpPr>
          <a:xfrm>
            <a:off x="287867" y="6227810"/>
            <a:ext cx="11599333" cy="269849"/>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4" cstate="print">
              <a:extLst>
                <a:ext uri="{28A0092B-C50C-407E-A947-70E740481C1C}">
                  <a14:useLocalDpi xmlns:a14="http://schemas.microsoft.com/office/drawing/2010/main"/>
                </a:ext>
              </a:extLst>
            </a:blip>
            <a:srcRect/>
            <a:stretch>
              <a:fillRect/>
            </a:stretch>
          </p:blipFill>
          <p:spPr bwMode="auto">
            <a:xfrm>
              <a:off x="7853781" y="6229673"/>
              <a:ext cx="1044157" cy="2573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96291510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hf hdr="0" dt="0"/>
  <p:txStyles>
    <p:titleStyle>
      <a:lvl1pPr algn="l" defTabSz="609585" rtl="0" eaLnBrk="1" fontAlgn="base" hangingPunct="1">
        <a:spcBef>
          <a:spcPct val="0"/>
        </a:spcBef>
        <a:spcAft>
          <a:spcPct val="0"/>
        </a:spcAft>
        <a:defRPr sz="2267" b="1" kern="1200">
          <a:solidFill>
            <a:srgbClr val="2E5286"/>
          </a:solidFill>
          <a:latin typeface="Helvetica"/>
          <a:ea typeface="Geneva" charset="0"/>
          <a:cs typeface="ＭＳ Ｐゴシック" charset="0"/>
        </a:defRPr>
      </a:lvl1pPr>
      <a:lvl2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2pPr>
      <a:lvl3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3pPr>
      <a:lvl4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4pPr>
      <a:lvl5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5pPr>
      <a:lvl6pPr marL="609585"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6pPr>
      <a:lvl7pPr marL="1219170"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7pPr>
      <a:lvl8pPr marL="1828754"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8pPr>
      <a:lvl9pPr marL="2438339"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9pPr>
    </p:titleStyle>
    <p:bodyStyle>
      <a:lvl1pPr marL="457189" indent="-457189" algn="l" defTabSz="609585"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990575" indent="-380990" algn="l" defTabSz="609585" rtl="0" eaLnBrk="1" fontAlgn="base" hangingPunct="1">
        <a:spcBef>
          <a:spcPct val="20000"/>
        </a:spcBef>
        <a:spcAft>
          <a:spcPct val="0"/>
        </a:spcAft>
        <a:buFont typeface="Arial" charset="0"/>
        <a:buChar char="–"/>
        <a:defRPr sz="2133" kern="1200">
          <a:solidFill>
            <a:srgbClr val="7F7F7F"/>
          </a:solidFill>
          <a:latin typeface="Helvetica"/>
          <a:ea typeface="ＭＳ Ｐゴシック" charset="0"/>
          <a:cs typeface="ＭＳ Ｐゴシック" charset="0"/>
        </a:defRPr>
      </a:lvl2pPr>
      <a:lvl3pPr marL="1523962" indent="-304792" algn="l" defTabSz="609585" rtl="0" eaLnBrk="1" fontAlgn="base" hangingPunct="1">
        <a:spcBef>
          <a:spcPct val="20000"/>
        </a:spcBef>
        <a:spcAft>
          <a:spcPct val="0"/>
        </a:spcAft>
        <a:buFont typeface="Arial" charset="0"/>
        <a:buChar char="•"/>
        <a:defRPr sz="1867" kern="1200">
          <a:solidFill>
            <a:srgbClr val="7F7F7F"/>
          </a:solidFill>
          <a:latin typeface="Helvetica"/>
          <a:ea typeface="ＭＳ Ｐゴシック" charset="0"/>
          <a:cs typeface="ＭＳ Ｐゴシック" charset="0"/>
        </a:defRPr>
      </a:lvl3pPr>
      <a:lvl4pPr marL="2133547"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4pPr>
      <a:lvl5pPr marL="2743131"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0"/>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2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86832707"/>
      </p:ext>
    </p:extLst>
  </p:cSld>
  <p:clrMap bg1="lt1" tx1="dk1" bg2="dk2" tx2="lt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423198814"/>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60">
          <p15:clr>
            <a:srgbClr val="F26B43"/>
          </p15:clr>
        </p15:guide>
        <p15:guide id="10" orient="horz" pos="3888">
          <p15:clr>
            <a:srgbClr val="F26B43"/>
          </p15:clr>
        </p15:guide>
        <p15:guide id="11" pos="7320">
          <p15:clr>
            <a:srgbClr val="F26B43"/>
          </p15:clr>
        </p15:guide>
        <p15:guide id="12" orient="horz" pos="4128">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77913" y="6352902"/>
            <a:ext cx="10047425" cy="0"/>
          </a:xfrm>
          <a:custGeom>
            <a:avLst/>
            <a:gdLst/>
            <a:ahLst/>
            <a:cxnLst/>
            <a:rect l="l" t="t" r="r" b="b"/>
            <a:pathLst>
              <a:path w="16567785">
                <a:moveTo>
                  <a:pt x="0" y="0"/>
                </a:moveTo>
                <a:lnTo>
                  <a:pt x="16567790" y="2"/>
                </a:lnTo>
              </a:path>
            </a:pathLst>
          </a:custGeom>
          <a:ln w="167458">
            <a:solidFill>
              <a:srgbClr val="A8DEEE"/>
            </a:solidFill>
          </a:ln>
        </p:spPr>
        <p:txBody>
          <a:bodyPr wrap="square" lIns="0" tIns="0" rIns="0" bIns="0" rtlCol="0"/>
          <a:lstStyle/>
          <a:p>
            <a:endParaRPr sz="1092"/>
          </a:p>
        </p:txBody>
      </p:sp>
      <p:pic>
        <p:nvPicPr>
          <p:cNvPr id="17" name="bg object 17"/>
          <p:cNvPicPr/>
          <p:nvPr/>
        </p:nvPicPr>
        <p:blipFill>
          <a:blip r:embed="rId7" cstate="print"/>
          <a:stretch>
            <a:fillRect/>
          </a:stretch>
        </p:blipFill>
        <p:spPr>
          <a:xfrm>
            <a:off x="10413060" y="6214481"/>
            <a:ext cx="1458963" cy="263849"/>
          </a:xfrm>
          <a:prstGeom prst="rect">
            <a:avLst/>
          </a:prstGeom>
        </p:spPr>
      </p:pic>
      <p:sp>
        <p:nvSpPr>
          <p:cNvPr id="2" name="Holder 2"/>
          <p:cNvSpPr>
            <a:spLocks noGrp="1"/>
          </p:cNvSpPr>
          <p:nvPr>
            <p:ph type="title"/>
          </p:nvPr>
        </p:nvSpPr>
        <p:spPr>
          <a:xfrm>
            <a:off x="262191" y="238542"/>
            <a:ext cx="11102576" cy="807913"/>
          </a:xfrm>
          <a:prstGeom prst="rect">
            <a:avLst/>
          </a:prstGeom>
        </p:spPr>
        <p:txBody>
          <a:bodyPr wrap="square" lIns="0" tIns="0" rIns="0" bIns="0">
            <a:spAutoFit/>
          </a:bodyPr>
          <a:lstStyle>
            <a:lvl1pPr>
              <a:defRPr sz="5250" b="1" i="0">
                <a:solidFill>
                  <a:srgbClr val="0061A8"/>
                </a:solidFill>
                <a:latin typeface="Arial"/>
                <a:cs typeface="Arial"/>
              </a:defRPr>
            </a:lvl1pPr>
          </a:lstStyle>
          <a:p>
            <a:endParaRPr/>
          </a:p>
        </p:txBody>
      </p:sp>
      <p:sp>
        <p:nvSpPr>
          <p:cNvPr id="3" name="Holder 3"/>
          <p:cNvSpPr>
            <a:spLocks noGrp="1"/>
          </p:cNvSpPr>
          <p:nvPr>
            <p:ph type="body" idx="1"/>
          </p:nvPr>
        </p:nvSpPr>
        <p:spPr>
          <a:xfrm>
            <a:off x="609600" y="1577340"/>
            <a:ext cx="10972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7/9/2024</a:t>
            </a:fld>
            <a:endParaRPr lang="en-US"/>
          </a:p>
        </p:txBody>
      </p:sp>
      <p:sp>
        <p:nvSpPr>
          <p:cNvPr id="6" name="Holder 6"/>
          <p:cNvSpPr>
            <a:spLocks noGrp="1"/>
          </p:cNvSpPr>
          <p:nvPr>
            <p:ph type="sldNum" sz="quarter" idx="7"/>
          </p:nvPr>
        </p:nvSpPr>
        <p:spPr>
          <a:xfrm>
            <a:off x="246788" y="6519640"/>
            <a:ext cx="139017" cy="461665"/>
          </a:xfrm>
          <a:prstGeom prst="rect">
            <a:avLst/>
          </a:prstGeom>
        </p:spPr>
        <p:txBody>
          <a:bodyPr wrap="square" lIns="0" tIns="0" rIns="0" bIns="0">
            <a:spAutoFit/>
          </a:bodyPr>
          <a:lstStyle>
            <a:lvl1pPr>
              <a:defRPr sz="1182" b="0" i="0">
                <a:solidFill>
                  <a:srgbClr val="0061A8"/>
                </a:solidFill>
                <a:latin typeface="Arial"/>
                <a:cs typeface="Arial"/>
              </a:defRPr>
            </a:lvl1pPr>
          </a:lstStyle>
          <a:p>
            <a:pPr marL="23104">
              <a:lnSpc>
                <a:spcPts val="1221"/>
              </a:lnSpc>
            </a:pPr>
            <a:fld id="{81D60167-4931-47E6-BA6A-407CBD079E47}" type="slidenum">
              <a:rPr lang="en-US" spc="-30" smtClean="0"/>
              <a:pPr marL="23104">
                <a:lnSpc>
                  <a:spcPts val="1221"/>
                </a:lnSpc>
              </a:pPr>
              <a:t>‹#›</a:t>
            </a:fld>
            <a:endParaRPr lang="en-US" spc="-30" dirty="0"/>
          </a:p>
        </p:txBody>
      </p:sp>
    </p:spTree>
    <p:extLst>
      <p:ext uri="{BB962C8B-B14F-4D97-AF65-F5344CB8AC3E}">
        <p14:creationId xmlns:p14="http://schemas.microsoft.com/office/powerpoint/2010/main" val="2972858973"/>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13494188-7A04-4C03-9805-30538F94E290}" type="datetime1">
              <a:rPr lang="en-US" smtClean="0"/>
              <a:t>7/9/2024</a:t>
            </a:fld>
            <a:endParaRPr lang="en-US" dirty="0"/>
          </a:p>
        </p:txBody>
      </p:sp>
      <p:sp>
        <p:nvSpPr>
          <p:cNvPr id="15" name="Footer Placeholder 4"/>
          <p:cNvSpPr>
            <a:spLocks noGrp="1"/>
          </p:cNvSpPr>
          <p:nvPr>
            <p:ph type="ftr" sz="quarter" idx="3"/>
          </p:nvPr>
        </p:nvSpPr>
        <p:spPr>
          <a:xfrm>
            <a:off x="2040807" y="6504216"/>
            <a:ext cx="83471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dirty="0"/>
          </a:p>
        </p:txBody>
      </p:sp>
      <p:sp>
        <p:nvSpPr>
          <p:cNvPr id="16"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8600022" y="4477486"/>
            <a:ext cx="1435100"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sz="3200" dirty="0"/>
          </a:p>
        </p:txBody>
      </p:sp>
      <p:grpSp>
        <p:nvGrpSpPr>
          <p:cNvPr id="25" name="Group 24"/>
          <p:cNvGrpSpPr>
            <a:grpSpLocks noChangeAspect="1"/>
          </p:cNvGrpSpPr>
          <p:nvPr userDrawn="1"/>
        </p:nvGrpSpPr>
        <p:grpSpPr>
          <a:xfrm>
            <a:off x="287867" y="6227810"/>
            <a:ext cx="11599333" cy="269849"/>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55146412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hf sldNum="0" hdr="0" ftr="0" dt="0"/>
  <p:txStyles>
    <p:titleStyle>
      <a:lvl1pPr algn="l" defTabSz="609585" rtl="0" eaLnBrk="1" fontAlgn="base" hangingPunct="1">
        <a:spcBef>
          <a:spcPct val="0"/>
        </a:spcBef>
        <a:spcAft>
          <a:spcPct val="0"/>
        </a:spcAft>
        <a:defRPr sz="2267" b="1" kern="1200">
          <a:solidFill>
            <a:srgbClr val="2E5286"/>
          </a:solidFill>
          <a:latin typeface="Helvetica"/>
          <a:ea typeface="Geneva" charset="0"/>
          <a:cs typeface="ＭＳ Ｐゴシック" charset="0"/>
        </a:defRPr>
      </a:lvl1pPr>
      <a:lvl2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2pPr>
      <a:lvl3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3pPr>
      <a:lvl4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4pPr>
      <a:lvl5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5pPr>
      <a:lvl6pPr marL="609585"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6pPr>
      <a:lvl7pPr marL="1219170"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7pPr>
      <a:lvl8pPr marL="1828754"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8pPr>
      <a:lvl9pPr marL="2438339"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9pPr>
    </p:titleStyle>
    <p:bodyStyle>
      <a:lvl1pPr marL="457189" indent="-457189" algn="l" defTabSz="609585"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990575" indent="-380990" algn="l" defTabSz="609585" rtl="0" eaLnBrk="1" fontAlgn="base" hangingPunct="1">
        <a:spcBef>
          <a:spcPct val="20000"/>
        </a:spcBef>
        <a:spcAft>
          <a:spcPct val="0"/>
        </a:spcAft>
        <a:buFont typeface="Arial" charset="0"/>
        <a:buChar char="–"/>
        <a:defRPr sz="2133" kern="1200">
          <a:solidFill>
            <a:srgbClr val="7F7F7F"/>
          </a:solidFill>
          <a:latin typeface="Helvetica"/>
          <a:ea typeface="ＭＳ Ｐゴシック" charset="0"/>
          <a:cs typeface="ＭＳ Ｐゴシック" charset="0"/>
        </a:defRPr>
      </a:lvl2pPr>
      <a:lvl3pPr marL="1523962" indent="-304792" algn="l" defTabSz="609585" rtl="0" eaLnBrk="1" fontAlgn="base" hangingPunct="1">
        <a:spcBef>
          <a:spcPct val="20000"/>
        </a:spcBef>
        <a:spcAft>
          <a:spcPct val="0"/>
        </a:spcAft>
        <a:buFont typeface="Arial" charset="0"/>
        <a:buChar char="•"/>
        <a:defRPr sz="1867" kern="1200">
          <a:solidFill>
            <a:srgbClr val="7F7F7F"/>
          </a:solidFill>
          <a:latin typeface="Helvetica"/>
          <a:ea typeface="ＭＳ Ｐゴシック" charset="0"/>
          <a:cs typeface="ＭＳ Ｐゴシック" charset="0"/>
        </a:defRPr>
      </a:lvl3pPr>
      <a:lvl4pPr marL="2133547"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4pPr>
      <a:lvl5pPr marL="2743131"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800100" y="636586"/>
            <a:ext cx="10553700" cy="1074519"/>
          </a:xfrm>
          <a:prstGeom prst="rect">
            <a:avLst/>
          </a:prstGeom>
          <a:noFill/>
          <a:ln>
            <a:noFill/>
          </a:ln>
        </p:spPr>
        <p:txBody>
          <a:bodyPr spcFirstLastPara="1" wrap="square" lIns="0" tIns="45700" rIns="91425" bIns="45700" anchor="b" anchorCtr="0">
            <a:noAutofit/>
          </a:bodyPr>
          <a:lstStyle>
            <a:lvl1pPr marR="0" lvl="0" algn="l" rtl="0">
              <a:lnSpc>
                <a:spcPct val="90000"/>
              </a:lnSpc>
              <a:spcBef>
                <a:spcPts val="0"/>
              </a:spcBef>
              <a:spcAft>
                <a:spcPts val="0"/>
              </a:spcAft>
              <a:buClr>
                <a:srgbClr val="8C1515"/>
              </a:buClr>
              <a:buSzPts val="4800"/>
              <a:buFont typeface="Lato"/>
              <a:buNone/>
              <a:defRPr sz="4800" b="0" i="0" u="none" strike="noStrike" cap="none">
                <a:solidFill>
                  <a:srgbClr val="8C1515"/>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0"/>
          <p:cNvSpPr txBox="1">
            <a:spLocks noGrp="1"/>
          </p:cNvSpPr>
          <p:nvPr>
            <p:ph type="body" idx="1"/>
          </p:nvPr>
        </p:nvSpPr>
        <p:spPr>
          <a:xfrm>
            <a:off x="800100" y="1998482"/>
            <a:ext cx="10553700" cy="3996966"/>
          </a:xfrm>
          <a:prstGeom prst="rect">
            <a:avLst/>
          </a:prstGeom>
          <a:noFill/>
          <a:ln>
            <a:noFill/>
          </a:ln>
        </p:spPr>
        <p:txBody>
          <a:bodyPr spcFirstLastPara="1" wrap="square" lIns="0" tIns="45700" rIns="91425" bIns="45700" anchor="t" anchorCtr="0">
            <a:noAutofit/>
          </a:bodyPr>
          <a:lstStyle>
            <a:lvl1pPr marL="457200" marR="0" lvl="0" indent="-228600" algn="l" rtl="0">
              <a:lnSpc>
                <a:spcPct val="100000"/>
              </a:lnSpc>
              <a:spcBef>
                <a:spcPts val="500"/>
              </a:spcBef>
              <a:spcAft>
                <a:spcPts val="0"/>
              </a:spcAft>
              <a:buClr>
                <a:srgbClr val="3F3F3F"/>
              </a:buClr>
              <a:buSzPts val="1600"/>
              <a:buFont typeface="Lato"/>
              <a:buNone/>
              <a:defRPr sz="1600" b="0" i="0" u="none" strike="noStrike" cap="none">
                <a:solidFill>
                  <a:srgbClr val="3F3F3F"/>
                </a:solidFill>
                <a:latin typeface="Lato"/>
                <a:ea typeface="Lato"/>
                <a:cs typeface="Lato"/>
                <a:sym typeface="Lato"/>
              </a:defRPr>
            </a:lvl1pPr>
            <a:lvl2pPr marL="914400" marR="0" lvl="1" indent="-342392" algn="l" rtl="0">
              <a:lnSpc>
                <a:spcPct val="100000"/>
              </a:lnSpc>
              <a:spcBef>
                <a:spcPts val="500"/>
              </a:spcBef>
              <a:spcAft>
                <a:spcPts val="0"/>
              </a:spcAft>
              <a:buClr>
                <a:srgbClr val="B83A4B"/>
              </a:buClr>
              <a:buSzPts val="1792"/>
              <a:buFont typeface="Arial"/>
              <a:buChar char="•"/>
              <a:defRPr sz="1600" b="0" i="0" u="none" strike="noStrike" cap="none">
                <a:solidFill>
                  <a:srgbClr val="3F3F3F"/>
                </a:solidFill>
                <a:latin typeface="Lato"/>
                <a:ea typeface="Lato"/>
                <a:cs typeface="Lato"/>
                <a:sym typeface="Lato"/>
              </a:defRPr>
            </a:lvl2pPr>
            <a:lvl3pPr marL="1371600" marR="0" lvl="2" indent="-340360" algn="l" rtl="0">
              <a:lnSpc>
                <a:spcPct val="100000"/>
              </a:lnSpc>
              <a:spcBef>
                <a:spcPts val="500"/>
              </a:spcBef>
              <a:spcAft>
                <a:spcPts val="0"/>
              </a:spcAft>
              <a:buClr>
                <a:srgbClr val="B83A4B"/>
              </a:buClr>
              <a:buSzPts val="1760"/>
              <a:buFont typeface="Arial"/>
              <a:buChar char="•"/>
              <a:defRPr sz="1600" b="0" i="0" u="none" strike="noStrike" cap="none">
                <a:solidFill>
                  <a:srgbClr val="3F3F3F"/>
                </a:solidFill>
                <a:latin typeface="Lato"/>
                <a:ea typeface="Lato"/>
                <a:cs typeface="Lato"/>
                <a:sym typeface="Lato"/>
              </a:defRPr>
            </a:lvl3pPr>
            <a:lvl4pPr marL="1828800" marR="0" lvl="3" indent="-328167" algn="l" rtl="0">
              <a:lnSpc>
                <a:spcPct val="100000"/>
              </a:lnSpc>
              <a:spcBef>
                <a:spcPts val="500"/>
              </a:spcBef>
              <a:spcAft>
                <a:spcPts val="0"/>
              </a:spcAft>
              <a:buClr>
                <a:srgbClr val="B83A4B"/>
              </a:buClr>
              <a:buSzPts val="1568"/>
              <a:buFont typeface="Arial"/>
              <a:buChar char="•"/>
              <a:defRPr sz="1400" b="0" i="0" u="none" strike="noStrike" cap="none">
                <a:solidFill>
                  <a:srgbClr val="3F3F3F"/>
                </a:solidFill>
                <a:latin typeface="Lato"/>
                <a:ea typeface="Lato"/>
                <a:cs typeface="Lato"/>
                <a:sym typeface="Lato"/>
              </a:defRPr>
            </a:lvl4pPr>
            <a:lvl5pPr marL="2286000" marR="0" lvl="4" indent="-328167" algn="l" rtl="0">
              <a:lnSpc>
                <a:spcPct val="100000"/>
              </a:lnSpc>
              <a:spcBef>
                <a:spcPts val="500"/>
              </a:spcBef>
              <a:spcAft>
                <a:spcPts val="0"/>
              </a:spcAft>
              <a:buClr>
                <a:srgbClr val="B83A4B"/>
              </a:buClr>
              <a:buSzPts val="1568"/>
              <a:buFont typeface="Arial"/>
              <a:buChar char="•"/>
              <a:defRPr sz="1400" b="0" i="1" u="none" strike="noStrike" cap="none">
                <a:solidFill>
                  <a:srgbClr val="3F3F3F"/>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502812220"/>
      </p:ext>
    </p:extLst>
  </p:cSld>
  <p:clrMap bg1="lt1" tx1="dk1" bg2="dk2" tx2="lt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88">
          <p15:clr>
            <a:srgbClr val="F26B43"/>
          </p15:clr>
        </p15:guide>
        <p15:guide id="2" orient="horz" pos="408">
          <p15:clr>
            <a:srgbClr val="F26B43"/>
          </p15:clr>
        </p15:guide>
        <p15:guide id="3" orient="horz" pos="1104">
          <p15:clr>
            <a:srgbClr val="F26B43"/>
          </p15:clr>
        </p15:guide>
        <p15:guide id="4" orient="horz" pos="1464">
          <p15:clr>
            <a:srgbClr val="F26B43"/>
          </p15:clr>
        </p15:guide>
        <p15:guide id="5" pos="3840">
          <p15:clr>
            <a:srgbClr val="F26B43"/>
          </p15:clr>
        </p15:guide>
        <p15:guide id="6" pos="504">
          <p15:clr>
            <a:srgbClr val="F26B43"/>
          </p15:clr>
        </p15:guide>
        <p15:guide id="7" pos="7152">
          <p15:clr>
            <a:srgbClr val="F26B43"/>
          </p15:clr>
        </p15:guide>
        <p15:guide id="8" orient="horz" pos="3984">
          <p15:clr>
            <a:srgbClr val="F26B43"/>
          </p15:clr>
        </p15:guide>
        <p15:guide id="9" orient="horz" pos="4128">
          <p15:clr>
            <a:srgbClr val="F26B43"/>
          </p15:clr>
        </p15:guide>
        <p15:guide id="10" orient="horz" pos="3816">
          <p15:clr>
            <a:srgbClr val="F26B43"/>
          </p15:clr>
        </p15:guide>
        <p15:guide id="11" pos="432">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76.JPG"/><Relationship Id="rId2" Type="http://schemas.openxmlformats.org/officeDocument/2006/relationships/notesSlide" Target="../notesSlides/notesSlide3.xml"/><Relationship Id="rId1" Type="http://schemas.openxmlformats.org/officeDocument/2006/relationships/slideLayout" Target="../slideLayouts/slideLayout26.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1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1.xml"/></Relationships>
</file>

<file path=ppt/slides/_rels/slide2.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jpg"/><Relationship Id="rId1" Type="http://schemas.openxmlformats.org/officeDocument/2006/relationships/slideLayout" Target="../slideLayouts/slideLayout2.xml"/><Relationship Id="rId6" Type="http://schemas.openxmlformats.org/officeDocument/2006/relationships/image" Target="../media/image57.svg"/><Relationship Id="rId5" Type="http://schemas.openxmlformats.org/officeDocument/2006/relationships/image" Target="../media/image56.png"/><Relationship Id="rId10" Type="http://schemas.openxmlformats.org/officeDocument/2006/relationships/image" Target="../media/image61.svg"/><Relationship Id="rId4" Type="http://schemas.openxmlformats.org/officeDocument/2006/relationships/image" Target="../media/image55.svg"/><Relationship Id="rId9" Type="http://schemas.openxmlformats.org/officeDocument/2006/relationships/image" Target="../media/image60.png"/></Relationships>
</file>

<file path=ppt/slides/_rels/slide2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0.xml"/><Relationship Id="rId1" Type="http://schemas.openxmlformats.org/officeDocument/2006/relationships/slideLayout" Target="../slideLayouts/slideLayout10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3.xml"/></Relationships>
</file>

<file path=ppt/slides/_rels/slide24.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hyperlink" Target="http://www.mysagejourney.org/" TargetMode="External"/><Relationship Id="rId7" Type="http://schemas.openxmlformats.org/officeDocument/2006/relationships/image" Target="../media/image85.png"/><Relationship Id="rId2" Type="http://schemas.openxmlformats.org/officeDocument/2006/relationships/notesSlide" Target="../notesSlides/notesSlide14.xml"/><Relationship Id="rId1" Type="http://schemas.openxmlformats.org/officeDocument/2006/relationships/slideLayout" Target="../slideLayouts/slideLayout48.xml"/><Relationship Id="rId6" Type="http://schemas.openxmlformats.org/officeDocument/2006/relationships/image" Target="../media/image84.png"/><Relationship Id="rId5" Type="http://schemas.openxmlformats.org/officeDocument/2006/relationships/image" Target="../media/image83.png"/><Relationship Id="rId10" Type="http://schemas.openxmlformats.org/officeDocument/2006/relationships/image" Target="../media/image88.png"/><Relationship Id="rId4" Type="http://schemas.openxmlformats.org/officeDocument/2006/relationships/image" Target="../media/image82.png"/><Relationship Id="rId9" Type="http://schemas.openxmlformats.org/officeDocument/2006/relationships/image" Target="../media/image87.png"/></Relationships>
</file>

<file path=ppt/slides/_rels/slide25.xml.rels><?xml version="1.0" encoding="UTF-8" standalone="yes"?>
<Relationships xmlns="http://schemas.openxmlformats.org/package/2006/relationships"><Relationship Id="rId8" Type="http://schemas.openxmlformats.org/officeDocument/2006/relationships/hyperlink" Target="http://www.mysagejourney.org/" TargetMode="External"/><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15.xml"/><Relationship Id="rId1" Type="http://schemas.openxmlformats.org/officeDocument/2006/relationships/slideLayout" Target="../slideLayouts/slideLayout48.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26.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4.png"/><Relationship Id="rId7" Type="http://schemas.openxmlformats.org/officeDocument/2006/relationships/image" Target="../media/image96.png"/><Relationship Id="rId2" Type="http://schemas.openxmlformats.org/officeDocument/2006/relationships/notesSlide" Target="../notesSlides/notesSlide16.xml"/><Relationship Id="rId1" Type="http://schemas.openxmlformats.org/officeDocument/2006/relationships/slideLayout" Target="../slideLayouts/slideLayout59.xml"/><Relationship Id="rId6" Type="http://schemas.openxmlformats.org/officeDocument/2006/relationships/hyperlink" Target="https://www.youtube.com/watch?v=HxyoEkBiXcA&amp;feature=youtu.be" TargetMode="External"/><Relationship Id="rId5" Type="http://schemas.openxmlformats.org/officeDocument/2006/relationships/image" Target="../media/image95.png"/><Relationship Id="rId4" Type="http://schemas.openxmlformats.org/officeDocument/2006/relationships/image" Target="../media/image8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04.jpg"/><Relationship Id="rId3" Type="http://schemas.openxmlformats.org/officeDocument/2006/relationships/image" Target="../media/image99.png"/><Relationship Id="rId7" Type="http://schemas.openxmlformats.org/officeDocument/2006/relationships/image" Target="../media/image103.jpg"/><Relationship Id="rId2" Type="http://schemas.openxmlformats.org/officeDocument/2006/relationships/image" Target="../media/image98.png"/><Relationship Id="rId1" Type="http://schemas.openxmlformats.org/officeDocument/2006/relationships/slideLayout" Target="../slideLayouts/slideLayout74.xml"/><Relationship Id="rId6" Type="http://schemas.openxmlformats.org/officeDocument/2006/relationships/image" Target="../media/image102.jpg"/><Relationship Id="rId5" Type="http://schemas.openxmlformats.org/officeDocument/2006/relationships/image" Target="../media/image101.png"/><Relationship Id="rId4" Type="http://schemas.openxmlformats.org/officeDocument/2006/relationships/image" Target="../media/image100.png"/><Relationship Id="rId9" Type="http://schemas.openxmlformats.org/officeDocument/2006/relationships/image" Target="../media/image105.jpg"/></Relationships>
</file>

<file path=ppt/slides/_rels/slide31.xml.rels><?xml version="1.0" encoding="UTF-8" standalone="yes"?>
<Relationships xmlns="http://schemas.openxmlformats.org/package/2006/relationships"><Relationship Id="rId2" Type="http://schemas.openxmlformats.org/officeDocument/2006/relationships/hyperlink" Target="mailto:(hema@fnal.gov" TargetMode="External"/><Relationship Id="rId1" Type="http://schemas.openxmlformats.org/officeDocument/2006/relationships/slideLayout" Target="../slideLayouts/slideLayout74.xml"/></Relationships>
</file>

<file path=ppt/slides/_rels/slide3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slideLayout" Target="../slideLayouts/slideLayout88.xml"/><Relationship Id="rId1" Type="http://schemas.openxmlformats.org/officeDocument/2006/relationships/themeOverride" Target="../theme/themeOverride1.xml"/></Relationships>
</file>

<file path=ppt/slides/_rels/slide33.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slideLayout" Target="../slideLayouts/slideLayout88.xml"/><Relationship Id="rId1" Type="http://schemas.openxmlformats.org/officeDocument/2006/relationships/themeOverride" Target="../theme/themeOverride2.xml"/></Relationships>
</file>

<file path=ppt/slides/_rels/slide34.xml.rels><?xml version="1.0" encoding="UTF-8" standalone="yes"?>
<Relationships xmlns="http://schemas.openxmlformats.org/package/2006/relationships"><Relationship Id="rId3" Type="http://schemas.openxmlformats.org/officeDocument/2006/relationships/image" Target="../media/image109.svg"/><Relationship Id="rId2" Type="http://schemas.openxmlformats.org/officeDocument/2006/relationships/image" Target="../media/image108.png"/><Relationship Id="rId1" Type="http://schemas.openxmlformats.org/officeDocument/2006/relationships/slideLayout" Target="../slideLayouts/slideLayout88.xml"/></Relationships>
</file>

<file path=ppt/slides/_rels/slide35.xml.rels><?xml version="1.0" encoding="UTF-8" standalone="yes"?>
<Relationships xmlns="http://schemas.openxmlformats.org/package/2006/relationships"><Relationship Id="rId2" Type="http://schemas.openxmlformats.org/officeDocument/2006/relationships/image" Target="../media/image110.jpg"/><Relationship Id="rId1" Type="http://schemas.openxmlformats.org/officeDocument/2006/relationships/slideLayout" Target="../slideLayouts/slideLayout88.xml"/></Relationships>
</file>

<file path=ppt/slides/_rels/slide36.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87.xml"/></Relationships>
</file>

<file path=ppt/slides/_rels/slide37.xml.rels><?xml version="1.0" encoding="UTF-8" standalone="yes"?>
<Relationships xmlns="http://schemas.openxmlformats.org/package/2006/relationships"><Relationship Id="rId2" Type="http://schemas.openxmlformats.org/officeDocument/2006/relationships/image" Target="../media/image112.jpg"/><Relationship Id="rId1" Type="http://schemas.openxmlformats.org/officeDocument/2006/relationships/slideLayout" Target="../slideLayouts/slideLayout88.xml"/></Relationships>
</file>

<file path=ppt/slides/_rels/slide38.xml.rels><?xml version="1.0" encoding="UTF-8" standalone="yes"?>
<Relationships xmlns="http://schemas.openxmlformats.org/package/2006/relationships"><Relationship Id="rId2" Type="http://schemas.openxmlformats.org/officeDocument/2006/relationships/image" Target="../media/image113.jpg"/><Relationship Id="rId1" Type="http://schemas.openxmlformats.org/officeDocument/2006/relationships/slideLayout" Target="../slideLayouts/slideLayout88.xml"/></Relationships>
</file>

<file path=ppt/slides/_rels/slide3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3.xml"/><Relationship Id="rId4" Type="http://schemas.openxmlformats.org/officeDocument/2006/relationships/image" Target="../media/image116.svg"/></Relationships>
</file>

<file path=ppt/slides/_rels/slide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3" Type="http://schemas.openxmlformats.org/officeDocument/2006/relationships/image" Target="../media/image127.png"/><Relationship Id="rId18" Type="http://schemas.openxmlformats.org/officeDocument/2006/relationships/image" Target="../media/image132.png"/><Relationship Id="rId26" Type="http://schemas.openxmlformats.org/officeDocument/2006/relationships/image" Target="../media/image140.png"/><Relationship Id="rId21" Type="http://schemas.openxmlformats.org/officeDocument/2006/relationships/image" Target="../media/image135.png"/><Relationship Id="rId34" Type="http://schemas.openxmlformats.org/officeDocument/2006/relationships/image" Target="../media/image148.jpeg"/><Relationship Id="rId7" Type="http://schemas.openxmlformats.org/officeDocument/2006/relationships/image" Target="../media/image121.png"/><Relationship Id="rId12" Type="http://schemas.openxmlformats.org/officeDocument/2006/relationships/image" Target="../media/image126.png"/><Relationship Id="rId17" Type="http://schemas.openxmlformats.org/officeDocument/2006/relationships/image" Target="../media/image131.png"/><Relationship Id="rId25" Type="http://schemas.openxmlformats.org/officeDocument/2006/relationships/image" Target="../media/image139.png"/><Relationship Id="rId33" Type="http://schemas.openxmlformats.org/officeDocument/2006/relationships/image" Target="../media/image147.jpeg"/><Relationship Id="rId2" Type="http://schemas.openxmlformats.org/officeDocument/2006/relationships/notesSlide" Target="../notesSlides/notesSlide17.xml"/><Relationship Id="rId16" Type="http://schemas.openxmlformats.org/officeDocument/2006/relationships/image" Target="../media/image130.png"/><Relationship Id="rId20" Type="http://schemas.openxmlformats.org/officeDocument/2006/relationships/image" Target="../media/image134.png"/><Relationship Id="rId29" Type="http://schemas.openxmlformats.org/officeDocument/2006/relationships/image" Target="../media/image143.png"/><Relationship Id="rId1" Type="http://schemas.openxmlformats.org/officeDocument/2006/relationships/slideLayout" Target="../slideLayouts/slideLayout11.xml"/><Relationship Id="rId6" Type="http://schemas.openxmlformats.org/officeDocument/2006/relationships/image" Target="../media/image120.png"/><Relationship Id="rId11" Type="http://schemas.openxmlformats.org/officeDocument/2006/relationships/image" Target="../media/image125.png"/><Relationship Id="rId24" Type="http://schemas.openxmlformats.org/officeDocument/2006/relationships/image" Target="../media/image138.png"/><Relationship Id="rId32" Type="http://schemas.openxmlformats.org/officeDocument/2006/relationships/image" Target="../media/image146.jpeg"/><Relationship Id="rId37" Type="http://schemas.openxmlformats.org/officeDocument/2006/relationships/image" Target="../media/image151.jpeg"/><Relationship Id="rId5" Type="http://schemas.openxmlformats.org/officeDocument/2006/relationships/image" Target="../media/image119.png"/><Relationship Id="rId15" Type="http://schemas.openxmlformats.org/officeDocument/2006/relationships/image" Target="../media/image129.png"/><Relationship Id="rId23" Type="http://schemas.openxmlformats.org/officeDocument/2006/relationships/image" Target="../media/image137.png"/><Relationship Id="rId28" Type="http://schemas.openxmlformats.org/officeDocument/2006/relationships/image" Target="../media/image142.png"/><Relationship Id="rId36" Type="http://schemas.openxmlformats.org/officeDocument/2006/relationships/image" Target="../media/image150.jpeg"/><Relationship Id="rId10" Type="http://schemas.openxmlformats.org/officeDocument/2006/relationships/image" Target="../media/image124.png"/><Relationship Id="rId19" Type="http://schemas.openxmlformats.org/officeDocument/2006/relationships/image" Target="../media/image133.png"/><Relationship Id="rId31" Type="http://schemas.openxmlformats.org/officeDocument/2006/relationships/image" Target="../media/image145.jpeg"/><Relationship Id="rId4" Type="http://schemas.openxmlformats.org/officeDocument/2006/relationships/image" Target="../media/image118.png"/><Relationship Id="rId9" Type="http://schemas.openxmlformats.org/officeDocument/2006/relationships/image" Target="../media/image123.png"/><Relationship Id="rId14" Type="http://schemas.openxmlformats.org/officeDocument/2006/relationships/image" Target="../media/image128.png"/><Relationship Id="rId22" Type="http://schemas.openxmlformats.org/officeDocument/2006/relationships/image" Target="../media/image136.png"/><Relationship Id="rId27" Type="http://schemas.openxmlformats.org/officeDocument/2006/relationships/image" Target="../media/image141.png"/><Relationship Id="rId30" Type="http://schemas.openxmlformats.org/officeDocument/2006/relationships/image" Target="../media/image144.jpeg"/><Relationship Id="rId35" Type="http://schemas.openxmlformats.org/officeDocument/2006/relationships/image" Target="../media/image149.jpeg"/><Relationship Id="rId8" Type="http://schemas.openxmlformats.org/officeDocument/2006/relationships/image" Target="../media/image122.png"/><Relationship Id="rId3" Type="http://schemas.openxmlformats.org/officeDocument/2006/relationships/image" Target="../media/image117.jpeg"/></Relationships>
</file>

<file path=ppt/slides/_rels/slide41.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6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43.xml.rels><?xml version="1.0" encoding="UTF-8" standalone="yes"?>
<Relationships xmlns="http://schemas.openxmlformats.org/package/2006/relationships"><Relationship Id="rId3" Type="http://schemas.openxmlformats.org/officeDocument/2006/relationships/image" Target="../media/image154.svg"/><Relationship Id="rId2" Type="http://schemas.openxmlformats.org/officeDocument/2006/relationships/image" Target="../media/image153.png"/><Relationship Id="rId1" Type="http://schemas.openxmlformats.org/officeDocument/2006/relationships/slideLayout" Target="../slideLayouts/slideLayout3.xml"/><Relationship Id="rId5" Type="http://schemas.openxmlformats.org/officeDocument/2006/relationships/image" Target="../media/image156.svg"/><Relationship Id="rId4" Type="http://schemas.openxmlformats.org/officeDocument/2006/relationships/image" Target="../media/image15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DEF6E-C16C-4F26-A2DB-74F9AA60B590}"/>
              </a:ext>
            </a:extLst>
          </p:cNvPr>
          <p:cNvSpPr>
            <a:spLocks noGrp="1"/>
          </p:cNvSpPr>
          <p:nvPr>
            <p:ph type="ctrTitle"/>
          </p:nvPr>
        </p:nvSpPr>
        <p:spPr>
          <a:xfrm>
            <a:off x="1343526" y="446881"/>
            <a:ext cx="10134600" cy="1909457"/>
          </a:xfrm>
        </p:spPr>
        <p:txBody>
          <a:bodyPr anchor="ctr">
            <a:noAutofit/>
          </a:bodyPr>
          <a:lstStyle/>
          <a:p>
            <a:r>
              <a:rPr lang="en-US" sz="3600" dirty="0"/>
              <a:t>High Energy Physics</a:t>
            </a:r>
            <a:br>
              <a:rPr lang="en-US" sz="3600" dirty="0"/>
            </a:br>
            <a:r>
              <a:rPr lang="en-US" sz="3600" dirty="0"/>
              <a:t>Broadening Engagement in STEM</a:t>
            </a:r>
          </a:p>
        </p:txBody>
      </p:sp>
      <p:sp>
        <p:nvSpPr>
          <p:cNvPr id="3" name="Subtitle 2">
            <a:extLst>
              <a:ext uri="{FF2B5EF4-FFF2-40B4-BE49-F238E27FC236}">
                <a16:creationId xmlns:a16="http://schemas.microsoft.com/office/drawing/2014/main" id="{64018480-8392-4890-8636-8A12C7FF74D5}"/>
              </a:ext>
            </a:extLst>
          </p:cNvPr>
          <p:cNvSpPr>
            <a:spLocks noGrp="1"/>
          </p:cNvSpPr>
          <p:nvPr>
            <p:ph type="subTitle" idx="1"/>
          </p:nvPr>
        </p:nvSpPr>
        <p:spPr>
          <a:xfrm>
            <a:off x="1524000" y="2403232"/>
            <a:ext cx="9140190" cy="1627768"/>
          </a:xfrm>
        </p:spPr>
        <p:txBody>
          <a:bodyPr>
            <a:normAutofit/>
          </a:bodyPr>
          <a:lstStyle/>
          <a:p>
            <a:r>
              <a:rPr lang="en-US" sz="2800" dirty="0"/>
              <a:t>Dr. Jacqueline D. Smith</a:t>
            </a:r>
          </a:p>
          <a:p>
            <a:pPr>
              <a:lnSpc>
                <a:spcPct val="150000"/>
              </a:lnSpc>
              <a:spcBef>
                <a:spcPts val="0"/>
              </a:spcBef>
            </a:pPr>
            <a:r>
              <a:rPr lang="en-US" sz="1800" dirty="0"/>
              <a:t>American Association for the Advancement of Science (AAAS) Science &amp; Technology Policy Fellow (2023 -2025)</a:t>
            </a:r>
          </a:p>
          <a:p>
            <a:endParaRPr lang="en-US" dirty="0"/>
          </a:p>
        </p:txBody>
      </p:sp>
      <p:sp>
        <p:nvSpPr>
          <p:cNvPr id="4" name="Text Placeholder 3">
            <a:extLst>
              <a:ext uri="{FF2B5EF4-FFF2-40B4-BE49-F238E27FC236}">
                <a16:creationId xmlns:a16="http://schemas.microsoft.com/office/drawing/2014/main" id="{869A5B15-99C8-4F05-9798-1EBF18DC79AF}"/>
              </a:ext>
            </a:extLst>
          </p:cNvPr>
          <p:cNvSpPr>
            <a:spLocks noGrp="1"/>
          </p:cNvSpPr>
          <p:nvPr>
            <p:ph type="body" sz="quarter" idx="4294967295"/>
          </p:nvPr>
        </p:nvSpPr>
        <p:spPr>
          <a:xfrm>
            <a:off x="1710213" y="4030999"/>
            <a:ext cx="8767763" cy="1478847"/>
          </a:xfrm>
        </p:spPr>
        <p:txBody>
          <a:bodyPr>
            <a:normAutofit fontScale="92500" lnSpcReduction="10000"/>
          </a:bodyPr>
          <a:lstStyle/>
          <a:p>
            <a:pPr marL="0" indent="0" algn="ctr">
              <a:buNone/>
            </a:pPr>
            <a:r>
              <a:rPr lang="en-US" dirty="0">
                <a:solidFill>
                  <a:schemeClr val="bg1"/>
                </a:solidFill>
              </a:rPr>
              <a:t>8</a:t>
            </a:r>
            <a:r>
              <a:rPr lang="en-US" baseline="30000" dirty="0">
                <a:solidFill>
                  <a:schemeClr val="bg1"/>
                </a:solidFill>
              </a:rPr>
              <a:t>th</a:t>
            </a:r>
            <a:r>
              <a:rPr lang="en-US" dirty="0">
                <a:solidFill>
                  <a:schemeClr val="bg1"/>
                </a:solidFill>
              </a:rPr>
              <a:t> Annual African School of Physics Conference</a:t>
            </a:r>
            <a:br>
              <a:rPr lang="en-US" dirty="0">
                <a:solidFill>
                  <a:schemeClr val="bg1"/>
                </a:solidFill>
              </a:rPr>
            </a:br>
            <a:endParaRPr lang="en-US" dirty="0">
              <a:solidFill>
                <a:schemeClr val="bg1"/>
              </a:solidFill>
            </a:endParaRPr>
          </a:p>
          <a:p>
            <a:pPr marL="0" indent="0" algn="ctr">
              <a:buNone/>
            </a:pPr>
            <a:r>
              <a:rPr lang="en-US" dirty="0">
                <a:solidFill>
                  <a:schemeClr val="bg1"/>
                </a:solidFill>
              </a:rPr>
              <a:t>July 10</a:t>
            </a:r>
            <a:r>
              <a:rPr lang="en-US" baseline="30000" dirty="0">
                <a:solidFill>
                  <a:schemeClr val="bg1"/>
                </a:solidFill>
              </a:rPr>
              <a:t>th</a:t>
            </a:r>
            <a:r>
              <a:rPr lang="en-US" dirty="0">
                <a:solidFill>
                  <a:schemeClr val="bg1"/>
                </a:solidFill>
              </a:rPr>
              <a:t>, 2024</a:t>
            </a:r>
          </a:p>
          <a:p>
            <a:pPr marL="0" indent="0" algn="ctr">
              <a:buNone/>
            </a:pPr>
            <a:r>
              <a:rPr lang="en-US" dirty="0">
                <a:solidFill>
                  <a:schemeClr val="bg1"/>
                </a:solidFill>
              </a:rPr>
              <a:t>Marrakech, Morocco</a:t>
            </a:r>
          </a:p>
        </p:txBody>
      </p:sp>
    </p:spTree>
    <p:extLst>
      <p:ext uri="{BB962C8B-B14F-4D97-AF65-F5344CB8AC3E}">
        <p14:creationId xmlns:p14="http://schemas.microsoft.com/office/powerpoint/2010/main" val="1982623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427DB9-0F4D-0AAD-87B8-D3801A8C644B}"/>
              </a:ext>
            </a:extLst>
          </p:cNvPr>
          <p:cNvSpPr>
            <a:spLocks noGrp="1"/>
          </p:cNvSpPr>
          <p:nvPr>
            <p:ph type="sldNum" sz="quarter" idx="4"/>
          </p:nvPr>
        </p:nvSpPr>
        <p:spPr/>
        <p:txBody>
          <a:bodyPr/>
          <a:lstStyle/>
          <a:p>
            <a:fld id="{26CA2777-A89F-4130-B308-73BB65955918}" type="slidenum">
              <a:rPr lang="en-US" smtClean="0"/>
              <a:pPr/>
              <a:t>10</a:t>
            </a:fld>
            <a:endParaRPr lang="en-US" dirty="0"/>
          </a:p>
        </p:txBody>
      </p:sp>
      <p:pic>
        <p:nvPicPr>
          <p:cNvPr id="4" name="Picture 3">
            <a:extLst>
              <a:ext uri="{FF2B5EF4-FFF2-40B4-BE49-F238E27FC236}">
                <a16:creationId xmlns:a16="http://schemas.microsoft.com/office/drawing/2014/main" id="{93699C7D-36E2-1FEA-AE0D-6A0FEB29EF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9"/>
            <a:ext cx="12192000" cy="6856781"/>
          </a:xfrm>
          <a:prstGeom prst="rect">
            <a:avLst/>
          </a:prstGeom>
        </p:spPr>
      </p:pic>
    </p:spTree>
    <p:extLst>
      <p:ext uri="{BB962C8B-B14F-4D97-AF65-F5344CB8AC3E}">
        <p14:creationId xmlns:p14="http://schemas.microsoft.com/office/powerpoint/2010/main" val="3596363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6EBF863-378A-4421-5EEF-05AB88B02455}"/>
              </a:ext>
            </a:extLst>
          </p:cNvPr>
          <p:cNvSpPr>
            <a:spLocks noGrp="1"/>
          </p:cNvSpPr>
          <p:nvPr>
            <p:ph type="sldNum" sz="quarter" idx="4"/>
          </p:nvPr>
        </p:nvSpPr>
        <p:spPr/>
        <p:txBody>
          <a:bodyPr/>
          <a:lstStyle/>
          <a:p>
            <a:fld id="{26CA2777-A89F-4130-B308-73BB65955918}" type="slidenum">
              <a:rPr lang="en-US" smtClean="0"/>
              <a:pPr/>
              <a:t>11</a:t>
            </a:fld>
            <a:endParaRPr lang="en-US" dirty="0"/>
          </a:p>
        </p:txBody>
      </p:sp>
      <p:pic>
        <p:nvPicPr>
          <p:cNvPr id="4" name="Picture 3">
            <a:extLst>
              <a:ext uri="{FF2B5EF4-FFF2-40B4-BE49-F238E27FC236}">
                <a16:creationId xmlns:a16="http://schemas.microsoft.com/office/drawing/2014/main" id="{D58EE0A2-8966-7303-0E74-95F582ACB5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9"/>
            <a:ext cx="12192000" cy="6856781"/>
          </a:xfrm>
          <a:prstGeom prst="rect">
            <a:avLst/>
          </a:prstGeom>
        </p:spPr>
      </p:pic>
    </p:spTree>
    <p:extLst>
      <p:ext uri="{BB962C8B-B14F-4D97-AF65-F5344CB8AC3E}">
        <p14:creationId xmlns:p14="http://schemas.microsoft.com/office/powerpoint/2010/main" val="1197793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At the Large Hadron Collider, a peek at the future of science - The  Washington Post">
            <a:extLst>
              <a:ext uri="{FF2B5EF4-FFF2-40B4-BE49-F238E27FC236}">
                <a16:creationId xmlns:a16="http://schemas.microsoft.com/office/drawing/2014/main" id="{2F3AE138-C2E7-8343-AF52-629D624CFE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72832" y="208945"/>
            <a:ext cx="7117283" cy="1581074"/>
          </a:xfrm>
          <a:prstGeom prst="rect">
            <a:avLst/>
          </a:prstGeom>
          <a:solidFill>
            <a:schemeClr val="tx1">
              <a:lumMod val="85000"/>
              <a:lumOff val="1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latin typeface="Arial"/>
            </a:endParaRPr>
          </a:p>
        </p:txBody>
      </p:sp>
      <p:sp>
        <p:nvSpPr>
          <p:cNvPr id="4" name="TextBox 3"/>
          <p:cNvSpPr txBox="1"/>
          <p:nvPr/>
        </p:nvSpPr>
        <p:spPr>
          <a:xfrm>
            <a:off x="872832" y="380939"/>
            <a:ext cx="8493086" cy="769441"/>
          </a:xfrm>
          <a:prstGeom prst="rect">
            <a:avLst/>
          </a:prstGeom>
          <a:noFill/>
        </p:spPr>
        <p:txBody>
          <a:bodyPr wrap="square" rtlCol="0">
            <a:spAutoFit/>
          </a:bodyPr>
          <a:lstStyle/>
          <a:p>
            <a:pPr algn="ctr" defTabSz="457200"/>
            <a:r>
              <a:rPr lang="en-US" sz="4400" b="1" dirty="0">
                <a:solidFill>
                  <a:prstClr val="white"/>
                </a:solidFill>
                <a:latin typeface="Calibri" panose="020F0502020204030204" pitchFamily="34" charset="0"/>
                <a:cs typeface="Calibri" panose="020F0502020204030204" pitchFamily="34" charset="0"/>
              </a:rPr>
              <a:t>BU Geneva Physics</a:t>
            </a:r>
          </a:p>
        </p:txBody>
      </p:sp>
      <p:sp>
        <p:nvSpPr>
          <p:cNvPr id="6" name="TextBox 5"/>
          <p:cNvSpPr txBox="1"/>
          <p:nvPr/>
        </p:nvSpPr>
        <p:spPr>
          <a:xfrm>
            <a:off x="872833" y="1020579"/>
            <a:ext cx="8493085" cy="769441"/>
          </a:xfrm>
          <a:prstGeom prst="rect">
            <a:avLst/>
          </a:prstGeom>
          <a:noFill/>
        </p:spPr>
        <p:txBody>
          <a:bodyPr wrap="square" rtlCol="0">
            <a:spAutoFit/>
          </a:bodyPr>
          <a:lstStyle/>
          <a:p>
            <a:pPr algn="ctr" defTabSz="457200"/>
            <a:r>
              <a:rPr lang="en-US" sz="4400" b="1" dirty="0">
                <a:solidFill>
                  <a:srgbClr val="9BBB59"/>
                </a:solidFill>
                <a:latin typeface="Calibri" panose="020F0502020204030204" pitchFamily="34" charset="0"/>
                <a:cs typeface="Calibri" panose="020F0502020204030204" pitchFamily="34" charset="0"/>
              </a:rPr>
              <a:t>GENEVA, SWITZERLAND</a:t>
            </a:r>
          </a:p>
        </p:txBody>
      </p:sp>
    </p:spTree>
    <p:extLst>
      <p:ext uri="{BB962C8B-B14F-4D97-AF65-F5344CB8AC3E}">
        <p14:creationId xmlns:p14="http://schemas.microsoft.com/office/powerpoint/2010/main" val="30789469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197AD5FD-AD23-DE4C-B5ED-73F90F6F115D}"/>
              </a:ext>
            </a:extLst>
          </p:cNvPr>
          <p:cNvSpPr/>
          <p:nvPr/>
        </p:nvSpPr>
        <p:spPr>
          <a:xfrm>
            <a:off x="5349360" y="-21771"/>
            <a:ext cx="1072055" cy="631671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latin typeface="Arial"/>
            </a:endParaRPr>
          </a:p>
        </p:txBody>
      </p:sp>
      <p:pic>
        <p:nvPicPr>
          <p:cNvPr id="14" name="Picture 13">
            <a:extLst>
              <a:ext uri="{FF2B5EF4-FFF2-40B4-BE49-F238E27FC236}">
                <a16:creationId xmlns:a16="http://schemas.microsoft.com/office/drawing/2014/main" id="{3A60EE5D-8822-A344-99F0-D539BD7AB2FD}"/>
              </a:ext>
            </a:extLst>
          </p:cNvPr>
          <p:cNvPicPr>
            <a:picLocks noChangeAspect="1"/>
          </p:cNvPicPr>
          <p:nvPr/>
        </p:nvPicPr>
        <p:blipFill rotWithShape="1">
          <a:blip r:embed="rId3"/>
          <a:srcRect t="5250" b="5312"/>
          <a:stretch/>
        </p:blipFill>
        <p:spPr>
          <a:xfrm>
            <a:off x="1539094" y="-11448"/>
            <a:ext cx="4908361" cy="2264229"/>
          </a:xfrm>
          <a:prstGeom prst="rect">
            <a:avLst/>
          </a:prstGeom>
        </p:spPr>
      </p:pic>
      <p:sp>
        <p:nvSpPr>
          <p:cNvPr id="8" name="Rectangle 7"/>
          <p:cNvSpPr/>
          <p:nvPr/>
        </p:nvSpPr>
        <p:spPr>
          <a:xfrm>
            <a:off x="6421415" y="1"/>
            <a:ext cx="4231493" cy="681487"/>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457200"/>
            <a:endParaRPr lang="en-US">
              <a:solidFill>
                <a:prstClr val="white"/>
              </a:solidFill>
              <a:latin typeface="Arial"/>
            </a:endParaRPr>
          </a:p>
        </p:txBody>
      </p:sp>
      <p:sp>
        <p:nvSpPr>
          <p:cNvPr id="10" name="Content Placeholder 2"/>
          <p:cNvSpPr>
            <a:spLocks noGrp="1"/>
          </p:cNvSpPr>
          <p:nvPr>
            <p:ph idx="1"/>
          </p:nvPr>
        </p:nvSpPr>
        <p:spPr>
          <a:xfrm>
            <a:off x="6462870" y="-11448"/>
            <a:ext cx="4205131" cy="6853271"/>
          </a:xfrm>
        </p:spPr>
        <p:txBody>
          <a:bodyPr lIns="91440" tIns="45720" rIns="91440" bIns="45720" anchor="t">
            <a:normAutofit fontScale="92500" lnSpcReduction="20000"/>
          </a:bodyPr>
          <a:lstStyle/>
          <a:p>
            <a:pPr marL="0" indent="0">
              <a:lnSpc>
                <a:spcPct val="110000"/>
              </a:lnSpc>
              <a:buNone/>
            </a:pPr>
            <a:r>
              <a:rPr lang="en-US" sz="3900" b="1" dirty="0">
                <a:solidFill>
                  <a:schemeClr val="bg1"/>
                </a:solidFill>
                <a:latin typeface="Calibri" panose="020F0502020204030204" pitchFamily="34" charset="0"/>
                <a:cs typeface="Calibri" panose="020F0502020204030204" pitchFamily="34" charset="0"/>
              </a:rPr>
              <a:t>Overview</a:t>
            </a:r>
          </a:p>
          <a:p>
            <a:pPr marL="0" indent="0">
              <a:lnSpc>
                <a:spcPct val="110000"/>
              </a:lnSpc>
              <a:buNone/>
            </a:pPr>
            <a:endParaRPr lang="en-US" sz="2400" b="1" dirty="0">
              <a:solidFill>
                <a:schemeClr val="bg1"/>
              </a:solidFill>
              <a:latin typeface="Calibri" panose="020F0502020204030204" pitchFamily="34" charset="0"/>
              <a:cs typeface="Calibri" panose="020F0502020204030204" pitchFamily="34" charset="0"/>
            </a:endParaRPr>
          </a:p>
          <a:p>
            <a:pPr marL="0" indent="0">
              <a:lnSpc>
                <a:spcPct val="110000"/>
              </a:lnSpc>
              <a:buNone/>
            </a:pPr>
            <a:endParaRPr lang="en-US" sz="1200" dirty="0">
              <a:latin typeface="Calibri" panose="020F0502020204030204" pitchFamily="34" charset="0"/>
              <a:cs typeface="Calibri" panose="020F0502020204030204" pitchFamily="34" charset="0"/>
            </a:endParaRPr>
          </a:p>
          <a:p>
            <a:pPr>
              <a:lnSpc>
                <a:spcPct val="110000"/>
              </a:lnSpc>
              <a:spcBef>
                <a:spcPts val="0"/>
              </a:spcBef>
            </a:pPr>
            <a:r>
              <a:rPr lang="en-US" sz="2400" dirty="0">
                <a:solidFill>
                  <a:srgbClr val="212121"/>
                </a:solidFill>
                <a:latin typeface="Calibri" panose="020F0502020204030204" pitchFamily="34" charset="0"/>
                <a:cs typeface="Calibri" panose="020F0502020204030204" pitchFamily="34" charset="0"/>
              </a:rPr>
              <a:t>Study Abroad :</a:t>
            </a:r>
          </a:p>
          <a:p>
            <a:pPr lvl="1">
              <a:lnSpc>
                <a:spcPct val="110000"/>
              </a:lnSpc>
              <a:spcBef>
                <a:spcPts val="0"/>
              </a:spcBef>
              <a:buFont typeface="Arial" panose="020B0604020202020204" pitchFamily="34" charset="0"/>
              <a:buChar char="•"/>
            </a:pPr>
            <a:r>
              <a:rPr lang="en-US" sz="2100" dirty="0">
                <a:solidFill>
                  <a:srgbClr val="212121"/>
                </a:solidFill>
                <a:latin typeface="Calibri" panose="020F0502020204030204" pitchFamily="34" charset="0"/>
                <a:cs typeface="Calibri" panose="020F0502020204030204" pitchFamily="34" charset="0"/>
              </a:rPr>
              <a:t>Junior year, second semester for Physics/Astronomy/Math majors </a:t>
            </a:r>
          </a:p>
          <a:p>
            <a:pPr lvl="1">
              <a:lnSpc>
                <a:spcPct val="110000"/>
              </a:lnSpc>
              <a:spcBef>
                <a:spcPts val="0"/>
              </a:spcBef>
              <a:buFont typeface="Arial" panose="020B0604020202020204" pitchFamily="34" charset="0"/>
              <a:buChar char="•"/>
            </a:pPr>
            <a:r>
              <a:rPr lang="en-US" sz="2100" dirty="0">
                <a:solidFill>
                  <a:srgbClr val="212121"/>
                </a:solidFill>
                <a:latin typeface="Calibri" panose="020F0502020204030204" pitchFamily="34" charset="0"/>
                <a:cs typeface="Calibri" panose="020F0502020204030204" pitchFamily="34" charset="0"/>
              </a:rPr>
              <a:t>6 Months stay in Geneva</a:t>
            </a:r>
          </a:p>
          <a:p>
            <a:pPr lvl="1">
              <a:lnSpc>
                <a:spcPct val="110000"/>
              </a:lnSpc>
              <a:spcBef>
                <a:spcPts val="0"/>
              </a:spcBef>
              <a:buFont typeface="Arial" panose="020B0604020202020204" pitchFamily="34" charset="0"/>
              <a:buChar char="•"/>
            </a:pPr>
            <a:r>
              <a:rPr lang="en-US" sz="2100" dirty="0">
                <a:solidFill>
                  <a:srgbClr val="212121"/>
                </a:solidFill>
                <a:latin typeface="Calibri" panose="020F0502020204030204" pitchFamily="34" charset="0"/>
                <a:cs typeface="Calibri" panose="020F0502020204030204" pitchFamily="34" charset="0"/>
              </a:rPr>
              <a:t>Guided research at CERN</a:t>
            </a:r>
          </a:p>
          <a:p>
            <a:pPr lvl="1">
              <a:lnSpc>
                <a:spcPct val="110000"/>
              </a:lnSpc>
              <a:spcBef>
                <a:spcPts val="0"/>
              </a:spcBef>
              <a:buFont typeface="Arial" panose="020B0604020202020204" pitchFamily="34" charset="0"/>
              <a:buChar char="•"/>
            </a:pPr>
            <a:r>
              <a:rPr lang="en-US" sz="2100" dirty="0">
                <a:solidFill>
                  <a:srgbClr val="212121"/>
                </a:solidFill>
                <a:latin typeface="Calibri" panose="020F0502020204030204" pitchFamily="34" charset="0"/>
                <a:cs typeface="Calibri" panose="020F0502020204030204" pitchFamily="34" charset="0"/>
              </a:rPr>
              <a:t>Get immersed at the University of Geneva</a:t>
            </a:r>
          </a:p>
          <a:p>
            <a:pPr marL="457200" lvl="1" indent="0">
              <a:lnSpc>
                <a:spcPct val="110000"/>
              </a:lnSpc>
              <a:spcBef>
                <a:spcPts val="0"/>
              </a:spcBef>
              <a:buNone/>
            </a:pPr>
            <a:endParaRPr lang="en-US" sz="2400" dirty="0">
              <a:solidFill>
                <a:srgbClr val="212121"/>
              </a:solidFill>
              <a:latin typeface="Calibri" panose="020F0502020204030204" pitchFamily="34" charset="0"/>
              <a:cs typeface="Calibri" panose="020F0502020204030204" pitchFamily="34" charset="0"/>
            </a:endParaRPr>
          </a:p>
          <a:p>
            <a:pPr>
              <a:lnSpc>
                <a:spcPct val="110000"/>
              </a:lnSpc>
              <a:spcBef>
                <a:spcPts val="0"/>
              </a:spcBef>
            </a:pPr>
            <a:r>
              <a:rPr lang="en-US" sz="2400" dirty="0">
                <a:solidFill>
                  <a:srgbClr val="212121"/>
                </a:solidFill>
                <a:latin typeface="Calibri" panose="020F0502020204030204" pitchFamily="34" charset="0"/>
                <a:cs typeface="Calibri" panose="020F0502020204030204" pitchFamily="34" charset="0"/>
              </a:rPr>
              <a:t>Summer Extension :</a:t>
            </a:r>
          </a:p>
          <a:p>
            <a:pPr lvl="1">
              <a:lnSpc>
                <a:spcPct val="110000"/>
              </a:lnSpc>
              <a:spcBef>
                <a:spcPts val="0"/>
              </a:spcBef>
              <a:buFont typeface="Arial" panose="020B0604020202020204" pitchFamily="34" charset="0"/>
              <a:buChar char="•"/>
            </a:pPr>
            <a:r>
              <a:rPr lang="en-US" sz="2000" dirty="0">
                <a:solidFill>
                  <a:srgbClr val="212121"/>
                </a:solidFill>
                <a:latin typeface="Calibri" panose="020F0502020204030204" pitchFamily="34" charset="0"/>
                <a:cs typeface="Calibri" panose="020F0502020204030204" pitchFamily="34" charset="0"/>
              </a:rPr>
              <a:t>6 weeks extended stay in Geneva</a:t>
            </a:r>
          </a:p>
          <a:p>
            <a:pPr lvl="1">
              <a:lnSpc>
                <a:spcPct val="110000"/>
              </a:lnSpc>
              <a:spcBef>
                <a:spcPts val="0"/>
              </a:spcBef>
              <a:buFont typeface="Arial" panose="020B0604020202020204" pitchFamily="34" charset="0"/>
              <a:buChar char="•"/>
            </a:pPr>
            <a:r>
              <a:rPr lang="en-US" sz="2000" dirty="0">
                <a:solidFill>
                  <a:srgbClr val="212121"/>
                </a:solidFill>
                <a:latin typeface="Calibri" panose="020F0502020204030204" pitchFamily="34" charset="0"/>
                <a:cs typeface="Calibri" panose="020F0502020204030204" pitchFamily="34" charset="0"/>
              </a:rPr>
              <a:t> Full-time research at CERN with a CERN mentor</a:t>
            </a:r>
          </a:p>
          <a:p>
            <a:pPr marL="0" indent="0">
              <a:lnSpc>
                <a:spcPct val="110000"/>
              </a:lnSpc>
              <a:spcBef>
                <a:spcPts val="0"/>
              </a:spcBef>
              <a:buNone/>
            </a:pPr>
            <a:endParaRPr lang="en-US" sz="2400" dirty="0">
              <a:solidFill>
                <a:srgbClr val="212121"/>
              </a:solidFill>
              <a:latin typeface="Calibri" panose="020F0502020204030204" pitchFamily="34" charset="0"/>
              <a:cs typeface="Calibri" panose="020F0502020204030204" pitchFamily="34" charset="0"/>
            </a:endParaRPr>
          </a:p>
          <a:p>
            <a:pPr>
              <a:lnSpc>
                <a:spcPct val="110000"/>
              </a:lnSpc>
              <a:spcBef>
                <a:spcPts val="0"/>
              </a:spcBef>
            </a:pPr>
            <a:r>
              <a:rPr lang="en-US" sz="2400" dirty="0">
                <a:solidFill>
                  <a:srgbClr val="212121"/>
                </a:solidFill>
                <a:latin typeface="Calibri" panose="020F0502020204030204" pitchFamily="34" charset="0"/>
                <a:cs typeface="Calibri" panose="020F0502020204030204" pitchFamily="34" charset="0"/>
              </a:rPr>
              <a:t>Live just a short walk from Geneva’s most famous landmarks and attractions</a:t>
            </a:r>
          </a:p>
          <a:p>
            <a:pPr>
              <a:lnSpc>
                <a:spcPct val="110000"/>
              </a:lnSpc>
              <a:spcBef>
                <a:spcPts val="0"/>
              </a:spcBef>
            </a:pPr>
            <a:endParaRPr lang="en-US" sz="2400" dirty="0">
              <a:solidFill>
                <a:srgbClr val="212121"/>
              </a:solidFill>
              <a:latin typeface="Calibri" panose="020F0502020204030204" pitchFamily="34" charset="0"/>
              <a:cs typeface="Calibri" panose="020F0502020204030204" pitchFamily="34" charset="0"/>
            </a:endParaRPr>
          </a:p>
          <a:p>
            <a:pPr>
              <a:lnSpc>
                <a:spcPct val="110000"/>
              </a:lnSpc>
              <a:spcBef>
                <a:spcPts val="0"/>
              </a:spcBef>
            </a:pPr>
            <a:r>
              <a:rPr lang="en-US" sz="2400" dirty="0">
                <a:solidFill>
                  <a:srgbClr val="212121"/>
                </a:solidFill>
                <a:latin typeface="Calibri"/>
                <a:cs typeface="Calibri"/>
              </a:rPr>
              <a:t>Cultural exchanges &amp; excursions!</a:t>
            </a:r>
          </a:p>
        </p:txBody>
      </p:sp>
      <p:pic>
        <p:nvPicPr>
          <p:cNvPr id="11" name="Picture 10">
            <a:extLst>
              <a:ext uri="{FF2B5EF4-FFF2-40B4-BE49-F238E27FC236}">
                <a16:creationId xmlns:a16="http://schemas.microsoft.com/office/drawing/2014/main" id="{E4FBA0B9-D4A1-0C48-B224-00E951E269CE}"/>
              </a:ext>
            </a:extLst>
          </p:cNvPr>
          <p:cNvPicPr>
            <a:picLocks noChangeAspect="1"/>
          </p:cNvPicPr>
          <p:nvPr/>
        </p:nvPicPr>
        <p:blipFill>
          <a:blip r:embed="rId4"/>
          <a:stretch>
            <a:fillRect/>
          </a:stretch>
        </p:blipFill>
        <p:spPr>
          <a:xfrm>
            <a:off x="1486321" y="4368033"/>
            <a:ext cx="3343103" cy="2497558"/>
          </a:xfrm>
          <a:prstGeom prst="rect">
            <a:avLst/>
          </a:prstGeom>
        </p:spPr>
      </p:pic>
      <p:pic>
        <p:nvPicPr>
          <p:cNvPr id="12" name="Picture 11">
            <a:extLst>
              <a:ext uri="{FF2B5EF4-FFF2-40B4-BE49-F238E27FC236}">
                <a16:creationId xmlns:a16="http://schemas.microsoft.com/office/drawing/2014/main" id="{AA2129A4-5F3F-6848-8556-F036018AB0CC}"/>
              </a:ext>
            </a:extLst>
          </p:cNvPr>
          <p:cNvPicPr>
            <a:picLocks noChangeAspect="1"/>
          </p:cNvPicPr>
          <p:nvPr/>
        </p:nvPicPr>
        <p:blipFill>
          <a:blip r:embed="rId5"/>
          <a:stretch>
            <a:fillRect/>
          </a:stretch>
        </p:blipFill>
        <p:spPr>
          <a:xfrm>
            <a:off x="3409669" y="2257257"/>
            <a:ext cx="3032473" cy="2272731"/>
          </a:xfrm>
          <a:prstGeom prst="rect">
            <a:avLst/>
          </a:prstGeom>
        </p:spPr>
      </p:pic>
      <p:pic>
        <p:nvPicPr>
          <p:cNvPr id="9" name="Picture 8">
            <a:extLst>
              <a:ext uri="{FF2B5EF4-FFF2-40B4-BE49-F238E27FC236}">
                <a16:creationId xmlns:a16="http://schemas.microsoft.com/office/drawing/2014/main" id="{FAC0D9CC-DC76-5546-A366-F546195209E9}"/>
              </a:ext>
            </a:extLst>
          </p:cNvPr>
          <p:cNvPicPr>
            <a:picLocks noChangeAspect="1"/>
          </p:cNvPicPr>
          <p:nvPr/>
        </p:nvPicPr>
        <p:blipFill>
          <a:blip r:embed="rId6"/>
          <a:stretch>
            <a:fillRect/>
          </a:stretch>
        </p:blipFill>
        <p:spPr>
          <a:xfrm>
            <a:off x="1524000" y="2252654"/>
            <a:ext cx="2570948" cy="2261156"/>
          </a:xfrm>
          <a:prstGeom prst="rect">
            <a:avLst/>
          </a:prstGeom>
        </p:spPr>
      </p:pic>
      <p:pic>
        <p:nvPicPr>
          <p:cNvPr id="2" name="Picture 1">
            <a:extLst>
              <a:ext uri="{FF2B5EF4-FFF2-40B4-BE49-F238E27FC236}">
                <a16:creationId xmlns:a16="http://schemas.microsoft.com/office/drawing/2014/main" id="{25DC08CD-AFE2-DA7F-914D-DD6C5B795205}"/>
              </a:ext>
            </a:extLst>
          </p:cNvPr>
          <p:cNvPicPr>
            <a:picLocks noChangeAspect="1"/>
          </p:cNvPicPr>
          <p:nvPr/>
        </p:nvPicPr>
        <p:blipFill rotWithShape="1">
          <a:blip r:embed="rId7">
            <a:extLst>
              <a:ext uri="{28A0092B-C50C-407E-A947-70E740481C1C}">
                <a14:useLocalDpi xmlns:a14="http://schemas.microsoft.com/office/drawing/2010/main" val="0"/>
              </a:ext>
            </a:extLst>
          </a:blip>
          <a:srcRect l="46994" r="6064"/>
          <a:stretch/>
        </p:blipFill>
        <p:spPr>
          <a:xfrm>
            <a:off x="4671354" y="4529987"/>
            <a:ext cx="1765192" cy="2335604"/>
          </a:xfrm>
          <a:prstGeom prst="rect">
            <a:avLst/>
          </a:prstGeom>
        </p:spPr>
      </p:pic>
    </p:spTree>
    <p:extLst>
      <p:ext uri="{BB962C8B-B14F-4D97-AF65-F5344CB8AC3E}">
        <p14:creationId xmlns:p14="http://schemas.microsoft.com/office/powerpoint/2010/main" val="7476498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
            <a:ext cx="9037320" cy="681487"/>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defTabSz="457200"/>
            <a:r>
              <a:rPr lang="en-US" sz="3200" b="1" dirty="0">
                <a:solidFill>
                  <a:prstClr val="white"/>
                </a:solidFill>
                <a:latin typeface="Calibri" panose="020F0502020204030204" pitchFamily="34" charset="0"/>
                <a:cs typeface="Calibri" panose="020F0502020204030204" pitchFamily="34" charset="0"/>
              </a:rPr>
              <a:t>Summer Extension: Research Focus!</a:t>
            </a:r>
            <a:endParaRPr lang="en-US" sz="3200" dirty="0">
              <a:solidFill>
                <a:prstClr val="white"/>
              </a:solidFill>
              <a:latin typeface="Arial"/>
            </a:endParaRPr>
          </a:p>
        </p:txBody>
      </p:sp>
      <p:pic>
        <p:nvPicPr>
          <p:cNvPr id="3" name="Picture 2">
            <a:extLst>
              <a:ext uri="{FF2B5EF4-FFF2-40B4-BE49-F238E27FC236}">
                <a16:creationId xmlns:a16="http://schemas.microsoft.com/office/drawing/2014/main" id="{42B07E76-38C5-8BFE-1400-58F759FC88B1}"/>
              </a:ext>
            </a:extLst>
          </p:cNvPr>
          <p:cNvPicPr>
            <a:picLocks noChangeAspect="1"/>
          </p:cNvPicPr>
          <p:nvPr/>
        </p:nvPicPr>
        <p:blipFill>
          <a:blip r:embed="rId3"/>
          <a:stretch>
            <a:fillRect/>
          </a:stretch>
        </p:blipFill>
        <p:spPr>
          <a:xfrm>
            <a:off x="594798" y="1127760"/>
            <a:ext cx="8442522" cy="5350541"/>
          </a:xfrm>
          <a:prstGeom prst="rect">
            <a:avLst/>
          </a:prstGeom>
        </p:spPr>
      </p:pic>
      <p:sp>
        <p:nvSpPr>
          <p:cNvPr id="4" name="Content Placeholder 2">
            <a:extLst>
              <a:ext uri="{FF2B5EF4-FFF2-40B4-BE49-F238E27FC236}">
                <a16:creationId xmlns:a16="http://schemas.microsoft.com/office/drawing/2014/main" id="{88E91A73-9854-C078-9C7D-0340662FEA88}"/>
              </a:ext>
            </a:extLst>
          </p:cNvPr>
          <p:cNvSpPr txBox="1">
            <a:spLocks/>
          </p:cNvSpPr>
          <p:nvPr/>
        </p:nvSpPr>
        <p:spPr>
          <a:xfrm>
            <a:off x="8621486" y="1127760"/>
            <a:ext cx="3107094" cy="4904194"/>
          </a:xfrm>
          <a:prstGeom prst="rect">
            <a:avLst/>
          </a:prstGeom>
        </p:spPr>
        <p:txBody>
          <a:bodyPr lIns="91440" tIns="45720" rIns="91440" bIns="45720" anchor="ct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10000"/>
              </a:lnSpc>
              <a:spcBef>
                <a:spcPts val="0"/>
              </a:spcBef>
              <a:buNone/>
            </a:pPr>
            <a:r>
              <a:rPr lang="en-US" sz="2400" dirty="0">
                <a:solidFill>
                  <a:srgbClr val="212121"/>
                </a:solidFill>
                <a:latin typeface="Calibri" panose="020F0502020204030204" pitchFamily="34" charset="0"/>
                <a:cs typeface="Calibri" panose="020F0502020204030204" pitchFamily="34" charset="0"/>
              </a:rPr>
              <a:t>A large variety of research projects from data analysis to technology development across multiple experiments and accelerator projects!</a:t>
            </a:r>
          </a:p>
        </p:txBody>
      </p:sp>
    </p:spTree>
    <p:extLst>
      <p:ext uri="{BB962C8B-B14F-4D97-AF65-F5344CB8AC3E}">
        <p14:creationId xmlns:p14="http://schemas.microsoft.com/office/powerpoint/2010/main" val="29003230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FD0D9-1CAC-4FBD-8120-CBD5A07EB995}"/>
              </a:ext>
            </a:extLst>
          </p:cNvPr>
          <p:cNvSpPr>
            <a:spLocks noGrp="1"/>
          </p:cNvSpPr>
          <p:nvPr>
            <p:ph type="ctrTitle"/>
          </p:nvPr>
        </p:nvSpPr>
        <p:spPr/>
        <p:txBody>
          <a:bodyPr/>
          <a:lstStyle/>
          <a:p>
            <a:r>
              <a:rPr lang="en-US" sz="2600" dirty="0"/>
              <a:t>Building the Diverse STEM Workforce of the Future: High Energy Physics at PNNL</a:t>
            </a:r>
          </a:p>
        </p:txBody>
      </p:sp>
      <p:sp>
        <p:nvSpPr>
          <p:cNvPr id="23" name="Text Placeholder 22">
            <a:extLst>
              <a:ext uri="{FF2B5EF4-FFF2-40B4-BE49-F238E27FC236}">
                <a16:creationId xmlns:a16="http://schemas.microsoft.com/office/drawing/2014/main" id="{87633321-0979-F3C0-4473-8462BE43A3FB}"/>
              </a:ext>
            </a:extLst>
          </p:cNvPr>
          <p:cNvSpPr>
            <a:spLocks noGrp="1"/>
          </p:cNvSpPr>
          <p:nvPr>
            <p:ph type="body" sz="quarter" idx="10"/>
          </p:nvPr>
        </p:nvSpPr>
        <p:spPr>
          <a:xfrm>
            <a:off x="1142108" y="4539942"/>
            <a:ext cx="3810000" cy="365125"/>
          </a:xfrm>
        </p:spPr>
        <p:txBody>
          <a:bodyPr anchor="ctr">
            <a:noAutofit/>
          </a:bodyPr>
          <a:lstStyle/>
          <a:p>
            <a:r>
              <a:rPr lang="en-US" dirty="0"/>
              <a:t>Evangelina Galvan </a:t>
            </a:r>
            <a:r>
              <a:rPr lang="en-US" dirty="0" err="1"/>
              <a:t>Shreeve</a:t>
            </a:r>
            <a:endParaRPr lang="en-US" dirty="0"/>
          </a:p>
        </p:txBody>
      </p:sp>
      <p:sp>
        <p:nvSpPr>
          <p:cNvPr id="24" name="Text Placeholder 23">
            <a:extLst>
              <a:ext uri="{FF2B5EF4-FFF2-40B4-BE49-F238E27FC236}">
                <a16:creationId xmlns:a16="http://schemas.microsoft.com/office/drawing/2014/main" id="{C3114284-F67D-2C1C-8098-C0A28C408D92}"/>
              </a:ext>
            </a:extLst>
          </p:cNvPr>
          <p:cNvSpPr>
            <a:spLocks noGrp="1"/>
          </p:cNvSpPr>
          <p:nvPr>
            <p:ph type="body" sz="quarter" idx="11"/>
          </p:nvPr>
        </p:nvSpPr>
        <p:spPr/>
        <p:txBody>
          <a:bodyPr/>
          <a:lstStyle/>
          <a:p>
            <a:r>
              <a:rPr lang="en-US" dirty="0"/>
              <a:t>Chief Diversity Officer &amp; STEM Education Director</a:t>
            </a:r>
          </a:p>
        </p:txBody>
      </p:sp>
      <p:sp>
        <p:nvSpPr>
          <p:cNvPr id="3" name="TextBox 2">
            <a:extLst>
              <a:ext uri="{FF2B5EF4-FFF2-40B4-BE49-F238E27FC236}">
                <a16:creationId xmlns:a16="http://schemas.microsoft.com/office/drawing/2014/main" id="{E628475B-32E5-8760-551C-192F32274DDA}"/>
              </a:ext>
            </a:extLst>
          </p:cNvPr>
          <p:cNvSpPr txBox="1"/>
          <p:nvPr/>
        </p:nvSpPr>
        <p:spPr>
          <a:xfrm>
            <a:off x="1142108" y="6581816"/>
            <a:ext cx="1010213"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191C1F"/>
                </a:solidFill>
                <a:effectLst/>
                <a:uLnTx/>
                <a:uFillTx/>
                <a:latin typeface="Avenir-Book" panose="02000503020000020003" pitchFamily="2" charset="0"/>
                <a:ea typeface="+mn-ea"/>
                <a:cs typeface="+mn-cs"/>
              </a:rPr>
              <a:t>PNNL-SA-193234</a:t>
            </a:r>
            <a:endParaRPr kumimoji="0" lang="en-US" sz="800" b="0" i="0" u="none" strike="noStrike" kern="1200" cap="none" spc="0" normalizeH="0" baseline="0" noProof="0" dirty="0">
              <a:ln>
                <a:noFill/>
              </a:ln>
              <a:solidFill>
                <a:srgbClr val="616265"/>
              </a:solidFill>
              <a:effectLst/>
              <a:uLnTx/>
              <a:uFillTx/>
              <a:latin typeface="Arial"/>
              <a:ea typeface="+mn-ea"/>
              <a:cs typeface="+mn-cs"/>
            </a:endParaRPr>
          </a:p>
        </p:txBody>
      </p:sp>
      <p:sp>
        <p:nvSpPr>
          <p:cNvPr id="4" name="Text Placeholder 23">
            <a:extLst>
              <a:ext uri="{FF2B5EF4-FFF2-40B4-BE49-F238E27FC236}">
                <a16:creationId xmlns:a16="http://schemas.microsoft.com/office/drawing/2014/main" id="{9053F0C2-ADA4-679E-1801-E0FCFAECD4B8}"/>
              </a:ext>
            </a:extLst>
          </p:cNvPr>
          <p:cNvSpPr txBox="1">
            <a:spLocks/>
          </p:cNvSpPr>
          <p:nvPr/>
        </p:nvSpPr>
        <p:spPr>
          <a:xfrm>
            <a:off x="1142108" y="5303979"/>
            <a:ext cx="3810000" cy="228600"/>
          </a:xfrm>
          <a:prstGeom prst="rect">
            <a:avLst/>
          </a:prstGeom>
        </p:spPr>
        <p:txBody>
          <a:bodyPr wrap="none" lIns="0" tIns="0" rIns="0" bIns="0">
            <a:noAutofit/>
          </a:bodyPr>
          <a:lstStyle>
            <a:lvl1pPr marL="0" indent="0" algn="r" defTabSz="914363" rtl="0" eaLnBrk="1" latinLnBrk="0" hangingPunct="1">
              <a:lnSpc>
                <a:spcPct val="90000"/>
              </a:lnSpc>
              <a:spcBef>
                <a:spcPts val="1000"/>
              </a:spcBef>
              <a:buFont typeface="Arial" panose="020B0604020202020204" pitchFamily="34" charset="0"/>
              <a:buNone/>
              <a:defRPr sz="1333" kern="1200">
                <a:solidFill>
                  <a:srgbClr val="616265"/>
                </a:solidFill>
                <a:latin typeface="Arial" panose="020B0604020202020204" pitchFamily="34" charset="0"/>
                <a:ea typeface="+mn-ea"/>
                <a:cs typeface="Arial" panose="020B0604020202020204" pitchFamily="34" charset="0"/>
              </a:defRPr>
            </a:lvl1pPr>
            <a:lvl2pPr marL="457182" indent="0" algn="l" defTabSz="914363"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363" indent="0" algn="l" defTabSz="914363"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45" indent="0" algn="l" defTabSz="914363"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27" indent="0" algn="l" defTabSz="914363"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333" b="0" i="0" u="none" strike="noStrike" kern="1200" cap="none" spc="0" normalizeH="0" baseline="0" noProof="0" dirty="0">
                <a:ln>
                  <a:noFill/>
                </a:ln>
                <a:solidFill>
                  <a:srgbClr val="616265"/>
                </a:solidFill>
                <a:effectLst/>
                <a:uLnTx/>
                <a:uFillTx/>
                <a:latin typeface="Arial" panose="020B0604020202020204" pitchFamily="34" charset="0"/>
                <a:ea typeface="+mn-ea"/>
                <a:cs typeface="Arial" panose="020B0604020202020204" pitchFamily="34" charset="0"/>
              </a:rPr>
              <a:t>June 2024</a:t>
            </a:r>
          </a:p>
        </p:txBody>
      </p:sp>
    </p:spTree>
    <p:extLst>
      <p:ext uri="{BB962C8B-B14F-4D97-AF65-F5344CB8AC3E}">
        <p14:creationId xmlns:p14="http://schemas.microsoft.com/office/powerpoint/2010/main" val="115215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A81970-389F-F85B-34CC-4107F7CFF552}"/>
              </a:ext>
            </a:extLst>
          </p:cNvPr>
          <p:cNvSpPr>
            <a:spLocks noGrp="1"/>
          </p:cNvSpPr>
          <p:nvPr>
            <p:ph sz="quarter" idx="21"/>
          </p:nvPr>
        </p:nvSpPr>
        <p:spPr>
          <a:xfrm>
            <a:off x="1138013" y="1828800"/>
            <a:ext cx="3864839" cy="4572000"/>
          </a:xfrm>
        </p:spPr>
        <p:txBody>
          <a:bodyPr/>
          <a:lstStyle/>
          <a:p>
            <a:pPr marL="342900" indent="-342900">
              <a:buFont typeface="Arial" panose="020B0604020202020204" pitchFamily="34" charset="0"/>
              <a:buChar char="•"/>
            </a:pPr>
            <a:r>
              <a:rPr lang="en-US" sz="1900" b="1" dirty="0"/>
              <a:t>PNNL prioritizes diversity, </a:t>
            </a:r>
            <a:r>
              <a:rPr lang="en-US" sz="1900" dirty="0"/>
              <a:t>equity, inclusion, and accessibility in our HEP efforts.</a:t>
            </a:r>
          </a:p>
          <a:p>
            <a:pPr marL="342900" indent="-342900">
              <a:buFont typeface="Arial" panose="020B0604020202020204" pitchFamily="34" charset="0"/>
              <a:buChar char="•"/>
            </a:pPr>
            <a:r>
              <a:rPr lang="en-US" sz="1900" b="1" dirty="0"/>
              <a:t>PNNL conducts strategic HEP outreach </a:t>
            </a:r>
            <a:r>
              <a:rPr lang="en-US" sz="1900" dirty="0"/>
              <a:t>by leveraging our STEM Ambassadors. We also develop partnerships with Minority Serving Institutions and Emerging Research Institutions.</a:t>
            </a:r>
          </a:p>
          <a:p>
            <a:pPr marL="342900" indent="-342900">
              <a:buFont typeface="Arial" panose="020B0604020202020204" pitchFamily="34" charset="0"/>
              <a:buChar char="•"/>
            </a:pPr>
            <a:r>
              <a:rPr lang="en-US" sz="1900" b="1" dirty="0"/>
              <a:t>PNNL engages faculty and students </a:t>
            </a:r>
            <a:r>
              <a:rPr lang="en-US" sz="1900" dirty="0"/>
              <a:t>who are from underrepresented groups to develop interest and awareness of DOE-SC HEP research and workforce development opportunities.</a:t>
            </a:r>
          </a:p>
          <a:p>
            <a:pPr marL="342900" indent="-342900">
              <a:buFont typeface="Arial" panose="020B0604020202020204" pitchFamily="34" charset="0"/>
              <a:buChar char="•"/>
            </a:pPr>
            <a:endParaRPr lang="en-US" dirty="0"/>
          </a:p>
        </p:txBody>
      </p:sp>
      <p:pic>
        <p:nvPicPr>
          <p:cNvPr id="11" name="Picture Placeholder 10" descr="A picture containing person&#10;&#10;Description automatically generated">
            <a:extLst>
              <a:ext uri="{FF2B5EF4-FFF2-40B4-BE49-F238E27FC236}">
                <a16:creationId xmlns:a16="http://schemas.microsoft.com/office/drawing/2014/main" id="{D01D3E2E-5C99-F2BD-D74A-4C009BE69396}"/>
              </a:ext>
            </a:extLst>
          </p:cNvPr>
          <p:cNvPicPr>
            <a:picLocks noGrp="1" noChangeAspect="1"/>
          </p:cNvPicPr>
          <p:nvPr>
            <p:ph type="pic" sz="quarter" idx="22"/>
          </p:nvPr>
        </p:nvPicPr>
        <p:blipFill rotWithShape="1">
          <a:blip r:embed="rId3">
            <a:extLst>
              <a:ext uri="{28A0092B-C50C-407E-A947-70E740481C1C}">
                <a14:useLocalDpi xmlns:a14="http://schemas.microsoft.com/office/drawing/2010/main" val="0"/>
              </a:ext>
            </a:extLst>
          </a:blip>
          <a:srcRect t="3216" r="9704" b="3216"/>
          <a:stretch/>
        </p:blipFill>
        <p:spPr>
          <a:xfrm>
            <a:off x="5193352" y="1828799"/>
            <a:ext cx="6617648" cy="4572001"/>
          </a:xfrm>
        </p:spPr>
      </p:pic>
      <p:sp>
        <p:nvSpPr>
          <p:cNvPr id="4" name="Title 3">
            <a:extLst>
              <a:ext uri="{FF2B5EF4-FFF2-40B4-BE49-F238E27FC236}">
                <a16:creationId xmlns:a16="http://schemas.microsoft.com/office/drawing/2014/main" id="{C492C4C9-157C-6112-A0C8-6111EAFB381C}"/>
              </a:ext>
            </a:extLst>
          </p:cNvPr>
          <p:cNvSpPr>
            <a:spLocks noGrp="1"/>
          </p:cNvSpPr>
          <p:nvPr>
            <p:ph type="title"/>
          </p:nvPr>
        </p:nvSpPr>
        <p:spPr/>
        <p:txBody>
          <a:bodyPr/>
          <a:lstStyle/>
          <a:p>
            <a:r>
              <a:rPr lang="en-US" sz="3200" dirty="0"/>
              <a:t>HEP Outreach at PNNL</a:t>
            </a:r>
          </a:p>
        </p:txBody>
      </p:sp>
    </p:spTree>
    <p:extLst>
      <p:ext uri="{BB962C8B-B14F-4D97-AF65-F5344CB8AC3E}">
        <p14:creationId xmlns:p14="http://schemas.microsoft.com/office/powerpoint/2010/main" val="3441497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BD1906A-68C6-8FAB-C8CE-E4AF3AD15663}"/>
              </a:ext>
            </a:extLst>
          </p:cNvPr>
          <p:cNvSpPr>
            <a:spLocks noGrp="1"/>
          </p:cNvSpPr>
          <p:nvPr>
            <p:ph type="title"/>
          </p:nvPr>
        </p:nvSpPr>
        <p:spPr/>
        <p:txBody>
          <a:bodyPr/>
          <a:lstStyle/>
          <a:p>
            <a:r>
              <a:rPr lang="en-US" sz="3200" dirty="0"/>
              <a:t>STEM Education Capabilities at PNNL</a:t>
            </a:r>
          </a:p>
        </p:txBody>
      </p:sp>
      <p:sp>
        <p:nvSpPr>
          <p:cNvPr id="12" name="Title 2">
            <a:extLst>
              <a:ext uri="{FF2B5EF4-FFF2-40B4-BE49-F238E27FC236}">
                <a16:creationId xmlns:a16="http://schemas.microsoft.com/office/drawing/2014/main" id="{91676BBC-4B74-7407-03EA-738CD64B5D38}"/>
              </a:ext>
            </a:extLst>
          </p:cNvPr>
          <p:cNvSpPr txBox="1">
            <a:spLocks/>
          </p:cNvSpPr>
          <p:nvPr/>
        </p:nvSpPr>
        <p:spPr>
          <a:xfrm>
            <a:off x="2667000" y="225778"/>
            <a:ext cx="9144000" cy="1092483"/>
          </a:xfrm>
          <a:prstGeom prst="rect">
            <a:avLst/>
          </a:prstGeom>
        </p:spPr>
        <p:txBody>
          <a:bodyPr lIns="0" tIns="38100" rIns="76200" bIns="38100" anchor="b"/>
          <a:lstStyle>
            <a:lvl1pPr algn="l" defTabSz="1097280" rtl="0" eaLnBrk="1" latinLnBrk="0" hangingPunct="1">
              <a:lnSpc>
                <a:spcPct val="90000"/>
              </a:lnSpc>
              <a:spcBef>
                <a:spcPct val="0"/>
              </a:spcBef>
              <a:buNone/>
              <a:defRPr lang="en-US" sz="3600" b="1" kern="1200" dirty="0">
                <a:solidFill>
                  <a:srgbClr val="026CA6"/>
                </a:solidFill>
                <a:latin typeface="Arial" panose="020B0604020202020204" pitchFamily="34" charset="0"/>
                <a:ea typeface="+mn-ea"/>
                <a:cs typeface="Arial" panose="020B0604020202020204" pitchFamily="34" charset="0"/>
              </a:defRPr>
            </a:lvl1pPr>
          </a:lstStyle>
          <a:p>
            <a:pPr marL="0" marR="0" lvl="0" indent="0" algn="l" defTabSz="1097280" rtl="0" eaLnBrk="1" fontAlgn="auto" latinLnBrk="0" hangingPunct="1">
              <a:lnSpc>
                <a:spcPct val="90000"/>
              </a:lnSpc>
              <a:spcBef>
                <a:spcPct val="0"/>
              </a:spcBef>
              <a:spcAft>
                <a:spcPts val="0"/>
              </a:spcAft>
              <a:buClrTx/>
              <a:buSzTx/>
              <a:buFontTx/>
              <a:buNone/>
              <a:tabLst/>
              <a:defRPr/>
            </a:pPr>
            <a:endParaRPr kumimoji="0" lang="en-US" sz="3000" b="1" i="0" u="none" strike="noStrike" kern="1200" cap="none" spc="0" normalizeH="0" baseline="0" noProof="0" dirty="0">
              <a:ln>
                <a:noFill/>
              </a:ln>
              <a:solidFill>
                <a:srgbClr val="026CA6"/>
              </a:solidFill>
              <a:effectLst/>
              <a:uLnTx/>
              <a:uFillTx/>
              <a:latin typeface="Arial" panose="020B0604020202020204" pitchFamily="34" charset="0"/>
              <a:ea typeface="+mn-ea"/>
              <a:cs typeface="Arial" panose="020B0604020202020204" pitchFamily="34" charset="0"/>
            </a:endParaRPr>
          </a:p>
        </p:txBody>
      </p:sp>
      <p:pic>
        <p:nvPicPr>
          <p:cNvPr id="4" name="Picture 3" descr="Graphical user interface, application&#10;&#10;Description automatically generated">
            <a:extLst>
              <a:ext uri="{FF2B5EF4-FFF2-40B4-BE49-F238E27FC236}">
                <a16:creationId xmlns:a16="http://schemas.microsoft.com/office/drawing/2014/main" id="{00558269-BE60-9C29-749E-0104CF72C505}"/>
              </a:ext>
            </a:extLst>
          </p:cNvPr>
          <p:cNvPicPr>
            <a:picLocks noChangeAspect="1"/>
          </p:cNvPicPr>
          <p:nvPr/>
        </p:nvPicPr>
        <p:blipFill>
          <a:blip r:embed="rId3"/>
          <a:stretch>
            <a:fillRect/>
          </a:stretch>
        </p:blipFill>
        <p:spPr>
          <a:xfrm>
            <a:off x="2131188" y="1703035"/>
            <a:ext cx="8763000" cy="4929188"/>
          </a:xfrm>
          <a:prstGeom prst="rect">
            <a:avLst/>
          </a:prstGeom>
        </p:spPr>
      </p:pic>
    </p:spTree>
    <p:extLst>
      <p:ext uri="{BB962C8B-B14F-4D97-AF65-F5344CB8AC3E}">
        <p14:creationId xmlns:p14="http://schemas.microsoft.com/office/powerpoint/2010/main" val="99654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CA8AF8-B9B9-6380-6038-55BC1B9428B6}"/>
              </a:ext>
            </a:extLst>
          </p:cNvPr>
          <p:cNvSpPr>
            <a:spLocks noGrp="1"/>
          </p:cNvSpPr>
          <p:nvPr>
            <p:ph sz="quarter" idx="21"/>
          </p:nvPr>
        </p:nvSpPr>
        <p:spPr>
          <a:xfrm>
            <a:off x="1138013" y="3220872"/>
            <a:ext cx="5608776" cy="3179928"/>
          </a:xfrm>
        </p:spPr>
        <p:txBody>
          <a:bodyPr/>
          <a:lstStyle/>
          <a:p>
            <a:pPr marL="342900" indent="-342900">
              <a:buFont typeface="Arial" panose="020B0604020202020204" pitchFamily="34" charset="0"/>
              <a:buChar char="•"/>
            </a:pPr>
            <a:r>
              <a:rPr lang="en-US" sz="1900" b="1" dirty="0"/>
              <a:t>Early STEM pathway project: </a:t>
            </a:r>
            <a:r>
              <a:rPr lang="en-US" sz="1900" dirty="0"/>
              <a:t>Engages underrepresented students from two community colleges that are Hispanic Serving Institutions (HSI) in remote and onsite HEP research internships at PNNL.</a:t>
            </a:r>
          </a:p>
          <a:p>
            <a:pPr marL="342900" indent="-342900">
              <a:buFont typeface="Arial" panose="020B0604020202020204" pitchFamily="34" charset="0"/>
              <a:buChar char="•"/>
            </a:pPr>
            <a:r>
              <a:rPr lang="en-US" sz="1900" b="1" dirty="0"/>
              <a:t>Undergraduate STEM pathway project: </a:t>
            </a:r>
            <a:r>
              <a:rPr lang="en-US" sz="1900" dirty="0"/>
              <a:t>Engages underrepresented undergraduate students from a non-R1, HSI in onsite HEP research internships at PNNL and immersive HEP learning at their college campus. Provides HEP-focused professional development for faculty.</a:t>
            </a:r>
          </a:p>
          <a:p>
            <a:pPr marL="342900" indent="-342900">
              <a:buFont typeface="Arial" panose="020B0604020202020204" pitchFamily="34" charset="0"/>
              <a:buChar char="•"/>
            </a:pPr>
            <a:endParaRPr lang="en-US" dirty="0"/>
          </a:p>
        </p:txBody>
      </p:sp>
      <p:sp>
        <p:nvSpPr>
          <p:cNvPr id="4" name="Title 3">
            <a:extLst>
              <a:ext uri="{FF2B5EF4-FFF2-40B4-BE49-F238E27FC236}">
                <a16:creationId xmlns:a16="http://schemas.microsoft.com/office/drawing/2014/main" id="{53E5F6F5-EFD8-DC72-AE3C-3E71E843973E}"/>
              </a:ext>
            </a:extLst>
          </p:cNvPr>
          <p:cNvSpPr>
            <a:spLocks noGrp="1"/>
          </p:cNvSpPr>
          <p:nvPr>
            <p:ph type="title"/>
          </p:nvPr>
        </p:nvSpPr>
        <p:spPr/>
        <p:txBody>
          <a:bodyPr/>
          <a:lstStyle/>
          <a:p>
            <a:r>
              <a:rPr lang="en-US" dirty="0"/>
              <a:t>HEP Workforce Development at PNNL</a:t>
            </a:r>
          </a:p>
        </p:txBody>
      </p:sp>
      <p:pic>
        <p:nvPicPr>
          <p:cNvPr id="10" name="Picture Placeholder 9" descr="A person working on a computer&#10;&#10;Description automatically generated with medium confidence">
            <a:extLst>
              <a:ext uri="{FF2B5EF4-FFF2-40B4-BE49-F238E27FC236}">
                <a16:creationId xmlns:a16="http://schemas.microsoft.com/office/drawing/2014/main" id="{18D44C79-03BD-DEA2-28B2-4D2E8FB5CC85}"/>
              </a:ext>
            </a:extLst>
          </p:cNvPr>
          <p:cNvPicPr>
            <a:picLocks noGrp="1" noChangeAspect="1"/>
          </p:cNvPicPr>
          <p:nvPr>
            <p:ph type="pic" sz="quarter" idx="22"/>
          </p:nvPr>
        </p:nvPicPr>
        <p:blipFill rotWithShape="1">
          <a:blip r:embed="rId3">
            <a:extLst>
              <a:ext uri="{28A0092B-C50C-407E-A947-70E740481C1C}">
                <a14:useLocalDpi xmlns:a14="http://schemas.microsoft.com/office/drawing/2010/main" val="0"/>
              </a:ext>
            </a:extLst>
          </a:blip>
          <a:srcRect l="24929" r="18661"/>
          <a:stretch/>
        </p:blipFill>
        <p:spPr>
          <a:xfrm>
            <a:off x="6858000" y="457200"/>
            <a:ext cx="5029200" cy="5943600"/>
          </a:xfrm>
        </p:spPr>
      </p:pic>
    </p:spTree>
    <p:extLst>
      <p:ext uri="{BB962C8B-B14F-4D97-AF65-F5344CB8AC3E}">
        <p14:creationId xmlns:p14="http://schemas.microsoft.com/office/powerpoint/2010/main" val="740363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E04F39"/>
            </a:gs>
            <a:gs pos="15000">
              <a:srgbClr val="E04F39"/>
            </a:gs>
            <a:gs pos="50000">
              <a:srgbClr val="AF2D24"/>
            </a:gs>
            <a:gs pos="100000">
              <a:srgbClr val="8C1515"/>
            </a:gs>
          </a:gsLst>
          <a:lin ang="8099331" scaled="0"/>
        </a:gradFill>
        <a:effectLst/>
      </p:bgPr>
    </p:bg>
    <p:spTree>
      <p:nvGrpSpPr>
        <p:cNvPr id="1" name="Shape 345"/>
        <p:cNvGrpSpPr/>
        <p:nvPr/>
      </p:nvGrpSpPr>
      <p:grpSpPr>
        <a:xfrm>
          <a:off x="0" y="0"/>
          <a:ext cx="0" cy="0"/>
          <a:chOff x="0" y="0"/>
          <a:chExt cx="0" cy="0"/>
        </a:xfrm>
      </p:grpSpPr>
      <p:sp>
        <p:nvSpPr>
          <p:cNvPr id="346" name="Google Shape;346;p1"/>
          <p:cNvSpPr txBox="1">
            <a:spLocks noGrp="1"/>
          </p:cNvSpPr>
          <p:nvPr>
            <p:ph type="body" idx="1"/>
          </p:nvPr>
        </p:nvSpPr>
        <p:spPr>
          <a:xfrm>
            <a:off x="800100" y="2758300"/>
            <a:ext cx="10948800" cy="2074200"/>
          </a:xfrm>
          <a:prstGeom prst="rect">
            <a:avLst/>
          </a:prstGeom>
          <a:noFill/>
          <a:ln>
            <a:noFill/>
          </a:ln>
        </p:spPr>
        <p:txBody>
          <a:bodyPr spcFirstLastPara="1" wrap="square" lIns="0" tIns="45700" rIns="91425" bIns="45700" anchor="b" anchorCtr="0">
            <a:normAutofit fontScale="77500" lnSpcReduction="20000"/>
          </a:bodyPr>
          <a:lstStyle/>
          <a:p>
            <a:pPr marL="0" lvl="0" indent="0" algn="l" rtl="0">
              <a:lnSpc>
                <a:spcPct val="115000"/>
              </a:lnSpc>
              <a:spcBef>
                <a:spcPts val="500"/>
              </a:spcBef>
              <a:spcAft>
                <a:spcPts val="0"/>
              </a:spcAft>
              <a:buClr>
                <a:schemeClr val="lt1"/>
              </a:buClr>
              <a:buSzPct val="80000"/>
              <a:buFont typeface="Lato"/>
              <a:buNone/>
            </a:pPr>
            <a:r>
              <a:rPr lang="en-US" sz="6000" b="1" dirty="0"/>
              <a:t>SLAC Returning Citizens Pilot Program</a:t>
            </a:r>
            <a:endParaRPr sz="6000" b="1" dirty="0"/>
          </a:p>
          <a:p>
            <a:pPr marL="457200" lvl="0" indent="-228600" algn="l" rtl="0">
              <a:lnSpc>
                <a:spcPct val="100000"/>
              </a:lnSpc>
              <a:spcBef>
                <a:spcPts val="500"/>
              </a:spcBef>
              <a:spcAft>
                <a:spcPts val="0"/>
              </a:spcAft>
              <a:buClr>
                <a:schemeClr val="lt1"/>
              </a:buClr>
              <a:buSzPct val="100000"/>
              <a:buFont typeface="Lato"/>
              <a:buNone/>
            </a:pPr>
            <a:br>
              <a:rPr lang="en-US" dirty="0"/>
            </a:br>
            <a:endParaRPr dirty="0"/>
          </a:p>
        </p:txBody>
      </p:sp>
      <p:sp>
        <p:nvSpPr>
          <p:cNvPr id="347" name="Google Shape;347;p1"/>
          <p:cNvSpPr txBox="1">
            <a:spLocks noGrp="1"/>
          </p:cNvSpPr>
          <p:nvPr>
            <p:ph type="body" idx="3"/>
          </p:nvPr>
        </p:nvSpPr>
        <p:spPr>
          <a:xfrm>
            <a:off x="800100" y="3941112"/>
            <a:ext cx="7563494" cy="363896"/>
          </a:xfrm>
          <a:prstGeom prst="rect">
            <a:avLst/>
          </a:prstGeom>
          <a:noFill/>
          <a:ln>
            <a:noFill/>
          </a:ln>
        </p:spPr>
        <p:txBody>
          <a:bodyPr spcFirstLastPara="1" wrap="square" lIns="0" tIns="45700" rIns="91425" bIns="45700" anchor="t" anchorCtr="0">
            <a:noAutofit/>
          </a:bodyPr>
          <a:lstStyle/>
          <a:p>
            <a:pPr marL="0" lvl="0" indent="0" algn="l" rtl="0">
              <a:lnSpc>
                <a:spcPct val="100000"/>
              </a:lnSpc>
              <a:spcBef>
                <a:spcPts val="0"/>
              </a:spcBef>
              <a:spcAft>
                <a:spcPts val="0"/>
              </a:spcAft>
              <a:buClr>
                <a:schemeClr val="lt1"/>
              </a:buClr>
              <a:buSzPts val="1800"/>
              <a:buFont typeface="Lato"/>
              <a:buNone/>
            </a:pPr>
            <a:r>
              <a:rPr lang="en-US" dirty="0"/>
              <a:t>Project Plan FY24</a:t>
            </a:r>
            <a:endParaRPr dirty="0"/>
          </a:p>
        </p:txBody>
      </p:sp>
      <p:sp>
        <p:nvSpPr>
          <p:cNvPr id="348" name="Google Shape;348;p1"/>
          <p:cNvSpPr txBox="1">
            <a:spLocks noGrp="1"/>
          </p:cNvSpPr>
          <p:nvPr>
            <p:ph type="body" idx="4"/>
          </p:nvPr>
        </p:nvSpPr>
        <p:spPr>
          <a:xfrm>
            <a:off x="800100" y="4306401"/>
            <a:ext cx="5199706" cy="295275"/>
          </a:xfrm>
          <a:prstGeom prst="rect">
            <a:avLst/>
          </a:prstGeom>
          <a:noFill/>
          <a:ln>
            <a:noFill/>
          </a:ln>
        </p:spPr>
        <p:txBody>
          <a:bodyPr spcFirstLastPara="1" wrap="square" lIns="0" tIns="45700" rIns="91425" bIns="45700" anchor="t" anchorCtr="0">
            <a:noAutofit/>
          </a:bodyPr>
          <a:lstStyle/>
          <a:p>
            <a:pPr marL="0" lvl="0" indent="0" algn="l" rtl="0">
              <a:lnSpc>
                <a:spcPct val="100000"/>
              </a:lnSpc>
              <a:spcBef>
                <a:spcPts val="0"/>
              </a:spcBef>
              <a:spcAft>
                <a:spcPts val="0"/>
              </a:spcAft>
              <a:buClr>
                <a:schemeClr val="lt1"/>
              </a:buClr>
              <a:buSzPts val="1600"/>
              <a:buFont typeface="Lato"/>
              <a:buNone/>
            </a:pPr>
            <a:r>
              <a:rPr lang="en-US" dirty="0"/>
              <a:t>Natalie Holder, Chief Diversity Officer</a:t>
            </a:r>
            <a:endParaRPr dirty="0"/>
          </a:p>
          <a:p>
            <a:pPr marL="0" lvl="0" indent="0" algn="l" rtl="0">
              <a:lnSpc>
                <a:spcPct val="100000"/>
              </a:lnSpc>
              <a:spcBef>
                <a:spcPts val="0"/>
              </a:spcBef>
              <a:spcAft>
                <a:spcPts val="0"/>
              </a:spcAft>
              <a:buClr>
                <a:schemeClr val="lt1"/>
              </a:buClr>
              <a:buSzPts val="1600"/>
              <a:buFont typeface="Lato"/>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E1097-F129-4C22-6105-90D0DC05ED4A}"/>
              </a:ext>
            </a:extLst>
          </p:cNvPr>
          <p:cNvSpPr>
            <a:spLocks noGrp="1"/>
          </p:cNvSpPr>
          <p:nvPr>
            <p:ph type="title"/>
          </p:nvPr>
        </p:nvSpPr>
        <p:spPr/>
        <p:txBody>
          <a:bodyPr/>
          <a:lstStyle/>
          <a:p>
            <a:r>
              <a:rPr lang="en-US" dirty="0"/>
              <a:t>Introductions</a:t>
            </a:r>
          </a:p>
        </p:txBody>
      </p:sp>
      <p:sp>
        <p:nvSpPr>
          <p:cNvPr id="3" name="Content Placeholder 2">
            <a:extLst>
              <a:ext uri="{FF2B5EF4-FFF2-40B4-BE49-F238E27FC236}">
                <a16:creationId xmlns:a16="http://schemas.microsoft.com/office/drawing/2014/main" id="{717C8732-DEE7-3881-E506-4FA0DA8EA95C}"/>
              </a:ext>
            </a:extLst>
          </p:cNvPr>
          <p:cNvSpPr>
            <a:spLocks noGrp="1"/>
          </p:cNvSpPr>
          <p:nvPr>
            <p:ph idx="1"/>
          </p:nvPr>
        </p:nvSpPr>
        <p:spPr>
          <a:xfrm>
            <a:off x="408791" y="978946"/>
            <a:ext cx="11317044" cy="5198017"/>
          </a:xfrm>
        </p:spPr>
        <p:txBody>
          <a:bodyPr>
            <a:normAutofit fontScale="70000" lnSpcReduction="20000"/>
          </a:bodyPr>
          <a:lstStyle/>
          <a:p>
            <a:pPr marL="457200" lvl="1" indent="0">
              <a:buNone/>
            </a:pPr>
            <a:endParaRPr lang="en-US" sz="2200" dirty="0"/>
          </a:p>
          <a:p>
            <a:pPr lvl="1">
              <a:buFont typeface="Arial" panose="020B0604020202020204" pitchFamily="34" charset="0"/>
              <a:buChar char="•"/>
            </a:pPr>
            <a:r>
              <a:rPr lang="en-US" sz="2200" dirty="0"/>
              <a:t>Criminology</a:t>
            </a:r>
          </a:p>
          <a:p>
            <a:pPr lvl="1">
              <a:buFont typeface="Arial" panose="020B0604020202020204" pitchFamily="34" charset="0"/>
              <a:buChar char="•"/>
            </a:pPr>
            <a:r>
              <a:rPr lang="en-US" sz="2200" dirty="0"/>
              <a:t>Police officer/Investigator/Instructor/Supervisor</a:t>
            </a:r>
          </a:p>
          <a:p>
            <a:pPr lvl="1">
              <a:buFont typeface="Arial" panose="020B0604020202020204" pitchFamily="34" charset="0"/>
              <a:buChar char="•"/>
            </a:pPr>
            <a:r>
              <a:rPr lang="en-US" sz="2200" dirty="0"/>
              <a:t>International Police Advisor</a:t>
            </a:r>
          </a:p>
          <a:p>
            <a:pPr lvl="1">
              <a:buFont typeface="Arial" panose="020B0604020202020204" pitchFamily="34" charset="0"/>
              <a:buChar char="•"/>
            </a:pPr>
            <a:r>
              <a:rPr lang="en-US" sz="2200" dirty="0"/>
              <a:t>Policy – “the foundation for any organization”</a:t>
            </a:r>
          </a:p>
          <a:p>
            <a:pPr lvl="1">
              <a:buFont typeface="Arial" panose="020B0604020202020204" pitchFamily="34" charset="0"/>
              <a:buChar char="•"/>
            </a:pPr>
            <a:endParaRPr lang="en-US" sz="2200" dirty="0"/>
          </a:p>
          <a:p>
            <a:pPr lvl="1">
              <a:buFont typeface="Arial" panose="020B0604020202020204" pitchFamily="34" charset="0"/>
              <a:buChar char="•"/>
            </a:pPr>
            <a:endParaRPr lang="en-US" sz="2200" dirty="0"/>
          </a:p>
          <a:p>
            <a:pPr lvl="1">
              <a:buFont typeface="Arial" panose="020B0604020202020204" pitchFamily="34" charset="0"/>
              <a:buChar char="•"/>
            </a:pPr>
            <a:r>
              <a:rPr lang="en-US" sz="2200" dirty="0"/>
              <a:t>Undergraduate</a:t>
            </a:r>
          </a:p>
          <a:p>
            <a:pPr lvl="1">
              <a:buFont typeface="Arial" panose="020B0604020202020204" pitchFamily="34" charset="0"/>
              <a:buChar char="•"/>
            </a:pPr>
            <a:r>
              <a:rPr lang="en-US" sz="2200" dirty="0"/>
              <a:t>Graduate</a:t>
            </a:r>
          </a:p>
          <a:p>
            <a:pPr lvl="1">
              <a:buFont typeface="Arial" panose="020B0604020202020204" pitchFamily="34" charset="0"/>
              <a:buChar char="•"/>
            </a:pPr>
            <a:r>
              <a:rPr lang="en-US" sz="2200" dirty="0"/>
              <a:t>Faculty Member (ERI and HBCU)</a:t>
            </a:r>
          </a:p>
          <a:p>
            <a:pPr lvl="1">
              <a:buFont typeface="Arial" panose="020B0604020202020204" pitchFamily="34" charset="0"/>
              <a:buChar char="•"/>
            </a:pPr>
            <a:r>
              <a:rPr lang="en-US" sz="2200" dirty="0"/>
              <a:t>Doctoral</a:t>
            </a:r>
          </a:p>
          <a:p>
            <a:pPr lvl="1">
              <a:buFont typeface="Arial" panose="020B0604020202020204" pitchFamily="34" charset="0"/>
              <a:buChar char="•"/>
            </a:pPr>
            <a:r>
              <a:rPr lang="en-US" sz="2200" dirty="0"/>
              <a:t>Research and Policy</a:t>
            </a:r>
          </a:p>
          <a:p>
            <a:pPr marL="457200" lvl="1" indent="0">
              <a:buNone/>
            </a:pPr>
            <a:endParaRPr lang="en-US" sz="2200" dirty="0"/>
          </a:p>
          <a:p>
            <a:pPr lvl="1">
              <a:buFont typeface="Arial" panose="020B0604020202020204" pitchFamily="34" charset="0"/>
              <a:buChar char="•"/>
            </a:pPr>
            <a:endParaRPr lang="en-US" sz="2200" dirty="0"/>
          </a:p>
          <a:p>
            <a:pPr lvl="1">
              <a:buFont typeface="Arial" panose="020B0604020202020204" pitchFamily="34" charset="0"/>
              <a:buChar char="•"/>
            </a:pPr>
            <a:r>
              <a:rPr lang="en-US" sz="2200" dirty="0"/>
              <a:t>AAAS S &amp; T Policy Fellow</a:t>
            </a:r>
          </a:p>
          <a:p>
            <a:pPr lvl="1">
              <a:buFont typeface="Arial" panose="020B0604020202020204" pitchFamily="34" charset="0"/>
              <a:buChar char="•"/>
            </a:pPr>
            <a:r>
              <a:rPr lang="en-US" sz="2200" dirty="0"/>
              <a:t>Assist in Supervising MEISPP Intern (Fostering Great Minds)</a:t>
            </a:r>
          </a:p>
          <a:p>
            <a:pPr lvl="1">
              <a:buFont typeface="Arial" panose="020B0604020202020204" pitchFamily="34" charset="0"/>
              <a:buChar char="•"/>
            </a:pPr>
            <a:r>
              <a:rPr lang="en-US" sz="2200" dirty="0"/>
              <a:t>Mentor: Alan Stone</a:t>
            </a:r>
          </a:p>
          <a:p>
            <a:pPr lvl="1">
              <a:buFont typeface="Arial" panose="020B0604020202020204" pitchFamily="34" charset="0"/>
              <a:buChar char="•"/>
            </a:pPr>
            <a:endParaRPr lang="en-US" sz="2200" dirty="0"/>
          </a:p>
          <a:p>
            <a:pPr marL="457200" lvl="1" indent="0">
              <a:buNone/>
            </a:pPr>
            <a:endParaRPr lang="en-US" sz="2200" dirty="0"/>
          </a:p>
          <a:p>
            <a:pPr lvl="1">
              <a:buFont typeface="Arial" panose="020B0604020202020204" pitchFamily="34" charset="0"/>
              <a:buChar char="•"/>
            </a:pPr>
            <a:r>
              <a:rPr lang="en-US" sz="2200" dirty="0"/>
              <a:t>AAAS S &amp; T Policy Fellow (2</a:t>
            </a:r>
            <a:r>
              <a:rPr lang="en-US" sz="2200" baseline="30000" dirty="0"/>
              <a:t>nd</a:t>
            </a:r>
            <a:r>
              <a:rPr lang="en-US" sz="2200" dirty="0"/>
              <a:t> year)</a:t>
            </a:r>
          </a:p>
          <a:p>
            <a:pPr lvl="1">
              <a:buFont typeface="Arial" panose="020B0604020202020204" pitchFamily="34" charset="0"/>
              <a:buChar char="•"/>
            </a:pPr>
            <a:r>
              <a:rPr lang="en-US" sz="2200" dirty="0"/>
              <a:t>Mentoring fellow Policy Fellows</a:t>
            </a:r>
          </a:p>
          <a:p>
            <a:pPr lvl="1">
              <a:buFont typeface="Arial" panose="020B0604020202020204" pitchFamily="34" charset="0"/>
              <a:buChar char="•"/>
            </a:pPr>
            <a:r>
              <a:rPr lang="en-US" sz="2200" dirty="0"/>
              <a:t>Change Agent (Policy, STEM, Education, &amp; Justice)</a:t>
            </a:r>
          </a:p>
          <a:p>
            <a:pPr marL="457200" lvl="1" indent="0">
              <a:buNone/>
            </a:pPr>
            <a:endParaRPr lang="en-US" dirty="0"/>
          </a:p>
          <a:p>
            <a:pPr lvl="1"/>
            <a:endParaRPr lang="en-US" dirty="0"/>
          </a:p>
        </p:txBody>
      </p:sp>
      <p:sp>
        <p:nvSpPr>
          <p:cNvPr id="4" name="Slide Number Placeholder 3">
            <a:extLst>
              <a:ext uri="{FF2B5EF4-FFF2-40B4-BE49-F238E27FC236}">
                <a16:creationId xmlns:a16="http://schemas.microsoft.com/office/drawing/2014/main" id="{850753E7-6B9F-92B5-FFD6-6D3B1177B2F9}"/>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6CA2777-A89F-4130-B308-73BB65955918}" type="slidenum">
              <a:rPr kumimoji="0" lang="en-US" sz="1400" b="0" i="0" u="none" strike="noStrike" kern="1200" cap="none" spc="0" normalizeH="0" baseline="0" noProof="0" smtClean="0">
                <a:ln>
                  <a:noFill/>
                </a:ln>
                <a:solidFill>
                  <a:prstClr val="white"/>
                </a:solidFill>
                <a:effectLst/>
                <a:uLnTx/>
                <a:uFillTx/>
                <a:latin typeface="AvenirNext LT Pro Regular" panose="020B0504020202020204"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400" b="0" i="0" u="none" strike="noStrike" kern="1200" cap="none" spc="0" normalizeH="0" baseline="0" noProof="0">
              <a:ln>
                <a:noFill/>
              </a:ln>
              <a:solidFill>
                <a:prstClr val="white"/>
              </a:solidFill>
              <a:effectLst/>
              <a:uLnTx/>
              <a:uFillTx/>
              <a:latin typeface="AvenirNext LT Pro Regular" panose="020B0504020202020204" pitchFamily="34" charset="0"/>
              <a:ea typeface="+mn-ea"/>
              <a:cs typeface="+mn-cs"/>
            </a:endParaRPr>
          </a:p>
        </p:txBody>
      </p:sp>
      <p:pic>
        <p:nvPicPr>
          <p:cNvPr id="6" name="Picture 5">
            <a:extLst>
              <a:ext uri="{FF2B5EF4-FFF2-40B4-BE49-F238E27FC236}">
                <a16:creationId xmlns:a16="http://schemas.microsoft.com/office/drawing/2014/main" id="{825D502D-2856-CDF3-4D20-A13944B275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2174" y="1621273"/>
            <a:ext cx="3112474" cy="3112474"/>
          </a:xfrm>
          <a:prstGeom prst="rect">
            <a:avLst/>
          </a:prstGeom>
        </p:spPr>
      </p:pic>
      <p:sp>
        <p:nvSpPr>
          <p:cNvPr id="5" name="Rectangle: Rounded Corners 4">
            <a:extLst>
              <a:ext uri="{FF2B5EF4-FFF2-40B4-BE49-F238E27FC236}">
                <a16:creationId xmlns:a16="http://schemas.microsoft.com/office/drawing/2014/main" id="{380664F5-AC55-67CA-8B5A-2FF3BB63809F}"/>
              </a:ext>
            </a:extLst>
          </p:cNvPr>
          <p:cNvSpPr/>
          <p:nvPr/>
        </p:nvSpPr>
        <p:spPr>
          <a:xfrm>
            <a:off x="420579" y="819325"/>
            <a:ext cx="2525240" cy="369332"/>
          </a:xfrm>
          <a:prstGeom prst="round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Next LT Pro Regular"/>
              <a:ea typeface="+mn-ea"/>
              <a:cs typeface="+mn-cs"/>
            </a:endParaRPr>
          </a:p>
        </p:txBody>
      </p:sp>
      <p:sp>
        <p:nvSpPr>
          <p:cNvPr id="7" name="TextBox 6">
            <a:extLst>
              <a:ext uri="{FF2B5EF4-FFF2-40B4-BE49-F238E27FC236}">
                <a16:creationId xmlns:a16="http://schemas.microsoft.com/office/drawing/2014/main" id="{88F7C4B8-F540-53B7-F7FB-39ACA0929E7C}"/>
              </a:ext>
            </a:extLst>
          </p:cNvPr>
          <p:cNvSpPr txBox="1"/>
          <p:nvPr/>
        </p:nvSpPr>
        <p:spPr>
          <a:xfrm>
            <a:off x="826545" y="795421"/>
            <a:ext cx="222309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venirNext LT Pro Regular"/>
                <a:ea typeface="+mn-ea"/>
                <a:cs typeface="+mn-cs"/>
              </a:rPr>
              <a:t>Previous Experience</a:t>
            </a:r>
          </a:p>
        </p:txBody>
      </p:sp>
      <p:sp>
        <p:nvSpPr>
          <p:cNvPr id="10" name="Rectangle: Rounded Corners 9">
            <a:extLst>
              <a:ext uri="{FF2B5EF4-FFF2-40B4-BE49-F238E27FC236}">
                <a16:creationId xmlns:a16="http://schemas.microsoft.com/office/drawing/2014/main" id="{6F41245B-DEF7-4459-B2BD-7058D4828F13}"/>
              </a:ext>
            </a:extLst>
          </p:cNvPr>
          <p:cNvSpPr/>
          <p:nvPr/>
        </p:nvSpPr>
        <p:spPr>
          <a:xfrm>
            <a:off x="304974" y="3681172"/>
            <a:ext cx="2525240" cy="369332"/>
          </a:xfrm>
          <a:prstGeom prst="round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Next LT Pro Regular"/>
              <a:ea typeface="+mn-ea"/>
              <a:cs typeface="+mn-cs"/>
            </a:endParaRPr>
          </a:p>
        </p:txBody>
      </p:sp>
      <p:sp>
        <p:nvSpPr>
          <p:cNvPr id="11" name="TextBox 10">
            <a:extLst>
              <a:ext uri="{FF2B5EF4-FFF2-40B4-BE49-F238E27FC236}">
                <a16:creationId xmlns:a16="http://schemas.microsoft.com/office/drawing/2014/main" id="{766C89D9-855F-29B4-F2A4-1AC3430F466A}"/>
              </a:ext>
            </a:extLst>
          </p:cNvPr>
          <p:cNvSpPr txBox="1"/>
          <p:nvPr/>
        </p:nvSpPr>
        <p:spPr>
          <a:xfrm>
            <a:off x="826545" y="3654987"/>
            <a:ext cx="222309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venirNext LT Pro Regular"/>
                <a:ea typeface="+mn-ea"/>
                <a:cs typeface="+mn-cs"/>
              </a:rPr>
              <a:t>Current Status</a:t>
            </a:r>
          </a:p>
        </p:txBody>
      </p:sp>
      <p:sp>
        <p:nvSpPr>
          <p:cNvPr id="12" name="Rectangle: Rounded Corners 11">
            <a:extLst>
              <a:ext uri="{FF2B5EF4-FFF2-40B4-BE49-F238E27FC236}">
                <a16:creationId xmlns:a16="http://schemas.microsoft.com/office/drawing/2014/main" id="{B0F22DB1-31BC-FE48-B325-48A370A356B9}"/>
              </a:ext>
            </a:extLst>
          </p:cNvPr>
          <p:cNvSpPr/>
          <p:nvPr/>
        </p:nvSpPr>
        <p:spPr>
          <a:xfrm>
            <a:off x="304974" y="4848687"/>
            <a:ext cx="2525240" cy="369332"/>
          </a:xfrm>
          <a:prstGeom prst="round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Next LT Pro Regular"/>
              <a:ea typeface="+mn-ea"/>
              <a:cs typeface="+mn-cs"/>
            </a:endParaRPr>
          </a:p>
        </p:txBody>
      </p:sp>
      <p:sp>
        <p:nvSpPr>
          <p:cNvPr id="13" name="TextBox 12">
            <a:extLst>
              <a:ext uri="{FF2B5EF4-FFF2-40B4-BE49-F238E27FC236}">
                <a16:creationId xmlns:a16="http://schemas.microsoft.com/office/drawing/2014/main" id="{21F11CE8-346C-2739-1C0B-546D9D9D55F6}"/>
              </a:ext>
            </a:extLst>
          </p:cNvPr>
          <p:cNvSpPr txBox="1"/>
          <p:nvPr/>
        </p:nvSpPr>
        <p:spPr>
          <a:xfrm>
            <a:off x="826545" y="4840196"/>
            <a:ext cx="222309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venirNext LT Pro Regular"/>
                <a:ea typeface="+mn-ea"/>
                <a:cs typeface="+mn-cs"/>
              </a:rPr>
              <a:t>Future</a:t>
            </a:r>
          </a:p>
        </p:txBody>
      </p:sp>
      <p:pic>
        <p:nvPicPr>
          <p:cNvPr id="15" name="Graphic 14" descr="Briefcase with solid fill">
            <a:extLst>
              <a:ext uri="{FF2B5EF4-FFF2-40B4-BE49-F238E27FC236}">
                <a16:creationId xmlns:a16="http://schemas.microsoft.com/office/drawing/2014/main" id="{658C5448-30E7-29FF-08FA-9410BE0E09C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6258" y="819325"/>
            <a:ext cx="364911" cy="364911"/>
          </a:xfrm>
          <a:prstGeom prst="rect">
            <a:avLst/>
          </a:prstGeom>
        </p:spPr>
      </p:pic>
      <p:sp>
        <p:nvSpPr>
          <p:cNvPr id="8" name="Rectangle: Rounded Corners 7">
            <a:extLst>
              <a:ext uri="{FF2B5EF4-FFF2-40B4-BE49-F238E27FC236}">
                <a16:creationId xmlns:a16="http://schemas.microsoft.com/office/drawing/2014/main" id="{8A768501-0FBE-C042-2018-7803717444F6}"/>
              </a:ext>
            </a:extLst>
          </p:cNvPr>
          <p:cNvSpPr/>
          <p:nvPr/>
        </p:nvSpPr>
        <p:spPr>
          <a:xfrm>
            <a:off x="405127" y="2105909"/>
            <a:ext cx="2525240" cy="369332"/>
          </a:xfrm>
          <a:prstGeom prst="round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Next LT Pro Regular"/>
              <a:ea typeface="+mn-ea"/>
              <a:cs typeface="+mn-cs"/>
            </a:endParaRPr>
          </a:p>
        </p:txBody>
      </p:sp>
      <p:sp>
        <p:nvSpPr>
          <p:cNvPr id="9" name="TextBox 8">
            <a:extLst>
              <a:ext uri="{FF2B5EF4-FFF2-40B4-BE49-F238E27FC236}">
                <a16:creationId xmlns:a16="http://schemas.microsoft.com/office/drawing/2014/main" id="{1068F8E0-4AAD-71EC-1045-0787BDA26991}"/>
              </a:ext>
            </a:extLst>
          </p:cNvPr>
          <p:cNvSpPr txBox="1"/>
          <p:nvPr/>
        </p:nvSpPr>
        <p:spPr>
          <a:xfrm>
            <a:off x="826545" y="2106178"/>
            <a:ext cx="222309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venirNext LT Pro Regular"/>
                <a:ea typeface="+mn-ea"/>
                <a:cs typeface="+mn-cs"/>
              </a:rPr>
              <a:t>Education</a:t>
            </a:r>
          </a:p>
        </p:txBody>
      </p:sp>
      <p:pic>
        <p:nvPicPr>
          <p:cNvPr id="17" name="Graphic 16" descr="Graduation cap with solid fill">
            <a:extLst>
              <a:ext uri="{FF2B5EF4-FFF2-40B4-BE49-F238E27FC236}">
                <a16:creationId xmlns:a16="http://schemas.microsoft.com/office/drawing/2014/main" id="{0F8E0968-6713-385F-351A-2D3ECEE7AA7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380" y="2059540"/>
            <a:ext cx="447762" cy="447762"/>
          </a:xfrm>
          <a:prstGeom prst="rect">
            <a:avLst/>
          </a:prstGeom>
        </p:spPr>
      </p:pic>
      <p:pic>
        <p:nvPicPr>
          <p:cNvPr id="19" name="Graphic 18" descr="Employee badge with solid fill">
            <a:extLst>
              <a:ext uri="{FF2B5EF4-FFF2-40B4-BE49-F238E27FC236}">
                <a16:creationId xmlns:a16="http://schemas.microsoft.com/office/drawing/2014/main" id="{4BE617D9-31C5-A0CF-BABF-694C846CDFB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11390" y="3649111"/>
            <a:ext cx="391466" cy="391466"/>
          </a:xfrm>
          <a:prstGeom prst="rect">
            <a:avLst/>
          </a:prstGeom>
        </p:spPr>
      </p:pic>
      <p:pic>
        <p:nvPicPr>
          <p:cNvPr id="21" name="Graphic 20" descr="Plant with solid fill">
            <a:extLst>
              <a:ext uri="{FF2B5EF4-FFF2-40B4-BE49-F238E27FC236}">
                <a16:creationId xmlns:a16="http://schemas.microsoft.com/office/drawing/2014/main" id="{13952A86-12EB-7361-F937-37C55FE7F4D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05127" y="4817968"/>
            <a:ext cx="423169" cy="423169"/>
          </a:xfrm>
          <a:prstGeom prst="rect">
            <a:avLst/>
          </a:prstGeom>
        </p:spPr>
      </p:pic>
    </p:spTree>
    <p:extLst>
      <p:ext uri="{BB962C8B-B14F-4D97-AF65-F5344CB8AC3E}">
        <p14:creationId xmlns:p14="http://schemas.microsoft.com/office/powerpoint/2010/main" val="2740964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g2a831bc4c0c_0_2"/>
          <p:cNvSpPr txBox="1">
            <a:spLocks noGrp="1"/>
          </p:cNvSpPr>
          <p:nvPr>
            <p:ph type="sldNum" idx="12"/>
          </p:nvPr>
        </p:nvSpPr>
        <p:spPr>
          <a:xfrm>
            <a:off x="8610600" y="6282824"/>
            <a:ext cx="2743200" cy="365100"/>
          </a:xfrm>
          <a:prstGeom prst="rect">
            <a:avLst/>
          </a:prstGeom>
        </p:spPr>
        <p:txBody>
          <a:bodyPr spcFirstLastPara="1" wrap="square" lIns="91425" tIns="45700" rIns="0"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100"/>
              <a:buFont typeface="Arial"/>
              <a:buNone/>
              <a:tabLst/>
              <a:defRPr/>
            </a:pPr>
            <a:fld id="{00000000-1234-1234-1234-123412341234}" type="slidenum">
              <a:rPr kumimoji="0" lang="en-US" sz="1100" b="0" i="0" u="none" strike="noStrike" kern="0" cap="none" spc="0" normalizeH="0" baseline="0" noProof="0">
                <a:ln>
                  <a:noFill/>
                </a:ln>
                <a:solidFill>
                  <a:srgbClr val="3F3F3F"/>
                </a:solidFill>
                <a:effectLst/>
                <a:uLnTx/>
                <a:uFillTx/>
                <a:latin typeface="Lato"/>
                <a:ea typeface="Lato"/>
                <a:cs typeface="Lato"/>
                <a:sym typeface="Lato"/>
              </a:rPr>
              <a:pPr marL="0" marR="0" lvl="0" indent="0" algn="r" defTabSz="914400" rtl="0" eaLnBrk="1" fontAlgn="auto" latinLnBrk="0" hangingPunct="1">
                <a:lnSpc>
                  <a:spcPct val="100000"/>
                </a:lnSpc>
                <a:spcBef>
                  <a:spcPts val="0"/>
                </a:spcBef>
                <a:spcAft>
                  <a:spcPts val="0"/>
                </a:spcAft>
                <a:buClr>
                  <a:srgbClr val="000000"/>
                </a:buClr>
                <a:buSzPts val="1100"/>
                <a:buFont typeface="Arial"/>
                <a:buNone/>
                <a:tabLst/>
                <a:defRPr/>
              </a:pPr>
              <a:t>20</a:t>
            </a:fld>
            <a:endParaRPr kumimoji="0" sz="1100" b="0" i="0" u="none" strike="noStrike" kern="0" cap="none" spc="0" normalizeH="0" baseline="0" noProof="0">
              <a:ln>
                <a:noFill/>
              </a:ln>
              <a:solidFill>
                <a:srgbClr val="3F3F3F"/>
              </a:solidFill>
              <a:effectLst/>
              <a:uLnTx/>
              <a:uFillTx/>
              <a:latin typeface="Lato"/>
              <a:ea typeface="Lato"/>
              <a:cs typeface="Lato"/>
              <a:sym typeface="Lato"/>
            </a:endParaRPr>
          </a:p>
        </p:txBody>
      </p:sp>
      <p:sp>
        <p:nvSpPr>
          <p:cNvPr id="368" name="Google Shape;368;g2a831bc4c0c_0_2"/>
          <p:cNvSpPr txBox="1">
            <a:spLocks noGrp="1"/>
          </p:cNvSpPr>
          <p:nvPr>
            <p:ph type="title"/>
          </p:nvPr>
        </p:nvSpPr>
        <p:spPr>
          <a:xfrm>
            <a:off x="800100" y="342027"/>
            <a:ext cx="10596900" cy="632100"/>
          </a:xfrm>
          <a:prstGeom prst="rect">
            <a:avLst/>
          </a:prstGeom>
        </p:spPr>
        <p:txBody>
          <a:bodyPr spcFirstLastPara="1" wrap="square" lIns="0" tIns="45700" rIns="91425" bIns="45700" anchor="b" anchorCtr="0">
            <a:normAutofit/>
          </a:bodyPr>
          <a:lstStyle/>
          <a:p>
            <a:pPr marL="0" lvl="0" indent="0" algn="l" rtl="0">
              <a:spcBef>
                <a:spcPts val="0"/>
              </a:spcBef>
              <a:spcAft>
                <a:spcPts val="0"/>
              </a:spcAft>
              <a:buClr>
                <a:srgbClr val="8C1515"/>
              </a:buClr>
              <a:buSzPct val="100000"/>
              <a:buFont typeface="Lato"/>
              <a:buNone/>
            </a:pPr>
            <a:r>
              <a:rPr lang="en-US" dirty="0">
                <a:latin typeface="Lato" panose="020F0502020204030203" pitchFamily="34" charset="0"/>
                <a:ea typeface="Lato" panose="020F0502020204030203" pitchFamily="34" charset="0"/>
                <a:cs typeface="Lato" panose="020F0502020204030203" pitchFamily="34" charset="0"/>
              </a:rPr>
              <a:t>Background: The Pilot and a Potential Solution </a:t>
            </a:r>
            <a:endParaRPr dirty="0">
              <a:latin typeface="Lato" panose="020F0502020204030203" pitchFamily="34" charset="0"/>
              <a:ea typeface="Lato" panose="020F0502020204030203" pitchFamily="34" charset="0"/>
              <a:cs typeface="Lato" panose="020F0502020204030203" pitchFamily="34" charset="0"/>
            </a:endParaRPr>
          </a:p>
        </p:txBody>
      </p:sp>
      <p:sp>
        <p:nvSpPr>
          <p:cNvPr id="369" name="Google Shape;369;g2a831bc4c0c_0_2"/>
          <p:cNvSpPr txBox="1">
            <a:spLocks noGrp="1"/>
          </p:cNvSpPr>
          <p:nvPr>
            <p:ph type="subTitle" idx="5"/>
          </p:nvPr>
        </p:nvSpPr>
        <p:spPr>
          <a:xfrm>
            <a:off x="1601683" y="3654989"/>
            <a:ext cx="4003470" cy="2187671"/>
          </a:xfrm>
          <a:prstGeom prst="rect">
            <a:avLst/>
          </a:prstGeom>
          <a:solidFill>
            <a:schemeClr val="lt1"/>
          </a:solidFill>
        </p:spPr>
        <p:txBody>
          <a:bodyPr spcFirstLastPara="1" wrap="square" lIns="0" tIns="45700" rIns="91425" bIns="45700" anchor="t" anchorCtr="0">
            <a:noAutofit/>
          </a:bodyPr>
          <a:lstStyle/>
          <a:p>
            <a:pPr marL="101600" lvl="0" indent="0" algn="l" rtl="0">
              <a:spcBef>
                <a:spcPts val="1000"/>
              </a:spcBef>
              <a:spcAft>
                <a:spcPts val="0"/>
              </a:spcAft>
              <a:buClr>
                <a:schemeClr val="dk1"/>
              </a:buClr>
              <a:buSzPts val="2000"/>
            </a:pPr>
            <a:r>
              <a:rPr lang="en-US" sz="1600" dirty="0">
                <a:solidFill>
                  <a:schemeClr val="dk1"/>
                </a:solidFill>
                <a:latin typeface="Lato" panose="020F0502020204030203" pitchFamily="34" charset="0"/>
                <a:ea typeface="Lato" panose="020F0502020204030203" pitchFamily="34" charset="0"/>
                <a:cs typeface="Lato" panose="020F0502020204030203" pitchFamily="34" charset="0"/>
              </a:rPr>
              <a:t>For FY24 and FY25, </a:t>
            </a:r>
          </a:p>
          <a:p>
            <a:pPr marL="101600" lvl="0" indent="0" algn="l" rtl="0">
              <a:spcBef>
                <a:spcPts val="1000"/>
              </a:spcBef>
              <a:spcAft>
                <a:spcPts val="0"/>
              </a:spcAft>
              <a:buClr>
                <a:schemeClr val="dk1"/>
              </a:buClr>
              <a:buSzPts val="2000"/>
            </a:pPr>
            <a:r>
              <a:rPr lang="en-US" sz="1600" dirty="0">
                <a:solidFill>
                  <a:schemeClr val="dk1"/>
                </a:solidFill>
                <a:latin typeface="Lato" panose="020F0502020204030203" pitchFamily="34" charset="0"/>
                <a:ea typeface="Lato" panose="020F0502020204030203" pitchFamily="34" charset="0"/>
                <a:cs typeface="Lato" panose="020F0502020204030203" pitchFamily="34" charset="0"/>
              </a:rPr>
              <a:t>SLAC received a total of $500k in funding from the DOE to launch a pilot program to determine whether returning citizens could be a talent pipeline for our lab</a:t>
            </a:r>
            <a:br>
              <a:rPr lang="en-US" sz="1600" dirty="0">
                <a:solidFill>
                  <a:schemeClr val="dk1"/>
                </a:solidFill>
                <a:latin typeface="Lato" panose="020F0502020204030203" pitchFamily="34" charset="0"/>
                <a:ea typeface="Lato" panose="020F0502020204030203" pitchFamily="34" charset="0"/>
                <a:cs typeface="Lato" panose="020F0502020204030203" pitchFamily="34" charset="0"/>
              </a:rPr>
            </a:br>
            <a:endParaRPr lang="en-US" sz="1600" dirty="0">
              <a:solidFill>
                <a:schemeClr val="dk1"/>
              </a:solidFill>
              <a:latin typeface="Lato" panose="020F0502020204030203" pitchFamily="34" charset="0"/>
              <a:ea typeface="Lato" panose="020F0502020204030203" pitchFamily="34" charset="0"/>
              <a:cs typeface="Lato" panose="020F0502020204030203" pitchFamily="34" charset="0"/>
            </a:endParaRPr>
          </a:p>
          <a:p>
            <a:pPr marL="101600" lvl="0" indent="0" algn="l" rtl="0">
              <a:spcBef>
                <a:spcPts val="1000"/>
              </a:spcBef>
              <a:spcAft>
                <a:spcPts val="0"/>
              </a:spcAft>
              <a:buClr>
                <a:schemeClr val="dk1"/>
              </a:buClr>
              <a:buSzPts val="2000"/>
            </a:pPr>
            <a:r>
              <a:rPr lang="en-US" sz="1600" dirty="0">
                <a:solidFill>
                  <a:schemeClr val="dk1"/>
                </a:solidFill>
                <a:latin typeface="Lato" panose="020F0502020204030203" pitchFamily="34" charset="0"/>
                <a:ea typeface="Lato" panose="020F0502020204030203" pitchFamily="34" charset="0"/>
                <a:cs typeface="Lato" panose="020F0502020204030203" pitchFamily="34" charset="0"/>
              </a:rPr>
              <a:t>The pilot would target technicians’ roles</a:t>
            </a:r>
          </a:p>
        </p:txBody>
      </p:sp>
      <p:pic>
        <p:nvPicPr>
          <p:cNvPr id="370" name="Google Shape;370;g2a831bc4c0c_0_2"/>
          <p:cNvPicPr preferRelativeResize="0"/>
          <p:nvPr/>
        </p:nvPicPr>
        <p:blipFill>
          <a:blip r:embed="rId3">
            <a:alphaModFix/>
          </a:blip>
          <a:stretch>
            <a:fillRect/>
          </a:stretch>
        </p:blipFill>
        <p:spPr>
          <a:xfrm>
            <a:off x="703097" y="1323826"/>
            <a:ext cx="10765254" cy="1789500"/>
          </a:xfrm>
          <a:prstGeom prst="rect">
            <a:avLst/>
          </a:prstGeom>
          <a:noFill/>
          <a:ln>
            <a:noFill/>
          </a:ln>
        </p:spPr>
      </p:pic>
      <p:sp>
        <p:nvSpPr>
          <p:cNvPr id="5" name="TextBox 4">
            <a:extLst>
              <a:ext uri="{FF2B5EF4-FFF2-40B4-BE49-F238E27FC236}">
                <a16:creationId xmlns:a16="http://schemas.microsoft.com/office/drawing/2014/main" id="{E077A8A5-920F-6F8D-9623-487E323077E3}"/>
              </a:ext>
            </a:extLst>
          </p:cNvPr>
          <p:cNvSpPr txBox="1"/>
          <p:nvPr/>
        </p:nvSpPr>
        <p:spPr>
          <a:xfrm>
            <a:off x="6482690" y="4017287"/>
            <a:ext cx="3801341" cy="1323439"/>
          </a:xfrm>
          <a:prstGeom prst="rect">
            <a:avLst/>
          </a:prstGeom>
          <a:noFill/>
        </p:spPr>
        <p:txBody>
          <a:bodyPr wrap="square">
            <a:spAutoFit/>
          </a:bodyPr>
          <a:lstStyle/>
          <a:p>
            <a:pPr marL="101600" marR="0" lvl="0" indent="0" algn="l" defTabSz="914400" rtl="0" eaLnBrk="1" fontAlgn="auto" latinLnBrk="0" hangingPunct="1">
              <a:lnSpc>
                <a:spcPct val="100000"/>
              </a:lnSpc>
              <a:spcBef>
                <a:spcPts val="1000"/>
              </a:spcBef>
              <a:spcAft>
                <a:spcPts val="0"/>
              </a:spcAft>
              <a:buClr>
                <a:srgbClr val="000000"/>
              </a:buClr>
              <a:buSzPts val="2000"/>
              <a:buFont typeface="Arial"/>
              <a:buNone/>
              <a:tabLst/>
              <a:defRPr/>
            </a:pPr>
            <a:r>
              <a:rPr kumimoji="0" lang="en-US" sz="1600" b="1"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sym typeface="Arial"/>
              </a:rPr>
              <a:t>New York State’s Clean Slate Law </a:t>
            </a:r>
            <a:r>
              <a:rPr kumimoji="0" lang="en-US" sz="1600" b="0"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sym typeface="Arial"/>
              </a:rPr>
              <a:t>automatically seals misdemeanor offenses after three years, making it advantageous to work with a NY-based organization to source the talent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g2a180040906_0_5"/>
          <p:cNvSpPr txBox="1">
            <a:spLocks noGrp="1"/>
          </p:cNvSpPr>
          <p:nvPr>
            <p:ph type="title"/>
          </p:nvPr>
        </p:nvSpPr>
        <p:spPr>
          <a:xfrm>
            <a:off x="800100" y="266701"/>
            <a:ext cx="10553700" cy="632100"/>
          </a:xfrm>
          <a:prstGeom prst="rect">
            <a:avLst/>
          </a:prstGeom>
        </p:spPr>
        <p:txBody>
          <a:bodyPr spcFirstLastPara="1" wrap="square" lIns="0" tIns="45700" rIns="91425" bIns="45700" anchor="b" anchorCtr="0">
            <a:normAutofit/>
          </a:bodyPr>
          <a:lstStyle/>
          <a:p>
            <a:pPr marL="0" lvl="0" indent="0" algn="l" rtl="0">
              <a:spcBef>
                <a:spcPts val="0"/>
              </a:spcBef>
              <a:spcAft>
                <a:spcPts val="0"/>
              </a:spcAft>
              <a:buNone/>
            </a:pPr>
            <a:r>
              <a:rPr lang="en-US" dirty="0">
                <a:latin typeface="Lato" panose="020F0502020204030203" pitchFamily="34" charset="0"/>
                <a:ea typeface="Lato" panose="020F0502020204030203" pitchFamily="34" charset="0"/>
                <a:cs typeface="Lato" panose="020F0502020204030203" pitchFamily="34" charset="0"/>
              </a:rPr>
              <a:t>Key Facts about Returning Citizens</a:t>
            </a:r>
            <a:endParaRPr dirty="0">
              <a:latin typeface="Lato" panose="020F0502020204030203" pitchFamily="34" charset="0"/>
              <a:ea typeface="Lato" panose="020F0502020204030203" pitchFamily="34" charset="0"/>
              <a:cs typeface="Lato" panose="020F0502020204030203" pitchFamily="34" charset="0"/>
            </a:endParaRPr>
          </a:p>
        </p:txBody>
      </p:sp>
      <p:sp>
        <p:nvSpPr>
          <p:cNvPr id="402" name="Google Shape;402;g2a180040906_0_5"/>
          <p:cNvSpPr txBox="1">
            <a:spLocks noGrp="1"/>
          </p:cNvSpPr>
          <p:nvPr>
            <p:ph type="body" idx="2"/>
          </p:nvPr>
        </p:nvSpPr>
        <p:spPr>
          <a:xfrm>
            <a:off x="800100" y="1255051"/>
            <a:ext cx="10553700" cy="4803000"/>
          </a:xfrm>
          <a:prstGeom prst="rect">
            <a:avLst/>
          </a:prstGeom>
        </p:spPr>
        <p:txBody>
          <a:bodyPr spcFirstLastPara="1" wrap="square" lIns="0" tIns="45700" rIns="91425" bIns="45700" anchor="t" anchorCtr="0">
            <a:noAutofit/>
          </a:bodyPr>
          <a:lstStyle/>
          <a:p>
            <a:pPr marL="457200" lvl="0" indent="-361950" algn="l" rtl="0">
              <a:lnSpc>
                <a:spcPct val="150000"/>
              </a:lnSpc>
              <a:spcBef>
                <a:spcPts val="0"/>
              </a:spcBef>
              <a:spcAft>
                <a:spcPts val="0"/>
              </a:spcAft>
              <a:buClr>
                <a:srgbClr val="3A364E"/>
              </a:buClr>
              <a:buSzPts val="2100"/>
              <a:buFont typeface="Lato"/>
              <a:buChar char="●"/>
            </a:pPr>
            <a:r>
              <a:rPr lang="en-US" sz="1800" dirty="0">
                <a:solidFill>
                  <a:schemeClr val="tx1"/>
                </a:solidFill>
                <a:latin typeface="Lato"/>
                <a:ea typeface="Lato"/>
                <a:cs typeface="Lato"/>
                <a:sym typeface="Lato"/>
              </a:rPr>
              <a:t>Over </a:t>
            </a:r>
            <a:r>
              <a:rPr lang="en-US" sz="1800" b="1" dirty="0">
                <a:solidFill>
                  <a:schemeClr val="tx1"/>
                </a:solidFill>
                <a:latin typeface="Lato"/>
                <a:ea typeface="Lato"/>
                <a:cs typeface="Lato"/>
                <a:sym typeface="Lato"/>
              </a:rPr>
              <a:t>2 million</a:t>
            </a:r>
            <a:r>
              <a:rPr lang="en-US" sz="1800" dirty="0">
                <a:solidFill>
                  <a:schemeClr val="tx1"/>
                </a:solidFill>
                <a:latin typeface="Lato"/>
                <a:ea typeface="Lato"/>
                <a:cs typeface="Lato"/>
                <a:sym typeface="Lato"/>
              </a:rPr>
              <a:t> people are incarcerated in the U.S.</a:t>
            </a:r>
            <a:br>
              <a:rPr lang="en-US" sz="1800" dirty="0">
                <a:solidFill>
                  <a:schemeClr val="tx1"/>
                </a:solidFill>
                <a:latin typeface="Lato"/>
                <a:ea typeface="Lato"/>
                <a:cs typeface="Lato"/>
                <a:sym typeface="Lato"/>
              </a:rPr>
            </a:br>
            <a:endParaRPr sz="1800" dirty="0">
              <a:solidFill>
                <a:schemeClr val="tx1"/>
              </a:solidFill>
              <a:latin typeface="Lato"/>
              <a:ea typeface="Lato"/>
              <a:cs typeface="Lato"/>
              <a:sym typeface="Lato"/>
            </a:endParaRPr>
          </a:p>
          <a:p>
            <a:pPr marL="457200" lvl="0" indent="-361950" algn="l" rtl="0">
              <a:lnSpc>
                <a:spcPct val="150000"/>
              </a:lnSpc>
              <a:spcBef>
                <a:spcPts val="0"/>
              </a:spcBef>
              <a:spcAft>
                <a:spcPts val="0"/>
              </a:spcAft>
              <a:buClr>
                <a:srgbClr val="3A364E"/>
              </a:buClr>
              <a:buSzPts val="2100"/>
              <a:buFont typeface="Lato"/>
              <a:buChar char="●"/>
            </a:pPr>
            <a:r>
              <a:rPr lang="en-US" sz="1800" dirty="0">
                <a:solidFill>
                  <a:schemeClr val="tx1"/>
                </a:solidFill>
                <a:latin typeface="Lato"/>
                <a:ea typeface="Lato"/>
                <a:cs typeface="Lato"/>
                <a:sym typeface="Lato"/>
              </a:rPr>
              <a:t>According to the National Reentry Resource Center, about </a:t>
            </a:r>
            <a:r>
              <a:rPr lang="en-US" sz="1800" b="1" dirty="0">
                <a:solidFill>
                  <a:schemeClr val="tx1"/>
                </a:solidFill>
                <a:latin typeface="Lato"/>
                <a:ea typeface="Lato"/>
                <a:cs typeface="Lato"/>
                <a:sym typeface="Lato"/>
              </a:rPr>
              <a:t>70 million</a:t>
            </a:r>
            <a:r>
              <a:rPr lang="en-US" sz="1800" dirty="0">
                <a:solidFill>
                  <a:schemeClr val="tx1"/>
                </a:solidFill>
                <a:latin typeface="Lato"/>
                <a:ea typeface="Lato"/>
                <a:cs typeface="Lato"/>
                <a:sym typeface="Lato"/>
              </a:rPr>
              <a:t> adults in the United States have a criminal record, and some of them do </a:t>
            </a:r>
            <a:r>
              <a:rPr lang="en-US" sz="1800" b="1" dirty="0">
                <a:solidFill>
                  <a:schemeClr val="tx1"/>
                </a:solidFill>
                <a:latin typeface="Lato"/>
                <a:ea typeface="Lato"/>
                <a:cs typeface="Lato"/>
                <a:sym typeface="Lato"/>
              </a:rPr>
              <a:t>pursue higher education</a:t>
            </a:r>
            <a:r>
              <a:rPr lang="en-US" sz="1800" dirty="0">
                <a:solidFill>
                  <a:schemeClr val="tx1"/>
                </a:solidFill>
                <a:latin typeface="Lato"/>
                <a:ea typeface="Lato"/>
                <a:cs typeface="Lato"/>
                <a:sym typeface="Lato"/>
              </a:rPr>
              <a:t>, including obtaining </a:t>
            </a:r>
            <a:r>
              <a:rPr lang="en-US" sz="1800" b="1" dirty="0">
                <a:solidFill>
                  <a:schemeClr val="tx1"/>
                </a:solidFill>
                <a:latin typeface="Lato"/>
                <a:ea typeface="Lato"/>
                <a:cs typeface="Lato"/>
                <a:sym typeface="Lato"/>
              </a:rPr>
              <a:t>college degrees</a:t>
            </a:r>
            <a:r>
              <a:rPr lang="en-US" sz="1800" dirty="0">
                <a:solidFill>
                  <a:schemeClr val="tx1"/>
                </a:solidFill>
                <a:latin typeface="Lato"/>
                <a:ea typeface="Lato"/>
                <a:cs typeface="Lato"/>
                <a:sym typeface="Lato"/>
              </a:rPr>
              <a:t>.</a:t>
            </a:r>
            <a:br>
              <a:rPr lang="en-US" sz="1800" dirty="0">
                <a:solidFill>
                  <a:schemeClr val="tx1"/>
                </a:solidFill>
                <a:latin typeface="Lato"/>
                <a:ea typeface="Lato"/>
                <a:cs typeface="Lato"/>
                <a:sym typeface="Lato"/>
              </a:rPr>
            </a:br>
            <a:endParaRPr sz="1800" dirty="0">
              <a:solidFill>
                <a:schemeClr val="tx1"/>
              </a:solidFill>
              <a:latin typeface="Lato"/>
              <a:ea typeface="Lato"/>
              <a:cs typeface="Lato"/>
              <a:sym typeface="Lato"/>
            </a:endParaRPr>
          </a:p>
          <a:p>
            <a:pPr marL="457200" lvl="0" indent="-361950" algn="l" rtl="0">
              <a:lnSpc>
                <a:spcPct val="150000"/>
              </a:lnSpc>
              <a:spcBef>
                <a:spcPts val="0"/>
              </a:spcBef>
              <a:spcAft>
                <a:spcPts val="0"/>
              </a:spcAft>
              <a:buClr>
                <a:srgbClr val="3A364E"/>
              </a:buClr>
              <a:buSzPts val="2100"/>
              <a:buFont typeface="Lato"/>
              <a:buChar char="●"/>
            </a:pPr>
            <a:r>
              <a:rPr lang="en-US" sz="1800" dirty="0">
                <a:solidFill>
                  <a:schemeClr val="tx1"/>
                </a:solidFill>
                <a:latin typeface="Lato"/>
                <a:ea typeface="Lato"/>
                <a:cs typeface="Lato"/>
                <a:sym typeface="Lato"/>
              </a:rPr>
              <a:t>Hiring formerly incarcerated individuals </a:t>
            </a:r>
            <a:r>
              <a:rPr lang="en-US" sz="1800" b="1" dirty="0">
                <a:solidFill>
                  <a:schemeClr val="tx1"/>
                </a:solidFill>
                <a:latin typeface="Lato"/>
                <a:ea typeface="Lato"/>
                <a:cs typeface="Lato"/>
                <a:sym typeface="Lato"/>
              </a:rPr>
              <a:t>helps reduce</a:t>
            </a:r>
            <a:r>
              <a:rPr lang="en-US" sz="1800" dirty="0">
                <a:solidFill>
                  <a:schemeClr val="tx1"/>
                </a:solidFill>
                <a:latin typeface="Lato"/>
                <a:ea typeface="Lato"/>
                <a:cs typeface="Lato"/>
                <a:sym typeface="Lato"/>
              </a:rPr>
              <a:t> their chances of returning to jail or prison.</a:t>
            </a:r>
            <a:br>
              <a:rPr lang="en-US" sz="1800" dirty="0">
                <a:solidFill>
                  <a:schemeClr val="tx1"/>
                </a:solidFill>
                <a:latin typeface="Lato"/>
                <a:ea typeface="Lato"/>
                <a:cs typeface="Lato"/>
                <a:sym typeface="Lato"/>
              </a:rPr>
            </a:br>
            <a:endParaRPr sz="1800" dirty="0">
              <a:solidFill>
                <a:schemeClr val="tx1"/>
              </a:solidFill>
              <a:latin typeface="Lato"/>
              <a:ea typeface="Lato"/>
              <a:cs typeface="Lato"/>
              <a:sym typeface="Lato"/>
            </a:endParaRPr>
          </a:p>
          <a:p>
            <a:pPr marL="457200" lvl="0" indent="-361950" algn="l" rtl="0">
              <a:lnSpc>
                <a:spcPct val="150000"/>
              </a:lnSpc>
              <a:spcBef>
                <a:spcPts val="0"/>
              </a:spcBef>
              <a:spcAft>
                <a:spcPts val="0"/>
              </a:spcAft>
              <a:buClr>
                <a:srgbClr val="3A364E"/>
              </a:buClr>
              <a:buSzPts val="2100"/>
              <a:buFont typeface="Lato"/>
              <a:buChar char="●"/>
            </a:pPr>
            <a:r>
              <a:rPr lang="en-US" sz="1800" dirty="0">
                <a:solidFill>
                  <a:schemeClr val="tx1"/>
                </a:solidFill>
                <a:latin typeface="Lato"/>
                <a:ea typeface="Lato"/>
                <a:cs typeface="Lato"/>
                <a:sym typeface="Lato"/>
              </a:rPr>
              <a:t>Employees with a record are loyal and offer a unique perspective in the workplace.</a:t>
            </a:r>
            <a:br>
              <a:rPr lang="en-US" sz="1800" dirty="0">
                <a:solidFill>
                  <a:schemeClr val="tx1"/>
                </a:solidFill>
                <a:latin typeface="Lato"/>
                <a:ea typeface="Lato"/>
                <a:cs typeface="Lato"/>
                <a:sym typeface="Lato"/>
              </a:rPr>
            </a:br>
            <a:endParaRPr sz="1800" dirty="0">
              <a:solidFill>
                <a:schemeClr val="tx1"/>
              </a:solidFill>
              <a:latin typeface="Lato"/>
              <a:ea typeface="Lato"/>
              <a:cs typeface="Lato"/>
              <a:sym typeface="Lato"/>
            </a:endParaRPr>
          </a:p>
          <a:p>
            <a:pPr marL="457200" lvl="0" indent="-361950" algn="l" rtl="0">
              <a:lnSpc>
                <a:spcPct val="150000"/>
              </a:lnSpc>
              <a:spcBef>
                <a:spcPts val="0"/>
              </a:spcBef>
              <a:spcAft>
                <a:spcPts val="0"/>
              </a:spcAft>
              <a:buClr>
                <a:srgbClr val="3A364E"/>
              </a:buClr>
              <a:buSzPts val="2100"/>
              <a:buFont typeface="Lato"/>
              <a:buChar char="●"/>
            </a:pPr>
            <a:r>
              <a:rPr lang="en-US" sz="1800" dirty="0">
                <a:solidFill>
                  <a:schemeClr val="tx1"/>
                </a:solidFill>
                <a:latin typeface="Lato"/>
                <a:ea typeface="Lato"/>
                <a:cs typeface="Lato"/>
                <a:sym typeface="Lato"/>
              </a:rPr>
              <a:t>Companies can help </a:t>
            </a:r>
            <a:r>
              <a:rPr lang="en-US" sz="1800" b="1" dirty="0">
                <a:solidFill>
                  <a:schemeClr val="tx1"/>
                </a:solidFill>
                <a:latin typeface="Lato"/>
                <a:ea typeface="Lato"/>
                <a:cs typeface="Lato"/>
                <a:sym typeface="Lato"/>
              </a:rPr>
              <a:t>strengthen the economy</a:t>
            </a:r>
            <a:r>
              <a:rPr lang="en-US" sz="1800" dirty="0">
                <a:solidFill>
                  <a:schemeClr val="tx1"/>
                </a:solidFill>
                <a:latin typeface="Lato"/>
                <a:ea typeface="Lato"/>
                <a:cs typeface="Lato"/>
                <a:sym typeface="Lato"/>
              </a:rPr>
              <a:t> by hiring formerly incarcerated individuals.</a:t>
            </a:r>
            <a:endParaRPr sz="1800" dirty="0">
              <a:solidFill>
                <a:schemeClr val="tx1"/>
              </a:solidFill>
              <a:latin typeface="Lato"/>
              <a:ea typeface="Lato"/>
              <a:cs typeface="Lato"/>
              <a:sym typeface="Lato"/>
            </a:endParaRPr>
          </a:p>
          <a:p>
            <a:pPr marL="0" lvl="0" indent="0" algn="l" rtl="0">
              <a:spcBef>
                <a:spcPts val="3100"/>
              </a:spcBef>
              <a:spcAft>
                <a:spcPts val="0"/>
              </a:spcAft>
              <a:buNone/>
            </a:pPr>
            <a:endParaRPr b="1" dirty="0"/>
          </a:p>
        </p:txBody>
      </p:sp>
      <p:sp>
        <p:nvSpPr>
          <p:cNvPr id="403" name="Google Shape;403;g2a180040906_0_5"/>
          <p:cNvSpPr txBox="1">
            <a:spLocks noGrp="1"/>
          </p:cNvSpPr>
          <p:nvPr>
            <p:ph type="sldNum" idx="12"/>
          </p:nvPr>
        </p:nvSpPr>
        <p:spPr>
          <a:xfrm>
            <a:off x="8610600" y="6282824"/>
            <a:ext cx="2743200" cy="365100"/>
          </a:xfrm>
          <a:prstGeom prst="rect">
            <a:avLst/>
          </a:prstGeom>
        </p:spPr>
        <p:txBody>
          <a:bodyPr spcFirstLastPara="1" wrap="square" lIns="91425" tIns="45700" rIns="0"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100"/>
              <a:buFont typeface="Arial"/>
              <a:buNone/>
              <a:tabLst/>
              <a:defRPr/>
            </a:pPr>
            <a:fld id="{00000000-1234-1234-1234-123412341234}" type="slidenum">
              <a:rPr kumimoji="0" lang="en-US" sz="1100" b="0" i="0" u="none" strike="noStrike" kern="0" cap="none" spc="0" normalizeH="0" baseline="0" noProof="0">
                <a:ln>
                  <a:noFill/>
                </a:ln>
                <a:solidFill>
                  <a:srgbClr val="3F3F3F"/>
                </a:solidFill>
                <a:effectLst/>
                <a:uLnTx/>
                <a:uFillTx/>
                <a:latin typeface="Lato"/>
                <a:ea typeface="Lato"/>
                <a:cs typeface="Lato"/>
                <a:sym typeface="Lato"/>
              </a:rPr>
              <a:pPr marL="0" marR="0" lvl="0" indent="0" algn="r" defTabSz="914400" rtl="0" eaLnBrk="1" fontAlgn="auto" latinLnBrk="0" hangingPunct="1">
                <a:lnSpc>
                  <a:spcPct val="100000"/>
                </a:lnSpc>
                <a:spcBef>
                  <a:spcPts val="0"/>
                </a:spcBef>
                <a:spcAft>
                  <a:spcPts val="0"/>
                </a:spcAft>
                <a:buClr>
                  <a:srgbClr val="000000"/>
                </a:buClr>
                <a:buSzPts val="1100"/>
                <a:buFont typeface="Arial"/>
                <a:buNone/>
                <a:tabLst/>
                <a:defRPr/>
              </a:pPr>
              <a:t>21</a:t>
            </a:fld>
            <a:endParaRPr kumimoji="0" sz="1100" b="0" i="0" u="none" strike="noStrike" kern="0" cap="none" spc="0" normalizeH="0" baseline="0" noProof="0">
              <a:ln>
                <a:noFill/>
              </a:ln>
              <a:solidFill>
                <a:srgbClr val="3F3F3F"/>
              </a:solidFill>
              <a:effectLst/>
              <a:uLnTx/>
              <a:uFillTx/>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g2a180040906_0_5"/>
          <p:cNvSpPr txBox="1">
            <a:spLocks noGrp="1"/>
          </p:cNvSpPr>
          <p:nvPr>
            <p:ph type="title"/>
          </p:nvPr>
        </p:nvSpPr>
        <p:spPr>
          <a:xfrm>
            <a:off x="800100" y="266701"/>
            <a:ext cx="11057412" cy="632100"/>
          </a:xfrm>
          <a:prstGeom prst="rect">
            <a:avLst/>
          </a:prstGeom>
        </p:spPr>
        <p:txBody>
          <a:bodyPr spcFirstLastPara="1" wrap="square" lIns="0" tIns="45700" rIns="91425" bIns="45700" anchor="b" anchorCtr="0">
            <a:noAutofit/>
          </a:bodyPr>
          <a:lstStyle/>
          <a:p>
            <a:pPr marL="0" lvl="0" indent="0" algn="l" rtl="0">
              <a:spcBef>
                <a:spcPts val="0"/>
              </a:spcBef>
              <a:spcAft>
                <a:spcPts val="0"/>
              </a:spcAft>
              <a:buNone/>
            </a:pPr>
            <a:r>
              <a:rPr lang="en-US" dirty="0">
                <a:latin typeface="Lato" panose="020F0502020204030203" pitchFamily="34" charset="0"/>
                <a:ea typeface="Lato" panose="020F0502020204030203" pitchFamily="34" charset="0"/>
                <a:cs typeface="Lato" panose="020F0502020204030203" pitchFamily="34" charset="0"/>
              </a:rPr>
              <a:t>Companies that have successful Returning Citizens Programs</a:t>
            </a:r>
            <a:endParaRPr dirty="0">
              <a:latin typeface="Lato" panose="020F0502020204030203" pitchFamily="34" charset="0"/>
              <a:ea typeface="Lato" panose="020F0502020204030203" pitchFamily="34" charset="0"/>
              <a:cs typeface="Lato" panose="020F0502020204030203" pitchFamily="34" charset="0"/>
            </a:endParaRPr>
          </a:p>
        </p:txBody>
      </p:sp>
      <p:sp>
        <p:nvSpPr>
          <p:cNvPr id="402" name="Google Shape;402;g2a180040906_0_5"/>
          <p:cNvSpPr txBox="1">
            <a:spLocks noGrp="1"/>
          </p:cNvSpPr>
          <p:nvPr>
            <p:ph type="body" idx="2"/>
          </p:nvPr>
        </p:nvSpPr>
        <p:spPr>
          <a:xfrm>
            <a:off x="1427637" y="912890"/>
            <a:ext cx="9502981" cy="4803000"/>
          </a:xfrm>
          <a:prstGeom prst="rect">
            <a:avLst/>
          </a:prstGeom>
        </p:spPr>
        <p:txBody>
          <a:bodyPr spcFirstLastPara="1" wrap="square" lIns="0" tIns="45700" rIns="91425" bIns="45700" anchor="t" anchorCtr="0">
            <a:noAutofit/>
          </a:bodyPr>
          <a:lstStyle/>
          <a:p>
            <a:pPr marL="457200" lvl="0" indent="-336550" algn="l" rtl="0">
              <a:lnSpc>
                <a:spcPct val="115000"/>
              </a:lnSpc>
              <a:spcBef>
                <a:spcPts val="1500"/>
              </a:spcBef>
              <a:spcAft>
                <a:spcPts val="0"/>
              </a:spcAft>
              <a:buClr>
                <a:srgbClr val="374151"/>
              </a:buClr>
              <a:buSzPts val="1700"/>
              <a:buFont typeface="Lato"/>
              <a:buAutoNum type="arabicPeriod"/>
            </a:pPr>
            <a:r>
              <a:rPr lang="en-US" sz="1600" b="1" dirty="0">
                <a:solidFill>
                  <a:schemeClr val="tx1"/>
                </a:solidFill>
                <a:latin typeface="Lato"/>
                <a:ea typeface="Lato"/>
                <a:cs typeface="Lato"/>
                <a:sym typeface="Lato"/>
              </a:rPr>
              <a:t>IBM (launched in 2020)</a:t>
            </a:r>
            <a:r>
              <a:rPr lang="en-US" sz="1600" dirty="0">
                <a:solidFill>
                  <a:schemeClr val="tx1"/>
                </a:solidFill>
                <a:latin typeface="Lato"/>
                <a:ea typeface="Lato"/>
                <a:cs typeface="Lato"/>
                <a:sym typeface="Lato"/>
              </a:rPr>
              <a:t>: IBM's "New Collar" program doesn't focus on a candidate's educational background or traditional qualifications but rather on their skills and potential. They've been open to hiring individuals with non-traditional backgrounds, including those with criminal records.</a:t>
            </a:r>
            <a:br>
              <a:rPr lang="en-US" sz="1600" dirty="0">
                <a:solidFill>
                  <a:schemeClr val="tx1"/>
                </a:solidFill>
                <a:latin typeface="Lato"/>
                <a:ea typeface="Lato"/>
                <a:cs typeface="Lato"/>
                <a:sym typeface="Lato"/>
              </a:rPr>
            </a:br>
            <a:endParaRPr lang="en-US" sz="1600" dirty="0">
              <a:solidFill>
                <a:schemeClr val="tx1"/>
              </a:solidFill>
              <a:latin typeface="Lato"/>
              <a:ea typeface="Lato"/>
              <a:cs typeface="Lato"/>
              <a:sym typeface="Lato"/>
            </a:endParaRPr>
          </a:p>
          <a:p>
            <a:pPr marL="457200" lvl="0" indent="-336550" algn="l" rtl="0">
              <a:lnSpc>
                <a:spcPct val="115000"/>
              </a:lnSpc>
              <a:spcBef>
                <a:spcPts val="0"/>
              </a:spcBef>
              <a:spcAft>
                <a:spcPts val="0"/>
              </a:spcAft>
              <a:buClr>
                <a:srgbClr val="374151"/>
              </a:buClr>
              <a:buSzPts val="1700"/>
              <a:buFont typeface="Lato"/>
              <a:buAutoNum type="arabicPeriod"/>
            </a:pPr>
            <a:r>
              <a:rPr lang="en-US" sz="1600" b="1" dirty="0">
                <a:solidFill>
                  <a:schemeClr val="tx1"/>
                </a:solidFill>
                <a:latin typeface="Lato"/>
                <a:ea typeface="Lato"/>
                <a:cs typeface="Lato"/>
                <a:sym typeface="Lato"/>
              </a:rPr>
              <a:t>Google (launched 2016)</a:t>
            </a:r>
            <a:r>
              <a:rPr lang="en-US" sz="1600" dirty="0">
                <a:solidFill>
                  <a:schemeClr val="tx1"/>
                </a:solidFill>
                <a:latin typeface="Lato"/>
                <a:ea typeface="Lato"/>
                <a:cs typeface="Lato"/>
                <a:sym typeface="Lato"/>
              </a:rPr>
              <a:t>: Google has taken steps to support individuals with criminal records by signing the Obama administration's Fair Chance Pledge. They've committed to considering individuals with criminal records for job opportunities.</a:t>
            </a:r>
            <a:br>
              <a:rPr lang="en-US" sz="1600" dirty="0">
                <a:solidFill>
                  <a:schemeClr val="tx1"/>
                </a:solidFill>
                <a:latin typeface="Lato"/>
                <a:ea typeface="Lato"/>
                <a:cs typeface="Lato"/>
                <a:sym typeface="Lato"/>
              </a:rPr>
            </a:br>
            <a:endParaRPr lang="en-US" sz="1600" dirty="0">
              <a:solidFill>
                <a:schemeClr val="tx1"/>
              </a:solidFill>
              <a:latin typeface="Lato"/>
              <a:ea typeface="Lato"/>
              <a:cs typeface="Lato"/>
              <a:sym typeface="Lato"/>
            </a:endParaRPr>
          </a:p>
          <a:p>
            <a:pPr marL="457200" lvl="0" indent="-336550" algn="l" rtl="0">
              <a:lnSpc>
                <a:spcPct val="115000"/>
              </a:lnSpc>
              <a:spcBef>
                <a:spcPts val="0"/>
              </a:spcBef>
              <a:spcAft>
                <a:spcPts val="0"/>
              </a:spcAft>
              <a:buClr>
                <a:srgbClr val="374151"/>
              </a:buClr>
              <a:buSzPts val="1700"/>
              <a:buFont typeface="Lato"/>
              <a:buAutoNum type="arabicPeriod"/>
            </a:pPr>
            <a:r>
              <a:rPr lang="en-US" sz="1600" b="1" dirty="0">
                <a:solidFill>
                  <a:schemeClr val="tx1"/>
                </a:solidFill>
                <a:latin typeface="Lato"/>
                <a:ea typeface="Lato"/>
                <a:cs typeface="Lato"/>
                <a:sym typeface="Lato"/>
              </a:rPr>
              <a:t>Microsoft (launched 2015)</a:t>
            </a:r>
            <a:r>
              <a:rPr lang="en-US" sz="1600" dirty="0">
                <a:solidFill>
                  <a:schemeClr val="tx1"/>
                </a:solidFill>
                <a:latin typeface="Lato"/>
                <a:ea typeface="Lato"/>
                <a:cs typeface="Lato"/>
                <a:sym typeface="Lato"/>
              </a:rPr>
              <a:t>: Microsoft is known for its initiatives to provide employment opportunities to individuals with criminal backgrounds. They've worked on several programs focusing on skills training and hiring individuals who have been formerly incarcerated.</a:t>
            </a:r>
            <a:br>
              <a:rPr lang="en-US" sz="1600" dirty="0">
                <a:solidFill>
                  <a:schemeClr val="tx1"/>
                </a:solidFill>
                <a:latin typeface="Lato"/>
                <a:ea typeface="Lato"/>
                <a:cs typeface="Lato"/>
                <a:sym typeface="Lato"/>
              </a:rPr>
            </a:br>
            <a:endParaRPr lang="en-US" sz="1600" dirty="0">
              <a:solidFill>
                <a:schemeClr val="tx1"/>
              </a:solidFill>
              <a:latin typeface="Lato"/>
              <a:ea typeface="Lato"/>
              <a:cs typeface="Lato"/>
              <a:sym typeface="Lato"/>
            </a:endParaRPr>
          </a:p>
          <a:p>
            <a:pPr marL="457200" lvl="0" indent="-336550" algn="l" rtl="0">
              <a:lnSpc>
                <a:spcPct val="115000"/>
              </a:lnSpc>
              <a:spcBef>
                <a:spcPts val="0"/>
              </a:spcBef>
              <a:spcAft>
                <a:spcPts val="0"/>
              </a:spcAft>
              <a:buClr>
                <a:srgbClr val="374151"/>
              </a:buClr>
              <a:buSzPts val="1700"/>
              <a:buFont typeface="Lato"/>
              <a:buAutoNum type="arabicPeriod"/>
            </a:pPr>
            <a:r>
              <a:rPr lang="en-US" sz="1600" b="1" dirty="0">
                <a:solidFill>
                  <a:schemeClr val="tx1"/>
                </a:solidFill>
                <a:latin typeface="Lato"/>
                <a:ea typeface="Lato"/>
                <a:cs typeface="Lato"/>
                <a:sym typeface="Lato"/>
              </a:rPr>
              <a:t>Amazon (launched 2022)</a:t>
            </a:r>
            <a:r>
              <a:rPr lang="en-US" sz="1600" dirty="0">
                <a:solidFill>
                  <a:schemeClr val="tx1"/>
                </a:solidFill>
                <a:latin typeface="Lato"/>
                <a:ea typeface="Lato"/>
                <a:cs typeface="Lato"/>
                <a:sym typeface="Lato"/>
              </a:rPr>
              <a:t>: Amazon has a program called "Career Choice" that provides training and education for employees, including those with criminal records, to gain skills for in-demand jobs, both within and outside of Amazon.</a:t>
            </a:r>
            <a:br>
              <a:rPr lang="en-US" sz="1600" dirty="0">
                <a:solidFill>
                  <a:schemeClr val="tx1"/>
                </a:solidFill>
                <a:latin typeface="Lato"/>
                <a:ea typeface="Lato"/>
                <a:cs typeface="Lato"/>
                <a:sym typeface="Lato"/>
              </a:rPr>
            </a:br>
            <a:endParaRPr lang="en-US" sz="1600" dirty="0">
              <a:solidFill>
                <a:schemeClr val="tx1"/>
              </a:solidFill>
              <a:latin typeface="Lato"/>
              <a:ea typeface="Lato"/>
              <a:cs typeface="Lato"/>
              <a:sym typeface="Lato"/>
            </a:endParaRPr>
          </a:p>
          <a:p>
            <a:pPr marL="457200" lvl="0" indent="-336550" algn="l" rtl="0">
              <a:lnSpc>
                <a:spcPct val="115000"/>
              </a:lnSpc>
              <a:spcBef>
                <a:spcPts val="0"/>
              </a:spcBef>
              <a:spcAft>
                <a:spcPts val="0"/>
              </a:spcAft>
              <a:buClr>
                <a:srgbClr val="374151"/>
              </a:buClr>
              <a:buSzPts val="1700"/>
              <a:buFont typeface="Lato"/>
              <a:buAutoNum type="arabicPeriod"/>
            </a:pPr>
            <a:r>
              <a:rPr lang="en-US" sz="1600" b="1" dirty="0">
                <a:solidFill>
                  <a:schemeClr val="tx1"/>
                </a:solidFill>
                <a:latin typeface="Lato"/>
                <a:ea typeface="Lato"/>
                <a:cs typeface="Lato"/>
                <a:sym typeface="Lato"/>
              </a:rPr>
              <a:t>Biogen (launched 2015)</a:t>
            </a:r>
            <a:r>
              <a:rPr lang="en-US" sz="1600" dirty="0">
                <a:solidFill>
                  <a:schemeClr val="tx1"/>
                </a:solidFill>
                <a:latin typeface="Lato"/>
                <a:ea typeface="Lato"/>
                <a:cs typeface="Lato"/>
                <a:sym typeface="Lato"/>
              </a:rPr>
              <a:t>: Biogen, a biotechnology company, has supported programs focusing on workforce development and providing opportunities for individuals with criminal records. They've been involved in initiatives aimed at increasing diversity and inclusivity in the workforce.</a:t>
            </a:r>
          </a:p>
          <a:p>
            <a:pPr marL="0" lvl="0" indent="0" algn="l" rtl="0">
              <a:spcBef>
                <a:spcPts val="3100"/>
              </a:spcBef>
              <a:spcAft>
                <a:spcPts val="0"/>
              </a:spcAft>
              <a:buNone/>
            </a:pPr>
            <a:endParaRPr lang="en-US" b="1" dirty="0"/>
          </a:p>
        </p:txBody>
      </p:sp>
      <p:sp>
        <p:nvSpPr>
          <p:cNvPr id="403" name="Google Shape;403;g2a180040906_0_5"/>
          <p:cNvSpPr txBox="1">
            <a:spLocks noGrp="1"/>
          </p:cNvSpPr>
          <p:nvPr>
            <p:ph type="sldNum" idx="12"/>
          </p:nvPr>
        </p:nvSpPr>
        <p:spPr>
          <a:xfrm>
            <a:off x="8610600" y="6282824"/>
            <a:ext cx="2743200" cy="365100"/>
          </a:xfrm>
          <a:prstGeom prst="rect">
            <a:avLst/>
          </a:prstGeom>
        </p:spPr>
        <p:txBody>
          <a:bodyPr spcFirstLastPara="1" wrap="square" lIns="91425" tIns="45700" rIns="0"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100"/>
              <a:buFont typeface="Arial"/>
              <a:buNone/>
              <a:tabLst/>
              <a:defRPr/>
            </a:pPr>
            <a:fld id="{00000000-1234-1234-1234-123412341234}" type="slidenum">
              <a:rPr kumimoji="0" lang="en-US" sz="1100" b="0" i="0" u="none" strike="noStrike" kern="0" cap="none" spc="0" normalizeH="0" baseline="0" noProof="0">
                <a:ln>
                  <a:noFill/>
                </a:ln>
                <a:solidFill>
                  <a:srgbClr val="3F3F3F"/>
                </a:solidFill>
                <a:effectLst/>
                <a:uLnTx/>
                <a:uFillTx/>
                <a:latin typeface="Lato"/>
                <a:ea typeface="Lato"/>
                <a:cs typeface="Lato"/>
                <a:sym typeface="Lato"/>
              </a:rPr>
              <a:pPr marL="0" marR="0" lvl="0" indent="0" algn="r" defTabSz="914400" rtl="0" eaLnBrk="1" fontAlgn="auto" latinLnBrk="0" hangingPunct="1">
                <a:lnSpc>
                  <a:spcPct val="100000"/>
                </a:lnSpc>
                <a:spcBef>
                  <a:spcPts val="0"/>
                </a:spcBef>
                <a:spcAft>
                  <a:spcPts val="0"/>
                </a:spcAft>
                <a:buClr>
                  <a:srgbClr val="000000"/>
                </a:buClr>
                <a:buSzPts val="1100"/>
                <a:buFont typeface="Arial"/>
                <a:buNone/>
                <a:tabLst/>
                <a:defRPr/>
              </a:pPr>
              <a:t>22</a:t>
            </a:fld>
            <a:endParaRPr kumimoji="0" sz="1100" b="0" i="0" u="none" strike="noStrike" kern="0" cap="none" spc="0" normalizeH="0" baseline="0" noProof="0">
              <a:ln>
                <a:noFill/>
              </a:ln>
              <a:solidFill>
                <a:srgbClr val="3F3F3F"/>
              </a:solidFill>
              <a:effectLst/>
              <a:uLnTx/>
              <a:uFillTx/>
              <a:latin typeface="Lato"/>
              <a:ea typeface="Lato"/>
              <a:cs typeface="Lato"/>
              <a:sym typeface="Lato"/>
            </a:endParaRPr>
          </a:p>
        </p:txBody>
      </p:sp>
    </p:spTree>
    <p:extLst>
      <p:ext uri="{BB962C8B-B14F-4D97-AF65-F5344CB8AC3E}">
        <p14:creationId xmlns:p14="http://schemas.microsoft.com/office/powerpoint/2010/main" val="1289439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2"/>
          <p:cNvSpPr txBox="1">
            <a:spLocks noGrp="1"/>
          </p:cNvSpPr>
          <p:nvPr>
            <p:ph type="body" idx="1"/>
          </p:nvPr>
        </p:nvSpPr>
        <p:spPr>
          <a:xfrm>
            <a:off x="885975" y="1180700"/>
            <a:ext cx="10895700" cy="433412"/>
          </a:xfrm>
          <a:prstGeom prst="rect">
            <a:avLst/>
          </a:prstGeom>
          <a:noFill/>
          <a:ln>
            <a:noFill/>
          </a:ln>
        </p:spPr>
        <p:txBody>
          <a:bodyPr spcFirstLastPara="1" wrap="square" lIns="0" tIns="45700" rIns="91425" bIns="45700" anchor="t" anchorCtr="0">
            <a:spAutoFit/>
          </a:bodyPr>
          <a:lstStyle/>
          <a:p>
            <a:pPr marL="0" lvl="0" indent="0" algn="l" rtl="0">
              <a:lnSpc>
                <a:spcPct val="100000"/>
              </a:lnSpc>
              <a:spcBef>
                <a:spcPts val="500"/>
              </a:spcBef>
              <a:spcAft>
                <a:spcPts val="0"/>
              </a:spcAft>
              <a:buSzPts val="1600"/>
              <a:buNone/>
            </a:pPr>
            <a:r>
              <a:rPr lang="en-US" sz="1800" b="1" dirty="0">
                <a:solidFill>
                  <a:schemeClr val="tx1"/>
                </a:solidFill>
              </a:rPr>
              <a:t>Statement of Recruitment, Retention &amp; Promotion Strategy to Increase DEI+,  Particularly in S&amp;T</a:t>
            </a:r>
            <a:endParaRPr sz="1800" b="1" dirty="0">
              <a:solidFill>
                <a:schemeClr val="tx1"/>
              </a:solidFill>
            </a:endParaRPr>
          </a:p>
        </p:txBody>
      </p:sp>
      <p:sp>
        <p:nvSpPr>
          <p:cNvPr id="376" name="Google Shape;376;p2"/>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100"/>
              <a:buFont typeface="Arial"/>
              <a:buNone/>
              <a:tabLst/>
              <a:defRPr/>
            </a:pPr>
            <a:fld id="{00000000-1234-1234-1234-123412341234}" type="slidenum">
              <a:rPr kumimoji="0" lang="en-US" sz="1100" b="0" i="0" u="none" strike="noStrike" kern="0" cap="none" spc="0" normalizeH="0" baseline="0" noProof="0">
                <a:ln>
                  <a:noFill/>
                </a:ln>
                <a:solidFill>
                  <a:srgbClr val="3F3F3F"/>
                </a:solidFill>
                <a:effectLst/>
                <a:uLnTx/>
                <a:uFillTx/>
                <a:latin typeface="Lato"/>
                <a:ea typeface="Lato"/>
                <a:cs typeface="Lato"/>
                <a:sym typeface="Lato"/>
              </a:rPr>
              <a:pPr marL="0" marR="0" lvl="0" indent="0" algn="r" defTabSz="914400" rtl="0" eaLnBrk="1" fontAlgn="auto" latinLnBrk="0" hangingPunct="1">
                <a:lnSpc>
                  <a:spcPct val="100000"/>
                </a:lnSpc>
                <a:spcBef>
                  <a:spcPts val="0"/>
                </a:spcBef>
                <a:spcAft>
                  <a:spcPts val="0"/>
                </a:spcAft>
                <a:buClr>
                  <a:srgbClr val="000000"/>
                </a:buClr>
                <a:buSzPts val="1100"/>
                <a:buFont typeface="Arial"/>
                <a:buNone/>
                <a:tabLst/>
                <a:defRPr/>
              </a:pPr>
              <a:t>23</a:t>
            </a:fld>
            <a:endParaRPr kumimoji="0" sz="1100" b="0" i="0" u="none" strike="noStrike" kern="0" cap="none" spc="0" normalizeH="0" baseline="0" noProof="0">
              <a:ln>
                <a:noFill/>
              </a:ln>
              <a:solidFill>
                <a:srgbClr val="3F3F3F"/>
              </a:solidFill>
              <a:effectLst/>
              <a:uLnTx/>
              <a:uFillTx/>
              <a:latin typeface="Lato"/>
              <a:ea typeface="Lato"/>
              <a:cs typeface="Lato"/>
              <a:sym typeface="Lato"/>
            </a:endParaRPr>
          </a:p>
        </p:txBody>
      </p:sp>
      <p:sp>
        <p:nvSpPr>
          <p:cNvPr id="377" name="Google Shape;377;p2"/>
          <p:cNvSpPr/>
          <p:nvPr/>
        </p:nvSpPr>
        <p:spPr>
          <a:xfrm>
            <a:off x="781050" y="2616125"/>
            <a:ext cx="3263900" cy="3187700"/>
          </a:xfrm>
          <a:prstGeom prst="roundRect">
            <a:avLst>
              <a:gd name="adj" fmla="val 16667"/>
            </a:avLst>
          </a:prstGeom>
          <a:solidFill>
            <a:schemeClr val="lt1"/>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78" name="Google Shape;378;p2"/>
          <p:cNvSpPr/>
          <p:nvPr/>
        </p:nvSpPr>
        <p:spPr>
          <a:xfrm>
            <a:off x="4569739" y="2616125"/>
            <a:ext cx="3263900" cy="3187700"/>
          </a:xfrm>
          <a:prstGeom prst="roundRect">
            <a:avLst>
              <a:gd name="adj" fmla="val 16667"/>
            </a:avLst>
          </a:prstGeom>
          <a:solidFill>
            <a:schemeClr val="lt1"/>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79" name="Google Shape;379;p2"/>
          <p:cNvSpPr/>
          <p:nvPr/>
        </p:nvSpPr>
        <p:spPr>
          <a:xfrm>
            <a:off x="8223173" y="2616125"/>
            <a:ext cx="3263900" cy="3187700"/>
          </a:xfrm>
          <a:prstGeom prst="roundRect">
            <a:avLst>
              <a:gd name="adj" fmla="val 16667"/>
            </a:avLst>
          </a:prstGeom>
          <a:solidFill>
            <a:schemeClr val="lt1"/>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80" name="Google Shape;380;p2"/>
          <p:cNvSpPr/>
          <p:nvPr/>
        </p:nvSpPr>
        <p:spPr>
          <a:xfrm>
            <a:off x="1930400" y="2135783"/>
            <a:ext cx="901700" cy="918076"/>
          </a:xfrm>
          <a:prstGeom prst="ellipse">
            <a:avLst/>
          </a:prstGeom>
          <a:solidFill>
            <a:schemeClr val="accent2"/>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381" name="Google Shape;381;p2"/>
          <p:cNvSpPr/>
          <p:nvPr/>
        </p:nvSpPr>
        <p:spPr>
          <a:xfrm>
            <a:off x="5676900" y="2186583"/>
            <a:ext cx="901700" cy="918076"/>
          </a:xfrm>
          <a:prstGeom prst="ellipse">
            <a:avLst/>
          </a:prstGeom>
          <a:solidFill>
            <a:schemeClr val="accent2"/>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382" name="Google Shape;382;p2"/>
          <p:cNvSpPr/>
          <p:nvPr/>
        </p:nvSpPr>
        <p:spPr>
          <a:xfrm>
            <a:off x="9461500" y="2121245"/>
            <a:ext cx="901700" cy="918076"/>
          </a:xfrm>
          <a:prstGeom prst="ellipse">
            <a:avLst/>
          </a:prstGeom>
          <a:solidFill>
            <a:schemeClr val="accent2"/>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FFFFFF"/>
              </a:solidFill>
              <a:effectLst/>
              <a:uLnTx/>
              <a:uFillTx/>
              <a:latin typeface="Arial"/>
              <a:ea typeface="Arial"/>
              <a:cs typeface="Arial"/>
              <a:sym typeface="Arial"/>
            </a:endParaRPr>
          </a:p>
        </p:txBody>
      </p:sp>
      <p:grpSp>
        <p:nvGrpSpPr>
          <p:cNvPr id="383" name="Google Shape;383;p2"/>
          <p:cNvGrpSpPr/>
          <p:nvPr/>
        </p:nvGrpSpPr>
        <p:grpSpPr>
          <a:xfrm>
            <a:off x="7366077" y="2060348"/>
            <a:ext cx="2489046" cy="2029479"/>
            <a:chOff x="3530677" y="2214736"/>
            <a:chExt cx="2489046" cy="2029479"/>
          </a:xfrm>
        </p:grpSpPr>
        <p:sp>
          <p:nvSpPr>
            <p:cNvPr id="384" name="Google Shape;384;p2"/>
            <p:cNvSpPr/>
            <p:nvPr/>
          </p:nvSpPr>
          <p:spPr>
            <a:xfrm rot="-4145513">
              <a:off x="4099233" y="2155466"/>
              <a:ext cx="1351934" cy="2148019"/>
            </a:xfrm>
            <a:prstGeom prst="arc">
              <a:avLst>
                <a:gd name="adj1" fmla="val 16200000"/>
                <a:gd name="adj2" fmla="val 0"/>
              </a:avLst>
            </a:pr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85" name="Google Shape;385;p2"/>
            <p:cNvSpPr/>
            <p:nvPr/>
          </p:nvSpPr>
          <p:spPr>
            <a:xfrm rot="7711958">
              <a:off x="4924585" y="2579294"/>
              <a:ext cx="221931" cy="115590"/>
            </a:xfrm>
            <a:prstGeom prst="triangle">
              <a:avLst>
                <a:gd name="adj" fmla="val 50000"/>
              </a:avLst>
            </a:prstGeom>
            <a:solidFill>
              <a:schemeClr val="accent2"/>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FFFFFF"/>
                </a:solidFill>
                <a:effectLst/>
                <a:uLnTx/>
                <a:uFillTx/>
                <a:latin typeface="Arial"/>
                <a:ea typeface="Arial"/>
                <a:cs typeface="Arial"/>
                <a:sym typeface="Arial"/>
              </a:endParaRPr>
            </a:p>
          </p:txBody>
        </p:sp>
      </p:grpSp>
      <p:grpSp>
        <p:nvGrpSpPr>
          <p:cNvPr id="386" name="Google Shape;386;p2"/>
          <p:cNvGrpSpPr/>
          <p:nvPr/>
        </p:nvGrpSpPr>
        <p:grpSpPr>
          <a:xfrm>
            <a:off x="3556154" y="1999225"/>
            <a:ext cx="2489046" cy="2029479"/>
            <a:chOff x="3530677" y="2214736"/>
            <a:chExt cx="2489046" cy="2029479"/>
          </a:xfrm>
        </p:grpSpPr>
        <p:sp>
          <p:nvSpPr>
            <p:cNvPr id="387" name="Google Shape;387;p2"/>
            <p:cNvSpPr/>
            <p:nvPr/>
          </p:nvSpPr>
          <p:spPr>
            <a:xfrm rot="-4145513">
              <a:off x="4099233" y="2155466"/>
              <a:ext cx="1351934" cy="2148019"/>
            </a:xfrm>
            <a:prstGeom prst="arc">
              <a:avLst>
                <a:gd name="adj1" fmla="val 16200000"/>
                <a:gd name="adj2" fmla="val 0"/>
              </a:avLst>
            </a:pr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88" name="Google Shape;388;p2"/>
            <p:cNvSpPr/>
            <p:nvPr/>
          </p:nvSpPr>
          <p:spPr>
            <a:xfrm rot="7711958">
              <a:off x="4924585" y="2579294"/>
              <a:ext cx="221931" cy="115590"/>
            </a:xfrm>
            <a:prstGeom prst="triangle">
              <a:avLst>
                <a:gd name="adj" fmla="val 50000"/>
              </a:avLst>
            </a:prstGeom>
            <a:solidFill>
              <a:schemeClr val="accent2"/>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FFFFFF"/>
                </a:solidFill>
                <a:effectLst/>
                <a:uLnTx/>
                <a:uFillTx/>
                <a:latin typeface="Arial"/>
                <a:ea typeface="Arial"/>
                <a:cs typeface="Arial"/>
                <a:sym typeface="Arial"/>
              </a:endParaRPr>
            </a:p>
          </p:txBody>
        </p:sp>
      </p:grpSp>
      <p:sp>
        <p:nvSpPr>
          <p:cNvPr id="389" name="Google Shape;389;p2"/>
          <p:cNvSpPr txBox="1"/>
          <p:nvPr/>
        </p:nvSpPr>
        <p:spPr>
          <a:xfrm>
            <a:off x="1977951" y="2326367"/>
            <a:ext cx="838276" cy="507832"/>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2400" b="1" i="0" u="none" strike="noStrike" kern="0" cap="none" spc="0" normalizeH="0" baseline="0" noProof="0">
                <a:ln>
                  <a:noFill/>
                </a:ln>
                <a:solidFill>
                  <a:srgbClr val="FFFFFF"/>
                </a:solidFill>
                <a:effectLst/>
                <a:uLnTx/>
                <a:uFillTx/>
                <a:latin typeface="Lato"/>
                <a:ea typeface="Lato"/>
                <a:cs typeface="Lato"/>
                <a:sym typeface="Lato"/>
              </a:rPr>
              <a:t>1</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90" name="Google Shape;390;p2"/>
          <p:cNvSpPr txBox="1"/>
          <p:nvPr/>
        </p:nvSpPr>
        <p:spPr>
          <a:xfrm>
            <a:off x="5705208" y="2385293"/>
            <a:ext cx="838276"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2400" b="1" i="0" u="none" strike="noStrike" kern="0" cap="none" spc="0" normalizeH="0" baseline="0" noProof="0">
                <a:ln>
                  <a:noFill/>
                </a:ln>
                <a:solidFill>
                  <a:srgbClr val="FFFFFF"/>
                </a:solidFill>
                <a:effectLst/>
                <a:uLnTx/>
                <a:uFillTx/>
                <a:latin typeface="Lato"/>
                <a:ea typeface="Lato"/>
                <a:cs typeface="Lato"/>
                <a:sym typeface="Lato"/>
              </a:rPr>
              <a:t>2</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91" name="Google Shape;391;p2"/>
          <p:cNvSpPr txBox="1"/>
          <p:nvPr/>
        </p:nvSpPr>
        <p:spPr>
          <a:xfrm>
            <a:off x="9477373" y="2326367"/>
            <a:ext cx="838276"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2400" b="1" i="0" u="none" strike="noStrike" kern="0" cap="none" spc="0" normalizeH="0" baseline="0" noProof="0">
                <a:ln>
                  <a:noFill/>
                </a:ln>
                <a:solidFill>
                  <a:srgbClr val="FFFFFF"/>
                </a:solidFill>
                <a:effectLst/>
                <a:uLnTx/>
                <a:uFillTx/>
                <a:latin typeface="Lato"/>
                <a:ea typeface="Lato"/>
                <a:cs typeface="Lato"/>
                <a:sym typeface="Lato"/>
              </a:rPr>
              <a:t>3</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92" name="Google Shape;392;p2"/>
          <p:cNvSpPr/>
          <p:nvPr/>
        </p:nvSpPr>
        <p:spPr>
          <a:xfrm>
            <a:off x="854024" y="3015073"/>
            <a:ext cx="3074700" cy="266222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US" sz="1600" b="1" i="0" u="none" strike="noStrike" kern="0" cap="none" spc="0" normalizeH="0" baseline="0" noProof="0" dirty="0">
                <a:ln>
                  <a:noFill/>
                </a:ln>
                <a:solidFill>
                  <a:srgbClr val="000000"/>
                </a:solidFill>
                <a:effectLst/>
                <a:uLnTx/>
                <a:uFillTx/>
                <a:latin typeface="Lato"/>
                <a:ea typeface="Lato"/>
                <a:cs typeface="Lato"/>
                <a:sym typeface="Lato"/>
              </a:rPr>
              <a:t>Build</a:t>
            </a:r>
          </a:p>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endParaRPr kumimoji="0" sz="1600" b="1" i="0" u="none" strike="noStrike" kern="0" cap="none" spc="0" normalizeH="0" baseline="0" noProof="0" dirty="0">
              <a:ln>
                <a:noFill/>
              </a:ln>
              <a:solidFill>
                <a:srgbClr val="000000"/>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000000"/>
              </a:buClr>
              <a:buSzPts val="1500"/>
              <a:buFont typeface="Lato"/>
              <a:buChar char="●"/>
              <a:tabLst/>
              <a:defRPr/>
            </a:pPr>
            <a:r>
              <a:rPr kumimoji="0" lang="en-US" sz="1500" b="0" i="0" u="none" strike="noStrike" kern="0" cap="none" spc="0" normalizeH="0" baseline="0" noProof="0" dirty="0">
                <a:ln>
                  <a:noFill/>
                </a:ln>
                <a:solidFill>
                  <a:srgbClr val="000000"/>
                </a:solidFill>
                <a:effectLst/>
                <a:uLnTx/>
                <a:uFillTx/>
                <a:latin typeface="Lato"/>
                <a:ea typeface="Lato"/>
                <a:cs typeface="Lato"/>
                <a:sym typeface="Lato"/>
              </a:rPr>
              <a:t>Work with external partners to source, support and hire the pilot participants</a:t>
            </a:r>
            <a:endParaRPr kumimoji="0" sz="1500" b="0" i="0" u="none" strike="noStrike" kern="0" cap="none" spc="0" normalizeH="0" baseline="0" noProof="0" dirty="0">
              <a:ln>
                <a:noFill/>
              </a:ln>
              <a:solidFill>
                <a:srgbClr val="000000"/>
              </a:solidFill>
              <a:effectLst/>
              <a:uLnTx/>
              <a:uFillTx/>
              <a:latin typeface="Lato"/>
              <a:ea typeface="Lato"/>
              <a:cs typeface="Lato"/>
              <a:sym typeface="Lato"/>
            </a:endParaRPr>
          </a:p>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500" b="0" i="0" u="none" strike="noStrike" kern="0" cap="none" spc="0" normalizeH="0" baseline="0" noProof="0" dirty="0">
              <a:ln>
                <a:noFill/>
              </a:ln>
              <a:solidFill>
                <a:srgbClr val="000000"/>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000000"/>
              </a:buClr>
              <a:buSzPts val="1500"/>
              <a:buFont typeface="Lato"/>
              <a:buChar char="●"/>
              <a:tabLst/>
              <a:defRPr/>
            </a:pPr>
            <a:r>
              <a:rPr kumimoji="0" lang="en-US" sz="1500" b="0" i="0" u="none" strike="noStrike" kern="0" cap="none" spc="0" normalizeH="0" baseline="0" noProof="0" dirty="0">
                <a:ln>
                  <a:noFill/>
                </a:ln>
                <a:solidFill>
                  <a:srgbClr val="000000"/>
                </a:solidFill>
                <a:effectLst/>
                <a:uLnTx/>
                <a:uFillTx/>
                <a:latin typeface="Lato"/>
                <a:ea typeface="Lato"/>
                <a:cs typeface="Lato"/>
                <a:sym typeface="Lato"/>
              </a:rPr>
              <a:t>Internally partner with Talent Acquisition and the directorate to identify critical and difficult to hire roles  </a:t>
            </a:r>
            <a:endParaRPr kumimoji="0" sz="15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93" name="Google Shape;393;p2"/>
          <p:cNvSpPr/>
          <p:nvPr/>
        </p:nvSpPr>
        <p:spPr>
          <a:xfrm>
            <a:off x="4689275" y="3089183"/>
            <a:ext cx="3074700" cy="172350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US" sz="1600" b="1" i="0" u="none" strike="noStrike" kern="0" cap="none" spc="0" normalizeH="0" baseline="0" noProof="0" dirty="0">
                <a:ln>
                  <a:noFill/>
                </a:ln>
                <a:solidFill>
                  <a:srgbClr val="000000"/>
                </a:solidFill>
                <a:effectLst/>
                <a:uLnTx/>
                <a:uFillTx/>
                <a:latin typeface="Lato"/>
                <a:ea typeface="Lato"/>
                <a:cs typeface="Lato"/>
                <a:sym typeface="Lato"/>
              </a:rPr>
              <a:t>Work</a:t>
            </a:r>
            <a:endParaRPr kumimoji="0" sz="14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endParaRPr kumimoji="0" sz="1600" b="0" i="0" u="none" strike="noStrike" kern="0" cap="none" spc="0" normalizeH="0" baseline="0" noProof="0" dirty="0">
              <a:ln>
                <a:noFill/>
              </a:ln>
              <a:solidFill>
                <a:srgbClr val="000000"/>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000000"/>
              </a:buClr>
              <a:buSzPts val="1500"/>
              <a:buFont typeface="Lato"/>
              <a:buChar char="●"/>
              <a:tabLst/>
              <a:defRPr/>
            </a:pPr>
            <a:r>
              <a:rPr kumimoji="0" lang="en-US" sz="1500" b="0" i="0" u="none" strike="noStrike" kern="0" cap="none" spc="0" normalizeH="0" baseline="0" noProof="0" dirty="0">
                <a:ln>
                  <a:noFill/>
                </a:ln>
                <a:solidFill>
                  <a:srgbClr val="000000"/>
                </a:solidFill>
                <a:effectLst/>
                <a:uLnTx/>
                <a:uFillTx/>
                <a:latin typeface="Lato"/>
                <a:ea typeface="Lato"/>
                <a:cs typeface="Lato"/>
                <a:sym typeface="Lato"/>
              </a:rPr>
              <a:t>Select Returning Citizens to participate in the program through the interview and hiring process</a:t>
            </a:r>
            <a:endParaRPr kumimoji="0" sz="13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94" name="Google Shape;394;p2"/>
          <p:cNvSpPr/>
          <p:nvPr/>
        </p:nvSpPr>
        <p:spPr>
          <a:xfrm>
            <a:off x="8374900" y="3089183"/>
            <a:ext cx="2915100" cy="220056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US" sz="1600" b="1" i="0" u="none" strike="noStrike" kern="0" cap="none" spc="0" normalizeH="0" baseline="0" noProof="0" dirty="0">
                <a:ln>
                  <a:noFill/>
                </a:ln>
                <a:solidFill>
                  <a:srgbClr val="000000"/>
                </a:solidFill>
                <a:effectLst/>
                <a:uLnTx/>
                <a:uFillTx/>
                <a:latin typeface="Lato"/>
                <a:ea typeface="Lato"/>
                <a:cs typeface="Lato"/>
                <a:sym typeface="Lato"/>
              </a:rPr>
              <a:t>Assess</a:t>
            </a:r>
            <a:endParaRPr kumimoji="0" sz="14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endParaRPr kumimoji="0" sz="1600" b="0" i="0" u="none" strike="noStrike" kern="0" cap="none" spc="0" normalizeH="0" baseline="0" noProof="0" dirty="0">
              <a:ln>
                <a:noFill/>
              </a:ln>
              <a:solidFill>
                <a:srgbClr val="000000"/>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000000"/>
              </a:buClr>
              <a:buSzPts val="1500"/>
              <a:buFont typeface="Lato"/>
              <a:buChar char="●"/>
              <a:tabLst/>
              <a:defRPr/>
            </a:pPr>
            <a:r>
              <a:rPr kumimoji="0" lang="en-US" sz="1500" b="0" i="0" u="none" strike="noStrike" kern="0" cap="none" spc="0" normalizeH="0" baseline="0" noProof="0" dirty="0">
                <a:ln>
                  <a:noFill/>
                </a:ln>
                <a:solidFill>
                  <a:srgbClr val="000000"/>
                </a:solidFill>
                <a:effectLst/>
                <a:uLnTx/>
                <a:uFillTx/>
                <a:latin typeface="Lato"/>
                <a:ea typeface="Lato"/>
                <a:cs typeface="Lato"/>
                <a:sym typeface="Lato"/>
              </a:rPr>
              <a:t>Determine the efficacy of the program and lessons learned</a:t>
            </a:r>
            <a:endParaRPr kumimoji="0" sz="1500" b="0" i="0" u="none" strike="noStrike" kern="0" cap="none" spc="0" normalizeH="0" baseline="0" noProof="0" dirty="0">
              <a:ln>
                <a:noFill/>
              </a:ln>
              <a:solidFill>
                <a:srgbClr val="000000"/>
              </a:solidFill>
              <a:effectLst/>
              <a:uLnTx/>
              <a:uFillTx/>
              <a:latin typeface="Lato"/>
              <a:ea typeface="Lato"/>
              <a:cs typeface="Lato"/>
              <a:sym typeface="Lato"/>
            </a:endParaRPr>
          </a:p>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500" b="0" i="0" u="none" strike="noStrike" kern="0" cap="none" spc="0" normalizeH="0" baseline="0" noProof="0" dirty="0">
              <a:ln>
                <a:noFill/>
              </a:ln>
              <a:solidFill>
                <a:srgbClr val="000000"/>
              </a:solidFill>
              <a:effectLst/>
              <a:uLnTx/>
              <a:uFillTx/>
              <a:latin typeface="Lato"/>
              <a:ea typeface="Lato"/>
              <a:cs typeface="Lato"/>
              <a:sym typeface="Lato"/>
            </a:endParaRPr>
          </a:p>
          <a:p>
            <a:pPr marL="457200" marR="0" lvl="0" indent="-323850" algn="l" defTabSz="914400" rtl="0" eaLnBrk="1" fontAlgn="auto" latinLnBrk="0" hangingPunct="1">
              <a:lnSpc>
                <a:spcPct val="100000"/>
              </a:lnSpc>
              <a:spcBef>
                <a:spcPts val="0"/>
              </a:spcBef>
              <a:spcAft>
                <a:spcPts val="0"/>
              </a:spcAft>
              <a:buClr>
                <a:srgbClr val="000000"/>
              </a:buClr>
              <a:buSzPts val="1500"/>
              <a:buFont typeface="Lato"/>
              <a:buChar char="●"/>
              <a:tabLst/>
              <a:defRPr/>
            </a:pPr>
            <a:r>
              <a:rPr kumimoji="0" lang="en-US" sz="1500" b="0" i="0" u="none" strike="noStrike" kern="0" cap="none" spc="0" normalizeH="0" baseline="0" noProof="0" dirty="0">
                <a:ln>
                  <a:noFill/>
                </a:ln>
                <a:solidFill>
                  <a:srgbClr val="000000"/>
                </a:solidFill>
                <a:effectLst/>
                <a:uLnTx/>
                <a:uFillTx/>
                <a:latin typeface="Lato"/>
                <a:ea typeface="Lato"/>
                <a:cs typeface="Lato"/>
                <a:sym typeface="Lato"/>
              </a:rPr>
              <a:t>Determine whether to extend offers of full-time employment </a:t>
            </a: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95" name="Google Shape;395;p2"/>
          <p:cNvSpPr txBox="1"/>
          <p:nvPr/>
        </p:nvSpPr>
        <p:spPr>
          <a:xfrm>
            <a:off x="885975" y="341263"/>
            <a:ext cx="8763000" cy="398400"/>
          </a:xfrm>
          <a:prstGeom prst="rect">
            <a:avLst/>
          </a:prstGeom>
          <a:noFill/>
          <a:ln>
            <a:noFill/>
          </a:ln>
        </p:spPr>
        <p:txBody>
          <a:bodyPr spcFirstLastPara="1" wrap="square" lIns="0" tIns="45700" rIns="91425" bIns="45700" anchor="t" anchorCtr="0">
            <a:noAutofit/>
          </a:bodyPr>
          <a:lstStyle/>
          <a:p>
            <a:pPr marL="0" marR="0" lvl="0" indent="0" algn="l" defTabSz="914400" rtl="0" eaLnBrk="1" fontAlgn="auto" latinLnBrk="0" hangingPunct="1">
              <a:lnSpc>
                <a:spcPct val="120000"/>
              </a:lnSpc>
              <a:spcBef>
                <a:spcPts val="0"/>
              </a:spcBef>
              <a:spcAft>
                <a:spcPts val="0"/>
              </a:spcAft>
              <a:buClr>
                <a:srgbClr val="B83A4B"/>
              </a:buClr>
              <a:buSzPts val="2000"/>
              <a:buFont typeface="Arial"/>
              <a:buNone/>
              <a:tabLst/>
              <a:defRPr/>
            </a:pPr>
            <a:r>
              <a:rPr kumimoji="0" lang="en-US" sz="3200" b="0" i="0" u="none" strike="noStrike" kern="0" cap="none" spc="0" normalizeH="0" baseline="0" noProof="0" dirty="0">
                <a:ln>
                  <a:noFill/>
                </a:ln>
                <a:solidFill>
                  <a:srgbClr val="000000"/>
                </a:solidFill>
                <a:effectLst/>
                <a:uLnTx/>
                <a:uFillTx/>
                <a:latin typeface="Lato"/>
                <a:ea typeface="Lato"/>
                <a:cs typeface="Lato"/>
                <a:sym typeface="Lato"/>
              </a:rPr>
              <a:t>Roadmap: Overall Program Framework</a:t>
            </a:r>
            <a:endParaRPr kumimoji="0" sz="3200" b="0" i="0" u="none" strike="noStrike" kern="0" cap="none" spc="0" normalizeH="0" baseline="0" noProof="0" dirty="0">
              <a:ln>
                <a:noFill/>
              </a:ln>
              <a:solidFill>
                <a:srgbClr val="000000"/>
              </a:solidFill>
              <a:effectLst/>
              <a:uLnTx/>
              <a:uFillTx/>
              <a:latin typeface="Lato"/>
              <a:ea typeface="Lato"/>
              <a:cs typeface="Lato"/>
              <a:sym typeface="Lat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6" name="Google Shape;136;p6"/>
          <p:cNvSpPr txBox="1">
            <a:spLocks noGrp="1"/>
          </p:cNvSpPr>
          <p:nvPr>
            <p:ph type="title" idx="4294967295"/>
          </p:nvPr>
        </p:nvSpPr>
        <p:spPr>
          <a:xfrm>
            <a:off x="420000" y="182261"/>
            <a:ext cx="10720661" cy="632000"/>
          </a:xfrm>
          <a:prstGeom prst="rect">
            <a:avLst/>
          </a:prstGeom>
          <a:noFill/>
          <a:ln>
            <a:noFill/>
          </a:ln>
        </p:spPr>
        <p:txBody>
          <a:bodyPr spcFirstLastPara="1" wrap="square" lIns="0" tIns="45700" rIns="91433" bIns="45700" anchor="b" anchorCtr="0">
            <a:normAutofit/>
          </a:bodyPr>
          <a:lstStyle/>
          <a:p>
            <a:pPr>
              <a:lnSpc>
                <a:spcPct val="90000"/>
              </a:lnSpc>
              <a:buClr>
                <a:srgbClr val="8C1515"/>
              </a:buClr>
              <a:buSzPts val="2400"/>
            </a:pPr>
            <a:r>
              <a:rPr lang="en" dirty="0"/>
              <a:t>SAGE Journey Program </a:t>
            </a:r>
            <a:r>
              <a:rPr lang="en" sz="1451" dirty="0"/>
              <a:t>(founded at SLAC is now run in many other national laboratories)</a:t>
            </a:r>
            <a:r>
              <a:rPr lang="en" sz="3600" dirty="0"/>
              <a:t> </a:t>
            </a:r>
            <a:endParaRPr sz="3600" dirty="0"/>
          </a:p>
        </p:txBody>
      </p:sp>
      <p:sp>
        <p:nvSpPr>
          <p:cNvPr id="137" name="Google Shape;137;p6"/>
          <p:cNvSpPr txBox="1"/>
          <p:nvPr/>
        </p:nvSpPr>
        <p:spPr>
          <a:xfrm>
            <a:off x="9755200" y="6410801"/>
            <a:ext cx="2436800" cy="449378"/>
          </a:xfrm>
          <a:prstGeom prst="rect">
            <a:avLst/>
          </a:prstGeom>
          <a:noFill/>
          <a:ln>
            <a:noFill/>
          </a:ln>
        </p:spPr>
        <p:txBody>
          <a:bodyPr spcFirstLastPara="1" wrap="square" lIns="121900" tIns="121900" rIns="121900" bIns="121900" anchor="t" anchorCtr="0">
            <a:spAutoFit/>
          </a:bodyPr>
          <a:lstStyle/>
          <a:p>
            <a:pPr algn="r" defTabSz="1219170">
              <a:lnSpc>
                <a:spcPct val="90000"/>
              </a:lnSpc>
              <a:buClr>
                <a:srgbClr val="000000"/>
              </a:buClr>
              <a:buSzPts val="1088"/>
            </a:pPr>
            <a:r>
              <a:rPr lang="en" sz="1467" u="sng" kern="0" dirty="0">
                <a:solidFill>
                  <a:srgbClr val="0097A7"/>
                </a:solidFill>
                <a:latin typeface="Arial"/>
                <a:ea typeface="Arial"/>
                <a:cs typeface="Arial"/>
                <a:sym typeface="Arial"/>
                <a:hlinkClick r:id="rId3"/>
              </a:rPr>
              <a:t>www.mySAGEjourney.org</a:t>
            </a:r>
            <a:endParaRPr sz="1467" kern="0" dirty="0">
              <a:solidFill>
                <a:srgbClr val="000000"/>
              </a:solidFill>
              <a:latin typeface="Arial"/>
              <a:ea typeface="Arial"/>
              <a:cs typeface="Arial"/>
              <a:sym typeface="Arial"/>
            </a:endParaRPr>
          </a:p>
        </p:txBody>
      </p:sp>
      <p:sp>
        <p:nvSpPr>
          <p:cNvPr id="138" name="Google Shape;138;p6"/>
          <p:cNvSpPr txBox="1"/>
          <p:nvPr/>
        </p:nvSpPr>
        <p:spPr>
          <a:xfrm>
            <a:off x="3044600" y="5684634"/>
            <a:ext cx="6102800" cy="484003"/>
          </a:xfrm>
          <a:prstGeom prst="rect">
            <a:avLst/>
          </a:prstGeom>
          <a:noFill/>
          <a:ln>
            <a:noFill/>
          </a:ln>
        </p:spPr>
        <p:txBody>
          <a:bodyPr spcFirstLastPara="1" wrap="square" lIns="121900" tIns="121900" rIns="121900" bIns="121900" anchor="t" anchorCtr="0">
            <a:spAutoFit/>
          </a:bodyPr>
          <a:lstStyle/>
          <a:p>
            <a:pPr algn="ctr" defTabSz="1219170">
              <a:lnSpc>
                <a:spcPct val="90000"/>
              </a:lnSpc>
              <a:buClr>
                <a:srgbClr val="000000"/>
              </a:buClr>
              <a:buSzPts val="1288"/>
            </a:pPr>
            <a:r>
              <a:rPr lang="en" sz="1717" kern="0">
                <a:solidFill>
                  <a:srgbClr val="FFFFFF"/>
                </a:solidFill>
                <a:latin typeface="Arial"/>
                <a:ea typeface="Arial"/>
                <a:cs typeface="Arial"/>
                <a:sym typeface="Arial"/>
              </a:rPr>
              <a:t>2024 Stanford President’s Award for Excellence in Diversity</a:t>
            </a:r>
            <a:endParaRPr sz="2133" kern="0">
              <a:solidFill>
                <a:srgbClr val="FFFFFF"/>
              </a:solidFill>
              <a:latin typeface="Arial"/>
              <a:ea typeface="Arial"/>
              <a:cs typeface="Arial"/>
              <a:sym typeface="Arial"/>
            </a:endParaRPr>
          </a:p>
        </p:txBody>
      </p:sp>
      <p:pic>
        <p:nvPicPr>
          <p:cNvPr id="147" name="Google Shape;147;p7"/>
          <p:cNvPicPr preferRelativeResize="0"/>
          <p:nvPr/>
        </p:nvPicPr>
        <p:blipFill rotWithShape="1">
          <a:blip r:embed="rId4">
            <a:alphaModFix/>
          </a:blip>
          <a:srcRect/>
          <a:stretch/>
        </p:blipFill>
        <p:spPr>
          <a:xfrm>
            <a:off x="7212182" y="855040"/>
            <a:ext cx="3867077" cy="2563801"/>
          </a:xfrm>
          <a:prstGeom prst="rect">
            <a:avLst/>
          </a:prstGeom>
          <a:noFill/>
          <a:ln>
            <a:noFill/>
          </a:ln>
        </p:spPr>
      </p:pic>
      <p:sp>
        <p:nvSpPr>
          <p:cNvPr id="2" name="Google Shape;138;p6">
            <a:extLst>
              <a:ext uri="{FF2B5EF4-FFF2-40B4-BE49-F238E27FC236}">
                <a16:creationId xmlns:a16="http://schemas.microsoft.com/office/drawing/2014/main" id="{2CBD8642-6264-5894-F973-8126B2D811EB}"/>
              </a:ext>
            </a:extLst>
          </p:cNvPr>
          <p:cNvSpPr txBox="1"/>
          <p:nvPr/>
        </p:nvSpPr>
        <p:spPr>
          <a:xfrm>
            <a:off x="6976080" y="6084331"/>
            <a:ext cx="5215921" cy="449378"/>
          </a:xfrm>
          <a:prstGeom prst="rect">
            <a:avLst/>
          </a:prstGeom>
          <a:noFill/>
          <a:ln>
            <a:noFill/>
          </a:ln>
        </p:spPr>
        <p:txBody>
          <a:bodyPr spcFirstLastPara="1" wrap="square" lIns="121900" tIns="121900" rIns="121900" bIns="121900" anchor="t" anchorCtr="0">
            <a:spAutoFit/>
          </a:bodyPr>
          <a:lstStyle/>
          <a:p>
            <a:pPr algn="r" defTabSz="1219170">
              <a:lnSpc>
                <a:spcPct val="90000"/>
              </a:lnSpc>
              <a:buClr>
                <a:srgbClr val="000000"/>
              </a:buClr>
              <a:buSzPts val="1288"/>
            </a:pPr>
            <a:r>
              <a:rPr lang="en" sz="1467" kern="0" dirty="0">
                <a:solidFill>
                  <a:srgbClr val="000000"/>
                </a:solidFill>
                <a:latin typeface="Arial"/>
                <a:ea typeface="Arial"/>
                <a:cs typeface="Arial"/>
                <a:sym typeface="Arial"/>
              </a:rPr>
              <a:t>2024 Stanford President’s Award for Excellence in Diversity</a:t>
            </a:r>
            <a:endParaRPr sz="1467" kern="0" dirty="0">
              <a:solidFill>
                <a:srgbClr val="000000"/>
              </a:solidFill>
              <a:latin typeface="Arial"/>
              <a:ea typeface="Arial"/>
              <a:cs typeface="Arial"/>
              <a:sym typeface="Arial"/>
            </a:endParaRPr>
          </a:p>
        </p:txBody>
      </p:sp>
      <p:pic>
        <p:nvPicPr>
          <p:cNvPr id="3" name="Picture 2" descr="A group of people in a room&#10;&#10;Description automatically generated">
            <a:extLst>
              <a:ext uri="{FF2B5EF4-FFF2-40B4-BE49-F238E27FC236}">
                <a16:creationId xmlns:a16="http://schemas.microsoft.com/office/drawing/2014/main" id="{61E14CF9-4C7E-796A-AC35-2F477073B8A0}"/>
              </a:ext>
            </a:extLst>
          </p:cNvPr>
          <p:cNvPicPr>
            <a:picLocks noChangeAspect="1"/>
          </p:cNvPicPr>
          <p:nvPr/>
        </p:nvPicPr>
        <p:blipFill>
          <a:blip r:embed="rId5"/>
          <a:stretch>
            <a:fillRect/>
          </a:stretch>
        </p:blipFill>
        <p:spPr>
          <a:xfrm>
            <a:off x="128707" y="1290320"/>
            <a:ext cx="2434987" cy="1859280"/>
          </a:xfrm>
          <a:prstGeom prst="rect">
            <a:avLst/>
          </a:prstGeom>
        </p:spPr>
      </p:pic>
      <p:pic>
        <p:nvPicPr>
          <p:cNvPr id="4" name="Picture 3" descr="A person looking at a whiteboard&#10;&#10;Description automatically generated">
            <a:extLst>
              <a:ext uri="{FF2B5EF4-FFF2-40B4-BE49-F238E27FC236}">
                <a16:creationId xmlns:a16="http://schemas.microsoft.com/office/drawing/2014/main" id="{193ECC9E-CAE7-5A56-43F4-6E899EBA6282}"/>
              </a:ext>
            </a:extLst>
          </p:cNvPr>
          <p:cNvPicPr>
            <a:picLocks noChangeAspect="1"/>
          </p:cNvPicPr>
          <p:nvPr/>
        </p:nvPicPr>
        <p:blipFill>
          <a:blip r:embed="rId6"/>
          <a:stretch>
            <a:fillRect/>
          </a:stretch>
        </p:blipFill>
        <p:spPr>
          <a:xfrm>
            <a:off x="132080" y="3778922"/>
            <a:ext cx="3129280" cy="1657276"/>
          </a:xfrm>
          <a:prstGeom prst="rect">
            <a:avLst/>
          </a:prstGeom>
        </p:spPr>
      </p:pic>
      <p:pic>
        <p:nvPicPr>
          <p:cNvPr id="5" name="Picture 4" descr="A group of women looking at a machine&#10;&#10;Description automatically generated">
            <a:extLst>
              <a:ext uri="{FF2B5EF4-FFF2-40B4-BE49-F238E27FC236}">
                <a16:creationId xmlns:a16="http://schemas.microsoft.com/office/drawing/2014/main" id="{59E9A40B-2DA5-126A-A267-6F7D85AC3669}"/>
              </a:ext>
            </a:extLst>
          </p:cNvPr>
          <p:cNvPicPr>
            <a:picLocks noChangeAspect="1"/>
          </p:cNvPicPr>
          <p:nvPr/>
        </p:nvPicPr>
        <p:blipFill>
          <a:blip r:embed="rId7"/>
          <a:stretch>
            <a:fillRect/>
          </a:stretch>
        </p:blipFill>
        <p:spPr>
          <a:xfrm>
            <a:off x="3082291" y="1074420"/>
            <a:ext cx="3009900" cy="2301240"/>
          </a:xfrm>
          <a:prstGeom prst="rect">
            <a:avLst/>
          </a:prstGeom>
        </p:spPr>
      </p:pic>
      <p:pic>
        <p:nvPicPr>
          <p:cNvPr id="6" name="Picture 5" descr="Two girls standing next to a silver ball&#10;&#10;Description automatically generated">
            <a:extLst>
              <a:ext uri="{FF2B5EF4-FFF2-40B4-BE49-F238E27FC236}">
                <a16:creationId xmlns:a16="http://schemas.microsoft.com/office/drawing/2014/main" id="{92B2EEB4-1318-7709-F6F5-B42D2DCF550E}"/>
              </a:ext>
            </a:extLst>
          </p:cNvPr>
          <p:cNvPicPr>
            <a:picLocks noChangeAspect="1"/>
          </p:cNvPicPr>
          <p:nvPr/>
        </p:nvPicPr>
        <p:blipFill>
          <a:blip r:embed="rId8"/>
          <a:stretch>
            <a:fillRect/>
          </a:stretch>
        </p:blipFill>
        <p:spPr>
          <a:xfrm>
            <a:off x="3425190" y="3778921"/>
            <a:ext cx="2324100" cy="2600960"/>
          </a:xfrm>
          <a:prstGeom prst="rect">
            <a:avLst/>
          </a:prstGeom>
        </p:spPr>
      </p:pic>
      <p:pic>
        <p:nvPicPr>
          <p:cNvPr id="7" name="Picture 6" descr="A group of women smiling&#10;&#10;Description automatically generated">
            <a:extLst>
              <a:ext uri="{FF2B5EF4-FFF2-40B4-BE49-F238E27FC236}">
                <a16:creationId xmlns:a16="http://schemas.microsoft.com/office/drawing/2014/main" id="{4A3536B5-9DE8-EDE1-243E-6C6DC0D0E2D2}"/>
              </a:ext>
            </a:extLst>
          </p:cNvPr>
          <p:cNvPicPr>
            <a:picLocks noChangeAspect="1"/>
          </p:cNvPicPr>
          <p:nvPr/>
        </p:nvPicPr>
        <p:blipFill>
          <a:blip r:embed="rId9"/>
          <a:stretch>
            <a:fillRect/>
          </a:stretch>
        </p:blipFill>
        <p:spPr>
          <a:xfrm>
            <a:off x="8991600" y="3783331"/>
            <a:ext cx="3027680" cy="1882140"/>
          </a:xfrm>
          <a:prstGeom prst="rect">
            <a:avLst/>
          </a:prstGeom>
        </p:spPr>
      </p:pic>
      <p:pic>
        <p:nvPicPr>
          <p:cNvPr id="8" name="Picture 7" descr="A group of girls posing for a photo&#10;&#10;Description automatically generated">
            <a:extLst>
              <a:ext uri="{FF2B5EF4-FFF2-40B4-BE49-F238E27FC236}">
                <a16:creationId xmlns:a16="http://schemas.microsoft.com/office/drawing/2014/main" id="{15F6090F-7E47-1095-3F9C-E505F9C37136}"/>
              </a:ext>
            </a:extLst>
          </p:cNvPr>
          <p:cNvPicPr>
            <a:picLocks noChangeAspect="1"/>
          </p:cNvPicPr>
          <p:nvPr/>
        </p:nvPicPr>
        <p:blipFill>
          <a:blip r:embed="rId10"/>
          <a:stretch>
            <a:fillRect/>
          </a:stretch>
        </p:blipFill>
        <p:spPr>
          <a:xfrm>
            <a:off x="5952491" y="3783331"/>
            <a:ext cx="2908300" cy="188214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7"/>
          <p:cNvSpPr txBox="1"/>
          <p:nvPr/>
        </p:nvSpPr>
        <p:spPr>
          <a:xfrm>
            <a:off x="0" y="2469567"/>
            <a:ext cx="5620400" cy="4370373"/>
          </a:xfrm>
          <a:prstGeom prst="rect">
            <a:avLst/>
          </a:prstGeom>
          <a:solidFill>
            <a:srgbClr val="FFFFFF"/>
          </a:solidFill>
          <a:ln w="25400" cap="flat" cmpd="sng">
            <a:solidFill>
              <a:srgbClr val="A4001D"/>
            </a:solidFill>
            <a:prstDash val="solid"/>
            <a:round/>
            <a:headEnd type="none" w="sm" len="sm"/>
            <a:tailEnd type="none" w="sm" len="sm"/>
          </a:ln>
        </p:spPr>
        <p:txBody>
          <a:bodyPr spcFirstLastPara="1" wrap="square" lIns="121900" tIns="60933" rIns="121900" bIns="60933" anchor="t" anchorCtr="0">
            <a:spAutoFit/>
          </a:bodyPr>
          <a:lstStyle/>
          <a:p>
            <a:pPr defTabSz="1219170">
              <a:buClr>
                <a:srgbClr val="000000"/>
              </a:buClr>
              <a:buSzPts val="900"/>
            </a:pPr>
            <a:r>
              <a:rPr lang="en" sz="1200" b="1" kern="0">
                <a:solidFill>
                  <a:srgbClr val="000000"/>
                </a:solidFill>
                <a:latin typeface="Arial"/>
                <a:ea typeface="Arial"/>
                <a:cs typeface="Arial"/>
                <a:sym typeface="Arial"/>
              </a:rPr>
              <a:t>SAGE Journey </a:t>
            </a:r>
            <a:r>
              <a:rPr lang="en" sz="1200" kern="0">
                <a:solidFill>
                  <a:srgbClr val="000000"/>
                </a:solidFill>
                <a:latin typeface="Arial"/>
                <a:ea typeface="Arial"/>
                <a:cs typeface="Arial"/>
                <a:sym typeface="Arial"/>
              </a:rPr>
              <a:t>is a program that guides students from high-school through college and into their first jobs in the Department of Energy (DOE) National Laboratory network. </a:t>
            </a:r>
            <a:endParaRPr sz="1200" kern="0">
              <a:solidFill>
                <a:srgbClr val="000000"/>
              </a:solidFill>
              <a:latin typeface="Arial"/>
              <a:ea typeface="Arial"/>
              <a:cs typeface="Arial"/>
              <a:sym typeface="Arial"/>
            </a:endParaRPr>
          </a:p>
          <a:p>
            <a:pPr defTabSz="1219170">
              <a:buClr>
                <a:srgbClr val="000000"/>
              </a:buClr>
              <a:buSzPts val="900"/>
            </a:pPr>
            <a:r>
              <a:rPr lang="en" sz="1200" kern="0">
                <a:solidFill>
                  <a:srgbClr val="000000"/>
                </a:solidFill>
                <a:latin typeface="Arial"/>
                <a:ea typeface="Arial"/>
                <a:cs typeface="Arial"/>
                <a:sym typeface="Arial"/>
              </a:rPr>
              <a:t>Mission: to engage curious and passionate students of genders historically underrepresented in STEM, and empower them to explore a wide range of possibilities for their future.</a:t>
            </a:r>
            <a:endParaRPr sz="1200" kern="0">
              <a:solidFill>
                <a:srgbClr val="000000"/>
              </a:solidFill>
              <a:latin typeface="Arial"/>
              <a:ea typeface="Arial"/>
              <a:cs typeface="Arial"/>
              <a:sym typeface="Arial"/>
            </a:endParaRPr>
          </a:p>
          <a:p>
            <a:pPr defTabSz="1219170">
              <a:buClr>
                <a:srgbClr val="000000"/>
              </a:buClr>
              <a:buSzPts val="900"/>
            </a:pPr>
            <a:endParaRPr sz="1200" b="1" kern="0">
              <a:solidFill>
                <a:srgbClr val="000000"/>
              </a:solidFill>
              <a:latin typeface="Arial"/>
              <a:ea typeface="Arial"/>
              <a:cs typeface="Arial"/>
              <a:sym typeface="Arial"/>
            </a:endParaRPr>
          </a:p>
          <a:p>
            <a:pPr defTabSz="1219170">
              <a:buClr>
                <a:srgbClr val="000000"/>
              </a:buClr>
              <a:buSzPts val="900"/>
            </a:pPr>
            <a:r>
              <a:rPr lang="en" sz="1200" b="1" kern="0">
                <a:solidFill>
                  <a:srgbClr val="000000"/>
                </a:solidFill>
                <a:latin typeface="Arial"/>
                <a:ea typeface="Arial"/>
                <a:cs typeface="Arial"/>
                <a:sym typeface="Arial"/>
              </a:rPr>
              <a:t>SAGE CAMP</a:t>
            </a:r>
            <a:endParaRPr sz="1867" kern="0">
              <a:solidFill>
                <a:srgbClr val="000000"/>
              </a:solidFill>
              <a:latin typeface="Arial"/>
              <a:ea typeface="Arial"/>
              <a:cs typeface="Arial"/>
              <a:sym typeface="Arial"/>
            </a:endParaRPr>
          </a:p>
          <a:p>
            <a:pPr defTabSz="1219170">
              <a:buClr>
                <a:srgbClr val="000000"/>
              </a:buClr>
              <a:buSzPts val="900"/>
            </a:pPr>
            <a:r>
              <a:rPr lang="en" sz="1200" kern="0">
                <a:solidFill>
                  <a:srgbClr val="000000"/>
                </a:solidFill>
                <a:latin typeface="Arial"/>
                <a:ea typeface="Arial"/>
                <a:cs typeface="Arial"/>
                <a:sym typeface="Arial"/>
              </a:rPr>
              <a:t>Encourage college bound students with a passion for discovery and innovation to join the DOE community </a:t>
            </a:r>
            <a:endParaRPr sz="1200" kern="0">
              <a:solidFill>
                <a:srgbClr val="000000"/>
              </a:solidFill>
              <a:latin typeface="Arial"/>
              <a:ea typeface="Arial"/>
              <a:cs typeface="Arial"/>
              <a:sym typeface="Arial"/>
            </a:endParaRPr>
          </a:p>
          <a:p>
            <a:pPr marL="228594" indent="-228594" defTabSz="1219170">
              <a:buClr>
                <a:srgbClr val="000000"/>
              </a:buClr>
              <a:buSzPts val="900"/>
              <a:buFont typeface="Arial"/>
              <a:buChar char="•"/>
            </a:pPr>
            <a:r>
              <a:rPr lang="en" sz="1200" kern="0">
                <a:solidFill>
                  <a:srgbClr val="000000"/>
                </a:solidFill>
                <a:latin typeface="Arial"/>
                <a:ea typeface="Arial"/>
                <a:cs typeface="Arial"/>
                <a:sym typeface="Arial"/>
              </a:rPr>
              <a:t>Allow students to meet women at DOE at various career stages </a:t>
            </a:r>
            <a:endParaRPr sz="1200" kern="0">
              <a:solidFill>
                <a:srgbClr val="000000"/>
              </a:solidFill>
              <a:latin typeface="Arial"/>
              <a:ea typeface="Arial"/>
              <a:cs typeface="Arial"/>
              <a:sym typeface="Arial"/>
            </a:endParaRPr>
          </a:p>
          <a:p>
            <a:pPr marL="685783" lvl="1" indent="-380990" defTabSz="1219170">
              <a:buClr>
                <a:srgbClr val="000000"/>
              </a:buClr>
              <a:buSzPts val="900"/>
              <a:buFont typeface="Arial"/>
              <a:buChar char="○"/>
            </a:pPr>
            <a:r>
              <a:rPr lang="en" sz="1200" kern="0">
                <a:solidFill>
                  <a:srgbClr val="000000"/>
                </a:solidFill>
                <a:latin typeface="Arial"/>
                <a:ea typeface="Arial"/>
                <a:cs typeface="Arial"/>
                <a:sym typeface="Arial"/>
              </a:rPr>
              <a:t>Undergraduate and graduate students </a:t>
            </a:r>
            <a:endParaRPr sz="1200" kern="0">
              <a:solidFill>
                <a:srgbClr val="000000"/>
              </a:solidFill>
              <a:latin typeface="Arial"/>
              <a:ea typeface="Arial"/>
              <a:cs typeface="Arial"/>
              <a:sym typeface="Arial"/>
            </a:endParaRPr>
          </a:p>
          <a:p>
            <a:pPr marL="685783" lvl="1" indent="-380990" defTabSz="1219170">
              <a:buClr>
                <a:srgbClr val="000000"/>
              </a:buClr>
              <a:buSzPts val="900"/>
              <a:buFont typeface="Arial"/>
              <a:buChar char="○"/>
            </a:pPr>
            <a:r>
              <a:rPr lang="en" sz="1200" kern="0">
                <a:solidFill>
                  <a:srgbClr val="000000"/>
                </a:solidFill>
                <a:latin typeface="Arial"/>
                <a:ea typeface="Arial"/>
                <a:cs typeface="Arial"/>
                <a:sym typeface="Arial"/>
              </a:rPr>
              <a:t>Early and mid career professionals and senior leadership </a:t>
            </a:r>
            <a:endParaRPr sz="1200" kern="0">
              <a:solidFill>
                <a:srgbClr val="000000"/>
              </a:solidFill>
              <a:latin typeface="Arial"/>
              <a:ea typeface="Arial"/>
              <a:cs typeface="Arial"/>
              <a:sym typeface="Arial"/>
            </a:endParaRPr>
          </a:p>
          <a:p>
            <a:pPr defTabSz="1219170">
              <a:buClr>
                <a:srgbClr val="000000"/>
              </a:buClr>
              <a:buSzPts val="900"/>
            </a:pPr>
            <a:r>
              <a:rPr lang="en" sz="1200" b="1" kern="0">
                <a:solidFill>
                  <a:srgbClr val="000000"/>
                </a:solidFill>
                <a:latin typeface="Arial"/>
                <a:ea typeface="Arial"/>
                <a:cs typeface="Arial"/>
                <a:sym typeface="Arial"/>
              </a:rPr>
              <a:t>SAGE Camp Goals</a:t>
            </a:r>
            <a:endParaRPr sz="1200" b="1" kern="0">
              <a:solidFill>
                <a:srgbClr val="000000"/>
              </a:solidFill>
              <a:latin typeface="Arial"/>
              <a:ea typeface="Arial"/>
              <a:cs typeface="Arial"/>
              <a:sym typeface="Arial"/>
            </a:endParaRPr>
          </a:p>
          <a:p>
            <a:pPr marL="228594" indent="-228594" defTabSz="1219170">
              <a:buClr>
                <a:srgbClr val="000000"/>
              </a:buClr>
              <a:buSzPts val="900"/>
              <a:buFont typeface="Arial"/>
              <a:buChar char="•"/>
            </a:pPr>
            <a:r>
              <a:rPr lang="en" sz="1200" kern="0">
                <a:solidFill>
                  <a:srgbClr val="000000"/>
                </a:solidFill>
                <a:latin typeface="Arial"/>
                <a:ea typeface="Arial"/>
                <a:cs typeface="Arial"/>
                <a:sym typeface="Arial"/>
              </a:rPr>
              <a:t>Students with diverse socio-economic background </a:t>
            </a:r>
            <a:endParaRPr sz="1200" kern="0">
              <a:solidFill>
                <a:srgbClr val="000000"/>
              </a:solidFill>
              <a:latin typeface="Arial"/>
              <a:ea typeface="Arial"/>
              <a:cs typeface="Arial"/>
              <a:sym typeface="Arial"/>
            </a:endParaRPr>
          </a:p>
          <a:p>
            <a:pPr marL="228594" indent="-228594" defTabSz="1219170">
              <a:buClr>
                <a:srgbClr val="000000"/>
              </a:buClr>
              <a:buSzPts val="900"/>
              <a:buFont typeface="Arial"/>
              <a:buChar char="•"/>
            </a:pPr>
            <a:r>
              <a:rPr lang="en" sz="1200" kern="0">
                <a:solidFill>
                  <a:srgbClr val="000000"/>
                </a:solidFill>
                <a:latin typeface="Arial"/>
                <a:ea typeface="Arial"/>
                <a:cs typeface="Arial"/>
                <a:sym typeface="Arial"/>
              </a:rPr>
              <a:t>Create the feeling of awe</a:t>
            </a:r>
            <a:endParaRPr sz="1200" kern="0">
              <a:solidFill>
                <a:srgbClr val="000000"/>
              </a:solidFill>
              <a:latin typeface="Arial"/>
              <a:ea typeface="Arial"/>
              <a:cs typeface="Arial"/>
              <a:sym typeface="Arial"/>
            </a:endParaRPr>
          </a:p>
          <a:p>
            <a:pPr marL="228594" indent="-228594" defTabSz="1219170">
              <a:buClr>
                <a:srgbClr val="000000"/>
              </a:buClr>
              <a:buSzPts val="900"/>
              <a:buFont typeface="Arial"/>
              <a:buChar char="•"/>
            </a:pPr>
            <a:r>
              <a:rPr lang="en" sz="1200" kern="0">
                <a:solidFill>
                  <a:srgbClr val="000000"/>
                </a:solidFill>
                <a:latin typeface="Arial"/>
                <a:ea typeface="Arial"/>
                <a:cs typeface="Arial"/>
                <a:sym typeface="Arial"/>
              </a:rPr>
              <a:t>Develop professional skills </a:t>
            </a:r>
            <a:endParaRPr sz="1200" kern="0">
              <a:solidFill>
                <a:srgbClr val="000000"/>
              </a:solidFill>
              <a:latin typeface="Arial"/>
              <a:ea typeface="Arial"/>
              <a:cs typeface="Arial"/>
              <a:sym typeface="Arial"/>
            </a:endParaRPr>
          </a:p>
          <a:p>
            <a:pPr marL="228594" indent="-228594" defTabSz="1219170">
              <a:buClr>
                <a:srgbClr val="000000"/>
              </a:buClr>
              <a:buSzPts val="900"/>
              <a:buFont typeface="Arial"/>
              <a:buChar char="•"/>
            </a:pPr>
            <a:r>
              <a:rPr lang="en" sz="1200" kern="0">
                <a:solidFill>
                  <a:srgbClr val="000000"/>
                </a:solidFill>
                <a:latin typeface="Arial"/>
                <a:ea typeface="Arial"/>
                <a:cs typeface="Arial"/>
                <a:sym typeface="Arial"/>
              </a:rPr>
              <a:t>Show impact of science and engineering on our communities and the world </a:t>
            </a:r>
            <a:endParaRPr sz="1200" kern="0">
              <a:solidFill>
                <a:srgbClr val="000000"/>
              </a:solidFill>
              <a:latin typeface="Arial"/>
              <a:ea typeface="Arial"/>
              <a:cs typeface="Arial"/>
              <a:sym typeface="Arial"/>
            </a:endParaRPr>
          </a:p>
          <a:p>
            <a:pPr marL="228594" indent="-228594" defTabSz="1219170">
              <a:buClr>
                <a:srgbClr val="000000"/>
              </a:buClr>
              <a:buSzPts val="900"/>
              <a:buFont typeface="Arial"/>
              <a:buChar char="•"/>
            </a:pPr>
            <a:r>
              <a:rPr lang="en" sz="1200" kern="0">
                <a:solidFill>
                  <a:srgbClr val="000000"/>
                </a:solidFill>
                <a:latin typeface="Arial"/>
                <a:ea typeface="Arial"/>
                <a:cs typeface="Arial"/>
                <a:sym typeface="Arial"/>
              </a:rPr>
              <a:t>Grow SAGE Community</a:t>
            </a:r>
            <a:endParaRPr sz="1200" kern="0">
              <a:solidFill>
                <a:srgbClr val="000000"/>
              </a:solidFill>
              <a:latin typeface="Arial"/>
              <a:ea typeface="Arial"/>
              <a:cs typeface="Arial"/>
              <a:sym typeface="Arial"/>
            </a:endParaRPr>
          </a:p>
          <a:p>
            <a:pPr marL="228594" indent="-228594" defTabSz="1219170">
              <a:buClr>
                <a:srgbClr val="000000"/>
              </a:buClr>
              <a:buSzPts val="900"/>
              <a:buFont typeface="Arial"/>
              <a:buChar char="•"/>
            </a:pPr>
            <a:r>
              <a:rPr lang="en" sz="1200" kern="0">
                <a:solidFill>
                  <a:srgbClr val="000000"/>
                </a:solidFill>
                <a:latin typeface="Arial"/>
                <a:ea typeface="Arial"/>
                <a:cs typeface="Arial"/>
                <a:sym typeface="Arial"/>
              </a:rPr>
              <a:t>Imagine themselves as scientists and engineers </a:t>
            </a:r>
            <a:endParaRPr sz="1200" kern="0">
              <a:solidFill>
                <a:srgbClr val="000000"/>
              </a:solidFill>
              <a:latin typeface="Arial"/>
              <a:ea typeface="Arial"/>
              <a:cs typeface="Arial"/>
              <a:sym typeface="Arial"/>
            </a:endParaRPr>
          </a:p>
          <a:p>
            <a:pPr defTabSz="1219170">
              <a:buClr>
                <a:srgbClr val="000000"/>
              </a:buClr>
              <a:buSzPts val="900"/>
            </a:pPr>
            <a:r>
              <a:rPr lang="en" sz="1200" b="1" kern="0">
                <a:solidFill>
                  <a:srgbClr val="000000"/>
                </a:solidFill>
                <a:latin typeface="Arial"/>
                <a:ea typeface="Arial"/>
                <a:cs typeface="Arial"/>
                <a:sym typeface="Arial"/>
              </a:rPr>
              <a:t>METRICS</a:t>
            </a:r>
            <a:endParaRPr sz="1867" kern="0">
              <a:solidFill>
                <a:srgbClr val="000000"/>
              </a:solidFill>
              <a:latin typeface="Arial"/>
              <a:ea typeface="Arial"/>
              <a:cs typeface="Arial"/>
              <a:sym typeface="Arial"/>
            </a:endParaRPr>
          </a:p>
          <a:p>
            <a:pPr marL="228594" indent="-228594" defTabSz="1219170">
              <a:buClr>
                <a:srgbClr val="000000"/>
              </a:buClr>
              <a:buSzPts val="900"/>
              <a:buFont typeface="Arial"/>
              <a:buChar char="•"/>
            </a:pPr>
            <a:r>
              <a:rPr lang="en" sz="1200" kern="0">
                <a:solidFill>
                  <a:srgbClr val="000000"/>
                </a:solidFill>
                <a:latin typeface="Arial"/>
                <a:ea typeface="Arial"/>
                <a:cs typeface="Arial"/>
                <a:sym typeface="Arial"/>
              </a:rPr>
              <a:t>Evaluate impact by tracking students for 5 years </a:t>
            </a:r>
            <a:endParaRPr sz="1200" kern="0">
              <a:solidFill>
                <a:srgbClr val="000000"/>
              </a:solidFill>
              <a:latin typeface="Arial"/>
              <a:ea typeface="Arial"/>
              <a:cs typeface="Arial"/>
              <a:sym typeface="Arial"/>
            </a:endParaRPr>
          </a:p>
          <a:p>
            <a:pPr marL="228594" indent="-228594" defTabSz="1219170">
              <a:buClr>
                <a:srgbClr val="000000"/>
              </a:buClr>
              <a:buSzPts val="900"/>
              <a:buFont typeface="Arial"/>
              <a:buChar char="•"/>
            </a:pPr>
            <a:r>
              <a:rPr lang="en" sz="1200" kern="0">
                <a:solidFill>
                  <a:srgbClr val="000000"/>
                </a:solidFill>
                <a:latin typeface="Arial"/>
                <a:ea typeface="Arial"/>
                <a:cs typeface="Arial"/>
                <a:sym typeface="Arial"/>
              </a:rPr>
              <a:t>Use data to improve program</a:t>
            </a:r>
            <a:endParaRPr sz="1200" kern="0">
              <a:solidFill>
                <a:srgbClr val="000000"/>
              </a:solidFill>
              <a:latin typeface="Arial"/>
              <a:ea typeface="Arial"/>
              <a:cs typeface="Arial"/>
              <a:sym typeface="Arial"/>
            </a:endParaRPr>
          </a:p>
        </p:txBody>
      </p:sp>
      <p:sp>
        <p:nvSpPr>
          <p:cNvPr id="145" name="Google Shape;145;p7"/>
          <p:cNvSpPr txBox="1">
            <a:spLocks noGrp="1"/>
          </p:cNvSpPr>
          <p:nvPr>
            <p:ph type="title" idx="4294967295"/>
          </p:nvPr>
        </p:nvSpPr>
        <p:spPr>
          <a:xfrm>
            <a:off x="145143" y="117957"/>
            <a:ext cx="10553600" cy="632000"/>
          </a:xfrm>
          <a:prstGeom prst="rect">
            <a:avLst/>
          </a:prstGeom>
          <a:noFill/>
          <a:ln>
            <a:noFill/>
          </a:ln>
        </p:spPr>
        <p:txBody>
          <a:bodyPr spcFirstLastPara="1" wrap="square" lIns="0" tIns="45700" rIns="91433" bIns="45700" anchor="b" anchorCtr="0">
            <a:normAutofit/>
          </a:bodyPr>
          <a:lstStyle/>
          <a:p>
            <a:pPr>
              <a:lnSpc>
                <a:spcPct val="90000"/>
              </a:lnSpc>
              <a:buClr>
                <a:srgbClr val="8C1515"/>
              </a:buClr>
              <a:buSzPts val="2400"/>
            </a:pPr>
            <a:r>
              <a:rPr lang="en"/>
              <a:t>SAGE Journey Program </a:t>
            </a:r>
            <a:r>
              <a:rPr lang="en" sz="1451"/>
              <a:t>(founded at SLAC is now run in 6 other national labs)</a:t>
            </a:r>
            <a:r>
              <a:rPr lang="en" sz="3600"/>
              <a:t> </a:t>
            </a:r>
            <a:endParaRPr sz="3600"/>
          </a:p>
        </p:txBody>
      </p:sp>
      <p:pic>
        <p:nvPicPr>
          <p:cNvPr id="146" name="Google Shape;146;p7"/>
          <p:cNvPicPr preferRelativeResize="0"/>
          <p:nvPr/>
        </p:nvPicPr>
        <p:blipFill rotWithShape="1">
          <a:blip r:embed="rId3">
            <a:alphaModFix/>
          </a:blip>
          <a:srcRect/>
          <a:stretch/>
        </p:blipFill>
        <p:spPr>
          <a:xfrm>
            <a:off x="-16" y="1003965"/>
            <a:ext cx="5620432" cy="1230800"/>
          </a:xfrm>
          <a:prstGeom prst="rect">
            <a:avLst/>
          </a:prstGeom>
          <a:noFill/>
          <a:ln>
            <a:noFill/>
          </a:ln>
        </p:spPr>
      </p:pic>
      <p:pic>
        <p:nvPicPr>
          <p:cNvPr id="148" name="Google Shape;148;p7"/>
          <p:cNvPicPr preferRelativeResize="0"/>
          <p:nvPr/>
        </p:nvPicPr>
        <p:blipFill rotWithShape="1">
          <a:blip r:embed="rId4">
            <a:alphaModFix/>
          </a:blip>
          <a:srcRect/>
          <a:stretch/>
        </p:blipFill>
        <p:spPr>
          <a:xfrm>
            <a:off x="8616617" y="4460157"/>
            <a:ext cx="3270633" cy="1999176"/>
          </a:xfrm>
          <a:prstGeom prst="rect">
            <a:avLst/>
          </a:prstGeom>
          <a:noFill/>
          <a:ln>
            <a:noFill/>
          </a:ln>
        </p:spPr>
      </p:pic>
      <p:pic>
        <p:nvPicPr>
          <p:cNvPr id="149" name="Google Shape;149;p7"/>
          <p:cNvPicPr preferRelativeResize="0"/>
          <p:nvPr/>
        </p:nvPicPr>
        <p:blipFill rotWithShape="1">
          <a:blip r:embed="rId5">
            <a:alphaModFix/>
          </a:blip>
          <a:srcRect/>
          <a:stretch/>
        </p:blipFill>
        <p:spPr>
          <a:xfrm>
            <a:off x="5860427" y="4985248"/>
            <a:ext cx="2389067" cy="1754795"/>
          </a:xfrm>
          <a:prstGeom prst="rect">
            <a:avLst/>
          </a:prstGeom>
          <a:noFill/>
          <a:ln>
            <a:noFill/>
          </a:ln>
        </p:spPr>
      </p:pic>
      <p:pic>
        <p:nvPicPr>
          <p:cNvPr id="150" name="Google Shape;150;p7"/>
          <p:cNvPicPr preferRelativeResize="0"/>
          <p:nvPr/>
        </p:nvPicPr>
        <p:blipFill rotWithShape="1">
          <a:blip r:embed="rId6">
            <a:alphaModFix/>
          </a:blip>
          <a:srcRect/>
          <a:stretch/>
        </p:blipFill>
        <p:spPr>
          <a:xfrm>
            <a:off x="5812570" y="1149197"/>
            <a:ext cx="2436924" cy="1706467"/>
          </a:xfrm>
          <a:prstGeom prst="rect">
            <a:avLst/>
          </a:prstGeom>
          <a:noFill/>
          <a:ln>
            <a:noFill/>
          </a:ln>
        </p:spPr>
      </p:pic>
      <p:sp>
        <p:nvSpPr>
          <p:cNvPr id="151" name="Google Shape;151;p7"/>
          <p:cNvSpPr txBox="1"/>
          <p:nvPr/>
        </p:nvSpPr>
        <p:spPr>
          <a:xfrm>
            <a:off x="0" y="2139934"/>
            <a:ext cx="5620400" cy="428603"/>
          </a:xfrm>
          <a:prstGeom prst="rect">
            <a:avLst/>
          </a:prstGeom>
          <a:noFill/>
          <a:ln>
            <a:noFill/>
          </a:ln>
        </p:spPr>
        <p:txBody>
          <a:bodyPr spcFirstLastPara="1" wrap="square" lIns="121900" tIns="121900" rIns="121900" bIns="121900" anchor="t" anchorCtr="0">
            <a:spAutoFit/>
          </a:bodyPr>
          <a:lstStyle/>
          <a:p>
            <a:pPr defTabSz="1219170">
              <a:lnSpc>
                <a:spcPct val="90000"/>
              </a:lnSpc>
              <a:buClr>
                <a:srgbClr val="000000"/>
              </a:buClr>
              <a:buSzPts val="988"/>
            </a:pPr>
            <a:r>
              <a:rPr lang="en" sz="1317" i="1" kern="0">
                <a:solidFill>
                  <a:srgbClr val="000000"/>
                </a:solidFill>
                <a:latin typeface="Arial"/>
                <a:ea typeface="Arial"/>
                <a:cs typeface="Arial"/>
                <a:sym typeface="Arial"/>
              </a:rPr>
              <a:t>Supported by the Gordon and Betty Moore Foundation 2018-2024</a:t>
            </a:r>
            <a:endParaRPr sz="1733" i="1" kern="0">
              <a:solidFill>
                <a:srgbClr val="000000"/>
              </a:solidFill>
              <a:latin typeface="Arial"/>
              <a:ea typeface="Arial"/>
              <a:cs typeface="Arial"/>
              <a:sym typeface="Arial"/>
            </a:endParaRPr>
          </a:p>
        </p:txBody>
      </p:sp>
      <p:pic>
        <p:nvPicPr>
          <p:cNvPr id="152" name="Google Shape;152;p7"/>
          <p:cNvPicPr preferRelativeResize="0"/>
          <p:nvPr/>
        </p:nvPicPr>
        <p:blipFill rotWithShape="1">
          <a:blip r:embed="rId7">
            <a:alphaModFix/>
          </a:blip>
          <a:srcRect/>
          <a:stretch/>
        </p:blipFill>
        <p:spPr>
          <a:xfrm>
            <a:off x="5812567" y="3092034"/>
            <a:ext cx="2436933" cy="1740657"/>
          </a:xfrm>
          <a:prstGeom prst="rect">
            <a:avLst/>
          </a:prstGeom>
          <a:noFill/>
          <a:ln>
            <a:noFill/>
          </a:ln>
        </p:spPr>
      </p:pic>
      <p:sp>
        <p:nvSpPr>
          <p:cNvPr id="153" name="Google Shape;153;p7"/>
          <p:cNvSpPr txBox="1"/>
          <p:nvPr/>
        </p:nvSpPr>
        <p:spPr>
          <a:xfrm>
            <a:off x="9755200" y="6410801"/>
            <a:ext cx="2436800" cy="447133"/>
          </a:xfrm>
          <a:prstGeom prst="rect">
            <a:avLst/>
          </a:prstGeom>
          <a:noFill/>
          <a:ln>
            <a:noFill/>
          </a:ln>
        </p:spPr>
        <p:txBody>
          <a:bodyPr spcFirstLastPara="1" wrap="square" lIns="121900" tIns="121900" rIns="121900" bIns="121900" anchor="t" anchorCtr="0">
            <a:spAutoFit/>
          </a:bodyPr>
          <a:lstStyle/>
          <a:p>
            <a:pPr algn="r" defTabSz="1219170">
              <a:lnSpc>
                <a:spcPct val="90000"/>
              </a:lnSpc>
              <a:buClr>
                <a:srgbClr val="000000"/>
              </a:buClr>
              <a:buSzPts val="1088"/>
            </a:pPr>
            <a:r>
              <a:rPr lang="en" sz="1451" u="sng" kern="0">
                <a:solidFill>
                  <a:srgbClr val="0097A7"/>
                </a:solidFill>
                <a:latin typeface="Arial"/>
                <a:ea typeface="Arial"/>
                <a:cs typeface="Arial"/>
                <a:sym typeface="Arial"/>
                <a:hlinkClick r:id="rId8"/>
              </a:rPr>
              <a:t>www.mySAGEjourney.org</a:t>
            </a:r>
            <a:endParaRPr sz="1867" kern="0">
              <a:solidFill>
                <a:srgbClr val="000000"/>
              </a:solidFill>
              <a:latin typeface="Arial"/>
              <a:ea typeface="Arial"/>
              <a:cs typeface="Arial"/>
              <a:sym typeface="Arial"/>
            </a:endParaRPr>
          </a:p>
        </p:txBody>
      </p:sp>
      <p:sp>
        <p:nvSpPr>
          <p:cNvPr id="154" name="Google Shape;154;p7"/>
          <p:cNvSpPr txBox="1"/>
          <p:nvPr/>
        </p:nvSpPr>
        <p:spPr>
          <a:xfrm>
            <a:off x="8616600" y="3929767"/>
            <a:ext cx="3270800" cy="428603"/>
          </a:xfrm>
          <a:prstGeom prst="rect">
            <a:avLst/>
          </a:prstGeom>
          <a:noFill/>
          <a:ln>
            <a:noFill/>
          </a:ln>
        </p:spPr>
        <p:txBody>
          <a:bodyPr spcFirstLastPara="1" wrap="square" lIns="121900" tIns="121900" rIns="121900" bIns="121900" anchor="t" anchorCtr="0">
            <a:spAutoFit/>
          </a:bodyPr>
          <a:lstStyle/>
          <a:p>
            <a:pPr algn="ctr" defTabSz="1219170">
              <a:lnSpc>
                <a:spcPct val="90000"/>
              </a:lnSpc>
              <a:buClr>
                <a:srgbClr val="000000"/>
              </a:buClr>
              <a:buSzPts val="988"/>
            </a:pPr>
            <a:r>
              <a:rPr lang="en" sz="1317" i="1" kern="0">
                <a:solidFill>
                  <a:srgbClr val="000000"/>
                </a:solidFill>
                <a:latin typeface="Arial"/>
                <a:ea typeface="Arial"/>
                <a:cs typeface="Arial"/>
                <a:sym typeface="Arial"/>
              </a:rPr>
              <a:t>Strongly supported by HEP</a:t>
            </a:r>
            <a:endParaRPr sz="1733" i="1" kern="0">
              <a:solidFill>
                <a:srgbClr val="000000"/>
              </a:solidFill>
              <a:latin typeface="Arial"/>
              <a:ea typeface="Arial"/>
              <a:cs typeface="Arial"/>
              <a:sym typeface="Arial"/>
            </a:endParaRPr>
          </a:p>
        </p:txBody>
      </p:sp>
      <p:sp>
        <p:nvSpPr>
          <p:cNvPr id="155" name="Google Shape;155;p7"/>
          <p:cNvSpPr txBox="1"/>
          <p:nvPr/>
        </p:nvSpPr>
        <p:spPr>
          <a:xfrm>
            <a:off x="8616600" y="1881000"/>
            <a:ext cx="3270800" cy="1969715"/>
          </a:xfrm>
          <a:prstGeom prst="rect">
            <a:avLst/>
          </a:prstGeom>
          <a:solidFill>
            <a:srgbClr val="FFFFFF"/>
          </a:solidFill>
          <a:ln w="25400" cap="flat" cmpd="sng">
            <a:solidFill>
              <a:srgbClr val="A4001D"/>
            </a:solidFill>
            <a:prstDash val="solid"/>
            <a:round/>
            <a:headEnd type="none" w="sm" len="sm"/>
            <a:tailEnd type="none" w="sm" len="sm"/>
          </a:ln>
        </p:spPr>
        <p:txBody>
          <a:bodyPr spcFirstLastPara="1" wrap="square" lIns="121900" tIns="60933" rIns="121900" bIns="60933" anchor="t" anchorCtr="0">
            <a:spAutoFit/>
          </a:bodyPr>
          <a:lstStyle/>
          <a:p>
            <a:pPr defTabSz="1219170">
              <a:buClr>
                <a:srgbClr val="000000"/>
              </a:buClr>
              <a:buSzPts val="900"/>
            </a:pPr>
            <a:r>
              <a:rPr lang="en" sz="1200" b="1" kern="0">
                <a:solidFill>
                  <a:srgbClr val="000000"/>
                </a:solidFill>
                <a:latin typeface="Arial"/>
                <a:ea typeface="Arial"/>
                <a:cs typeface="Arial"/>
                <a:sym typeface="Arial"/>
              </a:rPr>
              <a:t>SAGE Internship: </a:t>
            </a:r>
            <a:endParaRPr sz="1200" b="1" kern="0">
              <a:solidFill>
                <a:srgbClr val="000000"/>
              </a:solidFill>
              <a:latin typeface="Arial"/>
              <a:ea typeface="Arial"/>
              <a:cs typeface="Arial"/>
              <a:sym typeface="Arial"/>
            </a:endParaRPr>
          </a:p>
          <a:p>
            <a:pPr marL="152396" indent="-152396" defTabSz="1219170">
              <a:buClr>
                <a:srgbClr val="000000"/>
              </a:buClr>
              <a:buSzPts val="900"/>
              <a:buFont typeface="Arial"/>
              <a:buChar char="●"/>
            </a:pPr>
            <a:r>
              <a:rPr lang="en" sz="1200" kern="0">
                <a:solidFill>
                  <a:srgbClr val="000000"/>
                </a:solidFill>
                <a:latin typeface="Arial"/>
                <a:ea typeface="Arial"/>
                <a:cs typeface="Arial"/>
                <a:sym typeface="Arial"/>
              </a:rPr>
              <a:t>advertising existing national lab internship programs within the SAGE community </a:t>
            </a:r>
            <a:endParaRPr sz="1200" kern="0">
              <a:solidFill>
                <a:srgbClr val="000000"/>
              </a:solidFill>
              <a:latin typeface="Arial"/>
              <a:ea typeface="Arial"/>
              <a:cs typeface="Arial"/>
              <a:sym typeface="Arial"/>
            </a:endParaRPr>
          </a:p>
          <a:p>
            <a:pPr marL="152396" indent="-152396" defTabSz="1219170">
              <a:buClr>
                <a:srgbClr val="000000"/>
              </a:buClr>
              <a:buSzPts val="900"/>
              <a:buFont typeface="Arial"/>
              <a:buChar char="●"/>
            </a:pPr>
            <a:r>
              <a:rPr lang="en" sz="1200" kern="0">
                <a:solidFill>
                  <a:srgbClr val="000000"/>
                </a:solidFill>
                <a:latin typeface="Arial"/>
                <a:ea typeface="Arial"/>
                <a:cs typeface="Arial"/>
                <a:sym typeface="Arial"/>
              </a:rPr>
              <a:t>connecting SAGE participants with mentors at National Laboratories and guiding them through the application and selection processes</a:t>
            </a:r>
            <a:endParaRPr sz="1200" kern="0">
              <a:solidFill>
                <a:srgbClr val="000000"/>
              </a:solidFill>
              <a:latin typeface="Arial"/>
              <a:ea typeface="Arial"/>
              <a:cs typeface="Arial"/>
              <a:sym typeface="Arial"/>
            </a:endParaRPr>
          </a:p>
          <a:p>
            <a:pPr marL="152396" indent="-152396" defTabSz="1219170">
              <a:buClr>
                <a:srgbClr val="000000"/>
              </a:buClr>
              <a:buSzPts val="900"/>
              <a:buFont typeface="Arial"/>
              <a:buChar char="●"/>
            </a:pPr>
            <a:r>
              <a:rPr lang="en" sz="1200" kern="0">
                <a:solidFill>
                  <a:srgbClr val="000000"/>
                </a:solidFill>
                <a:latin typeface="Arial"/>
                <a:ea typeface="Arial"/>
                <a:cs typeface="Arial"/>
                <a:sym typeface="Arial"/>
              </a:rPr>
              <a:t>developing skills relevant and/or unique to National Laboratories</a:t>
            </a:r>
            <a:endParaRPr sz="1200" kern="0">
              <a:solidFill>
                <a:srgbClr val="000000"/>
              </a:solidFill>
              <a:latin typeface="Arial"/>
              <a:ea typeface="Arial"/>
              <a:cs typeface="Arial"/>
              <a:sym typeface="Arial"/>
            </a:endParaRPr>
          </a:p>
          <a:p>
            <a:pPr marL="152396" indent="-152396" defTabSz="1219170">
              <a:buClr>
                <a:srgbClr val="000000"/>
              </a:buClr>
              <a:buSzPts val="900"/>
              <a:buFont typeface="Arial"/>
              <a:buChar char="●"/>
            </a:pPr>
            <a:r>
              <a:rPr lang="en" sz="1200" kern="0">
                <a:solidFill>
                  <a:srgbClr val="000000"/>
                </a:solidFill>
                <a:latin typeface="Arial"/>
                <a:ea typeface="Arial"/>
                <a:cs typeface="Arial"/>
                <a:sym typeface="Arial"/>
              </a:rPr>
              <a:t>tracking of skill proficiency level increase</a:t>
            </a:r>
            <a:endParaRPr sz="1200" kern="0">
              <a:solidFill>
                <a:srgbClr val="000000"/>
              </a:solidFill>
              <a:latin typeface="Arial"/>
              <a:ea typeface="Arial"/>
              <a:cs typeface="Arial"/>
              <a:sym typeface="Arial"/>
            </a:endParaRPr>
          </a:p>
        </p:txBody>
      </p:sp>
      <p:sp>
        <p:nvSpPr>
          <p:cNvPr id="157" name="Google Shape;157;p7"/>
          <p:cNvSpPr txBox="1"/>
          <p:nvPr/>
        </p:nvSpPr>
        <p:spPr>
          <a:xfrm>
            <a:off x="145143" y="616996"/>
            <a:ext cx="6506800" cy="367763"/>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 sz="1333" kern="0" dirty="0">
                <a:solidFill>
                  <a:srgbClr val="000000"/>
                </a:solidFill>
                <a:latin typeface="Arial"/>
                <a:cs typeface="Arial"/>
                <a:sym typeface="Arial"/>
              </a:rPr>
              <a:t>At SLAC, in 2023, out of 809 Technical Research Staff, 148 (18%) were women</a:t>
            </a:r>
            <a:endParaRPr sz="2267" kern="0" dirty="0">
              <a:solidFill>
                <a:srgbClr val="000000"/>
              </a:solidFill>
              <a:latin typeface="Arial"/>
              <a:cs typeface="Arial"/>
              <a:sym typeface="Arial"/>
            </a:endParaRPr>
          </a:p>
          <a:p>
            <a:pPr defTabSz="1219170">
              <a:buClr>
                <a:srgbClr val="000000"/>
              </a:buClr>
            </a:pPr>
            <a:endParaRPr sz="2400" kern="0" dirty="0">
              <a:solidFill>
                <a:srgbClr val="595959"/>
              </a:solidFill>
              <a:latin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1026" name="Picture 2">
            <a:extLst>
              <a:ext uri="{FF2B5EF4-FFF2-40B4-BE49-F238E27FC236}">
                <a16:creationId xmlns:a16="http://schemas.microsoft.com/office/drawing/2014/main" id="{97ACF576-7B5A-01DC-6421-91D6659325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333" y="2370893"/>
            <a:ext cx="2767983" cy="2778272"/>
          </a:xfrm>
          <a:prstGeom prst="rect">
            <a:avLst/>
          </a:prstGeom>
          <a:noFill/>
          <a:extLst>
            <a:ext uri="{909E8E84-426E-40DD-AFC4-6F175D3DCCD1}">
              <a14:hiddenFill xmlns:a14="http://schemas.microsoft.com/office/drawing/2010/main">
                <a:solidFill>
                  <a:srgbClr val="FFFFFF"/>
                </a:solidFill>
              </a14:hiddenFill>
            </a:ext>
          </a:extLst>
        </p:spPr>
      </p:pic>
      <p:sp>
        <p:nvSpPr>
          <p:cNvPr id="83" name="Google Shape;83;g1ff680375f3_1_0"/>
          <p:cNvSpPr/>
          <p:nvPr/>
        </p:nvSpPr>
        <p:spPr>
          <a:xfrm>
            <a:off x="-20867" y="-49633"/>
            <a:ext cx="12192000" cy="1354000"/>
          </a:xfrm>
          <a:prstGeom prst="rect">
            <a:avLst/>
          </a:prstGeom>
          <a:solidFill>
            <a:srgbClr val="204650"/>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endParaRPr sz="1867" kern="0">
              <a:solidFill>
                <a:srgbClr val="000000"/>
              </a:solidFill>
              <a:latin typeface="Libre Franklin"/>
              <a:ea typeface="Libre Franklin"/>
              <a:cs typeface="Libre Franklin"/>
              <a:sym typeface="Libre Franklin"/>
            </a:endParaRPr>
          </a:p>
        </p:txBody>
      </p:sp>
      <p:sp>
        <p:nvSpPr>
          <p:cNvPr id="84" name="Google Shape;84;g1ff680375f3_1_0"/>
          <p:cNvSpPr txBox="1"/>
          <p:nvPr/>
        </p:nvSpPr>
        <p:spPr>
          <a:xfrm>
            <a:off x="6406400" y="51967"/>
            <a:ext cx="5518000" cy="1068800"/>
          </a:xfrm>
          <a:prstGeom prst="rect">
            <a:avLst/>
          </a:prstGeom>
          <a:noFill/>
          <a:ln>
            <a:noFill/>
          </a:ln>
        </p:spPr>
        <p:txBody>
          <a:bodyPr spcFirstLastPara="1" wrap="square" lIns="121900" tIns="121900" rIns="121900" bIns="121900" anchor="t" anchorCtr="0">
            <a:noAutofit/>
          </a:bodyPr>
          <a:lstStyle/>
          <a:p>
            <a:pPr algn="ctr" defTabSz="1219170">
              <a:buClr>
                <a:srgbClr val="000000"/>
              </a:buClr>
            </a:pPr>
            <a:r>
              <a:rPr lang="en-US" sz="2000" b="1" kern="0" dirty="0">
                <a:solidFill>
                  <a:srgbClr val="EBEBDF"/>
                </a:solidFill>
                <a:latin typeface="Arial"/>
                <a:cs typeface="Arial"/>
                <a:sym typeface="Arial"/>
              </a:rPr>
              <a:t>Mission: to engage curious and passionate students, and empower them to explore a wide range of possibilities for their future.</a:t>
            </a:r>
            <a:endParaRPr sz="2000" b="1" kern="0" dirty="0">
              <a:solidFill>
                <a:srgbClr val="EBEBDF"/>
              </a:solidFill>
              <a:latin typeface="Arial"/>
              <a:cs typeface="Arial"/>
              <a:sym typeface="Arial"/>
            </a:endParaRPr>
          </a:p>
        </p:txBody>
      </p:sp>
      <p:pic>
        <p:nvPicPr>
          <p:cNvPr id="85" name="Google Shape;85;g1ff680375f3_1_0"/>
          <p:cNvPicPr preferRelativeResize="0"/>
          <p:nvPr/>
        </p:nvPicPr>
        <p:blipFill>
          <a:blip r:embed="rId4">
            <a:alphaModFix/>
          </a:blip>
          <a:stretch>
            <a:fillRect/>
          </a:stretch>
        </p:blipFill>
        <p:spPr>
          <a:xfrm>
            <a:off x="401033" y="-41168"/>
            <a:ext cx="5620432" cy="1230800"/>
          </a:xfrm>
          <a:prstGeom prst="rect">
            <a:avLst/>
          </a:prstGeom>
          <a:noFill/>
          <a:ln>
            <a:noFill/>
          </a:ln>
        </p:spPr>
      </p:pic>
      <p:pic>
        <p:nvPicPr>
          <p:cNvPr id="89" name="Google Shape;89;g1ff680375f3_1_0"/>
          <p:cNvPicPr preferRelativeResize="0"/>
          <p:nvPr/>
        </p:nvPicPr>
        <p:blipFill>
          <a:blip r:embed="rId5">
            <a:alphaModFix/>
          </a:blip>
          <a:stretch>
            <a:fillRect/>
          </a:stretch>
        </p:blipFill>
        <p:spPr>
          <a:xfrm>
            <a:off x="8092009" y="2296833"/>
            <a:ext cx="2804711" cy="1715864"/>
          </a:xfrm>
          <a:prstGeom prst="rect">
            <a:avLst/>
          </a:prstGeom>
          <a:noFill/>
          <a:ln>
            <a:noFill/>
          </a:ln>
        </p:spPr>
      </p:pic>
      <p:pic>
        <p:nvPicPr>
          <p:cNvPr id="91" name="Google Shape;91;g1ff680375f3_1_0">
            <a:hlinkClick r:id="rId6"/>
          </p:cNvPr>
          <p:cNvPicPr preferRelativeResize="0"/>
          <p:nvPr/>
        </p:nvPicPr>
        <p:blipFill>
          <a:blip r:embed="rId7">
            <a:alphaModFix/>
          </a:blip>
          <a:stretch>
            <a:fillRect/>
          </a:stretch>
        </p:blipFill>
        <p:spPr>
          <a:xfrm>
            <a:off x="1313776" y="4677571"/>
            <a:ext cx="2075601" cy="2123533"/>
          </a:xfrm>
          <a:prstGeom prst="rect">
            <a:avLst/>
          </a:prstGeom>
          <a:noFill/>
          <a:ln>
            <a:noFill/>
          </a:ln>
        </p:spPr>
      </p:pic>
      <p:sp>
        <p:nvSpPr>
          <p:cNvPr id="93" name="Google Shape;93;g1ff680375f3_1_0"/>
          <p:cNvSpPr txBox="1"/>
          <p:nvPr/>
        </p:nvSpPr>
        <p:spPr>
          <a:xfrm>
            <a:off x="3957951" y="1233667"/>
            <a:ext cx="3479904" cy="637799"/>
          </a:xfrm>
          <a:prstGeom prst="rect">
            <a:avLst/>
          </a:prstGeom>
          <a:noFill/>
          <a:ln>
            <a:noFill/>
          </a:ln>
        </p:spPr>
        <p:txBody>
          <a:bodyPr spcFirstLastPara="1" wrap="square" lIns="121900" tIns="121900" rIns="121900" bIns="121900" anchor="t" anchorCtr="0">
            <a:noAutofit/>
          </a:bodyPr>
          <a:lstStyle/>
          <a:p>
            <a:pPr algn="ctr" defTabSz="1219170">
              <a:buClr>
                <a:srgbClr val="000000"/>
              </a:buClr>
            </a:pPr>
            <a:r>
              <a:rPr lang="en-US" sz="2400" b="1" u="sng" kern="0" dirty="0">
                <a:solidFill>
                  <a:srgbClr val="000000"/>
                </a:solidFill>
                <a:latin typeface="Libre Franklin"/>
                <a:ea typeface="Libre Franklin"/>
                <a:cs typeface="Libre Franklin"/>
                <a:sym typeface="Libre Franklin"/>
              </a:rPr>
              <a:t>SAGEx Clubs</a:t>
            </a:r>
          </a:p>
          <a:p>
            <a:pPr algn="ctr" defTabSz="1219170">
              <a:buClr>
                <a:srgbClr val="000000"/>
              </a:buClr>
            </a:pPr>
            <a:r>
              <a:rPr lang="en-US" sz="1600" kern="0" dirty="0">
                <a:solidFill>
                  <a:srgbClr val="000000"/>
                </a:solidFill>
                <a:latin typeface="Libre Franklin"/>
                <a:ea typeface="Libre Franklin"/>
                <a:cs typeface="Libre Franklin"/>
                <a:sym typeface="Libre Franklin"/>
              </a:rPr>
              <a:t>High school clubs that enlarge the SAGE community and give opportunities to our students to apply their leadership skills</a:t>
            </a:r>
          </a:p>
        </p:txBody>
      </p:sp>
      <p:sp>
        <p:nvSpPr>
          <p:cNvPr id="94" name="Google Shape;94;g1ff680375f3_1_0"/>
          <p:cNvSpPr txBox="1"/>
          <p:nvPr/>
        </p:nvSpPr>
        <p:spPr>
          <a:xfrm>
            <a:off x="8092009" y="1233667"/>
            <a:ext cx="3809223" cy="967227"/>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2400" b="1" u="sng" kern="0" dirty="0">
                <a:solidFill>
                  <a:srgbClr val="000000"/>
                </a:solidFill>
                <a:latin typeface="Libre Franklin"/>
                <a:ea typeface="Libre Franklin"/>
                <a:cs typeface="Libre Franklin"/>
                <a:sym typeface="Libre Franklin"/>
              </a:rPr>
              <a:t>SAGE Volunteers</a:t>
            </a:r>
          </a:p>
          <a:p>
            <a:pPr defTabSz="1219170">
              <a:buClr>
                <a:srgbClr val="000000"/>
              </a:buClr>
            </a:pPr>
            <a:r>
              <a:rPr lang="en-US" sz="1600" kern="0" dirty="0">
                <a:solidFill>
                  <a:srgbClr val="000000"/>
                </a:solidFill>
                <a:latin typeface="Libre Franklin"/>
                <a:ea typeface="Libre Franklin"/>
                <a:cs typeface="Libre Franklin"/>
                <a:sym typeface="Libre Franklin"/>
              </a:rPr>
              <a:t>Bring the SLAC community together</a:t>
            </a:r>
            <a:r>
              <a:rPr lang="en-US" sz="2400" b="1" u="sng" kern="0" dirty="0">
                <a:solidFill>
                  <a:srgbClr val="000000"/>
                </a:solidFill>
                <a:latin typeface="Libre Franklin"/>
                <a:ea typeface="Libre Franklin"/>
                <a:cs typeface="Libre Franklin"/>
                <a:sym typeface="Libre Franklin"/>
              </a:rPr>
              <a:t> </a:t>
            </a:r>
            <a:endParaRPr sz="2400" b="1" u="sng" kern="0" dirty="0">
              <a:solidFill>
                <a:srgbClr val="000000"/>
              </a:solidFill>
              <a:latin typeface="Libre Franklin"/>
              <a:ea typeface="Libre Franklin"/>
              <a:cs typeface="Libre Franklin"/>
              <a:sym typeface="Libre Franklin"/>
            </a:endParaRPr>
          </a:p>
        </p:txBody>
      </p:sp>
      <p:sp>
        <p:nvSpPr>
          <p:cNvPr id="95" name="Google Shape;95;g1ff680375f3_1_0"/>
          <p:cNvSpPr txBox="1"/>
          <p:nvPr/>
        </p:nvSpPr>
        <p:spPr>
          <a:xfrm>
            <a:off x="46301" y="1304367"/>
            <a:ext cx="2864708" cy="567099"/>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2400" b="1" u="sng" kern="0" dirty="0">
                <a:solidFill>
                  <a:srgbClr val="000000"/>
                </a:solidFill>
                <a:latin typeface="Libre Franklin"/>
                <a:ea typeface="Libre Franklin"/>
                <a:cs typeface="Libre Franklin"/>
                <a:sym typeface="Libre Franklin"/>
              </a:rPr>
              <a:t>SAGE Live</a:t>
            </a:r>
          </a:p>
          <a:p>
            <a:pPr defTabSz="1219170">
              <a:buClr>
                <a:srgbClr val="000000"/>
              </a:buClr>
            </a:pPr>
            <a:r>
              <a:rPr lang="en-US" sz="1600" kern="0" dirty="0">
                <a:solidFill>
                  <a:srgbClr val="000000"/>
                </a:solidFill>
                <a:latin typeface="Libre Franklin"/>
                <a:ea typeface="Libre Franklin"/>
                <a:cs typeface="Libre Franklin"/>
                <a:sym typeface="Libre Franklin"/>
              </a:rPr>
              <a:t>Keep a connection with the students’ community</a:t>
            </a:r>
            <a:endParaRPr sz="2400" kern="0" dirty="0">
              <a:solidFill>
                <a:srgbClr val="000000"/>
              </a:solidFill>
              <a:latin typeface="Libre Franklin"/>
              <a:ea typeface="Libre Franklin"/>
              <a:cs typeface="Libre Franklin"/>
              <a:sym typeface="Libre Franklin"/>
            </a:endParaRPr>
          </a:p>
        </p:txBody>
      </p:sp>
      <p:sp>
        <p:nvSpPr>
          <p:cNvPr id="4" name="TextBox 3">
            <a:extLst>
              <a:ext uri="{FF2B5EF4-FFF2-40B4-BE49-F238E27FC236}">
                <a16:creationId xmlns:a16="http://schemas.microsoft.com/office/drawing/2014/main" id="{0AC11F1A-84E4-BAD7-3284-291054AA66AE}"/>
              </a:ext>
            </a:extLst>
          </p:cNvPr>
          <p:cNvSpPr txBox="1"/>
          <p:nvPr/>
        </p:nvSpPr>
        <p:spPr>
          <a:xfrm>
            <a:off x="3864531" y="3039914"/>
            <a:ext cx="3951400" cy="2965492"/>
          </a:xfrm>
          <a:prstGeom prst="rect">
            <a:avLst/>
          </a:prstGeom>
          <a:noFill/>
        </p:spPr>
        <p:txBody>
          <a:bodyPr wrap="square">
            <a:spAutoFit/>
          </a:bodyPr>
          <a:lstStyle/>
          <a:p>
            <a:pPr algn="ctr" defTabSz="1219170" fontAlgn="t">
              <a:lnSpc>
                <a:spcPct val="150000"/>
              </a:lnSpc>
              <a:buClr>
                <a:srgbClr val="000000"/>
              </a:buClr>
            </a:pPr>
            <a:r>
              <a:rPr lang="en-US" sz="2667" kern="0" dirty="0">
                <a:solidFill>
                  <a:srgbClr val="C00000"/>
                </a:solidFill>
                <a:latin typeface="ADLaM Display" panose="020F0502020204030204" pitchFamily="2" charset="0"/>
                <a:ea typeface="ADLaM Display" panose="020F0502020204030204" pitchFamily="2" charset="0"/>
                <a:cs typeface="ADLaM Display" panose="020F0502020204030204" pitchFamily="2" charset="0"/>
                <a:sym typeface="Arial"/>
              </a:rPr>
              <a:t>12 clubs</a:t>
            </a:r>
          </a:p>
          <a:p>
            <a:pPr algn="ctr" defTabSz="1219170" fontAlgn="t">
              <a:lnSpc>
                <a:spcPct val="150000"/>
              </a:lnSpc>
              <a:buClr>
                <a:srgbClr val="000000"/>
              </a:buClr>
            </a:pPr>
            <a:r>
              <a:rPr lang="en-US" sz="2667" kern="0" dirty="0">
                <a:solidFill>
                  <a:srgbClr val="C00000"/>
                </a:solidFill>
                <a:latin typeface="ADLaM Display" panose="020F0502020204030204" pitchFamily="2" charset="0"/>
                <a:ea typeface="ADLaM Display" panose="020F0502020204030204" pitchFamily="2" charset="0"/>
                <a:cs typeface="ADLaM Display" panose="020F0502020204030204" pitchFamily="2" charset="0"/>
                <a:sym typeface="Arial"/>
              </a:rPr>
              <a:t>8 career talks</a:t>
            </a:r>
          </a:p>
          <a:p>
            <a:pPr algn="ctr" defTabSz="1219170" fontAlgn="t">
              <a:lnSpc>
                <a:spcPct val="150000"/>
              </a:lnSpc>
              <a:buClr>
                <a:srgbClr val="000000"/>
              </a:buClr>
            </a:pPr>
            <a:r>
              <a:rPr lang="en-US" sz="2667" kern="0" dirty="0">
                <a:solidFill>
                  <a:srgbClr val="C00000"/>
                </a:solidFill>
                <a:latin typeface="ADLaM Display" panose="020F0502020204030204" pitchFamily="2" charset="0"/>
                <a:ea typeface="ADLaM Display" panose="020F0502020204030204" pitchFamily="2" charset="0"/>
                <a:cs typeface="ADLaM Display" panose="020F0502020204030204" pitchFamily="2" charset="0"/>
                <a:sym typeface="Arial"/>
              </a:rPr>
              <a:t>2 SLAC tours</a:t>
            </a:r>
          </a:p>
          <a:p>
            <a:pPr algn="ctr" defTabSz="1219170" fontAlgn="t">
              <a:lnSpc>
                <a:spcPct val="150000"/>
              </a:lnSpc>
              <a:buClr>
                <a:srgbClr val="000000"/>
              </a:buClr>
            </a:pPr>
            <a:r>
              <a:rPr lang="en-US" sz="2667" kern="0" dirty="0">
                <a:solidFill>
                  <a:srgbClr val="C00000"/>
                </a:solidFill>
                <a:latin typeface="ADLaM Display" panose="020F0502020204030204" pitchFamily="2" charset="0"/>
                <a:ea typeface="ADLaM Display" panose="020F0502020204030204" pitchFamily="2" charset="0"/>
                <a:cs typeface="ADLaM Display" panose="020F0502020204030204" pitchFamily="2" charset="0"/>
                <a:sym typeface="Arial"/>
              </a:rPr>
              <a:t>~12 members per club</a:t>
            </a:r>
          </a:p>
          <a:p>
            <a:pPr algn="ctr" defTabSz="1219170" fontAlgn="t">
              <a:buClr>
                <a:srgbClr val="000000"/>
              </a:buClr>
            </a:pPr>
            <a:endParaRPr lang="en-US" sz="2667" kern="0" dirty="0">
              <a:solidFill>
                <a:srgbClr val="C00000"/>
              </a:solidFill>
              <a:latin typeface="Arial" panose="020B0604020202020204" pitchFamily="34" charset="0"/>
              <a:cs typeface="Arial"/>
              <a:sym typeface="Arial"/>
            </a:endParaRPr>
          </a:p>
        </p:txBody>
      </p:sp>
      <p:pic>
        <p:nvPicPr>
          <p:cNvPr id="1028" name="Picture 4">
            <a:extLst>
              <a:ext uri="{FF2B5EF4-FFF2-40B4-BE49-F238E27FC236}">
                <a16:creationId xmlns:a16="http://schemas.microsoft.com/office/drawing/2014/main" id="{22822FCE-0526-5AF9-33DC-7C3604B07FC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35584" y="4108638"/>
            <a:ext cx="2888817" cy="17363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noAutofit/>
          </a:bodyPr>
          <a:lstStyle/>
          <a:p>
            <a:r>
              <a:rPr lang="en-US" dirty="0"/>
              <a:t>Fermilab Initiatives – TECHS and IDEAS</a:t>
            </a:r>
            <a:endParaRPr lang="en-US" sz="2133" dirty="0"/>
          </a:p>
        </p:txBody>
      </p:sp>
      <p:sp>
        <p:nvSpPr>
          <p:cNvPr id="4" name="Text Placeholder 3"/>
          <p:cNvSpPr>
            <a:spLocks noGrp="1"/>
          </p:cNvSpPr>
          <p:nvPr>
            <p:ph type="body" sz="quarter" idx="10"/>
          </p:nvPr>
        </p:nvSpPr>
        <p:spPr>
          <a:xfrm>
            <a:off x="525286" y="5132448"/>
            <a:ext cx="11332308" cy="1247725"/>
          </a:xfrm>
        </p:spPr>
        <p:txBody>
          <a:bodyPr/>
          <a:lstStyle/>
          <a:p>
            <a:r>
              <a:rPr lang="en-US" dirty="0"/>
              <a:t>21 June 2024</a:t>
            </a:r>
          </a:p>
        </p:txBody>
      </p:sp>
    </p:spTree>
    <p:extLst>
      <p:ext uri="{BB962C8B-B14F-4D97-AF65-F5344CB8AC3E}">
        <p14:creationId xmlns:p14="http://schemas.microsoft.com/office/powerpoint/2010/main" val="1989597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D7D7FF-1C19-F36D-109A-391AA0CB0018}"/>
              </a:ext>
            </a:extLst>
          </p:cNvPr>
          <p:cNvSpPr>
            <a:spLocks noGrp="1"/>
          </p:cNvSpPr>
          <p:nvPr>
            <p:ph idx="1"/>
          </p:nvPr>
        </p:nvSpPr>
        <p:spPr/>
        <p:txBody>
          <a:bodyPr/>
          <a:lstStyle/>
          <a:p>
            <a:pPr marL="0" indent="0">
              <a:buNone/>
            </a:pPr>
            <a:r>
              <a:rPr lang="en-US" dirty="0"/>
              <a:t>Purpose:  Foster innovation and growth in the engineering and technical communities </a:t>
            </a:r>
          </a:p>
          <a:p>
            <a:r>
              <a:rPr lang="en-US" dirty="0"/>
              <a:t>Provide support to engineers to pursue innovations that lead them into the research and development arena and technology transfer while advancing the lab’s strategic priorities</a:t>
            </a:r>
          </a:p>
          <a:p>
            <a:pPr lvl="1"/>
            <a:r>
              <a:rPr lang="en-US" dirty="0"/>
              <a:t>Improve mission operations, such as safety, sustainability, advanced manufacturing and fabrication processes, materials, advanced tools and new technology</a:t>
            </a:r>
          </a:p>
          <a:p>
            <a:pPr lvl="1"/>
            <a:r>
              <a:rPr lang="en-US" dirty="0"/>
              <a:t>Pursue ideas within emerging capabilities such as quantum, microelectronics, and artificial intelligence / machine learning</a:t>
            </a:r>
          </a:p>
          <a:p>
            <a:r>
              <a:rPr lang="en-US" dirty="0"/>
              <a:t>Create a program to develop the technical skills in high school students desired in technicians </a:t>
            </a:r>
          </a:p>
          <a:p>
            <a:pPr lvl="1"/>
            <a:r>
              <a:rPr lang="en-US" dirty="0"/>
              <a:t>Also, introduce high schoolers to careers at the lab beyond scientists and engineering</a:t>
            </a:r>
          </a:p>
          <a:p>
            <a:pPr marL="0" indent="0">
              <a:buNone/>
            </a:pPr>
            <a:endParaRPr lang="en-US" dirty="0"/>
          </a:p>
          <a:p>
            <a:pPr marL="0" indent="0" algn="ctr">
              <a:buNone/>
            </a:pPr>
            <a:r>
              <a:rPr lang="en-US" u="sng" dirty="0"/>
              <a:t>Solution:  DOE Office of Science funding of $2M over the next 5 years</a:t>
            </a:r>
          </a:p>
        </p:txBody>
      </p:sp>
      <p:sp>
        <p:nvSpPr>
          <p:cNvPr id="3" name="Title 2">
            <a:extLst>
              <a:ext uri="{FF2B5EF4-FFF2-40B4-BE49-F238E27FC236}">
                <a16:creationId xmlns:a16="http://schemas.microsoft.com/office/drawing/2014/main" id="{34CB936D-4036-4FB9-60E2-018A23FA2618}"/>
              </a:ext>
            </a:extLst>
          </p:cNvPr>
          <p:cNvSpPr>
            <a:spLocks noGrp="1"/>
          </p:cNvSpPr>
          <p:nvPr>
            <p:ph type="title"/>
          </p:nvPr>
        </p:nvSpPr>
        <p:spPr/>
        <p:txBody>
          <a:bodyPr/>
          <a:lstStyle/>
          <a:p>
            <a:r>
              <a:rPr lang="en-US" dirty="0"/>
              <a:t>New Fermilab Initiatives for Engineers and Technicians</a:t>
            </a:r>
          </a:p>
        </p:txBody>
      </p:sp>
      <p:sp>
        <p:nvSpPr>
          <p:cNvPr id="5" name="Footer Placeholder 4">
            <a:extLst>
              <a:ext uri="{FF2B5EF4-FFF2-40B4-BE49-F238E27FC236}">
                <a16:creationId xmlns:a16="http://schemas.microsoft.com/office/drawing/2014/main" id="{CB847D83-FEAE-38DC-33EC-3947056B115C}"/>
              </a:ext>
            </a:extLst>
          </p:cNvPr>
          <p:cNvSpPr>
            <a:spLocks noGrp="1"/>
          </p:cNvSpPr>
          <p:nvPr>
            <p:ph type="ftr" sz="quarter" idx="3"/>
          </p:nvPr>
        </p:nvSpPr>
        <p:spPr/>
        <p:txBody>
          <a:bodyPr/>
          <a:lstStyle/>
          <a:p>
            <a:pPr defTabSz="609585" fontAlgn="base">
              <a:spcBef>
                <a:spcPct val="0"/>
              </a:spcBef>
              <a:spcAft>
                <a:spcPct val="0"/>
              </a:spcAft>
              <a:defRPr/>
            </a:pPr>
            <a:r>
              <a:rPr lang="en-US"/>
              <a:t>Fermilab Engineering and Technical Initiatives</a:t>
            </a:r>
            <a:endParaRPr lang="en-US" b="1" dirty="0"/>
          </a:p>
        </p:txBody>
      </p:sp>
      <p:sp>
        <p:nvSpPr>
          <p:cNvPr id="6" name="Slide Number Placeholder 5">
            <a:extLst>
              <a:ext uri="{FF2B5EF4-FFF2-40B4-BE49-F238E27FC236}">
                <a16:creationId xmlns:a16="http://schemas.microsoft.com/office/drawing/2014/main" id="{533589D1-725A-FB1F-C625-D56AD020D554}"/>
              </a:ext>
            </a:extLst>
          </p:cNvPr>
          <p:cNvSpPr>
            <a:spLocks noGrp="1"/>
          </p:cNvSpPr>
          <p:nvPr>
            <p:ph type="sldNum" sz="quarter" idx="4"/>
          </p:nvPr>
        </p:nvSpPr>
        <p:spPr/>
        <p:txBody>
          <a:bodyPr/>
          <a:lstStyle/>
          <a:p>
            <a:pPr defTabSz="609585" fontAlgn="base">
              <a:spcBef>
                <a:spcPct val="0"/>
              </a:spcBef>
              <a:spcAft>
                <a:spcPct val="0"/>
              </a:spcAft>
              <a:defRPr/>
            </a:pPr>
            <a:fld id="{148C009B-CB69-E04A-B9B3-34B26D69E9CF}" type="slidenum">
              <a:rPr lang="en-US"/>
              <a:pPr defTabSz="609585" fontAlgn="base">
                <a:spcBef>
                  <a:spcPct val="0"/>
                </a:spcBef>
                <a:spcAft>
                  <a:spcPct val="0"/>
                </a:spcAft>
                <a:defRPr/>
              </a:pPr>
              <a:t>28</a:t>
            </a:fld>
            <a:endParaRPr lang="en-US" dirty="0"/>
          </a:p>
        </p:txBody>
      </p:sp>
    </p:spTree>
    <p:extLst>
      <p:ext uri="{BB962C8B-B14F-4D97-AF65-F5344CB8AC3E}">
        <p14:creationId xmlns:p14="http://schemas.microsoft.com/office/powerpoint/2010/main" val="40440973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944AC7-1849-4C59-2E4F-CDD8B940C864}"/>
              </a:ext>
            </a:extLst>
          </p:cNvPr>
          <p:cNvSpPr>
            <a:spLocks noGrp="1"/>
          </p:cNvSpPr>
          <p:nvPr>
            <p:ph sz="half" idx="13"/>
          </p:nvPr>
        </p:nvSpPr>
        <p:spPr>
          <a:xfrm>
            <a:off x="304801" y="971551"/>
            <a:ext cx="5608320" cy="5059364"/>
          </a:xfrm>
        </p:spPr>
        <p:txBody>
          <a:bodyPr>
            <a:normAutofit fontScale="92500" lnSpcReduction="10000"/>
          </a:bodyPr>
          <a:lstStyle/>
          <a:p>
            <a:pPr marL="0" indent="0">
              <a:buNone/>
            </a:pPr>
            <a:r>
              <a:rPr lang="en-US" b="1" dirty="0"/>
              <a:t>Technician Education for Careers out of High School (TECHS)</a:t>
            </a:r>
          </a:p>
          <a:p>
            <a:r>
              <a:rPr lang="en-US" dirty="0"/>
              <a:t>Pilot apprenticeship for high school students</a:t>
            </a:r>
          </a:p>
          <a:p>
            <a:r>
              <a:rPr lang="en-US" dirty="0"/>
              <a:t>Talent incubator to nurture future technicians</a:t>
            </a:r>
          </a:p>
          <a:p>
            <a:r>
              <a:rPr lang="en-US" dirty="0"/>
              <a:t>Two-summer commitment starting 2025</a:t>
            </a:r>
          </a:p>
          <a:p>
            <a:pPr lvl="1"/>
            <a:r>
              <a:rPr lang="en-US" dirty="0"/>
              <a:t>Mentored by lab technicians and program instructors</a:t>
            </a:r>
          </a:p>
          <a:p>
            <a:pPr lvl="1"/>
            <a:r>
              <a:rPr lang="en-US" dirty="0"/>
              <a:t>First summer for rising high school seniors to receive instruction on basic electrical and mechanical skills and work on lab room projects</a:t>
            </a:r>
          </a:p>
          <a:p>
            <a:pPr lvl="1"/>
            <a:r>
              <a:rPr lang="en-US" dirty="0"/>
              <a:t>Second summer for the summer after students graduate from high school to work within technician groups</a:t>
            </a:r>
          </a:p>
          <a:p>
            <a:pPr lvl="1"/>
            <a:r>
              <a:rPr lang="en-US" dirty="0"/>
              <a:t>Upon completion of program, opportunity for qualified students to apply for permanent positions</a:t>
            </a:r>
          </a:p>
          <a:p>
            <a:pPr lvl="1"/>
            <a:endParaRPr lang="en-US" dirty="0"/>
          </a:p>
        </p:txBody>
      </p:sp>
      <p:sp>
        <p:nvSpPr>
          <p:cNvPr id="7" name="Content Placeholder 6">
            <a:extLst>
              <a:ext uri="{FF2B5EF4-FFF2-40B4-BE49-F238E27FC236}">
                <a16:creationId xmlns:a16="http://schemas.microsoft.com/office/drawing/2014/main" id="{91BC911C-AA02-8070-F9E6-529101C988E2}"/>
              </a:ext>
            </a:extLst>
          </p:cNvPr>
          <p:cNvSpPr>
            <a:spLocks noGrp="1"/>
          </p:cNvSpPr>
          <p:nvPr>
            <p:ph sz="half" idx="15"/>
          </p:nvPr>
        </p:nvSpPr>
        <p:spPr>
          <a:xfrm>
            <a:off x="6278881" y="971551"/>
            <a:ext cx="5620511" cy="5145494"/>
          </a:xfrm>
        </p:spPr>
        <p:txBody>
          <a:bodyPr>
            <a:normAutofit fontScale="85000" lnSpcReduction="20000"/>
          </a:bodyPr>
          <a:lstStyle/>
          <a:p>
            <a:pPr marL="0" indent="0">
              <a:buNone/>
            </a:pPr>
            <a:r>
              <a:rPr lang="en-US" b="1" dirty="0"/>
              <a:t>Innovative Design Engineering to Accelerate Solutions (IDEAS)</a:t>
            </a:r>
          </a:p>
          <a:p>
            <a:pPr marL="0" indent="0">
              <a:buNone/>
            </a:pPr>
            <a:r>
              <a:rPr lang="en-US" dirty="0"/>
              <a:t>The suite of initiatives to support engineering innovations</a:t>
            </a:r>
          </a:p>
          <a:p>
            <a:r>
              <a:rPr lang="en-US" dirty="0"/>
              <a:t>Disclosure Drive Funding – “What would you do with 30 hours and $5000?”</a:t>
            </a:r>
          </a:p>
          <a:p>
            <a:pPr lvl="1"/>
            <a:r>
              <a:rPr lang="en-US" dirty="0"/>
              <a:t>Pursue an idea that could lead to an invention disclosure or patent</a:t>
            </a:r>
          </a:p>
          <a:p>
            <a:r>
              <a:rPr lang="en-US" dirty="0"/>
              <a:t>Microgrants</a:t>
            </a:r>
          </a:p>
          <a:p>
            <a:pPr lvl="1"/>
            <a:r>
              <a:rPr lang="en-US" dirty="0"/>
              <a:t>For the development of ideas or applications towards proof-of-concept small-scale prototypes</a:t>
            </a:r>
          </a:p>
          <a:p>
            <a:pPr lvl="1"/>
            <a:r>
              <a:rPr lang="en-US" dirty="0"/>
              <a:t>$25,000 microgrant – 1 award</a:t>
            </a:r>
          </a:p>
          <a:p>
            <a:pPr lvl="1"/>
            <a:r>
              <a:rPr lang="en-US" dirty="0"/>
              <a:t>$5000 microgrants – 3 awards</a:t>
            </a:r>
          </a:p>
          <a:p>
            <a:r>
              <a:rPr lang="en-US" dirty="0"/>
              <a:t>Applying for a DOE Early Career Award</a:t>
            </a:r>
          </a:p>
          <a:p>
            <a:pPr lvl="1"/>
            <a:r>
              <a:rPr lang="en-US" dirty="0"/>
              <a:t>Up to 300 hours of effort to write a proposal, seek out guidance, and incorporate feedback</a:t>
            </a:r>
          </a:p>
        </p:txBody>
      </p:sp>
      <p:sp>
        <p:nvSpPr>
          <p:cNvPr id="5" name="Footer Placeholder 4">
            <a:extLst>
              <a:ext uri="{FF2B5EF4-FFF2-40B4-BE49-F238E27FC236}">
                <a16:creationId xmlns:a16="http://schemas.microsoft.com/office/drawing/2014/main" id="{A2C1AE4B-B2AF-0DC8-0277-AC854DE44FF5}"/>
              </a:ext>
            </a:extLst>
          </p:cNvPr>
          <p:cNvSpPr>
            <a:spLocks noGrp="1"/>
          </p:cNvSpPr>
          <p:nvPr>
            <p:ph type="ftr" sz="quarter" idx="3"/>
          </p:nvPr>
        </p:nvSpPr>
        <p:spPr/>
        <p:txBody>
          <a:bodyPr/>
          <a:lstStyle/>
          <a:p>
            <a:pPr defTabSz="609585" fontAlgn="base">
              <a:spcBef>
                <a:spcPct val="0"/>
              </a:spcBef>
              <a:spcAft>
                <a:spcPct val="0"/>
              </a:spcAft>
              <a:defRPr/>
            </a:pPr>
            <a:r>
              <a:rPr lang="en-US"/>
              <a:t>Fermilab Engineering and Technical Initiatives</a:t>
            </a:r>
            <a:endParaRPr lang="en-US" b="1" dirty="0"/>
          </a:p>
        </p:txBody>
      </p:sp>
      <p:sp>
        <p:nvSpPr>
          <p:cNvPr id="6" name="Slide Number Placeholder 5">
            <a:extLst>
              <a:ext uri="{FF2B5EF4-FFF2-40B4-BE49-F238E27FC236}">
                <a16:creationId xmlns:a16="http://schemas.microsoft.com/office/drawing/2014/main" id="{9E6A877A-0CEB-4B0F-1C72-25E6FF762080}"/>
              </a:ext>
            </a:extLst>
          </p:cNvPr>
          <p:cNvSpPr>
            <a:spLocks noGrp="1"/>
          </p:cNvSpPr>
          <p:nvPr>
            <p:ph type="sldNum" sz="quarter" idx="4"/>
          </p:nvPr>
        </p:nvSpPr>
        <p:spPr/>
        <p:txBody>
          <a:bodyPr/>
          <a:lstStyle/>
          <a:p>
            <a:pPr defTabSz="609585" fontAlgn="base">
              <a:spcBef>
                <a:spcPct val="0"/>
              </a:spcBef>
              <a:spcAft>
                <a:spcPct val="0"/>
              </a:spcAft>
              <a:defRPr/>
            </a:pPr>
            <a:fld id="{148C009B-CB69-E04A-B9B3-34B26D69E9CF}" type="slidenum">
              <a:rPr lang="en-US"/>
              <a:pPr defTabSz="609585" fontAlgn="base">
                <a:spcBef>
                  <a:spcPct val="0"/>
                </a:spcBef>
                <a:spcAft>
                  <a:spcPct val="0"/>
                </a:spcAft>
                <a:defRPr/>
              </a:pPr>
              <a:t>29</a:t>
            </a:fld>
            <a:endParaRPr lang="en-US" dirty="0"/>
          </a:p>
        </p:txBody>
      </p:sp>
      <p:sp>
        <p:nvSpPr>
          <p:cNvPr id="3" name="Title 2">
            <a:extLst>
              <a:ext uri="{FF2B5EF4-FFF2-40B4-BE49-F238E27FC236}">
                <a16:creationId xmlns:a16="http://schemas.microsoft.com/office/drawing/2014/main" id="{F9E6AAF9-336D-853B-1EAA-AB2619BABA98}"/>
              </a:ext>
            </a:extLst>
          </p:cNvPr>
          <p:cNvSpPr>
            <a:spLocks noGrp="1"/>
          </p:cNvSpPr>
          <p:nvPr>
            <p:ph type="title"/>
          </p:nvPr>
        </p:nvSpPr>
        <p:spPr/>
        <p:txBody>
          <a:bodyPr/>
          <a:lstStyle/>
          <a:p>
            <a:r>
              <a:rPr lang="en-US" dirty="0"/>
              <a:t>Two New Initiatives:  TECHS and IDEAS</a:t>
            </a:r>
          </a:p>
        </p:txBody>
      </p:sp>
    </p:spTree>
    <p:extLst>
      <p:ext uri="{BB962C8B-B14F-4D97-AF65-F5344CB8AC3E}">
        <p14:creationId xmlns:p14="http://schemas.microsoft.com/office/powerpoint/2010/main" val="3495014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02B99-AE5B-666F-550A-EA889C27B1B3}"/>
              </a:ext>
            </a:extLst>
          </p:cNvPr>
          <p:cNvSpPr>
            <a:spLocks noGrp="1"/>
          </p:cNvSpPr>
          <p:nvPr>
            <p:ph type="title"/>
          </p:nvPr>
        </p:nvSpPr>
        <p:spPr/>
        <p:txBody>
          <a:bodyPr/>
          <a:lstStyle/>
          <a:p>
            <a:r>
              <a:rPr lang="en-US" dirty="0"/>
              <a:t>High Energy Physics – Broadening Engagements</a:t>
            </a:r>
          </a:p>
        </p:txBody>
      </p:sp>
      <p:pic>
        <p:nvPicPr>
          <p:cNvPr id="6" name="Content Placeholder 5">
            <a:extLst>
              <a:ext uri="{FF2B5EF4-FFF2-40B4-BE49-F238E27FC236}">
                <a16:creationId xmlns:a16="http://schemas.microsoft.com/office/drawing/2014/main" id="{BF0CBB2F-28C0-0BAC-B346-1A8E1982E93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7159" y="1193800"/>
            <a:ext cx="8860531" cy="4983163"/>
          </a:xfrm>
          <a:solidFill>
            <a:schemeClr val="accent1">
              <a:lumMod val="50000"/>
              <a:alpha val="99000"/>
            </a:schemeClr>
          </a:solidFill>
        </p:spPr>
      </p:pic>
      <p:sp>
        <p:nvSpPr>
          <p:cNvPr id="4" name="Slide Number Placeholder 3">
            <a:extLst>
              <a:ext uri="{FF2B5EF4-FFF2-40B4-BE49-F238E27FC236}">
                <a16:creationId xmlns:a16="http://schemas.microsoft.com/office/drawing/2014/main" id="{58A863CB-BB56-4E4E-A6BE-A97B84D664AD}"/>
              </a:ext>
            </a:extLst>
          </p:cNvPr>
          <p:cNvSpPr>
            <a:spLocks noGrp="1"/>
          </p:cNvSpPr>
          <p:nvPr>
            <p:ph type="sldNum" sz="quarter" idx="4"/>
          </p:nvPr>
        </p:nvSpPr>
        <p:spPr/>
        <p:txBody>
          <a:bodyPr/>
          <a:lstStyle/>
          <a:p>
            <a:fld id="{26CA2777-A89F-4130-B308-73BB65955918}" type="slidenum">
              <a:rPr lang="en-US" smtClean="0"/>
              <a:pPr/>
              <a:t>3</a:t>
            </a:fld>
            <a:endParaRPr lang="en-US" dirty="0"/>
          </a:p>
        </p:txBody>
      </p:sp>
    </p:spTree>
    <p:extLst>
      <p:ext uri="{BB962C8B-B14F-4D97-AF65-F5344CB8AC3E}">
        <p14:creationId xmlns:p14="http://schemas.microsoft.com/office/powerpoint/2010/main" val="22437116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9421" y="144652"/>
            <a:ext cx="8536710" cy="989733"/>
          </a:xfrm>
          <a:prstGeom prst="rect">
            <a:avLst/>
          </a:prstGeom>
        </p:spPr>
        <p:txBody>
          <a:bodyPr vert="horz" wrap="square" lIns="0" tIns="9627" rIns="0" bIns="0" rtlCol="0">
            <a:spAutoFit/>
          </a:bodyPr>
          <a:lstStyle/>
          <a:p>
            <a:pPr marL="7701">
              <a:spcBef>
                <a:spcPts val="76"/>
              </a:spcBef>
            </a:pPr>
            <a:r>
              <a:rPr dirty="0"/>
              <a:t>Fermilab</a:t>
            </a:r>
            <a:r>
              <a:rPr spc="-12" dirty="0"/>
              <a:t> </a:t>
            </a:r>
            <a:r>
              <a:rPr dirty="0"/>
              <a:t>Intensity</a:t>
            </a:r>
            <a:r>
              <a:rPr spc="-12" dirty="0"/>
              <a:t> </a:t>
            </a:r>
            <a:r>
              <a:rPr dirty="0"/>
              <a:t>Frontier</a:t>
            </a:r>
            <a:r>
              <a:rPr spc="-9" dirty="0"/>
              <a:t> </a:t>
            </a:r>
            <a:r>
              <a:rPr dirty="0"/>
              <a:t>International</a:t>
            </a:r>
            <a:r>
              <a:rPr spc="-12" dirty="0"/>
              <a:t> </a:t>
            </a:r>
            <a:r>
              <a:rPr dirty="0"/>
              <a:t>Student</a:t>
            </a:r>
            <a:r>
              <a:rPr spc="-9" dirty="0"/>
              <a:t> </a:t>
            </a:r>
            <a:r>
              <a:rPr spc="-6" dirty="0"/>
              <a:t>Program</a:t>
            </a:r>
          </a:p>
        </p:txBody>
      </p:sp>
      <p:grpSp>
        <p:nvGrpSpPr>
          <p:cNvPr id="3" name="object 3"/>
          <p:cNvGrpSpPr/>
          <p:nvPr/>
        </p:nvGrpSpPr>
        <p:grpSpPr>
          <a:xfrm>
            <a:off x="193990" y="1160321"/>
            <a:ext cx="5014696" cy="2453631"/>
            <a:chOff x="319198" y="1913455"/>
            <a:chExt cx="8269605" cy="4046220"/>
          </a:xfrm>
        </p:grpSpPr>
        <p:pic>
          <p:nvPicPr>
            <p:cNvPr id="4" name="object 4"/>
            <p:cNvPicPr/>
            <p:nvPr/>
          </p:nvPicPr>
          <p:blipFill>
            <a:blip r:embed="rId2" cstate="print"/>
            <a:stretch>
              <a:fillRect/>
            </a:stretch>
          </p:blipFill>
          <p:spPr>
            <a:xfrm>
              <a:off x="319198" y="1913455"/>
              <a:ext cx="8269257" cy="4045637"/>
            </a:xfrm>
            <a:prstGeom prst="rect">
              <a:avLst/>
            </a:prstGeom>
          </p:spPr>
        </p:pic>
        <p:pic>
          <p:nvPicPr>
            <p:cNvPr id="5" name="object 5"/>
            <p:cNvPicPr/>
            <p:nvPr/>
          </p:nvPicPr>
          <p:blipFill>
            <a:blip r:embed="rId3" cstate="print"/>
            <a:stretch>
              <a:fillRect/>
            </a:stretch>
          </p:blipFill>
          <p:spPr>
            <a:xfrm>
              <a:off x="2091666" y="2982987"/>
              <a:ext cx="172408" cy="163970"/>
            </a:xfrm>
            <a:prstGeom prst="rect">
              <a:avLst/>
            </a:prstGeom>
          </p:spPr>
        </p:pic>
        <p:pic>
          <p:nvPicPr>
            <p:cNvPr id="6" name="object 6"/>
            <p:cNvPicPr/>
            <p:nvPr/>
          </p:nvPicPr>
          <p:blipFill>
            <a:blip r:embed="rId4" cstate="print"/>
            <a:stretch>
              <a:fillRect/>
            </a:stretch>
          </p:blipFill>
          <p:spPr>
            <a:xfrm>
              <a:off x="3047311" y="4646934"/>
              <a:ext cx="172408" cy="163969"/>
            </a:xfrm>
            <a:prstGeom prst="rect">
              <a:avLst/>
            </a:prstGeom>
          </p:spPr>
        </p:pic>
        <p:pic>
          <p:nvPicPr>
            <p:cNvPr id="7" name="object 7"/>
            <p:cNvPicPr/>
            <p:nvPr/>
          </p:nvPicPr>
          <p:blipFill>
            <a:blip r:embed="rId5" cstate="print"/>
            <a:stretch>
              <a:fillRect/>
            </a:stretch>
          </p:blipFill>
          <p:spPr>
            <a:xfrm>
              <a:off x="5947975" y="3529905"/>
              <a:ext cx="172408" cy="163969"/>
            </a:xfrm>
            <a:prstGeom prst="rect">
              <a:avLst/>
            </a:prstGeom>
          </p:spPr>
        </p:pic>
        <p:pic>
          <p:nvPicPr>
            <p:cNvPr id="8" name="object 8"/>
            <p:cNvPicPr/>
            <p:nvPr/>
          </p:nvPicPr>
          <p:blipFill>
            <a:blip r:embed="rId4" cstate="print"/>
            <a:stretch>
              <a:fillRect/>
            </a:stretch>
          </p:blipFill>
          <p:spPr>
            <a:xfrm>
              <a:off x="1799351" y="3485633"/>
              <a:ext cx="172408" cy="163969"/>
            </a:xfrm>
            <a:prstGeom prst="rect">
              <a:avLst/>
            </a:prstGeom>
          </p:spPr>
        </p:pic>
        <p:pic>
          <p:nvPicPr>
            <p:cNvPr id="9" name="object 9"/>
            <p:cNvPicPr/>
            <p:nvPr/>
          </p:nvPicPr>
          <p:blipFill>
            <a:blip r:embed="rId5" cstate="print"/>
            <a:stretch>
              <a:fillRect/>
            </a:stretch>
          </p:blipFill>
          <p:spPr>
            <a:xfrm>
              <a:off x="4149113" y="2864937"/>
              <a:ext cx="172408" cy="163969"/>
            </a:xfrm>
            <a:prstGeom prst="rect">
              <a:avLst/>
            </a:prstGeom>
          </p:spPr>
        </p:pic>
        <p:sp>
          <p:nvSpPr>
            <p:cNvPr id="10" name="object 10"/>
            <p:cNvSpPr/>
            <p:nvPr/>
          </p:nvSpPr>
          <p:spPr>
            <a:xfrm>
              <a:off x="1882840" y="3103029"/>
              <a:ext cx="120014" cy="391160"/>
            </a:xfrm>
            <a:custGeom>
              <a:avLst/>
              <a:gdLst/>
              <a:ahLst/>
              <a:cxnLst/>
              <a:rect l="l" t="t" r="r" b="b"/>
              <a:pathLst>
                <a:path w="120014" h="391160">
                  <a:moveTo>
                    <a:pt x="0" y="390955"/>
                  </a:moveTo>
                  <a:lnTo>
                    <a:pt x="1032" y="320673"/>
                  </a:lnTo>
                  <a:lnTo>
                    <a:pt x="5508" y="256681"/>
                  </a:lnTo>
                  <a:lnTo>
                    <a:pt x="13427" y="198978"/>
                  </a:lnTo>
                  <a:lnTo>
                    <a:pt x="24788" y="147565"/>
                  </a:lnTo>
                  <a:lnTo>
                    <a:pt x="39592" y="102442"/>
                  </a:lnTo>
                  <a:lnTo>
                    <a:pt x="57839" y="63608"/>
                  </a:lnTo>
                  <a:lnTo>
                    <a:pt x="79529" y="31065"/>
                  </a:lnTo>
                  <a:lnTo>
                    <a:pt x="104662" y="4810"/>
                  </a:lnTo>
                  <a:lnTo>
                    <a:pt x="119644" y="0"/>
                  </a:lnTo>
                </a:path>
              </a:pathLst>
            </a:custGeom>
            <a:ln w="31412">
              <a:solidFill>
                <a:srgbClr val="000000"/>
              </a:solidFill>
            </a:ln>
          </p:spPr>
          <p:txBody>
            <a:bodyPr wrap="square" lIns="0" tIns="0" rIns="0" bIns="0" rtlCol="0"/>
            <a:lstStyle/>
            <a:p>
              <a:pPr defTabSz="554492"/>
              <a:endParaRPr sz="1092" kern="0">
                <a:solidFill>
                  <a:sysClr val="windowText" lastClr="000000"/>
                </a:solidFill>
              </a:endParaRPr>
            </a:p>
          </p:txBody>
        </p:sp>
        <p:sp>
          <p:nvSpPr>
            <p:cNvPr id="11" name="object 11"/>
            <p:cNvSpPr/>
            <p:nvPr/>
          </p:nvSpPr>
          <p:spPr>
            <a:xfrm>
              <a:off x="1966401" y="3042033"/>
              <a:ext cx="153035" cy="132080"/>
            </a:xfrm>
            <a:custGeom>
              <a:avLst/>
              <a:gdLst/>
              <a:ahLst/>
              <a:cxnLst/>
              <a:rect l="l" t="t" r="r" b="b"/>
              <a:pathLst>
                <a:path w="153035" h="132080">
                  <a:moveTo>
                    <a:pt x="0" y="0"/>
                  </a:moveTo>
                  <a:lnTo>
                    <a:pt x="42258" y="131597"/>
                  </a:lnTo>
                  <a:lnTo>
                    <a:pt x="152726" y="23540"/>
                  </a:lnTo>
                  <a:lnTo>
                    <a:pt x="0" y="0"/>
                  </a:lnTo>
                  <a:close/>
                </a:path>
              </a:pathLst>
            </a:custGeom>
            <a:solidFill>
              <a:srgbClr val="000000"/>
            </a:solidFill>
          </p:spPr>
          <p:txBody>
            <a:bodyPr wrap="square" lIns="0" tIns="0" rIns="0" bIns="0" rtlCol="0"/>
            <a:lstStyle/>
            <a:p>
              <a:pPr defTabSz="554492"/>
              <a:endParaRPr sz="1092" kern="0">
                <a:solidFill>
                  <a:sysClr val="windowText" lastClr="000000"/>
                </a:solidFill>
              </a:endParaRPr>
            </a:p>
          </p:txBody>
        </p:sp>
        <p:sp>
          <p:nvSpPr>
            <p:cNvPr id="12" name="object 12"/>
            <p:cNvSpPr/>
            <p:nvPr/>
          </p:nvSpPr>
          <p:spPr>
            <a:xfrm>
              <a:off x="2334842" y="3111430"/>
              <a:ext cx="795655" cy="1546225"/>
            </a:xfrm>
            <a:custGeom>
              <a:avLst/>
              <a:gdLst/>
              <a:ahLst/>
              <a:cxnLst/>
              <a:rect l="l" t="t" r="r" b="b"/>
              <a:pathLst>
                <a:path w="795655" h="1546225">
                  <a:moveTo>
                    <a:pt x="795318" y="1545823"/>
                  </a:moveTo>
                  <a:lnTo>
                    <a:pt x="791456" y="1478198"/>
                  </a:lnTo>
                  <a:lnTo>
                    <a:pt x="786693" y="1412036"/>
                  </a:lnTo>
                  <a:lnTo>
                    <a:pt x="781029" y="1347336"/>
                  </a:lnTo>
                  <a:lnTo>
                    <a:pt x="774464" y="1284098"/>
                  </a:lnTo>
                  <a:lnTo>
                    <a:pt x="766998" y="1222322"/>
                  </a:lnTo>
                  <a:lnTo>
                    <a:pt x="758631" y="1162008"/>
                  </a:lnTo>
                  <a:lnTo>
                    <a:pt x="749363" y="1103157"/>
                  </a:lnTo>
                  <a:lnTo>
                    <a:pt x="739194" y="1045767"/>
                  </a:lnTo>
                  <a:lnTo>
                    <a:pt x="728125" y="989840"/>
                  </a:lnTo>
                  <a:lnTo>
                    <a:pt x="716154" y="935375"/>
                  </a:lnTo>
                  <a:lnTo>
                    <a:pt x="703283" y="882372"/>
                  </a:lnTo>
                  <a:lnTo>
                    <a:pt x="689511" y="830832"/>
                  </a:lnTo>
                  <a:lnTo>
                    <a:pt x="674837" y="780753"/>
                  </a:lnTo>
                  <a:lnTo>
                    <a:pt x="659263" y="732137"/>
                  </a:lnTo>
                  <a:lnTo>
                    <a:pt x="642788" y="684983"/>
                  </a:lnTo>
                  <a:lnTo>
                    <a:pt x="625412" y="639291"/>
                  </a:lnTo>
                  <a:lnTo>
                    <a:pt x="607135" y="595061"/>
                  </a:lnTo>
                  <a:lnTo>
                    <a:pt x="587958" y="552294"/>
                  </a:lnTo>
                  <a:lnTo>
                    <a:pt x="567879" y="510988"/>
                  </a:lnTo>
                  <a:lnTo>
                    <a:pt x="546899" y="471145"/>
                  </a:lnTo>
                  <a:lnTo>
                    <a:pt x="525019" y="432764"/>
                  </a:lnTo>
                  <a:lnTo>
                    <a:pt x="502238" y="395845"/>
                  </a:lnTo>
                  <a:lnTo>
                    <a:pt x="478555" y="360388"/>
                  </a:lnTo>
                  <a:lnTo>
                    <a:pt x="453972" y="326394"/>
                  </a:lnTo>
                  <a:lnTo>
                    <a:pt x="428488" y="293861"/>
                  </a:lnTo>
                  <a:lnTo>
                    <a:pt x="402103" y="262791"/>
                  </a:lnTo>
                  <a:lnTo>
                    <a:pt x="374817" y="233183"/>
                  </a:lnTo>
                  <a:lnTo>
                    <a:pt x="346630" y="205037"/>
                  </a:lnTo>
                  <a:lnTo>
                    <a:pt x="317542" y="178353"/>
                  </a:lnTo>
                  <a:lnTo>
                    <a:pt x="287554" y="153132"/>
                  </a:lnTo>
                  <a:lnTo>
                    <a:pt x="256664" y="129372"/>
                  </a:lnTo>
                  <a:lnTo>
                    <a:pt x="224874" y="107075"/>
                  </a:lnTo>
                  <a:lnTo>
                    <a:pt x="192182" y="86240"/>
                  </a:lnTo>
                  <a:lnTo>
                    <a:pt x="158590" y="66867"/>
                  </a:lnTo>
                  <a:lnTo>
                    <a:pt x="124097" y="48957"/>
                  </a:lnTo>
                  <a:lnTo>
                    <a:pt x="88703" y="32508"/>
                  </a:lnTo>
                  <a:lnTo>
                    <a:pt x="52408" y="17522"/>
                  </a:lnTo>
                  <a:lnTo>
                    <a:pt x="15212" y="3998"/>
                  </a:lnTo>
                  <a:lnTo>
                    <a:pt x="0" y="0"/>
                  </a:lnTo>
                </a:path>
              </a:pathLst>
            </a:custGeom>
            <a:ln w="31412">
              <a:solidFill>
                <a:srgbClr val="000000"/>
              </a:solidFill>
            </a:ln>
          </p:spPr>
          <p:txBody>
            <a:bodyPr wrap="square" lIns="0" tIns="0" rIns="0" bIns="0" rtlCol="0"/>
            <a:lstStyle/>
            <a:p>
              <a:pPr defTabSz="554492"/>
              <a:endParaRPr sz="1092" kern="0">
                <a:solidFill>
                  <a:sysClr val="windowText" lastClr="000000"/>
                </a:solidFill>
              </a:endParaRPr>
            </a:p>
          </p:txBody>
        </p:sp>
        <p:sp>
          <p:nvSpPr>
            <p:cNvPr id="13" name="object 13"/>
            <p:cNvSpPr/>
            <p:nvPr/>
          </p:nvSpPr>
          <p:spPr>
            <a:xfrm>
              <a:off x="2216357" y="3048585"/>
              <a:ext cx="151765" cy="133985"/>
            </a:xfrm>
            <a:custGeom>
              <a:avLst/>
              <a:gdLst/>
              <a:ahLst/>
              <a:cxnLst/>
              <a:rect l="l" t="t" r="r" b="b"/>
              <a:pathLst>
                <a:path w="151764" h="133985">
                  <a:moveTo>
                    <a:pt x="151243" y="0"/>
                  </a:moveTo>
                  <a:lnTo>
                    <a:pt x="0" y="31703"/>
                  </a:lnTo>
                  <a:lnTo>
                    <a:pt x="116109" y="133675"/>
                  </a:lnTo>
                  <a:lnTo>
                    <a:pt x="151243" y="0"/>
                  </a:lnTo>
                  <a:close/>
                </a:path>
              </a:pathLst>
            </a:custGeom>
            <a:solidFill>
              <a:srgbClr val="000000"/>
            </a:solidFill>
          </p:spPr>
          <p:txBody>
            <a:bodyPr wrap="square" lIns="0" tIns="0" rIns="0" bIns="0" rtlCol="0"/>
            <a:lstStyle/>
            <a:p>
              <a:pPr defTabSz="554492"/>
              <a:endParaRPr sz="1092" kern="0">
                <a:solidFill>
                  <a:sysClr val="windowText" lastClr="000000"/>
                </a:solidFill>
              </a:endParaRPr>
            </a:p>
          </p:txBody>
        </p:sp>
        <p:sp>
          <p:nvSpPr>
            <p:cNvPr id="14" name="object 14"/>
            <p:cNvSpPr/>
            <p:nvPr/>
          </p:nvSpPr>
          <p:spPr>
            <a:xfrm>
              <a:off x="2318970" y="2914849"/>
              <a:ext cx="1864360" cy="80645"/>
            </a:xfrm>
            <a:custGeom>
              <a:avLst/>
              <a:gdLst/>
              <a:ahLst/>
              <a:cxnLst/>
              <a:rect l="l" t="t" r="r" b="b"/>
              <a:pathLst>
                <a:path w="1864360" h="80644">
                  <a:moveTo>
                    <a:pt x="0" y="80119"/>
                  </a:moveTo>
                  <a:lnTo>
                    <a:pt x="37835" y="66964"/>
                  </a:lnTo>
                  <a:lnTo>
                    <a:pt x="89314" y="54589"/>
                  </a:lnTo>
                  <a:lnTo>
                    <a:pt x="146673" y="43477"/>
                  </a:lnTo>
                  <a:lnTo>
                    <a:pt x="209911" y="33627"/>
                  </a:lnTo>
                  <a:lnTo>
                    <a:pt x="279030" y="25040"/>
                  </a:lnTo>
                  <a:lnTo>
                    <a:pt x="354028" y="17716"/>
                  </a:lnTo>
                  <a:lnTo>
                    <a:pt x="393732" y="14527"/>
                  </a:lnTo>
                  <a:lnTo>
                    <a:pt x="434906" y="11654"/>
                  </a:lnTo>
                  <a:lnTo>
                    <a:pt x="477551" y="9096"/>
                  </a:lnTo>
                  <a:lnTo>
                    <a:pt x="521665" y="6854"/>
                  </a:lnTo>
                  <a:lnTo>
                    <a:pt x="567249" y="4928"/>
                  </a:lnTo>
                  <a:lnTo>
                    <a:pt x="614303" y="3318"/>
                  </a:lnTo>
                  <a:lnTo>
                    <a:pt x="662827" y="2023"/>
                  </a:lnTo>
                  <a:lnTo>
                    <a:pt x="712821" y="1044"/>
                  </a:lnTo>
                  <a:lnTo>
                    <a:pt x="764286" y="380"/>
                  </a:lnTo>
                  <a:lnTo>
                    <a:pt x="817220" y="32"/>
                  </a:lnTo>
                  <a:lnTo>
                    <a:pt x="871624" y="0"/>
                  </a:lnTo>
                  <a:lnTo>
                    <a:pt x="927498" y="283"/>
                  </a:lnTo>
                  <a:lnTo>
                    <a:pt x="984843" y="882"/>
                  </a:lnTo>
                  <a:lnTo>
                    <a:pt x="1043657" y="1796"/>
                  </a:lnTo>
                  <a:lnTo>
                    <a:pt x="1103942" y="3026"/>
                  </a:lnTo>
                  <a:lnTo>
                    <a:pt x="1165696" y="4572"/>
                  </a:lnTo>
                  <a:lnTo>
                    <a:pt x="1228921" y="6433"/>
                  </a:lnTo>
                  <a:lnTo>
                    <a:pt x="1293615" y="8610"/>
                  </a:lnTo>
                  <a:lnTo>
                    <a:pt x="1359780" y="11103"/>
                  </a:lnTo>
                  <a:lnTo>
                    <a:pt x="1427415" y="13911"/>
                  </a:lnTo>
                  <a:lnTo>
                    <a:pt x="1496519" y="17035"/>
                  </a:lnTo>
                  <a:lnTo>
                    <a:pt x="1567094" y="20475"/>
                  </a:lnTo>
                  <a:lnTo>
                    <a:pt x="1639139" y="24230"/>
                  </a:lnTo>
                  <a:lnTo>
                    <a:pt x="1712654" y="28300"/>
                  </a:lnTo>
                  <a:lnTo>
                    <a:pt x="1787639" y="32686"/>
                  </a:lnTo>
                  <a:lnTo>
                    <a:pt x="1864095" y="37388"/>
                  </a:lnTo>
                </a:path>
              </a:pathLst>
            </a:custGeom>
            <a:ln w="31412">
              <a:solidFill>
                <a:srgbClr val="000000"/>
              </a:solidFill>
            </a:ln>
          </p:spPr>
          <p:txBody>
            <a:bodyPr wrap="square" lIns="0" tIns="0" rIns="0" bIns="0" rtlCol="0"/>
            <a:lstStyle/>
            <a:p>
              <a:pPr defTabSz="554492"/>
              <a:endParaRPr sz="1092" kern="0">
                <a:solidFill>
                  <a:sysClr val="windowText" lastClr="000000"/>
                </a:solidFill>
              </a:endParaRPr>
            </a:p>
          </p:txBody>
        </p:sp>
        <p:sp>
          <p:nvSpPr>
            <p:cNvPr id="15" name="object 15"/>
            <p:cNvSpPr/>
            <p:nvPr/>
          </p:nvSpPr>
          <p:spPr>
            <a:xfrm>
              <a:off x="2207420" y="2925549"/>
              <a:ext cx="154940" cy="126364"/>
            </a:xfrm>
            <a:custGeom>
              <a:avLst/>
              <a:gdLst/>
              <a:ahLst/>
              <a:cxnLst/>
              <a:rect l="l" t="t" r="r" b="b"/>
              <a:pathLst>
                <a:path w="154939" h="126364">
                  <a:moveTo>
                    <a:pt x="97279" y="0"/>
                  </a:moveTo>
                  <a:lnTo>
                    <a:pt x="0" y="120067"/>
                  </a:lnTo>
                  <a:lnTo>
                    <a:pt x="154421" y="125850"/>
                  </a:lnTo>
                  <a:lnTo>
                    <a:pt x="97279" y="0"/>
                  </a:lnTo>
                  <a:close/>
                </a:path>
              </a:pathLst>
            </a:custGeom>
            <a:solidFill>
              <a:srgbClr val="000000"/>
            </a:solidFill>
          </p:spPr>
          <p:txBody>
            <a:bodyPr wrap="square" lIns="0" tIns="0" rIns="0" bIns="0" rtlCol="0"/>
            <a:lstStyle/>
            <a:p>
              <a:pPr defTabSz="554492"/>
              <a:endParaRPr sz="1092" kern="0">
                <a:solidFill>
                  <a:sysClr val="windowText" lastClr="000000"/>
                </a:solidFill>
              </a:endParaRPr>
            </a:p>
          </p:txBody>
        </p:sp>
        <p:sp>
          <p:nvSpPr>
            <p:cNvPr id="16" name="object 16"/>
            <p:cNvSpPr/>
            <p:nvPr/>
          </p:nvSpPr>
          <p:spPr>
            <a:xfrm>
              <a:off x="2347990" y="3074012"/>
              <a:ext cx="3662679" cy="518795"/>
            </a:xfrm>
            <a:custGeom>
              <a:avLst/>
              <a:gdLst/>
              <a:ahLst/>
              <a:cxnLst/>
              <a:rect l="l" t="t" r="r" b="b"/>
              <a:pathLst>
                <a:path w="3662679" h="518795">
                  <a:moveTo>
                    <a:pt x="0" y="0"/>
                  </a:moveTo>
                  <a:lnTo>
                    <a:pt x="100037" y="518"/>
                  </a:lnTo>
                  <a:lnTo>
                    <a:pt x="183403" y="1165"/>
                  </a:lnTo>
                  <a:lnTo>
                    <a:pt x="265804" y="1987"/>
                  </a:lnTo>
                  <a:lnTo>
                    <a:pt x="347239" y="2983"/>
                  </a:lnTo>
                  <a:lnTo>
                    <a:pt x="427710" y="4152"/>
                  </a:lnTo>
                  <a:lnTo>
                    <a:pt x="507216" y="5496"/>
                  </a:lnTo>
                  <a:lnTo>
                    <a:pt x="585757" y="7013"/>
                  </a:lnTo>
                  <a:lnTo>
                    <a:pt x="663333" y="8705"/>
                  </a:lnTo>
                  <a:lnTo>
                    <a:pt x="739944" y="10571"/>
                  </a:lnTo>
                  <a:lnTo>
                    <a:pt x="815590" y="12611"/>
                  </a:lnTo>
                  <a:lnTo>
                    <a:pt x="890271" y="14824"/>
                  </a:lnTo>
                  <a:lnTo>
                    <a:pt x="963986" y="17212"/>
                  </a:lnTo>
                  <a:lnTo>
                    <a:pt x="1036737" y="19774"/>
                  </a:lnTo>
                  <a:lnTo>
                    <a:pt x="1108523" y="22510"/>
                  </a:lnTo>
                  <a:lnTo>
                    <a:pt x="1179344" y="25420"/>
                  </a:lnTo>
                  <a:lnTo>
                    <a:pt x="1249200" y="28504"/>
                  </a:lnTo>
                  <a:lnTo>
                    <a:pt x="1318091" y="31762"/>
                  </a:lnTo>
                  <a:lnTo>
                    <a:pt x="1386017" y="35195"/>
                  </a:lnTo>
                  <a:lnTo>
                    <a:pt x="1452978" y="38801"/>
                  </a:lnTo>
                  <a:lnTo>
                    <a:pt x="1518973" y="42581"/>
                  </a:lnTo>
                  <a:lnTo>
                    <a:pt x="1584004" y="46535"/>
                  </a:lnTo>
                  <a:lnTo>
                    <a:pt x="1648070" y="50664"/>
                  </a:lnTo>
                  <a:lnTo>
                    <a:pt x="1711171" y="54966"/>
                  </a:lnTo>
                  <a:lnTo>
                    <a:pt x="1773307" y="59442"/>
                  </a:lnTo>
                  <a:lnTo>
                    <a:pt x="1834478" y="64093"/>
                  </a:lnTo>
                  <a:lnTo>
                    <a:pt x="1894684" y="68917"/>
                  </a:lnTo>
                  <a:lnTo>
                    <a:pt x="1953924" y="73916"/>
                  </a:lnTo>
                  <a:lnTo>
                    <a:pt x="2012200" y="79088"/>
                  </a:lnTo>
                  <a:lnTo>
                    <a:pt x="2069511" y="84435"/>
                  </a:lnTo>
                  <a:lnTo>
                    <a:pt x="2125857" y="89955"/>
                  </a:lnTo>
                  <a:lnTo>
                    <a:pt x="2181238" y="95650"/>
                  </a:lnTo>
                  <a:lnTo>
                    <a:pt x="2235654" y="101519"/>
                  </a:lnTo>
                  <a:lnTo>
                    <a:pt x="2289104" y="107562"/>
                  </a:lnTo>
                  <a:lnTo>
                    <a:pt x="2341590" y="113778"/>
                  </a:lnTo>
                  <a:lnTo>
                    <a:pt x="2393111" y="120169"/>
                  </a:lnTo>
                  <a:lnTo>
                    <a:pt x="2443667" y="126734"/>
                  </a:lnTo>
                  <a:lnTo>
                    <a:pt x="2493258" y="133473"/>
                  </a:lnTo>
                  <a:lnTo>
                    <a:pt x="2541884" y="140386"/>
                  </a:lnTo>
                  <a:lnTo>
                    <a:pt x="2589544" y="147473"/>
                  </a:lnTo>
                  <a:lnTo>
                    <a:pt x="2636240" y="154734"/>
                  </a:lnTo>
                  <a:lnTo>
                    <a:pt x="2681971" y="162169"/>
                  </a:lnTo>
                  <a:lnTo>
                    <a:pt x="2726737" y="169779"/>
                  </a:lnTo>
                  <a:lnTo>
                    <a:pt x="2770538" y="177562"/>
                  </a:lnTo>
                  <a:lnTo>
                    <a:pt x="2813374" y="185519"/>
                  </a:lnTo>
                  <a:lnTo>
                    <a:pt x="2855244" y="193650"/>
                  </a:lnTo>
                  <a:lnTo>
                    <a:pt x="2896150" y="201956"/>
                  </a:lnTo>
                  <a:lnTo>
                    <a:pt x="2936091" y="210435"/>
                  </a:lnTo>
                  <a:lnTo>
                    <a:pt x="2975067" y="219088"/>
                  </a:lnTo>
                  <a:lnTo>
                    <a:pt x="3013078" y="227916"/>
                  </a:lnTo>
                  <a:lnTo>
                    <a:pt x="3050124" y="236917"/>
                  </a:lnTo>
                  <a:lnTo>
                    <a:pt x="3121320" y="255442"/>
                  </a:lnTo>
                  <a:lnTo>
                    <a:pt x="3188657" y="274664"/>
                  </a:lnTo>
                  <a:lnTo>
                    <a:pt x="3252133" y="294581"/>
                  </a:lnTo>
                  <a:lnTo>
                    <a:pt x="3311750" y="315195"/>
                  </a:lnTo>
                  <a:lnTo>
                    <a:pt x="3367507" y="336505"/>
                  </a:lnTo>
                  <a:lnTo>
                    <a:pt x="3419403" y="358511"/>
                  </a:lnTo>
                  <a:lnTo>
                    <a:pt x="3467440" y="381213"/>
                  </a:lnTo>
                  <a:lnTo>
                    <a:pt x="3511616" y="404611"/>
                  </a:lnTo>
                  <a:lnTo>
                    <a:pt x="3551933" y="428706"/>
                  </a:lnTo>
                  <a:lnTo>
                    <a:pt x="3588390" y="453496"/>
                  </a:lnTo>
                  <a:lnTo>
                    <a:pt x="3620986" y="478983"/>
                  </a:lnTo>
                  <a:lnTo>
                    <a:pt x="3649723" y="505166"/>
                  </a:lnTo>
                  <a:lnTo>
                    <a:pt x="3662643" y="518519"/>
                  </a:lnTo>
                </a:path>
              </a:pathLst>
            </a:custGeom>
            <a:ln w="31412">
              <a:solidFill>
                <a:srgbClr val="000000"/>
              </a:solidFill>
            </a:ln>
          </p:spPr>
          <p:txBody>
            <a:bodyPr wrap="square" lIns="0" tIns="0" rIns="0" bIns="0" rtlCol="0"/>
            <a:lstStyle/>
            <a:p>
              <a:pPr defTabSz="554492"/>
              <a:endParaRPr sz="1092" kern="0">
                <a:solidFill>
                  <a:sysClr val="windowText" lastClr="000000"/>
                </a:solidFill>
              </a:endParaRPr>
            </a:p>
          </p:txBody>
        </p:sp>
        <p:sp>
          <p:nvSpPr>
            <p:cNvPr id="17" name="object 17"/>
            <p:cNvSpPr/>
            <p:nvPr/>
          </p:nvSpPr>
          <p:spPr>
            <a:xfrm>
              <a:off x="2225481" y="3004949"/>
              <a:ext cx="138430" cy="138430"/>
            </a:xfrm>
            <a:custGeom>
              <a:avLst/>
              <a:gdLst/>
              <a:ahLst/>
              <a:cxnLst/>
              <a:rect l="l" t="t" r="r" b="b"/>
              <a:pathLst>
                <a:path w="138430" h="138430">
                  <a:moveTo>
                    <a:pt x="138413" y="0"/>
                  </a:moveTo>
                  <a:lnTo>
                    <a:pt x="0" y="68710"/>
                  </a:lnTo>
                  <a:lnTo>
                    <a:pt x="138016" y="138215"/>
                  </a:lnTo>
                  <a:lnTo>
                    <a:pt x="138413" y="0"/>
                  </a:lnTo>
                  <a:close/>
                </a:path>
              </a:pathLst>
            </a:custGeom>
            <a:solidFill>
              <a:srgbClr val="000000"/>
            </a:solidFill>
          </p:spPr>
          <p:txBody>
            <a:bodyPr wrap="square" lIns="0" tIns="0" rIns="0" bIns="0" rtlCol="0"/>
            <a:lstStyle/>
            <a:p>
              <a:pPr defTabSz="554492"/>
              <a:endParaRPr sz="1092" kern="0">
                <a:solidFill>
                  <a:sysClr val="windowText" lastClr="000000"/>
                </a:solidFill>
              </a:endParaRPr>
            </a:p>
          </p:txBody>
        </p:sp>
      </p:grpSp>
      <p:sp>
        <p:nvSpPr>
          <p:cNvPr id="18" name="object 18"/>
          <p:cNvSpPr txBox="1"/>
          <p:nvPr/>
        </p:nvSpPr>
        <p:spPr>
          <a:xfrm>
            <a:off x="262600" y="803746"/>
            <a:ext cx="10892322" cy="4243010"/>
          </a:xfrm>
          <a:prstGeom prst="rect">
            <a:avLst/>
          </a:prstGeom>
        </p:spPr>
        <p:txBody>
          <a:bodyPr vert="horz" wrap="square" lIns="0" tIns="5006" rIns="0" bIns="0" rtlCol="0">
            <a:spAutoFit/>
          </a:bodyPr>
          <a:lstStyle/>
          <a:p>
            <a:pPr marL="5208761" marR="3081" indent="-228728" defTabSz="554492">
              <a:lnSpc>
                <a:spcPct val="100899"/>
              </a:lnSpc>
              <a:spcBef>
                <a:spcPts val="39"/>
              </a:spcBef>
              <a:buClr>
                <a:srgbClr val="50505F"/>
              </a:buClr>
              <a:buFontTx/>
              <a:buChar char="•"/>
              <a:tabLst>
                <a:tab pos="5208761" algn="l"/>
              </a:tabLst>
            </a:pPr>
            <a:r>
              <a:rPr sz="2395" kern="0" dirty="0">
                <a:solidFill>
                  <a:srgbClr val="404040"/>
                </a:solidFill>
                <a:latin typeface="Arial"/>
                <a:cs typeface="Arial"/>
              </a:rPr>
              <a:t>Enable</a:t>
            </a:r>
            <a:r>
              <a:rPr sz="2395" kern="0" spc="-9" dirty="0">
                <a:solidFill>
                  <a:srgbClr val="404040"/>
                </a:solidFill>
                <a:latin typeface="Arial"/>
                <a:cs typeface="Arial"/>
              </a:rPr>
              <a:t> </a:t>
            </a:r>
            <a:r>
              <a:rPr sz="2395" kern="0" dirty="0">
                <a:solidFill>
                  <a:srgbClr val="404040"/>
                </a:solidFill>
                <a:latin typeface="Arial"/>
                <a:cs typeface="Arial"/>
              </a:rPr>
              <a:t>students</a:t>
            </a:r>
            <a:r>
              <a:rPr sz="2395" kern="0" spc="-9" dirty="0">
                <a:solidFill>
                  <a:srgbClr val="404040"/>
                </a:solidFill>
                <a:latin typeface="Arial"/>
                <a:cs typeface="Arial"/>
              </a:rPr>
              <a:t> </a:t>
            </a:r>
            <a:r>
              <a:rPr sz="2395" kern="0" dirty="0">
                <a:solidFill>
                  <a:srgbClr val="404040"/>
                </a:solidFill>
                <a:latin typeface="Arial"/>
                <a:cs typeface="Arial"/>
              </a:rPr>
              <a:t>to</a:t>
            </a:r>
            <a:r>
              <a:rPr sz="2395" kern="0" spc="-9" dirty="0">
                <a:solidFill>
                  <a:srgbClr val="404040"/>
                </a:solidFill>
                <a:latin typeface="Arial"/>
                <a:cs typeface="Arial"/>
              </a:rPr>
              <a:t> </a:t>
            </a:r>
            <a:r>
              <a:rPr sz="2395" kern="0" dirty="0">
                <a:solidFill>
                  <a:srgbClr val="404040"/>
                </a:solidFill>
                <a:latin typeface="Arial"/>
                <a:cs typeface="Arial"/>
              </a:rPr>
              <a:t>come</a:t>
            </a:r>
            <a:r>
              <a:rPr sz="2395" kern="0" spc="-9" dirty="0">
                <a:solidFill>
                  <a:srgbClr val="404040"/>
                </a:solidFill>
                <a:latin typeface="Arial"/>
                <a:cs typeface="Arial"/>
              </a:rPr>
              <a:t> </a:t>
            </a:r>
            <a:r>
              <a:rPr sz="2395" kern="0" dirty="0">
                <a:solidFill>
                  <a:srgbClr val="404040"/>
                </a:solidFill>
                <a:latin typeface="Arial"/>
                <a:cs typeface="Arial"/>
              </a:rPr>
              <a:t>to</a:t>
            </a:r>
            <a:r>
              <a:rPr sz="2395" kern="0" spc="-6" dirty="0">
                <a:solidFill>
                  <a:srgbClr val="404040"/>
                </a:solidFill>
                <a:latin typeface="Arial"/>
                <a:cs typeface="Arial"/>
              </a:rPr>
              <a:t> </a:t>
            </a:r>
            <a:r>
              <a:rPr sz="2395" kern="0" dirty="0">
                <a:solidFill>
                  <a:srgbClr val="404040"/>
                </a:solidFill>
                <a:latin typeface="Arial"/>
                <a:cs typeface="Arial"/>
              </a:rPr>
              <a:t>Fermilab</a:t>
            </a:r>
            <a:r>
              <a:rPr sz="2395" kern="0" spc="-9" dirty="0">
                <a:solidFill>
                  <a:srgbClr val="404040"/>
                </a:solidFill>
                <a:latin typeface="Arial"/>
                <a:cs typeface="Arial"/>
              </a:rPr>
              <a:t> </a:t>
            </a:r>
            <a:r>
              <a:rPr sz="2395" kern="0" spc="-15" dirty="0">
                <a:solidFill>
                  <a:srgbClr val="404040"/>
                </a:solidFill>
                <a:latin typeface="Arial"/>
                <a:cs typeface="Arial"/>
              </a:rPr>
              <a:t>to </a:t>
            </a:r>
            <a:r>
              <a:rPr sz="2395" kern="0" dirty="0">
                <a:solidFill>
                  <a:srgbClr val="404040"/>
                </a:solidFill>
                <a:latin typeface="Arial"/>
                <a:cs typeface="Arial"/>
              </a:rPr>
              <a:t>conduct</a:t>
            </a:r>
            <a:r>
              <a:rPr sz="2395" kern="0" spc="-9" dirty="0">
                <a:solidFill>
                  <a:srgbClr val="404040"/>
                </a:solidFill>
                <a:latin typeface="Arial"/>
                <a:cs typeface="Arial"/>
              </a:rPr>
              <a:t> </a:t>
            </a:r>
            <a:r>
              <a:rPr sz="2395" kern="0" dirty="0">
                <a:solidFill>
                  <a:srgbClr val="404040"/>
                </a:solidFill>
                <a:latin typeface="Arial"/>
                <a:cs typeface="Arial"/>
              </a:rPr>
              <a:t>research</a:t>
            </a:r>
            <a:r>
              <a:rPr sz="2395" kern="0" spc="-6" dirty="0">
                <a:solidFill>
                  <a:srgbClr val="404040"/>
                </a:solidFill>
                <a:latin typeface="Arial"/>
                <a:cs typeface="Arial"/>
              </a:rPr>
              <a:t> </a:t>
            </a:r>
            <a:r>
              <a:rPr sz="2395" kern="0" dirty="0">
                <a:solidFill>
                  <a:srgbClr val="404040"/>
                </a:solidFill>
                <a:latin typeface="Arial"/>
                <a:cs typeface="Arial"/>
              </a:rPr>
              <a:t>under</a:t>
            </a:r>
            <a:r>
              <a:rPr sz="2395" kern="0" spc="-9" dirty="0">
                <a:solidFill>
                  <a:srgbClr val="404040"/>
                </a:solidFill>
                <a:latin typeface="Arial"/>
                <a:cs typeface="Arial"/>
              </a:rPr>
              <a:t> </a:t>
            </a:r>
            <a:r>
              <a:rPr sz="2395" kern="0" dirty="0">
                <a:solidFill>
                  <a:srgbClr val="404040"/>
                </a:solidFill>
                <a:latin typeface="Arial"/>
                <a:cs typeface="Arial"/>
              </a:rPr>
              <a:t>the</a:t>
            </a:r>
            <a:r>
              <a:rPr sz="2395" kern="0" spc="-6" dirty="0">
                <a:solidFill>
                  <a:srgbClr val="404040"/>
                </a:solidFill>
                <a:latin typeface="Arial"/>
                <a:cs typeface="Arial"/>
              </a:rPr>
              <a:t> </a:t>
            </a:r>
            <a:r>
              <a:rPr sz="2395" kern="0" dirty="0">
                <a:solidFill>
                  <a:srgbClr val="404040"/>
                </a:solidFill>
                <a:latin typeface="Arial"/>
                <a:cs typeface="Arial"/>
              </a:rPr>
              <a:t>supervision</a:t>
            </a:r>
            <a:r>
              <a:rPr sz="2395" kern="0" spc="-9" dirty="0">
                <a:solidFill>
                  <a:srgbClr val="404040"/>
                </a:solidFill>
                <a:latin typeface="Arial"/>
                <a:cs typeface="Arial"/>
              </a:rPr>
              <a:t> </a:t>
            </a:r>
            <a:r>
              <a:rPr sz="2395" kern="0" spc="-15" dirty="0">
                <a:solidFill>
                  <a:srgbClr val="404040"/>
                </a:solidFill>
                <a:latin typeface="Arial"/>
                <a:cs typeface="Arial"/>
              </a:rPr>
              <a:t>of </a:t>
            </a:r>
            <a:r>
              <a:rPr sz="2395" kern="0" dirty="0">
                <a:solidFill>
                  <a:srgbClr val="404040"/>
                </a:solidFill>
                <a:latin typeface="Arial"/>
                <a:cs typeface="Arial"/>
              </a:rPr>
              <a:t>laboratory</a:t>
            </a:r>
            <a:r>
              <a:rPr sz="2395" kern="0" spc="-15" dirty="0">
                <a:solidFill>
                  <a:srgbClr val="404040"/>
                </a:solidFill>
                <a:latin typeface="Arial"/>
                <a:cs typeface="Arial"/>
              </a:rPr>
              <a:t> </a:t>
            </a:r>
            <a:r>
              <a:rPr sz="2395" kern="0" spc="-6" dirty="0">
                <a:solidFill>
                  <a:srgbClr val="404040"/>
                </a:solidFill>
                <a:latin typeface="Arial"/>
                <a:cs typeface="Arial"/>
              </a:rPr>
              <a:t>staff</a:t>
            </a:r>
            <a:endParaRPr sz="2395" kern="0">
              <a:solidFill>
                <a:sysClr val="windowText" lastClr="000000"/>
              </a:solidFill>
              <a:latin typeface="Arial"/>
              <a:cs typeface="Arial"/>
            </a:endParaRPr>
          </a:p>
          <a:p>
            <a:pPr marL="5208761" marR="215636" indent="-228728" defTabSz="554492">
              <a:lnSpc>
                <a:spcPct val="100899"/>
              </a:lnSpc>
              <a:spcBef>
                <a:spcPts val="397"/>
              </a:spcBef>
              <a:buClr>
                <a:srgbClr val="50505F"/>
              </a:buClr>
              <a:buFontTx/>
              <a:buChar char="•"/>
              <a:tabLst>
                <a:tab pos="5208761" algn="l"/>
              </a:tabLst>
            </a:pPr>
            <a:r>
              <a:rPr sz="2395" kern="0" spc="-6" dirty="0">
                <a:solidFill>
                  <a:srgbClr val="404040"/>
                </a:solidFill>
                <a:latin typeface="Arial"/>
                <a:cs typeface="Arial"/>
              </a:rPr>
              <a:t>Short-</a:t>
            </a:r>
            <a:r>
              <a:rPr sz="2395" kern="0" dirty="0">
                <a:solidFill>
                  <a:srgbClr val="404040"/>
                </a:solidFill>
                <a:latin typeface="Arial"/>
                <a:cs typeface="Arial"/>
              </a:rPr>
              <a:t>term:</a:t>
            </a:r>
            <a:r>
              <a:rPr sz="2395" kern="0" spc="-3" dirty="0">
                <a:solidFill>
                  <a:srgbClr val="404040"/>
                </a:solidFill>
                <a:latin typeface="Arial"/>
                <a:cs typeface="Arial"/>
              </a:rPr>
              <a:t> </a:t>
            </a:r>
            <a:r>
              <a:rPr sz="2395" kern="0" dirty="0">
                <a:solidFill>
                  <a:srgbClr val="404040"/>
                </a:solidFill>
                <a:latin typeface="Arial"/>
                <a:cs typeface="Arial"/>
              </a:rPr>
              <a:t>&lt; 6</a:t>
            </a:r>
            <a:r>
              <a:rPr sz="2395" kern="0" spc="-3" dirty="0">
                <a:solidFill>
                  <a:srgbClr val="404040"/>
                </a:solidFill>
                <a:latin typeface="Arial"/>
                <a:cs typeface="Arial"/>
              </a:rPr>
              <a:t> </a:t>
            </a:r>
            <a:r>
              <a:rPr sz="2395" kern="0" dirty="0">
                <a:solidFill>
                  <a:srgbClr val="404040"/>
                </a:solidFill>
                <a:latin typeface="Arial"/>
                <a:cs typeface="Arial"/>
              </a:rPr>
              <a:t>months</a:t>
            </a:r>
            <a:r>
              <a:rPr sz="2395" kern="0" spc="-3" dirty="0">
                <a:solidFill>
                  <a:srgbClr val="404040"/>
                </a:solidFill>
                <a:latin typeface="Arial"/>
                <a:cs typeface="Arial"/>
              </a:rPr>
              <a:t> </a:t>
            </a:r>
            <a:r>
              <a:rPr sz="2395" kern="0" dirty="0">
                <a:solidFill>
                  <a:srgbClr val="404040"/>
                </a:solidFill>
                <a:latin typeface="Arial"/>
                <a:cs typeface="Arial"/>
              </a:rPr>
              <a:t>stay at</a:t>
            </a:r>
            <a:r>
              <a:rPr sz="2395" kern="0" spc="-3" dirty="0">
                <a:solidFill>
                  <a:srgbClr val="404040"/>
                </a:solidFill>
                <a:latin typeface="Arial"/>
                <a:cs typeface="Arial"/>
              </a:rPr>
              <a:t> </a:t>
            </a:r>
            <a:r>
              <a:rPr sz="2395" kern="0" spc="-6" dirty="0">
                <a:solidFill>
                  <a:srgbClr val="404040"/>
                </a:solidFill>
                <a:latin typeface="Arial"/>
                <a:cs typeface="Arial"/>
              </a:rPr>
              <a:t>Fermilab, </a:t>
            </a:r>
            <a:r>
              <a:rPr sz="2395" kern="0" dirty="0">
                <a:solidFill>
                  <a:srgbClr val="404040"/>
                </a:solidFill>
                <a:latin typeface="Arial"/>
                <a:cs typeface="Arial"/>
              </a:rPr>
              <a:t>undergraduates</a:t>
            </a:r>
            <a:r>
              <a:rPr sz="2395" kern="0" spc="-18" dirty="0">
                <a:solidFill>
                  <a:srgbClr val="404040"/>
                </a:solidFill>
                <a:latin typeface="Arial"/>
                <a:cs typeface="Arial"/>
              </a:rPr>
              <a:t> </a:t>
            </a:r>
            <a:r>
              <a:rPr sz="2395" kern="0" dirty="0">
                <a:solidFill>
                  <a:srgbClr val="404040"/>
                </a:solidFill>
                <a:latin typeface="Arial"/>
                <a:cs typeface="Arial"/>
              </a:rPr>
              <a:t>through</a:t>
            </a:r>
            <a:r>
              <a:rPr sz="2395" kern="0" spc="-15" dirty="0">
                <a:solidFill>
                  <a:srgbClr val="404040"/>
                </a:solidFill>
                <a:latin typeface="Arial"/>
                <a:cs typeface="Arial"/>
              </a:rPr>
              <a:t> </a:t>
            </a:r>
            <a:r>
              <a:rPr sz="2395" kern="0" dirty="0">
                <a:solidFill>
                  <a:srgbClr val="404040"/>
                </a:solidFill>
                <a:latin typeface="Arial"/>
                <a:cs typeface="Arial"/>
              </a:rPr>
              <a:t>Ph.D.</a:t>
            </a:r>
            <a:r>
              <a:rPr sz="2395" kern="0" spc="-15" dirty="0">
                <a:solidFill>
                  <a:srgbClr val="404040"/>
                </a:solidFill>
                <a:latin typeface="Arial"/>
                <a:cs typeface="Arial"/>
              </a:rPr>
              <a:t> </a:t>
            </a:r>
            <a:r>
              <a:rPr sz="2395" kern="0" spc="-6" dirty="0">
                <a:solidFill>
                  <a:srgbClr val="404040"/>
                </a:solidFill>
                <a:latin typeface="Arial"/>
                <a:cs typeface="Arial"/>
              </a:rPr>
              <a:t>students</a:t>
            </a:r>
            <a:endParaRPr sz="2395" kern="0">
              <a:solidFill>
                <a:sysClr val="windowText" lastClr="000000"/>
              </a:solidFill>
              <a:latin typeface="Arial"/>
              <a:cs typeface="Arial"/>
            </a:endParaRPr>
          </a:p>
          <a:p>
            <a:pPr marL="5208761" marR="11937" indent="-228728" defTabSz="554492">
              <a:lnSpc>
                <a:spcPct val="100899"/>
              </a:lnSpc>
              <a:spcBef>
                <a:spcPts val="400"/>
              </a:spcBef>
              <a:buClr>
                <a:srgbClr val="50505F"/>
              </a:buClr>
              <a:buFontTx/>
              <a:buChar char="•"/>
              <a:tabLst>
                <a:tab pos="5208761" algn="l"/>
              </a:tabLst>
            </a:pPr>
            <a:r>
              <a:rPr sz="2395" kern="0" dirty="0">
                <a:solidFill>
                  <a:srgbClr val="404040"/>
                </a:solidFill>
                <a:latin typeface="Arial"/>
                <a:cs typeface="Arial"/>
              </a:rPr>
              <a:t>Long-term:</a:t>
            </a:r>
            <a:r>
              <a:rPr sz="2395" kern="0" spc="-9" dirty="0">
                <a:solidFill>
                  <a:srgbClr val="404040"/>
                </a:solidFill>
                <a:latin typeface="Arial"/>
                <a:cs typeface="Arial"/>
              </a:rPr>
              <a:t> </a:t>
            </a:r>
            <a:r>
              <a:rPr sz="2395" kern="0" dirty="0">
                <a:solidFill>
                  <a:srgbClr val="404040"/>
                </a:solidFill>
                <a:latin typeface="Arial"/>
                <a:cs typeface="Arial"/>
              </a:rPr>
              <a:t>&gt;</a:t>
            </a:r>
            <a:r>
              <a:rPr sz="2395" kern="0" spc="-6" dirty="0">
                <a:solidFill>
                  <a:srgbClr val="404040"/>
                </a:solidFill>
                <a:latin typeface="Arial"/>
                <a:cs typeface="Arial"/>
              </a:rPr>
              <a:t> </a:t>
            </a:r>
            <a:r>
              <a:rPr sz="2395" kern="0" dirty="0">
                <a:solidFill>
                  <a:srgbClr val="404040"/>
                </a:solidFill>
                <a:latin typeface="Arial"/>
                <a:cs typeface="Arial"/>
              </a:rPr>
              <a:t>6</a:t>
            </a:r>
            <a:r>
              <a:rPr sz="2395" kern="0" spc="-6" dirty="0">
                <a:solidFill>
                  <a:srgbClr val="404040"/>
                </a:solidFill>
                <a:latin typeface="Arial"/>
                <a:cs typeface="Arial"/>
              </a:rPr>
              <a:t> </a:t>
            </a:r>
            <a:r>
              <a:rPr sz="2395" kern="0" dirty="0">
                <a:solidFill>
                  <a:srgbClr val="404040"/>
                </a:solidFill>
                <a:latin typeface="Arial"/>
                <a:cs typeface="Arial"/>
              </a:rPr>
              <a:t>months</a:t>
            </a:r>
            <a:r>
              <a:rPr sz="2395" kern="0" spc="-9" dirty="0">
                <a:solidFill>
                  <a:srgbClr val="404040"/>
                </a:solidFill>
                <a:latin typeface="Arial"/>
                <a:cs typeface="Arial"/>
              </a:rPr>
              <a:t> </a:t>
            </a:r>
            <a:r>
              <a:rPr sz="2395" kern="0" dirty="0">
                <a:solidFill>
                  <a:srgbClr val="404040"/>
                </a:solidFill>
                <a:latin typeface="Arial"/>
                <a:cs typeface="Arial"/>
              </a:rPr>
              <a:t>stay</a:t>
            </a:r>
            <a:r>
              <a:rPr sz="2395" kern="0" spc="-6" dirty="0">
                <a:solidFill>
                  <a:srgbClr val="404040"/>
                </a:solidFill>
                <a:latin typeface="Arial"/>
                <a:cs typeface="Arial"/>
              </a:rPr>
              <a:t> </a:t>
            </a:r>
            <a:r>
              <a:rPr sz="2395" kern="0" dirty="0">
                <a:solidFill>
                  <a:srgbClr val="404040"/>
                </a:solidFill>
                <a:latin typeface="Arial"/>
                <a:cs typeface="Arial"/>
              </a:rPr>
              <a:t>at</a:t>
            </a:r>
            <a:r>
              <a:rPr sz="2395" kern="0" spc="-6" dirty="0">
                <a:solidFill>
                  <a:srgbClr val="404040"/>
                </a:solidFill>
                <a:latin typeface="Arial"/>
                <a:cs typeface="Arial"/>
              </a:rPr>
              <a:t> </a:t>
            </a:r>
            <a:r>
              <a:rPr sz="2395" kern="0" dirty="0">
                <a:solidFill>
                  <a:srgbClr val="404040"/>
                </a:solidFill>
                <a:latin typeface="Arial"/>
                <a:cs typeface="Arial"/>
              </a:rPr>
              <a:t>Fermilab</a:t>
            </a:r>
            <a:r>
              <a:rPr sz="2395" kern="0" spc="-9" dirty="0">
                <a:solidFill>
                  <a:srgbClr val="404040"/>
                </a:solidFill>
                <a:latin typeface="Arial"/>
                <a:cs typeface="Arial"/>
              </a:rPr>
              <a:t> </a:t>
            </a:r>
            <a:r>
              <a:rPr sz="2395" kern="0" spc="-15" dirty="0">
                <a:solidFill>
                  <a:srgbClr val="404040"/>
                </a:solidFill>
                <a:latin typeface="Arial"/>
                <a:cs typeface="Arial"/>
              </a:rPr>
              <a:t>to </a:t>
            </a:r>
            <a:r>
              <a:rPr sz="2395" kern="0" dirty="0">
                <a:solidFill>
                  <a:srgbClr val="404040"/>
                </a:solidFill>
                <a:latin typeface="Arial"/>
                <a:cs typeface="Arial"/>
              </a:rPr>
              <a:t>work</a:t>
            </a:r>
            <a:r>
              <a:rPr sz="2395" kern="0" spc="-9" dirty="0">
                <a:solidFill>
                  <a:srgbClr val="404040"/>
                </a:solidFill>
                <a:latin typeface="Arial"/>
                <a:cs typeface="Arial"/>
              </a:rPr>
              <a:t> </a:t>
            </a:r>
            <a:r>
              <a:rPr sz="2395" kern="0" dirty="0">
                <a:solidFill>
                  <a:srgbClr val="404040"/>
                </a:solidFill>
                <a:latin typeface="Arial"/>
                <a:cs typeface="Arial"/>
              </a:rPr>
              <a:t>on</a:t>
            </a:r>
            <a:r>
              <a:rPr sz="2395" kern="0" spc="-6" dirty="0">
                <a:solidFill>
                  <a:srgbClr val="404040"/>
                </a:solidFill>
                <a:latin typeface="Arial"/>
                <a:cs typeface="Arial"/>
              </a:rPr>
              <a:t> </a:t>
            </a:r>
            <a:r>
              <a:rPr sz="2395" kern="0" dirty="0">
                <a:solidFill>
                  <a:srgbClr val="404040"/>
                </a:solidFill>
                <a:latin typeface="Arial"/>
                <a:cs typeface="Arial"/>
              </a:rPr>
              <a:t>Masters</a:t>
            </a:r>
            <a:r>
              <a:rPr sz="2395" kern="0" spc="-6" dirty="0">
                <a:solidFill>
                  <a:srgbClr val="404040"/>
                </a:solidFill>
                <a:latin typeface="Arial"/>
                <a:cs typeface="Arial"/>
              </a:rPr>
              <a:t> </a:t>
            </a:r>
            <a:r>
              <a:rPr sz="2395" kern="0" dirty="0">
                <a:solidFill>
                  <a:srgbClr val="404040"/>
                </a:solidFill>
                <a:latin typeface="Arial"/>
                <a:cs typeface="Arial"/>
              </a:rPr>
              <a:t>or</a:t>
            </a:r>
            <a:r>
              <a:rPr sz="2395" kern="0" spc="-6" dirty="0">
                <a:solidFill>
                  <a:srgbClr val="404040"/>
                </a:solidFill>
                <a:latin typeface="Arial"/>
                <a:cs typeface="Arial"/>
              </a:rPr>
              <a:t> </a:t>
            </a:r>
            <a:r>
              <a:rPr sz="2395" kern="0" dirty="0">
                <a:solidFill>
                  <a:srgbClr val="404040"/>
                </a:solidFill>
                <a:latin typeface="Arial"/>
                <a:cs typeface="Arial"/>
              </a:rPr>
              <a:t>Ph.D.</a:t>
            </a:r>
            <a:r>
              <a:rPr sz="2395" kern="0" spc="-6" dirty="0">
                <a:solidFill>
                  <a:srgbClr val="404040"/>
                </a:solidFill>
                <a:latin typeface="Arial"/>
                <a:cs typeface="Arial"/>
              </a:rPr>
              <a:t> </a:t>
            </a:r>
            <a:r>
              <a:rPr sz="2395" kern="0" dirty="0">
                <a:solidFill>
                  <a:srgbClr val="404040"/>
                </a:solidFill>
                <a:latin typeface="Arial"/>
                <a:cs typeface="Arial"/>
              </a:rPr>
              <a:t>thesis</a:t>
            </a:r>
            <a:r>
              <a:rPr sz="2395" kern="0" spc="-6" dirty="0">
                <a:solidFill>
                  <a:srgbClr val="404040"/>
                </a:solidFill>
                <a:latin typeface="Arial"/>
                <a:cs typeface="Arial"/>
              </a:rPr>
              <a:t> research</a:t>
            </a:r>
            <a:endParaRPr sz="2395" kern="0">
              <a:solidFill>
                <a:sysClr val="windowText" lastClr="000000"/>
              </a:solidFill>
              <a:latin typeface="Arial"/>
              <a:cs typeface="Arial"/>
            </a:endParaRPr>
          </a:p>
          <a:p>
            <a:pPr marL="236044" marR="5755552" indent="-228728" defTabSz="554492">
              <a:lnSpc>
                <a:spcPct val="100899"/>
              </a:lnSpc>
              <a:spcBef>
                <a:spcPts val="542"/>
              </a:spcBef>
              <a:buClr>
                <a:srgbClr val="50505F"/>
              </a:buClr>
              <a:buFontTx/>
              <a:buChar char="•"/>
              <a:tabLst>
                <a:tab pos="236044" algn="l"/>
              </a:tabLst>
            </a:pPr>
            <a:r>
              <a:rPr sz="2395" kern="0" dirty="0">
                <a:solidFill>
                  <a:srgbClr val="404040"/>
                </a:solidFill>
                <a:latin typeface="Arial"/>
                <a:cs typeface="Arial"/>
              </a:rPr>
              <a:t>Students</a:t>
            </a:r>
            <a:r>
              <a:rPr sz="2395" kern="0" spc="-9" dirty="0">
                <a:solidFill>
                  <a:srgbClr val="404040"/>
                </a:solidFill>
                <a:latin typeface="Arial"/>
                <a:cs typeface="Arial"/>
              </a:rPr>
              <a:t> </a:t>
            </a:r>
            <a:r>
              <a:rPr sz="2395" kern="0" dirty="0">
                <a:solidFill>
                  <a:srgbClr val="404040"/>
                </a:solidFill>
                <a:latin typeface="Arial"/>
                <a:cs typeface="Arial"/>
              </a:rPr>
              <a:t>conduct</a:t>
            </a:r>
            <a:r>
              <a:rPr sz="2395" kern="0" spc="-6" dirty="0">
                <a:solidFill>
                  <a:srgbClr val="404040"/>
                </a:solidFill>
                <a:latin typeface="Arial"/>
                <a:cs typeface="Arial"/>
              </a:rPr>
              <a:t> </a:t>
            </a:r>
            <a:r>
              <a:rPr sz="2395" kern="0" dirty="0">
                <a:solidFill>
                  <a:srgbClr val="404040"/>
                </a:solidFill>
                <a:latin typeface="Arial"/>
                <a:cs typeface="Arial"/>
              </a:rPr>
              <a:t>research</a:t>
            </a:r>
            <a:r>
              <a:rPr sz="2395" kern="0" spc="-6" dirty="0">
                <a:solidFill>
                  <a:srgbClr val="404040"/>
                </a:solidFill>
                <a:latin typeface="Arial"/>
                <a:cs typeface="Arial"/>
              </a:rPr>
              <a:t> </a:t>
            </a:r>
            <a:r>
              <a:rPr sz="2395" kern="0" dirty="0">
                <a:solidFill>
                  <a:srgbClr val="404040"/>
                </a:solidFill>
                <a:latin typeface="Arial"/>
                <a:cs typeface="Arial"/>
              </a:rPr>
              <a:t>on</a:t>
            </a:r>
            <a:r>
              <a:rPr sz="2395" kern="0" spc="-9" dirty="0">
                <a:solidFill>
                  <a:srgbClr val="404040"/>
                </a:solidFill>
                <a:latin typeface="Arial"/>
                <a:cs typeface="Arial"/>
              </a:rPr>
              <a:t> </a:t>
            </a:r>
            <a:r>
              <a:rPr sz="2395" kern="0" spc="-30" dirty="0">
                <a:solidFill>
                  <a:srgbClr val="404040"/>
                </a:solidFill>
                <a:latin typeface="Arial"/>
                <a:cs typeface="Arial"/>
              </a:rPr>
              <a:t>a </a:t>
            </a:r>
            <a:r>
              <a:rPr sz="2395" kern="0" spc="-6" dirty="0">
                <a:solidFill>
                  <a:srgbClr val="404040"/>
                </a:solidFill>
                <a:latin typeface="Arial"/>
                <a:cs typeface="Arial"/>
              </a:rPr>
              <a:t>Fermilab-</a:t>
            </a:r>
            <a:r>
              <a:rPr sz="2395" kern="0" dirty="0">
                <a:solidFill>
                  <a:srgbClr val="404040"/>
                </a:solidFill>
                <a:latin typeface="Arial"/>
                <a:cs typeface="Arial"/>
              </a:rPr>
              <a:t>based</a:t>
            </a:r>
            <a:r>
              <a:rPr sz="2395" kern="0" spc="6" dirty="0">
                <a:solidFill>
                  <a:srgbClr val="404040"/>
                </a:solidFill>
                <a:latin typeface="Arial"/>
                <a:cs typeface="Arial"/>
              </a:rPr>
              <a:t> </a:t>
            </a:r>
            <a:r>
              <a:rPr sz="2395" kern="0" dirty="0">
                <a:solidFill>
                  <a:srgbClr val="404040"/>
                </a:solidFill>
                <a:latin typeface="Arial"/>
                <a:cs typeface="Arial"/>
              </a:rPr>
              <a:t>neutrino</a:t>
            </a:r>
            <a:r>
              <a:rPr sz="2395" kern="0" spc="15" dirty="0">
                <a:solidFill>
                  <a:srgbClr val="404040"/>
                </a:solidFill>
                <a:latin typeface="Arial"/>
                <a:cs typeface="Arial"/>
              </a:rPr>
              <a:t> </a:t>
            </a:r>
            <a:r>
              <a:rPr sz="2395" kern="0" spc="-6" dirty="0">
                <a:solidFill>
                  <a:srgbClr val="404040"/>
                </a:solidFill>
                <a:latin typeface="Arial"/>
                <a:cs typeface="Arial"/>
              </a:rPr>
              <a:t>experiment </a:t>
            </a:r>
            <a:r>
              <a:rPr sz="2395" kern="0" dirty="0">
                <a:solidFill>
                  <a:srgbClr val="404040"/>
                </a:solidFill>
                <a:latin typeface="Arial"/>
                <a:cs typeface="Arial"/>
              </a:rPr>
              <a:t>(eg,</a:t>
            </a:r>
            <a:r>
              <a:rPr sz="2395" kern="0" spc="-12" dirty="0">
                <a:solidFill>
                  <a:srgbClr val="404040"/>
                </a:solidFill>
                <a:latin typeface="Arial"/>
                <a:cs typeface="Arial"/>
              </a:rPr>
              <a:t> </a:t>
            </a:r>
            <a:r>
              <a:rPr sz="2395" kern="0" dirty="0">
                <a:solidFill>
                  <a:srgbClr val="404040"/>
                </a:solidFill>
                <a:latin typeface="Arial"/>
                <a:cs typeface="Arial"/>
              </a:rPr>
              <a:t>MicroBooNE,</a:t>
            </a:r>
            <a:r>
              <a:rPr sz="2395" kern="0" spc="-12" dirty="0">
                <a:solidFill>
                  <a:srgbClr val="404040"/>
                </a:solidFill>
                <a:latin typeface="Arial"/>
                <a:cs typeface="Arial"/>
              </a:rPr>
              <a:t> </a:t>
            </a:r>
            <a:r>
              <a:rPr sz="2395" kern="0" dirty="0">
                <a:solidFill>
                  <a:srgbClr val="404040"/>
                </a:solidFill>
                <a:latin typeface="Arial"/>
                <a:cs typeface="Arial"/>
              </a:rPr>
              <a:t>ICARUS,</a:t>
            </a:r>
            <a:r>
              <a:rPr sz="2395" kern="0" spc="-12" dirty="0">
                <a:solidFill>
                  <a:srgbClr val="404040"/>
                </a:solidFill>
                <a:latin typeface="Arial"/>
                <a:cs typeface="Arial"/>
              </a:rPr>
              <a:t> </a:t>
            </a:r>
            <a:r>
              <a:rPr sz="2395" kern="0" spc="-6" dirty="0">
                <a:solidFill>
                  <a:srgbClr val="404040"/>
                </a:solidFill>
                <a:latin typeface="Arial"/>
                <a:cs typeface="Arial"/>
              </a:rPr>
              <a:t>SBND, </a:t>
            </a:r>
            <a:r>
              <a:rPr sz="2395" kern="0" dirty="0">
                <a:solidFill>
                  <a:srgbClr val="404040"/>
                </a:solidFill>
                <a:latin typeface="Arial"/>
                <a:cs typeface="Arial"/>
              </a:rPr>
              <a:t>NOvA,</a:t>
            </a:r>
            <a:r>
              <a:rPr sz="2395" kern="0" spc="3" dirty="0">
                <a:solidFill>
                  <a:srgbClr val="404040"/>
                </a:solidFill>
                <a:latin typeface="Arial"/>
                <a:cs typeface="Arial"/>
              </a:rPr>
              <a:t> </a:t>
            </a:r>
            <a:r>
              <a:rPr sz="2395" kern="0" dirty="0">
                <a:solidFill>
                  <a:srgbClr val="404040"/>
                </a:solidFill>
                <a:latin typeface="Arial"/>
                <a:cs typeface="Arial"/>
              </a:rPr>
              <a:t>DUNE,</a:t>
            </a:r>
            <a:r>
              <a:rPr sz="2395" kern="0" spc="3" dirty="0">
                <a:solidFill>
                  <a:srgbClr val="404040"/>
                </a:solidFill>
                <a:latin typeface="Arial"/>
                <a:cs typeface="Arial"/>
              </a:rPr>
              <a:t> </a:t>
            </a:r>
            <a:r>
              <a:rPr sz="2395" kern="0" spc="-24" dirty="0">
                <a:solidFill>
                  <a:srgbClr val="404040"/>
                </a:solidFill>
                <a:latin typeface="Arial"/>
                <a:cs typeface="Arial"/>
              </a:rPr>
              <a:t>EMPHATIC,</a:t>
            </a:r>
            <a:r>
              <a:rPr sz="2395" kern="0" spc="-130" dirty="0">
                <a:solidFill>
                  <a:srgbClr val="404040"/>
                </a:solidFill>
                <a:latin typeface="Arial"/>
                <a:cs typeface="Arial"/>
              </a:rPr>
              <a:t> </a:t>
            </a:r>
            <a:r>
              <a:rPr sz="2395" kern="0" spc="-6" dirty="0">
                <a:solidFill>
                  <a:srgbClr val="404040"/>
                </a:solidFill>
                <a:latin typeface="Arial"/>
                <a:cs typeface="Arial"/>
              </a:rPr>
              <a:t>ANNIE).</a:t>
            </a:r>
            <a:endParaRPr sz="2395" kern="0">
              <a:solidFill>
                <a:sysClr val="windowText" lastClr="000000"/>
              </a:solidFill>
              <a:latin typeface="Arial"/>
              <a:cs typeface="Arial"/>
            </a:endParaRPr>
          </a:p>
        </p:txBody>
      </p:sp>
      <p:grpSp>
        <p:nvGrpSpPr>
          <p:cNvPr id="19" name="object 19"/>
          <p:cNvGrpSpPr/>
          <p:nvPr/>
        </p:nvGrpSpPr>
        <p:grpSpPr>
          <a:xfrm>
            <a:off x="4628345" y="3588739"/>
            <a:ext cx="7054383" cy="3144052"/>
            <a:chOff x="7631779" y="5918095"/>
            <a:chExt cx="11633200" cy="5184775"/>
          </a:xfrm>
        </p:grpSpPr>
        <p:pic>
          <p:nvPicPr>
            <p:cNvPr id="20" name="object 20"/>
            <p:cNvPicPr/>
            <p:nvPr/>
          </p:nvPicPr>
          <p:blipFill>
            <a:blip r:embed="rId6" cstate="print"/>
            <a:stretch>
              <a:fillRect/>
            </a:stretch>
          </p:blipFill>
          <p:spPr>
            <a:xfrm>
              <a:off x="12355644" y="8327668"/>
              <a:ext cx="4162176" cy="2774784"/>
            </a:xfrm>
            <a:prstGeom prst="rect">
              <a:avLst/>
            </a:prstGeom>
          </p:spPr>
        </p:pic>
        <p:pic>
          <p:nvPicPr>
            <p:cNvPr id="21" name="object 21"/>
            <p:cNvPicPr/>
            <p:nvPr/>
          </p:nvPicPr>
          <p:blipFill>
            <a:blip r:embed="rId7" cstate="print"/>
            <a:stretch>
              <a:fillRect/>
            </a:stretch>
          </p:blipFill>
          <p:spPr>
            <a:xfrm>
              <a:off x="14993606" y="6297274"/>
              <a:ext cx="4270772" cy="2847737"/>
            </a:xfrm>
            <a:prstGeom prst="rect">
              <a:avLst/>
            </a:prstGeom>
          </p:spPr>
        </p:pic>
        <p:pic>
          <p:nvPicPr>
            <p:cNvPr id="22" name="object 22"/>
            <p:cNvPicPr/>
            <p:nvPr/>
          </p:nvPicPr>
          <p:blipFill>
            <a:blip r:embed="rId8" cstate="print"/>
            <a:stretch>
              <a:fillRect/>
            </a:stretch>
          </p:blipFill>
          <p:spPr>
            <a:xfrm>
              <a:off x="9304193" y="5918095"/>
              <a:ext cx="4973670" cy="2774784"/>
            </a:xfrm>
            <a:prstGeom prst="rect">
              <a:avLst/>
            </a:prstGeom>
          </p:spPr>
        </p:pic>
        <p:pic>
          <p:nvPicPr>
            <p:cNvPr id="23" name="object 23"/>
            <p:cNvPicPr/>
            <p:nvPr/>
          </p:nvPicPr>
          <p:blipFill>
            <a:blip r:embed="rId9" cstate="print"/>
            <a:stretch>
              <a:fillRect/>
            </a:stretch>
          </p:blipFill>
          <p:spPr>
            <a:xfrm>
              <a:off x="7631779" y="8327668"/>
              <a:ext cx="4157772" cy="2774784"/>
            </a:xfrm>
            <a:prstGeom prst="rect">
              <a:avLst/>
            </a:prstGeom>
          </p:spPr>
        </p:pic>
      </p:grpSp>
      <p:sp>
        <p:nvSpPr>
          <p:cNvPr id="24" name="object 24"/>
          <p:cNvSpPr txBox="1">
            <a:spLocks noGrp="1"/>
          </p:cNvSpPr>
          <p:nvPr>
            <p:ph type="sldNum" sz="quarter" idx="7"/>
          </p:nvPr>
        </p:nvSpPr>
        <p:spPr>
          <a:xfrm>
            <a:off x="150081" y="3953515"/>
            <a:ext cx="84300" cy="153888"/>
          </a:xfrm>
          <a:prstGeom prst="rect">
            <a:avLst/>
          </a:prstGeom>
        </p:spPr>
        <p:txBody>
          <a:bodyPr vert="horz" wrap="square" lIns="0" tIns="0" rIns="0" bIns="0" rtlCol="0">
            <a:spAutoFit/>
          </a:bodyPr>
          <a:lstStyle/>
          <a:p>
            <a:pPr marL="23104" defTabSz="554492">
              <a:lnSpc>
                <a:spcPts val="1221"/>
              </a:lnSpc>
            </a:pPr>
            <a:fld id="{81D60167-4931-47E6-BA6A-407CBD079E47}" type="slidenum">
              <a:rPr kern="0" spc="-30" dirty="0"/>
              <a:pPr marL="23104" defTabSz="554492">
                <a:lnSpc>
                  <a:spcPts val="1221"/>
                </a:lnSpc>
              </a:pPr>
              <a:t>30</a:t>
            </a:fld>
            <a:endParaRPr kern="0" spc="-3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9421" y="144652"/>
            <a:ext cx="11573824" cy="499727"/>
          </a:xfrm>
          <a:prstGeom prst="rect">
            <a:avLst/>
          </a:prstGeom>
        </p:spPr>
        <p:txBody>
          <a:bodyPr vert="horz" wrap="square" lIns="0" tIns="9627" rIns="0" bIns="0" rtlCol="0">
            <a:spAutoFit/>
          </a:bodyPr>
          <a:lstStyle/>
          <a:p>
            <a:pPr marL="7701">
              <a:spcBef>
                <a:spcPts val="76"/>
              </a:spcBef>
            </a:pPr>
            <a:r>
              <a:rPr dirty="0"/>
              <a:t>Fermilab</a:t>
            </a:r>
            <a:r>
              <a:rPr spc="-12" dirty="0"/>
              <a:t> </a:t>
            </a:r>
            <a:r>
              <a:rPr dirty="0"/>
              <a:t>Intensity</a:t>
            </a:r>
            <a:r>
              <a:rPr spc="-12" dirty="0"/>
              <a:t> </a:t>
            </a:r>
            <a:r>
              <a:rPr dirty="0"/>
              <a:t>Frontier</a:t>
            </a:r>
            <a:r>
              <a:rPr spc="-9" dirty="0"/>
              <a:t> </a:t>
            </a:r>
            <a:r>
              <a:rPr dirty="0"/>
              <a:t>International</a:t>
            </a:r>
            <a:r>
              <a:rPr spc="-12" dirty="0"/>
              <a:t> </a:t>
            </a:r>
            <a:r>
              <a:rPr dirty="0"/>
              <a:t>Student</a:t>
            </a:r>
            <a:r>
              <a:rPr spc="-9" dirty="0"/>
              <a:t> </a:t>
            </a:r>
            <a:r>
              <a:rPr spc="-6" dirty="0"/>
              <a:t>Program</a:t>
            </a:r>
          </a:p>
        </p:txBody>
      </p:sp>
      <p:sp>
        <p:nvSpPr>
          <p:cNvPr id="4" name="object 4"/>
          <p:cNvSpPr txBox="1">
            <a:spLocks noGrp="1"/>
          </p:cNvSpPr>
          <p:nvPr>
            <p:ph type="sldNum" sz="quarter" idx="7"/>
          </p:nvPr>
        </p:nvSpPr>
        <p:spPr>
          <a:xfrm>
            <a:off x="150081" y="3953515"/>
            <a:ext cx="84300" cy="153888"/>
          </a:xfrm>
          <a:prstGeom prst="rect">
            <a:avLst/>
          </a:prstGeom>
        </p:spPr>
        <p:txBody>
          <a:bodyPr vert="horz" wrap="square" lIns="0" tIns="0" rIns="0" bIns="0" rtlCol="0">
            <a:spAutoFit/>
          </a:bodyPr>
          <a:lstStyle/>
          <a:p>
            <a:pPr marL="23104" defTabSz="554492">
              <a:lnSpc>
                <a:spcPts val="1221"/>
              </a:lnSpc>
            </a:pPr>
            <a:fld id="{81D60167-4931-47E6-BA6A-407CBD079E47}" type="slidenum">
              <a:rPr kern="0" spc="-30" dirty="0"/>
              <a:pPr marL="23104" defTabSz="554492">
                <a:lnSpc>
                  <a:spcPts val="1221"/>
                </a:lnSpc>
              </a:pPr>
              <a:t>31</a:t>
            </a:fld>
            <a:endParaRPr kern="0" spc="-30" dirty="0"/>
          </a:p>
        </p:txBody>
      </p:sp>
      <p:sp>
        <p:nvSpPr>
          <p:cNvPr id="3" name="object 3"/>
          <p:cNvSpPr txBox="1"/>
          <p:nvPr/>
        </p:nvSpPr>
        <p:spPr>
          <a:xfrm>
            <a:off x="146882" y="750409"/>
            <a:ext cx="11293944" cy="5642201"/>
          </a:xfrm>
          <a:prstGeom prst="rect">
            <a:avLst/>
          </a:prstGeom>
        </p:spPr>
        <p:txBody>
          <a:bodyPr vert="horz" wrap="square" lIns="0" tIns="61610" rIns="0" bIns="0" rtlCol="0">
            <a:spAutoFit/>
          </a:bodyPr>
          <a:lstStyle/>
          <a:p>
            <a:pPr marL="236429" indent="-228728" defTabSz="554492">
              <a:spcBef>
                <a:spcPts val="485"/>
              </a:spcBef>
              <a:buClr>
                <a:srgbClr val="50505F"/>
              </a:buClr>
              <a:buFontTx/>
              <a:buChar char="•"/>
              <a:tabLst>
                <a:tab pos="236429" algn="l"/>
              </a:tabLst>
            </a:pPr>
            <a:r>
              <a:rPr sz="2395" kern="0" dirty="0">
                <a:solidFill>
                  <a:srgbClr val="404040"/>
                </a:solidFill>
                <a:latin typeface="Arial"/>
                <a:cs typeface="Arial"/>
              </a:rPr>
              <a:t>A</a:t>
            </a:r>
            <a:r>
              <a:rPr sz="2395" kern="0" spc="-130" dirty="0">
                <a:solidFill>
                  <a:srgbClr val="404040"/>
                </a:solidFill>
                <a:latin typeface="Arial"/>
                <a:cs typeface="Arial"/>
              </a:rPr>
              <a:t> </a:t>
            </a:r>
            <a:r>
              <a:rPr sz="2395" kern="0" dirty="0">
                <a:solidFill>
                  <a:srgbClr val="404040"/>
                </a:solidFill>
                <a:latin typeface="Arial"/>
                <a:cs typeface="Arial"/>
              </a:rPr>
              <a:t>huge </a:t>
            </a:r>
            <a:r>
              <a:rPr sz="2395" kern="0" spc="-6" dirty="0">
                <a:solidFill>
                  <a:srgbClr val="404040"/>
                </a:solidFill>
                <a:latin typeface="Arial"/>
                <a:cs typeface="Arial"/>
              </a:rPr>
              <a:t>success!</a:t>
            </a:r>
            <a:endParaRPr sz="2395" kern="0">
              <a:solidFill>
                <a:sysClr val="windowText" lastClr="000000"/>
              </a:solidFill>
              <a:latin typeface="Arial"/>
              <a:cs typeface="Arial"/>
            </a:endParaRPr>
          </a:p>
          <a:p>
            <a:pPr marL="485566" marR="3081" lvl="1" indent="-249521" defTabSz="554492">
              <a:lnSpc>
                <a:spcPct val="100899"/>
              </a:lnSpc>
              <a:spcBef>
                <a:spcPts val="397"/>
              </a:spcBef>
              <a:buFontTx/>
              <a:buChar char="•"/>
              <a:tabLst>
                <a:tab pos="485566" algn="l"/>
              </a:tabLst>
            </a:pPr>
            <a:r>
              <a:rPr sz="2395" kern="0" dirty="0">
                <a:solidFill>
                  <a:srgbClr val="404040"/>
                </a:solidFill>
                <a:latin typeface="Arial"/>
                <a:cs typeface="Arial"/>
              </a:rPr>
              <a:t>&gt;90%</a:t>
            </a:r>
            <a:r>
              <a:rPr sz="2395" kern="0" spc="-9" dirty="0">
                <a:solidFill>
                  <a:srgbClr val="404040"/>
                </a:solidFill>
                <a:latin typeface="Arial"/>
                <a:cs typeface="Arial"/>
              </a:rPr>
              <a:t> </a:t>
            </a:r>
            <a:r>
              <a:rPr sz="2395" kern="0" dirty="0">
                <a:solidFill>
                  <a:srgbClr val="404040"/>
                </a:solidFill>
                <a:latin typeface="Arial"/>
                <a:cs typeface="Arial"/>
              </a:rPr>
              <a:t>of</a:t>
            </a:r>
            <a:r>
              <a:rPr sz="2395" kern="0" spc="-6" dirty="0">
                <a:solidFill>
                  <a:srgbClr val="404040"/>
                </a:solidFill>
                <a:latin typeface="Arial"/>
                <a:cs typeface="Arial"/>
              </a:rPr>
              <a:t> </a:t>
            </a:r>
            <a:r>
              <a:rPr sz="2395" kern="0" dirty="0">
                <a:solidFill>
                  <a:srgbClr val="404040"/>
                </a:solidFill>
                <a:latin typeface="Arial"/>
                <a:cs typeface="Arial"/>
              </a:rPr>
              <a:t>participants</a:t>
            </a:r>
            <a:r>
              <a:rPr sz="2395" kern="0" spc="-6" dirty="0">
                <a:solidFill>
                  <a:srgbClr val="404040"/>
                </a:solidFill>
                <a:latin typeface="Arial"/>
                <a:cs typeface="Arial"/>
              </a:rPr>
              <a:t> </a:t>
            </a:r>
            <a:r>
              <a:rPr sz="2395" kern="0" dirty="0">
                <a:solidFill>
                  <a:srgbClr val="404040"/>
                </a:solidFill>
                <a:latin typeface="Arial"/>
                <a:cs typeface="Arial"/>
              </a:rPr>
              <a:t>of</a:t>
            </a:r>
            <a:r>
              <a:rPr sz="2395" kern="0" spc="-9" dirty="0">
                <a:solidFill>
                  <a:srgbClr val="404040"/>
                </a:solidFill>
                <a:latin typeface="Arial"/>
                <a:cs typeface="Arial"/>
              </a:rPr>
              <a:t> </a:t>
            </a:r>
            <a:r>
              <a:rPr sz="2395" kern="0" dirty="0">
                <a:solidFill>
                  <a:srgbClr val="404040"/>
                </a:solidFill>
                <a:latin typeface="Arial"/>
                <a:cs typeface="Arial"/>
              </a:rPr>
              <a:t>the</a:t>
            </a:r>
            <a:r>
              <a:rPr sz="2395" kern="0" spc="-6" dirty="0">
                <a:solidFill>
                  <a:srgbClr val="404040"/>
                </a:solidFill>
                <a:latin typeface="Arial"/>
                <a:cs typeface="Arial"/>
              </a:rPr>
              <a:t> </a:t>
            </a:r>
            <a:r>
              <a:rPr sz="2395" kern="0" dirty="0">
                <a:solidFill>
                  <a:srgbClr val="404040"/>
                </a:solidFill>
                <a:latin typeface="Arial"/>
                <a:cs typeface="Arial"/>
              </a:rPr>
              <a:t>long-term</a:t>
            </a:r>
            <a:r>
              <a:rPr sz="2395" kern="0" spc="-6" dirty="0">
                <a:solidFill>
                  <a:srgbClr val="404040"/>
                </a:solidFill>
                <a:latin typeface="Arial"/>
                <a:cs typeface="Arial"/>
              </a:rPr>
              <a:t> </a:t>
            </a:r>
            <a:r>
              <a:rPr sz="2395" kern="0" dirty="0">
                <a:solidFill>
                  <a:srgbClr val="404040"/>
                </a:solidFill>
                <a:latin typeface="Arial"/>
                <a:cs typeface="Arial"/>
              </a:rPr>
              <a:t>program</a:t>
            </a:r>
            <a:r>
              <a:rPr sz="2395" kern="0" spc="-6" dirty="0">
                <a:solidFill>
                  <a:srgbClr val="404040"/>
                </a:solidFill>
                <a:latin typeface="Arial"/>
                <a:cs typeface="Arial"/>
              </a:rPr>
              <a:t> </a:t>
            </a:r>
            <a:r>
              <a:rPr sz="2395" kern="0" dirty="0">
                <a:solidFill>
                  <a:srgbClr val="404040"/>
                </a:solidFill>
                <a:latin typeface="Arial"/>
                <a:cs typeface="Arial"/>
              </a:rPr>
              <a:t>who</a:t>
            </a:r>
            <a:r>
              <a:rPr sz="2395" kern="0" spc="-9" dirty="0">
                <a:solidFill>
                  <a:srgbClr val="404040"/>
                </a:solidFill>
                <a:latin typeface="Arial"/>
                <a:cs typeface="Arial"/>
              </a:rPr>
              <a:t> </a:t>
            </a:r>
            <a:r>
              <a:rPr sz="2395" kern="0" dirty="0">
                <a:solidFill>
                  <a:srgbClr val="404040"/>
                </a:solidFill>
                <a:latin typeface="Arial"/>
                <a:cs typeface="Arial"/>
              </a:rPr>
              <a:t>chose</a:t>
            </a:r>
            <a:r>
              <a:rPr sz="2395" kern="0" spc="-6" dirty="0">
                <a:solidFill>
                  <a:srgbClr val="404040"/>
                </a:solidFill>
                <a:latin typeface="Arial"/>
                <a:cs typeface="Arial"/>
              </a:rPr>
              <a:t> </a:t>
            </a:r>
            <a:r>
              <a:rPr sz="2395" kern="0" dirty="0">
                <a:solidFill>
                  <a:srgbClr val="404040"/>
                </a:solidFill>
                <a:latin typeface="Arial"/>
                <a:cs typeface="Arial"/>
              </a:rPr>
              <a:t>to</a:t>
            </a:r>
            <a:r>
              <a:rPr sz="2395" kern="0" spc="-6" dirty="0">
                <a:solidFill>
                  <a:srgbClr val="404040"/>
                </a:solidFill>
                <a:latin typeface="Arial"/>
                <a:cs typeface="Arial"/>
              </a:rPr>
              <a:t> </a:t>
            </a:r>
            <a:r>
              <a:rPr sz="2395" kern="0" dirty="0">
                <a:solidFill>
                  <a:srgbClr val="404040"/>
                </a:solidFill>
                <a:latin typeface="Arial"/>
                <a:cs typeface="Arial"/>
              </a:rPr>
              <a:t>continue</a:t>
            </a:r>
            <a:r>
              <a:rPr sz="2395" kern="0" spc="-6" dirty="0">
                <a:solidFill>
                  <a:srgbClr val="404040"/>
                </a:solidFill>
                <a:latin typeface="Arial"/>
                <a:cs typeface="Arial"/>
              </a:rPr>
              <a:t> </a:t>
            </a:r>
            <a:r>
              <a:rPr sz="2395" kern="0" dirty="0">
                <a:solidFill>
                  <a:srgbClr val="404040"/>
                </a:solidFill>
                <a:latin typeface="Arial"/>
                <a:cs typeface="Arial"/>
              </a:rPr>
              <a:t>in</a:t>
            </a:r>
            <a:r>
              <a:rPr sz="2395" kern="0" spc="-9" dirty="0">
                <a:solidFill>
                  <a:srgbClr val="404040"/>
                </a:solidFill>
                <a:latin typeface="Arial"/>
                <a:cs typeface="Arial"/>
              </a:rPr>
              <a:t> </a:t>
            </a:r>
            <a:r>
              <a:rPr sz="2395" kern="0" dirty="0">
                <a:solidFill>
                  <a:srgbClr val="404040"/>
                </a:solidFill>
                <a:latin typeface="Arial"/>
                <a:cs typeface="Arial"/>
              </a:rPr>
              <a:t>the</a:t>
            </a:r>
            <a:r>
              <a:rPr sz="2395" kern="0" spc="-6" dirty="0">
                <a:solidFill>
                  <a:srgbClr val="404040"/>
                </a:solidFill>
                <a:latin typeface="Arial"/>
                <a:cs typeface="Arial"/>
              </a:rPr>
              <a:t> </a:t>
            </a:r>
            <a:r>
              <a:rPr sz="2395" kern="0" spc="-12" dirty="0">
                <a:solidFill>
                  <a:srgbClr val="404040"/>
                </a:solidFill>
                <a:latin typeface="Arial"/>
                <a:cs typeface="Arial"/>
              </a:rPr>
              <a:t>field </a:t>
            </a:r>
            <a:r>
              <a:rPr sz="2395" kern="0" dirty="0">
                <a:solidFill>
                  <a:srgbClr val="404040"/>
                </a:solidFill>
                <a:latin typeface="Arial"/>
                <a:cs typeface="Arial"/>
              </a:rPr>
              <a:t>were</a:t>
            </a:r>
            <a:r>
              <a:rPr sz="2395" kern="0" spc="-6" dirty="0">
                <a:solidFill>
                  <a:srgbClr val="404040"/>
                </a:solidFill>
                <a:latin typeface="Arial"/>
                <a:cs typeface="Arial"/>
              </a:rPr>
              <a:t> </a:t>
            </a:r>
            <a:r>
              <a:rPr sz="2395" kern="0" dirty="0">
                <a:solidFill>
                  <a:srgbClr val="404040"/>
                </a:solidFill>
                <a:latin typeface="Arial"/>
                <a:cs typeface="Arial"/>
              </a:rPr>
              <a:t>hired</a:t>
            </a:r>
            <a:r>
              <a:rPr sz="2395" kern="0" spc="-3" dirty="0">
                <a:solidFill>
                  <a:srgbClr val="404040"/>
                </a:solidFill>
                <a:latin typeface="Arial"/>
                <a:cs typeface="Arial"/>
              </a:rPr>
              <a:t> </a:t>
            </a:r>
            <a:r>
              <a:rPr sz="2395" kern="0" dirty="0">
                <a:solidFill>
                  <a:srgbClr val="404040"/>
                </a:solidFill>
                <a:latin typeface="Arial"/>
                <a:cs typeface="Arial"/>
              </a:rPr>
              <a:t>as</a:t>
            </a:r>
            <a:r>
              <a:rPr sz="2395" kern="0" spc="-3" dirty="0">
                <a:solidFill>
                  <a:srgbClr val="404040"/>
                </a:solidFill>
                <a:latin typeface="Arial"/>
                <a:cs typeface="Arial"/>
              </a:rPr>
              <a:t> </a:t>
            </a:r>
            <a:r>
              <a:rPr sz="2395" kern="0" dirty="0">
                <a:solidFill>
                  <a:srgbClr val="404040"/>
                </a:solidFill>
                <a:latin typeface="Arial"/>
                <a:cs typeface="Arial"/>
              </a:rPr>
              <a:t>postdoctoral</a:t>
            </a:r>
            <a:r>
              <a:rPr sz="2395" kern="0" spc="-3" dirty="0">
                <a:solidFill>
                  <a:srgbClr val="404040"/>
                </a:solidFill>
                <a:latin typeface="Arial"/>
                <a:cs typeface="Arial"/>
              </a:rPr>
              <a:t> </a:t>
            </a:r>
            <a:r>
              <a:rPr sz="2395" kern="0" spc="-6" dirty="0">
                <a:solidFill>
                  <a:srgbClr val="404040"/>
                </a:solidFill>
                <a:latin typeface="Arial"/>
                <a:cs typeface="Arial"/>
              </a:rPr>
              <a:t>scholars.</a:t>
            </a:r>
            <a:endParaRPr sz="2395" kern="0">
              <a:solidFill>
                <a:sysClr val="windowText" lastClr="000000"/>
              </a:solidFill>
              <a:latin typeface="Arial"/>
              <a:cs typeface="Arial"/>
            </a:endParaRPr>
          </a:p>
          <a:p>
            <a:pPr marL="485566" lvl="1" indent="-249521" defTabSz="554492">
              <a:spcBef>
                <a:spcPts val="428"/>
              </a:spcBef>
              <a:buFontTx/>
              <a:buChar char="•"/>
              <a:tabLst>
                <a:tab pos="485566" algn="l"/>
              </a:tabLst>
            </a:pPr>
            <a:r>
              <a:rPr sz="2395" kern="0" dirty="0">
                <a:solidFill>
                  <a:srgbClr val="404040"/>
                </a:solidFill>
                <a:latin typeface="Arial"/>
                <a:cs typeface="Arial"/>
              </a:rPr>
              <a:t>Participants</a:t>
            </a:r>
            <a:r>
              <a:rPr sz="2395" kern="0" spc="-6" dirty="0">
                <a:solidFill>
                  <a:srgbClr val="404040"/>
                </a:solidFill>
                <a:latin typeface="Arial"/>
                <a:cs typeface="Arial"/>
              </a:rPr>
              <a:t> </a:t>
            </a:r>
            <a:r>
              <a:rPr sz="2395" kern="0" dirty="0">
                <a:solidFill>
                  <a:srgbClr val="404040"/>
                </a:solidFill>
                <a:latin typeface="Arial"/>
                <a:cs typeface="Arial"/>
              </a:rPr>
              <a:t>have</a:t>
            </a:r>
            <a:r>
              <a:rPr sz="2395" kern="0" spc="-6" dirty="0">
                <a:solidFill>
                  <a:srgbClr val="404040"/>
                </a:solidFill>
                <a:latin typeface="Arial"/>
                <a:cs typeface="Arial"/>
              </a:rPr>
              <a:t> </a:t>
            </a:r>
            <a:r>
              <a:rPr sz="2395" kern="0" dirty="0">
                <a:solidFill>
                  <a:srgbClr val="404040"/>
                </a:solidFill>
                <a:latin typeface="Arial"/>
                <a:cs typeface="Arial"/>
              </a:rPr>
              <a:t>made</a:t>
            </a:r>
            <a:r>
              <a:rPr sz="2395" kern="0" spc="-6" dirty="0">
                <a:solidFill>
                  <a:srgbClr val="404040"/>
                </a:solidFill>
                <a:latin typeface="Arial"/>
                <a:cs typeface="Arial"/>
              </a:rPr>
              <a:t> life-</a:t>
            </a:r>
            <a:r>
              <a:rPr sz="2395" kern="0" dirty="0">
                <a:solidFill>
                  <a:srgbClr val="404040"/>
                </a:solidFill>
                <a:latin typeface="Arial"/>
                <a:cs typeface="Arial"/>
              </a:rPr>
              <a:t>long</a:t>
            </a:r>
            <a:r>
              <a:rPr sz="2395" kern="0" spc="-6" dirty="0">
                <a:solidFill>
                  <a:srgbClr val="404040"/>
                </a:solidFill>
                <a:latin typeface="Arial"/>
                <a:cs typeface="Arial"/>
              </a:rPr>
              <a:t> </a:t>
            </a:r>
            <a:r>
              <a:rPr sz="2395" kern="0" dirty="0">
                <a:solidFill>
                  <a:srgbClr val="404040"/>
                </a:solidFill>
                <a:latin typeface="Arial"/>
                <a:cs typeface="Arial"/>
              </a:rPr>
              <a:t>friendships</a:t>
            </a:r>
            <a:r>
              <a:rPr sz="2395" kern="0" spc="-6" dirty="0">
                <a:solidFill>
                  <a:srgbClr val="404040"/>
                </a:solidFill>
                <a:latin typeface="Arial"/>
                <a:cs typeface="Arial"/>
              </a:rPr>
              <a:t> </a:t>
            </a:r>
            <a:r>
              <a:rPr sz="2395" kern="0" dirty="0">
                <a:solidFill>
                  <a:srgbClr val="404040"/>
                </a:solidFill>
                <a:latin typeface="Arial"/>
                <a:cs typeface="Arial"/>
              </a:rPr>
              <a:t>and</a:t>
            </a:r>
            <a:r>
              <a:rPr sz="2395" kern="0" spc="-6" dirty="0">
                <a:solidFill>
                  <a:srgbClr val="404040"/>
                </a:solidFill>
                <a:latin typeface="Arial"/>
                <a:cs typeface="Arial"/>
              </a:rPr>
              <a:t> </a:t>
            </a:r>
            <a:r>
              <a:rPr sz="2395" kern="0" dirty="0">
                <a:solidFill>
                  <a:srgbClr val="404040"/>
                </a:solidFill>
                <a:latin typeface="Arial"/>
                <a:cs typeface="Arial"/>
              </a:rPr>
              <a:t>professional</a:t>
            </a:r>
            <a:r>
              <a:rPr sz="2395" kern="0" spc="-6" dirty="0">
                <a:solidFill>
                  <a:srgbClr val="404040"/>
                </a:solidFill>
                <a:latin typeface="Arial"/>
                <a:cs typeface="Arial"/>
              </a:rPr>
              <a:t> connections</a:t>
            </a:r>
            <a:endParaRPr sz="2395" kern="0">
              <a:solidFill>
                <a:sysClr val="windowText" lastClr="000000"/>
              </a:solidFill>
              <a:latin typeface="Arial"/>
              <a:cs typeface="Arial"/>
            </a:endParaRPr>
          </a:p>
          <a:p>
            <a:pPr marL="485566" lvl="1" indent="-249521" defTabSz="554492">
              <a:spcBef>
                <a:spcPts val="424"/>
              </a:spcBef>
              <a:buFontTx/>
              <a:buChar char="•"/>
              <a:tabLst>
                <a:tab pos="485566" algn="l"/>
              </a:tabLst>
            </a:pPr>
            <a:r>
              <a:rPr sz="2395" kern="0" dirty="0">
                <a:solidFill>
                  <a:srgbClr val="404040"/>
                </a:solidFill>
                <a:latin typeface="Arial"/>
                <a:cs typeface="Arial"/>
              </a:rPr>
              <a:t>Participants</a:t>
            </a:r>
            <a:r>
              <a:rPr sz="2395" kern="0" spc="-12" dirty="0">
                <a:solidFill>
                  <a:srgbClr val="404040"/>
                </a:solidFill>
                <a:latin typeface="Arial"/>
                <a:cs typeface="Arial"/>
              </a:rPr>
              <a:t> </a:t>
            </a:r>
            <a:r>
              <a:rPr sz="2395" kern="0" dirty="0">
                <a:solidFill>
                  <a:srgbClr val="404040"/>
                </a:solidFill>
                <a:latin typeface="Arial"/>
                <a:cs typeface="Arial"/>
              </a:rPr>
              <a:t>are</a:t>
            </a:r>
            <a:r>
              <a:rPr sz="2395" kern="0" spc="-9" dirty="0">
                <a:solidFill>
                  <a:srgbClr val="404040"/>
                </a:solidFill>
                <a:latin typeface="Arial"/>
                <a:cs typeface="Arial"/>
              </a:rPr>
              <a:t> </a:t>
            </a:r>
            <a:r>
              <a:rPr sz="2395" kern="0" dirty="0">
                <a:solidFill>
                  <a:srgbClr val="404040"/>
                </a:solidFill>
                <a:latin typeface="Arial"/>
                <a:cs typeface="Arial"/>
              </a:rPr>
              <a:t>highly</a:t>
            </a:r>
            <a:r>
              <a:rPr sz="2395" kern="0" spc="-9" dirty="0">
                <a:solidFill>
                  <a:srgbClr val="404040"/>
                </a:solidFill>
                <a:latin typeface="Arial"/>
                <a:cs typeface="Arial"/>
              </a:rPr>
              <a:t> </a:t>
            </a:r>
            <a:r>
              <a:rPr sz="2395" kern="0" dirty="0">
                <a:solidFill>
                  <a:srgbClr val="404040"/>
                </a:solidFill>
                <a:latin typeface="Arial"/>
                <a:cs typeface="Arial"/>
              </a:rPr>
              <a:t>visible</a:t>
            </a:r>
            <a:r>
              <a:rPr sz="2395" kern="0" spc="-9" dirty="0">
                <a:solidFill>
                  <a:srgbClr val="404040"/>
                </a:solidFill>
                <a:latin typeface="Arial"/>
                <a:cs typeface="Arial"/>
              </a:rPr>
              <a:t> </a:t>
            </a:r>
            <a:r>
              <a:rPr sz="2395" kern="0" dirty="0">
                <a:solidFill>
                  <a:srgbClr val="404040"/>
                </a:solidFill>
                <a:latin typeface="Arial"/>
                <a:cs typeface="Arial"/>
              </a:rPr>
              <a:t>within</a:t>
            </a:r>
            <a:r>
              <a:rPr sz="2395" kern="0" spc="-9" dirty="0">
                <a:solidFill>
                  <a:srgbClr val="404040"/>
                </a:solidFill>
                <a:latin typeface="Arial"/>
                <a:cs typeface="Arial"/>
              </a:rPr>
              <a:t> </a:t>
            </a:r>
            <a:r>
              <a:rPr sz="2395" kern="0" dirty="0">
                <a:solidFill>
                  <a:srgbClr val="404040"/>
                </a:solidFill>
                <a:latin typeface="Arial"/>
                <a:cs typeface="Arial"/>
              </a:rPr>
              <a:t>the</a:t>
            </a:r>
            <a:r>
              <a:rPr sz="2395" kern="0" spc="-9" dirty="0">
                <a:solidFill>
                  <a:srgbClr val="404040"/>
                </a:solidFill>
                <a:latin typeface="Arial"/>
                <a:cs typeface="Arial"/>
              </a:rPr>
              <a:t> </a:t>
            </a:r>
            <a:r>
              <a:rPr sz="2395" kern="0" dirty="0">
                <a:solidFill>
                  <a:srgbClr val="404040"/>
                </a:solidFill>
                <a:latin typeface="Arial"/>
                <a:cs typeface="Arial"/>
              </a:rPr>
              <a:t>experimental</a:t>
            </a:r>
            <a:r>
              <a:rPr sz="2395" kern="0" spc="-9" dirty="0">
                <a:solidFill>
                  <a:srgbClr val="404040"/>
                </a:solidFill>
                <a:latin typeface="Arial"/>
                <a:cs typeface="Arial"/>
              </a:rPr>
              <a:t> </a:t>
            </a:r>
            <a:r>
              <a:rPr sz="2395" kern="0" spc="-6" dirty="0">
                <a:solidFill>
                  <a:srgbClr val="404040"/>
                </a:solidFill>
                <a:latin typeface="Arial"/>
                <a:cs typeface="Arial"/>
              </a:rPr>
              <a:t>collaborations</a:t>
            </a:r>
            <a:endParaRPr sz="2395" kern="0">
              <a:solidFill>
                <a:sysClr val="windowText" lastClr="000000"/>
              </a:solidFill>
              <a:latin typeface="Arial"/>
              <a:cs typeface="Arial"/>
            </a:endParaRPr>
          </a:p>
          <a:p>
            <a:pPr marL="236429" indent="-228728" defTabSz="554492">
              <a:spcBef>
                <a:spcPts val="424"/>
              </a:spcBef>
              <a:buClr>
                <a:srgbClr val="50505F"/>
              </a:buClr>
              <a:buFontTx/>
              <a:buChar char="•"/>
              <a:tabLst>
                <a:tab pos="236429" algn="l"/>
              </a:tabLst>
            </a:pPr>
            <a:r>
              <a:rPr sz="2395" kern="0" spc="-6" dirty="0">
                <a:solidFill>
                  <a:srgbClr val="404040"/>
                </a:solidFill>
                <a:latin typeface="Arial"/>
                <a:cs typeface="Arial"/>
              </a:rPr>
              <a:t>Details:</a:t>
            </a:r>
            <a:endParaRPr sz="2395" kern="0">
              <a:solidFill>
                <a:sysClr val="windowText" lastClr="000000"/>
              </a:solidFill>
              <a:latin typeface="Arial"/>
              <a:cs typeface="Arial"/>
            </a:endParaRPr>
          </a:p>
          <a:p>
            <a:pPr marL="485566" lvl="1" indent="-249521" defTabSz="554492">
              <a:spcBef>
                <a:spcPts val="428"/>
              </a:spcBef>
              <a:buFontTx/>
              <a:buChar char="•"/>
              <a:tabLst>
                <a:tab pos="485566" algn="l"/>
              </a:tabLst>
            </a:pPr>
            <a:r>
              <a:rPr sz="2395" kern="0" dirty="0">
                <a:solidFill>
                  <a:srgbClr val="404040"/>
                </a:solidFill>
                <a:latin typeface="Arial"/>
                <a:cs typeface="Arial"/>
              </a:rPr>
              <a:t>Home</a:t>
            </a:r>
            <a:r>
              <a:rPr sz="2395" kern="0" spc="-6" dirty="0">
                <a:solidFill>
                  <a:srgbClr val="404040"/>
                </a:solidFill>
                <a:latin typeface="Arial"/>
                <a:cs typeface="Arial"/>
              </a:rPr>
              <a:t> </a:t>
            </a:r>
            <a:r>
              <a:rPr sz="2395" kern="0" dirty="0">
                <a:solidFill>
                  <a:srgbClr val="404040"/>
                </a:solidFill>
                <a:latin typeface="Arial"/>
                <a:cs typeface="Arial"/>
              </a:rPr>
              <a:t>institution</a:t>
            </a:r>
            <a:r>
              <a:rPr sz="2395" kern="0" spc="-3" dirty="0">
                <a:solidFill>
                  <a:srgbClr val="404040"/>
                </a:solidFill>
                <a:latin typeface="Arial"/>
                <a:cs typeface="Arial"/>
              </a:rPr>
              <a:t> </a:t>
            </a:r>
            <a:r>
              <a:rPr sz="2395" kern="0" dirty="0">
                <a:solidFill>
                  <a:srgbClr val="404040"/>
                </a:solidFill>
                <a:latin typeface="Arial"/>
                <a:cs typeface="Arial"/>
              </a:rPr>
              <a:t>provides</a:t>
            </a:r>
            <a:r>
              <a:rPr sz="2395" kern="0" spc="-6" dirty="0">
                <a:solidFill>
                  <a:srgbClr val="404040"/>
                </a:solidFill>
                <a:latin typeface="Arial"/>
                <a:cs typeface="Arial"/>
              </a:rPr>
              <a:t> </a:t>
            </a:r>
            <a:r>
              <a:rPr sz="2395" kern="0" dirty="0">
                <a:solidFill>
                  <a:srgbClr val="404040"/>
                </a:solidFill>
                <a:latin typeface="Arial"/>
                <a:cs typeface="Arial"/>
              </a:rPr>
              <a:t>airfare</a:t>
            </a:r>
            <a:r>
              <a:rPr sz="2395" kern="0" spc="-3" dirty="0">
                <a:solidFill>
                  <a:srgbClr val="404040"/>
                </a:solidFill>
                <a:latin typeface="Arial"/>
                <a:cs typeface="Arial"/>
              </a:rPr>
              <a:t> </a:t>
            </a:r>
            <a:r>
              <a:rPr sz="2395" kern="0" dirty="0">
                <a:solidFill>
                  <a:srgbClr val="404040"/>
                </a:solidFill>
                <a:latin typeface="Arial"/>
                <a:cs typeface="Arial"/>
              </a:rPr>
              <a:t>and</a:t>
            </a:r>
            <a:r>
              <a:rPr sz="2395" kern="0" spc="-6" dirty="0">
                <a:solidFill>
                  <a:srgbClr val="404040"/>
                </a:solidFill>
                <a:latin typeface="Arial"/>
                <a:cs typeface="Arial"/>
              </a:rPr>
              <a:t> </a:t>
            </a:r>
            <a:r>
              <a:rPr sz="2395" kern="0" dirty="0">
                <a:solidFill>
                  <a:srgbClr val="404040"/>
                </a:solidFill>
                <a:latin typeface="Arial"/>
                <a:cs typeface="Arial"/>
              </a:rPr>
              <a:t>some</a:t>
            </a:r>
            <a:r>
              <a:rPr sz="2395" kern="0" spc="-3" dirty="0">
                <a:solidFill>
                  <a:srgbClr val="404040"/>
                </a:solidFill>
                <a:latin typeface="Arial"/>
                <a:cs typeface="Arial"/>
              </a:rPr>
              <a:t> </a:t>
            </a:r>
            <a:r>
              <a:rPr sz="2395" kern="0" dirty="0">
                <a:solidFill>
                  <a:srgbClr val="404040"/>
                </a:solidFill>
                <a:latin typeface="Arial"/>
                <a:cs typeface="Arial"/>
              </a:rPr>
              <a:t>level</a:t>
            </a:r>
            <a:r>
              <a:rPr sz="2395" kern="0" spc="-6" dirty="0">
                <a:solidFill>
                  <a:srgbClr val="404040"/>
                </a:solidFill>
                <a:latin typeface="Arial"/>
                <a:cs typeface="Arial"/>
              </a:rPr>
              <a:t> </a:t>
            </a:r>
            <a:r>
              <a:rPr sz="2395" kern="0" dirty="0">
                <a:solidFill>
                  <a:srgbClr val="404040"/>
                </a:solidFill>
                <a:latin typeface="Arial"/>
                <a:cs typeface="Arial"/>
              </a:rPr>
              <a:t>of</a:t>
            </a:r>
            <a:r>
              <a:rPr sz="2395" kern="0" spc="-3" dirty="0">
                <a:solidFill>
                  <a:srgbClr val="404040"/>
                </a:solidFill>
                <a:latin typeface="Arial"/>
                <a:cs typeface="Arial"/>
              </a:rPr>
              <a:t> </a:t>
            </a:r>
            <a:r>
              <a:rPr sz="2395" kern="0" spc="-6" dirty="0">
                <a:solidFill>
                  <a:srgbClr val="404040"/>
                </a:solidFill>
                <a:latin typeface="Arial"/>
                <a:cs typeface="Arial"/>
              </a:rPr>
              <a:t>per-</a:t>
            </a:r>
            <a:r>
              <a:rPr sz="2395" kern="0" spc="-12" dirty="0">
                <a:solidFill>
                  <a:srgbClr val="404040"/>
                </a:solidFill>
                <a:latin typeface="Arial"/>
                <a:cs typeface="Arial"/>
              </a:rPr>
              <a:t>diem</a:t>
            </a:r>
            <a:endParaRPr sz="2395" kern="0">
              <a:solidFill>
                <a:sysClr val="windowText" lastClr="000000"/>
              </a:solidFill>
              <a:latin typeface="Arial"/>
              <a:cs typeface="Arial"/>
            </a:endParaRPr>
          </a:p>
          <a:p>
            <a:pPr marL="485566" marR="418565" lvl="1" indent="-249521" defTabSz="554492">
              <a:lnSpc>
                <a:spcPct val="100899"/>
              </a:lnSpc>
              <a:spcBef>
                <a:spcPts val="400"/>
              </a:spcBef>
              <a:buFontTx/>
              <a:buChar char="•"/>
              <a:tabLst>
                <a:tab pos="485566" algn="l"/>
              </a:tabLst>
            </a:pPr>
            <a:r>
              <a:rPr sz="2395" kern="0" dirty="0">
                <a:solidFill>
                  <a:srgbClr val="404040"/>
                </a:solidFill>
                <a:latin typeface="Arial"/>
                <a:cs typeface="Arial"/>
              </a:rPr>
              <a:t>Fermilab</a:t>
            </a:r>
            <a:r>
              <a:rPr sz="2395" kern="0" spc="-6" dirty="0">
                <a:solidFill>
                  <a:srgbClr val="404040"/>
                </a:solidFill>
                <a:latin typeface="Arial"/>
                <a:cs typeface="Arial"/>
              </a:rPr>
              <a:t> </a:t>
            </a:r>
            <a:r>
              <a:rPr sz="2395" kern="0" dirty="0">
                <a:solidFill>
                  <a:srgbClr val="404040"/>
                </a:solidFill>
                <a:latin typeface="Arial"/>
                <a:cs typeface="Arial"/>
              </a:rPr>
              <a:t>provides</a:t>
            </a:r>
            <a:r>
              <a:rPr sz="2395" kern="0" spc="-3" dirty="0">
                <a:solidFill>
                  <a:srgbClr val="404040"/>
                </a:solidFill>
                <a:latin typeface="Arial"/>
                <a:cs typeface="Arial"/>
              </a:rPr>
              <a:t> </a:t>
            </a:r>
            <a:r>
              <a:rPr sz="2395" kern="0" dirty="0">
                <a:solidFill>
                  <a:srgbClr val="404040"/>
                </a:solidFill>
                <a:latin typeface="Arial"/>
                <a:cs typeface="Arial"/>
              </a:rPr>
              <a:t>housing,</a:t>
            </a:r>
            <a:r>
              <a:rPr sz="2395" kern="0" spc="-3" dirty="0">
                <a:solidFill>
                  <a:srgbClr val="404040"/>
                </a:solidFill>
                <a:latin typeface="Arial"/>
                <a:cs typeface="Arial"/>
              </a:rPr>
              <a:t> </a:t>
            </a:r>
            <a:r>
              <a:rPr sz="2395" kern="0" dirty="0">
                <a:solidFill>
                  <a:srgbClr val="404040"/>
                </a:solidFill>
                <a:latin typeface="Arial"/>
                <a:cs typeface="Arial"/>
              </a:rPr>
              <a:t>additional</a:t>
            </a:r>
            <a:r>
              <a:rPr sz="2395" kern="0" spc="-6" dirty="0">
                <a:solidFill>
                  <a:srgbClr val="404040"/>
                </a:solidFill>
                <a:latin typeface="Arial"/>
                <a:cs typeface="Arial"/>
              </a:rPr>
              <a:t> per-</a:t>
            </a:r>
            <a:r>
              <a:rPr sz="2395" kern="0" dirty="0">
                <a:solidFill>
                  <a:srgbClr val="404040"/>
                </a:solidFill>
                <a:latin typeface="Arial"/>
                <a:cs typeface="Arial"/>
              </a:rPr>
              <a:t>diem</a:t>
            </a:r>
            <a:r>
              <a:rPr sz="2395" kern="0" spc="-3" dirty="0">
                <a:solidFill>
                  <a:srgbClr val="404040"/>
                </a:solidFill>
                <a:latin typeface="Arial"/>
                <a:cs typeface="Arial"/>
              </a:rPr>
              <a:t> </a:t>
            </a:r>
            <a:r>
              <a:rPr sz="2395" kern="0" dirty="0">
                <a:solidFill>
                  <a:srgbClr val="404040"/>
                </a:solidFill>
                <a:latin typeface="Arial"/>
                <a:cs typeface="Arial"/>
              </a:rPr>
              <a:t>and</a:t>
            </a:r>
            <a:r>
              <a:rPr sz="2395" kern="0" spc="-3" dirty="0">
                <a:solidFill>
                  <a:srgbClr val="404040"/>
                </a:solidFill>
                <a:latin typeface="Arial"/>
                <a:cs typeface="Arial"/>
              </a:rPr>
              <a:t> </a:t>
            </a:r>
            <a:r>
              <a:rPr sz="2395" kern="0" dirty="0">
                <a:solidFill>
                  <a:srgbClr val="404040"/>
                </a:solidFill>
                <a:latin typeface="Arial"/>
                <a:cs typeface="Arial"/>
              </a:rPr>
              <a:t>a</a:t>
            </a:r>
            <a:r>
              <a:rPr sz="2395" kern="0" spc="-3" dirty="0">
                <a:solidFill>
                  <a:srgbClr val="404040"/>
                </a:solidFill>
                <a:latin typeface="Arial"/>
                <a:cs typeface="Arial"/>
              </a:rPr>
              <a:t> </a:t>
            </a:r>
            <a:r>
              <a:rPr sz="2395" kern="0" dirty="0">
                <a:solidFill>
                  <a:srgbClr val="404040"/>
                </a:solidFill>
                <a:latin typeface="Arial"/>
                <a:cs typeface="Arial"/>
              </a:rPr>
              <a:t>shared</a:t>
            </a:r>
            <a:r>
              <a:rPr sz="2395" kern="0" spc="-6" dirty="0">
                <a:solidFill>
                  <a:srgbClr val="404040"/>
                </a:solidFill>
                <a:latin typeface="Arial"/>
                <a:cs typeface="Arial"/>
              </a:rPr>
              <a:t> </a:t>
            </a:r>
            <a:r>
              <a:rPr sz="2395" kern="0" dirty="0">
                <a:solidFill>
                  <a:srgbClr val="404040"/>
                </a:solidFill>
                <a:latin typeface="Arial"/>
                <a:cs typeface="Arial"/>
              </a:rPr>
              <a:t>vehicle</a:t>
            </a:r>
            <a:r>
              <a:rPr sz="2395" kern="0" spc="-3" dirty="0">
                <a:solidFill>
                  <a:srgbClr val="404040"/>
                </a:solidFill>
                <a:latin typeface="Arial"/>
                <a:cs typeface="Arial"/>
              </a:rPr>
              <a:t> </a:t>
            </a:r>
            <a:r>
              <a:rPr sz="2395" kern="0" dirty="0">
                <a:solidFill>
                  <a:srgbClr val="404040"/>
                </a:solidFill>
                <a:latin typeface="Arial"/>
                <a:cs typeface="Arial"/>
              </a:rPr>
              <a:t>for</a:t>
            </a:r>
            <a:r>
              <a:rPr sz="2395" kern="0" spc="-3" dirty="0">
                <a:solidFill>
                  <a:srgbClr val="404040"/>
                </a:solidFill>
                <a:latin typeface="Arial"/>
                <a:cs typeface="Arial"/>
              </a:rPr>
              <a:t> </a:t>
            </a:r>
            <a:r>
              <a:rPr sz="2395" kern="0" spc="-12" dirty="0">
                <a:solidFill>
                  <a:srgbClr val="404040"/>
                </a:solidFill>
                <a:latin typeface="Arial"/>
                <a:cs typeface="Arial"/>
              </a:rPr>
              <a:t>local </a:t>
            </a:r>
            <a:r>
              <a:rPr sz="2395" kern="0" spc="-6" dirty="0">
                <a:solidFill>
                  <a:srgbClr val="404040"/>
                </a:solidFill>
                <a:latin typeface="Arial"/>
                <a:cs typeface="Arial"/>
              </a:rPr>
              <a:t>transportation</a:t>
            </a:r>
            <a:endParaRPr sz="2395" kern="0">
              <a:solidFill>
                <a:sysClr val="windowText" lastClr="000000"/>
              </a:solidFill>
              <a:latin typeface="Arial"/>
              <a:cs typeface="Arial"/>
            </a:endParaRPr>
          </a:p>
          <a:p>
            <a:pPr marL="485566" marR="486336" lvl="1" indent="-249521" defTabSz="554492">
              <a:lnSpc>
                <a:spcPct val="100899"/>
              </a:lnSpc>
              <a:spcBef>
                <a:spcPts val="397"/>
              </a:spcBef>
              <a:buFontTx/>
              <a:buChar char="•"/>
              <a:tabLst>
                <a:tab pos="485566" algn="l"/>
              </a:tabLst>
            </a:pPr>
            <a:r>
              <a:rPr sz="2395" kern="0" dirty="0">
                <a:solidFill>
                  <a:srgbClr val="404040"/>
                </a:solidFill>
                <a:latin typeface="Arial"/>
                <a:cs typeface="Arial"/>
              </a:rPr>
              <a:t>International</a:t>
            </a:r>
            <a:r>
              <a:rPr sz="2395" kern="0" spc="-9" dirty="0">
                <a:solidFill>
                  <a:srgbClr val="404040"/>
                </a:solidFill>
                <a:latin typeface="Arial"/>
                <a:cs typeface="Arial"/>
              </a:rPr>
              <a:t> </a:t>
            </a:r>
            <a:r>
              <a:rPr sz="2395" kern="0" dirty="0">
                <a:solidFill>
                  <a:srgbClr val="404040"/>
                </a:solidFill>
                <a:latin typeface="Arial"/>
                <a:cs typeface="Arial"/>
              </a:rPr>
              <a:t>PIs</a:t>
            </a:r>
            <a:r>
              <a:rPr sz="2395" kern="0" spc="-9" dirty="0">
                <a:solidFill>
                  <a:srgbClr val="404040"/>
                </a:solidFill>
                <a:latin typeface="Arial"/>
                <a:cs typeface="Arial"/>
              </a:rPr>
              <a:t> </a:t>
            </a:r>
            <a:r>
              <a:rPr sz="2395" kern="0" dirty="0">
                <a:solidFill>
                  <a:srgbClr val="404040"/>
                </a:solidFill>
                <a:latin typeface="Arial"/>
                <a:cs typeface="Arial"/>
              </a:rPr>
              <a:t>are</a:t>
            </a:r>
            <a:r>
              <a:rPr sz="2395" kern="0" spc="-9" dirty="0">
                <a:solidFill>
                  <a:srgbClr val="404040"/>
                </a:solidFill>
                <a:latin typeface="Arial"/>
                <a:cs typeface="Arial"/>
              </a:rPr>
              <a:t> </a:t>
            </a:r>
            <a:r>
              <a:rPr sz="2395" kern="0" dirty="0">
                <a:solidFill>
                  <a:srgbClr val="404040"/>
                </a:solidFill>
                <a:latin typeface="Arial"/>
                <a:cs typeface="Arial"/>
              </a:rPr>
              <a:t>responsible</a:t>
            </a:r>
            <a:r>
              <a:rPr sz="2395" kern="0" spc="-9" dirty="0">
                <a:solidFill>
                  <a:srgbClr val="404040"/>
                </a:solidFill>
                <a:latin typeface="Arial"/>
                <a:cs typeface="Arial"/>
              </a:rPr>
              <a:t> </a:t>
            </a:r>
            <a:r>
              <a:rPr sz="2395" kern="0" dirty="0">
                <a:solidFill>
                  <a:srgbClr val="404040"/>
                </a:solidFill>
                <a:latin typeface="Arial"/>
                <a:cs typeface="Arial"/>
              </a:rPr>
              <a:t>for</a:t>
            </a:r>
            <a:r>
              <a:rPr sz="2395" kern="0" spc="-9" dirty="0">
                <a:solidFill>
                  <a:srgbClr val="404040"/>
                </a:solidFill>
                <a:latin typeface="Arial"/>
                <a:cs typeface="Arial"/>
              </a:rPr>
              <a:t> </a:t>
            </a:r>
            <a:r>
              <a:rPr sz="2395" kern="0" dirty="0">
                <a:solidFill>
                  <a:srgbClr val="404040"/>
                </a:solidFill>
                <a:latin typeface="Arial"/>
                <a:cs typeface="Arial"/>
              </a:rPr>
              <a:t>arranging</a:t>
            </a:r>
            <a:r>
              <a:rPr sz="2395" kern="0" spc="-9" dirty="0">
                <a:solidFill>
                  <a:srgbClr val="404040"/>
                </a:solidFill>
                <a:latin typeface="Arial"/>
                <a:cs typeface="Arial"/>
              </a:rPr>
              <a:t> </a:t>
            </a:r>
            <a:r>
              <a:rPr sz="2395" kern="0" dirty="0">
                <a:solidFill>
                  <a:srgbClr val="404040"/>
                </a:solidFill>
                <a:latin typeface="Arial"/>
                <a:cs typeface="Arial"/>
              </a:rPr>
              <a:t>research</a:t>
            </a:r>
            <a:r>
              <a:rPr sz="2395" kern="0" spc="-9" dirty="0">
                <a:solidFill>
                  <a:srgbClr val="404040"/>
                </a:solidFill>
                <a:latin typeface="Arial"/>
                <a:cs typeface="Arial"/>
              </a:rPr>
              <a:t> </a:t>
            </a:r>
            <a:r>
              <a:rPr sz="2395" kern="0" dirty="0">
                <a:solidFill>
                  <a:srgbClr val="404040"/>
                </a:solidFill>
                <a:latin typeface="Arial"/>
                <a:cs typeface="Arial"/>
              </a:rPr>
              <a:t>project</a:t>
            </a:r>
            <a:r>
              <a:rPr sz="2395" kern="0" spc="-6" dirty="0">
                <a:solidFill>
                  <a:srgbClr val="404040"/>
                </a:solidFill>
                <a:latin typeface="Arial"/>
                <a:cs typeface="Arial"/>
              </a:rPr>
              <a:t> </a:t>
            </a:r>
            <a:r>
              <a:rPr sz="2395" kern="0" dirty="0">
                <a:solidFill>
                  <a:srgbClr val="404040"/>
                </a:solidFill>
                <a:latin typeface="Arial"/>
                <a:cs typeface="Arial"/>
              </a:rPr>
              <a:t>and</a:t>
            </a:r>
            <a:r>
              <a:rPr sz="2395" kern="0" spc="-9" dirty="0">
                <a:solidFill>
                  <a:srgbClr val="404040"/>
                </a:solidFill>
                <a:latin typeface="Arial"/>
                <a:cs typeface="Arial"/>
              </a:rPr>
              <a:t> </a:t>
            </a:r>
            <a:r>
              <a:rPr sz="2395" kern="0" spc="-6" dirty="0">
                <a:solidFill>
                  <a:srgbClr val="404040"/>
                </a:solidFill>
                <a:latin typeface="Arial"/>
                <a:cs typeface="Arial"/>
              </a:rPr>
              <a:t>Fermilab supervisor</a:t>
            </a:r>
            <a:endParaRPr sz="2395" kern="0">
              <a:solidFill>
                <a:sysClr val="windowText" lastClr="000000"/>
              </a:solidFill>
              <a:latin typeface="Arial"/>
              <a:cs typeface="Arial"/>
            </a:endParaRPr>
          </a:p>
          <a:p>
            <a:pPr marL="485566" marR="485566" lvl="1" indent="-249521" defTabSz="554492">
              <a:lnSpc>
                <a:spcPct val="100899"/>
              </a:lnSpc>
              <a:spcBef>
                <a:spcPts val="400"/>
              </a:spcBef>
              <a:buFontTx/>
              <a:buChar char="•"/>
              <a:tabLst>
                <a:tab pos="485566" algn="l"/>
                <a:tab pos="1924935" algn="l"/>
              </a:tabLst>
            </a:pPr>
            <a:r>
              <a:rPr sz="2395" kern="0" dirty="0">
                <a:solidFill>
                  <a:srgbClr val="404040"/>
                </a:solidFill>
                <a:latin typeface="Arial"/>
                <a:cs typeface="Arial"/>
              </a:rPr>
              <a:t>Participation</a:t>
            </a:r>
            <a:r>
              <a:rPr sz="2395" kern="0" spc="-12" dirty="0">
                <a:solidFill>
                  <a:srgbClr val="404040"/>
                </a:solidFill>
                <a:latin typeface="Arial"/>
                <a:cs typeface="Arial"/>
              </a:rPr>
              <a:t> </a:t>
            </a:r>
            <a:r>
              <a:rPr sz="2395" kern="0" dirty="0">
                <a:solidFill>
                  <a:srgbClr val="404040"/>
                </a:solidFill>
                <a:latin typeface="Arial"/>
                <a:cs typeface="Arial"/>
              </a:rPr>
              <a:t>in</a:t>
            </a:r>
            <a:r>
              <a:rPr sz="2395" kern="0" spc="-12" dirty="0">
                <a:solidFill>
                  <a:srgbClr val="404040"/>
                </a:solidFill>
                <a:latin typeface="Arial"/>
                <a:cs typeface="Arial"/>
              </a:rPr>
              <a:t> </a:t>
            </a:r>
            <a:r>
              <a:rPr sz="2395" kern="0" dirty="0">
                <a:solidFill>
                  <a:srgbClr val="404040"/>
                </a:solidFill>
                <a:latin typeface="Arial"/>
                <a:cs typeface="Arial"/>
              </a:rPr>
              <a:t>the</a:t>
            </a:r>
            <a:r>
              <a:rPr sz="2395" kern="0" spc="-9" dirty="0">
                <a:solidFill>
                  <a:srgbClr val="404040"/>
                </a:solidFill>
                <a:latin typeface="Arial"/>
                <a:cs typeface="Arial"/>
              </a:rPr>
              <a:t> </a:t>
            </a:r>
            <a:r>
              <a:rPr sz="2395" kern="0" dirty="0">
                <a:solidFill>
                  <a:srgbClr val="404040"/>
                </a:solidFill>
                <a:latin typeface="Arial"/>
                <a:cs typeface="Arial"/>
              </a:rPr>
              <a:t>program</a:t>
            </a:r>
            <a:r>
              <a:rPr sz="2395" kern="0" spc="-12" dirty="0">
                <a:solidFill>
                  <a:srgbClr val="404040"/>
                </a:solidFill>
                <a:latin typeface="Arial"/>
                <a:cs typeface="Arial"/>
              </a:rPr>
              <a:t> </a:t>
            </a:r>
            <a:r>
              <a:rPr sz="2395" kern="0" dirty="0">
                <a:solidFill>
                  <a:srgbClr val="404040"/>
                </a:solidFill>
                <a:latin typeface="Arial"/>
                <a:cs typeface="Arial"/>
              </a:rPr>
              <a:t>requires</a:t>
            </a:r>
            <a:r>
              <a:rPr sz="2395" kern="0" spc="-9" dirty="0">
                <a:solidFill>
                  <a:srgbClr val="404040"/>
                </a:solidFill>
                <a:latin typeface="Arial"/>
                <a:cs typeface="Arial"/>
              </a:rPr>
              <a:t> </a:t>
            </a:r>
            <a:r>
              <a:rPr sz="2395" kern="0" dirty="0">
                <a:solidFill>
                  <a:srgbClr val="404040"/>
                </a:solidFill>
                <a:latin typeface="Arial"/>
                <a:cs typeface="Arial"/>
              </a:rPr>
              <a:t>agreements</a:t>
            </a:r>
            <a:r>
              <a:rPr sz="2395" kern="0" spc="-12" dirty="0">
                <a:solidFill>
                  <a:srgbClr val="404040"/>
                </a:solidFill>
                <a:latin typeface="Arial"/>
                <a:cs typeface="Arial"/>
              </a:rPr>
              <a:t> </a:t>
            </a:r>
            <a:r>
              <a:rPr sz="2395" kern="0" dirty="0">
                <a:solidFill>
                  <a:srgbClr val="404040"/>
                </a:solidFill>
                <a:latin typeface="Arial"/>
                <a:cs typeface="Arial"/>
              </a:rPr>
              <a:t>between</a:t>
            </a:r>
            <a:r>
              <a:rPr sz="2395" kern="0" spc="-12" dirty="0">
                <a:solidFill>
                  <a:srgbClr val="404040"/>
                </a:solidFill>
                <a:latin typeface="Arial"/>
                <a:cs typeface="Arial"/>
              </a:rPr>
              <a:t> </a:t>
            </a:r>
            <a:r>
              <a:rPr sz="2395" kern="0" dirty="0">
                <a:solidFill>
                  <a:srgbClr val="404040"/>
                </a:solidFill>
                <a:latin typeface="Arial"/>
                <a:cs typeface="Arial"/>
              </a:rPr>
              <a:t>the</a:t>
            </a:r>
            <a:r>
              <a:rPr sz="2395" kern="0" spc="-9" dirty="0">
                <a:solidFill>
                  <a:srgbClr val="404040"/>
                </a:solidFill>
                <a:latin typeface="Arial"/>
                <a:cs typeface="Arial"/>
              </a:rPr>
              <a:t> </a:t>
            </a:r>
            <a:r>
              <a:rPr sz="2395" kern="0" dirty="0">
                <a:solidFill>
                  <a:srgbClr val="404040"/>
                </a:solidFill>
                <a:latin typeface="Arial"/>
                <a:cs typeface="Arial"/>
              </a:rPr>
              <a:t>institution</a:t>
            </a:r>
            <a:r>
              <a:rPr sz="2395" kern="0" spc="-12" dirty="0">
                <a:solidFill>
                  <a:srgbClr val="404040"/>
                </a:solidFill>
                <a:latin typeface="Arial"/>
                <a:cs typeface="Arial"/>
              </a:rPr>
              <a:t> </a:t>
            </a:r>
            <a:r>
              <a:rPr sz="2395" kern="0" spc="-15" dirty="0">
                <a:solidFill>
                  <a:srgbClr val="404040"/>
                </a:solidFill>
                <a:latin typeface="Arial"/>
                <a:cs typeface="Arial"/>
              </a:rPr>
              <a:t>and </a:t>
            </a:r>
            <a:r>
              <a:rPr sz="2395" kern="0" spc="-6" dirty="0">
                <a:solidFill>
                  <a:srgbClr val="404040"/>
                </a:solidFill>
                <a:latin typeface="Arial"/>
                <a:cs typeface="Arial"/>
              </a:rPr>
              <a:t>Fermilab.</a:t>
            </a:r>
            <a:r>
              <a:rPr sz="2395" kern="0" dirty="0">
                <a:solidFill>
                  <a:srgbClr val="404040"/>
                </a:solidFill>
                <a:latin typeface="Arial"/>
                <a:cs typeface="Arial"/>
              </a:rPr>
              <a:t>	Please</a:t>
            </a:r>
            <a:r>
              <a:rPr sz="2395" kern="0" spc="-12" dirty="0">
                <a:solidFill>
                  <a:srgbClr val="404040"/>
                </a:solidFill>
                <a:latin typeface="Arial"/>
                <a:cs typeface="Arial"/>
              </a:rPr>
              <a:t> </a:t>
            </a:r>
            <a:r>
              <a:rPr sz="2395" kern="0" dirty="0">
                <a:solidFill>
                  <a:srgbClr val="404040"/>
                </a:solidFill>
                <a:latin typeface="Arial"/>
                <a:cs typeface="Arial"/>
              </a:rPr>
              <a:t>contact</a:t>
            </a:r>
            <a:r>
              <a:rPr sz="2395" kern="0" spc="-12" dirty="0">
                <a:solidFill>
                  <a:srgbClr val="404040"/>
                </a:solidFill>
                <a:latin typeface="Arial"/>
                <a:cs typeface="Arial"/>
              </a:rPr>
              <a:t> </a:t>
            </a:r>
            <a:r>
              <a:rPr sz="2395" kern="0" dirty="0">
                <a:solidFill>
                  <a:srgbClr val="404040"/>
                </a:solidFill>
                <a:latin typeface="Arial"/>
                <a:cs typeface="Arial"/>
              </a:rPr>
              <a:t>Hema</a:t>
            </a:r>
            <a:r>
              <a:rPr sz="2395" kern="0" spc="-12" dirty="0">
                <a:solidFill>
                  <a:srgbClr val="404040"/>
                </a:solidFill>
                <a:latin typeface="Arial"/>
                <a:cs typeface="Arial"/>
              </a:rPr>
              <a:t> </a:t>
            </a:r>
            <a:r>
              <a:rPr sz="2395" kern="0" dirty="0">
                <a:solidFill>
                  <a:srgbClr val="404040"/>
                </a:solidFill>
                <a:latin typeface="Arial"/>
                <a:cs typeface="Arial"/>
              </a:rPr>
              <a:t>Ramamoorthi</a:t>
            </a:r>
            <a:r>
              <a:rPr sz="2395" kern="0" spc="-12" dirty="0">
                <a:solidFill>
                  <a:srgbClr val="404040"/>
                </a:solidFill>
                <a:latin typeface="Arial"/>
                <a:cs typeface="Arial"/>
              </a:rPr>
              <a:t> </a:t>
            </a:r>
            <a:r>
              <a:rPr sz="2395" kern="0" dirty="0">
                <a:solidFill>
                  <a:srgbClr val="404040"/>
                </a:solidFill>
                <a:latin typeface="Arial"/>
                <a:cs typeface="Arial"/>
                <a:hlinkClick r:id="rId2"/>
              </a:rPr>
              <a:t>(</a:t>
            </a:r>
            <a:r>
              <a:rPr sz="2395" u="sng" kern="0" dirty="0">
                <a:solidFill>
                  <a:srgbClr val="404040"/>
                </a:solidFill>
                <a:uFill>
                  <a:solidFill>
                    <a:srgbClr val="595959"/>
                  </a:solidFill>
                </a:uFill>
                <a:latin typeface="Arial"/>
                <a:cs typeface="Arial"/>
                <a:hlinkClick r:id="rId2"/>
              </a:rPr>
              <a:t>hema@fnal.gov</a:t>
            </a:r>
            <a:r>
              <a:rPr sz="2395" kern="0" dirty="0">
                <a:solidFill>
                  <a:srgbClr val="404040"/>
                </a:solidFill>
                <a:latin typeface="Arial"/>
                <a:cs typeface="Arial"/>
                <a:hlinkClick r:id="rId2"/>
              </a:rPr>
              <a:t>)</a:t>
            </a:r>
            <a:r>
              <a:rPr sz="2395" kern="0" spc="-9" dirty="0">
                <a:solidFill>
                  <a:srgbClr val="404040"/>
                </a:solidFill>
                <a:latin typeface="Arial"/>
                <a:cs typeface="Arial"/>
              </a:rPr>
              <a:t> </a:t>
            </a:r>
            <a:r>
              <a:rPr sz="2395" kern="0" dirty="0">
                <a:solidFill>
                  <a:srgbClr val="404040"/>
                </a:solidFill>
                <a:latin typeface="Arial"/>
                <a:cs typeface="Arial"/>
              </a:rPr>
              <a:t>for</a:t>
            </a:r>
            <a:r>
              <a:rPr sz="2395" kern="0" spc="-12" dirty="0">
                <a:solidFill>
                  <a:srgbClr val="404040"/>
                </a:solidFill>
                <a:latin typeface="Arial"/>
                <a:cs typeface="Arial"/>
              </a:rPr>
              <a:t> more </a:t>
            </a:r>
            <a:r>
              <a:rPr sz="2395" kern="0" spc="-6" dirty="0">
                <a:solidFill>
                  <a:srgbClr val="404040"/>
                </a:solidFill>
                <a:latin typeface="Arial"/>
                <a:cs typeface="Arial"/>
              </a:rPr>
              <a:t>information.</a:t>
            </a:r>
            <a:endParaRPr sz="2395" kern="0">
              <a:solidFill>
                <a:sysClr val="windowText" lastClr="000000"/>
              </a:solidFill>
              <a:latin typeface="Arial"/>
              <a:cs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D8C89EBF-5C9F-6D98-DB97-A3E75FDD1A96}"/>
              </a:ext>
            </a:extLst>
          </p:cNvPr>
          <p:cNvSpPr txBox="1">
            <a:spLocks/>
          </p:cNvSpPr>
          <p:nvPr/>
        </p:nvSpPr>
        <p:spPr>
          <a:xfrm>
            <a:off x="295633" y="359892"/>
            <a:ext cx="11896367" cy="545081"/>
          </a:xfrm>
          <a:prstGeom prst="rect">
            <a:avLst/>
          </a:prstGeom>
        </p:spPr>
        <p:txBody>
          <a:bodyPr lIns="0" tIns="0" rIns="0" bIns="0" anchor="ctr" anchorCtr="0">
            <a:normAutofit/>
          </a:bodyPr>
          <a:lstStyle>
            <a:lvl1pPr algn="l" defTabSz="457200" rtl="0" eaLnBrk="1" fontAlgn="base" hangingPunct="1">
              <a:spcBef>
                <a:spcPct val="0"/>
              </a:spcBef>
              <a:spcAft>
                <a:spcPct val="0"/>
              </a:spcAft>
              <a:defRPr sz="22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pPr defTabSz="609585">
              <a:lnSpc>
                <a:spcPct val="90000"/>
              </a:lnSpc>
            </a:pPr>
            <a:r>
              <a:rPr lang="en-US" sz="2933" dirty="0"/>
              <a:t>VALOR:</a:t>
            </a:r>
            <a:r>
              <a:rPr lang="en-US" sz="2933" b="0" dirty="0"/>
              <a:t> </a:t>
            </a:r>
            <a:r>
              <a:rPr lang="en-US" sz="2667" b="0" dirty="0"/>
              <a:t>(Veteran Applied Laboratory Occupational Retraining) Program</a:t>
            </a:r>
          </a:p>
        </p:txBody>
      </p:sp>
      <p:sp>
        <p:nvSpPr>
          <p:cNvPr id="22" name="Content Placeholder 1">
            <a:extLst>
              <a:ext uri="{FF2B5EF4-FFF2-40B4-BE49-F238E27FC236}">
                <a16:creationId xmlns:a16="http://schemas.microsoft.com/office/drawing/2014/main" id="{56448417-08D9-3E91-321E-A140A05563EC}"/>
              </a:ext>
            </a:extLst>
          </p:cNvPr>
          <p:cNvSpPr txBox="1">
            <a:spLocks/>
          </p:cNvSpPr>
          <p:nvPr/>
        </p:nvSpPr>
        <p:spPr>
          <a:xfrm>
            <a:off x="464078" y="1012969"/>
            <a:ext cx="7327801" cy="5133040"/>
          </a:xfrm>
          <a:prstGeom prst="rect">
            <a:avLst/>
          </a:prstGeom>
        </p:spPr>
        <p:txBody>
          <a:bodyPr lIns="0" tIns="0" rIns="0" bIns="0"/>
          <a:lstStyle>
            <a:lvl1pPr marL="342900" indent="-342900" algn="l" defTabSz="457200" rtl="0" eaLnBrk="1" fontAlgn="base" hangingPunct="1">
              <a:spcBef>
                <a:spcPts val="984"/>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ts val="984"/>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ts val="984"/>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ts val="984"/>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ts val="984"/>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76198" indent="0" defTabSz="609585">
              <a:spcBef>
                <a:spcPts val="0"/>
              </a:spcBef>
              <a:buNone/>
              <a:defRPr/>
            </a:pPr>
            <a:r>
              <a:rPr lang="en-US" sz="1867" b="1" dirty="0">
                <a:solidFill>
                  <a:srgbClr val="004C97"/>
                </a:solidFill>
              </a:rPr>
              <a:t>Investment (DOE Office of Science)</a:t>
            </a:r>
          </a:p>
          <a:p>
            <a:pPr marL="457189" indent="-380990" defTabSz="609585">
              <a:spcBef>
                <a:spcPts val="0"/>
              </a:spcBef>
              <a:buClr>
                <a:srgbClr val="003087"/>
              </a:buClr>
              <a:buFont typeface="Wingdings" panose="05000000000000000000" pitchFamily="2" charset="2"/>
              <a:buChar char="§"/>
              <a:defRPr/>
            </a:pPr>
            <a:r>
              <a:rPr lang="en-US" sz="1733" dirty="0"/>
              <a:t>$4M over 5 years (2022 – 2026)</a:t>
            </a:r>
          </a:p>
          <a:p>
            <a:pPr marL="76198" indent="0" defTabSz="609585">
              <a:spcBef>
                <a:spcPts val="0"/>
              </a:spcBef>
              <a:buNone/>
              <a:defRPr/>
            </a:pPr>
            <a:endParaRPr lang="en-US" sz="1067" dirty="0"/>
          </a:p>
          <a:p>
            <a:pPr marL="76198" indent="0" defTabSz="609585">
              <a:spcBef>
                <a:spcPts val="0"/>
              </a:spcBef>
              <a:buNone/>
              <a:defRPr/>
            </a:pPr>
            <a:r>
              <a:rPr lang="en-US" sz="1867" b="1" dirty="0">
                <a:solidFill>
                  <a:srgbClr val="004C97"/>
                </a:solidFill>
              </a:rPr>
              <a:t>Goal</a:t>
            </a:r>
          </a:p>
          <a:p>
            <a:pPr marL="457189" indent="-380990" defTabSz="609585">
              <a:spcBef>
                <a:spcPts val="0"/>
              </a:spcBef>
              <a:buClr>
                <a:srgbClr val="003087"/>
              </a:buClr>
              <a:buFont typeface="Wingdings" panose="05000000000000000000" pitchFamily="2" charset="2"/>
              <a:buChar char="§"/>
              <a:defRPr/>
            </a:pPr>
            <a:r>
              <a:rPr lang="en-US" sz="1733" dirty="0"/>
              <a:t>Opportunity for military veterans reentering civilian life.</a:t>
            </a:r>
          </a:p>
          <a:p>
            <a:pPr marL="457189" indent="-380990" defTabSz="609585">
              <a:spcBef>
                <a:spcPts val="0"/>
              </a:spcBef>
              <a:buClr>
                <a:srgbClr val="003087"/>
              </a:buClr>
              <a:buFont typeface="Wingdings" panose="05000000000000000000" pitchFamily="2" charset="2"/>
              <a:buChar char="§"/>
              <a:defRPr/>
            </a:pPr>
            <a:r>
              <a:rPr lang="en-US" sz="1733" dirty="0"/>
              <a:t>Build a rich workforce pipeline of trained technicians, and computing and procurement professionals, to fill critical roles as incumbents retire. </a:t>
            </a:r>
          </a:p>
          <a:p>
            <a:pPr marL="76198" indent="0" defTabSz="609585">
              <a:spcBef>
                <a:spcPts val="0"/>
              </a:spcBef>
              <a:buClr>
                <a:srgbClr val="003087"/>
              </a:buClr>
              <a:buNone/>
              <a:defRPr/>
            </a:pPr>
            <a:endParaRPr lang="en-US" sz="1067" dirty="0"/>
          </a:p>
          <a:p>
            <a:pPr marL="76198" indent="0" defTabSz="609585">
              <a:spcBef>
                <a:spcPts val="0"/>
              </a:spcBef>
              <a:buNone/>
              <a:defRPr/>
            </a:pPr>
            <a:r>
              <a:rPr lang="en-US" sz="1867" b="1" dirty="0">
                <a:solidFill>
                  <a:srgbClr val="004C97"/>
                </a:solidFill>
              </a:rPr>
              <a:t>Multiple entry points for learning and training</a:t>
            </a:r>
          </a:p>
          <a:p>
            <a:pPr marL="457189" indent="-380990" defTabSz="609585">
              <a:spcBef>
                <a:spcPts val="0"/>
              </a:spcBef>
              <a:buClr>
                <a:srgbClr val="003087"/>
              </a:buClr>
              <a:buFont typeface="Wingdings" panose="05000000000000000000" pitchFamily="2" charset="2"/>
              <a:buChar char="§"/>
              <a:defRPr/>
            </a:pPr>
            <a:r>
              <a:rPr lang="en-US" sz="1733" dirty="0"/>
              <a:t>Short-term </a:t>
            </a:r>
            <a:r>
              <a:rPr lang="en-US" sz="1733" b="1" dirty="0"/>
              <a:t>paid</a:t>
            </a:r>
            <a:r>
              <a:rPr lang="en-US" sz="1733" dirty="0"/>
              <a:t> learning opportunities</a:t>
            </a:r>
          </a:p>
          <a:p>
            <a:pPr marL="457189" indent="-380990" defTabSz="609585">
              <a:spcBef>
                <a:spcPts val="0"/>
              </a:spcBef>
              <a:buClr>
                <a:srgbClr val="003087"/>
              </a:buClr>
              <a:buFont typeface="Wingdings" panose="05000000000000000000" pitchFamily="2" charset="2"/>
              <a:buChar char="§"/>
              <a:defRPr/>
            </a:pPr>
            <a:r>
              <a:rPr lang="en-US" sz="1733" dirty="0"/>
              <a:t>Long-term employment security</a:t>
            </a:r>
          </a:p>
          <a:p>
            <a:pPr marL="457189" indent="-380990" defTabSz="609585">
              <a:spcBef>
                <a:spcPts val="0"/>
              </a:spcBef>
              <a:buClr>
                <a:srgbClr val="003087"/>
              </a:buClr>
              <a:buFont typeface="Wingdings" panose="05000000000000000000" pitchFamily="2" charset="2"/>
              <a:buChar char="§"/>
              <a:defRPr/>
            </a:pPr>
            <a:r>
              <a:rPr lang="en-US" sz="1733" dirty="0"/>
              <a:t>Visibility to post-high-school pathways (may or may not include college)</a:t>
            </a:r>
          </a:p>
          <a:p>
            <a:pPr marL="76198" indent="0" defTabSz="609585">
              <a:spcBef>
                <a:spcPts val="0"/>
              </a:spcBef>
              <a:buClr>
                <a:srgbClr val="003087"/>
              </a:buClr>
              <a:buNone/>
              <a:defRPr/>
            </a:pPr>
            <a:endParaRPr lang="en-US" sz="1067" dirty="0"/>
          </a:p>
          <a:p>
            <a:pPr marL="76198" indent="0" defTabSz="609585">
              <a:spcBef>
                <a:spcPts val="0"/>
              </a:spcBef>
              <a:buNone/>
              <a:defRPr/>
            </a:pPr>
            <a:r>
              <a:rPr lang="en-US" sz="1867" b="1" dirty="0">
                <a:solidFill>
                  <a:srgbClr val="004C97"/>
                </a:solidFill>
              </a:rPr>
              <a:t>Opportunities</a:t>
            </a:r>
          </a:p>
          <a:p>
            <a:pPr marL="457189" indent="-380990" defTabSz="609585">
              <a:spcBef>
                <a:spcPts val="0"/>
              </a:spcBef>
              <a:buClr>
                <a:srgbClr val="003087"/>
              </a:buClr>
              <a:buFont typeface="Wingdings" panose="05000000000000000000" pitchFamily="2" charset="2"/>
              <a:buChar char="§"/>
              <a:defRPr/>
            </a:pPr>
            <a:r>
              <a:rPr lang="en-US" sz="1733" dirty="0"/>
              <a:t>fabricate, assemble, calibrate, operate, test, repair or modify electronic/mechanical equipment, systems, devices or databases. </a:t>
            </a:r>
          </a:p>
          <a:p>
            <a:pPr marL="457189" indent="-380990" defTabSz="609585">
              <a:spcBef>
                <a:spcPts val="0"/>
              </a:spcBef>
              <a:buClr>
                <a:srgbClr val="003087"/>
              </a:buClr>
              <a:buFont typeface="Wingdings" panose="05000000000000000000" pitchFamily="2" charset="2"/>
              <a:buChar char="§"/>
              <a:defRPr/>
            </a:pPr>
            <a:r>
              <a:rPr lang="en-US" sz="1733" dirty="0"/>
              <a:t>information technology, procurement, ESH environmental, wastewater disposal, radiological surveys</a:t>
            </a:r>
            <a:endParaRPr lang="en-US" dirty="0"/>
          </a:p>
        </p:txBody>
      </p:sp>
      <p:sp>
        <p:nvSpPr>
          <p:cNvPr id="23" name="TextBox 22">
            <a:extLst>
              <a:ext uri="{FF2B5EF4-FFF2-40B4-BE49-F238E27FC236}">
                <a16:creationId xmlns:a16="http://schemas.microsoft.com/office/drawing/2014/main" id="{E9AE42D6-0900-69C9-CF65-28C129EDB62D}"/>
              </a:ext>
            </a:extLst>
          </p:cNvPr>
          <p:cNvSpPr txBox="1"/>
          <p:nvPr/>
        </p:nvSpPr>
        <p:spPr>
          <a:xfrm>
            <a:off x="7967528" y="1030752"/>
            <a:ext cx="3353617" cy="2759666"/>
          </a:xfrm>
          <a:prstGeom prst="rect">
            <a:avLst/>
          </a:prstGeom>
          <a:noFill/>
          <a:ln w="9525">
            <a:solidFill>
              <a:srgbClr val="003087">
                <a:lumMod val="60000"/>
                <a:lumOff val="40000"/>
              </a:srgbClr>
            </a:solidFill>
          </a:ln>
        </p:spPr>
        <p:txBody>
          <a:bodyPr wrap="square" rtlCol="0">
            <a:spAutoFit/>
          </a:bodyPr>
          <a:lstStyle/>
          <a:p>
            <a:pPr marL="71965" defTabSz="1219170">
              <a:defRPr/>
            </a:pPr>
            <a:r>
              <a:rPr lang="en-US" sz="1867" b="1" kern="0" dirty="0">
                <a:solidFill>
                  <a:srgbClr val="003087"/>
                </a:solidFill>
                <a:latin typeface="Calibri" charset="0"/>
              </a:rPr>
              <a:t>JROTC Summer Internship </a:t>
            </a:r>
          </a:p>
          <a:p>
            <a:pPr marL="228594" indent="-228594" defTabSz="1219170">
              <a:buClr>
                <a:srgbClr val="003087"/>
              </a:buClr>
              <a:buFont typeface="Wingdings" panose="05000000000000000000" pitchFamily="2" charset="2"/>
              <a:buChar char="§"/>
              <a:defRPr/>
            </a:pPr>
            <a:r>
              <a:rPr lang="en-US" sz="1733" kern="0" dirty="0">
                <a:solidFill>
                  <a:srgbClr val="505050"/>
                </a:solidFill>
                <a:latin typeface="Calibri" charset="0"/>
              </a:rPr>
              <a:t>JROTC - local high schools</a:t>
            </a:r>
          </a:p>
          <a:p>
            <a:pPr marL="228594" indent="-228594" defTabSz="1219170">
              <a:buClr>
                <a:srgbClr val="003087"/>
              </a:buClr>
              <a:buFont typeface="Wingdings" panose="05000000000000000000" pitchFamily="2" charset="2"/>
              <a:buChar char="§"/>
              <a:defRPr/>
            </a:pPr>
            <a:r>
              <a:rPr lang="en-US" sz="1733" kern="0" dirty="0">
                <a:solidFill>
                  <a:srgbClr val="505050"/>
                </a:solidFill>
                <a:latin typeface="Calibri" charset="0"/>
              </a:rPr>
              <a:t>6 weeks</a:t>
            </a:r>
          </a:p>
          <a:p>
            <a:pPr defTabSz="1219170">
              <a:buClr>
                <a:srgbClr val="003087"/>
              </a:buClr>
              <a:defRPr/>
            </a:pPr>
            <a:endParaRPr lang="en-US" sz="667" kern="0" dirty="0">
              <a:solidFill>
                <a:srgbClr val="505050"/>
              </a:solidFill>
              <a:latin typeface="Calibri" charset="0"/>
            </a:endParaRPr>
          </a:p>
          <a:p>
            <a:pPr marL="71965" defTabSz="1219170">
              <a:defRPr/>
            </a:pPr>
            <a:r>
              <a:rPr lang="en-US" sz="1867" b="1" kern="0" dirty="0">
                <a:solidFill>
                  <a:srgbClr val="003087"/>
                </a:solidFill>
                <a:latin typeface="Calibri" charset="0"/>
              </a:rPr>
              <a:t>VetTech Summer Internship </a:t>
            </a:r>
          </a:p>
          <a:p>
            <a:pPr marL="228594" indent="-228594" defTabSz="1219170">
              <a:buClr>
                <a:srgbClr val="003087"/>
              </a:buClr>
              <a:buFont typeface="Wingdings" panose="05000000000000000000" pitchFamily="2" charset="2"/>
              <a:buChar char="§"/>
              <a:defRPr/>
            </a:pPr>
            <a:r>
              <a:rPr lang="en-US" sz="1733" kern="0" dirty="0">
                <a:solidFill>
                  <a:srgbClr val="505050"/>
                </a:solidFill>
                <a:latin typeface="Calibri" charset="0"/>
              </a:rPr>
              <a:t>Military veterans </a:t>
            </a:r>
          </a:p>
          <a:p>
            <a:pPr marL="228594" indent="-228594" defTabSz="1219170">
              <a:buClr>
                <a:srgbClr val="003087"/>
              </a:buClr>
              <a:buFont typeface="Wingdings" panose="05000000000000000000" pitchFamily="2" charset="2"/>
              <a:buChar char="§"/>
              <a:defRPr/>
            </a:pPr>
            <a:r>
              <a:rPr lang="en-US" sz="1733" kern="0" dirty="0">
                <a:solidFill>
                  <a:srgbClr val="505050"/>
                </a:solidFill>
                <a:latin typeface="Calibri" charset="0"/>
              </a:rPr>
              <a:t>10 weeks</a:t>
            </a:r>
          </a:p>
          <a:p>
            <a:pPr defTabSz="1219170">
              <a:buClr>
                <a:srgbClr val="003087"/>
              </a:buClr>
              <a:defRPr/>
            </a:pPr>
            <a:endParaRPr lang="en-US" sz="667" kern="0" dirty="0">
              <a:solidFill>
                <a:srgbClr val="505050"/>
              </a:solidFill>
              <a:latin typeface="Calibri" charset="0"/>
            </a:endParaRPr>
          </a:p>
          <a:p>
            <a:pPr marL="71965" defTabSz="1219170">
              <a:defRPr/>
            </a:pPr>
            <a:r>
              <a:rPr lang="en-US" sz="1867" b="1" kern="0" dirty="0">
                <a:solidFill>
                  <a:srgbClr val="003087"/>
                </a:solidFill>
                <a:latin typeface="Calibri" charset="0"/>
              </a:rPr>
              <a:t>Apprenticeship </a:t>
            </a:r>
          </a:p>
          <a:p>
            <a:pPr marL="228594" indent="-228594" defTabSz="1219170">
              <a:buClr>
                <a:srgbClr val="003087"/>
              </a:buClr>
              <a:buFont typeface="Wingdings" panose="05000000000000000000" pitchFamily="2" charset="2"/>
              <a:buChar char="§"/>
              <a:defRPr/>
            </a:pPr>
            <a:r>
              <a:rPr lang="en-US" sz="1733" kern="0" dirty="0">
                <a:solidFill>
                  <a:srgbClr val="505050"/>
                </a:solidFill>
                <a:latin typeface="Calibri" charset="0"/>
              </a:rPr>
              <a:t>Military vets / JROTC students</a:t>
            </a:r>
          </a:p>
          <a:p>
            <a:pPr marL="228594" indent="-228594" defTabSz="1219170">
              <a:buClr>
                <a:srgbClr val="003087"/>
              </a:buClr>
              <a:buFont typeface="Wingdings" panose="05000000000000000000" pitchFamily="2" charset="2"/>
              <a:buChar char="§"/>
              <a:defRPr/>
            </a:pPr>
            <a:r>
              <a:rPr lang="en-US" sz="1733" kern="0" dirty="0">
                <a:solidFill>
                  <a:srgbClr val="505050"/>
                </a:solidFill>
                <a:latin typeface="Calibri" charset="0"/>
              </a:rPr>
              <a:t>6-months, FT, (held 2x per year)</a:t>
            </a:r>
          </a:p>
        </p:txBody>
      </p:sp>
      <p:pic>
        <p:nvPicPr>
          <p:cNvPr id="3" name="Picture 2" descr="Logo&#10;&#10;Description automatically generated">
            <a:extLst>
              <a:ext uri="{FF2B5EF4-FFF2-40B4-BE49-F238E27FC236}">
                <a16:creationId xmlns:a16="http://schemas.microsoft.com/office/drawing/2014/main" id="{63766A82-55C7-0CE3-4774-1DA37F6D4049}"/>
              </a:ext>
            </a:extLst>
          </p:cNvPr>
          <p:cNvPicPr>
            <a:picLocks noChangeAspect="1"/>
          </p:cNvPicPr>
          <p:nvPr/>
        </p:nvPicPr>
        <p:blipFill>
          <a:blip r:embed="rId3"/>
          <a:stretch>
            <a:fillRect/>
          </a:stretch>
        </p:blipFill>
        <p:spPr>
          <a:xfrm>
            <a:off x="8560915" y="3887982"/>
            <a:ext cx="2356308" cy="2356308"/>
          </a:xfrm>
          <a:prstGeom prst="rect">
            <a:avLst/>
          </a:prstGeom>
        </p:spPr>
      </p:pic>
    </p:spTree>
    <p:extLst>
      <p:ext uri="{BB962C8B-B14F-4D97-AF65-F5344CB8AC3E}">
        <p14:creationId xmlns:p14="http://schemas.microsoft.com/office/powerpoint/2010/main" val="1229629575"/>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D8C89EBF-5C9F-6D98-DB97-A3E75FDD1A96}"/>
              </a:ext>
            </a:extLst>
          </p:cNvPr>
          <p:cNvSpPr txBox="1">
            <a:spLocks/>
          </p:cNvSpPr>
          <p:nvPr/>
        </p:nvSpPr>
        <p:spPr>
          <a:xfrm>
            <a:off x="295633" y="359892"/>
            <a:ext cx="11896367" cy="545081"/>
          </a:xfrm>
          <a:prstGeom prst="rect">
            <a:avLst/>
          </a:prstGeom>
        </p:spPr>
        <p:txBody>
          <a:bodyPr lIns="0" tIns="0" rIns="0" bIns="0" anchor="ctr" anchorCtr="0">
            <a:normAutofit/>
          </a:bodyPr>
          <a:lstStyle>
            <a:lvl1pPr algn="l" defTabSz="457200" rtl="0" eaLnBrk="1" fontAlgn="base" hangingPunct="1">
              <a:spcBef>
                <a:spcPct val="0"/>
              </a:spcBef>
              <a:spcAft>
                <a:spcPct val="0"/>
              </a:spcAft>
              <a:defRPr sz="22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pPr defTabSz="609585">
              <a:lnSpc>
                <a:spcPct val="90000"/>
              </a:lnSpc>
            </a:pPr>
            <a:r>
              <a:rPr lang="en-US" sz="2933" dirty="0"/>
              <a:t>From Service to Science – </a:t>
            </a:r>
            <a:r>
              <a:rPr lang="en-US" sz="2933" b="0" dirty="0"/>
              <a:t>VALOR Profiles (</a:t>
            </a:r>
            <a:r>
              <a:rPr lang="en-US" sz="2400" b="0" dirty="0"/>
              <a:t>a few…)</a:t>
            </a:r>
          </a:p>
        </p:txBody>
      </p:sp>
      <p:pic>
        <p:nvPicPr>
          <p:cNvPr id="28" name="Picture 27">
            <a:extLst>
              <a:ext uri="{FF2B5EF4-FFF2-40B4-BE49-F238E27FC236}">
                <a16:creationId xmlns:a16="http://schemas.microsoft.com/office/drawing/2014/main" id="{51E2D16D-BF80-AB1F-9809-B46D785F0ADE}"/>
              </a:ext>
            </a:extLst>
          </p:cNvPr>
          <p:cNvPicPr>
            <a:picLocks noChangeAspect="1"/>
          </p:cNvPicPr>
          <p:nvPr/>
        </p:nvPicPr>
        <p:blipFill>
          <a:blip r:embed="rId3"/>
          <a:stretch>
            <a:fillRect/>
          </a:stretch>
        </p:blipFill>
        <p:spPr>
          <a:xfrm>
            <a:off x="155838" y="806689"/>
            <a:ext cx="11835116" cy="5634967"/>
          </a:xfrm>
          <a:prstGeom prst="rect">
            <a:avLst/>
          </a:prstGeom>
        </p:spPr>
      </p:pic>
    </p:spTree>
    <p:extLst>
      <p:ext uri="{BB962C8B-B14F-4D97-AF65-F5344CB8AC3E}">
        <p14:creationId xmlns:p14="http://schemas.microsoft.com/office/powerpoint/2010/main" val="1958558056"/>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22A428-3395-847E-AA27-FFF6A44F782D}"/>
              </a:ext>
            </a:extLst>
          </p:cNvPr>
          <p:cNvSpPr>
            <a:spLocks noGrp="1"/>
          </p:cNvSpPr>
          <p:nvPr>
            <p:ph type="body" sz="half" idx="2"/>
          </p:nvPr>
        </p:nvSpPr>
        <p:spPr>
          <a:xfrm>
            <a:off x="819360" y="1124523"/>
            <a:ext cx="4964624" cy="4905216"/>
          </a:xfrm>
        </p:spPr>
        <p:txBody>
          <a:bodyPr>
            <a:noAutofit/>
          </a:bodyPr>
          <a:lstStyle/>
          <a:p>
            <a:r>
              <a:rPr lang="en-US" sz="2400" dirty="0"/>
              <a:t>FY24 RENEW Proposals:</a:t>
            </a:r>
          </a:p>
          <a:p>
            <a:r>
              <a:rPr lang="en-US" sz="2400" b="0" dirty="0">
                <a:solidFill>
                  <a:schemeClr val="accent6"/>
                </a:solidFill>
              </a:rPr>
              <a:t>Coordinate efforts with academic institutions to submit full proposals to DOE for the Reaching a New Energy Workforce (RENEW) Funding Opportunity Announcements (FOAs).</a:t>
            </a:r>
          </a:p>
          <a:p>
            <a:endParaRPr lang="en-US" sz="2400" b="0" dirty="0"/>
          </a:p>
          <a:p>
            <a:r>
              <a:rPr lang="en-US" sz="2400" dirty="0"/>
              <a:t>PIER Plans: </a:t>
            </a:r>
          </a:p>
          <a:p>
            <a:r>
              <a:rPr lang="en-US" sz="2400" b="0" dirty="0">
                <a:solidFill>
                  <a:schemeClr val="accent6"/>
                </a:solidFill>
              </a:rPr>
              <a:t>Review and approve Promoting Inclusive and Equitable Research (PIER) plans for FOAs.</a:t>
            </a:r>
            <a:endParaRPr lang="en-US" sz="2400" dirty="0">
              <a:solidFill>
                <a:schemeClr val="accent6"/>
              </a:solidFill>
            </a:endParaRPr>
          </a:p>
        </p:txBody>
      </p:sp>
      <p:sp>
        <p:nvSpPr>
          <p:cNvPr id="5" name="Content Placeholder 1">
            <a:extLst>
              <a:ext uri="{FF2B5EF4-FFF2-40B4-BE49-F238E27FC236}">
                <a16:creationId xmlns:a16="http://schemas.microsoft.com/office/drawing/2014/main" id="{AB527DB2-EF16-71AA-338F-0D613BB78764}"/>
              </a:ext>
            </a:extLst>
          </p:cNvPr>
          <p:cNvSpPr txBox="1">
            <a:spLocks/>
          </p:cNvSpPr>
          <p:nvPr/>
        </p:nvSpPr>
        <p:spPr>
          <a:xfrm>
            <a:off x="6683507" y="1124523"/>
            <a:ext cx="4964624" cy="1091259"/>
          </a:xfrm>
          <a:prstGeom prst="rect">
            <a:avLst/>
          </a:prstGeom>
        </p:spPr>
        <p:txBody>
          <a:bodyPr lIns="0" tIns="0" rIns="0" bIns="0">
            <a:noAutofit/>
          </a:bodyPr>
          <a:lstStyle>
            <a:lvl1pPr marL="0" indent="0" algn="l" defTabSz="457200" rtl="0" eaLnBrk="1" fontAlgn="base" hangingPunct="1">
              <a:spcBef>
                <a:spcPct val="20000"/>
              </a:spcBef>
              <a:spcAft>
                <a:spcPct val="0"/>
              </a:spcAft>
              <a:buFont typeface="Arial" charset="0"/>
              <a:buNone/>
              <a:defRPr sz="1300" b="1" i="0" kern="1200">
                <a:solidFill>
                  <a:srgbClr val="004C97"/>
                </a:solidFill>
                <a:latin typeface="Helvetica"/>
                <a:ea typeface="Geneva" charset="0"/>
                <a:cs typeface="ＭＳ Ｐゴシック" charset="0"/>
              </a:defRPr>
            </a:lvl1pPr>
            <a:lvl2pPr marL="457200" indent="0" algn="l" defTabSz="457200" rtl="0" eaLnBrk="1" fontAlgn="base" hangingPunct="1">
              <a:spcBef>
                <a:spcPct val="20000"/>
              </a:spcBef>
              <a:spcAft>
                <a:spcPct val="0"/>
              </a:spcAft>
              <a:buFont typeface="Arial" charset="0"/>
              <a:buNone/>
              <a:defRPr sz="1200" kern="1200">
                <a:solidFill>
                  <a:srgbClr val="7F7F7F"/>
                </a:solidFill>
                <a:latin typeface="Helvetica"/>
                <a:ea typeface="ＭＳ Ｐゴシック" charset="0"/>
                <a:cs typeface="ＭＳ Ｐゴシック" charset="0"/>
              </a:defRPr>
            </a:lvl2pPr>
            <a:lvl3pPr marL="914400" indent="0" algn="l" defTabSz="457200" rtl="0" eaLnBrk="1" fontAlgn="base" hangingPunct="1">
              <a:spcBef>
                <a:spcPct val="20000"/>
              </a:spcBef>
              <a:spcAft>
                <a:spcPct val="0"/>
              </a:spcAft>
              <a:buFont typeface="Arial" charset="0"/>
              <a:buNone/>
              <a:defRPr sz="1000" kern="1200">
                <a:solidFill>
                  <a:srgbClr val="7F7F7F"/>
                </a:solidFill>
                <a:latin typeface="Helvetica"/>
                <a:ea typeface="ＭＳ Ｐゴシック" charset="0"/>
                <a:cs typeface="ＭＳ Ｐゴシック" charset="0"/>
              </a:defRPr>
            </a:lvl3pPr>
            <a:lvl4pPr marL="1371600" indent="0" algn="l" defTabSz="457200" rtl="0" eaLnBrk="1" fontAlgn="base" hangingPunct="1">
              <a:spcBef>
                <a:spcPct val="20000"/>
              </a:spcBef>
              <a:spcAft>
                <a:spcPct val="0"/>
              </a:spcAft>
              <a:buFont typeface="Arial" charset="0"/>
              <a:buNone/>
              <a:defRPr sz="900" kern="1200">
                <a:solidFill>
                  <a:srgbClr val="7F7F7F"/>
                </a:solidFill>
                <a:latin typeface="Helvetica"/>
                <a:ea typeface="ＭＳ Ｐゴシック" charset="0"/>
                <a:cs typeface="ＭＳ Ｐゴシック" charset="0"/>
              </a:defRPr>
            </a:lvl4pPr>
            <a:lvl5pPr marL="1828800" indent="0" algn="l" defTabSz="457200" rtl="0" eaLnBrk="1" fontAlgn="base" hangingPunct="1">
              <a:spcBef>
                <a:spcPct val="20000"/>
              </a:spcBef>
              <a:spcAft>
                <a:spcPct val="0"/>
              </a:spcAft>
              <a:buFont typeface="Arial" charset="0"/>
              <a:buNone/>
              <a:defRPr sz="900" kern="1200">
                <a:solidFill>
                  <a:srgbClr val="7F7F7F"/>
                </a:solidFill>
                <a:latin typeface="Helvetica"/>
                <a:ea typeface="ＭＳ Ｐゴシック" charset="0"/>
                <a:cs typeface="ＭＳ Ｐゴシック" charset="0"/>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pPr defTabSz="609585"/>
            <a:r>
              <a:rPr lang="en-US" sz="2400" dirty="0"/>
              <a:t>Establish Partnerships: </a:t>
            </a:r>
          </a:p>
          <a:p>
            <a:pPr defTabSz="609585"/>
            <a:r>
              <a:rPr lang="en-US" sz="2400" b="0" dirty="0">
                <a:solidFill>
                  <a:srgbClr val="505050"/>
                </a:solidFill>
              </a:rPr>
              <a:t>Connect collaborators from institutions not historically represented in the Office of Science Research Proposal with Fermilab researchers and program opportunities.</a:t>
            </a:r>
          </a:p>
          <a:p>
            <a:pPr defTabSz="609585"/>
            <a:endParaRPr lang="en-US" sz="2400" b="0" dirty="0"/>
          </a:p>
          <a:p>
            <a:pPr defTabSz="609585"/>
            <a:r>
              <a:rPr lang="en-US" sz="2400" dirty="0"/>
              <a:t>Funded Programs: </a:t>
            </a:r>
          </a:p>
          <a:p>
            <a:pPr defTabSz="609585"/>
            <a:r>
              <a:rPr lang="en-US" sz="2400" b="0" dirty="0">
                <a:solidFill>
                  <a:srgbClr val="505050"/>
                </a:solidFill>
              </a:rPr>
              <a:t>Lead and coordinate funded program efforts and administer post-award activities and reporting. </a:t>
            </a:r>
            <a:endParaRPr lang="en-US" sz="2400" dirty="0">
              <a:solidFill>
                <a:srgbClr val="505050"/>
              </a:solidFill>
            </a:endParaRPr>
          </a:p>
        </p:txBody>
      </p:sp>
      <p:sp>
        <p:nvSpPr>
          <p:cNvPr id="7" name="Title 2">
            <a:extLst>
              <a:ext uri="{FF2B5EF4-FFF2-40B4-BE49-F238E27FC236}">
                <a16:creationId xmlns:a16="http://schemas.microsoft.com/office/drawing/2014/main" id="{D8C89EBF-5C9F-6D98-DB97-A3E75FDD1A96}"/>
              </a:ext>
            </a:extLst>
          </p:cNvPr>
          <p:cNvSpPr txBox="1">
            <a:spLocks/>
          </p:cNvSpPr>
          <p:nvPr/>
        </p:nvSpPr>
        <p:spPr>
          <a:xfrm>
            <a:off x="295633" y="359892"/>
            <a:ext cx="11582400" cy="427877"/>
          </a:xfrm>
          <a:prstGeom prst="rect">
            <a:avLst/>
          </a:prstGeom>
        </p:spPr>
        <p:txBody>
          <a:bodyPr lIns="0" tIns="0" rIns="0" bIns="0" anchor="ctr" anchorCtr="0">
            <a:normAutofit/>
          </a:bodyPr>
          <a:lstStyle>
            <a:lvl1pPr algn="l" defTabSz="457200" rtl="0" eaLnBrk="1" fontAlgn="base" hangingPunct="1">
              <a:spcBef>
                <a:spcPct val="0"/>
              </a:spcBef>
              <a:spcAft>
                <a:spcPct val="0"/>
              </a:spcAft>
              <a:defRPr sz="22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pPr defTabSz="609585">
              <a:lnSpc>
                <a:spcPct val="90000"/>
              </a:lnSpc>
            </a:pPr>
            <a:r>
              <a:rPr lang="en-US" sz="2933" dirty="0"/>
              <a:t>STEM Ambassador: </a:t>
            </a:r>
            <a:r>
              <a:rPr lang="en-US" sz="2933" b="0" dirty="0"/>
              <a:t>Primary Responsibilities</a:t>
            </a:r>
          </a:p>
        </p:txBody>
      </p:sp>
      <p:cxnSp>
        <p:nvCxnSpPr>
          <p:cNvPr id="11" name="Straight Connector 10">
            <a:extLst>
              <a:ext uri="{FF2B5EF4-FFF2-40B4-BE49-F238E27FC236}">
                <a16:creationId xmlns:a16="http://schemas.microsoft.com/office/drawing/2014/main" id="{E26AEE5A-AC25-A96F-AA82-A732DD85D52B}"/>
              </a:ext>
            </a:extLst>
          </p:cNvPr>
          <p:cNvCxnSpPr/>
          <p:nvPr/>
        </p:nvCxnSpPr>
        <p:spPr>
          <a:xfrm>
            <a:off x="716235" y="1124523"/>
            <a:ext cx="0" cy="2519124"/>
          </a:xfrm>
          <a:prstGeom prst="line">
            <a:avLst/>
          </a:prstGeom>
          <a:ln w="57150">
            <a:solidFill>
              <a:schemeClr val="accent5">
                <a:lumMod val="75000"/>
              </a:schemeClr>
            </a:solidFill>
          </a:ln>
        </p:spPr>
        <p:style>
          <a:lnRef idx="1">
            <a:schemeClr val="accent6"/>
          </a:lnRef>
          <a:fillRef idx="0">
            <a:schemeClr val="accent6"/>
          </a:fillRef>
          <a:effectRef idx="0">
            <a:schemeClr val="accent6"/>
          </a:effectRef>
          <a:fontRef idx="minor">
            <a:schemeClr val="tx1"/>
          </a:fontRef>
        </p:style>
      </p:cxnSp>
      <p:cxnSp>
        <p:nvCxnSpPr>
          <p:cNvPr id="12" name="Straight Connector 11">
            <a:extLst>
              <a:ext uri="{FF2B5EF4-FFF2-40B4-BE49-F238E27FC236}">
                <a16:creationId xmlns:a16="http://schemas.microsoft.com/office/drawing/2014/main" id="{CA57AF6A-B767-7732-461C-C3BC3522D456}"/>
              </a:ext>
            </a:extLst>
          </p:cNvPr>
          <p:cNvCxnSpPr/>
          <p:nvPr/>
        </p:nvCxnSpPr>
        <p:spPr>
          <a:xfrm>
            <a:off x="6544813" y="1124523"/>
            <a:ext cx="0" cy="2519124"/>
          </a:xfrm>
          <a:prstGeom prst="line">
            <a:avLst/>
          </a:prstGeom>
          <a:ln w="57150">
            <a:solidFill>
              <a:schemeClr val="accent3">
                <a:lumMod val="60000"/>
                <a:lumOff val="40000"/>
              </a:schemeClr>
            </a:solidFill>
          </a:ln>
        </p:spPr>
        <p:style>
          <a:lnRef idx="1">
            <a:schemeClr val="accent6"/>
          </a:lnRef>
          <a:fillRef idx="0">
            <a:schemeClr val="accent6"/>
          </a:fillRef>
          <a:effectRef idx="0">
            <a:schemeClr val="accent6"/>
          </a:effectRef>
          <a:fontRef idx="minor">
            <a:schemeClr val="tx1"/>
          </a:fontRef>
        </p:style>
      </p:cxnSp>
      <p:cxnSp>
        <p:nvCxnSpPr>
          <p:cNvPr id="13" name="Straight Connector 12">
            <a:extLst>
              <a:ext uri="{FF2B5EF4-FFF2-40B4-BE49-F238E27FC236}">
                <a16:creationId xmlns:a16="http://schemas.microsoft.com/office/drawing/2014/main" id="{15A1AF44-B0CA-48AE-392A-D37BEB1F418B}"/>
              </a:ext>
            </a:extLst>
          </p:cNvPr>
          <p:cNvCxnSpPr>
            <a:cxnSpLocks/>
          </p:cNvCxnSpPr>
          <p:nvPr/>
        </p:nvCxnSpPr>
        <p:spPr>
          <a:xfrm flipH="1">
            <a:off x="716235" y="4316381"/>
            <a:ext cx="2339" cy="1811988"/>
          </a:xfrm>
          <a:prstGeom prst="line">
            <a:avLst/>
          </a:prstGeom>
          <a:ln w="57150">
            <a:solidFill>
              <a:schemeClr val="accent3">
                <a:lumMod val="60000"/>
                <a:lumOff val="40000"/>
              </a:schemeClr>
            </a:solidFill>
          </a:ln>
        </p:spPr>
        <p:style>
          <a:lnRef idx="1">
            <a:schemeClr val="accent6"/>
          </a:lnRef>
          <a:fillRef idx="0">
            <a:schemeClr val="accent6"/>
          </a:fillRef>
          <a:effectRef idx="0">
            <a:schemeClr val="accent6"/>
          </a:effectRef>
          <a:fontRef idx="minor">
            <a:schemeClr val="tx1"/>
          </a:fontRef>
        </p:style>
      </p:cxnSp>
      <p:cxnSp>
        <p:nvCxnSpPr>
          <p:cNvPr id="15" name="Straight Connector 14">
            <a:extLst>
              <a:ext uri="{FF2B5EF4-FFF2-40B4-BE49-F238E27FC236}">
                <a16:creationId xmlns:a16="http://schemas.microsoft.com/office/drawing/2014/main" id="{85E1A3AD-20B1-B444-983B-EF86CA488178}"/>
              </a:ext>
            </a:extLst>
          </p:cNvPr>
          <p:cNvCxnSpPr>
            <a:cxnSpLocks/>
          </p:cNvCxnSpPr>
          <p:nvPr/>
        </p:nvCxnSpPr>
        <p:spPr>
          <a:xfrm flipH="1">
            <a:off x="6550835" y="4305592"/>
            <a:ext cx="2339" cy="1822777"/>
          </a:xfrm>
          <a:prstGeom prst="line">
            <a:avLst/>
          </a:prstGeom>
          <a:ln w="57150">
            <a:solidFill>
              <a:schemeClr val="accent5">
                <a:lumMod val="75000"/>
              </a:schemeClr>
            </a:solidFill>
          </a:ln>
        </p:spPr>
        <p:style>
          <a:lnRef idx="1">
            <a:schemeClr val="accent6"/>
          </a:lnRef>
          <a:fillRef idx="0">
            <a:schemeClr val="accent6"/>
          </a:fillRef>
          <a:effectRef idx="0">
            <a:schemeClr val="accent6"/>
          </a:effectRef>
          <a:fontRef idx="minor">
            <a:schemeClr val="tx1"/>
          </a:fontRef>
        </p:style>
      </p:cxnSp>
      <p:pic>
        <p:nvPicPr>
          <p:cNvPr id="17" name="Graphic 16" descr="Circles with arrows with solid fill">
            <a:extLst>
              <a:ext uri="{FF2B5EF4-FFF2-40B4-BE49-F238E27FC236}">
                <a16:creationId xmlns:a16="http://schemas.microsoft.com/office/drawing/2014/main" id="{E28116D2-9928-6551-FC4E-578E4787E1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101" y="3168032"/>
            <a:ext cx="1420827" cy="1420827"/>
          </a:xfrm>
          <a:prstGeom prst="rect">
            <a:avLst/>
          </a:prstGeom>
        </p:spPr>
      </p:pic>
    </p:spTree>
    <p:extLst>
      <p:ext uri="{BB962C8B-B14F-4D97-AF65-F5344CB8AC3E}">
        <p14:creationId xmlns:p14="http://schemas.microsoft.com/office/powerpoint/2010/main" val="30535599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oup of people posing for a photo&#10;&#10;Description automatically generated">
            <a:extLst>
              <a:ext uri="{FF2B5EF4-FFF2-40B4-BE49-F238E27FC236}">
                <a16:creationId xmlns:a16="http://schemas.microsoft.com/office/drawing/2014/main" id="{7CB297D8-2FE0-B394-7B6D-B3A1E72E4C81}"/>
              </a:ext>
            </a:extLst>
          </p:cNvPr>
          <p:cNvPicPr>
            <a:picLocks noChangeAspect="1"/>
          </p:cNvPicPr>
          <p:nvPr/>
        </p:nvPicPr>
        <p:blipFill rotWithShape="1">
          <a:blip r:embed="rId2"/>
          <a:srcRect t="27587" b="24209"/>
          <a:stretch/>
        </p:blipFill>
        <p:spPr>
          <a:xfrm>
            <a:off x="298764" y="971552"/>
            <a:ext cx="11582400" cy="3726717"/>
          </a:xfrm>
          <a:prstGeom prst="rect">
            <a:avLst/>
          </a:prstGeom>
          <a:noFill/>
        </p:spPr>
      </p:pic>
      <p:sp>
        <p:nvSpPr>
          <p:cNvPr id="2" name="Content Placeholder 1">
            <a:extLst>
              <a:ext uri="{FF2B5EF4-FFF2-40B4-BE49-F238E27FC236}">
                <a16:creationId xmlns:a16="http://schemas.microsoft.com/office/drawing/2014/main" id="{EB22A428-3395-847E-AA27-FFF6A44F782D}"/>
              </a:ext>
            </a:extLst>
          </p:cNvPr>
          <p:cNvSpPr>
            <a:spLocks noGrp="1"/>
          </p:cNvSpPr>
          <p:nvPr>
            <p:ph type="body" sz="half" idx="2"/>
          </p:nvPr>
        </p:nvSpPr>
        <p:spPr>
          <a:xfrm>
            <a:off x="298764" y="4943006"/>
            <a:ext cx="11582400" cy="1262997"/>
          </a:xfrm>
        </p:spPr>
        <p:txBody>
          <a:bodyPr>
            <a:normAutofit/>
          </a:bodyPr>
          <a:lstStyle/>
          <a:p>
            <a:r>
              <a:rPr lang="en-US" sz="1867" dirty="0"/>
              <a:t>Fermilab and Brookhaven Summer School Exchange Program: </a:t>
            </a:r>
          </a:p>
          <a:p>
            <a:r>
              <a:rPr lang="en-US" b="0" dirty="0">
                <a:solidFill>
                  <a:schemeClr val="accent6"/>
                </a:solidFill>
              </a:rPr>
              <a:t>A university freshman undergraduate summer school exchange experience at two national laboratories focused on the DOE mission-critical areas of neutrino research, artificial intelligence/machine learning, and quantum information science. Climate science has been added for the second year of the summer school.</a:t>
            </a:r>
          </a:p>
        </p:txBody>
      </p:sp>
      <p:sp>
        <p:nvSpPr>
          <p:cNvPr id="3" name="Title 2">
            <a:extLst>
              <a:ext uri="{FF2B5EF4-FFF2-40B4-BE49-F238E27FC236}">
                <a16:creationId xmlns:a16="http://schemas.microsoft.com/office/drawing/2014/main" id="{DBC08835-CB62-32A8-CF88-0576C2909FEF}"/>
              </a:ext>
            </a:extLst>
          </p:cNvPr>
          <p:cNvSpPr>
            <a:spLocks noGrp="1"/>
          </p:cNvSpPr>
          <p:nvPr>
            <p:ph type="title"/>
          </p:nvPr>
        </p:nvSpPr>
        <p:spPr>
          <a:xfrm>
            <a:off x="304800" y="251752"/>
            <a:ext cx="11582400" cy="427877"/>
          </a:xfrm>
        </p:spPr>
        <p:txBody>
          <a:bodyPr anchor="b">
            <a:normAutofit/>
          </a:bodyPr>
          <a:lstStyle/>
          <a:p>
            <a:pPr>
              <a:lnSpc>
                <a:spcPct val="90000"/>
              </a:lnSpc>
            </a:pPr>
            <a:r>
              <a:rPr lang="en-US" dirty="0"/>
              <a:t>Funded Program</a:t>
            </a:r>
          </a:p>
        </p:txBody>
      </p:sp>
      <p:sp>
        <p:nvSpPr>
          <p:cNvPr id="5" name="Rectangle 4">
            <a:extLst>
              <a:ext uri="{FF2B5EF4-FFF2-40B4-BE49-F238E27FC236}">
                <a16:creationId xmlns:a16="http://schemas.microsoft.com/office/drawing/2014/main" id="{D5AAEA02-C338-8E3E-755D-ECFD5A3976FD}"/>
              </a:ext>
            </a:extLst>
          </p:cNvPr>
          <p:cNvSpPr/>
          <p:nvPr/>
        </p:nvSpPr>
        <p:spPr>
          <a:xfrm>
            <a:off x="8886335" y="2626937"/>
            <a:ext cx="62845" cy="138260"/>
          </a:xfrm>
          <a:prstGeom prst="rect">
            <a:avLst/>
          </a:prstGeom>
          <a:solidFill>
            <a:schemeClr val="accent6">
              <a:lumMod val="50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fontAlgn="base">
              <a:spcBef>
                <a:spcPct val="0"/>
              </a:spcBef>
              <a:spcAft>
                <a:spcPct val="0"/>
              </a:spcAft>
            </a:pPr>
            <a:endParaRPr lang="en-US" sz="3200">
              <a:solidFill>
                <a:srgbClr val="FFFFFF"/>
              </a:solidFill>
              <a:latin typeface="Arial"/>
            </a:endParaRPr>
          </a:p>
        </p:txBody>
      </p:sp>
      <p:sp>
        <p:nvSpPr>
          <p:cNvPr id="9" name="Rectangle 8">
            <a:extLst>
              <a:ext uri="{FF2B5EF4-FFF2-40B4-BE49-F238E27FC236}">
                <a16:creationId xmlns:a16="http://schemas.microsoft.com/office/drawing/2014/main" id="{E9D6B9D5-C5AF-6769-F956-CE99D3A335A0}"/>
              </a:ext>
            </a:extLst>
          </p:cNvPr>
          <p:cNvSpPr/>
          <p:nvPr/>
        </p:nvSpPr>
        <p:spPr>
          <a:xfrm>
            <a:off x="5279012" y="2853178"/>
            <a:ext cx="62845" cy="138260"/>
          </a:xfrm>
          <a:prstGeom prst="rect">
            <a:avLst/>
          </a:prstGeom>
          <a:solidFill>
            <a:schemeClr val="accent6">
              <a:lumMod val="60000"/>
              <a:lumOff val="4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defTabSz="609585" fontAlgn="base">
              <a:spcBef>
                <a:spcPct val="0"/>
              </a:spcBef>
              <a:spcAft>
                <a:spcPct val="0"/>
              </a:spcAft>
            </a:pPr>
            <a:endParaRPr lang="en-US" sz="3200">
              <a:solidFill>
                <a:srgbClr val="003087"/>
              </a:solidFill>
              <a:latin typeface="Arial"/>
            </a:endParaRPr>
          </a:p>
        </p:txBody>
      </p:sp>
      <p:sp>
        <p:nvSpPr>
          <p:cNvPr id="11" name="Rectangle 10">
            <a:extLst>
              <a:ext uri="{FF2B5EF4-FFF2-40B4-BE49-F238E27FC236}">
                <a16:creationId xmlns:a16="http://schemas.microsoft.com/office/drawing/2014/main" id="{33BE35A5-C3AB-8789-989F-F1341126DBC3}"/>
              </a:ext>
            </a:extLst>
          </p:cNvPr>
          <p:cNvSpPr/>
          <p:nvPr/>
        </p:nvSpPr>
        <p:spPr>
          <a:xfrm>
            <a:off x="3695307" y="2765196"/>
            <a:ext cx="113123" cy="87981"/>
          </a:xfrm>
          <a:prstGeom prst="rect">
            <a:avLst/>
          </a:prstGeom>
          <a:solidFill>
            <a:schemeClr val="accent6">
              <a:lumMod val="75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defTabSz="609585" fontAlgn="base">
              <a:spcBef>
                <a:spcPct val="0"/>
              </a:spcBef>
              <a:spcAft>
                <a:spcPct val="0"/>
              </a:spcAft>
            </a:pPr>
            <a:endParaRPr lang="en-US" sz="3200">
              <a:solidFill>
                <a:srgbClr val="003087"/>
              </a:solidFill>
              <a:latin typeface="Arial"/>
            </a:endParaRPr>
          </a:p>
        </p:txBody>
      </p:sp>
      <p:sp>
        <p:nvSpPr>
          <p:cNvPr id="12" name="Rectangle 11">
            <a:extLst>
              <a:ext uri="{FF2B5EF4-FFF2-40B4-BE49-F238E27FC236}">
                <a16:creationId xmlns:a16="http://schemas.microsoft.com/office/drawing/2014/main" id="{470ED0E7-5924-E606-6645-B7A883B2A12A}"/>
              </a:ext>
            </a:extLst>
          </p:cNvPr>
          <p:cNvSpPr/>
          <p:nvPr/>
        </p:nvSpPr>
        <p:spPr>
          <a:xfrm flipH="1">
            <a:off x="3355940" y="2667822"/>
            <a:ext cx="113120" cy="185357"/>
          </a:xfrm>
          <a:prstGeom prst="rect">
            <a:avLst/>
          </a:prstGeom>
          <a:solidFill>
            <a:schemeClr val="accent6">
              <a:lumMod val="60000"/>
              <a:lumOff val="4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defTabSz="609585" fontAlgn="base">
              <a:spcBef>
                <a:spcPct val="0"/>
              </a:spcBef>
              <a:spcAft>
                <a:spcPct val="0"/>
              </a:spcAft>
            </a:pPr>
            <a:endParaRPr lang="en-US" sz="3200">
              <a:solidFill>
                <a:srgbClr val="003087"/>
              </a:solidFill>
              <a:latin typeface="Arial"/>
            </a:endParaRPr>
          </a:p>
        </p:txBody>
      </p:sp>
    </p:spTree>
    <p:extLst>
      <p:ext uri="{BB962C8B-B14F-4D97-AF65-F5344CB8AC3E}">
        <p14:creationId xmlns:p14="http://schemas.microsoft.com/office/powerpoint/2010/main" val="29107817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22A428-3395-847E-AA27-FFF6A44F782D}"/>
              </a:ext>
            </a:extLst>
          </p:cNvPr>
          <p:cNvSpPr>
            <a:spLocks noGrp="1"/>
          </p:cNvSpPr>
          <p:nvPr>
            <p:ph type="body" sz="half" idx="2"/>
          </p:nvPr>
        </p:nvSpPr>
        <p:spPr>
          <a:xfrm>
            <a:off x="304800" y="1508866"/>
            <a:ext cx="4169789" cy="3450436"/>
          </a:xfrm>
        </p:spPr>
        <p:txBody>
          <a:bodyPr>
            <a:normAutofit/>
          </a:bodyPr>
          <a:lstStyle/>
          <a:p>
            <a:pPr>
              <a:lnSpc>
                <a:spcPct val="108000"/>
              </a:lnSpc>
              <a:spcBef>
                <a:spcPts val="0"/>
              </a:spcBef>
              <a:spcAft>
                <a:spcPts val="0"/>
              </a:spcAft>
            </a:pPr>
            <a:r>
              <a:rPr lang="en-US" b="0" dirty="0"/>
              <a:t>Selected STEM educators learn about Quantum Information Science (QIS) and create age-appropriate instructional materials for primary through secondary school students.</a:t>
            </a:r>
          </a:p>
          <a:p>
            <a:pPr>
              <a:lnSpc>
                <a:spcPct val="108000"/>
              </a:lnSpc>
              <a:spcBef>
                <a:spcPts val="0"/>
              </a:spcBef>
              <a:spcAft>
                <a:spcPts val="0"/>
              </a:spcAft>
            </a:pPr>
            <a:endParaRPr lang="en-US" b="0" dirty="0"/>
          </a:p>
          <a:p>
            <a:pPr>
              <a:lnSpc>
                <a:spcPct val="108000"/>
              </a:lnSpc>
              <a:spcBef>
                <a:spcPts val="0"/>
              </a:spcBef>
              <a:spcAft>
                <a:spcPts val="0"/>
              </a:spcAft>
            </a:pPr>
            <a:r>
              <a:rPr lang="en-US" b="0" dirty="0"/>
              <a:t>Educators receive:</a:t>
            </a:r>
          </a:p>
          <a:p>
            <a:pPr marL="228594" indent="-228594">
              <a:lnSpc>
                <a:spcPct val="108000"/>
              </a:lnSpc>
              <a:spcBef>
                <a:spcPts val="0"/>
              </a:spcBef>
              <a:spcAft>
                <a:spcPts val="0"/>
              </a:spcAft>
              <a:buClr>
                <a:srgbClr val="004C97"/>
              </a:buClr>
              <a:buFont typeface="Wingdings" panose="05000000000000000000" pitchFamily="2" charset="2"/>
              <a:buChar char="§"/>
            </a:pPr>
            <a:r>
              <a:rPr lang="en-US" b="0" dirty="0"/>
              <a:t>weekly stipend</a:t>
            </a:r>
          </a:p>
          <a:p>
            <a:pPr marL="228594" indent="-228594">
              <a:lnSpc>
                <a:spcPct val="108000"/>
              </a:lnSpc>
              <a:spcBef>
                <a:spcPts val="0"/>
              </a:spcBef>
              <a:spcAft>
                <a:spcPts val="0"/>
              </a:spcAft>
              <a:buClr>
                <a:srgbClr val="004C97"/>
              </a:buClr>
              <a:buFont typeface="Wingdings" panose="05000000000000000000" pitchFamily="2" charset="2"/>
              <a:buChar char="§"/>
            </a:pPr>
            <a:r>
              <a:rPr lang="en-US" b="0" dirty="0"/>
              <a:t>professional development credits</a:t>
            </a:r>
          </a:p>
          <a:p>
            <a:pPr marL="228594" indent="-228594">
              <a:lnSpc>
                <a:spcPct val="108000"/>
              </a:lnSpc>
              <a:spcBef>
                <a:spcPts val="0"/>
              </a:spcBef>
              <a:spcAft>
                <a:spcPts val="0"/>
              </a:spcAft>
              <a:buClr>
                <a:srgbClr val="004C97"/>
              </a:buClr>
              <a:buFont typeface="Wingdings" panose="05000000000000000000" pitchFamily="2" charset="2"/>
              <a:buChar char="§"/>
            </a:pPr>
            <a:r>
              <a:rPr lang="en-US" b="0" dirty="0"/>
              <a:t>budget to support the development of instructional materials</a:t>
            </a:r>
          </a:p>
        </p:txBody>
      </p:sp>
      <p:pic>
        <p:nvPicPr>
          <p:cNvPr id="11" name="Picture 10" descr="A group of people wearing hard hats&#10;&#10;Description automatically generated">
            <a:extLst>
              <a:ext uri="{FF2B5EF4-FFF2-40B4-BE49-F238E27FC236}">
                <a16:creationId xmlns:a16="http://schemas.microsoft.com/office/drawing/2014/main" id="{877CA493-27D3-731F-DB9E-B6C82E38BF13}"/>
              </a:ext>
            </a:extLst>
          </p:cNvPr>
          <p:cNvPicPr>
            <a:picLocks noChangeAspect="1"/>
          </p:cNvPicPr>
          <p:nvPr/>
        </p:nvPicPr>
        <p:blipFill rotWithShape="1">
          <a:blip r:embed="rId2"/>
          <a:srcRect t="2759" b="1822"/>
          <a:stretch/>
        </p:blipFill>
        <p:spPr>
          <a:xfrm>
            <a:off x="4723621" y="1265034"/>
            <a:ext cx="7130140" cy="4881492"/>
          </a:xfrm>
          <a:prstGeom prst="rect">
            <a:avLst/>
          </a:prstGeom>
          <a:noFill/>
        </p:spPr>
      </p:pic>
      <p:sp>
        <p:nvSpPr>
          <p:cNvPr id="3" name="Title 2">
            <a:extLst>
              <a:ext uri="{FF2B5EF4-FFF2-40B4-BE49-F238E27FC236}">
                <a16:creationId xmlns:a16="http://schemas.microsoft.com/office/drawing/2014/main" id="{DBC08835-CB62-32A8-CF88-0576C2909FEF}"/>
              </a:ext>
            </a:extLst>
          </p:cNvPr>
          <p:cNvSpPr>
            <a:spLocks noGrp="1"/>
          </p:cNvSpPr>
          <p:nvPr>
            <p:ph type="title"/>
          </p:nvPr>
        </p:nvSpPr>
        <p:spPr>
          <a:xfrm>
            <a:off x="304800" y="251752"/>
            <a:ext cx="11582400" cy="427877"/>
          </a:xfrm>
        </p:spPr>
        <p:txBody>
          <a:bodyPr anchor="b">
            <a:normAutofit/>
          </a:bodyPr>
          <a:lstStyle/>
          <a:p>
            <a:pPr>
              <a:lnSpc>
                <a:spcPct val="90000"/>
              </a:lnSpc>
            </a:pPr>
            <a:r>
              <a:rPr lang="en-US" dirty="0"/>
              <a:t>Funded Programs</a:t>
            </a:r>
          </a:p>
        </p:txBody>
      </p:sp>
      <p:sp>
        <p:nvSpPr>
          <p:cNvPr id="5" name="Content Placeholder 1">
            <a:extLst>
              <a:ext uri="{FF2B5EF4-FFF2-40B4-BE49-F238E27FC236}">
                <a16:creationId xmlns:a16="http://schemas.microsoft.com/office/drawing/2014/main" id="{58D0751A-D56D-5DCD-F544-A9B78C02473E}"/>
              </a:ext>
            </a:extLst>
          </p:cNvPr>
          <p:cNvSpPr txBox="1">
            <a:spLocks/>
          </p:cNvSpPr>
          <p:nvPr/>
        </p:nvSpPr>
        <p:spPr>
          <a:xfrm>
            <a:off x="304800" y="922182"/>
            <a:ext cx="8834616" cy="397852"/>
          </a:xfrm>
          <a:prstGeom prst="rect">
            <a:avLst/>
          </a:prstGeom>
        </p:spPr>
        <p:txBody>
          <a:bodyPr lIns="0" tIns="0" rIns="0" bIns="0">
            <a:normAutofit/>
          </a:bodyPr>
          <a:lstStyle>
            <a:lvl1pPr marL="0" indent="0" algn="l" defTabSz="457200" rtl="0" eaLnBrk="1" fontAlgn="base" hangingPunct="1">
              <a:spcBef>
                <a:spcPct val="20000"/>
              </a:spcBef>
              <a:spcAft>
                <a:spcPct val="0"/>
              </a:spcAft>
              <a:buFont typeface="Arial" charset="0"/>
              <a:buNone/>
              <a:defRPr sz="1300" b="1" i="0" kern="1200">
                <a:solidFill>
                  <a:srgbClr val="004C97"/>
                </a:solidFill>
                <a:latin typeface="Helvetica"/>
                <a:ea typeface="Geneva" charset="0"/>
                <a:cs typeface="ＭＳ Ｐゴシック" charset="0"/>
              </a:defRPr>
            </a:lvl1pPr>
            <a:lvl2pPr marL="457200" indent="0" algn="l" defTabSz="457200" rtl="0" eaLnBrk="1" fontAlgn="base" hangingPunct="1">
              <a:spcBef>
                <a:spcPct val="20000"/>
              </a:spcBef>
              <a:spcAft>
                <a:spcPct val="0"/>
              </a:spcAft>
              <a:buFont typeface="Arial" charset="0"/>
              <a:buNone/>
              <a:defRPr sz="1200" kern="1200">
                <a:solidFill>
                  <a:srgbClr val="7F7F7F"/>
                </a:solidFill>
                <a:latin typeface="Helvetica"/>
                <a:ea typeface="ＭＳ Ｐゴシック" charset="0"/>
                <a:cs typeface="ＭＳ Ｐゴシック" charset="0"/>
              </a:defRPr>
            </a:lvl2pPr>
            <a:lvl3pPr marL="914400" indent="0" algn="l" defTabSz="457200" rtl="0" eaLnBrk="1" fontAlgn="base" hangingPunct="1">
              <a:spcBef>
                <a:spcPct val="20000"/>
              </a:spcBef>
              <a:spcAft>
                <a:spcPct val="0"/>
              </a:spcAft>
              <a:buFont typeface="Arial" charset="0"/>
              <a:buNone/>
              <a:defRPr sz="1000" kern="1200">
                <a:solidFill>
                  <a:srgbClr val="7F7F7F"/>
                </a:solidFill>
                <a:latin typeface="Helvetica"/>
                <a:ea typeface="ＭＳ Ｐゴシック" charset="0"/>
                <a:cs typeface="ＭＳ Ｐゴシック" charset="0"/>
              </a:defRPr>
            </a:lvl3pPr>
            <a:lvl4pPr marL="1371600" indent="0" algn="l" defTabSz="457200" rtl="0" eaLnBrk="1" fontAlgn="base" hangingPunct="1">
              <a:spcBef>
                <a:spcPct val="20000"/>
              </a:spcBef>
              <a:spcAft>
                <a:spcPct val="0"/>
              </a:spcAft>
              <a:buFont typeface="Arial" charset="0"/>
              <a:buNone/>
              <a:defRPr sz="900" kern="1200">
                <a:solidFill>
                  <a:srgbClr val="7F7F7F"/>
                </a:solidFill>
                <a:latin typeface="Helvetica"/>
                <a:ea typeface="ＭＳ Ｐゴシック" charset="0"/>
                <a:cs typeface="ＭＳ Ｐゴシック" charset="0"/>
              </a:defRPr>
            </a:lvl4pPr>
            <a:lvl5pPr marL="1828800" indent="0" algn="l" defTabSz="457200" rtl="0" eaLnBrk="1" fontAlgn="base" hangingPunct="1">
              <a:spcBef>
                <a:spcPct val="20000"/>
              </a:spcBef>
              <a:spcAft>
                <a:spcPct val="0"/>
              </a:spcAft>
              <a:buFont typeface="Arial" charset="0"/>
              <a:buNone/>
              <a:defRPr sz="900" kern="1200">
                <a:solidFill>
                  <a:srgbClr val="7F7F7F"/>
                </a:solidFill>
                <a:latin typeface="Helvetica"/>
                <a:ea typeface="ＭＳ Ｐゴシック" charset="0"/>
                <a:cs typeface="ＭＳ Ｐゴシック" charset="0"/>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pPr defTabSz="609585"/>
            <a:r>
              <a:rPr lang="en-US" sz="1867" dirty="0"/>
              <a:t>Fermilab QIS Summer Institute for K-12 STEM Educators:</a:t>
            </a:r>
            <a:endParaRPr lang="en-US" sz="1733" b="0" dirty="0"/>
          </a:p>
        </p:txBody>
      </p:sp>
    </p:spTree>
    <p:extLst>
      <p:ext uri="{BB962C8B-B14F-4D97-AF65-F5344CB8AC3E}">
        <p14:creationId xmlns:p14="http://schemas.microsoft.com/office/powerpoint/2010/main" val="26272504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oup of people working on computers&#10;&#10;Description automatically generated">
            <a:extLst>
              <a:ext uri="{FF2B5EF4-FFF2-40B4-BE49-F238E27FC236}">
                <a16:creationId xmlns:a16="http://schemas.microsoft.com/office/drawing/2014/main" id="{7CB297D8-2FE0-B394-7B6D-B3A1E72E4C81}"/>
              </a:ext>
            </a:extLst>
          </p:cNvPr>
          <p:cNvPicPr>
            <a:picLocks noChangeAspect="1"/>
          </p:cNvPicPr>
          <p:nvPr/>
        </p:nvPicPr>
        <p:blipFill rotWithShape="1">
          <a:blip r:embed="rId2"/>
          <a:srcRect t="22616" b="22616"/>
          <a:stretch/>
        </p:blipFill>
        <p:spPr>
          <a:xfrm>
            <a:off x="298764" y="971552"/>
            <a:ext cx="11582400" cy="3726717"/>
          </a:xfrm>
          <a:prstGeom prst="rect">
            <a:avLst/>
          </a:prstGeom>
          <a:noFill/>
        </p:spPr>
      </p:pic>
      <p:sp>
        <p:nvSpPr>
          <p:cNvPr id="2" name="Content Placeholder 1">
            <a:extLst>
              <a:ext uri="{FF2B5EF4-FFF2-40B4-BE49-F238E27FC236}">
                <a16:creationId xmlns:a16="http://schemas.microsoft.com/office/drawing/2014/main" id="{EB22A428-3395-847E-AA27-FFF6A44F782D}"/>
              </a:ext>
            </a:extLst>
          </p:cNvPr>
          <p:cNvSpPr>
            <a:spLocks noGrp="1"/>
          </p:cNvSpPr>
          <p:nvPr>
            <p:ph type="body" sz="half" idx="2"/>
          </p:nvPr>
        </p:nvSpPr>
        <p:spPr>
          <a:xfrm>
            <a:off x="296334" y="4839093"/>
            <a:ext cx="11582401" cy="1332321"/>
          </a:xfrm>
        </p:spPr>
        <p:txBody>
          <a:bodyPr>
            <a:normAutofit fontScale="70000" lnSpcReduction="20000"/>
          </a:bodyPr>
          <a:lstStyle/>
          <a:p>
            <a:pPr>
              <a:lnSpc>
                <a:spcPct val="128000"/>
              </a:lnSpc>
              <a:spcBef>
                <a:spcPts val="0"/>
              </a:spcBef>
            </a:pPr>
            <a:r>
              <a:rPr lang="en-US" sz="2400" dirty="0"/>
              <a:t>Particle Accelerator Capabilities Enhancement and Modernization Apprenticeship Program (PACEMAP): </a:t>
            </a:r>
          </a:p>
          <a:p>
            <a:pPr>
              <a:lnSpc>
                <a:spcPct val="128000"/>
              </a:lnSpc>
              <a:spcBef>
                <a:spcPts val="0"/>
              </a:spcBef>
            </a:pPr>
            <a:r>
              <a:rPr lang="en-US" sz="2533" b="0" dirty="0">
                <a:solidFill>
                  <a:schemeClr val="accent6"/>
                </a:solidFill>
              </a:rPr>
              <a:t>A multi-year training program to develop electrical technicians for Department of Energy laboratory workforce needs. The funding provides student tuition for required courses, stipend while taking courses, wrap around support, wages for on-the-job training at Fermilab, and equipment for collaborating academic institution.</a:t>
            </a:r>
          </a:p>
        </p:txBody>
      </p:sp>
      <p:sp>
        <p:nvSpPr>
          <p:cNvPr id="3" name="Title 2">
            <a:extLst>
              <a:ext uri="{FF2B5EF4-FFF2-40B4-BE49-F238E27FC236}">
                <a16:creationId xmlns:a16="http://schemas.microsoft.com/office/drawing/2014/main" id="{DBC08835-CB62-32A8-CF88-0576C2909FEF}"/>
              </a:ext>
            </a:extLst>
          </p:cNvPr>
          <p:cNvSpPr>
            <a:spLocks noGrp="1"/>
          </p:cNvSpPr>
          <p:nvPr>
            <p:ph type="title"/>
          </p:nvPr>
        </p:nvSpPr>
        <p:spPr>
          <a:xfrm>
            <a:off x="304800" y="251752"/>
            <a:ext cx="11582400" cy="427877"/>
          </a:xfrm>
        </p:spPr>
        <p:txBody>
          <a:bodyPr anchor="b">
            <a:normAutofit/>
          </a:bodyPr>
          <a:lstStyle/>
          <a:p>
            <a:pPr>
              <a:lnSpc>
                <a:spcPct val="90000"/>
              </a:lnSpc>
            </a:pPr>
            <a:r>
              <a:rPr lang="en-US" dirty="0"/>
              <a:t>Funded Program</a:t>
            </a:r>
          </a:p>
        </p:txBody>
      </p:sp>
    </p:spTree>
    <p:extLst>
      <p:ext uri="{BB962C8B-B14F-4D97-AF65-F5344CB8AC3E}">
        <p14:creationId xmlns:p14="http://schemas.microsoft.com/office/powerpoint/2010/main" val="1638970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CB297D8-2FE0-B394-7B6D-B3A1E72E4C81}"/>
              </a:ext>
            </a:extLst>
          </p:cNvPr>
          <p:cNvPicPr>
            <a:picLocks noChangeAspect="1"/>
          </p:cNvPicPr>
          <p:nvPr/>
        </p:nvPicPr>
        <p:blipFill rotWithShape="1">
          <a:blip r:embed="rId2"/>
          <a:srcRect t="28550" b="24031"/>
          <a:stretch/>
        </p:blipFill>
        <p:spPr>
          <a:xfrm>
            <a:off x="296333" y="823736"/>
            <a:ext cx="11582400" cy="4119269"/>
          </a:xfrm>
          <a:prstGeom prst="rect">
            <a:avLst/>
          </a:prstGeom>
          <a:noFill/>
        </p:spPr>
      </p:pic>
      <p:sp>
        <p:nvSpPr>
          <p:cNvPr id="2" name="Content Placeholder 1">
            <a:extLst>
              <a:ext uri="{FF2B5EF4-FFF2-40B4-BE49-F238E27FC236}">
                <a16:creationId xmlns:a16="http://schemas.microsoft.com/office/drawing/2014/main" id="{EB22A428-3395-847E-AA27-FFF6A44F782D}"/>
              </a:ext>
            </a:extLst>
          </p:cNvPr>
          <p:cNvSpPr>
            <a:spLocks noGrp="1"/>
          </p:cNvSpPr>
          <p:nvPr>
            <p:ph type="body" sz="half" idx="2"/>
          </p:nvPr>
        </p:nvSpPr>
        <p:spPr>
          <a:xfrm>
            <a:off x="296333" y="5060757"/>
            <a:ext cx="11582400" cy="1236915"/>
          </a:xfrm>
        </p:spPr>
        <p:txBody>
          <a:bodyPr>
            <a:noAutofit/>
          </a:bodyPr>
          <a:lstStyle/>
          <a:p>
            <a:r>
              <a:rPr lang="en-US" sz="1867" dirty="0"/>
              <a:t>Training through research in quantum information science and engineering at the SQMS Center: </a:t>
            </a:r>
          </a:p>
          <a:p>
            <a:r>
              <a:rPr lang="en-US" b="0" dirty="0">
                <a:solidFill>
                  <a:schemeClr val="accent6"/>
                </a:solidFill>
              </a:rPr>
              <a:t>The funded program supports investigators and students at their institutions through investments in their education and infrastructure​ and includes funding to purchase equipment at partnering institutions, investigators become part of the SQMS collaboration, and internships will be offered at Fermilab to their students.</a:t>
            </a:r>
          </a:p>
        </p:txBody>
      </p:sp>
      <p:sp>
        <p:nvSpPr>
          <p:cNvPr id="3" name="Title 2">
            <a:extLst>
              <a:ext uri="{FF2B5EF4-FFF2-40B4-BE49-F238E27FC236}">
                <a16:creationId xmlns:a16="http://schemas.microsoft.com/office/drawing/2014/main" id="{DBC08835-CB62-32A8-CF88-0576C2909FEF}"/>
              </a:ext>
            </a:extLst>
          </p:cNvPr>
          <p:cNvSpPr>
            <a:spLocks noGrp="1"/>
          </p:cNvSpPr>
          <p:nvPr>
            <p:ph type="title"/>
          </p:nvPr>
        </p:nvSpPr>
        <p:spPr>
          <a:xfrm>
            <a:off x="304800" y="251752"/>
            <a:ext cx="11582400" cy="427877"/>
          </a:xfrm>
        </p:spPr>
        <p:txBody>
          <a:bodyPr anchor="b">
            <a:normAutofit/>
          </a:bodyPr>
          <a:lstStyle/>
          <a:p>
            <a:pPr>
              <a:lnSpc>
                <a:spcPct val="90000"/>
              </a:lnSpc>
            </a:pPr>
            <a:r>
              <a:rPr lang="en-US" dirty="0"/>
              <a:t>Funded Programs</a:t>
            </a:r>
          </a:p>
        </p:txBody>
      </p:sp>
    </p:spTree>
    <p:extLst>
      <p:ext uri="{BB962C8B-B14F-4D97-AF65-F5344CB8AC3E}">
        <p14:creationId xmlns:p14="http://schemas.microsoft.com/office/powerpoint/2010/main" val="8390512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Content Placeholder 3">
            <a:extLst>
              <a:ext uri="{FF2B5EF4-FFF2-40B4-BE49-F238E27FC236}">
                <a16:creationId xmlns:a16="http://schemas.microsoft.com/office/drawing/2014/main" id="{39C6692D-D0CF-5F30-834F-C4BF4FCEE5EA}"/>
              </a:ext>
            </a:extLst>
          </p:cNvPr>
          <p:cNvSpPr>
            <a:spLocks noGrp="1"/>
          </p:cNvSpPr>
          <p:nvPr>
            <p:ph sz="quarter" idx="11"/>
          </p:nvPr>
        </p:nvSpPr>
        <p:spPr>
          <a:xfrm>
            <a:off x="439738" y="419101"/>
            <a:ext cx="5430484" cy="5405438"/>
          </a:xfrm>
        </p:spPr>
        <p:txBody>
          <a:bodyPr/>
          <a:lstStyle/>
          <a:p>
            <a:pPr marL="0" indent="0">
              <a:buNone/>
            </a:pPr>
            <a:r>
              <a:rPr lang="en-US" dirty="0"/>
              <a:t> </a:t>
            </a:r>
          </a:p>
        </p:txBody>
      </p:sp>
      <p:sp>
        <p:nvSpPr>
          <p:cNvPr id="322" name="Title 1">
            <a:extLst>
              <a:ext uri="{FF2B5EF4-FFF2-40B4-BE49-F238E27FC236}">
                <a16:creationId xmlns:a16="http://schemas.microsoft.com/office/drawing/2014/main" id="{A02BC04E-5A0F-A76A-FFFA-BC7868571EEF}"/>
              </a:ext>
            </a:extLst>
          </p:cNvPr>
          <p:cNvSpPr>
            <a:spLocks noGrp="1"/>
          </p:cNvSpPr>
          <p:nvPr>
            <p:ph type="title"/>
          </p:nvPr>
        </p:nvSpPr>
        <p:spPr>
          <a:xfrm>
            <a:off x="530842" y="1239956"/>
            <a:ext cx="5248275" cy="801663"/>
          </a:xfrm>
        </p:spPr>
        <p:txBody>
          <a:bodyPr>
            <a:noAutofit/>
          </a:bodyPr>
          <a:lstStyle/>
          <a:p>
            <a:pPr algn="ctr"/>
            <a:r>
              <a:rPr lang="en-US" sz="6000" dirty="0">
                <a:solidFill>
                  <a:schemeClr val="accent5"/>
                </a:solidFill>
              </a:rPr>
              <a:t>On-the-Ground Visits</a:t>
            </a:r>
          </a:p>
        </p:txBody>
      </p:sp>
      <p:sp>
        <p:nvSpPr>
          <p:cNvPr id="3" name="Slide Number Placeholder 2">
            <a:extLst>
              <a:ext uri="{FF2B5EF4-FFF2-40B4-BE49-F238E27FC236}">
                <a16:creationId xmlns:a16="http://schemas.microsoft.com/office/drawing/2014/main" id="{187D6157-1AAE-F7F3-E33B-B830F17DA9FF}"/>
              </a:ext>
            </a:extLst>
          </p:cNvPr>
          <p:cNvSpPr>
            <a:spLocks noGrp="1"/>
          </p:cNvSpPr>
          <p:nvPr>
            <p:ph type="sldNum" sz="quarter" idx="10"/>
          </p:nvPr>
        </p:nvSpPr>
        <p:spPr>
          <a:xfrm>
            <a:off x="4724400" y="6403005"/>
            <a:ext cx="2743200" cy="365125"/>
          </a:xfrm>
        </p:spPr>
        <p:txBody>
          <a:bodyPr anchor="ctr">
            <a:normAutofit/>
          </a:bodyPr>
          <a:lstStyle/>
          <a:p>
            <a:pPr>
              <a:spcAft>
                <a:spcPts val="600"/>
              </a:spcAft>
            </a:pPr>
            <a:fld id="{26CA2777-A89F-4130-B308-73BB65955918}" type="slidenum">
              <a:rPr lang="en-US" smtClean="0"/>
              <a:pPr>
                <a:spcAft>
                  <a:spcPts val="600"/>
                </a:spcAft>
              </a:pPr>
              <a:t>39</a:t>
            </a:fld>
            <a:endParaRPr lang="en-US"/>
          </a:p>
        </p:txBody>
      </p:sp>
      <p:pic>
        <p:nvPicPr>
          <p:cNvPr id="317" name="Picture 316">
            <a:extLst>
              <a:ext uri="{FF2B5EF4-FFF2-40B4-BE49-F238E27FC236}">
                <a16:creationId xmlns:a16="http://schemas.microsoft.com/office/drawing/2014/main" id="{B7BC9552-E4C1-AD5A-00EC-4EB049A41E6B}"/>
              </a:ext>
            </a:extLst>
          </p:cNvPr>
          <p:cNvPicPr>
            <a:picLocks noChangeAspect="1"/>
          </p:cNvPicPr>
          <p:nvPr/>
        </p:nvPicPr>
        <p:blipFill>
          <a:blip r:embed="rId2">
            <a:alphaModFix amt="50000"/>
          </a:blip>
          <a:stretch>
            <a:fillRect/>
          </a:stretch>
        </p:blipFill>
        <p:spPr>
          <a:xfrm>
            <a:off x="6169380" y="1838325"/>
            <a:ext cx="5724373" cy="3592045"/>
          </a:xfrm>
          <a:prstGeom prst="rect">
            <a:avLst/>
          </a:prstGeom>
          <a:noFill/>
        </p:spPr>
      </p:pic>
      <p:pic>
        <p:nvPicPr>
          <p:cNvPr id="319" name="Graphic 318" descr="Route (Two Pins With A Path) with solid fill">
            <a:extLst>
              <a:ext uri="{FF2B5EF4-FFF2-40B4-BE49-F238E27FC236}">
                <a16:creationId xmlns:a16="http://schemas.microsoft.com/office/drawing/2014/main" id="{0E95E637-1222-BEB6-B51A-54BCDD0AF2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86699" y="2562225"/>
            <a:ext cx="1913779" cy="1913779"/>
          </a:xfrm>
          <a:prstGeom prst="rect">
            <a:avLst/>
          </a:prstGeom>
        </p:spPr>
      </p:pic>
      <p:sp>
        <p:nvSpPr>
          <p:cNvPr id="320" name="TextBox 319">
            <a:extLst>
              <a:ext uri="{FF2B5EF4-FFF2-40B4-BE49-F238E27FC236}">
                <a16:creationId xmlns:a16="http://schemas.microsoft.com/office/drawing/2014/main" id="{1D135CCC-89A8-C58F-FDEE-DAA256C3C8DE}"/>
              </a:ext>
            </a:extLst>
          </p:cNvPr>
          <p:cNvSpPr txBox="1"/>
          <p:nvPr/>
        </p:nvSpPr>
        <p:spPr>
          <a:xfrm>
            <a:off x="631304" y="2447945"/>
            <a:ext cx="4799112" cy="3170099"/>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chemeClr val="bg1"/>
                </a:solidFill>
              </a:rPr>
              <a:t>Implementation of EDIA with writing policy</a:t>
            </a:r>
          </a:p>
          <a:p>
            <a:pPr marL="285750" indent="-285750">
              <a:buFont typeface="Arial" panose="020B0604020202020204" pitchFamily="34" charset="0"/>
              <a:buChar char="•"/>
            </a:pPr>
            <a:r>
              <a:rPr lang="en-US" sz="2000" b="1" dirty="0">
                <a:solidFill>
                  <a:schemeClr val="bg1"/>
                </a:solidFill>
              </a:rPr>
              <a:t>Seeking out personnel from MSIs that have the Knowledge Skills and Abilities (KSA)</a:t>
            </a:r>
          </a:p>
          <a:p>
            <a:pPr marL="285750" indent="-285750">
              <a:buFont typeface="Arial" panose="020B0604020202020204" pitchFamily="34" charset="0"/>
              <a:buChar char="•"/>
            </a:pPr>
            <a:r>
              <a:rPr lang="en-US" sz="2000" b="1" dirty="0">
                <a:solidFill>
                  <a:schemeClr val="bg1"/>
                </a:solidFill>
              </a:rPr>
              <a:t>Incorporating personnel that have the KSA and background </a:t>
            </a:r>
          </a:p>
          <a:p>
            <a:pPr marL="285750" indent="-285750">
              <a:buFont typeface="Arial" panose="020B0604020202020204" pitchFamily="34" charset="0"/>
              <a:buChar char="•"/>
            </a:pPr>
            <a:r>
              <a:rPr lang="en-US" sz="2000" b="1" dirty="0">
                <a:solidFill>
                  <a:schemeClr val="bg1"/>
                </a:solidFill>
              </a:rPr>
              <a:t>Employ personal so that they can impart knowledge, continue the work, and thrive.</a:t>
            </a:r>
          </a:p>
        </p:txBody>
      </p:sp>
    </p:spTree>
    <p:extLst>
      <p:ext uri="{BB962C8B-B14F-4D97-AF65-F5344CB8AC3E}">
        <p14:creationId xmlns:p14="http://schemas.microsoft.com/office/powerpoint/2010/main" val="2168861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322A2-9086-33CA-FEC1-BBF92557063C}"/>
              </a:ext>
            </a:extLst>
          </p:cNvPr>
          <p:cNvSpPr>
            <a:spLocks noGrp="1"/>
          </p:cNvSpPr>
          <p:nvPr>
            <p:ph type="title"/>
          </p:nvPr>
        </p:nvSpPr>
        <p:spPr/>
        <p:txBody>
          <a:bodyPr/>
          <a:lstStyle/>
          <a:p>
            <a:r>
              <a:rPr lang="en-US" dirty="0"/>
              <a:t>High Energy Physics’ Mission:</a:t>
            </a:r>
          </a:p>
        </p:txBody>
      </p:sp>
      <p:pic>
        <p:nvPicPr>
          <p:cNvPr id="6" name="Content Placeholder 5">
            <a:extLst>
              <a:ext uri="{FF2B5EF4-FFF2-40B4-BE49-F238E27FC236}">
                <a16:creationId xmlns:a16="http://schemas.microsoft.com/office/drawing/2014/main" id="{7C97E581-B137-40BE-BA05-72C480A47A3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7159" y="1193800"/>
            <a:ext cx="8860531" cy="4983163"/>
          </a:xfrm>
        </p:spPr>
      </p:pic>
      <p:sp>
        <p:nvSpPr>
          <p:cNvPr id="4" name="Slide Number Placeholder 3">
            <a:extLst>
              <a:ext uri="{FF2B5EF4-FFF2-40B4-BE49-F238E27FC236}">
                <a16:creationId xmlns:a16="http://schemas.microsoft.com/office/drawing/2014/main" id="{809558F4-AFAD-C52D-65FD-D71A5F55E276}"/>
              </a:ext>
            </a:extLst>
          </p:cNvPr>
          <p:cNvSpPr>
            <a:spLocks noGrp="1"/>
          </p:cNvSpPr>
          <p:nvPr>
            <p:ph type="sldNum" sz="quarter" idx="4"/>
          </p:nvPr>
        </p:nvSpPr>
        <p:spPr/>
        <p:txBody>
          <a:bodyPr/>
          <a:lstStyle/>
          <a:p>
            <a:fld id="{26CA2777-A89F-4130-B308-73BB65955918}" type="slidenum">
              <a:rPr lang="en-US" smtClean="0"/>
              <a:pPr/>
              <a:t>4</a:t>
            </a:fld>
            <a:endParaRPr lang="en-US"/>
          </a:p>
        </p:txBody>
      </p:sp>
    </p:spTree>
    <p:extLst>
      <p:ext uri="{BB962C8B-B14F-4D97-AF65-F5344CB8AC3E}">
        <p14:creationId xmlns:p14="http://schemas.microsoft.com/office/powerpoint/2010/main" val="35844101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87D6157-1AAE-F7F3-E33B-B830F17DA9FF}"/>
              </a:ext>
            </a:extLst>
          </p:cNvPr>
          <p:cNvSpPr>
            <a:spLocks noGrp="1"/>
          </p:cNvSpPr>
          <p:nvPr>
            <p:ph type="sldNum" sz="quarter" idx="4"/>
          </p:nvPr>
        </p:nvSpPr>
        <p:spPr>
          <a:xfrm>
            <a:off x="4671535" y="6410162"/>
            <a:ext cx="2743200" cy="365125"/>
          </a:xfrm>
        </p:spPr>
        <p:txBody>
          <a:bodyPr/>
          <a:lstStyle/>
          <a:p>
            <a:fld id="{26CA2777-A89F-4130-B308-73BB65955918}" type="slidenum">
              <a:rPr lang="en-US" smtClean="0"/>
              <a:pPr/>
              <a:t>40</a:t>
            </a:fld>
            <a:endParaRPr lang="en-US" dirty="0"/>
          </a:p>
        </p:txBody>
      </p:sp>
      <p:sp>
        <p:nvSpPr>
          <p:cNvPr id="13" name="Freeform: Shape 12">
            <a:extLst>
              <a:ext uri="{FF2B5EF4-FFF2-40B4-BE49-F238E27FC236}">
                <a16:creationId xmlns:a16="http://schemas.microsoft.com/office/drawing/2014/main" id="{9959C42E-29C7-42FD-8BA2-0DF06527C317}"/>
              </a:ext>
            </a:extLst>
          </p:cNvPr>
          <p:cNvSpPr/>
          <p:nvPr/>
        </p:nvSpPr>
        <p:spPr>
          <a:xfrm>
            <a:off x="7785734" y="3796666"/>
            <a:ext cx="635317" cy="1037272"/>
          </a:xfrm>
          <a:custGeom>
            <a:avLst/>
            <a:gdLst>
              <a:gd name="connsiteX0" fmla="*/ 210502 w 635317"/>
              <a:gd name="connsiteY0" fmla="*/ 1012507 h 1037272"/>
              <a:gd name="connsiteX1" fmla="*/ 214313 w 635317"/>
              <a:gd name="connsiteY1" fmla="*/ 942975 h 1037272"/>
              <a:gd name="connsiteX2" fmla="*/ 205740 w 635317"/>
              <a:gd name="connsiteY2" fmla="*/ 931545 h 1037272"/>
              <a:gd name="connsiteX3" fmla="*/ 189547 w 635317"/>
              <a:gd name="connsiteY3" fmla="*/ 924878 h 1037272"/>
              <a:gd name="connsiteX4" fmla="*/ 165735 w 635317"/>
              <a:gd name="connsiteY4" fmla="*/ 898207 h 1037272"/>
              <a:gd name="connsiteX5" fmla="*/ 170497 w 635317"/>
              <a:gd name="connsiteY5" fmla="*/ 870585 h 1037272"/>
              <a:gd name="connsiteX6" fmla="*/ 635317 w 635317"/>
              <a:gd name="connsiteY6" fmla="*/ 822007 h 1037272"/>
              <a:gd name="connsiteX7" fmla="*/ 628650 w 635317"/>
              <a:gd name="connsiteY7" fmla="*/ 801053 h 1037272"/>
              <a:gd name="connsiteX8" fmla="*/ 614363 w 635317"/>
              <a:gd name="connsiteY8" fmla="*/ 786765 h 1037272"/>
              <a:gd name="connsiteX9" fmla="*/ 609600 w 635317"/>
              <a:gd name="connsiteY9" fmla="*/ 773430 h 1037272"/>
              <a:gd name="connsiteX10" fmla="*/ 615315 w 635317"/>
              <a:gd name="connsiteY10" fmla="*/ 713422 h 1037272"/>
              <a:gd name="connsiteX11" fmla="*/ 592455 w 635317"/>
              <a:gd name="connsiteY11" fmla="*/ 659130 h 1037272"/>
              <a:gd name="connsiteX12" fmla="*/ 597217 w 635317"/>
              <a:gd name="connsiteY12" fmla="*/ 634365 h 1037272"/>
              <a:gd name="connsiteX13" fmla="*/ 600075 w 635317"/>
              <a:gd name="connsiteY13" fmla="*/ 599122 h 1037272"/>
              <a:gd name="connsiteX14" fmla="*/ 621030 w 635317"/>
              <a:gd name="connsiteY14" fmla="*/ 562928 h 1037272"/>
              <a:gd name="connsiteX15" fmla="*/ 619125 w 635317"/>
              <a:gd name="connsiteY15" fmla="*/ 552450 h 1037272"/>
              <a:gd name="connsiteX16" fmla="*/ 602932 w 635317"/>
              <a:gd name="connsiteY16" fmla="*/ 542925 h 1037272"/>
              <a:gd name="connsiteX17" fmla="*/ 602932 w 635317"/>
              <a:gd name="connsiteY17" fmla="*/ 512445 h 1037272"/>
              <a:gd name="connsiteX18" fmla="*/ 585788 w 635317"/>
              <a:gd name="connsiteY18" fmla="*/ 494347 h 1037272"/>
              <a:gd name="connsiteX19" fmla="*/ 558165 w 635317"/>
              <a:gd name="connsiteY19" fmla="*/ 436245 h 1037272"/>
              <a:gd name="connsiteX20" fmla="*/ 435292 w 635317"/>
              <a:gd name="connsiteY20" fmla="*/ 0 h 1037272"/>
              <a:gd name="connsiteX21" fmla="*/ 0 w 635317"/>
              <a:gd name="connsiteY21" fmla="*/ 38100 h 1037272"/>
              <a:gd name="connsiteX22" fmla="*/ 12382 w 635317"/>
              <a:gd name="connsiteY22" fmla="*/ 57150 h 1037272"/>
              <a:gd name="connsiteX23" fmla="*/ 0 w 635317"/>
              <a:gd name="connsiteY23" fmla="*/ 695325 h 1037272"/>
              <a:gd name="connsiteX24" fmla="*/ 41910 w 635317"/>
              <a:gd name="connsiteY24" fmla="*/ 1011555 h 1037272"/>
              <a:gd name="connsiteX25" fmla="*/ 50482 w 635317"/>
              <a:gd name="connsiteY25" fmla="*/ 1006792 h 1037272"/>
              <a:gd name="connsiteX26" fmla="*/ 62865 w 635317"/>
              <a:gd name="connsiteY26" fmla="*/ 1007745 h 1037272"/>
              <a:gd name="connsiteX27" fmla="*/ 68580 w 635317"/>
              <a:gd name="connsiteY27" fmla="*/ 1011555 h 1037272"/>
              <a:gd name="connsiteX28" fmla="*/ 76200 w 635317"/>
              <a:gd name="connsiteY28" fmla="*/ 1010603 h 1037272"/>
              <a:gd name="connsiteX29" fmla="*/ 95250 w 635317"/>
              <a:gd name="connsiteY29" fmla="*/ 974407 h 1037272"/>
              <a:gd name="connsiteX30" fmla="*/ 95250 w 635317"/>
              <a:gd name="connsiteY30" fmla="*/ 952500 h 1037272"/>
              <a:gd name="connsiteX31" fmla="*/ 105727 w 635317"/>
              <a:gd name="connsiteY31" fmla="*/ 942022 h 1037272"/>
              <a:gd name="connsiteX32" fmla="*/ 119063 w 635317"/>
              <a:gd name="connsiteY32" fmla="*/ 946785 h 1037272"/>
              <a:gd name="connsiteX33" fmla="*/ 151447 w 635317"/>
              <a:gd name="connsiteY33" fmla="*/ 1007745 h 1037272"/>
              <a:gd name="connsiteX34" fmla="*/ 151447 w 635317"/>
              <a:gd name="connsiteY34" fmla="*/ 1016317 h 1037272"/>
              <a:gd name="connsiteX35" fmla="*/ 120015 w 635317"/>
              <a:gd name="connsiteY35" fmla="*/ 1037272 h 1037272"/>
              <a:gd name="connsiteX36" fmla="*/ 153352 w 635317"/>
              <a:gd name="connsiteY36" fmla="*/ 1033463 h 1037272"/>
              <a:gd name="connsiteX37" fmla="*/ 200025 w 635317"/>
              <a:gd name="connsiteY37" fmla="*/ 1018222 h 103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35317" h="1037272">
                <a:moveTo>
                  <a:pt x="210502" y="1012507"/>
                </a:moveTo>
                <a:lnTo>
                  <a:pt x="214313" y="942975"/>
                </a:lnTo>
                <a:lnTo>
                  <a:pt x="205740" y="931545"/>
                </a:lnTo>
                <a:lnTo>
                  <a:pt x="189547" y="924878"/>
                </a:lnTo>
                <a:lnTo>
                  <a:pt x="165735" y="898207"/>
                </a:lnTo>
                <a:lnTo>
                  <a:pt x="170497" y="870585"/>
                </a:lnTo>
                <a:lnTo>
                  <a:pt x="635317" y="822007"/>
                </a:lnTo>
                <a:lnTo>
                  <a:pt x="628650" y="801053"/>
                </a:lnTo>
                <a:lnTo>
                  <a:pt x="614363" y="786765"/>
                </a:lnTo>
                <a:lnTo>
                  <a:pt x="609600" y="773430"/>
                </a:lnTo>
                <a:lnTo>
                  <a:pt x="615315" y="713422"/>
                </a:lnTo>
                <a:lnTo>
                  <a:pt x="592455" y="659130"/>
                </a:lnTo>
                <a:lnTo>
                  <a:pt x="597217" y="634365"/>
                </a:lnTo>
                <a:lnTo>
                  <a:pt x="600075" y="599122"/>
                </a:lnTo>
                <a:lnTo>
                  <a:pt x="621030" y="562928"/>
                </a:lnTo>
                <a:lnTo>
                  <a:pt x="619125" y="552450"/>
                </a:lnTo>
                <a:lnTo>
                  <a:pt x="602932" y="542925"/>
                </a:lnTo>
                <a:lnTo>
                  <a:pt x="602932" y="512445"/>
                </a:lnTo>
                <a:lnTo>
                  <a:pt x="585788" y="494347"/>
                </a:lnTo>
                <a:lnTo>
                  <a:pt x="558165" y="436245"/>
                </a:lnTo>
                <a:lnTo>
                  <a:pt x="435292" y="0"/>
                </a:lnTo>
                <a:lnTo>
                  <a:pt x="0" y="38100"/>
                </a:lnTo>
                <a:lnTo>
                  <a:pt x="12382" y="57150"/>
                </a:lnTo>
                <a:lnTo>
                  <a:pt x="0" y="695325"/>
                </a:lnTo>
                <a:lnTo>
                  <a:pt x="41910" y="1011555"/>
                </a:lnTo>
                <a:lnTo>
                  <a:pt x="50482" y="1006792"/>
                </a:lnTo>
                <a:lnTo>
                  <a:pt x="62865" y="1007745"/>
                </a:lnTo>
                <a:lnTo>
                  <a:pt x="68580" y="1011555"/>
                </a:lnTo>
                <a:lnTo>
                  <a:pt x="76200" y="1010603"/>
                </a:lnTo>
                <a:lnTo>
                  <a:pt x="95250" y="974407"/>
                </a:lnTo>
                <a:lnTo>
                  <a:pt x="95250" y="952500"/>
                </a:lnTo>
                <a:lnTo>
                  <a:pt x="105727" y="942022"/>
                </a:lnTo>
                <a:lnTo>
                  <a:pt x="119063" y="946785"/>
                </a:lnTo>
                <a:lnTo>
                  <a:pt x="151447" y="1007745"/>
                </a:lnTo>
                <a:lnTo>
                  <a:pt x="151447" y="1016317"/>
                </a:lnTo>
                <a:lnTo>
                  <a:pt x="120015" y="1037272"/>
                </a:lnTo>
                <a:lnTo>
                  <a:pt x="153352" y="1033463"/>
                </a:lnTo>
                <a:lnTo>
                  <a:pt x="200025" y="1018222"/>
                </a:lnTo>
                <a:close/>
              </a:path>
            </a:pathLst>
          </a:custGeom>
          <a:solidFill>
            <a:srgbClr val="248B97"/>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A03D0C9-0C03-094C-3860-4F7C6A8E528E}"/>
              </a:ext>
            </a:extLst>
          </p:cNvPr>
          <p:cNvSpPr/>
          <p:nvPr/>
        </p:nvSpPr>
        <p:spPr>
          <a:xfrm>
            <a:off x="3156584" y="3184208"/>
            <a:ext cx="1132522" cy="1317307"/>
          </a:xfrm>
          <a:custGeom>
            <a:avLst/>
            <a:gdLst>
              <a:gd name="connsiteX0" fmla="*/ 44768 w 1132522"/>
              <a:gd name="connsiteY0" fmla="*/ 864870 h 1317307"/>
              <a:gd name="connsiteX1" fmla="*/ 73343 w 1132522"/>
              <a:gd name="connsiteY1" fmla="*/ 843915 h 1317307"/>
              <a:gd name="connsiteX2" fmla="*/ 80963 w 1132522"/>
              <a:gd name="connsiteY2" fmla="*/ 821055 h 1317307"/>
              <a:gd name="connsiteX3" fmla="*/ 71438 w 1132522"/>
              <a:gd name="connsiteY3" fmla="*/ 805815 h 1317307"/>
              <a:gd name="connsiteX4" fmla="*/ 54293 w 1132522"/>
              <a:gd name="connsiteY4" fmla="*/ 803910 h 1317307"/>
              <a:gd name="connsiteX5" fmla="*/ 43815 w 1132522"/>
              <a:gd name="connsiteY5" fmla="*/ 788670 h 1317307"/>
              <a:gd name="connsiteX6" fmla="*/ 54293 w 1132522"/>
              <a:gd name="connsiteY6" fmla="*/ 722948 h 1317307"/>
              <a:gd name="connsiteX7" fmla="*/ 69533 w 1132522"/>
              <a:gd name="connsiteY7" fmla="*/ 720090 h 1317307"/>
              <a:gd name="connsiteX8" fmla="*/ 92393 w 1132522"/>
              <a:gd name="connsiteY8" fmla="*/ 689610 h 1317307"/>
              <a:gd name="connsiteX9" fmla="*/ 107633 w 1132522"/>
              <a:gd name="connsiteY9" fmla="*/ 622935 h 1317307"/>
              <a:gd name="connsiteX10" fmla="*/ 130493 w 1132522"/>
              <a:gd name="connsiteY10" fmla="*/ 588645 h 1317307"/>
              <a:gd name="connsiteX11" fmla="*/ 176213 w 1132522"/>
              <a:gd name="connsiteY11" fmla="*/ 572453 h 1317307"/>
              <a:gd name="connsiteX12" fmla="*/ 188595 w 1132522"/>
              <a:gd name="connsiteY12" fmla="*/ 560070 h 1317307"/>
              <a:gd name="connsiteX13" fmla="*/ 184785 w 1132522"/>
              <a:gd name="connsiteY13" fmla="*/ 541973 h 1317307"/>
              <a:gd name="connsiteX14" fmla="*/ 162878 w 1132522"/>
              <a:gd name="connsiteY14" fmla="*/ 518160 h 1317307"/>
              <a:gd name="connsiteX15" fmla="*/ 151448 w 1132522"/>
              <a:gd name="connsiteY15" fmla="*/ 462915 h 1317307"/>
              <a:gd name="connsiteX16" fmla="*/ 138113 w 1132522"/>
              <a:gd name="connsiteY16" fmla="*/ 445770 h 1317307"/>
              <a:gd name="connsiteX17" fmla="*/ 125730 w 1132522"/>
              <a:gd name="connsiteY17" fmla="*/ 413385 h 1317307"/>
              <a:gd name="connsiteX18" fmla="*/ 134303 w 1132522"/>
              <a:gd name="connsiteY18" fmla="*/ 393383 h 1317307"/>
              <a:gd name="connsiteX19" fmla="*/ 147638 w 1132522"/>
              <a:gd name="connsiteY19" fmla="*/ 364808 h 1317307"/>
              <a:gd name="connsiteX20" fmla="*/ 152400 w 1132522"/>
              <a:gd name="connsiteY20" fmla="*/ 337185 h 1317307"/>
              <a:gd name="connsiteX21" fmla="*/ 147638 w 1132522"/>
              <a:gd name="connsiteY21" fmla="*/ 290513 h 1317307"/>
              <a:gd name="connsiteX22" fmla="*/ 157163 w 1132522"/>
              <a:gd name="connsiteY22" fmla="*/ 160973 h 1317307"/>
              <a:gd name="connsiteX23" fmla="*/ 190500 w 1132522"/>
              <a:gd name="connsiteY23" fmla="*/ 155258 h 1317307"/>
              <a:gd name="connsiteX24" fmla="*/ 225743 w 1132522"/>
              <a:gd name="connsiteY24" fmla="*/ 168593 h 1317307"/>
              <a:gd name="connsiteX25" fmla="*/ 237173 w 1132522"/>
              <a:gd name="connsiteY25" fmla="*/ 194310 h 1317307"/>
              <a:gd name="connsiteX26" fmla="*/ 256223 w 1132522"/>
              <a:gd name="connsiteY26" fmla="*/ 194310 h 1317307"/>
              <a:gd name="connsiteX27" fmla="*/ 279083 w 1132522"/>
              <a:gd name="connsiteY27" fmla="*/ 166688 h 1317307"/>
              <a:gd name="connsiteX28" fmla="*/ 311468 w 1132522"/>
              <a:gd name="connsiteY28" fmla="*/ 0 h 1317307"/>
              <a:gd name="connsiteX29" fmla="*/ 751523 w 1132522"/>
              <a:gd name="connsiteY29" fmla="*/ 78105 h 1317307"/>
              <a:gd name="connsiteX30" fmla="*/ 1132523 w 1132522"/>
              <a:gd name="connsiteY30" fmla="*/ 135255 h 1317307"/>
              <a:gd name="connsiteX31" fmla="*/ 966788 w 1132522"/>
              <a:gd name="connsiteY31" fmla="*/ 1317308 h 1317307"/>
              <a:gd name="connsiteX32" fmla="*/ 611505 w 1132522"/>
              <a:gd name="connsiteY32" fmla="*/ 1265873 h 1317307"/>
              <a:gd name="connsiteX33" fmla="*/ 0 w 1132522"/>
              <a:gd name="connsiteY33" fmla="*/ 908685 h 1317307"/>
              <a:gd name="connsiteX34" fmla="*/ 4763 w 1132522"/>
              <a:gd name="connsiteY34" fmla="*/ 881063 h 1317307"/>
              <a:gd name="connsiteX35" fmla="*/ 23813 w 1132522"/>
              <a:gd name="connsiteY35" fmla="*/ 863918 h 1317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32522" h="1317307">
                <a:moveTo>
                  <a:pt x="44768" y="864870"/>
                </a:moveTo>
                <a:lnTo>
                  <a:pt x="73343" y="843915"/>
                </a:lnTo>
                <a:lnTo>
                  <a:pt x="80963" y="821055"/>
                </a:lnTo>
                <a:lnTo>
                  <a:pt x="71438" y="805815"/>
                </a:lnTo>
                <a:lnTo>
                  <a:pt x="54293" y="803910"/>
                </a:lnTo>
                <a:lnTo>
                  <a:pt x="43815" y="788670"/>
                </a:lnTo>
                <a:lnTo>
                  <a:pt x="54293" y="722948"/>
                </a:lnTo>
                <a:lnTo>
                  <a:pt x="69533" y="720090"/>
                </a:lnTo>
                <a:lnTo>
                  <a:pt x="92393" y="689610"/>
                </a:lnTo>
                <a:lnTo>
                  <a:pt x="107633" y="622935"/>
                </a:lnTo>
                <a:lnTo>
                  <a:pt x="130493" y="588645"/>
                </a:lnTo>
                <a:lnTo>
                  <a:pt x="176213" y="572453"/>
                </a:lnTo>
                <a:lnTo>
                  <a:pt x="188595" y="560070"/>
                </a:lnTo>
                <a:lnTo>
                  <a:pt x="184785" y="541973"/>
                </a:lnTo>
                <a:lnTo>
                  <a:pt x="162878" y="518160"/>
                </a:lnTo>
                <a:lnTo>
                  <a:pt x="151448" y="462915"/>
                </a:lnTo>
                <a:lnTo>
                  <a:pt x="138113" y="445770"/>
                </a:lnTo>
                <a:lnTo>
                  <a:pt x="125730" y="413385"/>
                </a:lnTo>
                <a:lnTo>
                  <a:pt x="134303" y="393383"/>
                </a:lnTo>
                <a:lnTo>
                  <a:pt x="147638" y="364808"/>
                </a:lnTo>
                <a:lnTo>
                  <a:pt x="152400" y="337185"/>
                </a:lnTo>
                <a:lnTo>
                  <a:pt x="147638" y="290513"/>
                </a:lnTo>
                <a:lnTo>
                  <a:pt x="157163" y="160973"/>
                </a:lnTo>
                <a:lnTo>
                  <a:pt x="190500" y="155258"/>
                </a:lnTo>
                <a:lnTo>
                  <a:pt x="225743" y="168593"/>
                </a:lnTo>
                <a:lnTo>
                  <a:pt x="237173" y="194310"/>
                </a:lnTo>
                <a:lnTo>
                  <a:pt x="256223" y="194310"/>
                </a:lnTo>
                <a:lnTo>
                  <a:pt x="279083" y="166688"/>
                </a:lnTo>
                <a:lnTo>
                  <a:pt x="311468" y="0"/>
                </a:lnTo>
                <a:lnTo>
                  <a:pt x="751523" y="78105"/>
                </a:lnTo>
                <a:lnTo>
                  <a:pt x="1132523" y="135255"/>
                </a:lnTo>
                <a:lnTo>
                  <a:pt x="966788" y="1317308"/>
                </a:lnTo>
                <a:lnTo>
                  <a:pt x="611505" y="1265873"/>
                </a:lnTo>
                <a:lnTo>
                  <a:pt x="0" y="908685"/>
                </a:lnTo>
                <a:lnTo>
                  <a:pt x="4763" y="881063"/>
                </a:lnTo>
                <a:lnTo>
                  <a:pt x="23813" y="863918"/>
                </a:lnTo>
                <a:close/>
              </a:path>
            </a:pathLst>
          </a:custGeom>
          <a:solidFill>
            <a:srgbClr val="248B97"/>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8AACC8-D1A8-D478-1DF6-2190068415AE}"/>
              </a:ext>
            </a:extLst>
          </p:cNvPr>
          <p:cNvSpPr/>
          <p:nvPr/>
        </p:nvSpPr>
        <p:spPr>
          <a:xfrm>
            <a:off x="6677024" y="3542348"/>
            <a:ext cx="844867" cy="760095"/>
          </a:xfrm>
          <a:custGeom>
            <a:avLst/>
            <a:gdLst>
              <a:gd name="connsiteX0" fmla="*/ 759143 w 844867"/>
              <a:gd name="connsiteY0" fmla="*/ 310515 h 760095"/>
              <a:gd name="connsiteX1" fmla="*/ 767715 w 844867"/>
              <a:gd name="connsiteY1" fmla="*/ 289560 h 760095"/>
              <a:gd name="connsiteX2" fmla="*/ 779145 w 844867"/>
              <a:gd name="connsiteY2" fmla="*/ 294322 h 760095"/>
              <a:gd name="connsiteX3" fmla="*/ 785813 w 844867"/>
              <a:gd name="connsiteY3" fmla="*/ 284797 h 760095"/>
              <a:gd name="connsiteX4" fmla="*/ 778193 w 844867"/>
              <a:gd name="connsiteY4" fmla="*/ 278130 h 760095"/>
              <a:gd name="connsiteX5" fmla="*/ 781050 w 844867"/>
              <a:gd name="connsiteY5" fmla="*/ 263843 h 760095"/>
              <a:gd name="connsiteX6" fmla="*/ 770573 w 844867"/>
              <a:gd name="connsiteY6" fmla="*/ 255270 h 760095"/>
              <a:gd name="connsiteX7" fmla="*/ 776288 w 844867"/>
              <a:gd name="connsiteY7" fmla="*/ 245745 h 760095"/>
              <a:gd name="connsiteX8" fmla="*/ 775335 w 844867"/>
              <a:gd name="connsiteY8" fmla="*/ 231458 h 760095"/>
              <a:gd name="connsiteX9" fmla="*/ 764857 w 844867"/>
              <a:gd name="connsiteY9" fmla="*/ 230505 h 760095"/>
              <a:gd name="connsiteX10" fmla="*/ 772477 w 844867"/>
              <a:gd name="connsiteY10" fmla="*/ 222885 h 760095"/>
              <a:gd name="connsiteX11" fmla="*/ 784860 w 844867"/>
              <a:gd name="connsiteY11" fmla="*/ 230505 h 760095"/>
              <a:gd name="connsiteX12" fmla="*/ 787718 w 844867"/>
              <a:gd name="connsiteY12" fmla="*/ 217170 h 760095"/>
              <a:gd name="connsiteX13" fmla="*/ 783907 w 844867"/>
              <a:gd name="connsiteY13" fmla="*/ 206693 h 760095"/>
              <a:gd name="connsiteX14" fmla="*/ 784860 w 844867"/>
              <a:gd name="connsiteY14" fmla="*/ 200025 h 760095"/>
              <a:gd name="connsiteX15" fmla="*/ 803910 w 844867"/>
              <a:gd name="connsiteY15" fmla="*/ 205740 h 760095"/>
              <a:gd name="connsiteX16" fmla="*/ 800100 w 844867"/>
              <a:gd name="connsiteY16" fmla="*/ 191453 h 760095"/>
              <a:gd name="connsiteX17" fmla="*/ 815340 w 844867"/>
              <a:gd name="connsiteY17" fmla="*/ 179070 h 760095"/>
              <a:gd name="connsiteX18" fmla="*/ 810577 w 844867"/>
              <a:gd name="connsiteY18" fmla="*/ 170497 h 760095"/>
              <a:gd name="connsiteX19" fmla="*/ 800100 w 844867"/>
              <a:gd name="connsiteY19" fmla="*/ 171450 h 760095"/>
              <a:gd name="connsiteX20" fmla="*/ 794385 w 844867"/>
              <a:gd name="connsiteY20" fmla="*/ 162878 h 760095"/>
              <a:gd name="connsiteX21" fmla="*/ 802957 w 844867"/>
              <a:gd name="connsiteY21" fmla="*/ 154305 h 760095"/>
              <a:gd name="connsiteX22" fmla="*/ 818198 w 844867"/>
              <a:gd name="connsiteY22" fmla="*/ 152400 h 760095"/>
              <a:gd name="connsiteX23" fmla="*/ 822960 w 844867"/>
              <a:gd name="connsiteY23" fmla="*/ 144780 h 760095"/>
              <a:gd name="connsiteX24" fmla="*/ 836295 w 844867"/>
              <a:gd name="connsiteY24" fmla="*/ 142875 h 760095"/>
              <a:gd name="connsiteX25" fmla="*/ 835343 w 844867"/>
              <a:gd name="connsiteY25" fmla="*/ 135255 h 760095"/>
              <a:gd name="connsiteX26" fmla="*/ 826770 w 844867"/>
              <a:gd name="connsiteY26" fmla="*/ 126683 h 760095"/>
              <a:gd name="connsiteX27" fmla="*/ 826770 w 844867"/>
              <a:gd name="connsiteY27" fmla="*/ 121920 h 760095"/>
              <a:gd name="connsiteX28" fmla="*/ 841057 w 844867"/>
              <a:gd name="connsiteY28" fmla="*/ 121920 h 760095"/>
              <a:gd name="connsiteX29" fmla="*/ 844868 w 844867"/>
              <a:gd name="connsiteY29" fmla="*/ 115253 h 760095"/>
              <a:gd name="connsiteX30" fmla="*/ 831532 w 844867"/>
              <a:gd name="connsiteY30" fmla="*/ 105728 h 760095"/>
              <a:gd name="connsiteX31" fmla="*/ 830580 w 844867"/>
              <a:gd name="connsiteY31" fmla="*/ 100013 h 760095"/>
              <a:gd name="connsiteX32" fmla="*/ 723900 w 844867"/>
              <a:gd name="connsiteY32" fmla="*/ 107633 h 760095"/>
              <a:gd name="connsiteX33" fmla="*/ 750570 w 844867"/>
              <a:gd name="connsiteY33" fmla="*/ 59055 h 760095"/>
              <a:gd name="connsiteX34" fmla="*/ 766763 w 844867"/>
              <a:gd name="connsiteY34" fmla="*/ 44768 h 760095"/>
              <a:gd name="connsiteX35" fmla="*/ 766763 w 844867"/>
              <a:gd name="connsiteY35" fmla="*/ 23813 h 760095"/>
              <a:gd name="connsiteX36" fmla="*/ 751523 w 844867"/>
              <a:gd name="connsiteY36" fmla="*/ 0 h 760095"/>
              <a:gd name="connsiteX37" fmla="*/ 372427 w 844867"/>
              <a:gd name="connsiteY37" fmla="*/ 19050 h 760095"/>
              <a:gd name="connsiteX38" fmla="*/ 0 w 844867"/>
              <a:gd name="connsiteY38" fmla="*/ 25718 h 760095"/>
              <a:gd name="connsiteX39" fmla="*/ 39053 w 844867"/>
              <a:gd name="connsiteY39" fmla="*/ 258128 h 760095"/>
              <a:gd name="connsiteX40" fmla="*/ 32385 w 844867"/>
              <a:gd name="connsiteY40" fmla="*/ 629603 h 760095"/>
              <a:gd name="connsiteX41" fmla="*/ 57150 w 844867"/>
              <a:gd name="connsiteY41" fmla="*/ 651510 h 760095"/>
              <a:gd name="connsiteX42" fmla="*/ 83820 w 844867"/>
              <a:gd name="connsiteY42" fmla="*/ 639128 h 760095"/>
              <a:gd name="connsiteX43" fmla="*/ 114300 w 844867"/>
              <a:gd name="connsiteY43" fmla="*/ 646747 h 760095"/>
              <a:gd name="connsiteX44" fmla="*/ 116205 w 844867"/>
              <a:gd name="connsiteY44" fmla="*/ 760095 h 760095"/>
              <a:gd name="connsiteX45" fmla="*/ 614363 w 844867"/>
              <a:gd name="connsiteY45" fmla="*/ 747713 h 760095"/>
              <a:gd name="connsiteX46" fmla="*/ 625793 w 844867"/>
              <a:gd name="connsiteY46" fmla="*/ 733425 h 760095"/>
              <a:gd name="connsiteX47" fmla="*/ 630555 w 844867"/>
              <a:gd name="connsiteY47" fmla="*/ 704850 h 760095"/>
              <a:gd name="connsiteX48" fmla="*/ 616268 w 844867"/>
              <a:gd name="connsiteY48" fmla="*/ 682943 h 760095"/>
              <a:gd name="connsiteX49" fmla="*/ 611505 w 844867"/>
              <a:gd name="connsiteY49" fmla="*/ 661988 h 760095"/>
              <a:gd name="connsiteX50" fmla="*/ 620077 w 844867"/>
              <a:gd name="connsiteY50" fmla="*/ 655320 h 760095"/>
              <a:gd name="connsiteX51" fmla="*/ 620077 w 844867"/>
              <a:gd name="connsiteY51" fmla="*/ 647700 h 760095"/>
              <a:gd name="connsiteX52" fmla="*/ 603885 w 844867"/>
              <a:gd name="connsiteY52" fmla="*/ 637222 h 760095"/>
              <a:gd name="connsiteX53" fmla="*/ 602932 w 844867"/>
              <a:gd name="connsiteY53" fmla="*/ 630555 h 760095"/>
              <a:gd name="connsiteX54" fmla="*/ 618173 w 844867"/>
              <a:gd name="connsiteY54" fmla="*/ 621983 h 760095"/>
              <a:gd name="connsiteX55" fmla="*/ 606743 w 844867"/>
              <a:gd name="connsiteY55" fmla="*/ 611505 h 760095"/>
              <a:gd name="connsiteX56" fmla="*/ 622935 w 844867"/>
              <a:gd name="connsiteY56" fmla="*/ 543878 h 760095"/>
              <a:gd name="connsiteX57" fmla="*/ 655320 w 844867"/>
              <a:gd name="connsiteY57" fmla="*/ 528638 h 760095"/>
              <a:gd name="connsiteX58" fmla="*/ 655320 w 844867"/>
              <a:gd name="connsiteY58" fmla="*/ 521018 h 760095"/>
              <a:gd name="connsiteX59" fmla="*/ 644843 w 844867"/>
              <a:gd name="connsiteY59" fmla="*/ 507683 h 760095"/>
              <a:gd name="connsiteX60" fmla="*/ 672465 w 844867"/>
              <a:gd name="connsiteY60" fmla="*/ 456247 h 760095"/>
              <a:gd name="connsiteX61" fmla="*/ 690563 w 844867"/>
              <a:gd name="connsiteY61" fmla="*/ 456247 h 760095"/>
              <a:gd name="connsiteX62" fmla="*/ 704850 w 844867"/>
              <a:gd name="connsiteY62" fmla="*/ 444818 h 760095"/>
              <a:gd name="connsiteX63" fmla="*/ 701993 w 844867"/>
              <a:gd name="connsiteY63" fmla="*/ 395288 h 760095"/>
              <a:gd name="connsiteX64" fmla="*/ 731520 w 844867"/>
              <a:gd name="connsiteY64" fmla="*/ 352425 h 760095"/>
              <a:gd name="connsiteX65" fmla="*/ 748665 w 844867"/>
              <a:gd name="connsiteY65" fmla="*/ 346710 h 760095"/>
              <a:gd name="connsiteX66" fmla="*/ 743902 w 844867"/>
              <a:gd name="connsiteY66" fmla="*/ 317183 h 76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844867" h="760095">
                <a:moveTo>
                  <a:pt x="759143" y="310515"/>
                </a:moveTo>
                <a:lnTo>
                  <a:pt x="767715" y="289560"/>
                </a:lnTo>
                <a:lnTo>
                  <a:pt x="779145" y="294322"/>
                </a:lnTo>
                <a:lnTo>
                  <a:pt x="785813" y="284797"/>
                </a:lnTo>
                <a:lnTo>
                  <a:pt x="778193" y="278130"/>
                </a:lnTo>
                <a:lnTo>
                  <a:pt x="781050" y="263843"/>
                </a:lnTo>
                <a:lnTo>
                  <a:pt x="770573" y="255270"/>
                </a:lnTo>
                <a:lnTo>
                  <a:pt x="776288" y="245745"/>
                </a:lnTo>
                <a:lnTo>
                  <a:pt x="775335" y="231458"/>
                </a:lnTo>
                <a:lnTo>
                  <a:pt x="764857" y="230505"/>
                </a:lnTo>
                <a:lnTo>
                  <a:pt x="772477" y="222885"/>
                </a:lnTo>
                <a:lnTo>
                  <a:pt x="784860" y="230505"/>
                </a:lnTo>
                <a:lnTo>
                  <a:pt x="787718" y="217170"/>
                </a:lnTo>
                <a:lnTo>
                  <a:pt x="783907" y="206693"/>
                </a:lnTo>
                <a:lnTo>
                  <a:pt x="784860" y="200025"/>
                </a:lnTo>
                <a:lnTo>
                  <a:pt x="803910" y="205740"/>
                </a:lnTo>
                <a:lnTo>
                  <a:pt x="800100" y="191453"/>
                </a:lnTo>
                <a:lnTo>
                  <a:pt x="815340" y="179070"/>
                </a:lnTo>
                <a:lnTo>
                  <a:pt x="810577" y="170497"/>
                </a:lnTo>
                <a:lnTo>
                  <a:pt x="800100" y="171450"/>
                </a:lnTo>
                <a:lnTo>
                  <a:pt x="794385" y="162878"/>
                </a:lnTo>
                <a:lnTo>
                  <a:pt x="802957" y="154305"/>
                </a:lnTo>
                <a:lnTo>
                  <a:pt x="818198" y="152400"/>
                </a:lnTo>
                <a:lnTo>
                  <a:pt x="822960" y="144780"/>
                </a:lnTo>
                <a:lnTo>
                  <a:pt x="836295" y="142875"/>
                </a:lnTo>
                <a:lnTo>
                  <a:pt x="835343" y="135255"/>
                </a:lnTo>
                <a:lnTo>
                  <a:pt x="826770" y="126683"/>
                </a:lnTo>
                <a:lnTo>
                  <a:pt x="826770" y="121920"/>
                </a:lnTo>
                <a:lnTo>
                  <a:pt x="841057" y="121920"/>
                </a:lnTo>
                <a:lnTo>
                  <a:pt x="844868" y="115253"/>
                </a:lnTo>
                <a:lnTo>
                  <a:pt x="831532" y="105728"/>
                </a:lnTo>
                <a:lnTo>
                  <a:pt x="830580" y="100013"/>
                </a:lnTo>
                <a:lnTo>
                  <a:pt x="723900" y="107633"/>
                </a:lnTo>
                <a:lnTo>
                  <a:pt x="750570" y="59055"/>
                </a:lnTo>
                <a:lnTo>
                  <a:pt x="766763" y="44768"/>
                </a:lnTo>
                <a:lnTo>
                  <a:pt x="766763" y="23813"/>
                </a:lnTo>
                <a:lnTo>
                  <a:pt x="751523" y="0"/>
                </a:lnTo>
                <a:lnTo>
                  <a:pt x="372427" y="19050"/>
                </a:lnTo>
                <a:lnTo>
                  <a:pt x="0" y="25718"/>
                </a:lnTo>
                <a:lnTo>
                  <a:pt x="39053" y="258128"/>
                </a:lnTo>
                <a:lnTo>
                  <a:pt x="32385" y="629603"/>
                </a:lnTo>
                <a:lnTo>
                  <a:pt x="57150" y="651510"/>
                </a:lnTo>
                <a:lnTo>
                  <a:pt x="83820" y="639128"/>
                </a:lnTo>
                <a:lnTo>
                  <a:pt x="114300" y="646747"/>
                </a:lnTo>
                <a:lnTo>
                  <a:pt x="116205" y="760095"/>
                </a:lnTo>
                <a:lnTo>
                  <a:pt x="614363" y="747713"/>
                </a:lnTo>
                <a:lnTo>
                  <a:pt x="625793" y="733425"/>
                </a:lnTo>
                <a:lnTo>
                  <a:pt x="630555" y="704850"/>
                </a:lnTo>
                <a:lnTo>
                  <a:pt x="616268" y="682943"/>
                </a:lnTo>
                <a:lnTo>
                  <a:pt x="611505" y="661988"/>
                </a:lnTo>
                <a:lnTo>
                  <a:pt x="620077" y="655320"/>
                </a:lnTo>
                <a:lnTo>
                  <a:pt x="620077" y="647700"/>
                </a:lnTo>
                <a:lnTo>
                  <a:pt x="603885" y="637222"/>
                </a:lnTo>
                <a:lnTo>
                  <a:pt x="602932" y="630555"/>
                </a:lnTo>
                <a:lnTo>
                  <a:pt x="618173" y="621983"/>
                </a:lnTo>
                <a:lnTo>
                  <a:pt x="606743" y="611505"/>
                </a:lnTo>
                <a:lnTo>
                  <a:pt x="622935" y="543878"/>
                </a:lnTo>
                <a:lnTo>
                  <a:pt x="655320" y="528638"/>
                </a:lnTo>
                <a:lnTo>
                  <a:pt x="655320" y="521018"/>
                </a:lnTo>
                <a:lnTo>
                  <a:pt x="644843" y="507683"/>
                </a:lnTo>
                <a:lnTo>
                  <a:pt x="672465" y="456247"/>
                </a:lnTo>
                <a:lnTo>
                  <a:pt x="690563" y="456247"/>
                </a:lnTo>
                <a:lnTo>
                  <a:pt x="704850" y="444818"/>
                </a:lnTo>
                <a:lnTo>
                  <a:pt x="701993" y="395288"/>
                </a:lnTo>
                <a:lnTo>
                  <a:pt x="731520" y="352425"/>
                </a:lnTo>
                <a:lnTo>
                  <a:pt x="748665" y="346710"/>
                </a:lnTo>
                <a:lnTo>
                  <a:pt x="743902" y="317183"/>
                </a:lnTo>
                <a:close/>
              </a:path>
            </a:pathLst>
          </a:custGeom>
          <a:solidFill>
            <a:srgbClr val="248B97"/>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40554DA-DD4C-5CE0-5D8A-B283DCD549AA}"/>
              </a:ext>
            </a:extLst>
          </p:cNvPr>
          <p:cNvSpPr/>
          <p:nvPr/>
        </p:nvSpPr>
        <p:spPr>
          <a:xfrm>
            <a:off x="2005012" y="1765936"/>
            <a:ext cx="1340167" cy="2283142"/>
          </a:xfrm>
          <a:custGeom>
            <a:avLst/>
            <a:gdLst>
              <a:gd name="connsiteX0" fmla="*/ 527685 w 1340167"/>
              <a:gd name="connsiteY0" fmla="*/ 2073593 h 2283142"/>
              <a:gd name="connsiteX1" fmla="*/ 560070 w 1340167"/>
              <a:gd name="connsiteY1" fmla="*/ 2123123 h 2283142"/>
              <a:gd name="connsiteX2" fmla="*/ 546735 w 1340167"/>
              <a:gd name="connsiteY2" fmla="*/ 2124075 h 2283142"/>
              <a:gd name="connsiteX3" fmla="*/ 529590 w 1340167"/>
              <a:gd name="connsiteY3" fmla="*/ 2105978 h 2283142"/>
              <a:gd name="connsiteX4" fmla="*/ 545783 w 1340167"/>
              <a:gd name="connsiteY4" fmla="*/ 1980248 h 2283142"/>
              <a:gd name="connsiteX5" fmla="*/ 562928 w 1340167"/>
              <a:gd name="connsiteY5" fmla="*/ 2019300 h 2283142"/>
              <a:gd name="connsiteX6" fmla="*/ 587693 w 1340167"/>
              <a:gd name="connsiteY6" fmla="*/ 2028825 h 2283142"/>
              <a:gd name="connsiteX7" fmla="*/ 594360 w 1340167"/>
              <a:gd name="connsiteY7" fmla="*/ 2023110 h 2283142"/>
              <a:gd name="connsiteX8" fmla="*/ 581978 w 1340167"/>
              <a:gd name="connsiteY8" fmla="*/ 1999298 h 2283142"/>
              <a:gd name="connsiteX9" fmla="*/ 557213 w 1340167"/>
              <a:gd name="connsiteY9" fmla="*/ 1976438 h 2283142"/>
              <a:gd name="connsiteX10" fmla="*/ 356235 w 1340167"/>
              <a:gd name="connsiteY10" fmla="*/ 1799273 h 2283142"/>
              <a:gd name="connsiteX11" fmla="*/ 356235 w 1340167"/>
              <a:gd name="connsiteY11" fmla="*/ 1822133 h 2283142"/>
              <a:gd name="connsiteX12" fmla="*/ 375285 w 1340167"/>
              <a:gd name="connsiteY12" fmla="*/ 1833563 h 2283142"/>
              <a:gd name="connsiteX13" fmla="*/ 417195 w 1340167"/>
              <a:gd name="connsiteY13" fmla="*/ 1831658 h 2283142"/>
              <a:gd name="connsiteX14" fmla="*/ 426720 w 1340167"/>
              <a:gd name="connsiteY14" fmla="*/ 1822133 h 2283142"/>
              <a:gd name="connsiteX15" fmla="*/ 397193 w 1340167"/>
              <a:gd name="connsiteY15" fmla="*/ 1820228 h 2283142"/>
              <a:gd name="connsiteX16" fmla="*/ 300038 w 1340167"/>
              <a:gd name="connsiteY16" fmla="*/ 1800225 h 2283142"/>
              <a:gd name="connsiteX17" fmla="*/ 331470 w 1340167"/>
              <a:gd name="connsiteY17" fmla="*/ 1804988 h 2283142"/>
              <a:gd name="connsiteX18" fmla="*/ 344805 w 1340167"/>
              <a:gd name="connsiteY18" fmla="*/ 1825943 h 2283142"/>
              <a:gd name="connsiteX19" fmla="*/ 308610 w 1340167"/>
              <a:gd name="connsiteY19" fmla="*/ 1825943 h 2283142"/>
              <a:gd name="connsiteX20" fmla="*/ 756285 w 1340167"/>
              <a:gd name="connsiteY20" fmla="*/ 2233613 h 2283142"/>
              <a:gd name="connsiteX21" fmla="*/ 746760 w 1340167"/>
              <a:gd name="connsiteY21" fmla="*/ 2205038 h 2283142"/>
              <a:gd name="connsiteX22" fmla="*/ 748665 w 1340167"/>
              <a:gd name="connsiteY22" fmla="*/ 2176463 h 2283142"/>
              <a:gd name="connsiteX23" fmla="*/ 744855 w 1340167"/>
              <a:gd name="connsiteY23" fmla="*/ 2101215 h 2283142"/>
              <a:gd name="connsiteX24" fmla="*/ 727710 w 1340167"/>
              <a:gd name="connsiteY24" fmla="*/ 2055495 h 2283142"/>
              <a:gd name="connsiteX25" fmla="*/ 716280 w 1340167"/>
              <a:gd name="connsiteY25" fmla="*/ 2042160 h 2283142"/>
              <a:gd name="connsiteX26" fmla="*/ 710565 w 1340167"/>
              <a:gd name="connsiteY26" fmla="*/ 2027873 h 2283142"/>
              <a:gd name="connsiteX27" fmla="*/ 643890 w 1340167"/>
              <a:gd name="connsiteY27" fmla="*/ 1945958 h 2283142"/>
              <a:gd name="connsiteX28" fmla="*/ 609600 w 1340167"/>
              <a:gd name="connsiteY28" fmla="*/ 1946910 h 2283142"/>
              <a:gd name="connsiteX29" fmla="*/ 590550 w 1340167"/>
              <a:gd name="connsiteY29" fmla="*/ 1928813 h 2283142"/>
              <a:gd name="connsiteX30" fmla="*/ 601028 w 1340167"/>
              <a:gd name="connsiteY30" fmla="*/ 1911668 h 2283142"/>
              <a:gd name="connsiteX31" fmla="*/ 594360 w 1340167"/>
              <a:gd name="connsiteY31" fmla="*/ 1876425 h 2283142"/>
              <a:gd name="connsiteX32" fmla="*/ 573405 w 1340167"/>
              <a:gd name="connsiteY32" fmla="*/ 1864995 h 2283142"/>
              <a:gd name="connsiteX33" fmla="*/ 536258 w 1340167"/>
              <a:gd name="connsiteY33" fmla="*/ 1859280 h 2283142"/>
              <a:gd name="connsiteX34" fmla="*/ 509588 w 1340167"/>
              <a:gd name="connsiteY34" fmla="*/ 1846898 h 2283142"/>
              <a:gd name="connsiteX35" fmla="*/ 495300 w 1340167"/>
              <a:gd name="connsiteY35" fmla="*/ 1828800 h 2283142"/>
              <a:gd name="connsiteX36" fmla="*/ 452438 w 1340167"/>
              <a:gd name="connsiteY36" fmla="*/ 1765935 h 2283142"/>
              <a:gd name="connsiteX37" fmla="*/ 426720 w 1340167"/>
              <a:gd name="connsiteY37" fmla="*/ 1744980 h 2283142"/>
              <a:gd name="connsiteX38" fmla="*/ 391478 w 1340167"/>
              <a:gd name="connsiteY38" fmla="*/ 1740218 h 2283142"/>
              <a:gd name="connsiteX39" fmla="*/ 361950 w 1340167"/>
              <a:gd name="connsiteY39" fmla="*/ 1718310 h 2283142"/>
              <a:gd name="connsiteX40" fmla="*/ 317183 w 1340167"/>
              <a:gd name="connsiteY40" fmla="*/ 1704023 h 2283142"/>
              <a:gd name="connsiteX41" fmla="*/ 290513 w 1340167"/>
              <a:gd name="connsiteY41" fmla="*/ 1701165 h 2283142"/>
              <a:gd name="connsiteX42" fmla="*/ 266700 w 1340167"/>
              <a:gd name="connsiteY42" fmla="*/ 1677353 h 2283142"/>
              <a:gd name="connsiteX43" fmla="*/ 268605 w 1340167"/>
              <a:gd name="connsiteY43" fmla="*/ 1650683 h 2283142"/>
              <a:gd name="connsiteX44" fmla="*/ 276225 w 1340167"/>
              <a:gd name="connsiteY44" fmla="*/ 1604963 h 2283142"/>
              <a:gd name="connsiteX45" fmla="*/ 293370 w 1340167"/>
              <a:gd name="connsiteY45" fmla="*/ 1556385 h 2283142"/>
              <a:gd name="connsiteX46" fmla="*/ 280035 w 1340167"/>
              <a:gd name="connsiteY46" fmla="*/ 1541145 h 2283142"/>
              <a:gd name="connsiteX47" fmla="*/ 241935 w 1340167"/>
              <a:gd name="connsiteY47" fmla="*/ 1451610 h 2283142"/>
              <a:gd name="connsiteX48" fmla="*/ 216218 w 1340167"/>
              <a:gd name="connsiteY48" fmla="*/ 1416368 h 2283142"/>
              <a:gd name="connsiteX49" fmla="*/ 212408 w 1340167"/>
              <a:gd name="connsiteY49" fmla="*/ 1387793 h 2283142"/>
              <a:gd name="connsiteX50" fmla="*/ 197168 w 1340167"/>
              <a:gd name="connsiteY50" fmla="*/ 1365885 h 2283142"/>
              <a:gd name="connsiteX51" fmla="*/ 199073 w 1340167"/>
              <a:gd name="connsiteY51" fmla="*/ 1342073 h 2283142"/>
              <a:gd name="connsiteX52" fmla="*/ 180023 w 1340167"/>
              <a:gd name="connsiteY52" fmla="*/ 1294448 h 2283142"/>
              <a:gd name="connsiteX53" fmla="*/ 152400 w 1340167"/>
              <a:gd name="connsiteY53" fmla="*/ 1268730 h 2283142"/>
              <a:gd name="connsiteX54" fmla="*/ 158115 w 1340167"/>
              <a:gd name="connsiteY54" fmla="*/ 1201103 h 2283142"/>
              <a:gd name="connsiteX55" fmla="*/ 180975 w 1340167"/>
              <a:gd name="connsiteY55" fmla="*/ 1193483 h 2283142"/>
              <a:gd name="connsiteX56" fmla="*/ 198120 w 1340167"/>
              <a:gd name="connsiteY56" fmla="*/ 1163955 h 2283142"/>
              <a:gd name="connsiteX57" fmla="*/ 194310 w 1340167"/>
              <a:gd name="connsiteY57" fmla="*/ 1133475 h 2283142"/>
              <a:gd name="connsiteX58" fmla="*/ 184785 w 1340167"/>
              <a:gd name="connsiteY58" fmla="*/ 1124903 h 2283142"/>
              <a:gd name="connsiteX59" fmla="*/ 160973 w 1340167"/>
              <a:gd name="connsiteY59" fmla="*/ 1124903 h 2283142"/>
              <a:gd name="connsiteX60" fmla="*/ 137160 w 1340167"/>
              <a:gd name="connsiteY60" fmla="*/ 1093470 h 2283142"/>
              <a:gd name="connsiteX61" fmla="*/ 122873 w 1340167"/>
              <a:gd name="connsiteY61" fmla="*/ 1060133 h 2283142"/>
              <a:gd name="connsiteX62" fmla="*/ 122873 w 1340167"/>
              <a:gd name="connsiteY62" fmla="*/ 988695 h 2283142"/>
              <a:gd name="connsiteX63" fmla="*/ 134303 w 1340167"/>
              <a:gd name="connsiteY63" fmla="*/ 948690 h 2283142"/>
              <a:gd name="connsiteX64" fmla="*/ 136208 w 1340167"/>
              <a:gd name="connsiteY64" fmla="*/ 928688 h 2283142"/>
              <a:gd name="connsiteX65" fmla="*/ 160020 w 1340167"/>
              <a:gd name="connsiteY65" fmla="*/ 930593 h 2283142"/>
              <a:gd name="connsiteX66" fmla="*/ 159068 w 1340167"/>
              <a:gd name="connsiteY66" fmla="*/ 945833 h 2283142"/>
              <a:gd name="connsiteX67" fmla="*/ 151448 w 1340167"/>
              <a:gd name="connsiteY67" fmla="*/ 952500 h 2283142"/>
              <a:gd name="connsiteX68" fmla="*/ 151448 w 1340167"/>
              <a:gd name="connsiteY68" fmla="*/ 976313 h 2283142"/>
              <a:gd name="connsiteX69" fmla="*/ 186690 w 1340167"/>
              <a:gd name="connsiteY69" fmla="*/ 1006793 h 2283142"/>
              <a:gd name="connsiteX70" fmla="*/ 186690 w 1340167"/>
              <a:gd name="connsiteY70" fmla="*/ 962025 h 2283142"/>
              <a:gd name="connsiteX71" fmla="*/ 173355 w 1340167"/>
              <a:gd name="connsiteY71" fmla="*/ 929640 h 2283142"/>
              <a:gd name="connsiteX72" fmla="*/ 178118 w 1340167"/>
              <a:gd name="connsiteY72" fmla="*/ 919163 h 2283142"/>
              <a:gd name="connsiteX73" fmla="*/ 168593 w 1340167"/>
              <a:gd name="connsiteY73" fmla="*/ 902970 h 2283142"/>
              <a:gd name="connsiteX74" fmla="*/ 195263 w 1340167"/>
              <a:gd name="connsiteY74" fmla="*/ 888683 h 2283142"/>
              <a:gd name="connsiteX75" fmla="*/ 177165 w 1340167"/>
              <a:gd name="connsiteY75" fmla="*/ 860108 h 2283142"/>
              <a:gd name="connsiteX76" fmla="*/ 163830 w 1340167"/>
              <a:gd name="connsiteY76" fmla="*/ 864870 h 2283142"/>
              <a:gd name="connsiteX77" fmla="*/ 149543 w 1340167"/>
              <a:gd name="connsiteY77" fmla="*/ 901065 h 2283142"/>
              <a:gd name="connsiteX78" fmla="*/ 154305 w 1340167"/>
              <a:gd name="connsiteY78" fmla="*/ 913448 h 2283142"/>
              <a:gd name="connsiteX79" fmla="*/ 146685 w 1340167"/>
              <a:gd name="connsiteY79" fmla="*/ 922973 h 2283142"/>
              <a:gd name="connsiteX80" fmla="*/ 138113 w 1340167"/>
              <a:gd name="connsiteY80" fmla="*/ 922020 h 2283142"/>
              <a:gd name="connsiteX81" fmla="*/ 86678 w 1340167"/>
              <a:gd name="connsiteY81" fmla="*/ 863918 h 2283142"/>
              <a:gd name="connsiteX82" fmla="*/ 93345 w 1340167"/>
              <a:gd name="connsiteY82" fmla="*/ 810578 h 2283142"/>
              <a:gd name="connsiteX83" fmla="*/ 82868 w 1340167"/>
              <a:gd name="connsiteY83" fmla="*/ 773430 h 2283142"/>
              <a:gd name="connsiteX84" fmla="*/ 20955 w 1340167"/>
              <a:gd name="connsiteY84" fmla="*/ 651510 h 2283142"/>
              <a:gd name="connsiteX85" fmla="*/ 28575 w 1340167"/>
              <a:gd name="connsiteY85" fmla="*/ 549593 h 2283142"/>
              <a:gd name="connsiteX86" fmla="*/ 50482 w 1340167"/>
              <a:gd name="connsiteY86" fmla="*/ 515303 h 2283142"/>
              <a:gd name="connsiteX87" fmla="*/ 52388 w 1340167"/>
              <a:gd name="connsiteY87" fmla="*/ 454343 h 2283142"/>
              <a:gd name="connsiteX88" fmla="*/ 0 w 1340167"/>
              <a:gd name="connsiteY88" fmla="*/ 348615 h 2283142"/>
              <a:gd name="connsiteX89" fmla="*/ 2858 w 1340167"/>
              <a:gd name="connsiteY89" fmla="*/ 299085 h 2283142"/>
              <a:gd name="connsiteX90" fmla="*/ 68580 w 1340167"/>
              <a:gd name="connsiteY90" fmla="*/ 227648 h 2283142"/>
              <a:gd name="connsiteX91" fmla="*/ 84773 w 1340167"/>
              <a:gd name="connsiteY91" fmla="*/ 204788 h 2283142"/>
              <a:gd name="connsiteX92" fmla="*/ 83820 w 1340167"/>
              <a:gd name="connsiteY92" fmla="*/ 191453 h 2283142"/>
              <a:gd name="connsiteX93" fmla="*/ 121920 w 1340167"/>
              <a:gd name="connsiteY93" fmla="*/ 103823 h 2283142"/>
              <a:gd name="connsiteX94" fmla="*/ 122873 w 1340167"/>
              <a:gd name="connsiteY94" fmla="*/ 23813 h 2283142"/>
              <a:gd name="connsiteX95" fmla="*/ 131445 w 1340167"/>
              <a:gd name="connsiteY95" fmla="*/ 0 h 2283142"/>
              <a:gd name="connsiteX96" fmla="*/ 761048 w 1340167"/>
              <a:gd name="connsiteY96" fmla="*/ 177165 h 2283142"/>
              <a:gd name="connsiteX97" fmla="*/ 604838 w 1340167"/>
              <a:gd name="connsiteY97" fmla="*/ 778193 h 2283142"/>
              <a:gd name="connsiteX98" fmla="*/ 615315 w 1340167"/>
              <a:gd name="connsiteY98" fmla="*/ 811530 h 2283142"/>
              <a:gd name="connsiteX99" fmla="*/ 1285875 w 1340167"/>
              <a:gd name="connsiteY99" fmla="*/ 1811655 h 2283142"/>
              <a:gd name="connsiteX100" fmla="*/ 1277303 w 1340167"/>
              <a:gd name="connsiteY100" fmla="*/ 1831658 h 2283142"/>
              <a:gd name="connsiteX101" fmla="*/ 1289685 w 1340167"/>
              <a:gd name="connsiteY101" fmla="*/ 1864043 h 2283142"/>
              <a:gd name="connsiteX102" fmla="*/ 1303020 w 1340167"/>
              <a:gd name="connsiteY102" fmla="*/ 1881188 h 2283142"/>
              <a:gd name="connsiteX103" fmla="*/ 1314450 w 1340167"/>
              <a:gd name="connsiteY103" fmla="*/ 1936433 h 2283142"/>
              <a:gd name="connsiteX104" fmla="*/ 1336358 w 1340167"/>
              <a:gd name="connsiteY104" fmla="*/ 1960245 h 2283142"/>
              <a:gd name="connsiteX105" fmla="*/ 1340168 w 1340167"/>
              <a:gd name="connsiteY105" fmla="*/ 1978343 h 2283142"/>
              <a:gd name="connsiteX106" fmla="*/ 1327785 w 1340167"/>
              <a:gd name="connsiteY106" fmla="*/ 1990725 h 2283142"/>
              <a:gd name="connsiteX107" fmla="*/ 1282065 w 1340167"/>
              <a:gd name="connsiteY107" fmla="*/ 2006918 h 2283142"/>
              <a:gd name="connsiteX108" fmla="*/ 1259205 w 1340167"/>
              <a:gd name="connsiteY108" fmla="*/ 2041208 h 2283142"/>
              <a:gd name="connsiteX109" fmla="*/ 1243965 w 1340167"/>
              <a:gd name="connsiteY109" fmla="*/ 2107883 h 2283142"/>
              <a:gd name="connsiteX110" fmla="*/ 1221105 w 1340167"/>
              <a:gd name="connsiteY110" fmla="*/ 2138363 h 2283142"/>
              <a:gd name="connsiteX111" fmla="*/ 1205865 w 1340167"/>
              <a:gd name="connsiteY111" fmla="*/ 2141220 h 2283142"/>
              <a:gd name="connsiteX112" fmla="*/ 1195388 w 1340167"/>
              <a:gd name="connsiteY112" fmla="*/ 2206943 h 2283142"/>
              <a:gd name="connsiteX113" fmla="*/ 1205865 w 1340167"/>
              <a:gd name="connsiteY113" fmla="*/ 2222183 h 2283142"/>
              <a:gd name="connsiteX114" fmla="*/ 1223010 w 1340167"/>
              <a:gd name="connsiteY114" fmla="*/ 2224088 h 2283142"/>
              <a:gd name="connsiteX115" fmla="*/ 1232535 w 1340167"/>
              <a:gd name="connsiteY115" fmla="*/ 2239328 h 2283142"/>
              <a:gd name="connsiteX116" fmla="*/ 1224915 w 1340167"/>
              <a:gd name="connsiteY116" fmla="*/ 2262188 h 2283142"/>
              <a:gd name="connsiteX117" fmla="*/ 1196340 w 1340167"/>
              <a:gd name="connsiteY117" fmla="*/ 2283143 h 2283142"/>
              <a:gd name="connsiteX118" fmla="*/ 1175385 w 1340167"/>
              <a:gd name="connsiteY118" fmla="*/ 2282190 h 228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340167" h="2283142">
                <a:moveTo>
                  <a:pt x="527685" y="2073593"/>
                </a:moveTo>
                <a:lnTo>
                  <a:pt x="560070" y="2123123"/>
                </a:lnTo>
                <a:lnTo>
                  <a:pt x="546735" y="2124075"/>
                </a:lnTo>
                <a:lnTo>
                  <a:pt x="529590" y="2105978"/>
                </a:lnTo>
                <a:close/>
                <a:moveTo>
                  <a:pt x="545783" y="1980248"/>
                </a:moveTo>
                <a:lnTo>
                  <a:pt x="562928" y="2019300"/>
                </a:lnTo>
                <a:lnTo>
                  <a:pt x="587693" y="2028825"/>
                </a:lnTo>
                <a:lnTo>
                  <a:pt x="594360" y="2023110"/>
                </a:lnTo>
                <a:lnTo>
                  <a:pt x="581978" y="1999298"/>
                </a:lnTo>
                <a:lnTo>
                  <a:pt x="557213" y="1976438"/>
                </a:lnTo>
                <a:close/>
                <a:moveTo>
                  <a:pt x="356235" y="1799273"/>
                </a:moveTo>
                <a:lnTo>
                  <a:pt x="356235" y="1822133"/>
                </a:lnTo>
                <a:lnTo>
                  <a:pt x="375285" y="1833563"/>
                </a:lnTo>
                <a:lnTo>
                  <a:pt x="417195" y="1831658"/>
                </a:lnTo>
                <a:lnTo>
                  <a:pt x="426720" y="1822133"/>
                </a:lnTo>
                <a:lnTo>
                  <a:pt x="397193" y="1820228"/>
                </a:lnTo>
                <a:close/>
                <a:moveTo>
                  <a:pt x="300038" y="1800225"/>
                </a:moveTo>
                <a:lnTo>
                  <a:pt x="331470" y="1804988"/>
                </a:lnTo>
                <a:lnTo>
                  <a:pt x="344805" y="1825943"/>
                </a:lnTo>
                <a:lnTo>
                  <a:pt x="308610" y="1825943"/>
                </a:lnTo>
                <a:close/>
                <a:moveTo>
                  <a:pt x="756285" y="2233613"/>
                </a:moveTo>
                <a:lnTo>
                  <a:pt x="746760" y="2205038"/>
                </a:lnTo>
                <a:lnTo>
                  <a:pt x="748665" y="2176463"/>
                </a:lnTo>
                <a:lnTo>
                  <a:pt x="744855" y="2101215"/>
                </a:lnTo>
                <a:lnTo>
                  <a:pt x="727710" y="2055495"/>
                </a:lnTo>
                <a:lnTo>
                  <a:pt x="716280" y="2042160"/>
                </a:lnTo>
                <a:lnTo>
                  <a:pt x="710565" y="2027873"/>
                </a:lnTo>
                <a:lnTo>
                  <a:pt x="643890" y="1945958"/>
                </a:lnTo>
                <a:lnTo>
                  <a:pt x="609600" y="1946910"/>
                </a:lnTo>
                <a:lnTo>
                  <a:pt x="590550" y="1928813"/>
                </a:lnTo>
                <a:lnTo>
                  <a:pt x="601028" y="1911668"/>
                </a:lnTo>
                <a:lnTo>
                  <a:pt x="594360" y="1876425"/>
                </a:lnTo>
                <a:lnTo>
                  <a:pt x="573405" y="1864995"/>
                </a:lnTo>
                <a:lnTo>
                  <a:pt x="536258" y="1859280"/>
                </a:lnTo>
                <a:lnTo>
                  <a:pt x="509588" y="1846898"/>
                </a:lnTo>
                <a:lnTo>
                  <a:pt x="495300" y="1828800"/>
                </a:lnTo>
                <a:lnTo>
                  <a:pt x="452438" y="1765935"/>
                </a:lnTo>
                <a:lnTo>
                  <a:pt x="426720" y="1744980"/>
                </a:lnTo>
                <a:lnTo>
                  <a:pt x="391478" y="1740218"/>
                </a:lnTo>
                <a:lnTo>
                  <a:pt x="361950" y="1718310"/>
                </a:lnTo>
                <a:lnTo>
                  <a:pt x="317183" y="1704023"/>
                </a:lnTo>
                <a:lnTo>
                  <a:pt x="290513" y="1701165"/>
                </a:lnTo>
                <a:lnTo>
                  <a:pt x="266700" y="1677353"/>
                </a:lnTo>
                <a:lnTo>
                  <a:pt x="268605" y="1650683"/>
                </a:lnTo>
                <a:lnTo>
                  <a:pt x="276225" y="1604963"/>
                </a:lnTo>
                <a:lnTo>
                  <a:pt x="293370" y="1556385"/>
                </a:lnTo>
                <a:lnTo>
                  <a:pt x="280035" y="1541145"/>
                </a:lnTo>
                <a:lnTo>
                  <a:pt x="241935" y="1451610"/>
                </a:lnTo>
                <a:lnTo>
                  <a:pt x="216218" y="1416368"/>
                </a:lnTo>
                <a:lnTo>
                  <a:pt x="212408" y="1387793"/>
                </a:lnTo>
                <a:lnTo>
                  <a:pt x="197168" y="1365885"/>
                </a:lnTo>
                <a:lnTo>
                  <a:pt x="199073" y="1342073"/>
                </a:lnTo>
                <a:lnTo>
                  <a:pt x="180023" y="1294448"/>
                </a:lnTo>
                <a:lnTo>
                  <a:pt x="152400" y="1268730"/>
                </a:lnTo>
                <a:lnTo>
                  <a:pt x="158115" y="1201103"/>
                </a:lnTo>
                <a:lnTo>
                  <a:pt x="180975" y="1193483"/>
                </a:lnTo>
                <a:lnTo>
                  <a:pt x="198120" y="1163955"/>
                </a:lnTo>
                <a:lnTo>
                  <a:pt x="194310" y="1133475"/>
                </a:lnTo>
                <a:lnTo>
                  <a:pt x="184785" y="1124903"/>
                </a:lnTo>
                <a:lnTo>
                  <a:pt x="160973" y="1124903"/>
                </a:lnTo>
                <a:lnTo>
                  <a:pt x="137160" y="1093470"/>
                </a:lnTo>
                <a:lnTo>
                  <a:pt x="122873" y="1060133"/>
                </a:lnTo>
                <a:lnTo>
                  <a:pt x="122873" y="988695"/>
                </a:lnTo>
                <a:lnTo>
                  <a:pt x="134303" y="948690"/>
                </a:lnTo>
                <a:lnTo>
                  <a:pt x="136208" y="928688"/>
                </a:lnTo>
                <a:lnTo>
                  <a:pt x="160020" y="930593"/>
                </a:lnTo>
                <a:lnTo>
                  <a:pt x="159068" y="945833"/>
                </a:lnTo>
                <a:lnTo>
                  <a:pt x="151448" y="952500"/>
                </a:lnTo>
                <a:lnTo>
                  <a:pt x="151448" y="976313"/>
                </a:lnTo>
                <a:lnTo>
                  <a:pt x="186690" y="1006793"/>
                </a:lnTo>
                <a:lnTo>
                  <a:pt x="186690" y="962025"/>
                </a:lnTo>
                <a:lnTo>
                  <a:pt x="173355" y="929640"/>
                </a:lnTo>
                <a:lnTo>
                  <a:pt x="178118" y="919163"/>
                </a:lnTo>
                <a:lnTo>
                  <a:pt x="168593" y="902970"/>
                </a:lnTo>
                <a:lnTo>
                  <a:pt x="195263" y="888683"/>
                </a:lnTo>
                <a:lnTo>
                  <a:pt x="177165" y="860108"/>
                </a:lnTo>
                <a:lnTo>
                  <a:pt x="163830" y="864870"/>
                </a:lnTo>
                <a:lnTo>
                  <a:pt x="149543" y="901065"/>
                </a:lnTo>
                <a:lnTo>
                  <a:pt x="154305" y="913448"/>
                </a:lnTo>
                <a:lnTo>
                  <a:pt x="146685" y="922973"/>
                </a:lnTo>
                <a:lnTo>
                  <a:pt x="138113" y="922020"/>
                </a:lnTo>
                <a:lnTo>
                  <a:pt x="86678" y="863918"/>
                </a:lnTo>
                <a:lnTo>
                  <a:pt x="93345" y="810578"/>
                </a:lnTo>
                <a:lnTo>
                  <a:pt x="82868" y="773430"/>
                </a:lnTo>
                <a:lnTo>
                  <a:pt x="20955" y="651510"/>
                </a:lnTo>
                <a:lnTo>
                  <a:pt x="28575" y="549593"/>
                </a:lnTo>
                <a:lnTo>
                  <a:pt x="50482" y="515303"/>
                </a:lnTo>
                <a:lnTo>
                  <a:pt x="52388" y="454343"/>
                </a:lnTo>
                <a:lnTo>
                  <a:pt x="0" y="348615"/>
                </a:lnTo>
                <a:lnTo>
                  <a:pt x="2858" y="299085"/>
                </a:lnTo>
                <a:lnTo>
                  <a:pt x="68580" y="227648"/>
                </a:lnTo>
                <a:lnTo>
                  <a:pt x="84773" y="204788"/>
                </a:lnTo>
                <a:lnTo>
                  <a:pt x="83820" y="191453"/>
                </a:lnTo>
                <a:lnTo>
                  <a:pt x="121920" y="103823"/>
                </a:lnTo>
                <a:lnTo>
                  <a:pt x="122873" y="23813"/>
                </a:lnTo>
                <a:lnTo>
                  <a:pt x="131445" y="0"/>
                </a:lnTo>
                <a:lnTo>
                  <a:pt x="761048" y="177165"/>
                </a:lnTo>
                <a:lnTo>
                  <a:pt x="604838" y="778193"/>
                </a:lnTo>
                <a:lnTo>
                  <a:pt x="615315" y="811530"/>
                </a:lnTo>
                <a:lnTo>
                  <a:pt x="1285875" y="1811655"/>
                </a:lnTo>
                <a:lnTo>
                  <a:pt x="1277303" y="1831658"/>
                </a:lnTo>
                <a:lnTo>
                  <a:pt x="1289685" y="1864043"/>
                </a:lnTo>
                <a:lnTo>
                  <a:pt x="1303020" y="1881188"/>
                </a:lnTo>
                <a:lnTo>
                  <a:pt x="1314450" y="1936433"/>
                </a:lnTo>
                <a:lnTo>
                  <a:pt x="1336358" y="1960245"/>
                </a:lnTo>
                <a:lnTo>
                  <a:pt x="1340168" y="1978343"/>
                </a:lnTo>
                <a:lnTo>
                  <a:pt x="1327785" y="1990725"/>
                </a:lnTo>
                <a:lnTo>
                  <a:pt x="1282065" y="2006918"/>
                </a:lnTo>
                <a:lnTo>
                  <a:pt x="1259205" y="2041208"/>
                </a:lnTo>
                <a:lnTo>
                  <a:pt x="1243965" y="2107883"/>
                </a:lnTo>
                <a:lnTo>
                  <a:pt x="1221105" y="2138363"/>
                </a:lnTo>
                <a:lnTo>
                  <a:pt x="1205865" y="2141220"/>
                </a:lnTo>
                <a:lnTo>
                  <a:pt x="1195388" y="2206943"/>
                </a:lnTo>
                <a:lnTo>
                  <a:pt x="1205865" y="2222183"/>
                </a:lnTo>
                <a:lnTo>
                  <a:pt x="1223010" y="2224088"/>
                </a:lnTo>
                <a:lnTo>
                  <a:pt x="1232535" y="2239328"/>
                </a:lnTo>
                <a:lnTo>
                  <a:pt x="1224915" y="2262188"/>
                </a:lnTo>
                <a:lnTo>
                  <a:pt x="1196340" y="2283143"/>
                </a:lnTo>
                <a:lnTo>
                  <a:pt x="1175385" y="2282190"/>
                </a:lnTo>
                <a:close/>
              </a:path>
            </a:pathLst>
          </a:custGeom>
          <a:solidFill>
            <a:srgbClr val="248B97"/>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777188C-4EA3-C2E8-E02B-0C314013776D}"/>
              </a:ext>
            </a:extLst>
          </p:cNvPr>
          <p:cNvSpPr/>
          <p:nvPr/>
        </p:nvSpPr>
        <p:spPr>
          <a:xfrm>
            <a:off x="4289107" y="2478406"/>
            <a:ext cx="1209674" cy="958214"/>
          </a:xfrm>
          <a:custGeom>
            <a:avLst/>
            <a:gdLst>
              <a:gd name="connsiteX0" fmla="*/ 1150620 w 1209674"/>
              <a:gd name="connsiteY0" fmla="*/ 958215 h 958214"/>
              <a:gd name="connsiteX1" fmla="*/ 993458 w 1209674"/>
              <a:gd name="connsiteY1" fmla="*/ 948690 h 958214"/>
              <a:gd name="connsiteX2" fmla="*/ 501015 w 1209674"/>
              <a:gd name="connsiteY2" fmla="*/ 902970 h 958214"/>
              <a:gd name="connsiteX3" fmla="*/ 0 w 1209674"/>
              <a:gd name="connsiteY3" fmla="*/ 841058 h 958214"/>
              <a:gd name="connsiteX4" fmla="*/ 109537 w 1209674"/>
              <a:gd name="connsiteY4" fmla="*/ 0 h 958214"/>
              <a:gd name="connsiteX5" fmla="*/ 537210 w 1209674"/>
              <a:gd name="connsiteY5" fmla="*/ 54292 h 958214"/>
              <a:gd name="connsiteX6" fmla="*/ 894398 w 1209674"/>
              <a:gd name="connsiteY6" fmla="*/ 86678 h 958214"/>
              <a:gd name="connsiteX7" fmla="*/ 1209675 w 1209674"/>
              <a:gd name="connsiteY7" fmla="*/ 109538 h 958214"/>
              <a:gd name="connsiteX8" fmla="*/ 1196340 w 1209674"/>
              <a:gd name="connsiteY8" fmla="*/ 320040 h 95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9674" h="958214">
                <a:moveTo>
                  <a:pt x="1150620" y="958215"/>
                </a:moveTo>
                <a:lnTo>
                  <a:pt x="993458" y="948690"/>
                </a:lnTo>
                <a:lnTo>
                  <a:pt x="501015" y="902970"/>
                </a:lnTo>
                <a:lnTo>
                  <a:pt x="0" y="841058"/>
                </a:lnTo>
                <a:lnTo>
                  <a:pt x="109537" y="0"/>
                </a:lnTo>
                <a:lnTo>
                  <a:pt x="537210" y="54292"/>
                </a:lnTo>
                <a:lnTo>
                  <a:pt x="894398" y="86678"/>
                </a:lnTo>
                <a:lnTo>
                  <a:pt x="1209675" y="109538"/>
                </a:lnTo>
                <a:lnTo>
                  <a:pt x="1196340" y="320040"/>
                </a:lnTo>
                <a:close/>
              </a:path>
            </a:pathLst>
          </a:custGeom>
          <a:solidFill>
            <a:schemeClr val="accent3"/>
          </a:solidFill>
          <a:ln w="9525" cap="flat">
            <a:noFill/>
            <a:prstDash val="solid"/>
            <a:miter/>
          </a:ln>
        </p:spPr>
        <p:txBody>
          <a:bodyPr rtlCol="0" anchor="ctr"/>
          <a:lstStyle/>
          <a:p>
            <a:endParaRPr lang="en-US" dirty="0"/>
          </a:p>
        </p:txBody>
      </p:sp>
      <p:sp>
        <p:nvSpPr>
          <p:cNvPr id="19" name="Freeform: Shape 18">
            <a:extLst>
              <a:ext uri="{FF2B5EF4-FFF2-40B4-BE49-F238E27FC236}">
                <a16:creationId xmlns:a16="http://schemas.microsoft.com/office/drawing/2014/main" id="{9C76BD55-FBAD-01B0-BDCF-721450B24FD6}"/>
              </a:ext>
            </a:extLst>
          </p:cNvPr>
          <p:cNvSpPr/>
          <p:nvPr/>
        </p:nvSpPr>
        <p:spPr>
          <a:xfrm>
            <a:off x="9908856" y="1930718"/>
            <a:ext cx="286702" cy="280987"/>
          </a:xfrm>
          <a:custGeom>
            <a:avLst/>
            <a:gdLst>
              <a:gd name="connsiteX0" fmla="*/ 282893 w 286702"/>
              <a:gd name="connsiteY0" fmla="*/ 130492 h 280987"/>
              <a:gd name="connsiteX1" fmla="*/ 286703 w 286702"/>
              <a:gd name="connsiteY1" fmla="*/ 120015 h 280987"/>
              <a:gd name="connsiteX2" fmla="*/ 256223 w 286702"/>
              <a:gd name="connsiteY2" fmla="*/ 2858 h 280987"/>
              <a:gd name="connsiteX3" fmla="*/ 255270 w 286702"/>
              <a:gd name="connsiteY3" fmla="*/ 0 h 280987"/>
              <a:gd name="connsiteX4" fmla="*/ 113348 w 286702"/>
              <a:gd name="connsiteY4" fmla="*/ 32385 h 280987"/>
              <a:gd name="connsiteX5" fmla="*/ 113348 w 286702"/>
              <a:gd name="connsiteY5" fmla="*/ 39053 h 280987"/>
              <a:gd name="connsiteX6" fmla="*/ 104775 w 286702"/>
              <a:gd name="connsiteY6" fmla="*/ 41910 h 280987"/>
              <a:gd name="connsiteX7" fmla="*/ 100013 w 286702"/>
              <a:gd name="connsiteY7" fmla="*/ 35242 h 280987"/>
              <a:gd name="connsiteX8" fmla="*/ 0 w 286702"/>
              <a:gd name="connsiteY8" fmla="*/ 58103 h 280987"/>
              <a:gd name="connsiteX9" fmla="*/ 26670 w 286702"/>
              <a:gd name="connsiteY9" fmla="*/ 213360 h 280987"/>
              <a:gd name="connsiteX10" fmla="*/ 43815 w 286702"/>
              <a:gd name="connsiteY10" fmla="*/ 227648 h 280987"/>
              <a:gd name="connsiteX11" fmla="*/ 10478 w 286702"/>
              <a:gd name="connsiteY11" fmla="*/ 260033 h 280987"/>
              <a:gd name="connsiteX12" fmla="*/ 26670 w 286702"/>
              <a:gd name="connsiteY12" fmla="*/ 280988 h 280987"/>
              <a:gd name="connsiteX13" fmla="*/ 78105 w 286702"/>
              <a:gd name="connsiteY13" fmla="*/ 238125 h 280987"/>
              <a:gd name="connsiteX14" fmla="*/ 94298 w 286702"/>
              <a:gd name="connsiteY14" fmla="*/ 225742 h 280987"/>
              <a:gd name="connsiteX15" fmla="*/ 101918 w 286702"/>
              <a:gd name="connsiteY15" fmla="*/ 225742 h 280987"/>
              <a:gd name="connsiteX16" fmla="*/ 124778 w 286702"/>
              <a:gd name="connsiteY16" fmla="*/ 196215 h 280987"/>
              <a:gd name="connsiteX17" fmla="*/ 138113 w 286702"/>
              <a:gd name="connsiteY17" fmla="*/ 197167 h 280987"/>
              <a:gd name="connsiteX18" fmla="*/ 165735 w 286702"/>
              <a:gd name="connsiteY18" fmla="*/ 186690 h 280987"/>
              <a:gd name="connsiteX19" fmla="*/ 185738 w 286702"/>
              <a:gd name="connsiteY19" fmla="*/ 186690 h 280987"/>
              <a:gd name="connsiteX20" fmla="*/ 236220 w 286702"/>
              <a:gd name="connsiteY20" fmla="*/ 160973 h 280987"/>
              <a:gd name="connsiteX21" fmla="*/ 262890 w 286702"/>
              <a:gd name="connsiteY21" fmla="*/ 152400 h 280987"/>
              <a:gd name="connsiteX22" fmla="*/ 272415 w 286702"/>
              <a:gd name="connsiteY22" fmla="*/ 142875 h 280987"/>
              <a:gd name="connsiteX23" fmla="*/ 286703 w 286702"/>
              <a:gd name="connsiteY23" fmla="*/ 147638 h 280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6702" h="280987">
                <a:moveTo>
                  <a:pt x="282893" y="130492"/>
                </a:moveTo>
                <a:lnTo>
                  <a:pt x="286703" y="120015"/>
                </a:lnTo>
                <a:lnTo>
                  <a:pt x="256223" y="2858"/>
                </a:lnTo>
                <a:lnTo>
                  <a:pt x="255270" y="0"/>
                </a:lnTo>
                <a:lnTo>
                  <a:pt x="113348" y="32385"/>
                </a:lnTo>
                <a:lnTo>
                  <a:pt x="113348" y="39053"/>
                </a:lnTo>
                <a:lnTo>
                  <a:pt x="104775" y="41910"/>
                </a:lnTo>
                <a:lnTo>
                  <a:pt x="100013" y="35242"/>
                </a:lnTo>
                <a:lnTo>
                  <a:pt x="0" y="58103"/>
                </a:lnTo>
                <a:lnTo>
                  <a:pt x="26670" y="213360"/>
                </a:lnTo>
                <a:lnTo>
                  <a:pt x="43815" y="227648"/>
                </a:lnTo>
                <a:lnTo>
                  <a:pt x="10478" y="260033"/>
                </a:lnTo>
                <a:lnTo>
                  <a:pt x="26670" y="280988"/>
                </a:lnTo>
                <a:lnTo>
                  <a:pt x="78105" y="238125"/>
                </a:lnTo>
                <a:lnTo>
                  <a:pt x="94298" y="225742"/>
                </a:lnTo>
                <a:lnTo>
                  <a:pt x="101918" y="225742"/>
                </a:lnTo>
                <a:lnTo>
                  <a:pt x="124778" y="196215"/>
                </a:lnTo>
                <a:lnTo>
                  <a:pt x="138113" y="197167"/>
                </a:lnTo>
                <a:lnTo>
                  <a:pt x="165735" y="186690"/>
                </a:lnTo>
                <a:lnTo>
                  <a:pt x="185738" y="186690"/>
                </a:lnTo>
                <a:lnTo>
                  <a:pt x="236220" y="160973"/>
                </a:lnTo>
                <a:lnTo>
                  <a:pt x="262890" y="152400"/>
                </a:lnTo>
                <a:lnTo>
                  <a:pt x="272415" y="142875"/>
                </a:lnTo>
                <a:lnTo>
                  <a:pt x="286703" y="147638"/>
                </a:lnTo>
                <a:close/>
              </a:path>
            </a:pathLst>
          </a:custGeom>
          <a:solidFill>
            <a:srgbClr val="248B97"/>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14D2C96-B012-251E-B235-A2F601A736ED}"/>
              </a:ext>
            </a:extLst>
          </p:cNvPr>
          <p:cNvSpPr/>
          <p:nvPr/>
        </p:nvSpPr>
        <p:spPr>
          <a:xfrm>
            <a:off x="9662159" y="2515554"/>
            <a:ext cx="176212" cy="291465"/>
          </a:xfrm>
          <a:custGeom>
            <a:avLst/>
            <a:gdLst>
              <a:gd name="connsiteX0" fmla="*/ 40957 w 176212"/>
              <a:gd name="connsiteY0" fmla="*/ 0 h 291465"/>
              <a:gd name="connsiteX1" fmla="*/ 25717 w 176212"/>
              <a:gd name="connsiteY1" fmla="*/ 2857 h 291465"/>
              <a:gd name="connsiteX2" fmla="*/ 11430 w 176212"/>
              <a:gd name="connsiteY2" fmla="*/ 13335 h 291465"/>
              <a:gd name="connsiteX3" fmla="*/ 0 w 176212"/>
              <a:gd name="connsiteY3" fmla="*/ 33338 h 291465"/>
              <a:gd name="connsiteX4" fmla="*/ 72390 w 176212"/>
              <a:gd name="connsiteY4" fmla="*/ 291465 h 291465"/>
              <a:gd name="connsiteX5" fmla="*/ 176213 w 176212"/>
              <a:gd name="connsiteY5" fmla="*/ 269557 h 291465"/>
              <a:gd name="connsiteX6" fmla="*/ 155257 w 176212"/>
              <a:gd name="connsiteY6" fmla="*/ 197167 h 291465"/>
              <a:gd name="connsiteX7" fmla="*/ 144780 w 176212"/>
              <a:gd name="connsiteY7" fmla="*/ 201930 h 291465"/>
              <a:gd name="connsiteX8" fmla="*/ 113347 w 176212"/>
              <a:gd name="connsiteY8" fmla="*/ 177165 h 291465"/>
              <a:gd name="connsiteX9" fmla="*/ 108585 w 176212"/>
              <a:gd name="connsiteY9" fmla="*/ 160972 h 291465"/>
              <a:gd name="connsiteX10" fmla="*/ 91440 w 176212"/>
              <a:gd name="connsiteY10" fmla="*/ 151447 h 291465"/>
              <a:gd name="connsiteX11" fmla="*/ 89535 w 176212"/>
              <a:gd name="connsiteY11" fmla="*/ 116205 h 291465"/>
              <a:gd name="connsiteX12" fmla="*/ 69532 w 176212"/>
              <a:gd name="connsiteY12" fmla="*/ 95250 h 291465"/>
              <a:gd name="connsiteX13" fmla="*/ 59055 w 176212"/>
              <a:gd name="connsiteY13" fmla="*/ 87630 h 291465"/>
              <a:gd name="connsiteX14" fmla="*/ 47625 w 176212"/>
              <a:gd name="connsiteY14" fmla="*/ 77152 h 291465"/>
              <a:gd name="connsiteX15" fmla="*/ 43815 w 176212"/>
              <a:gd name="connsiteY15" fmla="*/ 46672 h 291465"/>
              <a:gd name="connsiteX16" fmla="*/ 46672 w 176212"/>
              <a:gd name="connsiteY16" fmla="*/ 26670 h 291465"/>
              <a:gd name="connsiteX17" fmla="*/ 56197 w 176212"/>
              <a:gd name="connsiteY17" fmla="*/ 5715 h 291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6212" h="291465">
                <a:moveTo>
                  <a:pt x="40957" y="0"/>
                </a:moveTo>
                <a:lnTo>
                  <a:pt x="25717" y="2857"/>
                </a:lnTo>
                <a:lnTo>
                  <a:pt x="11430" y="13335"/>
                </a:lnTo>
                <a:lnTo>
                  <a:pt x="0" y="33338"/>
                </a:lnTo>
                <a:lnTo>
                  <a:pt x="72390" y="291465"/>
                </a:lnTo>
                <a:lnTo>
                  <a:pt x="176213" y="269557"/>
                </a:lnTo>
                <a:lnTo>
                  <a:pt x="155257" y="197167"/>
                </a:lnTo>
                <a:lnTo>
                  <a:pt x="144780" y="201930"/>
                </a:lnTo>
                <a:lnTo>
                  <a:pt x="113347" y="177165"/>
                </a:lnTo>
                <a:lnTo>
                  <a:pt x="108585" y="160972"/>
                </a:lnTo>
                <a:lnTo>
                  <a:pt x="91440" y="151447"/>
                </a:lnTo>
                <a:lnTo>
                  <a:pt x="89535" y="116205"/>
                </a:lnTo>
                <a:lnTo>
                  <a:pt x="69532" y="95250"/>
                </a:lnTo>
                <a:lnTo>
                  <a:pt x="59055" y="87630"/>
                </a:lnTo>
                <a:lnTo>
                  <a:pt x="47625" y="77152"/>
                </a:lnTo>
                <a:lnTo>
                  <a:pt x="43815" y="46672"/>
                </a:lnTo>
                <a:lnTo>
                  <a:pt x="46672" y="26670"/>
                </a:lnTo>
                <a:lnTo>
                  <a:pt x="56197" y="5715"/>
                </a:lnTo>
                <a:close/>
              </a:path>
            </a:pathLst>
          </a:custGeom>
          <a:solidFill>
            <a:srgbClr val="248B97"/>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C3D3CDA-965D-FEFD-99C3-9755DBC69867}"/>
              </a:ext>
            </a:extLst>
          </p:cNvPr>
          <p:cNvSpPr/>
          <p:nvPr/>
        </p:nvSpPr>
        <p:spPr>
          <a:xfrm>
            <a:off x="7951469" y="4581526"/>
            <a:ext cx="1521142" cy="1296352"/>
          </a:xfrm>
          <a:custGeom>
            <a:avLst/>
            <a:gdLst>
              <a:gd name="connsiteX0" fmla="*/ 1080135 w 1521142"/>
              <a:gd name="connsiteY0" fmla="*/ 15240 h 1296352"/>
              <a:gd name="connsiteX1" fmla="*/ 1042035 w 1521142"/>
              <a:gd name="connsiteY1" fmla="*/ 8572 h 1296352"/>
              <a:gd name="connsiteX2" fmla="*/ 1025843 w 1521142"/>
              <a:gd name="connsiteY2" fmla="*/ 0 h 1296352"/>
              <a:gd name="connsiteX3" fmla="*/ 1004888 w 1521142"/>
              <a:gd name="connsiteY3" fmla="*/ 13335 h 1296352"/>
              <a:gd name="connsiteX4" fmla="*/ 1004888 w 1521142"/>
              <a:gd name="connsiteY4" fmla="*/ 37147 h 1296352"/>
              <a:gd name="connsiteX5" fmla="*/ 1018223 w 1521142"/>
              <a:gd name="connsiteY5" fmla="*/ 57150 h 1296352"/>
              <a:gd name="connsiteX6" fmla="*/ 1013460 w 1521142"/>
              <a:gd name="connsiteY6" fmla="*/ 98107 h 1296352"/>
              <a:gd name="connsiteX7" fmla="*/ 993457 w 1521142"/>
              <a:gd name="connsiteY7" fmla="*/ 103822 h 1296352"/>
              <a:gd name="connsiteX8" fmla="*/ 983932 w 1521142"/>
              <a:gd name="connsiteY8" fmla="*/ 93345 h 1296352"/>
              <a:gd name="connsiteX9" fmla="*/ 978218 w 1521142"/>
              <a:gd name="connsiteY9" fmla="*/ 62865 h 1296352"/>
              <a:gd name="connsiteX10" fmla="*/ 501015 w 1521142"/>
              <a:gd name="connsiteY10" fmla="*/ 94297 h 1296352"/>
              <a:gd name="connsiteX11" fmla="*/ 469582 w 1521142"/>
              <a:gd name="connsiteY11" fmla="*/ 37147 h 1296352"/>
              <a:gd name="connsiteX12" fmla="*/ 4763 w 1521142"/>
              <a:gd name="connsiteY12" fmla="*/ 85725 h 1296352"/>
              <a:gd name="connsiteX13" fmla="*/ 0 w 1521142"/>
              <a:gd name="connsiteY13" fmla="*/ 113347 h 1296352"/>
              <a:gd name="connsiteX14" fmla="*/ 23813 w 1521142"/>
              <a:gd name="connsiteY14" fmla="*/ 140018 h 1296352"/>
              <a:gd name="connsiteX15" fmla="*/ 40005 w 1521142"/>
              <a:gd name="connsiteY15" fmla="*/ 146685 h 1296352"/>
              <a:gd name="connsiteX16" fmla="*/ 48578 w 1521142"/>
              <a:gd name="connsiteY16" fmla="*/ 158115 h 1296352"/>
              <a:gd name="connsiteX17" fmla="*/ 44768 w 1521142"/>
              <a:gd name="connsiteY17" fmla="*/ 227647 h 1296352"/>
              <a:gd name="connsiteX18" fmla="*/ 34290 w 1521142"/>
              <a:gd name="connsiteY18" fmla="*/ 233363 h 1296352"/>
              <a:gd name="connsiteX19" fmla="*/ 39053 w 1521142"/>
              <a:gd name="connsiteY19" fmla="*/ 237172 h 1296352"/>
              <a:gd name="connsiteX20" fmla="*/ 48578 w 1521142"/>
              <a:gd name="connsiteY20" fmla="*/ 234315 h 1296352"/>
              <a:gd name="connsiteX21" fmla="*/ 55245 w 1521142"/>
              <a:gd name="connsiteY21" fmla="*/ 226695 h 1296352"/>
              <a:gd name="connsiteX22" fmla="*/ 155257 w 1521142"/>
              <a:gd name="connsiteY22" fmla="*/ 200978 h 1296352"/>
              <a:gd name="connsiteX23" fmla="*/ 242888 w 1521142"/>
              <a:gd name="connsiteY23" fmla="*/ 196215 h 1296352"/>
              <a:gd name="connsiteX24" fmla="*/ 320040 w 1521142"/>
              <a:gd name="connsiteY24" fmla="*/ 214313 h 1296352"/>
              <a:gd name="connsiteX25" fmla="*/ 401003 w 1521142"/>
              <a:gd name="connsiteY25" fmla="*/ 261938 h 1296352"/>
              <a:gd name="connsiteX26" fmla="*/ 423863 w 1521142"/>
              <a:gd name="connsiteY26" fmla="*/ 269557 h 1296352"/>
              <a:gd name="connsiteX27" fmla="*/ 444818 w 1521142"/>
              <a:gd name="connsiteY27" fmla="*/ 288607 h 1296352"/>
              <a:gd name="connsiteX28" fmla="*/ 443865 w 1521142"/>
              <a:gd name="connsiteY28" fmla="*/ 314325 h 1296352"/>
              <a:gd name="connsiteX29" fmla="*/ 466725 w 1521142"/>
              <a:gd name="connsiteY29" fmla="*/ 314325 h 1296352"/>
              <a:gd name="connsiteX30" fmla="*/ 484823 w 1521142"/>
              <a:gd name="connsiteY30" fmla="*/ 304800 h 1296352"/>
              <a:gd name="connsiteX31" fmla="*/ 508635 w 1521142"/>
              <a:gd name="connsiteY31" fmla="*/ 305753 h 1296352"/>
              <a:gd name="connsiteX32" fmla="*/ 527685 w 1521142"/>
              <a:gd name="connsiteY32" fmla="*/ 298132 h 1296352"/>
              <a:gd name="connsiteX33" fmla="*/ 555307 w 1521142"/>
              <a:gd name="connsiteY33" fmla="*/ 279082 h 1296352"/>
              <a:gd name="connsiteX34" fmla="*/ 584835 w 1521142"/>
              <a:gd name="connsiteY34" fmla="*/ 251460 h 1296352"/>
              <a:gd name="connsiteX35" fmla="*/ 595313 w 1521142"/>
              <a:gd name="connsiteY35" fmla="*/ 247650 h 1296352"/>
              <a:gd name="connsiteX36" fmla="*/ 601028 w 1521142"/>
              <a:gd name="connsiteY36" fmla="*/ 252413 h 1296352"/>
              <a:gd name="connsiteX37" fmla="*/ 614363 w 1521142"/>
              <a:gd name="connsiteY37" fmla="*/ 252413 h 1296352"/>
              <a:gd name="connsiteX38" fmla="*/ 619125 w 1521142"/>
              <a:gd name="connsiteY38" fmla="*/ 244793 h 1296352"/>
              <a:gd name="connsiteX39" fmla="*/ 614363 w 1521142"/>
              <a:gd name="connsiteY39" fmla="*/ 233363 h 1296352"/>
              <a:gd name="connsiteX40" fmla="*/ 608648 w 1521142"/>
              <a:gd name="connsiteY40" fmla="*/ 227647 h 1296352"/>
              <a:gd name="connsiteX41" fmla="*/ 610553 w 1521142"/>
              <a:gd name="connsiteY41" fmla="*/ 220028 h 1296352"/>
              <a:gd name="connsiteX42" fmla="*/ 629603 w 1521142"/>
              <a:gd name="connsiteY42" fmla="*/ 209550 h 1296352"/>
              <a:gd name="connsiteX43" fmla="*/ 677228 w 1521142"/>
              <a:gd name="connsiteY43" fmla="*/ 205740 h 1296352"/>
              <a:gd name="connsiteX44" fmla="*/ 684848 w 1521142"/>
              <a:gd name="connsiteY44" fmla="*/ 215265 h 1296352"/>
              <a:gd name="connsiteX45" fmla="*/ 694373 w 1521142"/>
              <a:gd name="connsiteY45" fmla="*/ 216218 h 1296352"/>
              <a:gd name="connsiteX46" fmla="*/ 716280 w 1521142"/>
              <a:gd name="connsiteY46" fmla="*/ 225743 h 1296352"/>
              <a:gd name="connsiteX47" fmla="*/ 744855 w 1521142"/>
              <a:gd name="connsiteY47" fmla="*/ 242888 h 1296352"/>
              <a:gd name="connsiteX48" fmla="*/ 756285 w 1521142"/>
              <a:gd name="connsiteY48" fmla="*/ 259080 h 1296352"/>
              <a:gd name="connsiteX49" fmla="*/ 766763 w 1521142"/>
              <a:gd name="connsiteY49" fmla="*/ 270510 h 1296352"/>
              <a:gd name="connsiteX50" fmla="*/ 793432 w 1521142"/>
              <a:gd name="connsiteY50" fmla="*/ 283845 h 1296352"/>
              <a:gd name="connsiteX51" fmla="*/ 793432 w 1521142"/>
              <a:gd name="connsiteY51" fmla="*/ 306705 h 1296352"/>
              <a:gd name="connsiteX52" fmla="*/ 820103 w 1521142"/>
              <a:gd name="connsiteY52" fmla="*/ 324803 h 1296352"/>
              <a:gd name="connsiteX53" fmla="*/ 829628 w 1521142"/>
              <a:gd name="connsiteY53" fmla="*/ 325755 h 1296352"/>
              <a:gd name="connsiteX54" fmla="*/ 844868 w 1521142"/>
              <a:gd name="connsiteY54" fmla="*/ 339090 h 1296352"/>
              <a:gd name="connsiteX55" fmla="*/ 851535 w 1521142"/>
              <a:gd name="connsiteY55" fmla="*/ 354330 h 1296352"/>
              <a:gd name="connsiteX56" fmla="*/ 861060 w 1521142"/>
              <a:gd name="connsiteY56" fmla="*/ 356235 h 1296352"/>
              <a:gd name="connsiteX57" fmla="*/ 868680 w 1521142"/>
              <a:gd name="connsiteY57" fmla="*/ 376238 h 1296352"/>
              <a:gd name="connsiteX58" fmla="*/ 875348 w 1521142"/>
              <a:gd name="connsiteY58" fmla="*/ 381953 h 1296352"/>
              <a:gd name="connsiteX59" fmla="*/ 884873 w 1521142"/>
              <a:gd name="connsiteY59" fmla="*/ 371475 h 1296352"/>
              <a:gd name="connsiteX60" fmla="*/ 912495 w 1521142"/>
              <a:gd name="connsiteY60" fmla="*/ 372428 h 1296352"/>
              <a:gd name="connsiteX61" fmla="*/ 917257 w 1521142"/>
              <a:gd name="connsiteY61" fmla="*/ 385763 h 1296352"/>
              <a:gd name="connsiteX62" fmla="*/ 927735 w 1521142"/>
              <a:gd name="connsiteY62" fmla="*/ 394335 h 1296352"/>
              <a:gd name="connsiteX63" fmla="*/ 927735 w 1521142"/>
              <a:gd name="connsiteY63" fmla="*/ 406718 h 1296352"/>
              <a:gd name="connsiteX64" fmla="*/ 955357 w 1521142"/>
              <a:gd name="connsiteY64" fmla="*/ 427672 h 1296352"/>
              <a:gd name="connsiteX65" fmla="*/ 957263 w 1521142"/>
              <a:gd name="connsiteY65" fmla="*/ 519113 h 1296352"/>
              <a:gd name="connsiteX66" fmla="*/ 940118 w 1521142"/>
              <a:gd name="connsiteY66" fmla="*/ 574357 h 1296352"/>
              <a:gd name="connsiteX67" fmla="*/ 949643 w 1521142"/>
              <a:gd name="connsiteY67" fmla="*/ 585788 h 1296352"/>
              <a:gd name="connsiteX68" fmla="*/ 947738 w 1521142"/>
              <a:gd name="connsiteY68" fmla="*/ 618172 h 1296352"/>
              <a:gd name="connsiteX69" fmla="*/ 940118 w 1521142"/>
              <a:gd name="connsiteY69" fmla="*/ 631507 h 1296352"/>
              <a:gd name="connsiteX70" fmla="*/ 946785 w 1521142"/>
              <a:gd name="connsiteY70" fmla="*/ 642938 h 1296352"/>
              <a:gd name="connsiteX71" fmla="*/ 968693 w 1521142"/>
              <a:gd name="connsiteY71" fmla="*/ 664845 h 1296352"/>
              <a:gd name="connsiteX72" fmla="*/ 971550 w 1521142"/>
              <a:gd name="connsiteY72" fmla="*/ 679132 h 1296352"/>
              <a:gd name="connsiteX73" fmla="*/ 979170 w 1521142"/>
              <a:gd name="connsiteY73" fmla="*/ 688657 h 1296352"/>
              <a:gd name="connsiteX74" fmla="*/ 975360 w 1521142"/>
              <a:gd name="connsiteY74" fmla="*/ 670560 h 1296352"/>
              <a:gd name="connsiteX75" fmla="*/ 987743 w 1521142"/>
              <a:gd name="connsiteY75" fmla="*/ 664845 h 1296352"/>
              <a:gd name="connsiteX76" fmla="*/ 995363 w 1521142"/>
              <a:gd name="connsiteY76" fmla="*/ 630555 h 1296352"/>
              <a:gd name="connsiteX77" fmla="*/ 966788 w 1521142"/>
              <a:gd name="connsiteY77" fmla="*/ 619125 h 1296352"/>
              <a:gd name="connsiteX78" fmla="*/ 967740 w 1521142"/>
              <a:gd name="connsiteY78" fmla="*/ 613410 h 1296352"/>
              <a:gd name="connsiteX79" fmla="*/ 992505 w 1521142"/>
              <a:gd name="connsiteY79" fmla="*/ 609600 h 1296352"/>
              <a:gd name="connsiteX80" fmla="*/ 1001078 w 1521142"/>
              <a:gd name="connsiteY80" fmla="*/ 634365 h 1296352"/>
              <a:gd name="connsiteX81" fmla="*/ 1011555 w 1521142"/>
              <a:gd name="connsiteY81" fmla="*/ 640080 h 1296352"/>
              <a:gd name="connsiteX82" fmla="*/ 1012507 w 1521142"/>
              <a:gd name="connsiteY82" fmla="*/ 621030 h 1296352"/>
              <a:gd name="connsiteX83" fmla="*/ 1022985 w 1521142"/>
              <a:gd name="connsiteY83" fmla="*/ 623888 h 1296352"/>
              <a:gd name="connsiteX84" fmla="*/ 1028700 w 1521142"/>
              <a:gd name="connsiteY84" fmla="*/ 631507 h 1296352"/>
              <a:gd name="connsiteX85" fmla="*/ 1027748 w 1521142"/>
              <a:gd name="connsiteY85" fmla="*/ 638175 h 1296352"/>
              <a:gd name="connsiteX86" fmla="*/ 1000125 w 1521142"/>
              <a:gd name="connsiteY86" fmla="*/ 678180 h 1296352"/>
              <a:gd name="connsiteX87" fmla="*/ 998220 w 1521142"/>
              <a:gd name="connsiteY87" fmla="*/ 688657 h 1296352"/>
              <a:gd name="connsiteX88" fmla="*/ 982028 w 1521142"/>
              <a:gd name="connsiteY88" fmla="*/ 706755 h 1296352"/>
              <a:gd name="connsiteX89" fmla="*/ 982028 w 1521142"/>
              <a:gd name="connsiteY89" fmla="*/ 717232 h 1296352"/>
              <a:gd name="connsiteX90" fmla="*/ 1017270 w 1521142"/>
              <a:gd name="connsiteY90" fmla="*/ 753427 h 1296352"/>
              <a:gd name="connsiteX91" fmla="*/ 1067753 w 1521142"/>
              <a:gd name="connsiteY91" fmla="*/ 828675 h 1296352"/>
              <a:gd name="connsiteX92" fmla="*/ 1084898 w 1521142"/>
              <a:gd name="connsiteY92" fmla="*/ 848677 h 1296352"/>
              <a:gd name="connsiteX93" fmla="*/ 1084898 w 1521142"/>
              <a:gd name="connsiteY93" fmla="*/ 865823 h 1296352"/>
              <a:gd name="connsiteX94" fmla="*/ 1111568 w 1521142"/>
              <a:gd name="connsiteY94" fmla="*/ 909638 h 1296352"/>
              <a:gd name="connsiteX95" fmla="*/ 1133475 w 1521142"/>
              <a:gd name="connsiteY95" fmla="*/ 915352 h 1296352"/>
              <a:gd name="connsiteX96" fmla="*/ 1140143 w 1521142"/>
              <a:gd name="connsiteY96" fmla="*/ 903923 h 1296352"/>
              <a:gd name="connsiteX97" fmla="*/ 1120140 w 1521142"/>
              <a:gd name="connsiteY97" fmla="*/ 906780 h 1296352"/>
              <a:gd name="connsiteX98" fmla="*/ 1091565 w 1521142"/>
              <a:gd name="connsiteY98" fmla="*/ 863918 h 1296352"/>
              <a:gd name="connsiteX99" fmla="*/ 1093470 w 1521142"/>
              <a:gd name="connsiteY99" fmla="*/ 850582 h 1296352"/>
              <a:gd name="connsiteX100" fmla="*/ 1107757 w 1521142"/>
              <a:gd name="connsiteY100" fmla="*/ 842963 h 1296352"/>
              <a:gd name="connsiteX101" fmla="*/ 1107757 w 1521142"/>
              <a:gd name="connsiteY101" fmla="*/ 828675 h 1296352"/>
              <a:gd name="connsiteX102" fmla="*/ 1102043 w 1521142"/>
              <a:gd name="connsiteY102" fmla="*/ 816293 h 1296352"/>
              <a:gd name="connsiteX103" fmla="*/ 1110615 w 1521142"/>
              <a:gd name="connsiteY103" fmla="*/ 807720 h 1296352"/>
              <a:gd name="connsiteX104" fmla="*/ 1114425 w 1521142"/>
              <a:gd name="connsiteY104" fmla="*/ 816293 h 1296352"/>
              <a:gd name="connsiteX105" fmla="*/ 1121093 w 1521142"/>
              <a:gd name="connsiteY105" fmla="*/ 821055 h 1296352"/>
              <a:gd name="connsiteX106" fmla="*/ 1121093 w 1521142"/>
              <a:gd name="connsiteY106" fmla="*/ 859155 h 1296352"/>
              <a:gd name="connsiteX107" fmla="*/ 1109663 w 1521142"/>
              <a:gd name="connsiteY107" fmla="*/ 853440 h 1296352"/>
              <a:gd name="connsiteX108" fmla="*/ 1102043 w 1521142"/>
              <a:gd name="connsiteY108" fmla="*/ 862013 h 1296352"/>
              <a:gd name="connsiteX109" fmla="*/ 1115378 w 1521142"/>
              <a:gd name="connsiteY109" fmla="*/ 877252 h 1296352"/>
              <a:gd name="connsiteX110" fmla="*/ 1124903 w 1521142"/>
              <a:gd name="connsiteY110" fmla="*/ 902018 h 1296352"/>
              <a:gd name="connsiteX111" fmla="*/ 1136332 w 1521142"/>
              <a:gd name="connsiteY111" fmla="*/ 896302 h 1296352"/>
              <a:gd name="connsiteX112" fmla="*/ 1158240 w 1521142"/>
              <a:gd name="connsiteY112" fmla="*/ 907732 h 1296352"/>
              <a:gd name="connsiteX113" fmla="*/ 1178243 w 1521142"/>
              <a:gd name="connsiteY113" fmla="*/ 928688 h 1296352"/>
              <a:gd name="connsiteX114" fmla="*/ 1193482 w 1521142"/>
              <a:gd name="connsiteY114" fmla="*/ 977265 h 1296352"/>
              <a:gd name="connsiteX115" fmla="*/ 1223010 w 1521142"/>
              <a:gd name="connsiteY115" fmla="*/ 1022985 h 1296352"/>
              <a:gd name="connsiteX116" fmla="*/ 1230630 w 1521142"/>
              <a:gd name="connsiteY116" fmla="*/ 1010602 h 1296352"/>
              <a:gd name="connsiteX117" fmla="*/ 1257300 w 1521142"/>
              <a:gd name="connsiteY117" fmla="*/ 1005840 h 1296352"/>
              <a:gd name="connsiteX118" fmla="*/ 1287780 w 1521142"/>
              <a:gd name="connsiteY118" fmla="*/ 1018223 h 1296352"/>
              <a:gd name="connsiteX119" fmla="*/ 1290638 w 1521142"/>
              <a:gd name="connsiteY119" fmla="*/ 1034415 h 1296352"/>
              <a:gd name="connsiteX120" fmla="*/ 1322070 w 1521142"/>
              <a:gd name="connsiteY120" fmla="*/ 1070610 h 1296352"/>
              <a:gd name="connsiteX121" fmla="*/ 1323023 w 1521142"/>
              <a:gd name="connsiteY121" fmla="*/ 1081088 h 1296352"/>
              <a:gd name="connsiteX122" fmla="*/ 1343978 w 1521142"/>
              <a:gd name="connsiteY122" fmla="*/ 1106805 h 1296352"/>
              <a:gd name="connsiteX123" fmla="*/ 1337310 w 1521142"/>
              <a:gd name="connsiteY123" fmla="*/ 1111568 h 1296352"/>
              <a:gd name="connsiteX124" fmla="*/ 1337310 w 1521142"/>
              <a:gd name="connsiteY124" fmla="*/ 1137285 h 1296352"/>
              <a:gd name="connsiteX125" fmla="*/ 1363028 w 1521142"/>
              <a:gd name="connsiteY125" fmla="*/ 1150620 h 1296352"/>
              <a:gd name="connsiteX126" fmla="*/ 1377315 w 1521142"/>
              <a:gd name="connsiteY126" fmla="*/ 1150620 h 1296352"/>
              <a:gd name="connsiteX127" fmla="*/ 1403032 w 1521142"/>
              <a:gd name="connsiteY127" fmla="*/ 1133475 h 1296352"/>
              <a:gd name="connsiteX128" fmla="*/ 1417320 w 1521142"/>
              <a:gd name="connsiteY128" fmla="*/ 1136332 h 1296352"/>
              <a:gd name="connsiteX129" fmla="*/ 1427798 w 1521142"/>
              <a:gd name="connsiteY129" fmla="*/ 1140143 h 1296352"/>
              <a:gd name="connsiteX130" fmla="*/ 1449705 w 1521142"/>
              <a:gd name="connsiteY130" fmla="*/ 1123950 h 1296352"/>
              <a:gd name="connsiteX131" fmla="*/ 1451610 w 1521142"/>
              <a:gd name="connsiteY131" fmla="*/ 1117282 h 1296352"/>
              <a:gd name="connsiteX132" fmla="*/ 1463040 w 1521142"/>
              <a:gd name="connsiteY132" fmla="*/ 1120140 h 1296352"/>
              <a:gd name="connsiteX133" fmla="*/ 1485900 w 1521142"/>
              <a:gd name="connsiteY133" fmla="*/ 1103948 h 1296352"/>
              <a:gd name="connsiteX134" fmla="*/ 1498282 w 1521142"/>
              <a:gd name="connsiteY134" fmla="*/ 1082040 h 1296352"/>
              <a:gd name="connsiteX135" fmla="*/ 1491615 w 1521142"/>
              <a:gd name="connsiteY135" fmla="*/ 1051560 h 1296352"/>
              <a:gd name="connsiteX136" fmla="*/ 1489710 w 1521142"/>
              <a:gd name="connsiteY136" fmla="*/ 1039177 h 1296352"/>
              <a:gd name="connsiteX137" fmla="*/ 1500188 w 1521142"/>
              <a:gd name="connsiteY137" fmla="*/ 1001077 h 1296352"/>
              <a:gd name="connsiteX138" fmla="*/ 1505903 w 1521142"/>
              <a:gd name="connsiteY138" fmla="*/ 999173 h 1296352"/>
              <a:gd name="connsiteX139" fmla="*/ 1511618 w 1521142"/>
              <a:gd name="connsiteY139" fmla="*/ 1014413 h 1296352"/>
              <a:gd name="connsiteX140" fmla="*/ 1519238 w 1521142"/>
              <a:gd name="connsiteY140" fmla="*/ 997268 h 1296352"/>
              <a:gd name="connsiteX141" fmla="*/ 1511618 w 1521142"/>
              <a:gd name="connsiteY141" fmla="*/ 928688 h 1296352"/>
              <a:gd name="connsiteX142" fmla="*/ 1507807 w 1521142"/>
              <a:gd name="connsiteY142" fmla="*/ 828675 h 1296352"/>
              <a:gd name="connsiteX143" fmla="*/ 1498282 w 1521142"/>
              <a:gd name="connsiteY143" fmla="*/ 763905 h 1296352"/>
              <a:gd name="connsiteX144" fmla="*/ 1491615 w 1521142"/>
              <a:gd name="connsiteY144" fmla="*/ 747713 h 1296352"/>
              <a:gd name="connsiteX145" fmla="*/ 1428750 w 1521142"/>
              <a:gd name="connsiteY145" fmla="*/ 641985 h 1296352"/>
              <a:gd name="connsiteX146" fmla="*/ 1379220 w 1521142"/>
              <a:gd name="connsiteY146" fmla="*/ 555307 h 1296352"/>
              <a:gd name="connsiteX147" fmla="*/ 1358265 w 1521142"/>
              <a:gd name="connsiteY147" fmla="*/ 523875 h 1296352"/>
              <a:gd name="connsiteX148" fmla="*/ 1345882 w 1521142"/>
              <a:gd name="connsiteY148" fmla="*/ 489585 h 1296352"/>
              <a:gd name="connsiteX149" fmla="*/ 1343978 w 1521142"/>
              <a:gd name="connsiteY149" fmla="*/ 457200 h 1296352"/>
              <a:gd name="connsiteX150" fmla="*/ 1352550 w 1521142"/>
              <a:gd name="connsiteY150" fmla="*/ 454343 h 1296352"/>
              <a:gd name="connsiteX151" fmla="*/ 1352550 w 1521142"/>
              <a:gd name="connsiteY151" fmla="*/ 445770 h 1296352"/>
              <a:gd name="connsiteX152" fmla="*/ 1342073 w 1521142"/>
              <a:gd name="connsiteY152" fmla="*/ 424815 h 1296352"/>
              <a:gd name="connsiteX153" fmla="*/ 1303973 w 1521142"/>
              <a:gd name="connsiteY153" fmla="*/ 386715 h 1296352"/>
              <a:gd name="connsiteX154" fmla="*/ 1231582 w 1521142"/>
              <a:gd name="connsiteY154" fmla="*/ 294322 h 1296352"/>
              <a:gd name="connsiteX155" fmla="*/ 1177290 w 1521142"/>
              <a:gd name="connsiteY155" fmla="*/ 195263 h 1296352"/>
              <a:gd name="connsiteX156" fmla="*/ 1136332 w 1521142"/>
              <a:gd name="connsiteY156" fmla="*/ 93345 h 1296352"/>
              <a:gd name="connsiteX157" fmla="*/ 1130618 w 1521142"/>
              <a:gd name="connsiteY157" fmla="*/ 58103 h 1296352"/>
              <a:gd name="connsiteX158" fmla="*/ 1119188 w 1521142"/>
              <a:gd name="connsiteY158" fmla="*/ 48578 h 1296352"/>
              <a:gd name="connsiteX159" fmla="*/ 1114425 w 1521142"/>
              <a:gd name="connsiteY159" fmla="*/ 12382 h 1296352"/>
              <a:gd name="connsiteX160" fmla="*/ 1167765 w 1521142"/>
              <a:gd name="connsiteY160" fmla="*/ 1296352 h 1296352"/>
              <a:gd name="connsiteX161" fmla="*/ 1183957 w 1521142"/>
              <a:gd name="connsiteY161" fmla="*/ 1295400 h 1296352"/>
              <a:gd name="connsiteX162" fmla="*/ 1177290 w 1521142"/>
              <a:gd name="connsiteY162" fmla="*/ 1285875 h 1296352"/>
              <a:gd name="connsiteX163" fmla="*/ 1237298 w 1521142"/>
              <a:gd name="connsiteY163" fmla="*/ 1285875 h 1296352"/>
              <a:gd name="connsiteX164" fmla="*/ 1237298 w 1521142"/>
              <a:gd name="connsiteY164" fmla="*/ 1279207 h 1296352"/>
              <a:gd name="connsiteX165" fmla="*/ 1252538 w 1521142"/>
              <a:gd name="connsiteY165" fmla="*/ 1277302 h 1296352"/>
              <a:gd name="connsiteX166" fmla="*/ 1287780 w 1521142"/>
              <a:gd name="connsiteY166" fmla="*/ 1245870 h 1296352"/>
              <a:gd name="connsiteX167" fmla="*/ 1302068 w 1521142"/>
              <a:gd name="connsiteY167" fmla="*/ 1240155 h 1296352"/>
              <a:gd name="connsiteX168" fmla="*/ 1324928 w 1521142"/>
              <a:gd name="connsiteY168" fmla="*/ 1231582 h 1296352"/>
              <a:gd name="connsiteX169" fmla="*/ 1327785 w 1521142"/>
              <a:gd name="connsiteY169" fmla="*/ 1243965 h 1296352"/>
              <a:gd name="connsiteX170" fmla="*/ 1343978 w 1521142"/>
              <a:gd name="connsiteY170" fmla="*/ 1251585 h 1296352"/>
              <a:gd name="connsiteX171" fmla="*/ 1319213 w 1521142"/>
              <a:gd name="connsiteY171" fmla="*/ 1263015 h 1296352"/>
              <a:gd name="connsiteX172" fmla="*/ 1296353 w 1521142"/>
              <a:gd name="connsiteY172" fmla="*/ 1263015 h 1296352"/>
              <a:gd name="connsiteX173" fmla="*/ 1259205 w 1521142"/>
              <a:gd name="connsiteY173" fmla="*/ 1286827 h 1296352"/>
              <a:gd name="connsiteX174" fmla="*/ 1401128 w 1521142"/>
              <a:gd name="connsiteY174" fmla="*/ 1213485 h 1296352"/>
              <a:gd name="connsiteX175" fmla="*/ 1372553 w 1521142"/>
              <a:gd name="connsiteY175" fmla="*/ 1226820 h 1296352"/>
              <a:gd name="connsiteX176" fmla="*/ 1363028 w 1521142"/>
              <a:gd name="connsiteY176" fmla="*/ 1239202 h 1296352"/>
              <a:gd name="connsiteX177" fmla="*/ 1373505 w 1521142"/>
              <a:gd name="connsiteY177" fmla="*/ 1240155 h 1296352"/>
              <a:gd name="connsiteX178" fmla="*/ 1437323 w 1521142"/>
              <a:gd name="connsiteY178" fmla="*/ 1185863 h 1296352"/>
              <a:gd name="connsiteX179" fmla="*/ 1426845 w 1521142"/>
              <a:gd name="connsiteY179" fmla="*/ 1188720 h 1296352"/>
              <a:gd name="connsiteX180" fmla="*/ 1413510 w 1521142"/>
              <a:gd name="connsiteY180" fmla="*/ 1207770 h 1296352"/>
              <a:gd name="connsiteX181" fmla="*/ 1423988 w 1521142"/>
              <a:gd name="connsiteY181" fmla="*/ 1205865 h 1296352"/>
              <a:gd name="connsiteX182" fmla="*/ 1438275 w 1521142"/>
              <a:gd name="connsiteY182" fmla="*/ 1190625 h 1296352"/>
              <a:gd name="connsiteX183" fmla="*/ 1516380 w 1521142"/>
              <a:gd name="connsiteY183" fmla="*/ 1036320 h 1296352"/>
              <a:gd name="connsiteX184" fmla="*/ 1500188 w 1521142"/>
              <a:gd name="connsiteY184" fmla="*/ 1089660 h 1296352"/>
              <a:gd name="connsiteX185" fmla="*/ 1492568 w 1521142"/>
              <a:gd name="connsiteY185" fmla="*/ 1099185 h 1296352"/>
              <a:gd name="connsiteX186" fmla="*/ 1483043 w 1521142"/>
              <a:gd name="connsiteY186" fmla="*/ 1123950 h 1296352"/>
              <a:gd name="connsiteX187" fmla="*/ 1471613 w 1521142"/>
              <a:gd name="connsiteY187" fmla="*/ 1139190 h 1296352"/>
              <a:gd name="connsiteX188" fmla="*/ 1464945 w 1521142"/>
              <a:gd name="connsiteY188" fmla="*/ 1155382 h 1296352"/>
              <a:gd name="connsiteX189" fmla="*/ 1446848 w 1521142"/>
              <a:gd name="connsiteY189" fmla="*/ 1176338 h 1296352"/>
              <a:gd name="connsiteX190" fmla="*/ 1446848 w 1521142"/>
              <a:gd name="connsiteY190" fmla="*/ 1184910 h 1296352"/>
              <a:gd name="connsiteX191" fmla="*/ 1472565 w 1521142"/>
              <a:gd name="connsiteY191" fmla="*/ 1158240 h 1296352"/>
              <a:gd name="connsiteX192" fmla="*/ 1495425 w 1521142"/>
              <a:gd name="connsiteY192" fmla="*/ 1124902 h 1296352"/>
              <a:gd name="connsiteX193" fmla="*/ 1501140 w 1521142"/>
              <a:gd name="connsiteY193" fmla="*/ 1105852 h 1296352"/>
              <a:gd name="connsiteX194" fmla="*/ 1521143 w 1521142"/>
              <a:gd name="connsiteY194" fmla="*/ 1059180 h 1296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521142" h="1296352">
                <a:moveTo>
                  <a:pt x="1080135" y="15240"/>
                </a:moveTo>
                <a:lnTo>
                  <a:pt x="1042035" y="8572"/>
                </a:lnTo>
                <a:lnTo>
                  <a:pt x="1025843" y="0"/>
                </a:lnTo>
                <a:lnTo>
                  <a:pt x="1004888" y="13335"/>
                </a:lnTo>
                <a:lnTo>
                  <a:pt x="1004888" y="37147"/>
                </a:lnTo>
                <a:lnTo>
                  <a:pt x="1018223" y="57150"/>
                </a:lnTo>
                <a:lnTo>
                  <a:pt x="1013460" y="98107"/>
                </a:lnTo>
                <a:lnTo>
                  <a:pt x="993457" y="103822"/>
                </a:lnTo>
                <a:lnTo>
                  <a:pt x="983932" y="93345"/>
                </a:lnTo>
                <a:lnTo>
                  <a:pt x="978218" y="62865"/>
                </a:lnTo>
                <a:lnTo>
                  <a:pt x="501015" y="94297"/>
                </a:lnTo>
                <a:lnTo>
                  <a:pt x="469582" y="37147"/>
                </a:lnTo>
                <a:lnTo>
                  <a:pt x="4763" y="85725"/>
                </a:lnTo>
                <a:lnTo>
                  <a:pt x="0" y="113347"/>
                </a:lnTo>
                <a:lnTo>
                  <a:pt x="23813" y="140018"/>
                </a:lnTo>
                <a:lnTo>
                  <a:pt x="40005" y="146685"/>
                </a:lnTo>
                <a:lnTo>
                  <a:pt x="48578" y="158115"/>
                </a:lnTo>
                <a:lnTo>
                  <a:pt x="44768" y="227647"/>
                </a:lnTo>
                <a:lnTo>
                  <a:pt x="34290" y="233363"/>
                </a:lnTo>
                <a:lnTo>
                  <a:pt x="39053" y="237172"/>
                </a:lnTo>
                <a:lnTo>
                  <a:pt x="48578" y="234315"/>
                </a:lnTo>
                <a:lnTo>
                  <a:pt x="55245" y="226695"/>
                </a:lnTo>
                <a:lnTo>
                  <a:pt x="155257" y="200978"/>
                </a:lnTo>
                <a:lnTo>
                  <a:pt x="242888" y="196215"/>
                </a:lnTo>
                <a:lnTo>
                  <a:pt x="320040" y="214313"/>
                </a:lnTo>
                <a:lnTo>
                  <a:pt x="401003" y="261938"/>
                </a:lnTo>
                <a:lnTo>
                  <a:pt x="423863" y="269557"/>
                </a:lnTo>
                <a:lnTo>
                  <a:pt x="444818" y="288607"/>
                </a:lnTo>
                <a:lnTo>
                  <a:pt x="443865" y="314325"/>
                </a:lnTo>
                <a:lnTo>
                  <a:pt x="466725" y="314325"/>
                </a:lnTo>
                <a:lnTo>
                  <a:pt x="484823" y="304800"/>
                </a:lnTo>
                <a:lnTo>
                  <a:pt x="508635" y="305753"/>
                </a:lnTo>
                <a:lnTo>
                  <a:pt x="527685" y="298132"/>
                </a:lnTo>
                <a:lnTo>
                  <a:pt x="555307" y="279082"/>
                </a:lnTo>
                <a:lnTo>
                  <a:pt x="584835" y="251460"/>
                </a:lnTo>
                <a:lnTo>
                  <a:pt x="595313" y="247650"/>
                </a:lnTo>
                <a:lnTo>
                  <a:pt x="601028" y="252413"/>
                </a:lnTo>
                <a:lnTo>
                  <a:pt x="614363" y="252413"/>
                </a:lnTo>
                <a:lnTo>
                  <a:pt x="619125" y="244793"/>
                </a:lnTo>
                <a:lnTo>
                  <a:pt x="614363" y="233363"/>
                </a:lnTo>
                <a:lnTo>
                  <a:pt x="608648" y="227647"/>
                </a:lnTo>
                <a:lnTo>
                  <a:pt x="610553" y="220028"/>
                </a:lnTo>
                <a:lnTo>
                  <a:pt x="629603" y="209550"/>
                </a:lnTo>
                <a:lnTo>
                  <a:pt x="677228" y="205740"/>
                </a:lnTo>
                <a:lnTo>
                  <a:pt x="684848" y="215265"/>
                </a:lnTo>
                <a:lnTo>
                  <a:pt x="694373" y="216218"/>
                </a:lnTo>
                <a:lnTo>
                  <a:pt x="716280" y="225743"/>
                </a:lnTo>
                <a:lnTo>
                  <a:pt x="744855" y="242888"/>
                </a:lnTo>
                <a:lnTo>
                  <a:pt x="756285" y="259080"/>
                </a:lnTo>
                <a:lnTo>
                  <a:pt x="766763" y="270510"/>
                </a:lnTo>
                <a:lnTo>
                  <a:pt x="793432" y="283845"/>
                </a:lnTo>
                <a:lnTo>
                  <a:pt x="793432" y="306705"/>
                </a:lnTo>
                <a:lnTo>
                  <a:pt x="820103" y="324803"/>
                </a:lnTo>
                <a:lnTo>
                  <a:pt x="829628" y="325755"/>
                </a:lnTo>
                <a:lnTo>
                  <a:pt x="844868" y="339090"/>
                </a:lnTo>
                <a:lnTo>
                  <a:pt x="851535" y="354330"/>
                </a:lnTo>
                <a:lnTo>
                  <a:pt x="861060" y="356235"/>
                </a:lnTo>
                <a:lnTo>
                  <a:pt x="868680" y="376238"/>
                </a:lnTo>
                <a:lnTo>
                  <a:pt x="875348" y="381953"/>
                </a:lnTo>
                <a:lnTo>
                  <a:pt x="884873" y="371475"/>
                </a:lnTo>
                <a:lnTo>
                  <a:pt x="912495" y="372428"/>
                </a:lnTo>
                <a:lnTo>
                  <a:pt x="917257" y="385763"/>
                </a:lnTo>
                <a:lnTo>
                  <a:pt x="927735" y="394335"/>
                </a:lnTo>
                <a:lnTo>
                  <a:pt x="927735" y="406718"/>
                </a:lnTo>
                <a:lnTo>
                  <a:pt x="955357" y="427672"/>
                </a:lnTo>
                <a:lnTo>
                  <a:pt x="957263" y="519113"/>
                </a:lnTo>
                <a:lnTo>
                  <a:pt x="940118" y="574357"/>
                </a:lnTo>
                <a:lnTo>
                  <a:pt x="949643" y="585788"/>
                </a:lnTo>
                <a:lnTo>
                  <a:pt x="947738" y="618172"/>
                </a:lnTo>
                <a:lnTo>
                  <a:pt x="940118" y="631507"/>
                </a:lnTo>
                <a:lnTo>
                  <a:pt x="946785" y="642938"/>
                </a:lnTo>
                <a:lnTo>
                  <a:pt x="968693" y="664845"/>
                </a:lnTo>
                <a:lnTo>
                  <a:pt x="971550" y="679132"/>
                </a:lnTo>
                <a:lnTo>
                  <a:pt x="979170" y="688657"/>
                </a:lnTo>
                <a:lnTo>
                  <a:pt x="975360" y="670560"/>
                </a:lnTo>
                <a:lnTo>
                  <a:pt x="987743" y="664845"/>
                </a:lnTo>
                <a:lnTo>
                  <a:pt x="995363" y="630555"/>
                </a:lnTo>
                <a:lnTo>
                  <a:pt x="966788" y="619125"/>
                </a:lnTo>
                <a:lnTo>
                  <a:pt x="967740" y="613410"/>
                </a:lnTo>
                <a:lnTo>
                  <a:pt x="992505" y="609600"/>
                </a:lnTo>
                <a:lnTo>
                  <a:pt x="1001078" y="634365"/>
                </a:lnTo>
                <a:lnTo>
                  <a:pt x="1011555" y="640080"/>
                </a:lnTo>
                <a:lnTo>
                  <a:pt x="1012507" y="621030"/>
                </a:lnTo>
                <a:lnTo>
                  <a:pt x="1022985" y="623888"/>
                </a:lnTo>
                <a:lnTo>
                  <a:pt x="1028700" y="631507"/>
                </a:lnTo>
                <a:lnTo>
                  <a:pt x="1027748" y="638175"/>
                </a:lnTo>
                <a:lnTo>
                  <a:pt x="1000125" y="678180"/>
                </a:lnTo>
                <a:lnTo>
                  <a:pt x="998220" y="688657"/>
                </a:lnTo>
                <a:lnTo>
                  <a:pt x="982028" y="706755"/>
                </a:lnTo>
                <a:lnTo>
                  <a:pt x="982028" y="717232"/>
                </a:lnTo>
                <a:lnTo>
                  <a:pt x="1017270" y="753427"/>
                </a:lnTo>
                <a:lnTo>
                  <a:pt x="1067753" y="828675"/>
                </a:lnTo>
                <a:lnTo>
                  <a:pt x="1084898" y="848677"/>
                </a:lnTo>
                <a:lnTo>
                  <a:pt x="1084898" y="865823"/>
                </a:lnTo>
                <a:lnTo>
                  <a:pt x="1111568" y="909638"/>
                </a:lnTo>
                <a:lnTo>
                  <a:pt x="1133475" y="915352"/>
                </a:lnTo>
                <a:lnTo>
                  <a:pt x="1140143" y="903923"/>
                </a:lnTo>
                <a:lnTo>
                  <a:pt x="1120140" y="906780"/>
                </a:lnTo>
                <a:lnTo>
                  <a:pt x="1091565" y="863918"/>
                </a:lnTo>
                <a:lnTo>
                  <a:pt x="1093470" y="850582"/>
                </a:lnTo>
                <a:lnTo>
                  <a:pt x="1107757" y="842963"/>
                </a:lnTo>
                <a:lnTo>
                  <a:pt x="1107757" y="828675"/>
                </a:lnTo>
                <a:lnTo>
                  <a:pt x="1102043" y="816293"/>
                </a:lnTo>
                <a:lnTo>
                  <a:pt x="1110615" y="807720"/>
                </a:lnTo>
                <a:lnTo>
                  <a:pt x="1114425" y="816293"/>
                </a:lnTo>
                <a:lnTo>
                  <a:pt x="1121093" y="821055"/>
                </a:lnTo>
                <a:lnTo>
                  <a:pt x="1121093" y="859155"/>
                </a:lnTo>
                <a:lnTo>
                  <a:pt x="1109663" y="853440"/>
                </a:lnTo>
                <a:lnTo>
                  <a:pt x="1102043" y="862013"/>
                </a:lnTo>
                <a:lnTo>
                  <a:pt x="1115378" y="877252"/>
                </a:lnTo>
                <a:lnTo>
                  <a:pt x="1124903" y="902018"/>
                </a:lnTo>
                <a:lnTo>
                  <a:pt x="1136332" y="896302"/>
                </a:lnTo>
                <a:lnTo>
                  <a:pt x="1158240" y="907732"/>
                </a:lnTo>
                <a:lnTo>
                  <a:pt x="1178243" y="928688"/>
                </a:lnTo>
                <a:lnTo>
                  <a:pt x="1193482" y="977265"/>
                </a:lnTo>
                <a:lnTo>
                  <a:pt x="1223010" y="1022985"/>
                </a:lnTo>
                <a:lnTo>
                  <a:pt x="1230630" y="1010602"/>
                </a:lnTo>
                <a:lnTo>
                  <a:pt x="1257300" y="1005840"/>
                </a:lnTo>
                <a:lnTo>
                  <a:pt x="1287780" y="1018223"/>
                </a:lnTo>
                <a:lnTo>
                  <a:pt x="1290638" y="1034415"/>
                </a:lnTo>
                <a:lnTo>
                  <a:pt x="1322070" y="1070610"/>
                </a:lnTo>
                <a:lnTo>
                  <a:pt x="1323023" y="1081088"/>
                </a:lnTo>
                <a:lnTo>
                  <a:pt x="1343978" y="1106805"/>
                </a:lnTo>
                <a:lnTo>
                  <a:pt x="1337310" y="1111568"/>
                </a:lnTo>
                <a:lnTo>
                  <a:pt x="1337310" y="1137285"/>
                </a:lnTo>
                <a:lnTo>
                  <a:pt x="1363028" y="1150620"/>
                </a:lnTo>
                <a:lnTo>
                  <a:pt x="1377315" y="1150620"/>
                </a:lnTo>
                <a:lnTo>
                  <a:pt x="1403032" y="1133475"/>
                </a:lnTo>
                <a:lnTo>
                  <a:pt x="1417320" y="1136332"/>
                </a:lnTo>
                <a:lnTo>
                  <a:pt x="1427798" y="1140143"/>
                </a:lnTo>
                <a:lnTo>
                  <a:pt x="1449705" y="1123950"/>
                </a:lnTo>
                <a:lnTo>
                  <a:pt x="1451610" y="1117282"/>
                </a:lnTo>
                <a:lnTo>
                  <a:pt x="1463040" y="1120140"/>
                </a:lnTo>
                <a:lnTo>
                  <a:pt x="1485900" y="1103948"/>
                </a:lnTo>
                <a:lnTo>
                  <a:pt x="1498282" y="1082040"/>
                </a:lnTo>
                <a:lnTo>
                  <a:pt x="1491615" y="1051560"/>
                </a:lnTo>
                <a:lnTo>
                  <a:pt x="1489710" y="1039177"/>
                </a:lnTo>
                <a:lnTo>
                  <a:pt x="1500188" y="1001077"/>
                </a:lnTo>
                <a:lnTo>
                  <a:pt x="1505903" y="999173"/>
                </a:lnTo>
                <a:lnTo>
                  <a:pt x="1511618" y="1014413"/>
                </a:lnTo>
                <a:lnTo>
                  <a:pt x="1519238" y="997268"/>
                </a:lnTo>
                <a:lnTo>
                  <a:pt x="1511618" y="928688"/>
                </a:lnTo>
                <a:lnTo>
                  <a:pt x="1507807" y="828675"/>
                </a:lnTo>
                <a:lnTo>
                  <a:pt x="1498282" y="763905"/>
                </a:lnTo>
                <a:lnTo>
                  <a:pt x="1491615" y="747713"/>
                </a:lnTo>
                <a:lnTo>
                  <a:pt x="1428750" y="641985"/>
                </a:lnTo>
                <a:lnTo>
                  <a:pt x="1379220" y="555307"/>
                </a:lnTo>
                <a:lnTo>
                  <a:pt x="1358265" y="523875"/>
                </a:lnTo>
                <a:lnTo>
                  <a:pt x="1345882" y="489585"/>
                </a:lnTo>
                <a:lnTo>
                  <a:pt x="1343978" y="457200"/>
                </a:lnTo>
                <a:lnTo>
                  <a:pt x="1352550" y="454343"/>
                </a:lnTo>
                <a:lnTo>
                  <a:pt x="1352550" y="445770"/>
                </a:lnTo>
                <a:lnTo>
                  <a:pt x="1342073" y="424815"/>
                </a:lnTo>
                <a:lnTo>
                  <a:pt x="1303973" y="386715"/>
                </a:lnTo>
                <a:lnTo>
                  <a:pt x="1231582" y="294322"/>
                </a:lnTo>
                <a:lnTo>
                  <a:pt x="1177290" y="195263"/>
                </a:lnTo>
                <a:lnTo>
                  <a:pt x="1136332" y="93345"/>
                </a:lnTo>
                <a:lnTo>
                  <a:pt x="1130618" y="58103"/>
                </a:lnTo>
                <a:lnTo>
                  <a:pt x="1119188" y="48578"/>
                </a:lnTo>
                <a:lnTo>
                  <a:pt x="1114425" y="12382"/>
                </a:lnTo>
                <a:close/>
                <a:moveTo>
                  <a:pt x="1167765" y="1296352"/>
                </a:moveTo>
                <a:lnTo>
                  <a:pt x="1183957" y="1295400"/>
                </a:lnTo>
                <a:lnTo>
                  <a:pt x="1177290" y="1285875"/>
                </a:lnTo>
                <a:close/>
                <a:moveTo>
                  <a:pt x="1237298" y="1285875"/>
                </a:moveTo>
                <a:lnTo>
                  <a:pt x="1237298" y="1279207"/>
                </a:lnTo>
                <a:lnTo>
                  <a:pt x="1252538" y="1277302"/>
                </a:lnTo>
                <a:lnTo>
                  <a:pt x="1287780" y="1245870"/>
                </a:lnTo>
                <a:lnTo>
                  <a:pt x="1302068" y="1240155"/>
                </a:lnTo>
                <a:lnTo>
                  <a:pt x="1324928" y="1231582"/>
                </a:lnTo>
                <a:lnTo>
                  <a:pt x="1327785" y="1243965"/>
                </a:lnTo>
                <a:lnTo>
                  <a:pt x="1343978" y="1251585"/>
                </a:lnTo>
                <a:lnTo>
                  <a:pt x="1319213" y="1263015"/>
                </a:lnTo>
                <a:lnTo>
                  <a:pt x="1296353" y="1263015"/>
                </a:lnTo>
                <a:lnTo>
                  <a:pt x="1259205" y="1286827"/>
                </a:lnTo>
                <a:close/>
                <a:moveTo>
                  <a:pt x="1401128" y="1213485"/>
                </a:moveTo>
                <a:lnTo>
                  <a:pt x="1372553" y="1226820"/>
                </a:lnTo>
                <a:lnTo>
                  <a:pt x="1363028" y="1239202"/>
                </a:lnTo>
                <a:lnTo>
                  <a:pt x="1373505" y="1240155"/>
                </a:lnTo>
                <a:close/>
                <a:moveTo>
                  <a:pt x="1437323" y="1185863"/>
                </a:moveTo>
                <a:lnTo>
                  <a:pt x="1426845" y="1188720"/>
                </a:lnTo>
                <a:lnTo>
                  <a:pt x="1413510" y="1207770"/>
                </a:lnTo>
                <a:lnTo>
                  <a:pt x="1423988" y="1205865"/>
                </a:lnTo>
                <a:lnTo>
                  <a:pt x="1438275" y="1190625"/>
                </a:lnTo>
                <a:close/>
                <a:moveTo>
                  <a:pt x="1516380" y="1036320"/>
                </a:moveTo>
                <a:lnTo>
                  <a:pt x="1500188" y="1089660"/>
                </a:lnTo>
                <a:lnTo>
                  <a:pt x="1492568" y="1099185"/>
                </a:lnTo>
                <a:lnTo>
                  <a:pt x="1483043" y="1123950"/>
                </a:lnTo>
                <a:lnTo>
                  <a:pt x="1471613" y="1139190"/>
                </a:lnTo>
                <a:lnTo>
                  <a:pt x="1464945" y="1155382"/>
                </a:lnTo>
                <a:lnTo>
                  <a:pt x="1446848" y="1176338"/>
                </a:lnTo>
                <a:lnTo>
                  <a:pt x="1446848" y="1184910"/>
                </a:lnTo>
                <a:lnTo>
                  <a:pt x="1472565" y="1158240"/>
                </a:lnTo>
                <a:lnTo>
                  <a:pt x="1495425" y="1124902"/>
                </a:lnTo>
                <a:lnTo>
                  <a:pt x="1501140" y="1105852"/>
                </a:lnTo>
                <a:lnTo>
                  <a:pt x="1521143" y="1059180"/>
                </a:lnTo>
                <a:close/>
              </a:path>
            </a:pathLst>
          </a:custGeom>
          <a:solidFill>
            <a:srgbClr val="248B97"/>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C6FAD3A-07F4-8DE5-1CC4-48597DA89ED4}"/>
              </a:ext>
            </a:extLst>
          </p:cNvPr>
          <p:cNvSpPr/>
          <p:nvPr/>
        </p:nvSpPr>
        <p:spPr>
          <a:xfrm>
            <a:off x="8221026" y="3740469"/>
            <a:ext cx="906780" cy="944879"/>
          </a:xfrm>
          <a:custGeom>
            <a:avLst/>
            <a:gdLst>
              <a:gd name="connsiteX0" fmla="*/ 906780 w 906780"/>
              <a:gd name="connsiteY0" fmla="*/ 561022 h 944879"/>
              <a:gd name="connsiteX1" fmla="*/ 906780 w 906780"/>
              <a:gd name="connsiteY1" fmla="*/ 574357 h 944879"/>
              <a:gd name="connsiteX2" fmla="*/ 866775 w 906780"/>
              <a:gd name="connsiteY2" fmla="*/ 633413 h 944879"/>
              <a:gd name="connsiteX3" fmla="*/ 855345 w 906780"/>
              <a:gd name="connsiteY3" fmla="*/ 635317 h 944879"/>
              <a:gd name="connsiteX4" fmla="*/ 869633 w 906780"/>
              <a:gd name="connsiteY4" fmla="*/ 640080 h 944879"/>
              <a:gd name="connsiteX5" fmla="*/ 869633 w 906780"/>
              <a:gd name="connsiteY5" fmla="*/ 659130 h 944879"/>
              <a:gd name="connsiteX6" fmla="*/ 861060 w 906780"/>
              <a:gd name="connsiteY6" fmla="*/ 669607 h 944879"/>
              <a:gd name="connsiteX7" fmla="*/ 855345 w 906780"/>
              <a:gd name="connsiteY7" fmla="*/ 726757 h 944879"/>
              <a:gd name="connsiteX8" fmla="*/ 833438 w 906780"/>
              <a:gd name="connsiteY8" fmla="*/ 785813 h 944879"/>
              <a:gd name="connsiteX9" fmla="*/ 838200 w 906780"/>
              <a:gd name="connsiteY9" fmla="*/ 804863 h 944879"/>
              <a:gd name="connsiteX10" fmla="*/ 844868 w 906780"/>
              <a:gd name="connsiteY10" fmla="*/ 853440 h 944879"/>
              <a:gd name="connsiteX11" fmla="*/ 810578 w 906780"/>
              <a:gd name="connsiteY11" fmla="*/ 856297 h 944879"/>
              <a:gd name="connsiteX12" fmla="*/ 772478 w 906780"/>
              <a:gd name="connsiteY12" fmla="*/ 849630 h 944879"/>
              <a:gd name="connsiteX13" fmla="*/ 756285 w 906780"/>
              <a:gd name="connsiteY13" fmla="*/ 841057 h 944879"/>
              <a:gd name="connsiteX14" fmla="*/ 735330 w 906780"/>
              <a:gd name="connsiteY14" fmla="*/ 854392 h 944879"/>
              <a:gd name="connsiteX15" fmla="*/ 735330 w 906780"/>
              <a:gd name="connsiteY15" fmla="*/ 878205 h 944879"/>
              <a:gd name="connsiteX16" fmla="*/ 748665 w 906780"/>
              <a:gd name="connsiteY16" fmla="*/ 898207 h 944879"/>
              <a:gd name="connsiteX17" fmla="*/ 743903 w 906780"/>
              <a:gd name="connsiteY17" fmla="*/ 939165 h 944879"/>
              <a:gd name="connsiteX18" fmla="*/ 723900 w 906780"/>
              <a:gd name="connsiteY18" fmla="*/ 944880 h 944879"/>
              <a:gd name="connsiteX19" fmla="*/ 714375 w 906780"/>
              <a:gd name="connsiteY19" fmla="*/ 934402 h 944879"/>
              <a:gd name="connsiteX20" fmla="*/ 708660 w 906780"/>
              <a:gd name="connsiteY20" fmla="*/ 903922 h 944879"/>
              <a:gd name="connsiteX21" fmla="*/ 231458 w 906780"/>
              <a:gd name="connsiteY21" fmla="*/ 935355 h 944879"/>
              <a:gd name="connsiteX22" fmla="*/ 200025 w 906780"/>
              <a:gd name="connsiteY22" fmla="*/ 878205 h 944879"/>
              <a:gd name="connsiteX23" fmla="*/ 193358 w 906780"/>
              <a:gd name="connsiteY23" fmla="*/ 857250 h 944879"/>
              <a:gd name="connsiteX24" fmla="*/ 179070 w 906780"/>
              <a:gd name="connsiteY24" fmla="*/ 842963 h 944879"/>
              <a:gd name="connsiteX25" fmla="*/ 174308 w 906780"/>
              <a:gd name="connsiteY25" fmla="*/ 829627 h 944879"/>
              <a:gd name="connsiteX26" fmla="*/ 180023 w 906780"/>
              <a:gd name="connsiteY26" fmla="*/ 769620 h 944879"/>
              <a:gd name="connsiteX27" fmla="*/ 157163 w 906780"/>
              <a:gd name="connsiteY27" fmla="*/ 715327 h 944879"/>
              <a:gd name="connsiteX28" fmla="*/ 161925 w 906780"/>
              <a:gd name="connsiteY28" fmla="*/ 690563 h 944879"/>
              <a:gd name="connsiteX29" fmla="*/ 164783 w 906780"/>
              <a:gd name="connsiteY29" fmla="*/ 655320 h 944879"/>
              <a:gd name="connsiteX30" fmla="*/ 185738 w 906780"/>
              <a:gd name="connsiteY30" fmla="*/ 619125 h 944879"/>
              <a:gd name="connsiteX31" fmla="*/ 183833 w 906780"/>
              <a:gd name="connsiteY31" fmla="*/ 608647 h 944879"/>
              <a:gd name="connsiteX32" fmla="*/ 167640 w 906780"/>
              <a:gd name="connsiteY32" fmla="*/ 599122 h 944879"/>
              <a:gd name="connsiteX33" fmla="*/ 167640 w 906780"/>
              <a:gd name="connsiteY33" fmla="*/ 568642 h 944879"/>
              <a:gd name="connsiteX34" fmla="*/ 150495 w 906780"/>
              <a:gd name="connsiteY34" fmla="*/ 550545 h 944879"/>
              <a:gd name="connsiteX35" fmla="*/ 122873 w 906780"/>
              <a:gd name="connsiteY35" fmla="*/ 492442 h 944879"/>
              <a:gd name="connsiteX36" fmla="*/ 0 w 906780"/>
              <a:gd name="connsiteY36" fmla="*/ 56197 h 944879"/>
              <a:gd name="connsiteX37" fmla="*/ 218123 w 906780"/>
              <a:gd name="connsiteY37" fmla="*/ 28575 h 944879"/>
              <a:gd name="connsiteX38" fmla="*/ 421958 w 906780"/>
              <a:gd name="connsiteY38" fmla="*/ 0 h 944879"/>
              <a:gd name="connsiteX39" fmla="*/ 421005 w 906780"/>
              <a:gd name="connsiteY39" fmla="*/ 18097 h 944879"/>
              <a:gd name="connsiteX40" fmla="*/ 402908 w 906780"/>
              <a:gd name="connsiteY40" fmla="*/ 27622 h 944879"/>
              <a:gd name="connsiteX41" fmla="*/ 389573 w 906780"/>
              <a:gd name="connsiteY41" fmla="*/ 58102 h 944879"/>
              <a:gd name="connsiteX42" fmla="*/ 391478 w 906780"/>
              <a:gd name="connsiteY42" fmla="*/ 70485 h 944879"/>
              <a:gd name="connsiteX43" fmla="*/ 449580 w 906780"/>
              <a:gd name="connsiteY43" fmla="*/ 106680 h 944879"/>
              <a:gd name="connsiteX44" fmla="*/ 474345 w 906780"/>
              <a:gd name="connsiteY44" fmla="*/ 103822 h 944879"/>
              <a:gd name="connsiteX45" fmla="*/ 503873 w 906780"/>
              <a:gd name="connsiteY45" fmla="*/ 141922 h 944879"/>
              <a:gd name="connsiteX46" fmla="*/ 507683 w 906780"/>
              <a:gd name="connsiteY46" fmla="*/ 158115 h 944879"/>
              <a:gd name="connsiteX47" fmla="*/ 547688 w 906780"/>
              <a:gd name="connsiteY47" fmla="*/ 206692 h 944879"/>
              <a:gd name="connsiteX48" fmla="*/ 572453 w 906780"/>
              <a:gd name="connsiteY48" fmla="*/ 222885 h 944879"/>
              <a:gd name="connsiteX49" fmla="*/ 585788 w 906780"/>
              <a:gd name="connsiteY49" fmla="*/ 224790 h 944879"/>
              <a:gd name="connsiteX50" fmla="*/ 606743 w 906780"/>
              <a:gd name="connsiteY50" fmla="*/ 240030 h 944879"/>
              <a:gd name="connsiteX51" fmla="*/ 617220 w 906780"/>
              <a:gd name="connsiteY51" fmla="*/ 260985 h 944879"/>
              <a:gd name="connsiteX52" fmla="*/ 636270 w 906780"/>
              <a:gd name="connsiteY52" fmla="*/ 276225 h 944879"/>
              <a:gd name="connsiteX53" fmla="*/ 653415 w 906780"/>
              <a:gd name="connsiteY53" fmla="*/ 280988 h 944879"/>
              <a:gd name="connsiteX54" fmla="*/ 679133 w 906780"/>
              <a:gd name="connsiteY54" fmla="*/ 306705 h 944879"/>
              <a:gd name="connsiteX55" fmla="*/ 680085 w 906780"/>
              <a:gd name="connsiteY55" fmla="*/ 320040 h 944879"/>
              <a:gd name="connsiteX56" fmla="*/ 704850 w 906780"/>
              <a:gd name="connsiteY56" fmla="*/ 346710 h 944879"/>
              <a:gd name="connsiteX57" fmla="*/ 752475 w 906780"/>
              <a:gd name="connsiteY57" fmla="*/ 368617 h 944879"/>
              <a:gd name="connsiteX58" fmla="*/ 786765 w 906780"/>
              <a:gd name="connsiteY58" fmla="*/ 432435 h 944879"/>
              <a:gd name="connsiteX59" fmla="*/ 789623 w 906780"/>
              <a:gd name="connsiteY59" fmla="*/ 458152 h 944879"/>
              <a:gd name="connsiteX60" fmla="*/ 826770 w 906780"/>
              <a:gd name="connsiteY60" fmla="*/ 478155 h 944879"/>
              <a:gd name="connsiteX61" fmla="*/ 850583 w 906780"/>
              <a:gd name="connsiteY61" fmla="*/ 523875 h 944879"/>
              <a:gd name="connsiteX62" fmla="*/ 858203 w 906780"/>
              <a:gd name="connsiteY62" fmla="*/ 553402 h 944879"/>
              <a:gd name="connsiteX63" fmla="*/ 898208 w 906780"/>
              <a:gd name="connsiteY63" fmla="*/ 557213 h 944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906780" h="944879">
                <a:moveTo>
                  <a:pt x="906780" y="561022"/>
                </a:moveTo>
                <a:lnTo>
                  <a:pt x="906780" y="574357"/>
                </a:lnTo>
                <a:lnTo>
                  <a:pt x="866775" y="633413"/>
                </a:lnTo>
                <a:lnTo>
                  <a:pt x="855345" y="635317"/>
                </a:lnTo>
                <a:lnTo>
                  <a:pt x="869633" y="640080"/>
                </a:lnTo>
                <a:lnTo>
                  <a:pt x="869633" y="659130"/>
                </a:lnTo>
                <a:lnTo>
                  <a:pt x="861060" y="669607"/>
                </a:lnTo>
                <a:lnTo>
                  <a:pt x="855345" y="726757"/>
                </a:lnTo>
                <a:lnTo>
                  <a:pt x="833438" y="785813"/>
                </a:lnTo>
                <a:lnTo>
                  <a:pt x="838200" y="804863"/>
                </a:lnTo>
                <a:lnTo>
                  <a:pt x="844868" y="853440"/>
                </a:lnTo>
                <a:lnTo>
                  <a:pt x="810578" y="856297"/>
                </a:lnTo>
                <a:lnTo>
                  <a:pt x="772478" y="849630"/>
                </a:lnTo>
                <a:lnTo>
                  <a:pt x="756285" y="841057"/>
                </a:lnTo>
                <a:lnTo>
                  <a:pt x="735330" y="854392"/>
                </a:lnTo>
                <a:lnTo>
                  <a:pt x="735330" y="878205"/>
                </a:lnTo>
                <a:lnTo>
                  <a:pt x="748665" y="898207"/>
                </a:lnTo>
                <a:lnTo>
                  <a:pt x="743903" y="939165"/>
                </a:lnTo>
                <a:lnTo>
                  <a:pt x="723900" y="944880"/>
                </a:lnTo>
                <a:lnTo>
                  <a:pt x="714375" y="934402"/>
                </a:lnTo>
                <a:lnTo>
                  <a:pt x="708660" y="903922"/>
                </a:lnTo>
                <a:lnTo>
                  <a:pt x="231458" y="935355"/>
                </a:lnTo>
                <a:lnTo>
                  <a:pt x="200025" y="878205"/>
                </a:lnTo>
                <a:lnTo>
                  <a:pt x="193358" y="857250"/>
                </a:lnTo>
                <a:lnTo>
                  <a:pt x="179070" y="842963"/>
                </a:lnTo>
                <a:lnTo>
                  <a:pt x="174308" y="829627"/>
                </a:lnTo>
                <a:lnTo>
                  <a:pt x="180023" y="769620"/>
                </a:lnTo>
                <a:lnTo>
                  <a:pt x="157163" y="715327"/>
                </a:lnTo>
                <a:lnTo>
                  <a:pt x="161925" y="690563"/>
                </a:lnTo>
                <a:lnTo>
                  <a:pt x="164783" y="655320"/>
                </a:lnTo>
                <a:lnTo>
                  <a:pt x="185738" y="619125"/>
                </a:lnTo>
                <a:lnTo>
                  <a:pt x="183833" y="608647"/>
                </a:lnTo>
                <a:lnTo>
                  <a:pt x="167640" y="599122"/>
                </a:lnTo>
                <a:lnTo>
                  <a:pt x="167640" y="568642"/>
                </a:lnTo>
                <a:lnTo>
                  <a:pt x="150495" y="550545"/>
                </a:lnTo>
                <a:lnTo>
                  <a:pt x="122873" y="492442"/>
                </a:lnTo>
                <a:lnTo>
                  <a:pt x="0" y="56197"/>
                </a:lnTo>
                <a:lnTo>
                  <a:pt x="218123" y="28575"/>
                </a:lnTo>
                <a:lnTo>
                  <a:pt x="421958" y="0"/>
                </a:lnTo>
                <a:lnTo>
                  <a:pt x="421005" y="18097"/>
                </a:lnTo>
                <a:lnTo>
                  <a:pt x="402908" y="27622"/>
                </a:lnTo>
                <a:lnTo>
                  <a:pt x="389573" y="58102"/>
                </a:lnTo>
                <a:lnTo>
                  <a:pt x="391478" y="70485"/>
                </a:lnTo>
                <a:lnTo>
                  <a:pt x="449580" y="106680"/>
                </a:lnTo>
                <a:lnTo>
                  <a:pt x="474345" y="103822"/>
                </a:lnTo>
                <a:lnTo>
                  <a:pt x="503873" y="141922"/>
                </a:lnTo>
                <a:lnTo>
                  <a:pt x="507683" y="158115"/>
                </a:lnTo>
                <a:lnTo>
                  <a:pt x="547688" y="206692"/>
                </a:lnTo>
                <a:lnTo>
                  <a:pt x="572453" y="222885"/>
                </a:lnTo>
                <a:lnTo>
                  <a:pt x="585788" y="224790"/>
                </a:lnTo>
                <a:lnTo>
                  <a:pt x="606743" y="240030"/>
                </a:lnTo>
                <a:lnTo>
                  <a:pt x="617220" y="260985"/>
                </a:lnTo>
                <a:lnTo>
                  <a:pt x="636270" y="276225"/>
                </a:lnTo>
                <a:lnTo>
                  <a:pt x="653415" y="280988"/>
                </a:lnTo>
                <a:lnTo>
                  <a:pt x="679133" y="306705"/>
                </a:lnTo>
                <a:lnTo>
                  <a:pt x="680085" y="320040"/>
                </a:lnTo>
                <a:lnTo>
                  <a:pt x="704850" y="346710"/>
                </a:lnTo>
                <a:lnTo>
                  <a:pt x="752475" y="368617"/>
                </a:lnTo>
                <a:lnTo>
                  <a:pt x="786765" y="432435"/>
                </a:lnTo>
                <a:lnTo>
                  <a:pt x="789623" y="458152"/>
                </a:lnTo>
                <a:lnTo>
                  <a:pt x="826770" y="478155"/>
                </a:lnTo>
                <a:lnTo>
                  <a:pt x="850583" y="523875"/>
                </a:lnTo>
                <a:lnTo>
                  <a:pt x="858203" y="553402"/>
                </a:lnTo>
                <a:lnTo>
                  <a:pt x="898208" y="557213"/>
                </a:lnTo>
                <a:close/>
              </a:path>
            </a:pathLst>
          </a:custGeom>
          <a:solidFill>
            <a:schemeClr val="accent3"/>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BC8C0E4-AB96-EC02-BE8A-4322CD0ECEC7}"/>
              </a:ext>
            </a:extLst>
          </p:cNvPr>
          <p:cNvSpPr/>
          <p:nvPr/>
        </p:nvSpPr>
        <p:spPr>
          <a:xfrm>
            <a:off x="3213734" y="619126"/>
            <a:ext cx="991552" cy="1604962"/>
          </a:xfrm>
          <a:custGeom>
            <a:avLst/>
            <a:gdLst>
              <a:gd name="connsiteX0" fmla="*/ 232410 w 991552"/>
              <a:gd name="connsiteY0" fmla="*/ 1482090 h 1604962"/>
              <a:gd name="connsiteX1" fmla="*/ 0 w 991552"/>
              <a:gd name="connsiteY1" fmla="*/ 1430655 h 1604962"/>
              <a:gd name="connsiteX2" fmla="*/ 80963 w 991552"/>
              <a:gd name="connsiteY2" fmla="*/ 1075373 h 1604962"/>
              <a:gd name="connsiteX3" fmla="*/ 108585 w 991552"/>
              <a:gd name="connsiteY3" fmla="*/ 1020128 h 1604962"/>
              <a:gd name="connsiteX4" fmla="*/ 112395 w 991552"/>
              <a:gd name="connsiteY4" fmla="*/ 1000125 h 1604962"/>
              <a:gd name="connsiteX5" fmla="*/ 120015 w 991552"/>
              <a:gd name="connsiteY5" fmla="*/ 991553 h 1604962"/>
              <a:gd name="connsiteX6" fmla="*/ 111443 w 991552"/>
              <a:gd name="connsiteY6" fmla="*/ 972503 h 1604962"/>
              <a:gd name="connsiteX7" fmla="*/ 83820 w 991552"/>
              <a:gd name="connsiteY7" fmla="*/ 961072 h 1604962"/>
              <a:gd name="connsiteX8" fmla="*/ 85725 w 991552"/>
              <a:gd name="connsiteY8" fmla="*/ 921068 h 1604962"/>
              <a:gd name="connsiteX9" fmla="*/ 123825 w 991552"/>
              <a:gd name="connsiteY9" fmla="*/ 865823 h 1604962"/>
              <a:gd name="connsiteX10" fmla="*/ 147638 w 991552"/>
              <a:gd name="connsiteY10" fmla="*/ 858203 h 1604962"/>
              <a:gd name="connsiteX11" fmla="*/ 162878 w 991552"/>
              <a:gd name="connsiteY11" fmla="*/ 836295 h 1604962"/>
              <a:gd name="connsiteX12" fmla="*/ 161925 w 991552"/>
              <a:gd name="connsiteY12" fmla="*/ 821055 h 1604962"/>
              <a:gd name="connsiteX13" fmla="*/ 179070 w 991552"/>
              <a:gd name="connsiteY13" fmla="*/ 805815 h 1604962"/>
              <a:gd name="connsiteX14" fmla="*/ 209550 w 991552"/>
              <a:gd name="connsiteY14" fmla="*/ 753428 h 1604962"/>
              <a:gd name="connsiteX15" fmla="*/ 249555 w 991552"/>
              <a:gd name="connsiteY15" fmla="*/ 707708 h 1604962"/>
              <a:gd name="connsiteX16" fmla="*/ 244793 w 991552"/>
              <a:gd name="connsiteY16" fmla="*/ 677228 h 1604962"/>
              <a:gd name="connsiteX17" fmla="*/ 211455 w 991552"/>
              <a:gd name="connsiteY17" fmla="*/ 647700 h 1604962"/>
              <a:gd name="connsiteX18" fmla="*/ 196215 w 991552"/>
              <a:gd name="connsiteY18" fmla="*/ 613410 h 1604962"/>
              <a:gd name="connsiteX19" fmla="*/ 206693 w 991552"/>
              <a:gd name="connsiteY19" fmla="*/ 572453 h 1604962"/>
              <a:gd name="connsiteX20" fmla="*/ 200025 w 991552"/>
              <a:gd name="connsiteY20" fmla="*/ 534353 h 1604962"/>
              <a:gd name="connsiteX21" fmla="*/ 320993 w 991552"/>
              <a:gd name="connsiteY21" fmla="*/ 0 h 1604962"/>
              <a:gd name="connsiteX22" fmla="*/ 456248 w 991552"/>
              <a:gd name="connsiteY22" fmla="*/ 28575 h 1604962"/>
              <a:gd name="connsiteX23" fmla="*/ 410528 w 991552"/>
              <a:gd name="connsiteY23" fmla="*/ 238125 h 1604962"/>
              <a:gd name="connsiteX24" fmla="*/ 445770 w 991552"/>
              <a:gd name="connsiteY24" fmla="*/ 308610 h 1604962"/>
              <a:gd name="connsiteX25" fmla="*/ 430530 w 991552"/>
              <a:gd name="connsiteY25" fmla="*/ 354330 h 1604962"/>
              <a:gd name="connsiteX26" fmla="*/ 464820 w 991552"/>
              <a:gd name="connsiteY26" fmla="*/ 400050 h 1604962"/>
              <a:gd name="connsiteX27" fmla="*/ 482918 w 991552"/>
              <a:gd name="connsiteY27" fmla="*/ 406717 h 1604962"/>
              <a:gd name="connsiteX28" fmla="*/ 520065 w 991552"/>
              <a:gd name="connsiteY28" fmla="*/ 485775 h 1604962"/>
              <a:gd name="connsiteX29" fmla="*/ 520065 w 991552"/>
              <a:gd name="connsiteY29" fmla="*/ 505778 h 1604962"/>
              <a:gd name="connsiteX30" fmla="*/ 541973 w 991552"/>
              <a:gd name="connsiteY30" fmla="*/ 534353 h 1604962"/>
              <a:gd name="connsiteX31" fmla="*/ 550545 w 991552"/>
              <a:gd name="connsiteY31" fmla="*/ 534353 h 1604962"/>
              <a:gd name="connsiteX32" fmla="*/ 563880 w 991552"/>
              <a:gd name="connsiteY32" fmla="*/ 554355 h 1604962"/>
              <a:gd name="connsiteX33" fmla="*/ 594360 w 991552"/>
              <a:gd name="connsiteY33" fmla="*/ 554355 h 1604962"/>
              <a:gd name="connsiteX34" fmla="*/ 594360 w 991552"/>
              <a:gd name="connsiteY34" fmla="*/ 569595 h 1604962"/>
              <a:gd name="connsiteX35" fmla="*/ 526733 w 991552"/>
              <a:gd name="connsiteY35" fmla="*/ 731520 h 1604962"/>
              <a:gd name="connsiteX36" fmla="*/ 521970 w 991552"/>
              <a:gd name="connsiteY36" fmla="*/ 770573 h 1604962"/>
              <a:gd name="connsiteX37" fmla="*/ 535305 w 991552"/>
              <a:gd name="connsiteY37" fmla="*/ 775335 h 1604962"/>
              <a:gd name="connsiteX38" fmla="*/ 550545 w 991552"/>
              <a:gd name="connsiteY38" fmla="*/ 800100 h 1604962"/>
              <a:gd name="connsiteX39" fmla="*/ 577215 w 991552"/>
              <a:gd name="connsiteY39" fmla="*/ 786765 h 1604962"/>
              <a:gd name="connsiteX40" fmla="*/ 611505 w 991552"/>
              <a:gd name="connsiteY40" fmla="*/ 763905 h 1604962"/>
              <a:gd name="connsiteX41" fmla="*/ 629603 w 991552"/>
              <a:gd name="connsiteY41" fmla="*/ 782003 h 1604962"/>
              <a:gd name="connsiteX42" fmla="*/ 634365 w 991552"/>
              <a:gd name="connsiteY42" fmla="*/ 805815 h 1604962"/>
              <a:gd name="connsiteX43" fmla="*/ 629603 w 991552"/>
              <a:gd name="connsiteY43" fmla="*/ 836295 h 1604962"/>
              <a:gd name="connsiteX44" fmla="*/ 653415 w 991552"/>
              <a:gd name="connsiteY44" fmla="*/ 928688 h 1604962"/>
              <a:gd name="connsiteX45" fmla="*/ 678180 w 991552"/>
              <a:gd name="connsiteY45" fmla="*/ 962025 h 1604962"/>
              <a:gd name="connsiteX46" fmla="*/ 700088 w 991552"/>
              <a:gd name="connsiteY46" fmla="*/ 975360 h 1604962"/>
              <a:gd name="connsiteX47" fmla="*/ 703898 w 991552"/>
              <a:gd name="connsiteY47" fmla="*/ 1003935 h 1604962"/>
              <a:gd name="connsiteX48" fmla="*/ 703898 w 991552"/>
              <a:gd name="connsiteY48" fmla="*/ 1042988 h 1604962"/>
              <a:gd name="connsiteX49" fmla="*/ 725805 w 991552"/>
              <a:gd name="connsiteY49" fmla="*/ 1064895 h 1604962"/>
              <a:gd name="connsiteX50" fmla="*/ 741045 w 991552"/>
              <a:gd name="connsiteY50" fmla="*/ 1042988 h 1604962"/>
              <a:gd name="connsiteX51" fmla="*/ 806768 w 991552"/>
              <a:gd name="connsiteY51" fmla="*/ 1058228 h 1604962"/>
              <a:gd name="connsiteX52" fmla="*/ 826770 w 991552"/>
              <a:gd name="connsiteY52" fmla="*/ 1046797 h 1604962"/>
              <a:gd name="connsiteX53" fmla="*/ 912495 w 991552"/>
              <a:gd name="connsiteY53" fmla="*/ 1062990 h 1604962"/>
              <a:gd name="connsiteX54" fmla="*/ 939165 w 991552"/>
              <a:gd name="connsiteY54" fmla="*/ 1031558 h 1604962"/>
              <a:gd name="connsiteX55" fmla="*/ 956310 w 991552"/>
              <a:gd name="connsiteY55" fmla="*/ 1025843 h 1604962"/>
              <a:gd name="connsiteX56" fmla="*/ 967740 w 991552"/>
              <a:gd name="connsiteY56" fmla="*/ 1042988 h 1604962"/>
              <a:gd name="connsiteX57" fmla="*/ 982980 w 991552"/>
              <a:gd name="connsiteY57" fmla="*/ 1082040 h 1604962"/>
              <a:gd name="connsiteX58" fmla="*/ 991553 w 991552"/>
              <a:gd name="connsiteY58" fmla="*/ 1082993 h 1604962"/>
              <a:gd name="connsiteX59" fmla="*/ 910590 w 991552"/>
              <a:gd name="connsiteY59" fmla="*/ 1604963 h 1604962"/>
              <a:gd name="connsiteX60" fmla="*/ 454343 w 991552"/>
              <a:gd name="connsiteY60" fmla="*/ 1526858 h 160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91552" h="1604962">
                <a:moveTo>
                  <a:pt x="232410" y="1482090"/>
                </a:moveTo>
                <a:lnTo>
                  <a:pt x="0" y="1430655"/>
                </a:lnTo>
                <a:lnTo>
                  <a:pt x="80963" y="1075373"/>
                </a:lnTo>
                <a:lnTo>
                  <a:pt x="108585" y="1020128"/>
                </a:lnTo>
                <a:lnTo>
                  <a:pt x="112395" y="1000125"/>
                </a:lnTo>
                <a:lnTo>
                  <a:pt x="120015" y="991553"/>
                </a:lnTo>
                <a:lnTo>
                  <a:pt x="111443" y="972503"/>
                </a:lnTo>
                <a:lnTo>
                  <a:pt x="83820" y="961072"/>
                </a:lnTo>
                <a:lnTo>
                  <a:pt x="85725" y="921068"/>
                </a:lnTo>
                <a:lnTo>
                  <a:pt x="123825" y="865823"/>
                </a:lnTo>
                <a:lnTo>
                  <a:pt x="147638" y="858203"/>
                </a:lnTo>
                <a:lnTo>
                  <a:pt x="162878" y="836295"/>
                </a:lnTo>
                <a:lnTo>
                  <a:pt x="161925" y="821055"/>
                </a:lnTo>
                <a:lnTo>
                  <a:pt x="179070" y="805815"/>
                </a:lnTo>
                <a:lnTo>
                  <a:pt x="209550" y="753428"/>
                </a:lnTo>
                <a:lnTo>
                  <a:pt x="249555" y="707708"/>
                </a:lnTo>
                <a:lnTo>
                  <a:pt x="244793" y="677228"/>
                </a:lnTo>
                <a:lnTo>
                  <a:pt x="211455" y="647700"/>
                </a:lnTo>
                <a:lnTo>
                  <a:pt x="196215" y="613410"/>
                </a:lnTo>
                <a:lnTo>
                  <a:pt x="206693" y="572453"/>
                </a:lnTo>
                <a:lnTo>
                  <a:pt x="200025" y="534353"/>
                </a:lnTo>
                <a:lnTo>
                  <a:pt x="320993" y="0"/>
                </a:lnTo>
                <a:lnTo>
                  <a:pt x="456248" y="28575"/>
                </a:lnTo>
                <a:lnTo>
                  <a:pt x="410528" y="238125"/>
                </a:lnTo>
                <a:lnTo>
                  <a:pt x="445770" y="308610"/>
                </a:lnTo>
                <a:lnTo>
                  <a:pt x="430530" y="354330"/>
                </a:lnTo>
                <a:lnTo>
                  <a:pt x="464820" y="400050"/>
                </a:lnTo>
                <a:lnTo>
                  <a:pt x="482918" y="406717"/>
                </a:lnTo>
                <a:lnTo>
                  <a:pt x="520065" y="485775"/>
                </a:lnTo>
                <a:lnTo>
                  <a:pt x="520065" y="505778"/>
                </a:lnTo>
                <a:lnTo>
                  <a:pt x="541973" y="534353"/>
                </a:lnTo>
                <a:lnTo>
                  <a:pt x="550545" y="534353"/>
                </a:lnTo>
                <a:lnTo>
                  <a:pt x="563880" y="554355"/>
                </a:lnTo>
                <a:lnTo>
                  <a:pt x="594360" y="554355"/>
                </a:lnTo>
                <a:lnTo>
                  <a:pt x="594360" y="569595"/>
                </a:lnTo>
                <a:lnTo>
                  <a:pt x="526733" y="731520"/>
                </a:lnTo>
                <a:lnTo>
                  <a:pt x="521970" y="770573"/>
                </a:lnTo>
                <a:lnTo>
                  <a:pt x="535305" y="775335"/>
                </a:lnTo>
                <a:lnTo>
                  <a:pt x="550545" y="800100"/>
                </a:lnTo>
                <a:lnTo>
                  <a:pt x="577215" y="786765"/>
                </a:lnTo>
                <a:lnTo>
                  <a:pt x="611505" y="763905"/>
                </a:lnTo>
                <a:lnTo>
                  <a:pt x="629603" y="782003"/>
                </a:lnTo>
                <a:lnTo>
                  <a:pt x="634365" y="805815"/>
                </a:lnTo>
                <a:lnTo>
                  <a:pt x="629603" y="836295"/>
                </a:lnTo>
                <a:lnTo>
                  <a:pt x="653415" y="928688"/>
                </a:lnTo>
                <a:lnTo>
                  <a:pt x="678180" y="962025"/>
                </a:lnTo>
                <a:lnTo>
                  <a:pt x="700088" y="975360"/>
                </a:lnTo>
                <a:lnTo>
                  <a:pt x="703898" y="1003935"/>
                </a:lnTo>
                <a:lnTo>
                  <a:pt x="703898" y="1042988"/>
                </a:lnTo>
                <a:lnTo>
                  <a:pt x="725805" y="1064895"/>
                </a:lnTo>
                <a:lnTo>
                  <a:pt x="741045" y="1042988"/>
                </a:lnTo>
                <a:lnTo>
                  <a:pt x="806768" y="1058228"/>
                </a:lnTo>
                <a:lnTo>
                  <a:pt x="826770" y="1046797"/>
                </a:lnTo>
                <a:lnTo>
                  <a:pt x="912495" y="1062990"/>
                </a:lnTo>
                <a:lnTo>
                  <a:pt x="939165" y="1031558"/>
                </a:lnTo>
                <a:lnTo>
                  <a:pt x="956310" y="1025843"/>
                </a:lnTo>
                <a:lnTo>
                  <a:pt x="967740" y="1042988"/>
                </a:lnTo>
                <a:lnTo>
                  <a:pt x="982980" y="1082040"/>
                </a:lnTo>
                <a:lnTo>
                  <a:pt x="991553" y="1082993"/>
                </a:lnTo>
                <a:lnTo>
                  <a:pt x="910590" y="1604963"/>
                </a:lnTo>
                <a:lnTo>
                  <a:pt x="454343" y="1526858"/>
                </a:lnTo>
                <a:close/>
              </a:path>
            </a:pathLst>
          </a:custGeom>
          <a:solidFill>
            <a:srgbClr val="248B97"/>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0D01FF23-6746-F3FB-0A69-512A6A3256DE}"/>
              </a:ext>
            </a:extLst>
          </p:cNvPr>
          <p:cNvSpPr/>
          <p:nvPr/>
        </p:nvSpPr>
        <p:spPr>
          <a:xfrm>
            <a:off x="7149464" y="2180751"/>
            <a:ext cx="667702" cy="1174432"/>
          </a:xfrm>
          <a:custGeom>
            <a:avLst/>
            <a:gdLst>
              <a:gd name="connsiteX0" fmla="*/ 648652 w 667702"/>
              <a:gd name="connsiteY0" fmla="*/ 635318 h 1174432"/>
              <a:gd name="connsiteX1" fmla="*/ 639127 w 667702"/>
              <a:gd name="connsiteY1" fmla="*/ 684848 h 1174432"/>
              <a:gd name="connsiteX2" fmla="*/ 639127 w 667702"/>
              <a:gd name="connsiteY2" fmla="*/ 703898 h 1174432"/>
              <a:gd name="connsiteX3" fmla="*/ 661988 w 667702"/>
              <a:gd name="connsiteY3" fmla="*/ 737235 h 1174432"/>
              <a:gd name="connsiteX4" fmla="*/ 661988 w 667702"/>
              <a:gd name="connsiteY4" fmla="*/ 743902 h 1174432"/>
              <a:gd name="connsiteX5" fmla="*/ 659130 w 667702"/>
              <a:gd name="connsiteY5" fmla="*/ 752475 h 1174432"/>
              <a:gd name="connsiteX6" fmla="*/ 667702 w 667702"/>
              <a:gd name="connsiteY6" fmla="*/ 770573 h 1174432"/>
              <a:gd name="connsiteX7" fmla="*/ 664845 w 667702"/>
              <a:gd name="connsiteY7" fmla="*/ 793433 h 1174432"/>
              <a:gd name="connsiteX8" fmla="*/ 649605 w 667702"/>
              <a:gd name="connsiteY8" fmla="*/ 810577 h 1174432"/>
              <a:gd name="connsiteX9" fmla="*/ 637222 w 667702"/>
              <a:gd name="connsiteY9" fmla="*/ 850583 h 1174432"/>
              <a:gd name="connsiteX10" fmla="*/ 601027 w 667702"/>
              <a:gd name="connsiteY10" fmla="*/ 901065 h 1174432"/>
              <a:gd name="connsiteX11" fmla="*/ 600075 w 667702"/>
              <a:gd name="connsiteY11" fmla="*/ 967740 h 1174432"/>
              <a:gd name="connsiteX12" fmla="*/ 590550 w 667702"/>
              <a:gd name="connsiteY12" fmla="*/ 967740 h 1174432"/>
              <a:gd name="connsiteX13" fmla="*/ 599122 w 667702"/>
              <a:gd name="connsiteY13" fmla="*/ 985838 h 1174432"/>
              <a:gd name="connsiteX14" fmla="*/ 599122 w 667702"/>
              <a:gd name="connsiteY14" fmla="*/ 994410 h 1174432"/>
              <a:gd name="connsiteX15" fmla="*/ 578167 w 667702"/>
              <a:gd name="connsiteY15" fmla="*/ 1020127 h 1174432"/>
              <a:gd name="connsiteX16" fmla="*/ 579120 w 667702"/>
              <a:gd name="connsiteY16" fmla="*/ 1030605 h 1174432"/>
              <a:gd name="connsiteX17" fmla="*/ 593407 w 667702"/>
              <a:gd name="connsiteY17" fmla="*/ 1051560 h 1174432"/>
              <a:gd name="connsiteX18" fmla="*/ 592455 w 667702"/>
              <a:gd name="connsiteY18" fmla="*/ 1060133 h 1174432"/>
              <a:gd name="connsiteX19" fmla="*/ 557213 w 667702"/>
              <a:gd name="connsiteY19" fmla="*/ 1065848 h 1174432"/>
              <a:gd name="connsiteX20" fmla="*/ 551497 w 667702"/>
              <a:gd name="connsiteY20" fmla="*/ 1077277 h 1174432"/>
              <a:gd name="connsiteX21" fmla="*/ 540067 w 667702"/>
              <a:gd name="connsiteY21" fmla="*/ 1071563 h 1174432"/>
              <a:gd name="connsiteX22" fmla="*/ 530542 w 667702"/>
              <a:gd name="connsiteY22" fmla="*/ 1076325 h 1174432"/>
              <a:gd name="connsiteX23" fmla="*/ 526732 w 667702"/>
              <a:gd name="connsiteY23" fmla="*/ 1107758 h 1174432"/>
              <a:gd name="connsiteX24" fmla="*/ 542925 w 667702"/>
              <a:gd name="connsiteY24" fmla="*/ 1124902 h 1174432"/>
              <a:gd name="connsiteX25" fmla="*/ 539115 w 667702"/>
              <a:gd name="connsiteY25" fmla="*/ 1147763 h 1174432"/>
              <a:gd name="connsiteX26" fmla="*/ 524827 w 667702"/>
              <a:gd name="connsiteY26" fmla="*/ 1150620 h 1174432"/>
              <a:gd name="connsiteX27" fmla="*/ 459105 w 667702"/>
              <a:gd name="connsiteY27" fmla="*/ 1122045 h 1174432"/>
              <a:gd name="connsiteX28" fmla="*/ 421005 w 667702"/>
              <a:gd name="connsiteY28" fmla="*/ 1157288 h 1174432"/>
              <a:gd name="connsiteX29" fmla="*/ 423863 w 667702"/>
              <a:gd name="connsiteY29" fmla="*/ 1174433 h 1174432"/>
              <a:gd name="connsiteX30" fmla="*/ 397192 w 667702"/>
              <a:gd name="connsiteY30" fmla="*/ 1174433 h 1174432"/>
              <a:gd name="connsiteX31" fmla="*/ 383857 w 667702"/>
              <a:gd name="connsiteY31" fmla="*/ 1160145 h 1174432"/>
              <a:gd name="connsiteX32" fmla="*/ 366713 w 667702"/>
              <a:gd name="connsiteY32" fmla="*/ 1123950 h 1174432"/>
              <a:gd name="connsiteX33" fmla="*/ 366713 w 667702"/>
              <a:gd name="connsiteY33" fmla="*/ 1105852 h 1174432"/>
              <a:gd name="connsiteX34" fmla="*/ 374332 w 667702"/>
              <a:gd name="connsiteY34" fmla="*/ 1100138 h 1174432"/>
              <a:gd name="connsiteX35" fmla="*/ 375285 w 667702"/>
              <a:gd name="connsiteY35" fmla="*/ 1087755 h 1174432"/>
              <a:gd name="connsiteX36" fmla="*/ 359092 w 667702"/>
              <a:gd name="connsiteY36" fmla="*/ 1069658 h 1174432"/>
              <a:gd name="connsiteX37" fmla="*/ 350520 w 667702"/>
              <a:gd name="connsiteY37" fmla="*/ 1045845 h 1174432"/>
              <a:gd name="connsiteX38" fmla="*/ 324802 w 667702"/>
              <a:gd name="connsiteY38" fmla="*/ 1006793 h 1174432"/>
              <a:gd name="connsiteX39" fmla="*/ 279082 w 667702"/>
              <a:gd name="connsiteY39" fmla="*/ 994410 h 1174432"/>
              <a:gd name="connsiteX40" fmla="*/ 208597 w 667702"/>
              <a:gd name="connsiteY40" fmla="*/ 926783 h 1174432"/>
              <a:gd name="connsiteX41" fmla="*/ 204788 w 667702"/>
              <a:gd name="connsiteY41" fmla="*/ 903923 h 1174432"/>
              <a:gd name="connsiteX42" fmla="*/ 231457 w 667702"/>
              <a:gd name="connsiteY42" fmla="*/ 831533 h 1174432"/>
              <a:gd name="connsiteX43" fmla="*/ 227647 w 667702"/>
              <a:gd name="connsiteY43" fmla="*/ 813435 h 1174432"/>
              <a:gd name="connsiteX44" fmla="*/ 239077 w 667702"/>
              <a:gd name="connsiteY44" fmla="*/ 802958 h 1174432"/>
              <a:gd name="connsiteX45" fmla="*/ 239077 w 667702"/>
              <a:gd name="connsiteY45" fmla="*/ 790575 h 1174432"/>
              <a:gd name="connsiteX46" fmla="*/ 212407 w 667702"/>
              <a:gd name="connsiteY46" fmla="*/ 776288 h 1174432"/>
              <a:gd name="connsiteX47" fmla="*/ 183832 w 667702"/>
              <a:gd name="connsiteY47" fmla="*/ 769620 h 1174432"/>
              <a:gd name="connsiteX48" fmla="*/ 151447 w 667702"/>
              <a:gd name="connsiteY48" fmla="*/ 781050 h 1174432"/>
              <a:gd name="connsiteX49" fmla="*/ 139065 w 667702"/>
              <a:gd name="connsiteY49" fmla="*/ 759143 h 1174432"/>
              <a:gd name="connsiteX50" fmla="*/ 144780 w 667702"/>
              <a:gd name="connsiteY50" fmla="*/ 741045 h 1174432"/>
              <a:gd name="connsiteX51" fmla="*/ 138113 w 667702"/>
              <a:gd name="connsiteY51" fmla="*/ 718185 h 1174432"/>
              <a:gd name="connsiteX52" fmla="*/ 56197 w 667702"/>
              <a:gd name="connsiteY52" fmla="*/ 638175 h 1174432"/>
              <a:gd name="connsiteX53" fmla="*/ 35242 w 667702"/>
              <a:gd name="connsiteY53" fmla="*/ 623888 h 1174432"/>
              <a:gd name="connsiteX54" fmla="*/ 11430 w 667702"/>
              <a:gd name="connsiteY54" fmla="*/ 567690 h 1174432"/>
              <a:gd name="connsiteX55" fmla="*/ 0 w 667702"/>
              <a:gd name="connsiteY55" fmla="*/ 516255 h 1174432"/>
              <a:gd name="connsiteX56" fmla="*/ 13335 w 667702"/>
              <a:gd name="connsiteY56" fmla="*/ 481013 h 1174432"/>
              <a:gd name="connsiteX57" fmla="*/ 20002 w 667702"/>
              <a:gd name="connsiteY57" fmla="*/ 474345 h 1174432"/>
              <a:gd name="connsiteX58" fmla="*/ 20955 w 667702"/>
              <a:gd name="connsiteY58" fmla="*/ 452438 h 1174432"/>
              <a:gd name="connsiteX59" fmla="*/ 14288 w 667702"/>
              <a:gd name="connsiteY59" fmla="*/ 443865 h 1174432"/>
              <a:gd name="connsiteX60" fmla="*/ 23813 w 667702"/>
              <a:gd name="connsiteY60" fmla="*/ 429578 h 1174432"/>
              <a:gd name="connsiteX61" fmla="*/ 40957 w 667702"/>
              <a:gd name="connsiteY61" fmla="*/ 423863 h 1174432"/>
              <a:gd name="connsiteX62" fmla="*/ 49530 w 667702"/>
              <a:gd name="connsiteY62" fmla="*/ 421005 h 1174432"/>
              <a:gd name="connsiteX63" fmla="*/ 59055 w 667702"/>
              <a:gd name="connsiteY63" fmla="*/ 409575 h 1174432"/>
              <a:gd name="connsiteX64" fmla="*/ 59055 w 667702"/>
              <a:gd name="connsiteY64" fmla="*/ 386715 h 1174432"/>
              <a:gd name="connsiteX65" fmla="*/ 75247 w 667702"/>
              <a:gd name="connsiteY65" fmla="*/ 363855 h 1174432"/>
              <a:gd name="connsiteX66" fmla="*/ 80010 w 667702"/>
              <a:gd name="connsiteY66" fmla="*/ 359092 h 1174432"/>
              <a:gd name="connsiteX67" fmla="*/ 80963 w 667702"/>
              <a:gd name="connsiteY67" fmla="*/ 325755 h 1174432"/>
              <a:gd name="connsiteX68" fmla="*/ 72390 w 667702"/>
              <a:gd name="connsiteY68" fmla="*/ 312420 h 1174432"/>
              <a:gd name="connsiteX69" fmla="*/ 62865 w 667702"/>
              <a:gd name="connsiteY69" fmla="*/ 309563 h 1174432"/>
              <a:gd name="connsiteX70" fmla="*/ 52388 w 667702"/>
              <a:gd name="connsiteY70" fmla="*/ 294323 h 1174432"/>
              <a:gd name="connsiteX71" fmla="*/ 61913 w 667702"/>
              <a:gd name="connsiteY71" fmla="*/ 256223 h 1174432"/>
              <a:gd name="connsiteX72" fmla="*/ 90488 w 667702"/>
              <a:gd name="connsiteY72" fmla="*/ 248603 h 1174432"/>
              <a:gd name="connsiteX73" fmla="*/ 113347 w 667702"/>
              <a:gd name="connsiteY73" fmla="*/ 248603 h 1174432"/>
              <a:gd name="connsiteX74" fmla="*/ 153352 w 667702"/>
              <a:gd name="connsiteY74" fmla="*/ 231458 h 1174432"/>
              <a:gd name="connsiteX75" fmla="*/ 169545 w 667702"/>
              <a:gd name="connsiteY75" fmla="*/ 210503 h 1174432"/>
              <a:gd name="connsiteX76" fmla="*/ 170497 w 667702"/>
              <a:gd name="connsiteY76" fmla="*/ 187642 h 1174432"/>
              <a:gd name="connsiteX77" fmla="*/ 180975 w 667702"/>
              <a:gd name="connsiteY77" fmla="*/ 175260 h 1174432"/>
              <a:gd name="connsiteX78" fmla="*/ 193357 w 667702"/>
              <a:gd name="connsiteY78" fmla="*/ 144780 h 1174432"/>
              <a:gd name="connsiteX79" fmla="*/ 192405 w 667702"/>
              <a:gd name="connsiteY79" fmla="*/ 120015 h 1174432"/>
              <a:gd name="connsiteX80" fmla="*/ 165735 w 667702"/>
              <a:gd name="connsiteY80" fmla="*/ 86678 h 1174432"/>
              <a:gd name="connsiteX81" fmla="*/ 154305 w 667702"/>
              <a:gd name="connsiteY81" fmla="*/ 86678 h 1174432"/>
              <a:gd name="connsiteX82" fmla="*/ 145732 w 667702"/>
              <a:gd name="connsiteY82" fmla="*/ 76200 h 1174432"/>
              <a:gd name="connsiteX83" fmla="*/ 147638 w 667702"/>
              <a:gd name="connsiteY83" fmla="*/ 60960 h 1174432"/>
              <a:gd name="connsiteX84" fmla="*/ 131445 w 667702"/>
              <a:gd name="connsiteY84" fmla="*/ 44767 h 1174432"/>
              <a:gd name="connsiteX85" fmla="*/ 107632 w 667702"/>
              <a:gd name="connsiteY85" fmla="*/ 32385 h 1174432"/>
              <a:gd name="connsiteX86" fmla="*/ 112395 w 667702"/>
              <a:gd name="connsiteY86" fmla="*/ 26670 h 1174432"/>
              <a:gd name="connsiteX87" fmla="*/ 549592 w 667702"/>
              <a:gd name="connsiteY87" fmla="*/ 0 h 1174432"/>
              <a:gd name="connsiteX88" fmla="*/ 550545 w 667702"/>
              <a:gd name="connsiteY88" fmla="*/ 43815 h 1174432"/>
              <a:gd name="connsiteX89" fmla="*/ 582930 w 667702"/>
              <a:gd name="connsiteY89" fmla="*/ 87630 h 1174432"/>
              <a:gd name="connsiteX90" fmla="*/ 594360 w 667702"/>
              <a:gd name="connsiteY90" fmla="*/ 126683 h 1174432"/>
              <a:gd name="connsiteX91" fmla="*/ 609600 w 667702"/>
              <a:gd name="connsiteY91" fmla="*/ 157163 h 117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67702" h="1174432">
                <a:moveTo>
                  <a:pt x="648652" y="635318"/>
                </a:moveTo>
                <a:lnTo>
                  <a:pt x="639127" y="684848"/>
                </a:lnTo>
                <a:lnTo>
                  <a:pt x="639127" y="703898"/>
                </a:lnTo>
                <a:lnTo>
                  <a:pt x="661988" y="737235"/>
                </a:lnTo>
                <a:lnTo>
                  <a:pt x="661988" y="743902"/>
                </a:lnTo>
                <a:lnTo>
                  <a:pt x="659130" y="752475"/>
                </a:lnTo>
                <a:lnTo>
                  <a:pt x="667702" y="770573"/>
                </a:lnTo>
                <a:lnTo>
                  <a:pt x="664845" y="793433"/>
                </a:lnTo>
                <a:lnTo>
                  <a:pt x="649605" y="810577"/>
                </a:lnTo>
                <a:lnTo>
                  <a:pt x="637222" y="850583"/>
                </a:lnTo>
                <a:lnTo>
                  <a:pt x="601027" y="901065"/>
                </a:lnTo>
                <a:lnTo>
                  <a:pt x="600075" y="967740"/>
                </a:lnTo>
                <a:lnTo>
                  <a:pt x="590550" y="967740"/>
                </a:lnTo>
                <a:lnTo>
                  <a:pt x="599122" y="985838"/>
                </a:lnTo>
                <a:lnTo>
                  <a:pt x="599122" y="994410"/>
                </a:lnTo>
                <a:lnTo>
                  <a:pt x="578167" y="1020127"/>
                </a:lnTo>
                <a:lnTo>
                  <a:pt x="579120" y="1030605"/>
                </a:lnTo>
                <a:lnTo>
                  <a:pt x="593407" y="1051560"/>
                </a:lnTo>
                <a:lnTo>
                  <a:pt x="592455" y="1060133"/>
                </a:lnTo>
                <a:lnTo>
                  <a:pt x="557213" y="1065848"/>
                </a:lnTo>
                <a:lnTo>
                  <a:pt x="551497" y="1077277"/>
                </a:lnTo>
                <a:lnTo>
                  <a:pt x="540067" y="1071563"/>
                </a:lnTo>
                <a:lnTo>
                  <a:pt x="530542" y="1076325"/>
                </a:lnTo>
                <a:lnTo>
                  <a:pt x="526732" y="1107758"/>
                </a:lnTo>
                <a:lnTo>
                  <a:pt x="542925" y="1124902"/>
                </a:lnTo>
                <a:lnTo>
                  <a:pt x="539115" y="1147763"/>
                </a:lnTo>
                <a:lnTo>
                  <a:pt x="524827" y="1150620"/>
                </a:lnTo>
                <a:lnTo>
                  <a:pt x="459105" y="1122045"/>
                </a:lnTo>
                <a:lnTo>
                  <a:pt x="421005" y="1157288"/>
                </a:lnTo>
                <a:lnTo>
                  <a:pt x="423863" y="1174433"/>
                </a:lnTo>
                <a:lnTo>
                  <a:pt x="397192" y="1174433"/>
                </a:lnTo>
                <a:lnTo>
                  <a:pt x="383857" y="1160145"/>
                </a:lnTo>
                <a:lnTo>
                  <a:pt x="366713" y="1123950"/>
                </a:lnTo>
                <a:lnTo>
                  <a:pt x="366713" y="1105852"/>
                </a:lnTo>
                <a:lnTo>
                  <a:pt x="374332" y="1100138"/>
                </a:lnTo>
                <a:lnTo>
                  <a:pt x="375285" y="1087755"/>
                </a:lnTo>
                <a:lnTo>
                  <a:pt x="359092" y="1069658"/>
                </a:lnTo>
                <a:lnTo>
                  <a:pt x="350520" y="1045845"/>
                </a:lnTo>
                <a:lnTo>
                  <a:pt x="324802" y="1006793"/>
                </a:lnTo>
                <a:lnTo>
                  <a:pt x="279082" y="994410"/>
                </a:lnTo>
                <a:lnTo>
                  <a:pt x="208597" y="926783"/>
                </a:lnTo>
                <a:lnTo>
                  <a:pt x="204788" y="903923"/>
                </a:lnTo>
                <a:lnTo>
                  <a:pt x="231457" y="831533"/>
                </a:lnTo>
                <a:lnTo>
                  <a:pt x="227647" y="813435"/>
                </a:lnTo>
                <a:lnTo>
                  <a:pt x="239077" y="802958"/>
                </a:lnTo>
                <a:lnTo>
                  <a:pt x="239077" y="790575"/>
                </a:lnTo>
                <a:lnTo>
                  <a:pt x="212407" y="776288"/>
                </a:lnTo>
                <a:lnTo>
                  <a:pt x="183832" y="769620"/>
                </a:lnTo>
                <a:lnTo>
                  <a:pt x="151447" y="781050"/>
                </a:lnTo>
                <a:lnTo>
                  <a:pt x="139065" y="759143"/>
                </a:lnTo>
                <a:lnTo>
                  <a:pt x="144780" y="741045"/>
                </a:lnTo>
                <a:lnTo>
                  <a:pt x="138113" y="718185"/>
                </a:lnTo>
                <a:lnTo>
                  <a:pt x="56197" y="638175"/>
                </a:lnTo>
                <a:lnTo>
                  <a:pt x="35242" y="623888"/>
                </a:lnTo>
                <a:lnTo>
                  <a:pt x="11430" y="567690"/>
                </a:lnTo>
                <a:lnTo>
                  <a:pt x="0" y="516255"/>
                </a:lnTo>
                <a:lnTo>
                  <a:pt x="13335" y="481013"/>
                </a:lnTo>
                <a:lnTo>
                  <a:pt x="20002" y="474345"/>
                </a:lnTo>
                <a:lnTo>
                  <a:pt x="20955" y="452438"/>
                </a:lnTo>
                <a:lnTo>
                  <a:pt x="14288" y="443865"/>
                </a:lnTo>
                <a:lnTo>
                  <a:pt x="23813" y="429578"/>
                </a:lnTo>
                <a:lnTo>
                  <a:pt x="40957" y="423863"/>
                </a:lnTo>
                <a:lnTo>
                  <a:pt x="49530" y="421005"/>
                </a:lnTo>
                <a:lnTo>
                  <a:pt x="59055" y="409575"/>
                </a:lnTo>
                <a:lnTo>
                  <a:pt x="59055" y="386715"/>
                </a:lnTo>
                <a:lnTo>
                  <a:pt x="75247" y="363855"/>
                </a:lnTo>
                <a:lnTo>
                  <a:pt x="80010" y="359092"/>
                </a:lnTo>
                <a:lnTo>
                  <a:pt x="80963" y="325755"/>
                </a:lnTo>
                <a:lnTo>
                  <a:pt x="72390" y="312420"/>
                </a:lnTo>
                <a:lnTo>
                  <a:pt x="62865" y="309563"/>
                </a:lnTo>
                <a:lnTo>
                  <a:pt x="52388" y="294323"/>
                </a:lnTo>
                <a:lnTo>
                  <a:pt x="61913" y="256223"/>
                </a:lnTo>
                <a:lnTo>
                  <a:pt x="90488" y="248603"/>
                </a:lnTo>
                <a:lnTo>
                  <a:pt x="113347" y="248603"/>
                </a:lnTo>
                <a:lnTo>
                  <a:pt x="153352" y="231458"/>
                </a:lnTo>
                <a:lnTo>
                  <a:pt x="169545" y="210503"/>
                </a:lnTo>
                <a:lnTo>
                  <a:pt x="170497" y="187642"/>
                </a:lnTo>
                <a:lnTo>
                  <a:pt x="180975" y="175260"/>
                </a:lnTo>
                <a:lnTo>
                  <a:pt x="193357" y="144780"/>
                </a:lnTo>
                <a:lnTo>
                  <a:pt x="192405" y="120015"/>
                </a:lnTo>
                <a:lnTo>
                  <a:pt x="165735" y="86678"/>
                </a:lnTo>
                <a:lnTo>
                  <a:pt x="154305" y="86678"/>
                </a:lnTo>
                <a:lnTo>
                  <a:pt x="145732" y="76200"/>
                </a:lnTo>
                <a:lnTo>
                  <a:pt x="147638" y="60960"/>
                </a:lnTo>
                <a:lnTo>
                  <a:pt x="131445" y="44767"/>
                </a:lnTo>
                <a:lnTo>
                  <a:pt x="107632" y="32385"/>
                </a:lnTo>
                <a:lnTo>
                  <a:pt x="112395" y="26670"/>
                </a:lnTo>
                <a:lnTo>
                  <a:pt x="549592" y="0"/>
                </a:lnTo>
                <a:lnTo>
                  <a:pt x="550545" y="43815"/>
                </a:lnTo>
                <a:lnTo>
                  <a:pt x="582930" y="87630"/>
                </a:lnTo>
                <a:lnTo>
                  <a:pt x="594360" y="126683"/>
                </a:lnTo>
                <a:lnTo>
                  <a:pt x="609600" y="157163"/>
                </a:lnTo>
                <a:close/>
              </a:path>
            </a:pathLst>
          </a:custGeom>
          <a:solidFill>
            <a:schemeClr val="accent3"/>
          </a:solidFill>
          <a:ln w="9525" cap="flat">
            <a:noFill/>
            <a:prstDash val="solid"/>
            <a:miter/>
          </a:ln>
        </p:spPr>
        <p:txBody>
          <a:bodyPr rtlCol="0" anchor="ctr"/>
          <a:lstStyle/>
          <a:p>
            <a:endParaRPr lang="en-US" dirty="0"/>
          </a:p>
        </p:txBody>
      </p:sp>
      <p:sp>
        <p:nvSpPr>
          <p:cNvPr id="26" name="Freeform: Shape 25">
            <a:extLst>
              <a:ext uri="{FF2B5EF4-FFF2-40B4-BE49-F238E27FC236}">
                <a16:creationId xmlns:a16="http://schemas.microsoft.com/office/drawing/2014/main" id="{7C42F479-A483-6B21-8243-4D43A247ECC2}"/>
              </a:ext>
            </a:extLst>
          </p:cNvPr>
          <p:cNvSpPr/>
          <p:nvPr/>
        </p:nvSpPr>
        <p:spPr>
          <a:xfrm>
            <a:off x="7752397" y="2355534"/>
            <a:ext cx="509587" cy="892492"/>
          </a:xfrm>
          <a:custGeom>
            <a:avLst/>
            <a:gdLst>
              <a:gd name="connsiteX0" fmla="*/ 112395 w 509587"/>
              <a:gd name="connsiteY0" fmla="*/ 47625 h 892492"/>
              <a:gd name="connsiteX1" fmla="*/ 63817 w 509587"/>
              <a:gd name="connsiteY1" fmla="*/ 69533 h 892492"/>
              <a:gd name="connsiteX2" fmla="*/ 19050 w 509587"/>
              <a:gd name="connsiteY2" fmla="*/ 56197 h 892492"/>
              <a:gd name="connsiteX3" fmla="*/ 58102 w 509587"/>
              <a:gd name="connsiteY3" fmla="*/ 534352 h 892492"/>
              <a:gd name="connsiteX4" fmla="*/ 48577 w 509587"/>
              <a:gd name="connsiteY4" fmla="*/ 583883 h 892492"/>
              <a:gd name="connsiteX5" fmla="*/ 48577 w 509587"/>
              <a:gd name="connsiteY5" fmla="*/ 602933 h 892492"/>
              <a:gd name="connsiteX6" fmla="*/ 71438 w 509587"/>
              <a:gd name="connsiteY6" fmla="*/ 636270 h 892492"/>
              <a:gd name="connsiteX7" fmla="*/ 71438 w 509587"/>
              <a:gd name="connsiteY7" fmla="*/ 642937 h 892492"/>
              <a:gd name="connsiteX8" fmla="*/ 68580 w 509587"/>
              <a:gd name="connsiteY8" fmla="*/ 651510 h 892492"/>
              <a:gd name="connsiteX9" fmla="*/ 77152 w 509587"/>
              <a:gd name="connsiteY9" fmla="*/ 669608 h 892492"/>
              <a:gd name="connsiteX10" fmla="*/ 74295 w 509587"/>
              <a:gd name="connsiteY10" fmla="*/ 692468 h 892492"/>
              <a:gd name="connsiteX11" fmla="*/ 59055 w 509587"/>
              <a:gd name="connsiteY11" fmla="*/ 709612 h 892492"/>
              <a:gd name="connsiteX12" fmla="*/ 46672 w 509587"/>
              <a:gd name="connsiteY12" fmla="*/ 749618 h 892492"/>
              <a:gd name="connsiteX13" fmla="*/ 10477 w 509587"/>
              <a:gd name="connsiteY13" fmla="*/ 800100 h 892492"/>
              <a:gd name="connsiteX14" fmla="*/ 9525 w 509587"/>
              <a:gd name="connsiteY14" fmla="*/ 866775 h 892492"/>
              <a:gd name="connsiteX15" fmla="*/ 0 w 509587"/>
              <a:gd name="connsiteY15" fmla="*/ 866775 h 892492"/>
              <a:gd name="connsiteX16" fmla="*/ 8572 w 509587"/>
              <a:gd name="connsiteY16" fmla="*/ 884873 h 892492"/>
              <a:gd name="connsiteX17" fmla="*/ 19050 w 509587"/>
              <a:gd name="connsiteY17" fmla="*/ 892493 h 892492"/>
              <a:gd name="connsiteX18" fmla="*/ 24765 w 509587"/>
              <a:gd name="connsiteY18" fmla="*/ 882968 h 892492"/>
              <a:gd name="connsiteX19" fmla="*/ 18097 w 509587"/>
              <a:gd name="connsiteY19" fmla="*/ 866775 h 892492"/>
              <a:gd name="connsiteX20" fmla="*/ 61913 w 509587"/>
              <a:gd name="connsiteY20" fmla="*/ 862012 h 892492"/>
              <a:gd name="connsiteX21" fmla="*/ 63817 w 509587"/>
              <a:gd name="connsiteY21" fmla="*/ 873443 h 892492"/>
              <a:gd name="connsiteX22" fmla="*/ 74295 w 509587"/>
              <a:gd name="connsiteY22" fmla="*/ 875348 h 892492"/>
              <a:gd name="connsiteX23" fmla="*/ 78105 w 509587"/>
              <a:gd name="connsiteY23" fmla="*/ 866775 h 892492"/>
              <a:gd name="connsiteX24" fmla="*/ 72390 w 509587"/>
              <a:gd name="connsiteY24" fmla="*/ 854393 h 892492"/>
              <a:gd name="connsiteX25" fmla="*/ 75247 w 509587"/>
              <a:gd name="connsiteY25" fmla="*/ 846773 h 892492"/>
              <a:gd name="connsiteX26" fmla="*/ 87630 w 509587"/>
              <a:gd name="connsiteY26" fmla="*/ 854393 h 892492"/>
              <a:gd name="connsiteX27" fmla="*/ 103822 w 509587"/>
              <a:gd name="connsiteY27" fmla="*/ 850583 h 892492"/>
              <a:gd name="connsiteX28" fmla="*/ 120015 w 509587"/>
              <a:gd name="connsiteY28" fmla="*/ 856298 h 892492"/>
              <a:gd name="connsiteX29" fmla="*/ 152400 w 509587"/>
              <a:gd name="connsiteY29" fmla="*/ 876300 h 892492"/>
              <a:gd name="connsiteX30" fmla="*/ 169545 w 509587"/>
              <a:gd name="connsiteY30" fmla="*/ 849630 h 892492"/>
              <a:gd name="connsiteX31" fmla="*/ 202882 w 509587"/>
              <a:gd name="connsiteY31" fmla="*/ 828675 h 892492"/>
              <a:gd name="connsiteX32" fmla="*/ 231457 w 509587"/>
              <a:gd name="connsiteY32" fmla="*/ 860108 h 892492"/>
              <a:gd name="connsiteX33" fmla="*/ 246697 w 509587"/>
              <a:gd name="connsiteY33" fmla="*/ 840105 h 892492"/>
              <a:gd name="connsiteX34" fmla="*/ 249555 w 509587"/>
              <a:gd name="connsiteY34" fmla="*/ 814387 h 892492"/>
              <a:gd name="connsiteX35" fmla="*/ 285750 w 509587"/>
              <a:gd name="connsiteY35" fmla="*/ 792480 h 892492"/>
              <a:gd name="connsiteX36" fmla="*/ 287655 w 509587"/>
              <a:gd name="connsiteY36" fmla="*/ 804862 h 892492"/>
              <a:gd name="connsiteX37" fmla="*/ 305752 w 509587"/>
              <a:gd name="connsiteY37" fmla="*/ 816293 h 892492"/>
              <a:gd name="connsiteX38" fmla="*/ 334327 w 509587"/>
              <a:gd name="connsiteY38" fmla="*/ 814387 h 892492"/>
              <a:gd name="connsiteX39" fmla="*/ 345757 w 509587"/>
              <a:gd name="connsiteY39" fmla="*/ 807720 h 892492"/>
              <a:gd name="connsiteX40" fmla="*/ 346710 w 509587"/>
              <a:gd name="connsiteY40" fmla="*/ 775335 h 892492"/>
              <a:gd name="connsiteX41" fmla="*/ 370522 w 509587"/>
              <a:gd name="connsiteY41" fmla="*/ 740093 h 892492"/>
              <a:gd name="connsiteX42" fmla="*/ 414338 w 509587"/>
              <a:gd name="connsiteY42" fmla="*/ 698183 h 892492"/>
              <a:gd name="connsiteX43" fmla="*/ 413385 w 509587"/>
              <a:gd name="connsiteY43" fmla="*/ 681990 h 892492"/>
              <a:gd name="connsiteX44" fmla="*/ 424815 w 509587"/>
              <a:gd name="connsiteY44" fmla="*/ 645795 h 892492"/>
              <a:gd name="connsiteX45" fmla="*/ 445770 w 509587"/>
              <a:gd name="connsiteY45" fmla="*/ 655320 h 892492"/>
              <a:gd name="connsiteX46" fmla="*/ 509588 w 509587"/>
              <a:gd name="connsiteY46" fmla="*/ 612458 h 892492"/>
              <a:gd name="connsiteX47" fmla="*/ 505777 w 509587"/>
              <a:gd name="connsiteY47" fmla="*/ 596265 h 892492"/>
              <a:gd name="connsiteX48" fmla="*/ 491490 w 509587"/>
              <a:gd name="connsiteY48" fmla="*/ 576262 h 892492"/>
              <a:gd name="connsiteX49" fmla="*/ 501015 w 509587"/>
              <a:gd name="connsiteY49" fmla="*/ 558165 h 892492"/>
              <a:gd name="connsiteX50" fmla="*/ 438150 w 509587"/>
              <a:gd name="connsiteY50" fmla="*/ 13335 h 892492"/>
              <a:gd name="connsiteX51" fmla="*/ 437197 w 509587"/>
              <a:gd name="connsiteY51" fmla="*/ 0 h 892492"/>
              <a:gd name="connsiteX52" fmla="*/ 128588 w 509587"/>
              <a:gd name="connsiteY52" fmla="*/ 32385 h 89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09587" h="892492">
                <a:moveTo>
                  <a:pt x="112395" y="47625"/>
                </a:moveTo>
                <a:lnTo>
                  <a:pt x="63817" y="69533"/>
                </a:lnTo>
                <a:lnTo>
                  <a:pt x="19050" y="56197"/>
                </a:lnTo>
                <a:lnTo>
                  <a:pt x="58102" y="534352"/>
                </a:lnTo>
                <a:lnTo>
                  <a:pt x="48577" y="583883"/>
                </a:lnTo>
                <a:lnTo>
                  <a:pt x="48577" y="602933"/>
                </a:lnTo>
                <a:lnTo>
                  <a:pt x="71438" y="636270"/>
                </a:lnTo>
                <a:lnTo>
                  <a:pt x="71438" y="642937"/>
                </a:lnTo>
                <a:lnTo>
                  <a:pt x="68580" y="651510"/>
                </a:lnTo>
                <a:lnTo>
                  <a:pt x="77152" y="669608"/>
                </a:lnTo>
                <a:lnTo>
                  <a:pt x="74295" y="692468"/>
                </a:lnTo>
                <a:lnTo>
                  <a:pt x="59055" y="709612"/>
                </a:lnTo>
                <a:lnTo>
                  <a:pt x="46672" y="749618"/>
                </a:lnTo>
                <a:lnTo>
                  <a:pt x="10477" y="800100"/>
                </a:lnTo>
                <a:lnTo>
                  <a:pt x="9525" y="866775"/>
                </a:lnTo>
                <a:lnTo>
                  <a:pt x="0" y="866775"/>
                </a:lnTo>
                <a:lnTo>
                  <a:pt x="8572" y="884873"/>
                </a:lnTo>
                <a:lnTo>
                  <a:pt x="19050" y="892493"/>
                </a:lnTo>
                <a:lnTo>
                  <a:pt x="24765" y="882968"/>
                </a:lnTo>
                <a:lnTo>
                  <a:pt x="18097" y="866775"/>
                </a:lnTo>
                <a:lnTo>
                  <a:pt x="61913" y="862012"/>
                </a:lnTo>
                <a:lnTo>
                  <a:pt x="63817" y="873443"/>
                </a:lnTo>
                <a:lnTo>
                  <a:pt x="74295" y="875348"/>
                </a:lnTo>
                <a:lnTo>
                  <a:pt x="78105" y="866775"/>
                </a:lnTo>
                <a:lnTo>
                  <a:pt x="72390" y="854393"/>
                </a:lnTo>
                <a:lnTo>
                  <a:pt x="75247" y="846773"/>
                </a:lnTo>
                <a:lnTo>
                  <a:pt x="87630" y="854393"/>
                </a:lnTo>
                <a:lnTo>
                  <a:pt x="103822" y="850583"/>
                </a:lnTo>
                <a:lnTo>
                  <a:pt x="120015" y="856298"/>
                </a:lnTo>
                <a:lnTo>
                  <a:pt x="152400" y="876300"/>
                </a:lnTo>
                <a:lnTo>
                  <a:pt x="169545" y="849630"/>
                </a:lnTo>
                <a:lnTo>
                  <a:pt x="202882" y="828675"/>
                </a:lnTo>
                <a:lnTo>
                  <a:pt x="231457" y="860108"/>
                </a:lnTo>
                <a:lnTo>
                  <a:pt x="246697" y="840105"/>
                </a:lnTo>
                <a:lnTo>
                  <a:pt x="249555" y="814387"/>
                </a:lnTo>
                <a:lnTo>
                  <a:pt x="285750" y="792480"/>
                </a:lnTo>
                <a:lnTo>
                  <a:pt x="287655" y="804862"/>
                </a:lnTo>
                <a:lnTo>
                  <a:pt x="305752" y="816293"/>
                </a:lnTo>
                <a:lnTo>
                  <a:pt x="334327" y="814387"/>
                </a:lnTo>
                <a:lnTo>
                  <a:pt x="345757" y="807720"/>
                </a:lnTo>
                <a:lnTo>
                  <a:pt x="346710" y="775335"/>
                </a:lnTo>
                <a:lnTo>
                  <a:pt x="370522" y="740093"/>
                </a:lnTo>
                <a:lnTo>
                  <a:pt x="414338" y="698183"/>
                </a:lnTo>
                <a:lnTo>
                  <a:pt x="413385" y="681990"/>
                </a:lnTo>
                <a:lnTo>
                  <a:pt x="424815" y="645795"/>
                </a:lnTo>
                <a:lnTo>
                  <a:pt x="445770" y="655320"/>
                </a:lnTo>
                <a:lnTo>
                  <a:pt x="509588" y="612458"/>
                </a:lnTo>
                <a:lnTo>
                  <a:pt x="505777" y="596265"/>
                </a:lnTo>
                <a:lnTo>
                  <a:pt x="491490" y="576262"/>
                </a:lnTo>
                <a:lnTo>
                  <a:pt x="501015" y="558165"/>
                </a:lnTo>
                <a:lnTo>
                  <a:pt x="438150" y="13335"/>
                </a:lnTo>
                <a:lnTo>
                  <a:pt x="437197" y="0"/>
                </a:lnTo>
                <a:lnTo>
                  <a:pt x="128588" y="32385"/>
                </a:lnTo>
                <a:close/>
              </a:path>
            </a:pathLst>
          </a:custGeom>
          <a:solidFill>
            <a:srgbClr val="248B97"/>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6A381FBC-86FA-A6F3-E836-C68B4A71F0B9}"/>
              </a:ext>
            </a:extLst>
          </p:cNvPr>
          <p:cNvSpPr/>
          <p:nvPr/>
        </p:nvSpPr>
        <p:spPr>
          <a:xfrm>
            <a:off x="6359842" y="2075498"/>
            <a:ext cx="995362" cy="660082"/>
          </a:xfrm>
          <a:custGeom>
            <a:avLst/>
            <a:gdLst>
              <a:gd name="connsiteX0" fmla="*/ 816293 w 995362"/>
              <a:gd name="connsiteY0" fmla="*/ 24765 h 660082"/>
              <a:gd name="connsiteX1" fmla="*/ 836295 w 995362"/>
              <a:gd name="connsiteY1" fmla="*/ 40005 h 660082"/>
              <a:gd name="connsiteX2" fmla="*/ 842010 w 995362"/>
              <a:gd name="connsiteY2" fmla="*/ 50483 h 660082"/>
              <a:gd name="connsiteX3" fmla="*/ 826770 w 995362"/>
              <a:gd name="connsiteY3" fmla="*/ 81915 h 660082"/>
              <a:gd name="connsiteX4" fmla="*/ 825818 w 995362"/>
              <a:gd name="connsiteY4" fmla="*/ 105728 h 660082"/>
              <a:gd name="connsiteX5" fmla="*/ 844868 w 995362"/>
              <a:gd name="connsiteY5" fmla="*/ 158115 h 660082"/>
              <a:gd name="connsiteX6" fmla="*/ 870585 w 995362"/>
              <a:gd name="connsiteY6" fmla="*/ 172403 h 660082"/>
              <a:gd name="connsiteX7" fmla="*/ 902018 w 995362"/>
              <a:gd name="connsiteY7" fmla="*/ 179070 h 660082"/>
              <a:gd name="connsiteX8" fmla="*/ 914400 w 995362"/>
              <a:gd name="connsiteY8" fmla="*/ 205740 h 660082"/>
              <a:gd name="connsiteX9" fmla="*/ 909638 w 995362"/>
              <a:gd name="connsiteY9" fmla="*/ 211455 h 660082"/>
              <a:gd name="connsiteX10" fmla="*/ 933450 w 995362"/>
              <a:gd name="connsiteY10" fmla="*/ 223838 h 660082"/>
              <a:gd name="connsiteX11" fmla="*/ 949643 w 995362"/>
              <a:gd name="connsiteY11" fmla="*/ 240030 h 660082"/>
              <a:gd name="connsiteX12" fmla="*/ 947738 w 995362"/>
              <a:gd name="connsiteY12" fmla="*/ 255270 h 660082"/>
              <a:gd name="connsiteX13" fmla="*/ 956310 w 995362"/>
              <a:gd name="connsiteY13" fmla="*/ 265748 h 660082"/>
              <a:gd name="connsiteX14" fmla="*/ 967740 w 995362"/>
              <a:gd name="connsiteY14" fmla="*/ 265748 h 660082"/>
              <a:gd name="connsiteX15" fmla="*/ 994410 w 995362"/>
              <a:gd name="connsiteY15" fmla="*/ 299085 h 660082"/>
              <a:gd name="connsiteX16" fmla="*/ 995363 w 995362"/>
              <a:gd name="connsiteY16" fmla="*/ 323850 h 660082"/>
              <a:gd name="connsiteX17" fmla="*/ 982980 w 995362"/>
              <a:gd name="connsiteY17" fmla="*/ 354330 h 660082"/>
              <a:gd name="connsiteX18" fmla="*/ 972502 w 995362"/>
              <a:gd name="connsiteY18" fmla="*/ 366713 h 660082"/>
              <a:gd name="connsiteX19" fmla="*/ 971550 w 995362"/>
              <a:gd name="connsiteY19" fmla="*/ 389573 h 660082"/>
              <a:gd name="connsiteX20" fmla="*/ 955357 w 995362"/>
              <a:gd name="connsiteY20" fmla="*/ 410528 h 660082"/>
              <a:gd name="connsiteX21" fmla="*/ 915352 w 995362"/>
              <a:gd name="connsiteY21" fmla="*/ 427673 h 660082"/>
              <a:gd name="connsiteX22" fmla="*/ 892493 w 995362"/>
              <a:gd name="connsiteY22" fmla="*/ 427673 h 660082"/>
              <a:gd name="connsiteX23" fmla="*/ 863918 w 995362"/>
              <a:gd name="connsiteY23" fmla="*/ 435293 h 660082"/>
              <a:gd name="connsiteX24" fmla="*/ 854393 w 995362"/>
              <a:gd name="connsiteY24" fmla="*/ 473393 h 660082"/>
              <a:gd name="connsiteX25" fmla="*/ 864870 w 995362"/>
              <a:gd name="connsiteY25" fmla="*/ 488633 h 660082"/>
              <a:gd name="connsiteX26" fmla="*/ 874395 w 995362"/>
              <a:gd name="connsiteY26" fmla="*/ 491490 h 660082"/>
              <a:gd name="connsiteX27" fmla="*/ 882968 w 995362"/>
              <a:gd name="connsiteY27" fmla="*/ 504825 h 660082"/>
              <a:gd name="connsiteX28" fmla="*/ 882015 w 995362"/>
              <a:gd name="connsiteY28" fmla="*/ 538163 h 660082"/>
              <a:gd name="connsiteX29" fmla="*/ 877252 w 995362"/>
              <a:gd name="connsiteY29" fmla="*/ 542925 h 660082"/>
              <a:gd name="connsiteX30" fmla="*/ 861060 w 995362"/>
              <a:gd name="connsiteY30" fmla="*/ 565785 h 660082"/>
              <a:gd name="connsiteX31" fmla="*/ 861060 w 995362"/>
              <a:gd name="connsiteY31" fmla="*/ 588645 h 660082"/>
              <a:gd name="connsiteX32" fmla="*/ 851535 w 995362"/>
              <a:gd name="connsiteY32" fmla="*/ 600075 h 660082"/>
              <a:gd name="connsiteX33" fmla="*/ 842963 w 995362"/>
              <a:gd name="connsiteY33" fmla="*/ 602933 h 660082"/>
              <a:gd name="connsiteX34" fmla="*/ 825818 w 995362"/>
              <a:gd name="connsiteY34" fmla="*/ 608648 h 660082"/>
              <a:gd name="connsiteX35" fmla="*/ 816293 w 995362"/>
              <a:gd name="connsiteY35" fmla="*/ 622935 h 660082"/>
              <a:gd name="connsiteX36" fmla="*/ 822960 w 995362"/>
              <a:gd name="connsiteY36" fmla="*/ 631508 h 660082"/>
              <a:gd name="connsiteX37" fmla="*/ 822007 w 995362"/>
              <a:gd name="connsiteY37" fmla="*/ 653415 h 660082"/>
              <a:gd name="connsiteX38" fmla="*/ 815340 w 995362"/>
              <a:gd name="connsiteY38" fmla="*/ 660083 h 660082"/>
              <a:gd name="connsiteX39" fmla="*/ 801052 w 995362"/>
              <a:gd name="connsiteY39" fmla="*/ 652463 h 660082"/>
              <a:gd name="connsiteX40" fmla="*/ 790575 w 995362"/>
              <a:gd name="connsiteY40" fmla="*/ 641985 h 660082"/>
              <a:gd name="connsiteX41" fmla="*/ 784860 w 995362"/>
              <a:gd name="connsiteY41" fmla="*/ 626745 h 660082"/>
              <a:gd name="connsiteX42" fmla="*/ 768668 w 995362"/>
              <a:gd name="connsiteY42" fmla="*/ 614363 h 660082"/>
              <a:gd name="connsiteX43" fmla="*/ 632460 w 995362"/>
              <a:gd name="connsiteY43" fmla="*/ 621983 h 660082"/>
              <a:gd name="connsiteX44" fmla="*/ 373380 w 995362"/>
              <a:gd name="connsiteY44" fmla="*/ 633413 h 660082"/>
              <a:gd name="connsiteX45" fmla="*/ 126682 w 995362"/>
              <a:gd name="connsiteY45" fmla="*/ 632460 h 660082"/>
              <a:gd name="connsiteX46" fmla="*/ 109538 w 995362"/>
              <a:gd name="connsiteY46" fmla="*/ 590550 h 660082"/>
              <a:gd name="connsiteX47" fmla="*/ 116205 w 995362"/>
              <a:gd name="connsiteY47" fmla="*/ 569595 h 660082"/>
              <a:gd name="connsiteX48" fmla="*/ 108585 w 995362"/>
              <a:gd name="connsiteY48" fmla="*/ 538163 h 660082"/>
              <a:gd name="connsiteX49" fmla="*/ 110490 w 995362"/>
              <a:gd name="connsiteY49" fmla="*/ 510540 h 660082"/>
              <a:gd name="connsiteX50" fmla="*/ 98107 w 995362"/>
              <a:gd name="connsiteY50" fmla="*/ 503873 h 660082"/>
              <a:gd name="connsiteX51" fmla="*/ 94297 w 995362"/>
              <a:gd name="connsiteY51" fmla="*/ 445770 h 660082"/>
              <a:gd name="connsiteX52" fmla="*/ 67627 w 995362"/>
              <a:gd name="connsiteY52" fmla="*/ 398145 h 660082"/>
              <a:gd name="connsiteX53" fmla="*/ 65722 w 995362"/>
              <a:gd name="connsiteY53" fmla="*/ 362903 h 660082"/>
              <a:gd name="connsiteX54" fmla="*/ 44767 w 995362"/>
              <a:gd name="connsiteY54" fmla="*/ 321945 h 660082"/>
              <a:gd name="connsiteX55" fmla="*/ 32385 w 995362"/>
              <a:gd name="connsiteY55" fmla="*/ 286703 h 660082"/>
              <a:gd name="connsiteX56" fmla="*/ 32385 w 995362"/>
              <a:gd name="connsiteY56" fmla="*/ 273368 h 660082"/>
              <a:gd name="connsiteX57" fmla="*/ 26670 w 995362"/>
              <a:gd name="connsiteY57" fmla="*/ 257175 h 660082"/>
              <a:gd name="connsiteX58" fmla="*/ 26670 w 995362"/>
              <a:gd name="connsiteY58" fmla="*/ 235268 h 660082"/>
              <a:gd name="connsiteX59" fmla="*/ 21907 w 995362"/>
              <a:gd name="connsiteY59" fmla="*/ 226695 h 660082"/>
              <a:gd name="connsiteX60" fmla="*/ 15240 w 995362"/>
              <a:gd name="connsiteY60" fmla="*/ 210503 h 660082"/>
              <a:gd name="connsiteX61" fmla="*/ 12382 w 995362"/>
              <a:gd name="connsiteY61" fmla="*/ 198120 h 660082"/>
              <a:gd name="connsiteX62" fmla="*/ 0 w 995362"/>
              <a:gd name="connsiteY62" fmla="*/ 186690 h 660082"/>
              <a:gd name="connsiteX63" fmla="*/ 9525 w 995362"/>
              <a:gd name="connsiteY63" fmla="*/ 145733 h 660082"/>
              <a:gd name="connsiteX64" fmla="*/ 25717 w 995362"/>
              <a:gd name="connsiteY64" fmla="*/ 97155 h 660082"/>
              <a:gd name="connsiteX65" fmla="*/ 19050 w 995362"/>
              <a:gd name="connsiteY65" fmla="*/ 78105 h 660082"/>
              <a:gd name="connsiteX66" fmla="*/ 6667 w 995362"/>
              <a:gd name="connsiteY66" fmla="*/ 74295 h 660082"/>
              <a:gd name="connsiteX67" fmla="*/ 2857 w 995362"/>
              <a:gd name="connsiteY67" fmla="*/ 59055 h 660082"/>
              <a:gd name="connsiteX68" fmla="*/ 12382 w 995362"/>
              <a:gd name="connsiteY68" fmla="*/ 54293 h 660082"/>
              <a:gd name="connsiteX69" fmla="*/ 13335 w 995362"/>
              <a:gd name="connsiteY69" fmla="*/ 43815 h 660082"/>
              <a:gd name="connsiteX70" fmla="*/ 952 w 995362"/>
              <a:gd name="connsiteY70" fmla="*/ 29528 h 660082"/>
              <a:gd name="connsiteX71" fmla="*/ 1905 w 995362"/>
              <a:gd name="connsiteY71" fmla="*/ 14288 h 660082"/>
              <a:gd name="connsiteX72" fmla="*/ 22860 w 995362"/>
              <a:gd name="connsiteY72" fmla="*/ 15240 h 660082"/>
              <a:gd name="connsiteX73" fmla="*/ 291465 w 995362"/>
              <a:gd name="connsiteY73" fmla="*/ 15240 h 660082"/>
              <a:gd name="connsiteX74" fmla="*/ 637222 w 995362"/>
              <a:gd name="connsiteY74" fmla="*/ 6668 h 660082"/>
              <a:gd name="connsiteX75" fmla="*/ 814388 w 995362"/>
              <a:gd name="connsiteY75" fmla="*/ 0 h 66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995362" h="660082">
                <a:moveTo>
                  <a:pt x="816293" y="24765"/>
                </a:moveTo>
                <a:lnTo>
                  <a:pt x="836295" y="40005"/>
                </a:lnTo>
                <a:lnTo>
                  <a:pt x="842010" y="50483"/>
                </a:lnTo>
                <a:lnTo>
                  <a:pt x="826770" y="81915"/>
                </a:lnTo>
                <a:lnTo>
                  <a:pt x="825818" y="105728"/>
                </a:lnTo>
                <a:lnTo>
                  <a:pt x="844868" y="158115"/>
                </a:lnTo>
                <a:lnTo>
                  <a:pt x="870585" y="172403"/>
                </a:lnTo>
                <a:lnTo>
                  <a:pt x="902018" y="179070"/>
                </a:lnTo>
                <a:lnTo>
                  <a:pt x="914400" y="205740"/>
                </a:lnTo>
                <a:lnTo>
                  <a:pt x="909638" y="211455"/>
                </a:lnTo>
                <a:lnTo>
                  <a:pt x="933450" y="223838"/>
                </a:lnTo>
                <a:lnTo>
                  <a:pt x="949643" y="240030"/>
                </a:lnTo>
                <a:lnTo>
                  <a:pt x="947738" y="255270"/>
                </a:lnTo>
                <a:lnTo>
                  <a:pt x="956310" y="265748"/>
                </a:lnTo>
                <a:lnTo>
                  <a:pt x="967740" y="265748"/>
                </a:lnTo>
                <a:lnTo>
                  <a:pt x="994410" y="299085"/>
                </a:lnTo>
                <a:lnTo>
                  <a:pt x="995363" y="323850"/>
                </a:lnTo>
                <a:lnTo>
                  <a:pt x="982980" y="354330"/>
                </a:lnTo>
                <a:lnTo>
                  <a:pt x="972502" y="366713"/>
                </a:lnTo>
                <a:lnTo>
                  <a:pt x="971550" y="389573"/>
                </a:lnTo>
                <a:lnTo>
                  <a:pt x="955357" y="410528"/>
                </a:lnTo>
                <a:lnTo>
                  <a:pt x="915352" y="427673"/>
                </a:lnTo>
                <a:lnTo>
                  <a:pt x="892493" y="427673"/>
                </a:lnTo>
                <a:lnTo>
                  <a:pt x="863918" y="435293"/>
                </a:lnTo>
                <a:lnTo>
                  <a:pt x="854393" y="473393"/>
                </a:lnTo>
                <a:lnTo>
                  <a:pt x="864870" y="488633"/>
                </a:lnTo>
                <a:lnTo>
                  <a:pt x="874395" y="491490"/>
                </a:lnTo>
                <a:lnTo>
                  <a:pt x="882968" y="504825"/>
                </a:lnTo>
                <a:lnTo>
                  <a:pt x="882015" y="538163"/>
                </a:lnTo>
                <a:lnTo>
                  <a:pt x="877252" y="542925"/>
                </a:lnTo>
                <a:lnTo>
                  <a:pt x="861060" y="565785"/>
                </a:lnTo>
                <a:lnTo>
                  <a:pt x="861060" y="588645"/>
                </a:lnTo>
                <a:lnTo>
                  <a:pt x="851535" y="600075"/>
                </a:lnTo>
                <a:lnTo>
                  <a:pt x="842963" y="602933"/>
                </a:lnTo>
                <a:lnTo>
                  <a:pt x="825818" y="608648"/>
                </a:lnTo>
                <a:lnTo>
                  <a:pt x="816293" y="622935"/>
                </a:lnTo>
                <a:lnTo>
                  <a:pt x="822960" y="631508"/>
                </a:lnTo>
                <a:lnTo>
                  <a:pt x="822007" y="653415"/>
                </a:lnTo>
                <a:lnTo>
                  <a:pt x="815340" y="660083"/>
                </a:lnTo>
                <a:lnTo>
                  <a:pt x="801052" y="652463"/>
                </a:lnTo>
                <a:lnTo>
                  <a:pt x="790575" y="641985"/>
                </a:lnTo>
                <a:lnTo>
                  <a:pt x="784860" y="626745"/>
                </a:lnTo>
                <a:lnTo>
                  <a:pt x="768668" y="614363"/>
                </a:lnTo>
                <a:lnTo>
                  <a:pt x="632460" y="621983"/>
                </a:lnTo>
                <a:lnTo>
                  <a:pt x="373380" y="633413"/>
                </a:lnTo>
                <a:lnTo>
                  <a:pt x="126682" y="632460"/>
                </a:lnTo>
                <a:lnTo>
                  <a:pt x="109538" y="590550"/>
                </a:lnTo>
                <a:lnTo>
                  <a:pt x="116205" y="569595"/>
                </a:lnTo>
                <a:lnTo>
                  <a:pt x="108585" y="538163"/>
                </a:lnTo>
                <a:lnTo>
                  <a:pt x="110490" y="510540"/>
                </a:lnTo>
                <a:lnTo>
                  <a:pt x="98107" y="503873"/>
                </a:lnTo>
                <a:lnTo>
                  <a:pt x="94297" y="445770"/>
                </a:lnTo>
                <a:lnTo>
                  <a:pt x="67627" y="398145"/>
                </a:lnTo>
                <a:lnTo>
                  <a:pt x="65722" y="362903"/>
                </a:lnTo>
                <a:lnTo>
                  <a:pt x="44767" y="321945"/>
                </a:lnTo>
                <a:lnTo>
                  <a:pt x="32385" y="286703"/>
                </a:lnTo>
                <a:lnTo>
                  <a:pt x="32385" y="273368"/>
                </a:lnTo>
                <a:lnTo>
                  <a:pt x="26670" y="257175"/>
                </a:lnTo>
                <a:lnTo>
                  <a:pt x="26670" y="235268"/>
                </a:lnTo>
                <a:lnTo>
                  <a:pt x="21907" y="226695"/>
                </a:lnTo>
                <a:lnTo>
                  <a:pt x="15240" y="210503"/>
                </a:lnTo>
                <a:lnTo>
                  <a:pt x="12382" y="198120"/>
                </a:lnTo>
                <a:lnTo>
                  <a:pt x="0" y="186690"/>
                </a:lnTo>
                <a:lnTo>
                  <a:pt x="9525" y="145733"/>
                </a:lnTo>
                <a:lnTo>
                  <a:pt x="25717" y="97155"/>
                </a:lnTo>
                <a:lnTo>
                  <a:pt x="19050" y="78105"/>
                </a:lnTo>
                <a:lnTo>
                  <a:pt x="6667" y="74295"/>
                </a:lnTo>
                <a:lnTo>
                  <a:pt x="2857" y="59055"/>
                </a:lnTo>
                <a:lnTo>
                  <a:pt x="12382" y="54293"/>
                </a:lnTo>
                <a:lnTo>
                  <a:pt x="13335" y="43815"/>
                </a:lnTo>
                <a:lnTo>
                  <a:pt x="952" y="29528"/>
                </a:lnTo>
                <a:lnTo>
                  <a:pt x="1905" y="14288"/>
                </a:lnTo>
                <a:lnTo>
                  <a:pt x="22860" y="15240"/>
                </a:lnTo>
                <a:lnTo>
                  <a:pt x="291465" y="15240"/>
                </a:lnTo>
                <a:lnTo>
                  <a:pt x="637222" y="6668"/>
                </a:lnTo>
                <a:lnTo>
                  <a:pt x="814388" y="0"/>
                </a:lnTo>
                <a:close/>
              </a:path>
            </a:pathLst>
          </a:custGeom>
          <a:solidFill>
            <a:srgbClr val="248B97"/>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ABD5C0-D60E-262A-310F-2CD129C2D7F0}"/>
              </a:ext>
            </a:extLst>
          </p:cNvPr>
          <p:cNvSpPr/>
          <p:nvPr/>
        </p:nvSpPr>
        <p:spPr>
          <a:xfrm>
            <a:off x="5439727" y="2798446"/>
            <a:ext cx="1235392" cy="666750"/>
          </a:xfrm>
          <a:custGeom>
            <a:avLst/>
            <a:gdLst>
              <a:gd name="connsiteX0" fmla="*/ 804863 w 1235392"/>
              <a:gd name="connsiteY0" fmla="*/ 30480 h 666750"/>
              <a:gd name="connsiteX1" fmla="*/ 388620 w 1235392"/>
              <a:gd name="connsiteY1" fmla="*/ 19050 h 666750"/>
              <a:gd name="connsiteX2" fmla="*/ 45720 w 1235392"/>
              <a:gd name="connsiteY2" fmla="*/ 0 h 666750"/>
              <a:gd name="connsiteX3" fmla="*/ 0 w 1235392"/>
              <a:gd name="connsiteY3" fmla="*/ 638175 h 666750"/>
              <a:gd name="connsiteX4" fmla="*/ 644842 w 1235392"/>
              <a:gd name="connsiteY4" fmla="*/ 665798 h 666750"/>
              <a:gd name="connsiteX5" fmla="*/ 1235392 w 1235392"/>
              <a:gd name="connsiteY5" fmla="*/ 666750 h 666750"/>
              <a:gd name="connsiteX6" fmla="*/ 1230630 w 1235392"/>
              <a:gd name="connsiteY6" fmla="*/ 208598 h 666750"/>
              <a:gd name="connsiteX7" fmla="*/ 1200150 w 1235392"/>
              <a:gd name="connsiteY7" fmla="*/ 201930 h 666750"/>
              <a:gd name="connsiteX8" fmla="*/ 1175385 w 1235392"/>
              <a:gd name="connsiteY8" fmla="*/ 157163 h 666750"/>
              <a:gd name="connsiteX9" fmla="*/ 1151573 w 1235392"/>
              <a:gd name="connsiteY9" fmla="*/ 133350 h 666750"/>
              <a:gd name="connsiteX10" fmla="*/ 1156335 w 1235392"/>
              <a:gd name="connsiteY10" fmla="*/ 111443 h 666750"/>
              <a:gd name="connsiteX11" fmla="*/ 1182053 w 1235392"/>
              <a:gd name="connsiteY11" fmla="*/ 86678 h 666750"/>
              <a:gd name="connsiteX12" fmla="*/ 1183005 w 1235392"/>
              <a:gd name="connsiteY12" fmla="*/ 75248 h 666750"/>
              <a:gd name="connsiteX13" fmla="*/ 1168717 w 1235392"/>
              <a:gd name="connsiteY13" fmla="*/ 55245 h 666750"/>
              <a:gd name="connsiteX14" fmla="*/ 1160145 w 1235392"/>
              <a:gd name="connsiteY14" fmla="*/ 64770 h 666750"/>
              <a:gd name="connsiteX15" fmla="*/ 1141095 w 1235392"/>
              <a:gd name="connsiteY15" fmla="*/ 59055 h 666750"/>
              <a:gd name="connsiteX16" fmla="*/ 1113473 w 1235392"/>
              <a:gd name="connsiteY16" fmla="*/ 3048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35392" h="666750">
                <a:moveTo>
                  <a:pt x="804863" y="30480"/>
                </a:moveTo>
                <a:lnTo>
                  <a:pt x="388620" y="19050"/>
                </a:lnTo>
                <a:lnTo>
                  <a:pt x="45720" y="0"/>
                </a:lnTo>
                <a:lnTo>
                  <a:pt x="0" y="638175"/>
                </a:lnTo>
                <a:lnTo>
                  <a:pt x="644842" y="665798"/>
                </a:lnTo>
                <a:lnTo>
                  <a:pt x="1235392" y="666750"/>
                </a:lnTo>
                <a:lnTo>
                  <a:pt x="1230630" y="208598"/>
                </a:lnTo>
                <a:lnTo>
                  <a:pt x="1200150" y="201930"/>
                </a:lnTo>
                <a:lnTo>
                  <a:pt x="1175385" y="157163"/>
                </a:lnTo>
                <a:lnTo>
                  <a:pt x="1151573" y="133350"/>
                </a:lnTo>
                <a:lnTo>
                  <a:pt x="1156335" y="111443"/>
                </a:lnTo>
                <a:lnTo>
                  <a:pt x="1182053" y="86678"/>
                </a:lnTo>
                <a:lnTo>
                  <a:pt x="1183005" y="75248"/>
                </a:lnTo>
                <a:lnTo>
                  <a:pt x="1168717" y="55245"/>
                </a:lnTo>
                <a:lnTo>
                  <a:pt x="1160145" y="64770"/>
                </a:lnTo>
                <a:lnTo>
                  <a:pt x="1141095" y="59055"/>
                </a:lnTo>
                <a:lnTo>
                  <a:pt x="1113473" y="30480"/>
                </a:lnTo>
                <a:close/>
              </a:path>
            </a:pathLst>
          </a:custGeom>
          <a:solidFill>
            <a:srgbClr val="248B97"/>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041D95F-EF74-8412-17B3-CFFC99BF31A5}"/>
              </a:ext>
            </a:extLst>
          </p:cNvPr>
          <p:cNvSpPr/>
          <p:nvPr/>
        </p:nvSpPr>
        <p:spPr>
          <a:xfrm>
            <a:off x="7523797" y="2911794"/>
            <a:ext cx="1231582" cy="624839"/>
          </a:xfrm>
          <a:custGeom>
            <a:avLst/>
            <a:gdLst>
              <a:gd name="connsiteX0" fmla="*/ 940117 w 1231582"/>
              <a:gd name="connsiteY0" fmla="*/ 517207 h 624839"/>
              <a:gd name="connsiteX1" fmla="*/ 744855 w 1231582"/>
              <a:gd name="connsiteY1" fmla="*/ 530542 h 624839"/>
              <a:gd name="connsiteX2" fmla="*/ 695325 w 1231582"/>
              <a:gd name="connsiteY2" fmla="*/ 538163 h 624839"/>
              <a:gd name="connsiteX3" fmla="*/ 529590 w 1231582"/>
              <a:gd name="connsiteY3" fmla="*/ 547688 h 624839"/>
              <a:gd name="connsiteX4" fmla="*/ 504825 w 1231582"/>
              <a:gd name="connsiteY4" fmla="*/ 555307 h 624839"/>
              <a:gd name="connsiteX5" fmla="*/ 289560 w 1231582"/>
              <a:gd name="connsiteY5" fmla="*/ 574357 h 624839"/>
              <a:gd name="connsiteX6" fmla="*/ 282892 w 1231582"/>
              <a:gd name="connsiteY6" fmla="*/ 568642 h 624839"/>
              <a:gd name="connsiteX7" fmla="*/ 247650 w 1231582"/>
              <a:gd name="connsiteY7" fmla="*/ 568642 h 624839"/>
              <a:gd name="connsiteX8" fmla="*/ 259080 w 1231582"/>
              <a:gd name="connsiteY8" fmla="*/ 599122 h 624839"/>
              <a:gd name="connsiteX9" fmla="*/ 253365 w 1231582"/>
              <a:gd name="connsiteY9" fmla="*/ 607695 h 624839"/>
              <a:gd name="connsiteX10" fmla="*/ 31432 w 1231582"/>
              <a:gd name="connsiteY10" fmla="*/ 621982 h 624839"/>
              <a:gd name="connsiteX11" fmla="*/ 40957 w 1231582"/>
              <a:gd name="connsiteY11" fmla="*/ 596265 h 624839"/>
              <a:gd name="connsiteX12" fmla="*/ 54292 w 1231582"/>
              <a:gd name="connsiteY12" fmla="*/ 604838 h 624839"/>
              <a:gd name="connsiteX13" fmla="*/ 60960 w 1231582"/>
              <a:gd name="connsiteY13" fmla="*/ 601027 h 624839"/>
              <a:gd name="connsiteX14" fmla="*/ 72390 w 1231582"/>
              <a:gd name="connsiteY14" fmla="*/ 561975 h 624839"/>
              <a:gd name="connsiteX15" fmla="*/ 62865 w 1231582"/>
              <a:gd name="connsiteY15" fmla="*/ 552450 h 624839"/>
              <a:gd name="connsiteX16" fmla="*/ 72390 w 1231582"/>
              <a:gd name="connsiteY16" fmla="*/ 533400 h 624839"/>
              <a:gd name="connsiteX17" fmla="*/ 74295 w 1231582"/>
              <a:gd name="connsiteY17" fmla="*/ 524827 h 624839"/>
              <a:gd name="connsiteX18" fmla="*/ 61913 w 1231582"/>
              <a:gd name="connsiteY18" fmla="*/ 517207 h 624839"/>
              <a:gd name="connsiteX19" fmla="*/ 59055 w 1231582"/>
              <a:gd name="connsiteY19" fmla="*/ 500063 h 624839"/>
              <a:gd name="connsiteX20" fmla="*/ 97155 w 1231582"/>
              <a:gd name="connsiteY20" fmla="*/ 464820 h 624839"/>
              <a:gd name="connsiteX21" fmla="*/ 162877 w 1231582"/>
              <a:gd name="connsiteY21" fmla="*/ 493395 h 624839"/>
              <a:gd name="connsiteX22" fmla="*/ 177165 w 1231582"/>
              <a:gd name="connsiteY22" fmla="*/ 490538 h 624839"/>
              <a:gd name="connsiteX23" fmla="*/ 180975 w 1231582"/>
              <a:gd name="connsiteY23" fmla="*/ 467677 h 624839"/>
              <a:gd name="connsiteX24" fmla="*/ 164782 w 1231582"/>
              <a:gd name="connsiteY24" fmla="*/ 450532 h 624839"/>
              <a:gd name="connsiteX25" fmla="*/ 168592 w 1231582"/>
              <a:gd name="connsiteY25" fmla="*/ 419100 h 624839"/>
              <a:gd name="connsiteX26" fmla="*/ 178117 w 1231582"/>
              <a:gd name="connsiteY26" fmla="*/ 414338 h 624839"/>
              <a:gd name="connsiteX27" fmla="*/ 189547 w 1231582"/>
              <a:gd name="connsiteY27" fmla="*/ 420052 h 624839"/>
              <a:gd name="connsiteX28" fmla="*/ 195263 w 1231582"/>
              <a:gd name="connsiteY28" fmla="*/ 408622 h 624839"/>
              <a:gd name="connsiteX29" fmla="*/ 230505 w 1231582"/>
              <a:gd name="connsiteY29" fmla="*/ 402907 h 624839"/>
              <a:gd name="connsiteX30" fmla="*/ 231457 w 1231582"/>
              <a:gd name="connsiteY30" fmla="*/ 394335 h 624839"/>
              <a:gd name="connsiteX31" fmla="*/ 217170 w 1231582"/>
              <a:gd name="connsiteY31" fmla="*/ 373380 h 624839"/>
              <a:gd name="connsiteX32" fmla="*/ 216217 w 1231582"/>
              <a:gd name="connsiteY32" fmla="*/ 362902 h 624839"/>
              <a:gd name="connsiteX33" fmla="*/ 237172 w 1231582"/>
              <a:gd name="connsiteY33" fmla="*/ 337185 h 624839"/>
              <a:gd name="connsiteX34" fmla="*/ 237172 w 1231582"/>
              <a:gd name="connsiteY34" fmla="*/ 328613 h 624839"/>
              <a:gd name="connsiteX35" fmla="*/ 247650 w 1231582"/>
              <a:gd name="connsiteY35" fmla="*/ 336232 h 624839"/>
              <a:gd name="connsiteX36" fmla="*/ 253365 w 1231582"/>
              <a:gd name="connsiteY36" fmla="*/ 326707 h 624839"/>
              <a:gd name="connsiteX37" fmla="*/ 246697 w 1231582"/>
              <a:gd name="connsiteY37" fmla="*/ 310515 h 624839"/>
              <a:gd name="connsiteX38" fmla="*/ 290513 w 1231582"/>
              <a:gd name="connsiteY38" fmla="*/ 305752 h 624839"/>
              <a:gd name="connsiteX39" fmla="*/ 292417 w 1231582"/>
              <a:gd name="connsiteY39" fmla="*/ 317182 h 624839"/>
              <a:gd name="connsiteX40" fmla="*/ 302895 w 1231582"/>
              <a:gd name="connsiteY40" fmla="*/ 319088 h 624839"/>
              <a:gd name="connsiteX41" fmla="*/ 306705 w 1231582"/>
              <a:gd name="connsiteY41" fmla="*/ 310515 h 624839"/>
              <a:gd name="connsiteX42" fmla="*/ 300990 w 1231582"/>
              <a:gd name="connsiteY42" fmla="*/ 298132 h 624839"/>
              <a:gd name="connsiteX43" fmla="*/ 303847 w 1231582"/>
              <a:gd name="connsiteY43" fmla="*/ 290513 h 624839"/>
              <a:gd name="connsiteX44" fmla="*/ 316230 w 1231582"/>
              <a:gd name="connsiteY44" fmla="*/ 298132 h 624839"/>
              <a:gd name="connsiteX45" fmla="*/ 332422 w 1231582"/>
              <a:gd name="connsiteY45" fmla="*/ 294322 h 624839"/>
              <a:gd name="connsiteX46" fmla="*/ 348615 w 1231582"/>
              <a:gd name="connsiteY46" fmla="*/ 300038 h 624839"/>
              <a:gd name="connsiteX47" fmla="*/ 381000 w 1231582"/>
              <a:gd name="connsiteY47" fmla="*/ 320040 h 624839"/>
              <a:gd name="connsiteX48" fmla="*/ 398145 w 1231582"/>
              <a:gd name="connsiteY48" fmla="*/ 293370 h 624839"/>
              <a:gd name="connsiteX49" fmla="*/ 431482 w 1231582"/>
              <a:gd name="connsiteY49" fmla="*/ 272415 h 624839"/>
              <a:gd name="connsiteX50" fmla="*/ 460057 w 1231582"/>
              <a:gd name="connsiteY50" fmla="*/ 303847 h 624839"/>
              <a:gd name="connsiteX51" fmla="*/ 475297 w 1231582"/>
              <a:gd name="connsiteY51" fmla="*/ 283845 h 624839"/>
              <a:gd name="connsiteX52" fmla="*/ 478155 w 1231582"/>
              <a:gd name="connsiteY52" fmla="*/ 258127 h 624839"/>
              <a:gd name="connsiteX53" fmla="*/ 514350 w 1231582"/>
              <a:gd name="connsiteY53" fmla="*/ 236220 h 624839"/>
              <a:gd name="connsiteX54" fmla="*/ 516255 w 1231582"/>
              <a:gd name="connsiteY54" fmla="*/ 248602 h 624839"/>
              <a:gd name="connsiteX55" fmla="*/ 534352 w 1231582"/>
              <a:gd name="connsiteY55" fmla="*/ 260032 h 624839"/>
              <a:gd name="connsiteX56" fmla="*/ 562927 w 1231582"/>
              <a:gd name="connsiteY56" fmla="*/ 258127 h 624839"/>
              <a:gd name="connsiteX57" fmla="*/ 574357 w 1231582"/>
              <a:gd name="connsiteY57" fmla="*/ 251460 h 624839"/>
              <a:gd name="connsiteX58" fmla="*/ 575310 w 1231582"/>
              <a:gd name="connsiteY58" fmla="*/ 219075 h 624839"/>
              <a:gd name="connsiteX59" fmla="*/ 599122 w 1231582"/>
              <a:gd name="connsiteY59" fmla="*/ 183832 h 624839"/>
              <a:gd name="connsiteX60" fmla="*/ 642938 w 1231582"/>
              <a:gd name="connsiteY60" fmla="*/ 141922 h 624839"/>
              <a:gd name="connsiteX61" fmla="*/ 641985 w 1231582"/>
              <a:gd name="connsiteY61" fmla="*/ 125730 h 624839"/>
              <a:gd name="connsiteX62" fmla="*/ 653415 w 1231582"/>
              <a:gd name="connsiteY62" fmla="*/ 89535 h 624839"/>
              <a:gd name="connsiteX63" fmla="*/ 674370 w 1231582"/>
              <a:gd name="connsiteY63" fmla="*/ 99060 h 624839"/>
              <a:gd name="connsiteX64" fmla="*/ 738188 w 1231582"/>
              <a:gd name="connsiteY64" fmla="*/ 56197 h 624839"/>
              <a:gd name="connsiteX65" fmla="*/ 734377 w 1231582"/>
              <a:gd name="connsiteY65" fmla="*/ 40005 h 624839"/>
              <a:gd name="connsiteX66" fmla="*/ 720090 w 1231582"/>
              <a:gd name="connsiteY66" fmla="*/ 20002 h 624839"/>
              <a:gd name="connsiteX67" fmla="*/ 729615 w 1231582"/>
              <a:gd name="connsiteY67" fmla="*/ 1905 h 624839"/>
              <a:gd name="connsiteX68" fmla="*/ 741997 w 1231582"/>
              <a:gd name="connsiteY68" fmla="*/ 6667 h 624839"/>
              <a:gd name="connsiteX69" fmla="*/ 762952 w 1231582"/>
              <a:gd name="connsiteY69" fmla="*/ 7620 h 624839"/>
              <a:gd name="connsiteX70" fmla="*/ 781050 w 1231582"/>
              <a:gd name="connsiteY70" fmla="*/ 0 h 624839"/>
              <a:gd name="connsiteX71" fmla="*/ 808672 w 1231582"/>
              <a:gd name="connsiteY71" fmla="*/ 11430 h 624839"/>
              <a:gd name="connsiteX72" fmla="*/ 829627 w 1231582"/>
              <a:gd name="connsiteY72" fmla="*/ 43815 h 624839"/>
              <a:gd name="connsiteX73" fmla="*/ 829627 w 1231582"/>
              <a:gd name="connsiteY73" fmla="*/ 53340 h 624839"/>
              <a:gd name="connsiteX74" fmla="*/ 868680 w 1231582"/>
              <a:gd name="connsiteY74" fmla="*/ 60007 h 624839"/>
              <a:gd name="connsiteX75" fmla="*/ 890588 w 1231582"/>
              <a:gd name="connsiteY75" fmla="*/ 58102 h 624839"/>
              <a:gd name="connsiteX76" fmla="*/ 908685 w 1231582"/>
              <a:gd name="connsiteY76" fmla="*/ 78105 h 624839"/>
              <a:gd name="connsiteX77" fmla="*/ 929640 w 1231582"/>
              <a:gd name="connsiteY77" fmla="*/ 80010 h 624839"/>
              <a:gd name="connsiteX78" fmla="*/ 929640 w 1231582"/>
              <a:gd name="connsiteY78" fmla="*/ 70485 h 624839"/>
              <a:gd name="connsiteX79" fmla="*/ 947738 w 1231582"/>
              <a:gd name="connsiteY79" fmla="*/ 62865 h 624839"/>
              <a:gd name="connsiteX80" fmla="*/ 976313 w 1231582"/>
              <a:gd name="connsiteY80" fmla="*/ 70485 h 624839"/>
              <a:gd name="connsiteX81" fmla="*/ 987742 w 1231582"/>
              <a:gd name="connsiteY81" fmla="*/ 78105 h 624839"/>
              <a:gd name="connsiteX82" fmla="*/ 1000125 w 1231582"/>
              <a:gd name="connsiteY82" fmla="*/ 71438 h 624839"/>
              <a:gd name="connsiteX83" fmla="*/ 1008697 w 1231582"/>
              <a:gd name="connsiteY83" fmla="*/ 71438 h 624839"/>
              <a:gd name="connsiteX84" fmla="*/ 1014413 w 1231582"/>
              <a:gd name="connsiteY84" fmla="*/ 55245 h 624839"/>
              <a:gd name="connsiteX85" fmla="*/ 1046797 w 1231582"/>
              <a:gd name="connsiteY85" fmla="*/ 38100 h 624839"/>
              <a:gd name="connsiteX86" fmla="*/ 1051560 w 1231582"/>
              <a:gd name="connsiteY86" fmla="*/ 45720 h 624839"/>
              <a:gd name="connsiteX87" fmla="*/ 1059180 w 1231582"/>
              <a:gd name="connsiteY87" fmla="*/ 73342 h 624839"/>
              <a:gd name="connsiteX88" fmla="*/ 1092517 w 1231582"/>
              <a:gd name="connsiteY88" fmla="*/ 86677 h 624839"/>
              <a:gd name="connsiteX89" fmla="*/ 1103947 w 1231582"/>
              <a:gd name="connsiteY89" fmla="*/ 106680 h 624839"/>
              <a:gd name="connsiteX90" fmla="*/ 1102995 w 1231582"/>
              <a:gd name="connsiteY90" fmla="*/ 117157 h 624839"/>
              <a:gd name="connsiteX91" fmla="*/ 1108710 w 1231582"/>
              <a:gd name="connsiteY91" fmla="*/ 126682 h 624839"/>
              <a:gd name="connsiteX92" fmla="*/ 1102995 w 1231582"/>
              <a:gd name="connsiteY92" fmla="*/ 160972 h 624839"/>
              <a:gd name="connsiteX93" fmla="*/ 1121092 w 1231582"/>
              <a:gd name="connsiteY93" fmla="*/ 176213 h 624839"/>
              <a:gd name="connsiteX94" fmla="*/ 1128713 w 1231582"/>
              <a:gd name="connsiteY94" fmla="*/ 186690 h 624839"/>
              <a:gd name="connsiteX95" fmla="*/ 1138238 w 1231582"/>
              <a:gd name="connsiteY95" fmla="*/ 192405 h 624839"/>
              <a:gd name="connsiteX96" fmla="*/ 1137285 w 1231582"/>
              <a:gd name="connsiteY96" fmla="*/ 200977 h 624839"/>
              <a:gd name="connsiteX97" fmla="*/ 1179195 w 1231582"/>
              <a:gd name="connsiteY97" fmla="*/ 254317 h 624839"/>
              <a:gd name="connsiteX98" fmla="*/ 1192530 w 1231582"/>
              <a:gd name="connsiteY98" fmla="*/ 254317 h 624839"/>
              <a:gd name="connsiteX99" fmla="*/ 1206817 w 1231582"/>
              <a:gd name="connsiteY99" fmla="*/ 271463 h 624839"/>
              <a:gd name="connsiteX100" fmla="*/ 1218247 w 1231582"/>
              <a:gd name="connsiteY100" fmla="*/ 274320 h 624839"/>
              <a:gd name="connsiteX101" fmla="*/ 1231582 w 1231582"/>
              <a:gd name="connsiteY101" fmla="*/ 273367 h 624839"/>
              <a:gd name="connsiteX102" fmla="*/ 1184910 w 1231582"/>
              <a:gd name="connsiteY102" fmla="*/ 336232 h 624839"/>
              <a:gd name="connsiteX103" fmla="*/ 1157288 w 1231582"/>
              <a:gd name="connsiteY103" fmla="*/ 345757 h 624839"/>
              <a:gd name="connsiteX104" fmla="*/ 1128713 w 1231582"/>
              <a:gd name="connsiteY104" fmla="*/ 374332 h 624839"/>
              <a:gd name="connsiteX105" fmla="*/ 1124902 w 1231582"/>
              <a:gd name="connsiteY105" fmla="*/ 395288 h 624839"/>
              <a:gd name="connsiteX106" fmla="*/ 1104900 w 1231582"/>
              <a:gd name="connsiteY106" fmla="*/ 407670 h 624839"/>
              <a:gd name="connsiteX107" fmla="*/ 1103947 w 1231582"/>
              <a:gd name="connsiteY107" fmla="*/ 423863 h 624839"/>
              <a:gd name="connsiteX108" fmla="*/ 1090613 w 1231582"/>
              <a:gd name="connsiteY108" fmla="*/ 437197 h 624839"/>
              <a:gd name="connsiteX109" fmla="*/ 1073467 w 1231582"/>
              <a:gd name="connsiteY109" fmla="*/ 441960 h 624839"/>
              <a:gd name="connsiteX110" fmla="*/ 1068705 w 1231582"/>
              <a:gd name="connsiteY110" fmla="*/ 460057 h 624839"/>
              <a:gd name="connsiteX111" fmla="*/ 1059180 w 1231582"/>
              <a:gd name="connsiteY111" fmla="*/ 463867 h 624839"/>
              <a:gd name="connsiteX112" fmla="*/ 993457 w 1231582"/>
              <a:gd name="connsiteY112" fmla="*/ 503872 h 624839"/>
              <a:gd name="connsiteX113" fmla="*/ 6667 w 1231582"/>
              <a:gd name="connsiteY113" fmla="*/ 624840 h 624839"/>
              <a:gd name="connsiteX114" fmla="*/ 0 w 1231582"/>
              <a:gd name="connsiteY114" fmla="*/ 618172 h 624839"/>
              <a:gd name="connsiteX115" fmla="*/ 1905 w 1231582"/>
              <a:gd name="connsiteY115" fmla="*/ 608647 h 624839"/>
              <a:gd name="connsiteX116" fmla="*/ 12382 w 1231582"/>
              <a:gd name="connsiteY116" fmla="*/ 608647 h 624839"/>
              <a:gd name="connsiteX117" fmla="*/ 19050 w 1231582"/>
              <a:gd name="connsiteY117" fmla="*/ 615315 h 624839"/>
              <a:gd name="connsiteX118" fmla="*/ 16192 w 1231582"/>
              <a:gd name="connsiteY118" fmla="*/ 624840 h 624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231582" h="624839">
                <a:moveTo>
                  <a:pt x="940117" y="517207"/>
                </a:moveTo>
                <a:lnTo>
                  <a:pt x="744855" y="530542"/>
                </a:lnTo>
                <a:lnTo>
                  <a:pt x="695325" y="538163"/>
                </a:lnTo>
                <a:lnTo>
                  <a:pt x="529590" y="547688"/>
                </a:lnTo>
                <a:lnTo>
                  <a:pt x="504825" y="555307"/>
                </a:lnTo>
                <a:lnTo>
                  <a:pt x="289560" y="574357"/>
                </a:lnTo>
                <a:lnTo>
                  <a:pt x="282892" y="568642"/>
                </a:lnTo>
                <a:lnTo>
                  <a:pt x="247650" y="568642"/>
                </a:lnTo>
                <a:lnTo>
                  <a:pt x="259080" y="599122"/>
                </a:lnTo>
                <a:lnTo>
                  <a:pt x="253365" y="607695"/>
                </a:lnTo>
                <a:lnTo>
                  <a:pt x="31432" y="621982"/>
                </a:lnTo>
                <a:lnTo>
                  <a:pt x="40957" y="596265"/>
                </a:lnTo>
                <a:lnTo>
                  <a:pt x="54292" y="604838"/>
                </a:lnTo>
                <a:lnTo>
                  <a:pt x="60960" y="601027"/>
                </a:lnTo>
                <a:lnTo>
                  <a:pt x="72390" y="561975"/>
                </a:lnTo>
                <a:lnTo>
                  <a:pt x="62865" y="552450"/>
                </a:lnTo>
                <a:lnTo>
                  <a:pt x="72390" y="533400"/>
                </a:lnTo>
                <a:lnTo>
                  <a:pt x="74295" y="524827"/>
                </a:lnTo>
                <a:lnTo>
                  <a:pt x="61913" y="517207"/>
                </a:lnTo>
                <a:lnTo>
                  <a:pt x="59055" y="500063"/>
                </a:lnTo>
                <a:lnTo>
                  <a:pt x="97155" y="464820"/>
                </a:lnTo>
                <a:lnTo>
                  <a:pt x="162877" y="493395"/>
                </a:lnTo>
                <a:lnTo>
                  <a:pt x="177165" y="490538"/>
                </a:lnTo>
                <a:lnTo>
                  <a:pt x="180975" y="467677"/>
                </a:lnTo>
                <a:lnTo>
                  <a:pt x="164782" y="450532"/>
                </a:lnTo>
                <a:lnTo>
                  <a:pt x="168592" y="419100"/>
                </a:lnTo>
                <a:lnTo>
                  <a:pt x="178117" y="414338"/>
                </a:lnTo>
                <a:lnTo>
                  <a:pt x="189547" y="420052"/>
                </a:lnTo>
                <a:lnTo>
                  <a:pt x="195263" y="408622"/>
                </a:lnTo>
                <a:lnTo>
                  <a:pt x="230505" y="402907"/>
                </a:lnTo>
                <a:lnTo>
                  <a:pt x="231457" y="394335"/>
                </a:lnTo>
                <a:lnTo>
                  <a:pt x="217170" y="373380"/>
                </a:lnTo>
                <a:lnTo>
                  <a:pt x="216217" y="362902"/>
                </a:lnTo>
                <a:lnTo>
                  <a:pt x="237172" y="337185"/>
                </a:lnTo>
                <a:lnTo>
                  <a:pt x="237172" y="328613"/>
                </a:lnTo>
                <a:lnTo>
                  <a:pt x="247650" y="336232"/>
                </a:lnTo>
                <a:lnTo>
                  <a:pt x="253365" y="326707"/>
                </a:lnTo>
                <a:lnTo>
                  <a:pt x="246697" y="310515"/>
                </a:lnTo>
                <a:lnTo>
                  <a:pt x="290513" y="305752"/>
                </a:lnTo>
                <a:lnTo>
                  <a:pt x="292417" y="317182"/>
                </a:lnTo>
                <a:lnTo>
                  <a:pt x="302895" y="319088"/>
                </a:lnTo>
                <a:lnTo>
                  <a:pt x="306705" y="310515"/>
                </a:lnTo>
                <a:lnTo>
                  <a:pt x="300990" y="298132"/>
                </a:lnTo>
                <a:lnTo>
                  <a:pt x="303847" y="290513"/>
                </a:lnTo>
                <a:lnTo>
                  <a:pt x="316230" y="298132"/>
                </a:lnTo>
                <a:lnTo>
                  <a:pt x="332422" y="294322"/>
                </a:lnTo>
                <a:lnTo>
                  <a:pt x="348615" y="300038"/>
                </a:lnTo>
                <a:lnTo>
                  <a:pt x="381000" y="320040"/>
                </a:lnTo>
                <a:lnTo>
                  <a:pt x="398145" y="293370"/>
                </a:lnTo>
                <a:lnTo>
                  <a:pt x="431482" y="272415"/>
                </a:lnTo>
                <a:lnTo>
                  <a:pt x="460057" y="303847"/>
                </a:lnTo>
                <a:lnTo>
                  <a:pt x="475297" y="283845"/>
                </a:lnTo>
                <a:lnTo>
                  <a:pt x="478155" y="258127"/>
                </a:lnTo>
                <a:lnTo>
                  <a:pt x="514350" y="236220"/>
                </a:lnTo>
                <a:lnTo>
                  <a:pt x="516255" y="248602"/>
                </a:lnTo>
                <a:lnTo>
                  <a:pt x="534352" y="260032"/>
                </a:lnTo>
                <a:lnTo>
                  <a:pt x="562927" y="258127"/>
                </a:lnTo>
                <a:lnTo>
                  <a:pt x="574357" y="251460"/>
                </a:lnTo>
                <a:lnTo>
                  <a:pt x="575310" y="219075"/>
                </a:lnTo>
                <a:lnTo>
                  <a:pt x="599122" y="183832"/>
                </a:lnTo>
                <a:lnTo>
                  <a:pt x="642938" y="141922"/>
                </a:lnTo>
                <a:lnTo>
                  <a:pt x="641985" y="125730"/>
                </a:lnTo>
                <a:lnTo>
                  <a:pt x="653415" y="89535"/>
                </a:lnTo>
                <a:lnTo>
                  <a:pt x="674370" y="99060"/>
                </a:lnTo>
                <a:lnTo>
                  <a:pt x="738188" y="56197"/>
                </a:lnTo>
                <a:lnTo>
                  <a:pt x="734377" y="40005"/>
                </a:lnTo>
                <a:lnTo>
                  <a:pt x="720090" y="20002"/>
                </a:lnTo>
                <a:lnTo>
                  <a:pt x="729615" y="1905"/>
                </a:lnTo>
                <a:lnTo>
                  <a:pt x="741997" y="6667"/>
                </a:lnTo>
                <a:lnTo>
                  <a:pt x="762952" y="7620"/>
                </a:lnTo>
                <a:lnTo>
                  <a:pt x="781050" y="0"/>
                </a:lnTo>
                <a:lnTo>
                  <a:pt x="808672" y="11430"/>
                </a:lnTo>
                <a:lnTo>
                  <a:pt x="829627" y="43815"/>
                </a:lnTo>
                <a:lnTo>
                  <a:pt x="829627" y="53340"/>
                </a:lnTo>
                <a:lnTo>
                  <a:pt x="868680" y="60007"/>
                </a:lnTo>
                <a:lnTo>
                  <a:pt x="890588" y="58102"/>
                </a:lnTo>
                <a:lnTo>
                  <a:pt x="908685" y="78105"/>
                </a:lnTo>
                <a:lnTo>
                  <a:pt x="929640" y="80010"/>
                </a:lnTo>
                <a:lnTo>
                  <a:pt x="929640" y="70485"/>
                </a:lnTo>
                <a:lnTo>
                  <a:pt x="947738" y="62865"/>
                </a:lnTo>
                <a:lnTo>
                  <a:pt x="976313" y="70485"/>
                </a:lnTo>
                <a:lnTo>
                  <a:pt x="987742" y="78105"/>
                </a:lnTo>
                <a:lnTo>
                  <a:pt x="1000125" y="71438"/>
                </a:lnTo>
                <a:lnTo>
                  <a:pt x="1008697" y="71438"/>
                </a:lnTo>
                <a:lnTo>
                  <a:pt x="1014413" y="55245"/>
                </a:lnTo>
                <a:lnTo>
                  <a:pt x="1046797" y="38100"/>
                </a:lnTo>
                <a:lnTo>
                  <a:pt x="1051560" y="45720"/>
                </a:lnTo>
                <a:lnTo>
                  <a:pt x="1059180" y="73342"/>
                </a:lnTo>
                <a:lnTo>
                  <a:pt x="1092517" y="86677"/>
                </a:lnTo>
                <a:lnTo>
                  <a:pt x="1103947" y="106680"/>
                </a:lnTo>
                <a:lnTo>
                  <a:pt x="1102995" y="117157"/>
                </a:lnTo>
                <a:lnTo>
                  <a:pt x="1108710" y="126682"/>
                </a:lnTo>
                <a:lnTo>
                  <a:pt x="1102995" y="160972"/>
                </a:lnTo>
                <a:lnTo>
                  <a:pt x="1121092" y="176213"/>
                </a:lnTo>
                <a:lnTo>
                  <a:pt x="1128713" y="186690"/>
                </a:lnTo>
                <a:lnTo>
                  <a:pt x="1138238" y="192405"/>
                </a:lnTo>
                <a:lnTo>
                  <a:pt x="1137285" y="200977"/>
                </a:lnTo>
                <a:lnTo>
                  <a:pt x="1179195" y="254317"/>
                </a:lnTo>
                <a:lnTo>
                  <a:pt x="1192530" y="254317"/>
                </a:lnTo>
                <a:lnTo>
                  <a:pt x="1206817" y="271463"/>
                </a:lnTo>
                <a:lnTo>
                  <a:pt x="1218247" y="274320"/>
                </a:lnTo>
                <a:lnTo>
                  <a:pt x="1231582" y="273367"/>
                </a:lnTo>
                <a:lnTo>
                  <a:pt x="1184910" y="336232"/>
                </a:lnTo>
                <a:lnTo>
                  <a:pt x="1157288" y="345757"/>
                </a:lnTo>
                <a:lnTo>
                  <a:pt x="1128713" y="374332"/>
                </a:lnTo>
                <a:lnTo>
                  <a:pt x="1124902" y="395288"/>
                </a:lnTo>
                <a:lnTo>
                  <a:pt x="1104900" y="407670"/>
                </a:lnTo>
                <a:lnTo>
                  <a:pt x="1103947" y="423863"/>
                </a:lnTo>
                <a:lnTo>
                  <a:pt x="1090613" y="437197"/>
                </a:lnTo>
                <a:lnTo>
                  <a:pt x="1073467" y="441960"/>
                </a:lnTo>
                <a:lnTo>
                  <a:pt x="1068705" y="460057"/>
                </a:lnTo>
                <a:lnTo>
                  <a:pt x="1059180" y="463867"/>
                </a:lnTo>
                <a:lnTo>
                  <a:pt x="993457" y="503872"/>
                </a:lnTo>
                <a:close/>
                <a:moveTo>
                  <a:pt x="6667" y="624840"/>
                </a:moveTo>
                <a:lnTo>
                  <a:pt x="0" y="618172"/>
                </a:lnTo>
                <a:lnTo>
                  <a:pt x="1905" y="608647"/>
                </a:lnTo>
                <a:lnTo>
                  <a:pt x="12382" y="608647"/>
                </a:lnTo>
                <a:lnTo>
                  <a:pt x="19050" y="615315"/>
                </a:lnTo>
                <a:lnTo>
                  <a:pt x="16192" y="624840"/>
                </a:lnTo>
                <a:close/>
              </a:path>
            </a:pathLst>
          </a:custGeom>
          <a:solidFill>
            <a:srgbClr val="248B97"/>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5E02719-EFC6-B73D-D3FA-15F815C41A37}"/>
              </a:ext>
            </a:extLst>
          </p:cNvPr>
          <p:cNvSpPr/>
          <p:nvPr/>
        </p:nvSpPr>
        <p:spPr>
          <a:xfrm>
            <a:off x="6793229" y="4290061"/>
            <a:ext cx="942022" cy="825817"/>
          </a:xfrm>
          <a:custGeom>
            <a:avLst/>
            <a:gdLst>
              <a:gd name="connsiteX0" fmla="*/ 817245 w 942022"/>
              <a:gd name="connsiteY0" fmla="*/ 570547 h 825817"/>
              <a:gd name="connsiteX1" fmla="*/ 805815 w 942022"/>
              <a:gd name="connsiteY1" fmla="*/ 553403 h 825817"/>
              <a:gd name="connsiteX2" fmla="*/ 808672 w 942022"/>
              <a:gd name="connsiteY2" fmla="*/ 541020 h 825817"/>
              <a:gd name="connsiteX3" fmla="*/ 762952 w 942022"/>
              <a:gd name="connsiteY3" fmla="*/ 476250 h 825817"/>
              <a:gd name="connsiteX4" fmla="*/ 771525 w 942022"/>
              <a:gd name="connsiteY4" fmla="*/ 432435 h 825817"/>
              <a:gd name="connsiteX5" fmla="*/ 781050 w 942022"/>
              <a:gd name="connsiteY5" fmla="*/ 419100 h 825817"/>
              <a:gd name="connsiteX6" fmla="*/ 782002 w 942022"/>
              <a:gd name="connsiteY6" fmla="*/ 405765 h 825817"/>
              <a:gd name="connsiteX7" fmla="*/ 439102 w 942022"/>
              <a:gd name="connsiteY7" fmla="*/ 424815 h 825817"/>
              <a:gd name="connsiteX8" fmla="*/ 455295 w 942022"/>
              <a:gd name="connsiteY8" fmla="*/ 311468 h 825817"/>
              <a:gd name="connsiteX9" fmla="*/ 478155 w 942022"/>
              <a:gd name="connsiteY9" fmla="*/ 265747 h 825817"/>
              <a:gd name="connsiteX10" fmla="*/ 535305 w 942022"/>
              <a:gd name="connsiteY10" fmla="*/ 185738 h 825817"/>
              <a:gd name="connsiteX11" fmla="*/ 518160 w 942022"/>
              <a:gd name="connsiteY11" fmla="*/ 161925 h 825817"/>
              <a:gd name="connsiteX12" fmla="*/ 537210 w 942022"/>
              <a:gd name="connsiteY12" fmla="*/ 161925 h 825817"/>
              <a:gd name="connsiteX13" fmla="*/ 537210 w 942022"/>
              <a:gd name="connsiteY13" fmla="*/ 130493 h 825817"/>
              <a:gd name="connsiteX14" fmla="*/ 514350 w 942022"/>
              <a:gd name="connsiteY14" fmla="*/ 106680 h 825817"/>
              <a:gd name="connsiteX15" fmla="*/ 519113 w 942022"/>
              <a:gd name="connsiteY15" fmla="*/ 90488 h 825817"/>
              <a:gd name="connsiteX16" fmla="*/ 507682 w 942022"/>
              <a:gd name="connsiteY16" fmla="*/ 80963 h 825817"/>
              <a:gd name="connsiteX17" fmla="*/ 492443 w 942022"/>
              <a:gd name="connsiteY17" fmla="*/ 13335 h 825817"/>
              <a:gd name="connsiteX18" fmla="*/ 498157 w 942022"/>
              <a:gd name="connsiteY18" fmla="*/ 0 h 825817"/>
              <a:gd name="connsiteX19" fmla="*/ 0 w 942022"/>
              <a:gd name="connsiteY19" fmla="*/ 12383 h 825817"/>
              <a:gd name="connsiteX20" fmla="*/ 4763 w 942022"/>
              <a:gd name="connsiteY20" fmla="*/ 201930 h 825817"/>
              <a:gd name="connsiteX21" fmla="*/ 11430 w 942022"/>
              <a:gd name="connsiteY21" fmla="*/ 234315 h 825817"/>
              <a:gd name="connsiteX22" fmla="*/ 36195 w 942022"/>
              <a:gd name="connsiteY22" fmla="*/ 260985 h 825817"/>
              <a:gd name="connsiteX23" fmla="*/ 42863 w 942022"/>
              <a:gd name="connsiteY23" fmla="*/ 312420 h 825817"/>
              <a:gd name="connsiteX24" fmla="*/ 79057 w 942022"/>
              <a:gd name="connsiteY24" fmla="*/ 356235 h 825817"/>
              <a:gd name="connsiteX25" fmla="*/ 86677 w 942022"/>
              <a:gd name="connsiteY25" fmla="*/ 397193 h 825817"/>
              <a:gd name="connsiteX26" fmla="*/ 96202 w 942022"/>
              <a:gd name="connsiteY26" fmla="*/ 397193 h 825817"/>
              <a:gd name="connsiteX27" fmla="*/ 95250 w 942022"/>
              <a:gd name="connsiteY27" fmla="*/ 466725 h 825817"/>
              <a:gd name="connsiteX28" fmla="*/ 63818 w 942022"/>
              <a:gd name="connsiteY28" fmla="*/ 527685 h 825817"/>
              <a:gd name="connsiteX29" fmla="*/ 76200 w 942022"/>
              <a:gd name="connsiteY29" fmla="*/ 549593 h 825817"/>
              <a:gd name="connsiteX30" fmla="*/ 63818 w 942022"/>
              <a:gd name="connsiteY30" fmla="*/ 563880 h 825817"/>
              <a:gd name="connsiteX31" fmla="*/ 70485 w 942022"/>
              <a:gd name="connsiteY31" fmla="*/ 592455 h 825817"/>
              <a:gd name="connsiteX32" fmla="*/ 69532 w 942022"/>
              <a:gd name="connsiteY32" fmla="*/ 633413 h 825817"/>
              <a:gd name="connsiteX33" fmla="*/ 48577 w 942022"/>
              <a:gd name="connsiteY33" fmla="*/ 666750 h 825817"/>
              <a:gd name="connsiteX34" fmla="*/ 47625 w 942022"/>
              <a:gd name="connsiteY34" fmla="*/ 674370 h 825817"/>
              <a:gd name="connsiteX35" fmla="*/ 31432 w 942022"/>
              <a:gd name="connsiteY35" fmla="*/ 685800 h 825817"/>
              <a:gd name="connsiteX36" fmla="*/ 40957 w 942022"/>
              <a:gd name="connsiteY36" fmla="*/ 702945 h 825817"/>
              <a:gd name="connsiteX37" fmla="*/ 52388 w 942022"/>
              <a:gd name="connsiteY37" fmla="*/ 713422 h 825817"/>
              <a:gd name="connsiteX38" fmla="*/ 67627 w 942022"/>
              <a:gd name="connsiteY38" fmla="*/ 701040 h 825817"/>
              <a:gd name="connsiteX39" fmla="*/ 118110 w 942022"/>
              <a:gd name="connsiteY39" fmla="*/ 692468 h 825817"/>
              <a:gd name="connsiteX40" fmla="*/ 176213 w 942022"/>
              <a:gd name="connsiteY40" fmla="*/ 691515 h 825817"/>
              <a:gd name="connsiteX41" fmla="*/ 267652 w 942022"/>
              <a:gd name="connsiteY41" fmla="*/ 727710 h 825817"/>
              <a:gd name="connsiteX42" fmla="*/ 343852 w 942022"/>
              <a:gd name="connsiteY42" fmla="*/ 737235 h 825817"/>
              <a:gd name="connsiteX43" fmla="*/ 358140 w 942022"/>
              <a:gd name="connsiteY43" fmla="*/ 723900 h 825817"/>
              <a:gd name="connsiteX44" fmla="*/ 375285 w 942022"/>
              <a:gd name="connsiteY44" fmla="*/ 721995 h 825817"/>
              <a:gd name="connsiteX45" fmla="*/ 421005 w 942022"/>
              <a:gd name="connsiteY45" fmla="*/ 742950 h 825817"/>
              <a:gd name="connsiteX46" fmla="*/ 436245 w 942022"/>
              <a:gd name="connsiteY46" fmla="*/ 739140 h 825817"/>
              <a:gd name="connsiteX47" fmla="*/ 446722 w 942022"/>
              <a:gd name="connsiteY47" fmla="*/ 724853 h 825817"/>
              <a:gd name="connsiteX48" fmla="*/ 406718 w 942022"/>
              <a:gd name="connsiteY48" fmla="*/ 707708 h 825817"/>
              <a:gd name="connsiteX49" fmla="*/ 385763 w 942022"/>
              <a:gd name="connsiteY49" fmla="*/ 717233 h 825817"/>
              <a:gd name="connsiteX50" fmla="*/ 375285 w 942022"/>
              <a:gd name="connsiteY50" fmla="*/ 715328 h 825817"/>
              <a:gd name="connsiteX51" fmla="*/ 361950 w 942022"/>
              <a:gd name="connsiteY51" fmla="*/ 696278 h 825817"/>
              <a:gd name="connsiteX52" fmla="*/ 393382 w 942022"/>
              <a:gd name="connsiteY52" fmla="*/ 675322 h 825817"/>
              <a:gd name="connsiteX53" fmla="*/ 408622 w 942022"/>
              <a:gd name="connsiteY53" fmla="*/ 674370 h 825817"/>
              <a:gd name="connsiteX54" fmla="*/ 408622 w 942022"/>
              <a:gd name="connsiteY54" fmla="*/ 690563 h 825817"/>
              <a:gd name="connsiteX55" fmla="*/ 422910 w 942022"/>
              <a:gd name="connsiteY55" fmla="*/ 689610 h 825817"/>
              <a:gd name="connsiteX56" fmla="*/ 455295 w 942022"/>
              <a:gd name="connsiteY56" fmla="*/ 686753 h 825817"/>
              <a:gd name="connsiteX57" fmla="*/ 459105 w 942022"/>
              <a:gd name="connsiteY57" fmla="*/ 708660 h 825817"/>
              <a:gd name="connsiteX58" fmla="*/ 469582 w 942022"/>
              <a:gd name="connsiteY58" fmla="*/ 712470 h 825817"/>
              <a:gd name="connsiteX59" fmla="*/ 475297 w 942022"/>
              <a:gd name="connsiteY59" fmla="*/ 730568 h 825817"/>
              <a:gd name="connsiteX60" fmla="*/ 521018 w 942022"/>
              <a:gd name="connsiteY60" fmla="*/ 740093 h 825817"/>
              <a:gd name="connsiteX61" fmla="*/ 537210 w 942022"/>
              <a:gd name="connsiteY61" fmla="*/ 755333 h 825817"/>
              <a:gd name="connsiteX62" fmla="*/ 537210 w 942022"/>
              <a:gd name="connsiteY62" fmla="*/ 762000 h 825817"/>
              <a:gd name="connsiteX63" fmla="*/ 525780 w 942022"/>
              <a:gd name="connsiteY63" fmla="*/ 762000 h 825817"/>
              <a:gd name="connsiteX64" fmla="*/ 511493 w 942022"/>
              <a:gd name="connsiteY64" fmla="*/ 778193 h 825817"/>
              <a:gd name="connsiteX65" fmla="*/ 527685 w 942022"/>
              <a:gd name="connsiteY65" fmla="*/ 789622 h 825817"/>
              <a:gd name="connsiteX66" fmla="*/ 579120 w 942022"/>
              <a:gd name="connsiteY66" fmla="*/ 799147 h 825817"/>
              <a:gd name="connsiteX67" fmla="*/ 604838 w 942022"/>
              <a:gd name="connsiteY67" fmla="*/ 825818 h 825817"/>
              <a:gd name="connsiteX68" fmla="*/ 646747 w 942022"/>
              <a:gd name="connsiteY68" fmla="*/ 816293 h 825817"/>
              <a:gd name="connsiteX69" fmla="*/ 611505 w 942022"/>
              <a:gd name="connsiteY69" fmla="*/ 818197 h 825817"/>
              <a:gd name="connsiteX70" fmla="*/ 610552 w 942022"/>
              <a:gd name="connsiteY70" fmla="*/ 812483 h 825817"/>
              <a:gd name="connsiteX71" fmla="*/ 637222 w 942022"/>
              <a:gd name="connsiteY71" fmla="*/ 805815 h 825817"/>
              <a:gd name="connsiteX72" fmla="*/ 639127 w 942022"/>
              <a:gd name="connsiteY72" fmla="*/ 788670 h 825817"/>
              <a:gd name="connsiteX73" fmla="*/ 650557 w 942022"/>
              <a:gd name="connsiteY73" fmla="*/ 785813 h 825817"/>
              <a:gd name="connsiteX74" fmla="*/ 650557 w 942022"/>
              <a:gd name="connsiteY74" fmla="*/ 772478 h 825817"/>
              <a:gd name="connsiteX75" fmla="*/ 661035 w 942022"/>
              <a:gd name="connsiteY75" fmla="*/ 773430 h 825817"/>
              <a:gd name="connsiteX76" fmla="*/ 661035 w 942022"/>
              <a:gd name="connsiteY76" fmla="*/ 788670 h 825817"/>
              <a:gd name="connsiteX77" fmla="*/ 684847 w 942022"/>
              <a:gd name="connsiteY77" fmla="*/ 789622 h 825817"/>
              <a:gd name="connsiteX78" fmla="*/ 692468 w 942022"/>
              <a:gd name="connsiteY78" fmla="*/ 771525 h 825817"/>
              <a:gd name="connsiteX79" fmla="*/ 701040 w 942022"/>
              <a:gd name="connsiteY79" fmla="*/ 774383 h 825817"/>
              <a:gd name="connsiteX80" fmla="*/ 702945 w 942022"/>
              <a:gd name="connsiteY80" fmla="*/ 798195 h 825817"/>
              <a:gd name="connsiteX81" fmla="*/ 714375 w 942022"/>
              <a:gd name="connsiteY81" fmla="*/ 800100 h 825817"/>
              <a:gd name="connsiteX82" fmla="*/ 697230 w 942022"/>
              <a:gd name="connsiteY82" fmla="*/ 819150 h 825817"/>
              <a:gd name="connsiteX83" fmla="*/ 721995 w 942022"/>
              <a:gd name="connsiteY83" fmla="*/ 810578 h 825817"/>
              <a:gd name="connsiteX84" fmla="*/ 741045 w 942022"/>
              <a:gd name="connsiteY84" fmla="*/ 800100 h 825817"/>
              <a:gd name="connsiteX85" fmla="*/ 768668 w 942022"/>
              <a:gd name="connsiteY85" fmla="*/ 768668 h 825817"/>
              <a:gd name="connsiteX86" fmla="*/ 762000 w 942022"/>
              <a:gd name="connsiteY86" fmla="*/ 768668 h 825817"/>
              <a:gd name="connsiteX87" fmla="*/ 749618 w 942022"/>
              <a:gd name="connsiteY87" fmla="*/ 780097 h 825817"/>
              <a:gd name="connsiteX88" fmla="*/ 745807 w 942022"/>
              <a:gd name="connsiteY88" fmla="*/ 779145 h 825817"/>
              <a:gd name="connsiteX89" fmla="*/ 741045 w 942022"/>
              <a:gd name="connsiteY89" fmla="*/ 771525 h 825817"/>
              <a:gd name="connsiteX90" fmla="*/ 749618 w 942022"/>
              <a:gd name="connsiteY90" fmla="*/ 760095 h 825817"/>
              <a:gd name="connsiteX91" fmla="*/ 749618 w 942022"/>
              <a:gd name="connsiteY91" fmla="*/ 738188 h 825817"/>
              <a:gd name="connsiteX92" fmla="*/ 760095 w 942022"/>
              <a:gd name="connsiteY92" fmla="*/ 730568 h 825817"/>
              <a:gd name="connsiteX93" fmla="*/ 766763 w 942022"/>
              <a:gd name="connsiteY93" fmla="*/ 737235 h 825817"/>
              <a:gd name="connsiteX94" fmla="*/ 776288 w 942022"/>
              <a:gd name="connsiteY94" fmla="*/ 729615 h 825817"/>
              <a:gd name="connsiteX95" fmla="*/ 785813 w 942022"/>
              <a:gd name="connsiteY95" fmla="*/ 728663 h 825817"/>
              <a:gd name="connsiteX96" fmla="*/ 791527 w 942022"/>
              <a:gd name="connsiteY96" fmla="*/ 741045 h 825817"/>
              <a:gd name="connsiteX97" fmla="*/ 785813 w 942022"/>
              <a:gd name="connsiteY97" fmla="*/ 759143 h 825817"/>
              <a:gd name="connsiteX98" fmla="*/ 808672 w 942022"/>
              <a:gd name="connsiteY98" fmla="*/ 759143 h 825817"/>
              <a:gd name="connsiteX99" fmla="*/ 857250 w 942022"/>
              <a:gd name="connsiteY99" fmla="*/ 775335 h 825817"/>
              <a:gd name="connsiteX100" fmla="*/ 862013 w 942022"/>
              <a:gd name="connsiteY100" fmla="*/ 787718 h 825817"/>
              <a:gd name="connsiteX101" fmla="*/ 877252 w 942022"/>
              <a:gd name="connsiteY101" fmla="*/ 801053 h 825817"/>
              <a:gd name="connsiteX102" fmla="*/ 903922 w 942022"/>
              <a:gd name="connsiteY102" fmla="*/ 802005 h 825817"/>
              <a:gd name="connsiteX103" fmla="*/ 916305 w 942022"/>
              <a:gd name="connsiteY103" fmla="*/ 808672 h 825817"/>
              <a:gd name="connsiteX104" fmla="*/ 933450 w 942022"/>
              <a:gd name="connsiteY104" fmla="*/ 799147 h 825817"/>
              <a:gd name="connsiteX105" fmla="*/ 942022 w 942022"/>
              <a:gd name="connsiteY105" fmla="*/ 782955 h 825817"/>
              <a:gd name="connsiteX106" fmla="*/ 942022 w 942022"/>
              <a:gd name="connsiteY106" fmla="*/ 766763 h 825817"/>
              <a:gd name="connsiteX107" fmla="*/ 928688 w 942022"/>
              <a:gd name="connsiteY107" fmla="*/ 766763 h 825817"/>
              <a:gd name="connsiteX108" fmla="*/ 917257 w 942022"/>
              <a:gd name="connsiteY108" fmla="*/ 753428 h 825817"/>
              <a:gd name="connsiteX109" fmla="*/ 906780 w 942022"/>
              <a:gd name="connsiteY109" fmla="*/ 742950 h 825817"/>
              <a:gd name="connsiteX110" fmla="*/ 876300 w 942022"/>
              <a:gd name="connsiteY110" fmla="*/ 734378 h 825817"/>
              <a:gd name="connsiteX111" fmla="*/ 851535 w 942022"/>
              <a:gd name="connsiteY111" fmla="*/ 736283 h 825817"/>
              <a:gd name="connsiteX112" fmla="*/ 811530 w 942022"/>
              <a:gd name="connsiteY112" fmla="*/ 713422 h 825817"/>
              <a:gd name="connsiteX113" fmla="*/ 811530 w 942022"/>
              <a:gd name="connsiteY113" fmla="*/ 691515 h 825817"/>
              <a:gd name="connsiteX114" fmla="*/ 823913 w 942022"/>
              <a:gd name="connsiteY114" fmla="*/ 681990 h 825817"/>
              <a:gd name="connsiteX115" fmla="*/ 846772 w 942022"/>
              <a:gd name="connsiteY115" fmla="*/ 687705 h 825817"/>
              <a:gd name="connsiteX116" fmla="*/ 817245 w 942022"/>
              <a:gd name="connsiteY116" fmla="*/ 672465 h 825817"/>
              <a:gd name="connsiteX117" fmla="*/ 819150 w 942022"/>
              <a:gd name="connsiteY117" fmla="*/ 664845 h 825817"/>
              <a:gd name="connsiteX118" fmla="*/ 853440 w 942022"/>
              <a:gd name="connsiteY118" fmla="*/ 664845 h 825817"/>
              <a:gd name="connsiteX119" fmla="*/ 878205 w 942022"/>
              <a:gd name="connsiteY119" fmla="*/ 631508 h 825817"/>
              <a:gd name="connsiteX120" fmla="*/ 853440 w 942022"/>
              <a:gd name="connsiteY120" fmla="*/ 614363 h 825817"/>
              <a:gd name="connsiteX121" fmla="*/ 861060 w 942022"/>
              <a:gd name="connsiteY121" fmla="*/ 600075 h 825817"/>
              <a:gd name="connsiteX122" fmla="*/ 849630 w 942022"/>
              <a:gd name="connsiteY122" fmla="*/ 592455 h 825817"/>
              <a:gd name="connsiteX123" fmla="*/ 842010 w 942022"/>
              <a:gd name="connsiteY123" fmla="*/ 592455 h 825817"/>
              <a:gd name="connsiteX124" fmla="*/ 822960 w 942022"/>
              <a:gd name="connsiteY124" fmla="*/ 612458 h 825817"/>
              <a:gd name="connsiteX125" fmla="*/ 822960 w 942022"/>
              <a:gd name="connsiteY125" fmla="*/ 632460 h 825817"/>
              <a:gd name="connsiteX126" fmla="*/ 817245 w 942022"/>
              <a:gd name="connsiteY126" fmla="*/ 639128 h 825817"/>
              <a:gd name="connsiteX127" fmla="*/ 806768 w 942022"/>
              <a:gd name="connsiteY127" fmla="*/ 638175 h 825817"/>
              <a:gd name="connsiteX128" fmla="*/ 791527 w 942022"/>
              <a:gd name="connsiteY128" fmla="*/ 624840 h 825817"/>
              <a:gd name="connsiteX129" fmla="*/ 779145 w 942022"/>
              <a:gd name="connsiteY129" fmla="*/ 624840 h 825817"/>
              <a:gd name="connsiteX130" fmla="*/ 779145 w 942022"/>
              <a:gd name="connsiteY130" fmla="*/ 610553 h 825817"/>
              <a:gd name="connsiteX131" fmla="*/ 784860 w 942022"/>
              <a:gd name="connsiteY131" fmla="*/ 603885 h 825817"/>
              <a:gd name="connsiteX132" fmla="*/ 792480 w 942022"/>
              <a:gd name="connsiteY132" fmla="*/ 610553 h 825817"/>
              <a:gd name="connsiteX133" fmla="*/ 808672 w 942022"/>
              <a:gd name="connsiteY133" fmla="*/ 595313 h 825817"/>
              <a:gd name="connsiteX134" fmla="*/ 815340 w 942022"/>
              <a:gd name="connsiteY134" fmla="*/ 580072 h 825817"/>
              <a:gd name="connsiteX135" fmla="*/ 822960 w 942022"/>
              <a:gd name="connsiteY135" fmla="*/ 577215 h 825817"/>
              <a:gd name="connsiteX136" fmla="*/ 719138 w 942022"/>
              <a:gd name="connsiteY136" fmla="*/ 544830 h 825817"/>
              <a:gd name="connsiteX137" fmla="*/ 737235 w 942022"/>
              <a:gd name="connsiteY137" fmla="*/ 554355 h 825817"/>
              <a:gd name="connsiteX138" fmla="*/ 744855 w 942022"/>
              <a:gd name="connsiteY138" fmla="*/ 564833 h 825817"/>
              <a:gd name="connsiteX139" fmla="*/ 768668 w 942022"/>
              <a:gd name="connsiteY139" fmla="*/ 565785 h 825817"/>
              <a:gd name="connsiteX140" fmla="*/ 782955 w 942022"/>
              <a:gd name="connsiteY140" fmla="*/ 573405 h 825817"/>
              <a:gd name="connsiteX141" fmla="*/ 784860 w 942022"/>
              <a:gd name="connsiteY141" fmla="*/ 586740 h 825817"/>
              <a:gd name="connsiteX142" fmla="*/ 781050 w 942022"/>
              <a:gd name="connsiteY142" fmla="*/ 592455 h 825817"/>
              <a:gd name="connsiteX143" fmla="*/ 772477 w 942022"/>
              <a:gd name="connsiteY143" fmla="*/ 578168 h 825817"/>
              <a:gd name="connsiteX144" fmla="*/ 759143 w 942022"/>
              <a:gd name="connsiteY144" fmla="*/ 589597 h 825817"/>
              <a:gd name="connsiteX145" fmla="*/ 750570 w 942022"/>
              <a:gd name="connsiteY145" fmla="*/ 602933 h 825817"/>
              <a:gd name="connsiteX146" fmla="*/ 723900 w 942022"/>
              <a:gd name="connsiteY146" fmla="*/ 610553 h 825817"/>
              <a:gd name="connsiteX147" fmla="*/ 708660 w 942022"/>
              <a:gd name="connsiteY147" fmla="*/ 611505 h 825817"/>
              <a:gd name="connsiteX148" fmla="*/ 673418 w 942022"/>
              <a:gd name="connsiteY148" fmla="*/ 601980 h 825817"/>
              <a:gd name="connsiteX149" fmla="*/ 674370 w 942022"/>
              <a:gd name="connsiteY149" fmla="*/ 585788 h 825817"/>
              <a:gd name="connsiteX150" fmla="*/ 693420 w 942022"/>
              <a:gd name="connsiteY150" fmla="*/ 566738 h 825817"/>
              <a:gd name="connsiteX151" fmla="*/ 703897 w 942022"/>
              <a:gd name="connsiteY151" fmla="*/ 543878 h 825817"/>
              <a:gd name="connsiteX152" fmla="*/ 674370 w 942022"/>
              <a:gd name="connsiteY152" fmla="*/ 556260 h 825817"/>
              <a:gd name="connsiteX153" fmla="*/ 674370 w 942022"/>
              <a:gd name="connsiteY153" fmla="*/ 566738 h 825817"/>
              <a:gd name="connsiteX154" fmla="*/ 657225 w 942022"/>
              <a:gd name="connsiteY154" fmla="*/ 585788 h 825817"/>
              <a:gd name="connsiteX155" fmla="*/ 645795 w 942022"/>
              <a:gd name="connsiteY155" fmla="*/ 585788 h 825817"/>
              <a:gd name="connsiteX156" fmla="*/ 645795 w 942022"/>
              <a:gd name="connsiteY156" fmla="*/ 564833 h 825817"/>
              <a:gd name="connsiteX157" fmla="*/ 661035 w 942022"/>
              <a:gd name="connsiteY157" fmla="*/ 550545 h 825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942022" h="825817">
                <a:moveTo>
                  <a:pt x="817245" y="570547"/>
                </a:moveTo>
                <a:lnTo>
                  <a:pt x="805815" y="553403"/>
                </a:lnTo>
                <a:lnTo>
                  <a:pt x="808672" y="541020"/>
                </a:lnTo>
                <a:lnTo>
                  <a:pt x="762952" y="476250"/>
                </a:lnTo>
                <a:lnTo>
                  <a:pt x="771525" y="432435"/>
                </a:lnTo>
                <a:lnTo>
                  <a:pt x="781050" y="419100"/>
                </a:lnTo>
                <a:lnTo>
                  <a:pt x="782002" y="405765"/>
                </a:lnTo>
                <a:lnTo>
                  <a:pt x="439102" y="424815"/>
                </a:lnTo>
                <a:lnTo>
                  <a:pt x="455295" y="311468"/>
                </a:lnTo>
                <a:lnTo>
                  <a:pt x="478155" y="265747"/>
                </a:lnTo>
                <a:lnTo>
                  <a:pt x="535305" y="185738"/>
                </a:lnTo>
                <a:lnTo>
                  <a:pt x="518160" y="161925"/>
                </a:lnTo>
                <a:lnTo>
                  <a:pt x="537210" y="161925"/>
                </a:lnTo>
                <a:lnTo>
                  <a:pt x="537210" y="130493"/>
                </a:lnTo>
                <a:lnTo>
                  <a:pt x="514350" y="106680"/>
                </a:lnTo>
                <a:lnTo>
                  <a:pt x="519113" y="90488"/>
                </a:lnTo>
                <a:lnTo>
                  <a:pt x="507682" y="80963"/>
                </a:lnTo>
                <a:lnTo>
                  <a:pt x="492443" y="13335"/>
                </a:lnTo>
                <a:lnTo>
                  <a:pt x="498157" y="0"/>
                </a:lnTo>
                <a:lnTo>
                  <a:pt x="0" y="12383"/>
                </a:lnTo>
                <a:lnTo>
                  <a:pt x="4763" y="201930"/>
                </a:lnTo>
                <a:lnTo>
                  <a:pt x="11430" y="234315"/>
                </a:lnTo>
                <a:lnTo>
                  <a:pt x="36195" y="260985"/>
                </a:lnTo>
                <a:lnTo>
                  <a:pt x="42863" y="312420"/>
                </a:lnTo>
                <a:lnTo>
                  <a:pt x="79057" y="356235"/>
                </a:lnTo>
                <a:lnTo>
                  <a:pt x="86677" y="397193"/>
                </a:lnTo>
                <a:lnTo>
                  <a:pt x="96202" y="397193"/>
                </a:lnTo>
                <a:lnTo>
                  <a:pt x="95250" y="466725"/>
                </a:lnTo>
                <a:lnTo>
                  <a:pt x="63818" y="527685"/>
                </a:lnTo>
                <a:lnTo>
                  <a:pt x="76200" y="549593"/>
                </a:lnTo>
                <a:lnTo>
                  <a:pt x="63818" y="563880"/>
                </a:lnTo>
                <a:lnTo>
                  <a:pt x="70485" y="592455"/>
                </a:lnTo>
                <a:lnTo>
                  <a:pt x="69532" y="633413"/>
                </a:lnTo>
                <a:lnTo>
                  <a:pt x="48577" y="666750"/>
                </a:lnTo>
                <a:lnTo>
                  <a:pt x="47625" y="674370"/>
                </a:lnTo>
                <a:lnTo>
                  <a:pt x="31432" y="685800"/>
                </a:lnTo>
                <a:lnTo>
                  <a:pt x="40957" y="702945"/>
                </a:lnTo>
                <a:lnTo>
                  <a:pt x="52388" y="713422"/>
                </a:lnTo>
                <a:lnTo>
                  <a:pt x="67627" y="701040"/>
                </a:lnTo>
                <a:lnTo>
                  <a:pt x="118110" y="692468"/>
                </a:lnTo>
                <a:lnTo>
                  <a:pt x="176213" y="691515"/>
                </a:lnTo>
                <a:lnTo>
                  <a:pt x="267652" y="727710"/>
                </a:lnTo>
                <a:lnTo>
                  <a:pt x="343852" y="737235"/>
                </a:lnTo>
                <a:lnTo>
                  <a:pt x="358140" y="723900"/>
                </a:lnTo>
                <a:lnTo>
                  <a:pt x="375285" y="721995"/>
                </a:lnTo>
                <a:lnTo>
                  <a:pt x="421005" y="742950"/>
                </a:lnTo>
                <a:lnTo>
                  <a:pt x="436245" y="739140"/>
                </a:lnTo>
                <a:lnTo>
                  <a:pt x="446722" y="724853"/>
                </a:lnTo>
                <a:lnTo>
                  <a:pt x="406718" y="707708"/>
                </a:lnTo>
                <a:lnTo>
                  <a:pt x="385763" y="717233"/>
                </a:lnTo>
                <a:lnTo>
                  <a:pt x="375285" y="715328"/>
                </a:lnTo>
                <a:lnTo>
                  <a:pt x="361950" y="696278"/>
                </a:lnTo>
                <a:lnTo>
                  <a:pt x="393382" y="675322"/>
                </a:lnTo>
                <a:lnTo>
                  <a:pt x="408622" y="674370"/>
                </a:lnTo>
                <a:lnTo>
                  <a:pt x="408622" y="690563"/>
                </a:lnTo>
                <a:lnTo>
                  <a:pt x="422910" y="689610"/>
                </a:lnTo>
                <a:lnTo>
                  <a:pt x="455295" y="686753"/>
                </a:lnTo>
                <a:lnTo>
                  <a:pt x="459105" y="708660"/>
                </a:lnTo>
                <a:lnTo>
                  <a:pt x="469582" y="712470"/>
                </a:lnTo>
                <a:lnTo>
                  <a:pt x="475297" y="730568"/>
                </a:lnTo>
                <a:lnTo>
                  <a:pt x="521018" y="740093"/>
                </a:lnTo>
                <a:lnTo>
                  <a:pt x="537210" y="755333"/>
                </a:lnTo>
                <a:lnTo>
                  <a:pt x="537210" y="762000"/>
                </a:lnTo>
                <a:lnTo>
                  <a:pt x="525780" y="762000"/>
                </a:lnTo>
                <a:lnTo>
                  <a:pt x="511493" y="778193"/>
                </a:lnTo>
                <a:lnTo>
                  <a:pt x="527685" y="789622"/>
                </a:lnTo>
                <a:lnTo>
                  <a:pt x="579120" y="799147"/>
                </a:lnTo>
                <a:lnTo>
                  <a:pt x="604838" y="825818"/>
                </a:lnTo>
                <a:lnTo>
                  <a:pt x="646747" y="816293"/>
                </a:lnTo>
                <a:lnTo>
                  <a:pt x="611505" y="818197"/>
                </a:lnTo>
                <a:lnTo>
                  <a:pt x="610552" y="812483"/>
                </a:lnTo>
                <a:lnTo>
                  <a:pt x="637222" y="805815"/>
                </a:lnTo>
                <a:lnTo>
                  <a:pt x="639127" y="788670"/>
                </a:lnTo>
                <a:lnTo>
                  <a:pt x="650557" y="785813"/>
                </a:lnTo>
                <a:lnTo>
                  <a:pt x="650557" y="772478"/>
                </a:lnTo>
                <a:lnTo>
                  <a:pt x="661035" y="773430"/>
                </a:lnTo>
                <a:lnTo>
                  <a:pt x="661035" y="788670"/>
                </a:lnTo>
                <a:lnTo>
                  <a:pt x="684847" y="789622"/>
                </a:lnTo>
                <a:lnTo>
                  <a:pt x="692468" y="771525"/>
                </a:lnTo>
                <a:lnTo>
                  <a:pt x="701040" y="774383"/>
                </a:lnTo>
                <a:lnTo>
                  <a:pt x="702945" y="798195"/>
                </a:lnTo>
                <a:lnTo>
                  <a:pt x="714375" y="800100"/>
                </a:lnTo>
                <a:lnTo>
                  <a:pt x="697230" y="819150"/>
                </a:lnTo>
                <a:lnTo>
                  <a:pt x="721995" y="810578"/>
                </a:lnTo>
                <a:lnTo>
                  <a:pt x="741045" y="800100"/>
                </a:lnTo>
                <a:lnTo>
                  <a:pt x="768668" y="768668"/>
                </a:lnTo>
                <a:lnTo>
                  <a:pt x="762000" y="768668"/>
                </a:lnTo>
                <a:lnTo>
                  <a:pt x="749618" y="780097"/>
                </a:lnTo>
                <a:lnTo>
                  <a:pt x="745807" y="779145"/>
                </a:lnTo>
                <a:lnTo>
                  <a:pt x="741045" y="771525"/>
                </a:lnTo>
                <a:lnTo>
                  <a:pt x="749618" y="760095"/>
                </a:lnTo>
                <a:lnTo>
                  <a:pt x="749618" y="738188"/>
                </a:lnTo>
                <a:lnTo>
                  <a:pt x="760095" y="730568"/>
                </a:lnTo>
                <a:lnTo>
                  <a:pt x="766763" y="737235"/>
                </a:lnTo>
                <a:lnTo>
                  <a:pt x="776288" y="729615"/>
                </a:lnTo>
                <a:lnTo>
                  <a:pt x="785813" y="728663"/>
                </a:lnTo>
                <a:lnTo>
                  <a:pt x="791527" y="741045"/>
                </a:lnTo>
                <a:lnTo>
                  <a:pt x="785813" y="759143"/>
                </a:lnTo>
                <a:lnTo>
                  <a:pt x="808672" y="759143"/>
                </a:lnTo>
                <a:lnTo>
                  <a:pt x="857250" y="775335"/>
                </a:lnTo>
                <a:lnTo>
                  <a:pt x="862013" y="787718"/>
                </a:lnTo>
                <a:lnTo>
                  <a:pt x="877252" y="801053"/>
                </a:lnTo>
                <a:lnTo>
                  <a:pt x="903922" y="802005"/>
                </a:lnTo>
                <a:lnTo>
                  <a:pt x="916305" y="808672"/>
                </a:lnTo>
                <a:lnTo>
                  <a:pt x="933450" y="799147"/>
                </a:lnTo>
                <a:lnTo>
                  <a:pt x="942022" y="782955"/>
                </a:lnTo>
                <a:lnTo>
                  <a:pt x="942022" y="766763"/>
                </a:lnTo>
                <a:lnTo>
                  <a:pt x="928688" y="766763"/>
                </a:lnTo>
                <a:lnTo>
                  <a:pt x="917257" y="753428"/>
                </a:lnTo>
                <a:lnTo>
                  <a:pt x="906780" y="742950"/>
                </a:lnTo>
                <a:lnTo>
                  <a:pt x="876300" y="734378"/>
                </a:lnTo>
                <a:lnTo>
                  <a:pt x="851535" y="736283"/>
                </a:lnTo>
                <a:lnTo>
                  <a:pt x="811530" y="713422"/>
                </a:lnTo>
                <a:lnTo>
                  <a:pt x="811530" y="691515"/>
                </a:lnTo>
                <a:lnTo>
                  <a:pt x="823913" y="681990"/>
                </a:lnTo>
                <a:lnTo>
                  <a:pt x="846772" y="687705"/>
                </a:lnTo>
                <a:lnTo>
                  <a:pt x="817245" y="672465"/>
                </a:lnTo>
                <a:lnTo>
                  <a:pt x="819150" y="664845"/>
                </a:lnTo>
                <a:lnTo>
                  <a:pt x="853440" y="664845"/>
                </a:lnTo>
                <a:lnTo>
                  <a:pt x="878205" y="631508"/>
                </a:lnTo>
                <a:lnTo>
                  <a:pt x="853440" y="614363"/>
                </a:lnTo>
                <a:lnTo>
                  <a:pt x="861060" y="600075"/>
                </a:lnTo>
                <a:lnTo>
                  <a:pt x="849630" y="592455"/>
                </a:lnTo>
                <a:lnTo>
                  <a:pt x="842010" y="592455"/>
                </a:lnTo>
                <a:lnTo>
                  <a:pt x="822960" y="612458"/>
                </a:lnTo>
                <a:lnTo>
                  <a:pt x="822960" y="632460"/>
                </a:lnTo>
                <a:lnTo>
                  <a:pt x="817245" y="639128"/>
                </a:lnTo>
                <a:lnTo>
                  <a:pt x="806768" y="638175"/>
                </a:lnTo>
                <a:lnTo>
                  <a:pt x="791527" y="624840"/>
                </a:lnTo>
                <a:lnTo>
                  <a:pt x="779145" y="624840"/>
                </a:lnTo>
                <a:lnTo>
                  <a:pt x="779145" y="610553"/>
                </a:lnTo>
                <a:lnTo>
                  <a:pt x="784860" y="603885"/>
                </a:lnTo>
                <a:lnTo>
                  <a:pt x="792480" y="610553"/>
                </a:lnTo>
                <a:lnTo>
                  <a:pt x="808672" y="595313"/>
                </a:lnTo>
                <a:lnTo>
                  <a:pt x="815340" y="580072"/>
                </a:lnTo>
                <a:lnTo>
                  <a:pt x="822960" y="577215"/>
                </a:lnTo>
                <a:close/>
                <a:moveTo>
                  <a:pt x="719138" y="544830"/>
                </a:moveTo>
                <a:lnTo>
                  <a:pt x="737235" y="554355"/>
                </a:lnTo>
                <a:lnTo>
                  <a:pt x="744855" y="564833"/>
                </a:lnTo>
                <a:lnTo>
                  <a:pt x="768668" y="565785"/>
                </a:lnTo>
                <a:lnTo>
                  <a:pt x="782955" y="573405"/>
                </a:lnTo>
                <a:lnTo>
                  <a:pt x="784860" y="586740"/>
                </a:lnTo>
                <a:lnTo>
                  <a:pt x="781050" y="592455"/>
                </a:lnTo>
                <a:lnTo>
                  <a:pt x="772477" y="578168"/>
                </a:lnTo>
                <a:lnTo>
                  <a:pt x="759143" y="589597"/>
                </a:lnTo>
                <a:lnTo>
                  <a:pt x="750570" y="602933"/>
                </a:lnTo>
                <a:lnTo>
                  <a:pt x="723900" y="610553"/>
                </a:lnTo>
                <a:lnTo>
                  <a:pt x="708660" y="611505"/>
                </a:lnTo>
                <a:lnTo>
                  <a:pt x="673418" y="601980"/>
                </a:lnTo>
                <a:lnTo>
                  <a:pt x="674370" y="585788"/>
                </a:lnTo>
                <a:lnTo>
                  <a:pt x="693420" y="566738"/>
                </a:lnTo>
                <a:lnTo>
                  <a:pt x="703897" y="543878"/>
                </a:lnTo>
                <a:close/>
                <a:moveTo>
                  <a:pt x="674370" y="556260"/>
                </a:moveTo>
                <a:lnTo>
                  <a:pt x="674370" y="566738"/>
                </a:lnTo>
                <a:lnTo>
                  <a:pt x="657225" y="585788"/>
                </a:lnTo>
                <a:lnTo>
                  <a:pt x="645795" y="585788"/>
                </a:lnTo>
                <a:lnTo>
                  <a:pt x="645795" y="564833"/>
                </a:lnTo>
                <a:lnTo>
                  <a:pt x="661035" y="550545"/>
                </a:lnTo>
                <a:close/>
              </a:path>
            </a:pathLst>
          </a:custGeom>
          <a:solidFill>
            <a:srgbClr val="248B97"/>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BCE7EA5-21A5-E81C-F470-179C1185880D}"/>
              </a:ext>
            </a:extLst>
          </p:cNvPr>
          <p:cNvSpPr/>
          <p:nvPr/>
        </p:nvSpPr>
        <p:spPr>
          <a:xfrm>
            <a:off x="10092689" y="706756"/>
            <a:ext cx="612457" cy="967740"/>
          </a:xfrm>
          <a:custGeom>
            <a:avLst/>
            <a:gdLst>
              <a:gd name="connsiteX0" fmla="*/ 113348 w 612457"/>
              <a:gd name="connsiteY0" fmla="*/ 876300 h 967740"/>
              <a:gd name="connsiteX1" fmla="*/ 119063 w 612457"/>
              <a:gd name="connsiteY1" fmla="*/ 914400 h 967740"/>
              <a:gd name="connsiteX2" fmla="*/ 149543 w 612457"/>
              <a:gd name="connsiteY2" fmla="*/ 933450 h 967740"/>
              <a:gd name="connsiteX3" fmla="*/ 157163 w 612457"/>
              <a:gd name="connsiteY3" fmla="*/ 954405 h 967740"/>
              <a:gd name="connsiteX4" fmla="*/ 179070 w 612457"/>
              <a:gd name="connsiteY4" fmla="*/ 967740 h 967740"/>
              <a:gd name="connsiteX5" fmla="*/ 192405 w 612457"/>
              <a:gd name="connsiteY5" fmla="*/ 964883 h 967740"/>
              <a:gd name="connsiteX6" fmla="*/ 201930 w 612457"/>
              <a:gd name="connsiteY6" fmla="*/ 936308 h 967740"/>
              <a:gd name="connsiteX7" fmla="*/ 194310 w 612457"/>
              <a:gd name="connsiteY7" fmla="*/ 908685 h 967740"/>
              <a:gd name="connsiteX8" fmla="*/ 209550 w 612457"/>
              <a:gd name="connsiteY8" fmla="*/ 900112 h 967740"/>
              <a:gd name="connsiteX9" fmla="*/ 214313 w 612457"/>
              <a:gd name="connsiteY9" fmla="*/ 873442 h 967740"/>
              <a:gd name="connsiteX10" fmla="*/ 208598 w 612457"/>
              <a:gd name="connsiteY10" fmla="*/ 861060 h 967740"/>
              <a:gd name="connsiteX11" fmla="*/ 240030 w 612457"/>
              <a:gd name="connsiteY11" fmla="*/ 842962 h 967740"/>
              <a:gd name="connsiteX12" fmla="*/ 219075 w 612457"/>
              <a:gd name="connsiteY12" fmla="*/ 821055 h 967740"/>
              <a:gd name="connsiteX13" fmla="*/ 227648 w 612457"/>
              <a:gd name="connsiteY13" fmla="*/ 798195 h 967740"/>
              <a:gd name="connsiteX14" fmla="*/ 240983 w 612457"/>
              <a:gd name="connsiteY14" fmla="*/ 777240 h 967740"/>
              <a:gd name="connsiteX15" fmla="*/ 245745 w 612457"/>
              <a:gd name="connsiteY15" fmla="*/ 807720 h 967740"/>
              <a:gd name="connsiteX16" fmla="*/ 260985 w 612457"/>
              <a:gd name="connsiteY16" fmla="*/ 788670 h 967740"/>
              <a:gd name="connsiteX17" fmla="*/ 273368 w 612457"/>
              <a:gd name="connsiteY17" fmla="*/ 797243 h 967740"/>
              <a:gd name="connsiteX18" fmla="*/ 284798 w 612457"/>
              <a:gd name="connsiteY18" fmla="*/ 789623 h 967740"/>
              <a:gd name="connsiteX19" fmla="*/ 284798 w 612457"/>
              <a:gd name="connsiteY19" fmla="*/ 773430 h 967740"/>
              <a:gd name="connsiteX20" fmla="*/ 315278 w 612457"/>
              <a:gd name="connsiteY20" fmla="*/ 761048 h 967740"/>
              <a:gd name="connsiteX21" fmla="*/ 318135 w 612457"/>
              <a:gd name="connsiteY21" fmla="*/ 733425 h 967740"/>
              <a:gd name="connsiteX22" fmla="*/ 341948 w 612457"/>
              <a:gd name="connsiteY22" fmla="*/ 731520 h 967740"/>
              <a:gd name="connsiteX23" fmla="*/ 367665 w 612457"/>
              <a:gd name="connsiteY23" fmla="*/ 696278 h 967740"/>
              <a:gd name="connsiteX24" fmla="*/ 367665 w 612457"/>
              <a:gd name="connsiteY24" fmla="*/ 689610 h 967740"/>
              <a:gd name="connsiteX25" fmla="*/ 359093 w 612457"/>
              <a:gd name="connsiteY25" fmla="*/ 684848 h 967740"/>
              <a:gd name="connsiteX26" fmla="*/ 358140 w 612457"/>
              <a:gd name="connsiteY26" fmla="*/ 653415 h 967740"/>
              <a:gd name="connsiteX27" fmla="*/ 363855 w 612457"/>
              <a:gd name="connsiteY27" fmla="*/ 642937 h 967740"/>
              <a:gd name="connsiteX28" fmla="*/ 365760 w 612457"/>
              <a:gd name="connsiteY28" fmla="*/ 658178 h 967740"/>
              <a:gd name="connsiteX29" fmla="*/ 375285 w 612457"/>
              <a:gd name="connsiteY29" fmla="*/ 653415 h 967740"/>
              <a:gd name="connsiteX30" fmla="*/ 373380 w 612457"/>
              <a:gd name="connsiteY30" fmla="*/ 622935 h 967740"/>
              <a:gd name="connsiteX31" fmla="*/ 364808 w 612457"/>
              <a:gd name="connsiteY31" fmla="*/ 625793 h 967740"/>
              <a:gd name="connsiteX32" fmla="*/ 363855 w 612457"/>
              <a:gd name="connsiteY32" fmla="*/ 637223 h 967740"/>
              <a:gd name="connsiteX33" fmla="*/ 352425 w 612457"/>
              <a:gd name="connsiteY33" fmla="*/ 623887 h 967740"/>
              <a:gd name="connsiteX34" fmla="*/ 360998 w 612457"/>
              <a:gd name="connsiteY34" fmla="*/ 610553 h 967740"/>
              <a:gd name="connsiteX35" fmla="*/ 366713 w 612457"/>
              <a:gd name="connsiteY35" fmla="*/ 611505 h 967740"/>
              <a:gd name="connsiteX36" fmla="*/ 377190 w 612457"/>
              <a:gd name="connsiteY36" fmla="*/ 607695 h 967740"/>
              <a:gd name="connsiteX37" fmla="*/ 381953 w 612457"/>
              <a:gd name="connsiteY37" fmla="*/ 634365 h 967740"/>
              <a:gd name="connsiteX38" fmla="*/ 401003 w 612457"/>
              <a:gd name="connsiteY38" fmla="*/ 631508 h 967740"/>
              <a:gd name="connsiteX39" fmla="*/ 428625 w 612457"/>
              <a:gd name="connsiteY39" fmla="*/ 638175 h 967740"/>
              <a:gd name="connsiteX40" fmla="*/ 428625 w 612457"/>
              <a:gd name="connsiteY40" fmla="*/ 628650 h 967740"/>
              <a:gd name="connsiteX41" fmla="*/ 418148 w 612457"/>
              <a:gd name="connsiteY41" fmla="*/ 617220 h 967740"/>
              <a:gd name="connsiteX42" fmla="*/ 430530 w 612457"/>
              <a:gd name="connsiteY42" fmla="*/ 618173 h 967740"/>
              <a:gd name="connsiteX43" fmla="*/ 431483 w 612457"/>
              <a:gd name="connsiteY43" fmla="*/ 596265 h 967740"/>
              <a:gd name="connsiteX44" fmla="*/ 437198 w 612457"/>
              <a:gd name="connsiteY44" fmla="*/ 603885 h 967740"/>
              <a:gd name="connsiteX45" fmla="*/ 440055 w 612457"/>
              <a:gd name="connsiteY45" fmla="*/ 621983 h 967740"/>
              <a:gd name="connsiteX46" fmla="*/ 460058 w 612457"/>
              <a:gd name="connsiteY46" fmla="*/ 636270 h 967740"/>
              <a:gd name="connsiteX47" fmla="*/ 461963 w 612457"/>
              <a:gd name="connsiteY47" fmla="*/ 626745 h 967740"/>
              <a:gd name="connsiteX48" fmla="*/ 470535 w 612457"/>
              <a:gd name="connsiteY48" fmla="*/ 624840 h 967740"/>
              <a:gd name="connsiteX49" fmla="*/ 467678 w 612457"/>
              <a:gd name="connsiteY49" fmla="*/ 617220 h 967740"/>
              <a:gd name="connsiteX50" fmla="*/ 475298 w 612457"/>
              <a:gd name="connsiteY50" fmla="*/ 611505 h 967740"/>
              <a:gd name="connsiteX51" fmla="*/ 474345 w 612457"/>
              <a:gd name="connsiteY51" fmla="*/ 596265 h 967740"/>
              <a:gd name="connsiteX52" fmla="*/ 459105 w 612457"/>
              <a:gd name="connsiteY52" fmla="*/ 594360 h 967740"/>
              <a:gd name="connsiteX53" fmla="*/ 440055 w 612457"/>
              <a:gd name="connsiteY53" fmla="*/ 601028 h 967740"/>
              <a:gd name="connsiteX54" fmla="*/ 453390 w 612457"/>
              <a:gd name="connsiteY54" fmla="*/ 585787 h 967740"/>
              <a:gd name="connsiteX55" fmla="*/ 460058 w 612457"/>
              <a:gd name="connsiteY55" fmla="*/ 578168 h 967740"/>
              <a:gd name="connsiteX56" fmla="*/ 472440 w 612457"/>
              <a:gd name="connsiteY56" fmla="*/ 576262 h 967740"/>
              <a:gd name="connsiteX57" fmla="*/ 476250 w 612457"/>
              <a:gd name="connsiteY57" fmla="*/ 588645 h 967740"/>
              <a:gd name="connsiteX58" fmla="*/ 492443 w 612457"/>
              <a:gd name="connsiteY58" fmla="*/ 603885 h 967740"/>
              <a:gd name="connsiteX59" fmla="*/ 496253 w 612457"/>
              <a:gd name="connsiteY59" fmla="*/ 583883 h 967740"/>
              <a:gd name="connsiteX60" fmla="*/ 518160 w 612457"/>
              <a:gd name="connsiteY60" fmla="*/ 572453 h 967740"/>
              <a:gd name="connsiteX61" fmla="*/ 509588 w 612457"/>
              <a:gd name="connsiteY61" fmla="*/ 560070 h 967740"/>
              <a:gd name="connsiteX62" fmla="*/ 510540 w 612457"/>
              <a:gd name="connsiteY62" fmla="*/ 543878 h 967740"/>
              <a:gd name="connsiteX63" fmla="*/ 521018 w 612457"/>
              <a:gd name="connsiteY63" fmla="*/ 548640 h 967740"/>
              <a:gd name="connsiteX64" fmla="*/ 527685 w 612457"/>
              <a:gd name="connsiteY64" fmla="*/ 548640 h 967740"/>
              <a:gd name="connsiteX65" fmla="*/ 543878 w 612457"/>
              <a:gd name="connsiteY65" fmla="*/ 535305 h 967740"/>
              <a:gd name="connsiteX66" fmla="*/ 547688 w 612457"/>
              <a:gd name="connsiteY66" fmla="*/ 513397 h 967740"/>
              <a:gd name="connsiteX67" fmla="*/ 568643 w 612457"/>
              <a:gd name="connsiteY67" fmla="*/ 516255 h 967740"/>
              <a:gd name="connsiteX68" fmla="*/ 569595 w 612457"/>
              <a:gd name="connsiteY68" fmla="*/ 509587 h 967740"/>
              <a:gd name="connsiteX69" fmla="*/ 571500 w 612457"/>
              <a:gd name="connsiteY69" fmla="*/ 494347 h 967740"/>
              <a:gd name="connsiteX70" fmla="*/ 576263 w 612457"/>
              <a:gd name="connsiteY70" fmla="*/ 507683 h 967740"/>
              <a:gd name="connsiteX71" fmla="*/ 590550 w 612457"/>
              <a:gd name="connsiteY71" fmla="*/ 498158 h 967740"/>
              <a:gd name="connsiteX72" fmla="*/ 612458 w 612457"/>
              <a:gd name="connsiteY72" fmla="*/ 459105 h 967740"/>
              <a:gd name="connsiteX73" fmla="*/ 611505 w 612457"/>
              <a:gd name="connsiteY73" fmla="*/ 438150 h 967740"/>
              <a:gd name="connsiteX74" fmla="*/ 598170 w 612457"/>
              <a:gd name="connsiteY74" fmla="*/ 419100 h 967740"/>
              <a:gd name="connsiteX75" fmla="*/ 569595 w 612457"/>
              <a:gd name="connsiteY75" fmla="*/ 388620 h 967740"/>
              <a:gd name="connsiteX76" fmla="*/ 551498 w 612457"/>
              <a:gd name="connsiteY76" fmla="*/ 388620 h 967740"/>
              <a:gd name="connsiteX77" fmla="*/ 543878 w 612457"/>
              <a:gd name="connsiteY77" fmla="*/ 409575 h 967740"/>
              <a:gd name="connsiteX78" fmla="*/ 516255 w 612457"/>
              <a:gd name="connsiteY78" fmla="*/ 381000 h 967740"/>
              <a:gd name="connsiteX79" fmla="*/ 519113 w 612457"/>
              <a:gd name="connsiteY79" fmla="*/ 373380 h 967740"/>
              <a:gd name="connsiteX80" fmla="*/ 519113 w 612457"/>
              <a:gd name="connsiteY80" fmla="*/ 359093 h 967740"/>
              <a:gd name="connsiteX81" fmla="*/ 503873 w 612457"/>
              <a:gd name="connsiteY81" fmla="*/ 316230 h 967740"/>
              <a:gd name="connsiteX82" fmla="*/ 496253 w 612457"/>
              <a:gd name="connsiteY82" fmla="*/ 314325 h 967740"/>
              <a:gd name="connsiteX83" fmla="*/ 489585 w 612457"/>
              <a:gd name="connsiteY83" fmla="*/ 318135 h 967740"/>
              <a:gd name="connsiteX84" fmla="*/ 443865 w 612457"/>
              <a:gd name="connsiteY84" fmla="*/ 318135 h 967740"/>
              <a:gd name="connsiteX85" fmla="*/ 441008 w 612457"/>
              <a:gd name="connsiteY85" fmla="*/ 283845 h 967740"/>
              <a:gd name="connsiteX86" fmla="*/ 363855 w 612457"/>
              <a:gd name="connsiteY86" fmla="*/ 36195 h 967740"/>
              <a:gd name="connsiteX87" fmla="*/ 294323 w 612457"/>
              <a:gd name="connsiteY87" fmla="*/ 952 h 967740"/>
              <a:gd name="connsiteX88" fmla="*/ 266700 w 612457"/>
              <a:gd name="connsiteY88" fmla="*/ 0 h 967740"/>
              <a:gd name="connsiteX89" fmla="*/ 202883 w 612457"/>
              <a:gd name="connsiteY89" fmla="*/ 62865 h 967740"/>
              <a:gd name="connsiteX90" fmla="*/ 177165 w 612457"/>
              <a:gd name="connsiteY90" fmla="*/ 53340 h 967740"/>
              <a:gd name="connsiteX91" fmla="*/ 167640 w 612457"/>
              <a:gd name="connsiteY91" fmla="*/ 16193 h 967740"/>
              <a:gd name="connsiteX92" fmla="*/ 141923 w 612457"/>
              <a:gd name="connsiteY92" fmla="*/ 16193 h 967740"/>
              <a:gd name="connsiteX93" fmla="*/ 76200 w 612457"/>
              <a:gd name="connsiteY93" fmla="*/ 201930 h 967740"/>
              <a:gd name="connsiteX94" fmla="*/ 82868 w 612457"/>
              <a:gd name="connsiteY94" fmla="*/ 260985 h 967740"/>
              <a:gd name="connsiteX95" fmla="*/ 66675 w 612457"/>
              <a:gd name="connsiteY95" fmla="*/ 283845 h 967740"/>
              <a:gd name="connsiteX96" fmla="*/ 62865 w 612457"/>
              <a:gd name="connsiteY96" fmla="*/ 327660 h 967740"/>
              <a:gd name="connsiteX97" fmla="*/ 75248 w 612457"/>
              <a:gd name="connsiteY97" fmla="*/ 362903 h 967740"/>
              <a:gd name="connsiteX98" fmla="*/ 82868 w 612457"/>
              <a:gd name="connsiteY98" fmla="*/ 364808 h 967740"/>
              <a:gd name="connsiteX99" fmla="*/ 82868 w 612457"/>
              <a:gd name="connsiteY99" fmla="*/ 380047 h 967740"/>
              <a:gd name="connsiteX100" fmla="*/ 67628 w 612457"/>
              <a:gd name="connsiteY100" fmla="*/ 422910 h 967740"/>
              <a:gd name="connsiteX101" fmla="*/ 53340 w 612457"/>
              <a:gd name="connsiteY101" fmla="*/ 436245 h 967740"/>
              <a:gd name="connsiteX102" fmla="*/ 40958 w 612457"/>
              <a:gd name="connsiteY102" fmla="*/ 457200 h 967740"/>
              <a:gd name="connsiteX103" fmla="*/ 37148 w 612457"/>
              <a:gd name="connsiteY103" fmla="*/ 531495 h 967740"/>
              <a:gd name="connsiteX104" fmla="*/ 14288 w 612457"/>
              <a:gd name="connsiteY104" fmla="*/ 521970 h 967740"/>
              <a:gd name="connsiteX105" fmla="*/ 0 w 612457"/>
              <a:gd name="connsiteY105" fmla="*/ 525780 h 967740"/>
              <a:gd name="connsiteX106" fmla="*/ 442913 w 612457"/>
              <a:gd name="connsiteY106" fmla="*/ 641033 h 967740"/>
              <a:gd name="connsiteX107" fmla="*/ 433388 w 612457"/>
              <a:gd name="connsiteY107" fmla="*/ 648653 h 967740"/>
              <a:gd name="connsiteX108" fmla="*/ 433388 w 612457"/>
              <a:gd name="connsiteY108" fmla="*/ 661035 h 967740"/>
              <a:gd name="connsiteX109" fmla="*/ 440055 w 612457"/>
              <a:gd name="connsiteY109" fmla="*/ 653415 h 967740"/>
              <a:gd name="connsiteX110" fmla="*/ 448628 w 612457"/>
              <a:gd name="connsiteY110" fmla="*/ 661035 h 967740"/>
              <a:gd name="connsiteX111" fmla="*/ 452438 w 612457"/>
              <a:gd name="connsiteY111" fmla="*/ 656273 h 967740"/>
              <a:gd name="connsiteX112" fmla="*/ 462915 w 612457"/>
              <a:gd name="connsiteY112" fmla="*/ 658178 h 967740"/>
              <a:gd name="connsiteX113" fmla="*/ 453390 w 612457"/>
              <a:gd name="connsiteY113" fmla="*/ 650558 h 967740"/>
              <a:gd name="connsiteX114" fmla="*/ 457200 w 612457"/>
              <a:gd name="connsiteY114" fmla="*/ 642937 h 967740"/>
              <a:gd name="connsiteX115" fmla="*/ 426720 w 612457"/>
              <a:gd name="connsiteY115" fmla="*/ 665798 h 967740"/>
              <a:gd name="connsiteX116" fmla="*/ 417195 w 612457"/>
              <a:gd name="connsiteY116" fmla="*/ 676275 h 967740"/>
              <a:gd name="connsiteX117" fmla="*/ 421958 w 612457"/>
              <a:gd name="connsiteY117" fmla="*/ 680085 h 967740"/>
              <a:gd name="connsiteX118" fmla="*/ 421005 w 612457"/>
              <a:gd name="connsiteY118" fmla="*/ 689610 h 967740"/>
              <a:gd name="connsiteX119" fmla="*/ 431483 w 612457"/>
              <a:gd name="connsiteY119" fmla="*/ 689610 h 967740"/>
              <a:gd name="connsiteX120" fmla="*/ 431483 w 612457"/>
              <a:gd name="connsiteY120" fmla="*/ 672465 h 967740"/>
              <a:gd name="connsiteX121" fmla="*/ 398145 w 612457"/>
              <a:gd name="connsiteY121" fmla="*/ 650558 h 967740"/>
              <a:gd name="connsiteX122" fmla="*/ 406718 w 612457"/>
              <a:gd name="connsiteY122" fmla="*/ 662940 h 967740"/>
              <a:gd name="connsiteX123" fmla="*/ 416243 w 612457"/>
              <a:gd name="connsiteY123" fmla="*/ 667703 h 967740"/>
              <a:gd name="connsiteX124" fmla="*/ 419100 w 612457"/>
              <a:gd name="connsiteY124" fmla="*/ 658178 h 967740"/>
              <a:gd name="connsiteX125" fmla="*/ 419100 w 612457"/>
              <a:gd name="connsiteY125" fmla="*/ 641033 h 967740"/>
              <a:gd name="connsiteX126" fmla="*/ 406718 w 612457"/>
              <a:gd name="connsiteY126" fmla="*/ 634365 h 967740"/>
              <a:gd name="connsiteX127" fmla="*/ 402908 w 612457"/>
              <a:gd name="connsiteY127" fmla="*/ 645795 h 967740"/>
              <a:gd name="connsiteX128" fmla="*/ 388620 w 612457"/>
              <a:gd name="connsiteY128" fmla="*/ 698183 h 967740"/>
              <a:gd name="connsiteX129" fmla="*/ 372428 w 612457"/>
              <a:gd name="connsiteY129" fmla="*/ 681990 h 967740"/>
              <a:gd name="connsiteX130" fmla="*/ 387668 w 612457"/>
              <a:gd name="connsiteY130" fmla="*/ 659130 h 967740"/>
              <a:gd name="connsiteX131" fmla="*/ 395288 w 612457"/>
              <a:gd name="connsiteY131" fmla="*/ 661987 h 967740"/>
              <a:gd name="connsiteX132" fmla="*/ 397193 w 612457"/>
              <a:gd name="connsiteY132" fmla="*/ 672465 h 967740"/>
              <a:gd name="connsiteX133" fmla="*/ 406718 w 612457"/>
              <a:gd name="connsiteY133" fmla="*/ 680085 h 967740"/>
              <a:gd name="connsiteX134" fmla="*/ 406718 w 612457"/>
              <a:gd name="connsiteY134" fmla="*/ 690562 h 967740"/>
              <a:gd name="connsiteX135" fmla="*/ 397193 w 612457"/>
              <a:gd name="connsiteY135" fmla="*/ 700087 h 967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12457" h="967740">
                <a:moveTo>
                  <a:pt x="113348" y="876300"/>
                </a:moveTo>
                <a:lnTo>
                  <a:pt x="119063" y="914400"/>
                </a:lnTo>
                <a:lnTo>
                  <a:pt x="149543" y="933450"/>
                </a:lnTo>
                <a:lnTo>
                  <a:pt x="157163" y="954405"/>
                </a:lnTo>
                <a:lnTo>
                  <a:pt x="179070" y="967740"/>
                </a:lnTo>
                <a:lnTo>
                  <a:pt x="192405" y="964883"/>
                </a:lnTo>
                <a:lnTo>
                  <a:pt x="201930" y="936308"/>
                </a:lnTo>
                <a:lnTo>
                  <a:pt x="194310" y="908685"/>
                </a:lnTo>
                <a:lnTo>
                  <a:pt x="209550" y="900112"/>
                </a:lnTo>
                <a:lnTo>
                  <a:pt x="214313" y="873442"/>
                </a:lnTo>
                <a:lnTo>
                  <a:pt x="208598" y="861060"/>
                </a:lnTo>
                <a:lnTo>
                  <a:pt x="240030" y="842962"/>
                </a:lnTo>
                <a:lnTo>
                  <a:pt x="219075" y="821055"/>
                </a:lnTo>
                <a:lnTo>
                  <a:pt x="227648" y="798195"/>
                </a:lnTo>
                <a:lnTo>
                  <a:pt x="240983" y="777240"/>
                </a:lnTo>
                <a:lnTo>
                  <a:pt x="245745" y="807720"/>
                </a:lnTo>
                <a:lnTo>
                  <a:pt x="260985" y="788670"/>
                </a:lnTo>
                <a:lnTo>
                  <a:pt x="273368" y="797243"/>
                </a:lnTo>
                <a:lnTo>
                  <a:pt x="284798" y="789623"/>
                </a:lnTo>
                <a:lnTo>
                  <a:pt x="284798" y="773430"/>
                </a:lnTo>
                <a:lnTo>
                  <a:pt x="315278" y="761048"/>
                </a:lnTo>
                <a:lnTo>
                  <a:pt x="318135" y="733425"/>
                </a:lnTo>
                <a:lnTo>
                  <a:pt x="341948" y="731520"/>
                </a:lnTo>
                <a:lnTo>
                  <a:pt x="367665" y="696278"/>
                </a:lnTo>
                <a:lnTo>
                  <a:pt x="367665" y="689610"/>
                </a:lnTo>
                <a:lnTo>
                  <a:pt x="359093" y="684848"/>
                </a:lnTo>
                <a:lnTo>
                  <a:pt x="358140" y="653415"/>
                </a:lnTo>
                <a:lnTo>
                  <a:pt x="363855" y="642937"/>
                </a:lnTo>
                <a:lnTo>
                  <a:pt x="365760" y="658178"/>
                </a:lnTo>
                <a:lnTo>
                  <a:pt x="375285" y="653415"/>
                </a:lnTo>
                <a:lnTo>
                  <a:pt x="373380" y="622935"/>
                </a:lnTo>
                <a:lnTo>
                  <a:pt x="364808" y="625793"/>
                </a:lnTo>
                <a:lnTo>
                  <a:pt x="363855" y="637223"/>
                </a:lnTo>
                <a:lnTo>
                  <a:pt x="352425" y="623887"/>
                </a:lnTo>
                <a:lnTo>
                  <a:pt x="360998" y="610553"/>
                </a:lnTo>
                <a:lnTo>
                  <a:pt x="366713" y="611505"/>
                </a:lnTo>
                <a:lnTo>
                  <a:pt x="377190" y="607695"/>
                </a:lnTo>
                <a:lnTo>
                  <a:pt x="381953" y="634365"/>
                </a:lnTo>
                <a:lnTo>
                  <a:pt x="401003" y="631508"/>
                </a:lnTo>
                <a:lnTo>
                  <a:pt x="428625" y="638175"/>
                </a:lnTo>
                <a:lnTo>
                  <a:pt x="428625" y="628650"/>
                </a:lnTo>
                <a:lnTo>
                  <a:pt x="418148" y="617220"/>
                </a:lnTo>
                <a:lnTo>
                  <a:pt x="430530" y="618173"/>
                </a:lnTo>
                <a:lnTo>
                  <a:pt x="431483" y="596265"/>
                </a:lnTo>
                <a:lnTo>
                  <a:pt x="437198" y="603885"/>
                </a:lnTo>
                <a:lnTo>
                  <a:pt x="440055" y="621983"/>
                </a:lnTo>
                <a:lnTo>
                  <a:pt x="460058" y="636270"/>
                </a:lnTo>
                <a:lnTo>
                  <a:pt x="461963" y="626745"/>
                </a:lnTo>
                <a:lnTo>
                  <a:pt x="470535" y="624840"/>
                </a:lnTo>
                <a:lnTo>
                  <a:pt x="467678" y="617220"/>
                </a:lnTo>
                <a:lnTo>
                  <a:pt x="475298" y="611505"/>
                </a:lnTo>
                <a:lnTo>
                  <a:pt x="474345" y="596265"/>
                </a:lnTo>
                <a:lnTo>
                  <a:pt x="459105" y="594360"/>
                </a:lnTo>
                <a:lnTo>
                  <a:pt x="440055" y="601028"/>
                </a:lnTo>
                <a:lnTo>
                  <a:pt x="453390" y="585787"/>
                </a:lnTo>
                <a:lnTo>
                  <a:pt x="460058" y="578168"/>
                </a:lnTo>
                <a:lnTo>
                  <a:pt x="472440" y="576262"/>
                </a:lnTo>
                <a:lnTo>
                  <a:pt x="476250" y="588645"/>
                </a:lnTo>
                <a:lnTo>
                  <a:pt x="492443" y="603885"/>
                </a:lnTo>
                <a:lnTo>
                  <a:pt x="496253" y="583883"/>
                </a:lnTo>
                <a:lnTo>
                  <a:pt x="518160" y="572453"/>
                </a:lnTo>
                <a:lnTo>
                  <a:pt x="509588" y="560070"/>
                </a:lnTo>
                <a:lnTo>
                  <a:pt x="510540" y="543878"/>
                </a:lnTo>
                <a:lnTo>
                  <a:pt x="521018" y="548640"/>
                </a:lnTo>
                <a:lnTo>
                  <a:pt x="527685" y="548640"/>
                </a:lnTo>
                <a:lnTo>
                  <a:pt x="543878" y="535305"/>
                </a:lnTo>
                <a:lnTo>
                  <a:pt x="547688" y="513397"/>
                </a:lnTo>
                <a:lnTo>
                  <a:pt x="568643" y="516255"/>
                </a:lnTo>
                <a:lnTo>
                  <a:pt x="569595" y="509587"/>
                </a:lnTo>
                <a:lnTo>
                  <a:pt x="571500" y="494347"/>
                </a:lnTo>
                <a:lnTo>
                  <a:pt x="576263" y="507683"/>
                </a:lnTo>
                <a:lnTo>
                  <a:pt x="590550" y="498158"/>
                </a:lnTo>
                <a:lnTo>
                  <a:pt x="612458" y="459105"/>
                </a:lnTo>
                <a:lnTo>
                  <a:pt x="611505" y="438150"/>
                </a:lnTo>
                <a:lnTo>
                  <a:pt x="598170" y="419100"/>
                </a:lnTo>
                <a:lnTo>
                  <a:pt x="569595" y="388620"/>
                </a:lnTo>
                <a:lnTo>
                  <a:pt x="551498" y="388620"/>
                </a:lnTo>
                <a:lnTo>
                  <a:pt x="543878" y="409575"/>
                </a:lnTo>
                <a:lnTo>
                  <a:pt x="516255" y="381000"/>
                </a:lnTo>
                <a:lnTo>
                  <a:pt x="519113" y="373380"/>
                </a:lnTo>
                <a:lnTo>
                  <a:pt x="519113" y="359093"/>
                </a:lnTo>
                <a:lnTo>
                  <a:pt x="503873" y="316230"/>
                </a:lnTo>
                <a:lnTo>
                  <a:pt x="496253" y="314325"/>
                </a:lnTo>
                <a:lnTo>
                  <a:pt x="489585" y="318135"/>
                </a:lnTo>
                <a:lnTo>
                  <a:pt x="443865" y="318135"/>
                </a:lnTo>
                <a:lnTo>
                  <a:pt x="441008" y="283845"/>
                </a:lnTo>
                <a:lnTo>
                  <a:pt x="363855" y="36195"/>
                </a:lnTo>
                <a:lnTo>
                  <a:pt x="294323" y="952"/>
                </a:lnTo>
                <a:lnTo>
                  <a:pt x="266700" y="0"/>
                </a:lnTo>
                <a:lnTo>
                  <a:pt x="202883" y="62865"/>
                </a:lnTo>
                <a:lnTo>
                  <a:pt x="177165" y="53340"/>
                </a:lnTo>
                <a:lnTo>
                  <a:pt x="167640" y="16193"/>
                </a:lnTo>
                <a:lnTo>
                  <a:pt x="141923" y="16193"/>
                </a:lnTo>
                <a:lnTo>
                  <a:pt x="76200" y="201930"/>
                </a:lnTo>
                <a:lnTo>
                  <a:pt x="82868" y="260985"/>
                </a:lnTo>
                <a:lnTo>
                  <a:pt x="66675" y="283845"/>
                </a:lnTo>
                <a:lnTo>
                  <a:pt x="62865" y="327660"/>
                </a:lnTo>
                <a:lnTo>
                  <a:pt x="75248" y="362903"/>
                </a:lnTo>
                <a:lnTo>
                  <a:pt x="82868" y="364808"/>
                </a:lnTo>
                <a:lnTo>
                  <a:pt x="82868" y="380047"/>
                </a:lnTo>
                <a:lnTo>
                  <a:pt x="67628" y="422910"/>
                </a:lnTo>
                <a:lnTo>
                  <a:pt x="53340" y="436245"/>
                </a:lnTo>
                <a:lnTo>
                  <a:pt x="40958" y="457200"/>
                </a:lnTo>
                <a:lnTo>
                  <a:pt x="37148" y="531495"/>
                </a:lnTo>
                <a:lnTo>
                  <a:pt x="14288" y="521970"/>
                </a:lnTo>
                <a:lnTo>
                  <a:pt x="0" y="525780"/>
                </a:lnTo>
                <a:close/>
                <a:moveTo>
                  <a:pt x="442913" y="641033"/>
                </a:moveTo>
                <a:lnTo>
                  <a:pt x="433388" y="648653"/>
                </a:lnTo>
                <a:lnTo>
                  <a:pt x="433388" y="661035"/>
                </a:lnTo>
                <a:lnTo>
                  <a:pt x="440055" y="653415"/>
                </a:lnTo>
                <a:lnTo>
                  <a:pt x="448628" y="661035"/>
                </a:lnTo>
                <a:lnTo>
                  <a:pt x="452438" y="656273"/>
                </a:lnTo>
                <a:lnTo>
                  <a:pt x="462915" y="658178"/>
                </a:lnTo>
                <a:lnTo>
                  <a:pt x="453390" y="650558"/>
                </a:lnTo>
                <a:lnTo>
                  <a:pt x="457200" y="642937"/>
                </a:lnTo>
                <a:close/>
                <a:moveTo>
                  <a:pt x="426720" y="665798"/>
                </a:moveTo>
                <a:lnTo>
                  <a:pt x="417195" y="676275"/>
                </a:lnTo>
                <a:lnTo>
                  <a:pt x="421958" y="680085"/>
                </a:lnTo>
                <a:lnTo>
                  <a:pt x="421005" y="689610"/>
                </a:lnTo>
                <a:lnTo>
                  <a:pt x="431483" y="689610"/>
                </a:lnTo>
                <a:lnTo>
                  <a:pt x="431483" y="672465"/>
                </a:lnTo>
                <a:close/>
                <a:moveTo>
                  <a:pt x="398145" y="650558"/>
                </a:moveTo>
                <a:lnTo>
                  <a:pt x="406718" y="662940"/>
                </a:lnTo>
                <a:lnTo>
                  <a:pt x="416243" y="667703"/>
                </a:lnTo>
                <a:lnTo>
                  <a:pt x="419100" y="658178"/>
                </a:lnTo>
                <a:lnTo>
                  <a:pt x="419100" y="641033"/>
                </a:lnTo>
                <a:lnTo>
                  <a:pt x="406718" y="634365"/>
                </a:lnTo>
                <a:lnTo>
                  <a:pt x="402908" y="645795"/>
                </a:lnTo>
                <a:close/>
                <a:moveTo>
                  <a:pt x="388620" y="698183"/>
                </a:moveTo>
                <a:lnTo>
                  <a:pt x="372428" y="681990"/>
                </a:lnTo>
                <a:lnTo>
                  <a:pt x="387668" y="659130"/>
                </a:lnTo>
                <a:lnTo>
                  <a:pt x="395288" y="661987"/>
                </a:lnTo>
                <a:lnTo>
                  <a:pt x="397193" y="672465"/>
                </a:lnTo>
                <a:lnTo>
                  <a:pt x="406718" y="680085"/>
                </a:lnTo>
                <a:lnTo>
                  <a:pt x="406718" y="690562"/>
                </a:lnTo>
                <a:lnTo>
                  <a:pt x="397193" y="700087"/>
                </a:lnTo>
                <a:close/>
              </a:path>
            </a:pathLst>
          </a:custGeom>
          <a:solidFill>
            <a:srgbClr val="248B97"/>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E143183-CD86-1963-F5E5-BDEDF37A4A4E}"/>
              </a:ext>
            </a:extLst>
          </p:cNvPr>
          <p:cNvSpPr/>
          <p:nvPr/>
        </p:nvSpPr>
        <p:spPr>
          <a:xfrm>
            <a:off x="9085897" y="2548891"/>
            <a:ext cx="752475" cy="377190"/>
          </a:xfrm>
          <a:custGeom>
            <a:avLst/>
            <a:gdLst>
              <a:gd name="connsiteX0" fmla="*/ 623888 w 752475"/>
              <a:gd name="connsiteY0" fmla="*/ 373380 h 377190"/>
              <a:gd name="connsiteX1" fmla="*/ 623888 w 752475"/>
              <a:gd name="connsiteY1" fmla="*/ 357188 h 377190"/>
              <a:gd name="connsiteX2" fmla="*/ 616267 w 752475"/>
              <a:gd name="connsiteY2" fmla="*/ 357188 h 377190"/>
              <a:gd name="connsiteX3" fmla="*/ 616267 w 752475"/>
              <a:gd name="connsiteY3" fmla="*/ 374332 h 377190"/>
              <a:gd name="connsiteX4" fmla="*/ 736282 w 752475"/>
              <a:gd name="connsiteY4" fmla="*/ 336232 h 377190"/>
              <a:gd name="connsiteX5" fmla="*/ 747713 w 752475"/>
              <a:gd name="connsiteY5" fmla="*/ 315278 h 377190"/>
              <a:gd name="connsiteX6" fmla="*/ 748665 w 752475"/>
              <a:gd name="connsiteY6" fmla="*/ 291465 h 377190"/>
              <a:gd name="connsiteX7" fmla="*/ 742950 w 752475"/>
              <a:gd name="connsiteY7" fmla="*/ 285750 h 377190"/>
              <a:gd name="connsiteX8" fmla="*/ 736282 w 752475"/>
              <a:gd name="connsiteY8" fmla="*/ 294322 h 377190"/>
              <a:gd name="connsiteX9" fmla="*/ 734377 w 752475"/>
              <a:gd name="connsiteY9" fmla="*/ 314325 h 377190"/>
              <a:gd name="connsiteX10" fmla="*/ 726757 w 752475"/>
              <a:gd name="connsiteY10" fmla="*/ 327660 h 377190"/>
              <a:gd name="connsiteX11" fmla="*/ 723900 w 752475"/>
              <a:gd name="connsiteY11" fmla="*/ 338138 h 377190"/>
              <a:gd name="connsiteX12" fmla="*/ 680085 w 752475"/>
              <a:gd name="connsiteY12" fmla="*/ 353378 h 377190"/>
              <a:gd name="connsiteX13" fmla="*/ 673417 w 752475"/>
              <a:gd name="connsiteY13" fmla="*/ 360997 h 377190"/>
              <a:gd name="connsiteX14" fmla="*/ 661035 w 752475"/>
              <a:gd name="connsiteY14" fmla="*/ 362903 h 377190"/>
              <a:gd name="connsiteX15" fmla="*/ 657225 w 752475"/>
              <a:gd name="connsiteY15" fmla="*/ 371475 h 377190"/>
              <a:gd name="connsiteX16" fmla="*/ 644842 w 752475"/>
              <a:gd name="connsiteY16" fmla="*/ 377190 h 377190"/>
              <a:gd name="connsiteX17" fmla="*/ 641985 w 752475"/>
              <a:gd name="connsiteY17" fmla="*/ 353378 h 377190"/>
              <a:gd name="connsiteX18" fmla="*/ 645795 w 752475"/>
              <a:gd name="connsiteY18" fmla="*/ 346710 h 377190"/>
              <a:gd name="connsiteX19" fmla="*/ 638175 w 752475"/>
              <a:gd name="connsiteY19" fmla="*/ 341947 h 377190"/>
              <a:gd name="connsiteX20" fmla="*/ 640080 w 752475"/>
              <a:gd name="connsiteY20" fmla="*/ 327660 h 377190"/>
              <a:gd name="connsiteX21" fmla="*/ 624840 w 752475"/>
              <a:gd name="connsiteY21" fmla="*/ 337185 h 377190"/>
              <a:gd name="connsiteX22" fmla="*/ 624840 w 752475"/>
              <a:gd name="connsiteY22" fmla="*/ 318135 h 377190"/>
              <a:gd name="connsiteX23" fmla="*/ 636270 w 752475"/>
              <a:gd name="connsiteY23" fmla="*/ 315278 h 377190"/>
              <a:gd name="connsiteX24" fmla="*/ 618172 w 752475"/>
              <a:gd name="connsiteY24" fmla="*/ 311467 h 377190"/>
              <a:gd name="connsiteX25" fmla="*/ 611505 w 752475"/>
              <a:gd name="connsiteY25" fmla="*/ 303847 h 377190"/>
              <a:gd name="connsiteX26" fmla="*/ 615315 w 752475"/>
              <a:gd name="connsiteY26" fmla="*/ 291465 h 377190"/>
              <a:gd name="connsiteX27" fmla="*/ 607695 w 752475"/>
              <a:gd name="connsiteY27" fmla="*/ 285750 h 377190"/>
              <a:gd name="connsiteX28" fmla="*/ 601027 w 752475"/>
              <a:gd name="connsiteY28" fmla="*/ 300990 h 377190"/>
              <a:gd name="connsiteX29" fmla="*/ 605790 w 752475"/>
              <a:gd name="connsiteY29" fmla="*/ 308610 h 377190"/>
              <a:gd name="connsiteX30" fmla="*/ 599122 w 752475"/>
              <a:gd name="connsiteY30" fmla="*/ 314325 h 377190"/>
              <a:gd name="connsiteX31" fmla="*/ 588645 w 752475"/>
              <a:gd name="connsiteY31" fmla="*/ 319088 h 377190"/>
              <a:gd name="connsiteX32" fmla="*/ 569595 w 752475"/>
              <a:gd name="connsiteY32" fmla="*/ 309563 h 377190"/>
              <a:gd name="connsiteX33" fmla="*/ 567690 w 752475"/>
              <a:gd name="connsiteY33" fmla="*/ 298132 h 377190"/>
              <a:gd name="connsiteX34" fmla="*/ 558165 w 752475"/>
              <a:gd name="connsiteY34" fmla="*/ 287655 h 377190"/>
              <a:gd name="connsiteX35" fmla="*/ 544830 w 752475"/>
              <a:gd name="connsiteY35" fmla="*/ 271463 h 377190"/>
              <a:gd name="connsiteX36" fmla="*/ 559117 w 752475"/>
              <a:gd name="connsiteY36" fmla="*/ 263842 h 377190"/>
              <a:gd name="connsiteX37" fmla="*/ 549592 w 752475"/>
              <a:gd name="connsiteY37" fmla="*/ 258128 h 377190"/>
              <a:gd name="connsiteX38" fmla="*/ 549592 w 752475"/>
              <a:gd name="connsiteY38" fmla="*/ 249555 h 377190"/>
              <a:gd name="connsiteX39" fmla="*/ 555307 w 752475"/>
              <a:gd name="connsiteY39" fmla="*/ 240030 h 377190"/>
              <a:gd name="connsiteX40" fmla="*/ 571500 w 752475"/>
              <a:gd name="connsiteY40" fmla="*/ 237172 h 377190"/>
              <a:gd name="connsiteX41" fmla="*/ 558165 w 752475"/>
              <a:gd name="connsiteY41" fmla="*/ 231457 h 377190"/>
              <a:gd name="connsiteX42" fmla="*/ 557213 w 752475"/>
              <a:gd name="connsiteY42" fmla="*/ 224790 h 377190"/>
              <a:gd name="connsiteX43" fmla="*/ 544830 w 752475"/>
              <a:gd name="connsiteY43" fmla="*/ 223838 h 377190"/>
              <a:gd name="connsiteX44" fmla="*/ 541020 w 752475"/>
              <a:gd name="connsiteY44" fmla="*/ 234315 h 377190"/>
              <a:gd name="connsiteX45" fmla="*/ 535305 w 752475"/>
              <a:gd name="connsiteY45" fmla="*/ 237172 h 377190"/>
              <a:gd name="connsiteX46" fmla="*/ 536257 w 752475"/>
              <a:gd name="connsiteY46" fmla="*/ 204788 h 377190"/>
              <a:gd name="connsiteX47" fmla="*/ 545782 w 752475"/>
              <a:gd name="connsiteY47" fmla="*/ 195263 h 377190"/>
              <a:gd name="connsiteX48" fmla="*/ 553402 w 752475"/>
              <a:gd name="connsiteY48" fmla="*/ 201930 h 377190"/>
              <a:gd name="connsiteX49" fmla="*/ 554355 w 752475"/>
              <a:gd name="connsiteY49" fmla="*/ 186690 h 377190"/>
              <a:gd name="connsiteX50" fmla="*/ 544830 w 752475"/>
              <a:gd name="connsiteY50" fmla="*/ 178117 h 377190"/>
              <a:gd name="connsiteX51" fmla="*/ 536257 w 752475"/>
              <a:gd name="connsiteY51" fmla="*/ 188595 h 377190"/>
              <a:gd name="connsiteX52" fmla="*/ 526732 w 752475"/>
              <a:gd name="connsiteY52" fmla="*/ 201930 h 377190"/>
              <a:gd name="connsiteX53" fmla="*/ 521017 w 752475"/>
              <a:gd name="connsiteY53" fmla="*/ 192405 h 377190"/>
              <a:gd name="connsiteX54" fmla="*/ 522922 w 752475"/>
              <a:gd name="connsiteY54" fmla="*/ 169545 h 377190"/>
              <a:gd name="connsiteX55" fmla="*/ 531495 w 752475"/>
              <a:gd name="connsiteY55" fmla="*/ 160020 h 377190"/>
              <a:gd name="connsiteX56" fmla="*/ 540067 w 752475"/>
              <a:gd name="connsiteY56" fmla="*/ 168592 h 377190"/>
              <a:gd name="connsiteX57" fmla="*/ 551497 w 752475"/>
              <a:gd name="connsiteY57" fmla="*/ 161925 h 377190"/>
              <a:gd name="connsiteX58" fmla="*/ 547688 w 752475"/>
              <a:gd name="connsiteY58" fmla="*/ 145732 h 377190"/>
              <a:gd name="connsiteX59" fmla="*/ 538163 w 752475"/>
              <a:gd name="connsiteY59" fmla="*/ 155257 h 377190"/>
              <a:gd name="connsiteX60" fmla="*/ 529590 w 752475"/>
              <a:gd name="connsiteY60" fmla="*/ 135255 h 377190"/>
              <a:gd name="connsiteX61" fmla="*/ 527685 w 752475"/>
              <a:gd name="connsiteY61" fmla="*/ 119063 h 377190"/>
              <a:gd name="connsiteX62" fmla="*/ 538163 w 752475"/>
              <a:gd name="connsiteY62" fmla="*/ 96202 h 377190"/>
              <a:gd name="connsiteX63" fmla="*/ 548640 w 752475"/>
              <a:gd name="connsiteY63" fmla="*/ 82867 h 377190"/>
              <a:gd name="connsiteX64" fmla="*/ 561975 w 752475"/>
              <a:gd name="connsiteY64" fmla="*/ 80963 h 377190"/>
              <a:gd name="connsiteX65" fmla="*/ 557213 w 752475"/>
              <a:gd name="connsiteY65" fmla="*/ 73342 h 377190"/>
              <a:gd name="connsiteX66" fmla="*/ 561975 w 752475"/>
              <a:gd name="connsiteY66" fmla="*/ 67627 h 377190"/>
              <a:gd name="connsiteX67" fmla="*/ 559117 w 752475"/>
              <a:gd name="connsiteY67" fmla="*/ 60960 h 377190"/>
              <a:gd name="connsiteX68" fmla="*/ 561022 w 752475"/>
              <a:gd name="connsiteY68" fmla="*/ 40957 h 377190"/>
              <a:gd name="connsiteX69" fmla="*/ 546735 w 752475"/>
              <a:gd name="connsiteY69" fmla="*/ 44767 h 377190"/>
              <a:gd name="connsiteX70" fmla="*/ 539115 w 752475"/>
              <a:gd name="connsiteY70" fmla="*/ 55245 h 377190"/>
              <a:gd name="connsiteX71" fmla="*/ 548640 w 752475"/>
              <a:gd name="connsiteY71" fmla="*/ 67627 h 377190"/>
              <a:gd name="connsiteX72" fmla="*/ 523875 w 752475"/>
              <a:gd name="connsiteY72" fmla="*/ 101917 h 377190"/>
              <a:gd name="connsiteX73" fmla="*/ 515302 w 752475"/>
              <a:gd name="connsiteY73" fmla="*/ 98107 h 377190"/>
              <a:gd name="connsiteX74" fmla="*/ 508635 w 752475"/>
              <a:gd name="connsiteY74" fmla="*/ 106680 h 377190"/>
              <a:gd name="connsiteX75" fmla="*/ 502920 w 752475"/>
              <a:gd name="connsiteY75" fmla="*/ 127635 h 377190"/>
              <a:gd name="connsiteX76" fmla="*/ 485775 w 752475"/>
              <a:gd name="connsiteY76" fmla="*/ 132397 h 377190"/>
              <a:gd name="connsiteX77" fmla="*/ 498157 w 752475"/>
              <a:gd name="connsiteY77" fmla="*/ 138113 h 377190"/>
              <a:gd name="connsiteX78" fmla="*/ 510540 w 752475"/>
              <a:gd name="connsiteY78" fmla="*/ 150495 h 377190"/>
              <a:gd name="connsiteX79" fmla="*/ 508635 w 752475"/>
              <a:gd name="connsiteY79" fmla="*/ 157163 h 377190"/>
              <a:gd name="connsiteX80" fmla="*/ 517207 w 752475"/>
              <a:gd name="connsiteY80" fmla="*/ 168592 h 377190"/>
              <a:gd name="connsiteX81" fmla="*/ 506730 w 752475"/>
              <a:gd name="connsiteY81" fmla="*/ 178117 h 377190"/>
              <a:gd name="connsiteX82" fmla="*/ 511492 w 752475"/>
              <a:gd name="connsiteY82" fmla="*/ 180975 h 377190"/>
              <a:gd name="connsiteX83" fmla="*/ 506730 w 752475"/>
              <a:gd name="connsiteY83" fmla="*/ 193357 h 377190"/>
              <a:gd name="connsiteX84" fmla="*/ 506730 w 752475"/>
              <a:gd name="connsiteY84" fmla="*/ 213360 h 377190"/>
              <a:gd name="connsiteX85" fmla="*/ 501967 w 752475"/>
              <a:gd name="connsiteY85" fmla="*/ 225742 h 377190"/>
              <a:gd name="connsiteX86" fmla="*/ 510540 w 752475"/>
              <a:gd name="connsiteY86" fmla="*/ 236220 h 377190"/>
              <a:gd name="connsiteX87" fmla="*/ 517207 w 752475"/>
              <a:gd name="connsiteY87" fmla="*/ 268605 h 377190"/>
              <a:gd name="connsiteX88" fmla="*/ 529590 w 752475"/>
              <a:gd name="connsiteY88" fmla="*/ 281940 h 377190"/>
              <a:gd name="connsiteX89" fmla="*/ 544830 w 752475"/>
              <a:gd name="connsiteY89" fmla="*/ 295275 h 377190"/>
              <a:gd name="connsiteX90" fmla="*/ 548640 w 752475"/>
              <a:gd name="connsiteY90" fmla="*/ 321945 h 377190"/>
              <a:gd name="connsiteX91" fmla="*/ 563880 w 752475"/>
              <a:gd name="connsiteY91" fmla="*/ 340995 h 377190"/>
              <a:gd name="connsiteX92" fmla="*/ 567690 w 752475"/>
              <a:gd name="connsiteY92" fmla="*/ 354330 h 377190"/>
              <a:gd name="connsiteX93" fmla="*/ 567690 w 752475"/>
              <a:gd name="connsiteY93" fmla="*/ 363855 h 377190"/>
              <a:gd name="connsiteX94" fmla="*/ 561022 w 752475"/>
              <a:gd name="connsiteY94" fmla="*/ 363855 h 377190"/>
              <a:gd name="connsiteX95" fmla="*/ 546735 w 752475"/>
              <a:gd name="connsiteY95" fmla="*/ 352425 h 377190"/>
              <a:gd name="connsiteX96" fmla="*/ 542925 w 752475"/>
              <a:gd name="connsiteY96" fmla="*/ 354330 h 377190"/>
              <a:gd name="connsiteX97" fmla="*/ 531495 w 752475"/>
              <a:gd name="connsiteY97" fmla="*/ 352425 h 377190"/>
              <a:gd name="connsiteX98" fmla="*/ 515302 w 752475"/>
              <a:gd name="connsiteY98" fmla="*/ 339090 h 377190"/>
              <a:gd name="connsiteX99" fmla="*/ 501967 w 752475"/>
              <a:gd name="connsiteY99" fmla="*/ 336232 h 377190"/>
              <a:gd name="connsiteX100" fmla="*/ 492442 w 752475"/>
              <a:gd name="connsiteY100" fmla="*/ 340995 h 377190"/>
              <a:gd name="connsiteX101" fmla="*/ 481013 w 752475"/>
              <a:gd name="connsiteY101" fmla="*/ 338138 h 377190"/>
              <a:gd name="connsiteX102" fmla="*/ 477202 w 752475"/>
              <a:gd name="connsiteY102" fmla="*/ 340042 h 377190"/>
              <a:gd name="connsiteX103" fmla="*/ 461010 w 752475"/>
              <a:gd name="connsiteY103" fmla="*/ 332422 h 377190"/>
              <a:gd name="connsiteX104" fmla="*/ 451485 w 752475"/>
              <a:gd name="connsiteY104" fmla="*/ 322897 h 377190"/>
              <a:gd name="connsiteX105" fmla="*/ 441960 w 752475"/>
              <a:gd name="connsiteY105" fmla="*/ 310515 h 377190"/>
              <a:gd name="connsiteX106" fmla="*/ 436245 w 752475"/>
              <a:gd name="connsiteY106" fmla="*/ 308610 h 377190"/>
              <a:gd name="connsiteX107" fmla="*/ 428625 w 752475"/>
              <a:gd name="connsiteY107" fmla="*/ 315278 h 377190"/>
              <a:gd name="connsiteX108" fmla="*/ 413385 w 752475"/>
              <a:gd name="connsiteY108" fmla="*/ 327660 h 377190"/>
              <a:gd name="connsiteX109" fmla="*/ 402907 w 752475"/>
              <a:gd name="connsiteY109" fmla="*/ 320040 h 377190"/>
              <a:gd name="connsiteX110" fmla="*/ 399097 w 752475"/>
              <a:gd name="connsiteY110" fmla="*/ 298132 h 377190"/>
              <a:gd name="connsiteX111" fmla="*/ 406717 w 752475"/>
              <a:gd name="connsiteY111" fmla="*/ 278130 h 377190"/>
              <a:gd name="connsiteX112" fmla="*/ 403860 w 752475"/>
              <a:gd name="connsiteY112" fmla="*/ 273367 h 377190"/>
              <a:gd name="connsiteX113" fmla="*/ 406717 w 752475"/>
              <a:gd name="connsiteY113" fmla="*/ 269557 h 377190"/>
              <a:gd name="connsiteX114" fmla="*/ 400050 w 752475"/>
              <a:gd name="connsiteY114" fmla="*/ 260032 h 377190"/>
              <a:gd name="connsiteX115" fmla="*/ 409575 w 752475"/>
              <a:gd name="connsiteY115" fmla="*/ 259080 h 377190"/>
              <a:gd name="connsiteX116" fmla="*/ 419100 w 752475"/>
              <a:gd name="connsiteY116" fmla="*/ 250507 h 377190"/>
              <a:gd name="connsiteX117" fmla="*/ 422910 w 752475"/>
              <a:gd name="connsiteY117" fmla="*/ 233363 h 377190"/>
              <a:gd name="connsiteX118" fmla="*/ 439102 w 752475"/>
              <a:gd name="connsiteY118" fmla="*/ 208597 h 377190"/>
              <a:gd name="connsiteX119" fmla="*/ 414338 w 752475"/>
              <a:gd name="connsiteY119" fmla="*/ 191452 h 377190"/>
              <a:gd name="connsiteX120" fmla="*/ 404813 w 752475"/>
              <a:gd name="connsiteY120" fmla="*/ 207645 h 377190"/>
              <a:gd name="connsiteX121" fmla="*/ 399097 w 752475"/>
              <a:gd name="connsiteY121" fmla="*/ 201930 h 377190"/>
              <a:gd name="connsiteX122" fmla="*/ 389572 w 752475"/>
              <a:gd name="connsiteY122" fmla="*/ 201930 h 377190"/>
              <a:gd name="connsiteX123" fmla="*/ 383857 w 752475"/>
              <a:gd name="connsiteY123" fmla="*/ 200977 h 377190"/>
              <a:gd name="connsiteX124" fmla="*/ 380047 w 752475"/>
              <a:gd name="connsiteY124" fmla="*/ 197167 h 377190"/>
              <a:gd name="connsiteX125" fmla="*/ 381000 w 752475"/>
              <a:gd name="connsiteY125" fmla="*/ 192405 h 377190"/>
              <a:gd name="connsiteX126" fmla="*/ 364807 w 752475"/>
              <a:gd name="connsiteY126" fmla="*/ 186690 h 377190"/>
              <a:gd name="connsiteX127" fmla="*/ 357188 w 752475"/>
              <a:gd name="connsiteY127" fmla="*/ 189547 h 377190"/>
              <a:gd name="connsiteX128" fmla="*/ 345757 w 752475"/>
              <a:gd name="connsiteY128" fmla="*/ 188595 h 377190"/>
              <a:gd name="connsiteX129" fmla="*/ 339090 w 752475"/>
              <a:gd name="connsiteY129" fmla="*/ 181927 h 377190"/>
              <a:gd name="connsiteX130" fmla="*/ 334327 w 752475"/>
              <a:gd name="connsiteY130" fmla="*/ 180022 h 377190"/>
              <a:gd name="connsiteX131" fmla="*/ 332422 w 752475"/>
              <a:gd name="connsiteY131" fmla="*/ 173355 h 377190"/>
              <a:gd name="connsiteX132" fmla="*/ 338138 w 752475"/>
              <a:gd name="connsiteY132" fmla="*/ 165735 h 377190"/>
              <a:gd name="connsiteX133" fmla="*/ 338138 w 752475"/>
              <a:gd name="connsiteY133" fmla="*/ 157163 h 377190"/>
              <a:gd name="connsiteX134" fmla="*/ 326707 w 752475"/>
              <a:gd name="connsiteY134" fmla="*/ 155257 h 377190"/>
              <a:gd name="connsiteX135" fmla="*/ 317182 w 752475"/>
              <a:gd name="connsiteY135" fmla="*/ 146685 h 377190"/>
              <a:gd name="connsiteX136" fmla="*/ 308610 w 752475"/>
              <a:gd name="connsiteY136" fmla="*/ 147638 h 377190"/>
              <a:gd name="connsiteX137" fmla="*/ 293370 w 752475"/>
              <a:gd name="connsiteY137" fmla="*/ 144780 h 377190"/>
              <a:gd name="connsiteX138" fmla="*/ 284797 w 752475"/>
              <a:gd name="connsiteY138" fmla="*/ 140970 h 377190"/>
              <a:gd name="connsiteX139" fmla="*/ 286702 w 752475"/>
              <a:gd name="connsiteY139" fmla="*/ 125730 h 377190"/>
              <a:gd name="connsiteX140" fmla="*/ 277177 w 752475"/>
              <a:gd name="connsiteY140" fmla="*/ 120967 h 377190"/>
              <a:gd name="connsiteX141" fmla="*/ 275272 w 752475"/>
              <a:gd name="connsiteY141" fmla="*/ 114300 h 377190"/>
              <a:gd name="connsiteX142" fmla="*/ 268605 w 752475"/>
              <a:gd name="connsiteY142" fmla="*/ 114300 h 377190"/>
              <a:gd name="connsiteX143" fmla="*/ 260985 w 752475"/>
              <a:gd name="connsiteY143" fmla="*/ 102870 h 377190"/>
              <a:gd name="connsiteX144" fmla="*/ 262890 w 752475"/>
              <a:gd name="connsiteY144" fmla="*/ 93345 h 377190"/>
              <a:gd name="connsiteX145" fmla="*/ 238125 w 752475"/>
              <a:gd name="connsiteY145" fmla="*/ 97155 h 377190"/>
              <a:gd name="connsiteX146" fmla="*/ 217170 w 752475"/>
              <a:gd name="connsiteY146" fmla="*/ 81915 h 377190"/>
              <a:gd name="connsiteX147" fmla="*/ 203835 w 752475"/>
              <a:gd name="connsiteY147" fmla="*/ 84772 h 377190"/>
              <a:gd name="connsiteX148" fmla="*/ 195263 w 752475"/>
              <a:gd name="connsiteY148" fmla="*/ 98107 h 377190"/>
              <a:gd name="connsiteX149" fmla="*/ 182880 w 752475"/>
              <a:gd name="connsiteY149" fmla="*/ 98107 h 377190"/>
              <a:gd name="connsiteX150" fmla="*/ 166688 w 752475"/>
              <a:gd name="connsiteY150" fmla="*/ 125730 h 377190"/>
              <a:gd name="connsiteX151" fmla="*/ 135255 w 752475"/>
              <a:gd name="connsiteY151" fmla="*/ 129540 h 377190"/>
              <a:gd name="connsiteX152" fmla="*/ 117157 w 752475"/>
              <a:gd name="connsiteY152" fmla="*/ 120015 h 377190"/>
              <a:gd name="connsiteX153" fmla="*/ 92392 w 752475"/>
              <a:gd name="connsiteY153" fmla="*/ 156210 h 377190"/>
              <a:gd name="connsiteX154" fmla="*/ 71438 w 752475"/>
              <a:gd name="connsiteY154" fmla="*/ 153352 h 377190"/>
              <a:gd name="connsiteX155" fmla="*/ 41910 w 752475"/>
              <a:gd name="connsiteY155" fmla="*/ 190500 h 377190"/>
              <a:gd name="connsiteX156" fmla="*/ 33338 w 752475"/>
              <a:gd name="connsiteY156" fmla="*/ 205740 h 377190"/>
              <a:gd name="connsiteX157" fmla="*/ 16192 w 752475"/>
              <a:gd name="connsiteY157" fmla="*/ 220980 h 377190"/>
              <a:gd name="connsiteX158" fmla="*/ 0 w 752475"/>
              <a:gd name="connsiteY158" fmla="*/ 112395 h 377190"/>
              <a:gd name="connsiteX159" fmla="*/ 576263 w 752475"/>
              <a:gd name="connsiteY159" fmla="*/ 0 h 377190"/>
              <a:gd name="connsiteX160" fmla="*/ 648652 w 752475"/>
              <a:gd name="connsiteY160" fmla="*/ 258128 h 377190"/>
              <a:gd name="connsiteX161" fmla="*/ 752475 w 752475"/>
              <a:gd name="connsiteY161" fmla="*/ 236220 h 377190"/>
              <a:gd name="connsiteX162" fmla="*/ 752475 w 752475"/>
              <a:gd name="connsiteY162" fmla="*/ 286703 h 377190"/>
              <a:gd name="connsiteX163" fmla="*/ 751522 w 752475"/>
              <a:gd name="connsiteY163" fmla="*/ 316230 h 377190"/>
              <a:gd name="connsiteX164" fmla="*/ 741997 w 752475"/>
              <a:gd name="connsiteY164" fmla="*/ 333375 h 377190"/>
              <a:gd name="connsiteX165" fmla="*/ 608647 w 752475"/>
              <a:gd name="connsiteY165" fmla="*/ 319088 h 377190"/>
              <a:gd name="connsiteX166" fmla="*/ 596265 w 752475"/>
              <a:gd name="connsiteY166" fmla="*/ 327660 h 377190"/>
              <a:gd name="connsiteX167" fmla="*/ 603885 w 752475"/>
              <a:gd name="connsiteY167" fmla="*/ 344805 h 377190"/>
              <a:gd name="connsiteX168" fmla="*/ 620077 w 752475"/>
              <a:gd name="connsiteY168" fmla="*/ 352425 h 377190"/>
              <a:gd name="connsiteX169" fmla="*/ 616267 w 752475"/>
              <a:gd name="connsiteY169" fmla="*/ 337185 h 37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752475" h="377190">
                <a:moveTo>
                  <a:pt x="623888" y="373380"/>
                </a:moveTo>
                <a:lnTo>
                  <a:pt x="623888" y="357188"/>
                </a:lnTo>
                <a:lnTo>
                  <a:pt x="616267" y="357188"/>
                </a:lnTo>
                <a:lnTo>
                  <a:pt x="616267" y="374332"/>
                </a:lnTo>
                <a:close/>
                <a:moveTo>
                  <a:pt x="736282" y="336232"/>
                </a:moveTo>
                <a:lnTo>
                  <a:pt x="747713" y="315278"/>
                </a:lnTo>
                <a:lnTo>
                  <a:pt x="748665" y="291465"/>
                </a:lnTo>
                <a:lnTo>
                  <a:pt x="742950" y="285750"/>
                </a:lnTo>
                <a:lnTo>
                  <a:pt x="736282" y="294322"/>
                </a:lnTo>
                <a:lnTo>
                  <a:pt x="734377" y="314325"/>
                </a:lnTo>
                <a:lnTo>
                  <a:pt x="726757" y="327660"/>
                </a:lnTo>
                <a:lnTo>
                  <a:pt x="723900" y="338138"/>
                </a:lnTo>
                <a:lnTo>
                  <a:pt x="680085" y="353378"/>
                </a:lnTo>
                <a:lnTo>
                  <a:pt x="673417" y="360997"/>
                </a:lnTo>
                <a:lnTo>
                  <a:pt x="661035" y="362903"/>
                </a:lnTo>
                <a:lnTo>
                  <a:pt x="657225" y="371475"/>
                </a:lnTo>
                <a:lnTo>
                  <a:pt x="644842" y="377190"/>
                </a:lnTo>
                <a:lnTo>
                  <a:pt x="641985" y="353378"/>
                </a:lnTo>
                <a:lnTo>
                  <a:pt x="645795" y="346710"/>
                </a:lnTo>
                <a:lnTo>
                  <a:pt x="638175" y="341947"/>
                </a:lnTo>
                <a:lnTo>
                  <a:pt x="640080" y="327660"/>
                </a:lnTo>
                <a:lnTo>
                  <a:pt x="624840" y="337185"/>
                </a:lnTo>
                <a:lnTo>
                  <a:pt x="624840" y="318135"/>
                </a:lnTo>
                <a:lnTo>
                  <a:pt x="636270" y="315278"/>
                </a:lnTo>
                <a:lnTo>
                  <a:pt x="618172" y="311467"/>
                </a:lnTo>
                <a:lnTo>
                  <a:pt x="611505" y="303847"/>
                </a:lnTo>
                <a:lnTo>
                  <a:pt x="615315" y="291465"/>
                </a:lnTo>
                <a:lnTo>
                  <a:pt x="607695" y="285750"/>
                </a:lnTo>
                <a:lnTo>
                  <a:pt x="601027" y="300990"/>
                </a:lnTo>
                <a:lnTo>
                  <a:pt x="605790" y="308610"/>
                </a:lnTo>
                <a:lnTo>
                  <a:pt x="599122" y="314325"/>
                </a:lnTo>
                <a:lnTo>
                  <a:pt x="588645" y="319088"/>
                </a:lnTo>
                <a:lnTo>
                  <a:pt x="569595" y="309563"/>
                </a:lnTo>
                <a:lnTo>
                  <a:pt x="567690" y="298132"/>
                </a:lnTo>
                <a:lnTo>
                  <a:pt x="558165" y="287655"/>
                </a:lnTo>
                <a:lnTo>
                  <a:pt x="544830" y="271463"/>
                </a:lnTo>
                <a:lnTo>
                  <a:pt x="559117" y="263842"/>
                </a:lnTo>
                <a:lnTo>
                  <a:pt x="549592" y="258128"/>
                </a:lnTo>
                <a:lnTo>
                  <a:pt x="549592" y="249555"/>
                </a:lnTo>
                <a:lnTo>
                  <a:pt x="555307" y="240030"/>
                </a:lnTo>
                <a:lnTo>
                  <a:pt x="571500" y="237172"/>
                </a:lnTo>
                <a:lnTo>
                  <a:pt x="558165" y="231457"/>
                </a:lnTo>
                <a:lnTo>
                  <a:pt x="557213" y="224790"/>
                </a:lnTo>
                <a:lnTo>
                  <a:pt x="544830" y="223838"/>
                </a:lnTo>
                <a:lnTo>
                  <a:pt x="541020" y="234315"/>
                </a:lnTo>
                <a:lnTo>
                  <a:pt x="535305" y="237172"/>
                </a:lnTo>
                <a:lnTo>
                  <a:pt x="536257" y="204788"/>
                </a:lnTo>
                <a:lnTo>
                  <a:pt x="545782" y="195263"/>
                </a:lnTo>
                <a:lnTo>
                  <a:pt x="553402" y="201930"/>
                </a:lnTo>
                <a:lnTo>
                  <a:pt x="554355" y="186690"/>
                </a:lnTo>
                <a:lnTo>
                  <a:pt x="544830" y="178117"/>
                </a:lnTo>
                <a:lnTo>
                  <a:pt x="536257" y="188595"/>
                </a:lnTo>
                <a:lnTo>
                  <a:pt x="526732" y="201930"/>
                </a:lnTo>
                <a:lnTo>
                  <a:pt x="521017" y="192405"/>
                </a:lnTo>
                <a:lnTo>
                  <a:pt x="522922" y="169545"/>
                </a:lnTo>
                <a:lnTo>
                  <a:pt x="531495" y="160020"/>
                </a:lnTo>
                <a:lnTo>
                  <a:pt x="540067" y="168592"/>
                </a:lnTo>
                <a:lnTo>
                  <a:pt x="551497" y="161925"/>
                </a:lnTo>
                <a:lnTo>
                  <a:pt x="547688" y="145732"/>
                </a:lnTo>
                <a:lnTo>
                  <a:pt x="538163" y="155257"/>
                </a:lnTo>
                <a:lnTo>
                  <a:pt x="529590" y="135255"/>
                </a:lnTo>
                <a:lnTo>
                  <a:pt x="527685" y="119063"/>
                </a:lnTo>
                <a:lnTo>
                  <a:pt x="538163" y="96202"/>
                </a:lnTo>
                <a:lnTo>
                  <a:pt x="548640" y="82867"/>
                </a:lnTo>
                <a:lnTo>
                  <a:pt x="561975" y="80963"/>
                </a:lnTo>
                <a:lnTo>
                  <a:pt x="557213" y="73342"/>
                </a:lnTo>
                <a:lnTo>
                  <a:pt x="561975" y="67627"/>
                </a:lnTo>
                <a:lnTo>
                  <a:pt x="559117" y="60960"/>
                </a:lnTo>
                <a:lnTo>
                  <a:pt x="561022" y="40957"/>
                </a:lnTo>
                <a:lnTo>
                  <a:pt x="546735" y="44767"/>
                </a:lnTo>
                <a:lnTo>
                  <a:pt x="539115" y="55245"/>
                </a:lnTo>
                <a:lnTo>
                  <a:pt x="548640" y="67627"/>
                </a:lnTo>
                <a:lnTo>
                  <a:pt x="523875" y="101917"/>
                </a:lnTo>
                <a:lnTo>
                  <a:pt x="515302" y="98107"/>
                </a:lnTo>
                <a:lnTo>
                  <a:pt x="508635" y="106680"/>
                </a:lnTo>
                <a:lnTo>
                  <a:pt x="502920" y="127635"/>
                </a:lnTo>
                <a:lnTo>
                  <a:pt x="485775" y="132397"/>
                </a:lnTo>
                <a:lnTo>
                  <a:pt x="498157" y="138113"/>
                </a:lnTo>
                <a:lnTo>
                  <a:pt x="510540" y="150495"/>
                </a:lnTo>
                <a:lnTo>
                  <a:pt x="508635" y="157163"/>
                </a:lnTo>
                <a:lnTo>
                  <a:pt x="517207" y="168592"/>
                </a:lnTo>
                <a:lnTo>
                  <a:pt x="506730" y="178117"/>
                </a:lnTo>
                <a:lnTo>
                  <a:pt x="511492" y="180975"/>
                </a:lnTo>
                <a:lnTo>
                  <a:pt x="506730" y="193357"/>
                </a:lnTo>
                <a:lnTo>
                  <a:pt x="506730" y="213360"/>
                </a:lnTo>
                <a:lnTo>
                  <a:pt x="501967" y="225742"/>
                </a:lnTo>
                <a:lnTo>
                  <a:pt x="510540" y="236220"/>
                </a:lnTo>
                <a:lnTo>
                  <a:pt x="517207" y="268605"/>
                </a:lnTo>
                <a:lnTo>
                  <a:pt x="529590" y="281940"/>
                </a:lnTo>
                <a:lnTo>
                  <a:pt x="544830" y="295275"/>
                </a:lnTo>
                <a:lnTo>
                  <a:pt x="548640" y="321945"/>
                </a:lnTo>
                <a:lnTo>
                  <a:pt x="563880" y="340995"/>
                </a:lnTo>
                <a:lnTo>
                  <a:pt x="567690" y="354330"/>
                </a:lnTo>
                <a:lnTo>
                  <a:pt x="567690" y="363855"/>
                </a:lnTo>
                <a:lnTo>
                  <a:pt x="561022" y="363855"/>
                </a:lnTo>
                <a:lnTo>
                  <a:pt x="546735" y="352425"/>
                </a:lnTo>
                <a:lnTo>
                  <a:pt x="542925" y="354330"/>
                </a:lnTo>
                <a:lnTo>
                  <a:pt x="531495" y="352425"/>
                </a:lnTo>
                <a:lnTo>
                  <a:pt x="515302" y="339090"/>
                </a:lnTo>
                <a:lnTo>
                  <a:pt x="501967" y="336232"/>
                </a:lnTo>
                <a:lnTo>
                  <a:pt x="492442" y="340995"/>
                </a:lnTo>
                <a:lnTo>
                  <a:pt x="481013" y="338138"/>
                </a:lnTo>
                <a:lnTo>
                  <a:pt x="477202" y="340042"/>
                </a:lnTo>
                <a:lnTo>
                  <a:pt x="461010" y="332422"/>
                </a:lnTo>
                <a:lnTo>
                  <a:pt x="451485" y="322897"/>
                </a:lnTo>
                <a:lnTo>
                  <a:pt x="441960" y="310515"/>
                </a:lnTo>
                <a:lnTo>
                  <a:pt x="436245" y="308610"/>
                </a:lnTo>
                <a:lnTo>
                  <a:pt x="428625" y="315278"/>
                </a:lnTo>
                <a:lnTo>
                  <a:pt x="413385" y="327660"/>
                </a:lnTo>
                <a:lnTo>
                  <a:pt x="402907" y="320040"/>
                </a:lnTo>
                <a:lnTo>
                  <a:pt x="399097" y="298132"/>
                </a:lnTo>
                <a:lnTo>
                  <a:pt x="406717" y="278130"/>
                </a:lnTo>
                <a:lnTo>
                  <a:pt x="403860" y="273367"/>
                </a:lnTo>
                <a:lnTo>
                  <a:pt x="406717" y="269557"/>
                </a:lnTo>
                <a:lnTo>
                  <a:pt x="400050" y="260032"/>
                </a:lnTo>
                <a:lnTo>
                  <a:pt x="409575" y="259080"/>
                </a:lnTo>
                <a:lnTo>
                  <a:pt x="419100" y="250507"/>
                </a:lnTo>
                <a:lnTo>
                  <a:pt x="422910" y="233363"/>
                </a:lnTo>
                <a:lnTo>
                  <a:pt x="439102" y="208597"/>
                </a:lnTo>
                <a:lnTo>
                  <a:pt x="414338" y="191452"/>
                </a:lnTo>
                <a:lnTo>
                  <a:pt x="404813" y="207645"/>
                </a:lnTo>
                <a:lnTo>
                  <a:pt x="399097" y="201930"/>
                </a:lnTo>
                <a:lnTo>
                  <a:pt x="389572" y="201930"/>
                </a:lnTo>
                <a:lnTo>
                  <a:pt x="383857" y="200977"/>
                </a:lnTo>
                <a:lnTo>
                  <a:pt x="380047" y="197167"/>
                </a:lnTo>
                <a:lnTo>
                  <a:pt x="381000" y="192405"/>
                </a:lnTo>
                <a:lnTo>
                  <a:pt x="364807" y="186690"/>
                </a:lnTo>
                <a:lnTo>
                  <a:pt x="357188" y="189547"/>
                </a:lnTo>
                <a:lnTo>
                  <a:pt x="345757" y="188595"/>
                </a:lnTo>
                <a:lnTo>
                  <a:pt x="339090" y="181927"/>
                </a:lnTo>
                <a:lnTo>
                  <a:pt x="334327" y="180022"/>
                </a:lnTo>
                <a:lnTo>
                  <a:pt x="332422" y="173355"/>
                </a:lnTo>
                <a:lnTo>
                  <a:pt x="338138" y="165735"/>
                </a:lnTo>
                <a:lnTo>
                  <a:pt x="338138" y="157163"/>
                </a:lnTo>
                <a:lnTo>
                  <a:pt x="326707" y="155257"/>
                </a:lnTo>
                <a:lnTo>
                  <a:pt x="317182" y="146685"/>
                </a:lnTo>
                <a:lnTo>
                  <a:pt x="308610" y="147638"/>
                </a:lnTo>
                <a:lnTo>
                  <a:pt x="293370" y="144780"/>
                </a:lnTo>
                <a:lnTo>
                  <a:pt x="284797" y="140970"/>
                </a:lnTo>
                <a:lnTo>
                  <a:pt x="286702" y="125730"/>
                </a:lnTo>
                <a:lnTo>
                  <a:pt x="277177" y="120967"/>
                </a:lnTo>
                <a:lnTo>
                  <a:pt x="275272" y="114300"/>
                </a:lnTo>
                <a:lnTo>
                  <a:pt x="268605" y="114300"/>
                </a:lnTo>
                <a:lnTo>
                  <a:pt x="260985" y="102870"/>
                </a:lnTo>
                <a:lnTo>
                  <a:pt x="262890" y="93345"/>
                </a:lnTo>
                <a:lnTo>
                  <a:pt x="238125" y="97155"/>
                </a:lnTo>
                <a:lnTo>
                  <a:pt x="217170" y="81915"/>
                </a:lnTo>
                <a:lnTo>
                  <a:pt x="203835" y="84772"/>
                </a:lnTo>
                <a:lnTo>
                  <a:pt x="195263" y="98107"/>
                </a:lnTo>
                <a:lnTo>
                  <a:pt x="182880" y="98107"/>
                </a:lnTo>
                <a:lnTo>
                  <a:pt x="166688" y="125730"/>
                </a:lnTo>
                <a:lnTo>
                  <a:pt x="135255" y="129540"/>
                </a:lnTo>
                <a:lnTo>
                  <a:pt x="117157" y="120015"/>
                </a:lnTo>
                <a:lnTo>
                  <a:pt x="92392" y="156210"/>
                </a:lnTo>
                <a:lnTo>
                  <a:pt x="71438" y="153352"/>
                </a:lnTo>
                <a:lnTo>
                  <a:pt x="41910" y="190500"/>
                </a:lnTo>
                <a:lnTo>
                  <a:pt x="33338" y="205740"/>
                </a:lnTo>
                <a:lnTo>
                  <a:pt x="16192" y="220980"/>
                </a:lnTo>
                <a:lnTo>
                  <a:pt x="0" y="112395"/>
                </a:lnTo>
                <a:lnTo>
                  <a:pt x="576263" y="0"/>
                </a:lnTo>
                <a:lnTo>
                  <a:pt x="648652" y="258128"/>
                </a:lnTo>
                <a:lnTo>
                  <a:pt x="752475" y="236220"/>
                </a:lnTo>
                <a:lnTo>
                  <a:pt x="752475" y="286703"/>
                </a:lnTo>
                <a:lnTo>
                  <a:pt x="751522" y="316230"/>
                </a:lnTo>
                <a:lnTo>
                  <a:pt x="741997" y="333375"/>
                </a:lnTo>
                <a:close/>
                <a:moveTo>
                  <a:pt x="608647" y="319088"/>
                </a:moveTo>
                <a:lnTo>
                  <a:pt x="596265" y="327660"/>
                </a:lnTo>
                <a:lnTo>
                  <a:pt x="603885" y="344805"/>
                </a:lnTo>
                <a:lnTo>
                  <a:pt x="620077" y="352425"/>
                </a:lnTo>
                <a:lnTo>
                  <a:pt x="616267" y="337185"/>
                </a:lnTo>
                <a:close/>
              </a:path>
            </a:pathLst>
          </a:custGeom>
          <a:solidFill>
            <a:srgbClr val="248B97"/>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A364FF-27CE-EDE8-D1F2-8B2E5A509AB6}"/>
              </a:ext>
            </a:extLst>
          </p:cNvPr>
          <p:cNvSpPr/>
          <p:nvPr/>
        </p:nvSpPr>
        <p:spPr>
          <a:xfrm>
            <a:off x="9902189" y="1717359"/>
            <a:ext cx="582930" cy="316229"/>
          </a:xfrm>
          <a:custGeom>
            <a:avLst/>
            <a:gdLst>
              <a:gd name="connsiteX0" fmla="*/ 541020 w 582930"/>
              <a:gd name="connsiteY0" fmla="*/ 299085 h 316229"/>
              <a:gd name="connsiteX1" fmla="*/ 573405 w 582930"/>
              <a:gd name="connsiteY1" fmla="*/ 299085 h 316229"/>
              <a:gd name="connsiteX2" fmla="*/ 581978 w 582930"/>
              <a:gd name="connsiteY2" fmla="*/ 293370 h 316229"/>
              <a:gd name="connsiteX3" fmla="*/ 582930 w 582930"/>
              <a:gd name="connsiteY3" fmla="*/ 280988 h 316229"/>
              <a:gd name="connsiteX4" fmla="*/ 564833 w 582930"/>
              <a:gd name="connsiteY4" fmla="*/ 263842 h 316229"/>
              <a:gd name="connsiteX5" fmla="*/ 568643 w 582930"/>
              <a:gd name="connsiteY5" fmla="*/ 273367 h 316229"/>
              <a:gd name="connsiteX6" fmla="*/ 554355 w 582930"/>
              <a:gd name="connsiteY6" fmla="*/ 287655 h 316229"/>
              <a:gd name="connsiteX7" fmla="*/ 532448 w 582930"/>
              <a:gd name="connsiteY7" fmla="*/ 287655 h 316229"/>
              <a:gd name="connsiteX8" fmla="*/ 533400 w 582930"/>
              <a:gd name="connsiteY8" fmla="*/ 295275 h 316229"/>
              <a:gd name="connsiteX9" fmla="*/ 455295 w 582930"/>
              <a:gd name="connsiteY9" fmla="*/ 316230 h 316229"/>
              <a:gd name="connsiteX10" fmla="*/ 443865 w 582930"/>
              <a:gd name="connsiteY10" fmla="*/ 310515 h 316229"/>
              <a:gd name="connsiteX11" fmla="*/ 453390 w 582930"/>
              <a:gd name="connsiteY11" fmla="*/ 302895 h 316229"/>
              <a:gd name="connsiteX12" fmla="*/ 459105 w 582930"/>
              <a:gd name="connsiteY12" fmla="*/ 282892 h 316229"/>
              <a:gd name="connsiteX13" fmla="*/ 470535 w 582930"/>
              <a:gd name="connsiteY13" fmla="*/ 273367 h 316229"/>
              <a:gd name="connsiteX14" fmla="*/ 478155 w 582930"/>
              <a:gd name="connsiteY14" fmla="*/ 271463 h 316229"/>
              <a:gd name="connsiteX15" fmla="*/ 483870 w 582930"/>
              <a:gd name="connsiteY15" fmla="*/ 280035 h 316229"/>
              <a:gd name="connsiteX16" fmla="*/ 494348 w 582930"/>
              <a:gd name="connsiteY16" fmla="*/ 281940 h 316229"/>
              <a:gd name="connsiteX17" fmla="*/ 500063 w 582930"/>
              <a:gd name="connsiteY17" fmla="*/ 276225 h 316229"/>
              <a:gd name="connsiteX18" fmla="*/ 504825 w 582930"/>
              <a:gd name="connsiteY18" fmla="*/ 294322 h 316229"/>
              <a:gd name="connsiteX19" fmla="*/ 492443 w 582930"/>
              <a:gd name="connsiteY19" fmla="*/ 297180 h 316229"/>
              <a:gd name="connsiteX20" fmla="*/ 465773 w 582930"/>
              <a:gd name="connsiteY20" fmla="*/ 303847 h 316229"/>
              <a:gd name="connsiteX21" fmla="*/ 122873 w 582930"/>
              <a:gd name="connsiteY21" fmla="*/ 93345 h 316229"/>
              <a:gd name="connsiteX22" fmla="*/ 298133 w 582930"/>
              <a:gd name="connsiteY22" fmla="*/ 57150 h 316229"/>
              <a:gd name="connsiteX23" fmla="*/ 307658 w 582930"/>
              <a:gd name="connsiteY23" fmla="*/ 42863 h 316229"/>
              <a:gd name="connsiteX24" fmla="*/ 310515 w 582930"/>
              <a:gd name="connsiteY24" fmla="*/ 26670 h 316229"/>
              <a:gd name="connsiteX25" fmla="*/ 328613 w 582930"/>
              <a:gd name="connsiteY25" fmla="*/ 20955 h 316229"/>
              <a:gd name="connsiteX26" fmla="*/ 333375 w 582930"/>
              <a:gd name="connsiteY26" fmla="*/ 10477 h 316229"/>
              <a:gd name="connsiteX27" fmla="*/ 349568 w 582930"/>
              <a:gd name="connsiteY27" fmla="*/ 0 h 316229"/>
              <a:gd name="connsiteX28" fmla="*/ 361950 w 582930"/>
              <a:gd name="connsiteY28" fmla="*/ 2858 h 316229"/>
              <a:gd name="connsiteX29" fmla="*/ 378143 w 582930"/>
              <a:gd name="connsiteY29" fmla="*/ 34290 h 316229"/>
              <a:gd name="connsiteX30" fmla="*/ 387668 w 582930"/>
              <a:gd name="connsiteY30" fmla="*/ 38100 h 316229"/>
              <a:gd name="connsiteX31" fmla="*/ 398145 w 582930"/>
              <a:gd name="connsiteY31" fmla="*/ 25717 h 316229"/>
              <a:gd name="connsiteX32" fmla="*/ 405765 w 582930"/>
              <a:gd name="connsiteY32" fmla="*/ 38100 h 316229"/>
              <a:gd name="connsiteX33" fmla="*/ 405765 w 582930"/>
              <a:gd name="connsiteY33" fmla="*/ 48577 h 316229"/>
              <a:gd name="connsiteX34" fmla="*/ 377190 w 582930"/>
              <a:gd name="connsiteY34" fmla="*/ 71438 h 316229"/>
              <a:gd name="connsiteX35" fmla="*/ 379095 w 582930"/>
              <a:gd name="connsiteY35" fmla="*/ 79058 h 316229"/>
              <a:gd name="connsiteX36" fmla="*/ 370523 w 582930"/>
              <a:gd name="connsiteY36" fmla="*/ 88583 h 316229"/>
              <a:gd name="connsiteX37" fmla="*/ 374333 w 582930"/>
              <a:gd name="connsiteY37" fmla="*/ 96202 h 316229"/>
              <a:gd name="connsiteX38" fmla="*/ 361950 w 582930"/>
              <a:gd name="connsiteY38" fmla="*/ 99060 h 316229"/>
              <a:gd name="connsiteX39" fmla="*/ 370523 w 582930"/>
              <a:gd name="connsiteY39" fmla="*/ 110490 h 316229"/>
              <a:gd name="connsiteX40" fmla="*/ 362903 w 582930"/>
              <a:gd name="connsiteY40" fmla="*/ 117158 h 316229"/>
              <a:gd name="connsiteX41" fmla="*/ 368618 w 582930"/>
              <a:gd name="connsiteY41" fmla="*/ 126683 h 316229"/>
              <a:gd name="connsiteX42" fmla="*/ 377190 w 582930"/>
              <a:gd name="connsiteY42" fmla="*/ 124777 h 316229"/>
              <a:gd name="connsiteX43" fmla="*/ 380048 w 582930"/>
              <a:gd name="connsiteY43" fmla="*/ 117158 h 316229"/>
              <a:gd name="connsiteX44" fmla="*/ 390525 w 582930"/>
              <a:gd name="connsiteY44" fmla="*/ 122872 h 316229"/>
              <a:gd name="connsiteX45" fmla="*/ 407670 w 582930"/>
              <a:gd name="connsiteY45" fmla="*/ 122872 h 316229"/>
              <a:gd name="connsiteX46" fmla="*/ 431483 w 582930"/>
              <a:gd name="connsiteY46" fmla="*/ 147638 h 316229"/>
              <a:gd name="connsiteX47" fmla="*/ 433388 w 582930"/>
              <a:gd name="connsiteY47" fmla="*/ 172402 h 316229"/>
              <a:gd name="connsiteX48" fmla="*/ 450533 w 582930"/>
              <a:gd name="connsiteY48" fmla="*/ 173355 h 316229"/>
              <a:gd name="connsiteX49" fmla="*/ 458153 w 582930"/>
              <a:gd name="connsiteY49" fmla="*/ 183833 h 316229"/>
              <a:gd name="connsiteX50" fmla="*/ 463868 w 582930"/>
              <a:gd name="connsiteY50" fmla="*/ 202883 h 316229"/>
              <a:gd name="connsiteX51" fmla="*/ 473393 w 582930"/>
              <a:gd name="connsiteY51" fmla="*/ 209550 h 316229"/>
              <a:gd name="connsiteX52" fmla="*/ 491490 w 582930"/>
              <a:gd name="connsiteY52" fmla="*/ 209550 h 316229"/>
              <a:gd name="connsiteX53" fmla="*/ 509588 w 582930"/>
              <a:gd name="connsiteY53" fmla="*/ 208597 h 316229"/>
              <a:gd name="connsiteX54" fmla="*/ 517208 w 582930"/>
              <a:gd name="connsiteY54" fmla="*/ 200025 h 316229"/>
              <a:gd name="connsiteX55" fmla="*/ 532448 w 582930"/>
              <a:gd name="connsiteY55" fmla="*/ 188595 h 316229"/>
              <a:gd name="connsiteX56" fmla="*/ 542925 w 582930"/>
              <a:gd name="connsiteY56" fmla="*/ 185738 h 316229"/>
              <a:gd name="connsiteX57" fmla="*/ 531495 w 582930"/>
              <a:gd name="connsiteY57" fmla="*/ 165735 h 316229"/>
              <a:gd name="connsiteX58" fmla="*/ 528638 w 582930"/>
              <a:gd name="connsiteY58" fmla="*/ 174308 h 316229"/>
              <a:gd name="connsiteX59" fmla="*/ 514350 w 582930"/>
              <a:gd name="connsiteY59" fmla="*/ 140017 h 316229"/>
              <a:gd name="connsiteX60" fmla="*/ 506730 w 582930"/>
              <a:gd name="connsiteY60" fmla="*/ 140017 h 316229"/>
              <a:gd name="connsiteX61" fmla="*/ 502920 w 582930"/>
              <a:gd name="connsiteY61" fmla="*/ 148590 h 316229"/>
              <a:gd name="connsiteX62" fmla="*/ 491490 w 582930"/>
              <a:gd name="connsiteY62" fmla="*/ 139065 h 316229"/>
              <a:gd name="connsiteX63" fmla="*/ 503873 w 582930"/>
              <a:gd name="connsiteY63" fmla="*/ 128588 h 316229"/>
              <a:gd name="connsiteX64" fmla="*/ 521018 w 582930"/>
              <a:gd name="connsiteY64" fmla="*/ 132397 h 316229"/>
              <a:gd name="connsiteX65" fmla="*/ 542925 w 582930"/>
              <a:gd name="connsiteY65" fmla="*/ 152400 h 316229"/>
              <a:gd name="connsiteX66" fmla="*/ 555308 w 582930"/>
              <a:gd name="connsiteY66" fmla="*/ 178117 h 316229"/>
              <a:gd name="connsiteX67" fmla="*/ 566738 w 582930"/>
              <a:gd name="connsiteY67" fmla="*/ 209550 h 316229"/>
              <a:gd name="connsiteX68" fmla="*/ 557213 w 582930"/>
              <a:gd name="connsiteY68" fmla="*/ 236220 h 316229"/>
              <a:gd name="connsiteX69" fmla="*/ 557213 w 582930"/>
              <a:gd name="connsiteY69" fmla="*/ 219075 h 316229"/>
              <a:gd name="connsiteX70" fmla="*/ 550545 w 582930"/>
              <a:gd name="connsiteY70" fmla="*/ 209550 h 316229"/>
              <a:gd name="connsiteX71" fmla="*/ 517208 w 582930"/>
              <a:gd name="connsiteY71" fmla="*/ 231458 h 316229"/>
              <a:gd name="connsiteX72" fmla="*/ 508635 w 582930"/>
              <a:gd name="connsiteY72" fmla="*/ 228600 h 316229"/>
              <a:gd name="connsiteX73" fmla="*/ 493395 w 582930"/>
              <a:gd name="connsiteY73" fmla="*/ 238125 h 316229"/>
              <a:gd name="connsiteX74" fmla="*/ 492443 w 582930"/>
              <a:gd name="connsiteY74" fmla="*/ 249555 h 316229"/>
              <a:gd name="connsiteX75" fmla="*/ 471488 w 582930"/>
              <a:gd name="connsiteY75" fmla="*/ 260985 h 316229"/>
              <a:gd name="connsiteX76" fmla="*/ 452438 w 582930"/>
              <a:gd name="connsiteY76" fmla="*/ 280988 h 316229"/>
              <a:gd name="connsiteX77" fmla="*/ 433388 w 582930"/>
              <a:gd name="connsiteY77" fmla="*/ 299085 h 316229"/>
              <a:gd name="connsiteX78" fmla="*/ 421958 w 582930"/>
              <a:gd name="connsiteY78" fmla="*/ 299085 h 316229"/>
              <a:gd name="connsiteX79" fmla="*/ 453390 w 582930"/>
              <a:gd name="connsiteY79" fmla="*/ 267652 h 316229"/>
              <a:gd name="connsiteX80" fmla="*/ 458153 w 582930"/>
              <a:gd name="connsiteY80" fmla="*/ 249555 h 316229"/>
              <a:gd name="connsiteX81" fmla="*/ 453390 w 582930"/>
              <a:gd name="connsiteY81" fmla="*/ 243840 h 316229"/>
              <a:gd name="connsiteX82" fmla="*/ 450533 w 582930"/>
              <a:gd name="connsiteY82" fmla="*/ 231458 h 316229"/>
              <a:gd name="connsiteX83" fmla="*/ 441960 w 582930"/>
              <a:gd name="connsiteY83" fmla="*/ 230505 h 316229"/>
              <a:gd name="connsiteX84" fmla="*/ 441008 w 582930"/>
              <a:gd name="connsiteY84" fmla="*/ 242888 h 316229"/>
              <a:gd name="connsiteX85" fmla="*/ 431483 w 582930"/>
              <a:gd name="connsiteY85" fmla="*/ 254317 h 316229"/>
              <a:gd name="connsiteX86" fmla="*/ 420053 w 582930"/>
              <a:gd name="connsiteY86" fmla="*/ 254317 h 316229"/>
              <a:gd name="connsiteX87" fmla="*/ 417195 w 582930"/>
              <a:gd name="connsiteY87" fmla="*/ 264795 h 316229"/>
              <a:gd name="connsiteX88" fmla="*/ 421005 w 582930"/>
              <a:gd name="connsiteY88" fmla="*/ 276225 h 316229"/>
              <a:gd name="connsiteX89" fmla="*/ 409575 w 582930"/>
              <a:gd name="connsiteY89" fmla="*/ 286702 h 316229"/>
              <a:gd name="connsiteX90" fmla="*/ 399098 w 582930"/>
              <a:gd name="connsiteY90" fmla="*/ 284797 h 316229"/>
              <a:gd name="connsiteX91" fmla="*/ 395288 w 582930"/>
              <a:gd name="connsiteY91" fmla="*/ 294322 h 316229"/>
              <a:gd name="connsiteX92" fmla="*/ 381953 w 582930"/>
              <a:gd name="connsiteY92" fmla="*/ 265747 h 316229"/>
              <a:gd name="connsiteX93" fmla="*/ 369570 w 582930"/>
              <a:gd name="connsiteY93" fmla="*/ 255270 h 316229"/>
              <a:gd name="connsiteX94" fmla="*/ 344805 w 582930"/>
              <a:gd name="connsiteY94" fmla="*/ 242888 h 316229"/>
              <a:gd name="connsiteX95" fmla="*/ 339090 w 582930"/>
              <a:gd name="connsiteY95" fmla="*/ 221933 h 316229"/>
              <a:gd name="connsiteX96" fmla="*/ 331470 w 582930"/>
              <a:gd name="connsiteY96" fmla="*/ 221933 h 316229"/>
              <a:gd name="connsiteX97" fmla="*/ 324803 w 582930"/>
              <a:gd name="connsiteY97" fmla="*/ 197167 h 316229"/>
              <a:gd name="connsiteX98" fmla="*/ 262890 w 582930"/>
              <a:gd name="connsiteY98" fmla="*/ 216217 h 316229"/>
              <a:gd name="connsiteX99" fmla="*/ 261938 w 582930"/>
              <a:gd name="connsiteY99" fmla="*/ 213360 h 316229"/>
              <a:gd name="connsiteX100" fmla="*/ 120015 w 582930"/>
              <a:gd name="connsiteY100" fmla="*/ 245745 h 316229"/>
              <a:gd name="connsiteX101" fmla="*/ 120015 w 582930"/>
              <a:gd name="connsiteY101" fmla="*/ 252413 h 316229"/>
              <a:gd name="connsiteX102" fmla="*/ 111443 w 582930"/>
              <a:gd name="connsiteY102" fmla="*/ 255270 h 316229"/>
              <a:gd name="connsiteX103" fmla="*/ 106680 w 582930"/>
              <a:gd name="connsiteY103" fmla="*/ 248602 h 316229"/>
              <a:gd name="connsiteX104" fmla="*/ 6668 w 582930"/>
              <a:gd name="connsiteY104" fmla="*/ 271463 h 316229"/>
              <a:gd name="connsiteX105" fmla="*/ 0 w 582930"/>
              <a:gd name="connsiteY105" fmla="*/ 261938 h 316229"/>
              <a:gd name="connsiteX106" fmla="*/ 4763 w 582930"/>
              <a:gd name="connsiteY106" fmla="*/ 119063 h 31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582930" h="316229">
                <a:moveTo>
                  <a:pt x="541020" y="299085"/>
                </a:moveTo>
                <a:lnTo>
                  <a:pt x="573405" y="299085"/>
                </a:lnTo>
                <a:lnTo>
                  <a:pt x="581978" y="293370"/>
                </a:lnTo>
                <a:lnTo>
                  <a:pt x="582930" y="280988"/>
                </a:lnTo>
                <a:lnTo>
                  <a:pt x="564833" y="263842"/>
                </a:lnTo>
                <a:lnTo>
                  <a:pt x="568643" y="273367"/>
                </a:lnTo>
                <a:lnTo>
                  <a:pt x="554355" y="287655"/>
                </a:lnTo>
                <a:lnTo>
                  <a:pt x="532448" y="287655"/>
                </a:lnTo>
                <a:lnTo>
                  <a:pt x="533400" y="295275"/>
                </a:lnTo>
                <a:close/>
                <a:moveTo>
                  <a:pt x="455295" y="316230"/>
                </a:moveTo>
                <a:lnTo>
                  <a:pt x="443865" y="310515"/>
                </a:lnTo>
                <a:lnTo>
                  <a:pt x="453390" y="302895"/>
                </a:lnTo>
                <a:lnTo>
                  <a:pt x="459105" y="282892"/>
                </a:lnTo>
                <a:lnTo>
                  <a:pt x="470535" y="273367"/>
                </a:lnTo>
                <a:lnTo>
                  <a:pt x="478155" y="271463"/>
                </a:lnTo>
                <a:lnTo>
                  <a:pt x="483870" y="280035"/>
                </a:lnTo>
                <a:lnTo>
                  <a:pt x="494348" y="281940"/>
                </a:lnTo>
                <a:lnTo>
                  <a:pt x="500063" y="276225"/>
                </a:lnTo>
                <a:lnTo>
                  <a:pt x="504825" y="294322"/>
                </a:lnTo>
                <a:lnTo>
                  <a:pt x="492443" y="297180"/>
                </a:lnTo>
                <a:lnTo>
                  <a:pt x="465773" y="303847"/>
                </a:lnTo>
                <a:close/>
                <a:moveTo>
                  <a:pt x="122873" y="93345"/>
                </a:moveTo>
                <a:lnTo>
                  <a:pt x="298133" y="57150"/>
                </a:lnTo>
                <a:lnTo>
                  <a:pt x="307658" y="42863"/>
                </a:lnTo>
                <a:lnTo>
                  <a:pt x="310515" y="26670"/>
                </a:lnTo>
                <a:lnTo>
                  <a:pt x="328613" y="20955"/>
                </a:lnTo>
                <a:lnTo>
                  <a:pt x="333375" y="10477"/>
                </a:lnTo>
                <a:lnTo>
                  <a:pt x="349568" y="0"/>
                </a:lnTo>
                <a:lnTo>
                  <a:pt x="361950" y="2858"/>
                </a:lnTo>
                <a:lnTo>
                  <a:pt x="378143" y="34290"/>
                </a:lnTo>
                <a:lnTo>
                  <a:pt x="387668" y="38100"/>
                </a:lnTo>
                <a:lnTo>
                  <a:pt x="398145" y="25717"/>
                </a:lnTo>
                <a:lnTo>
                  <a:pt x="405765" y="38100"/>
                </a:lnTo>
                <a:lnTo>
                  <a:pt x="405765" y="48577"/>
                </a:lnTo>
                <a:lnTo>
                  <a:pt x="377190" y="71438"/>
                </a:lnTo>
                <a:lnTo>
                  <a:pt x="379095" y="79058"/>
                </a:lnTo>
                <a:lnTo>
                  <a:pt x="370523" y="88583"/>
                </a:lnTo>
                <a:lnTo>
                  <a:pt x="374333" y="96202"/>
                </a:lnTo>
                <a:lnTo>
                  <a:pt x="361950" y="99060"/>
                </a:lnTo>
                <a:lnTo>
                  <a:pt x="370523" y="110490"/>
                </a:lnTo>
                <a:lnTo>
                  <a:pt x="362903" y="117158"/>
                </a:lnTo>
                <a:lnTo>
                  <a:pt x="368618" y="126683"/>
                </a:lnTo>
                <a:lnTo>
                  <a:pt x="377190" y="124777"/>
                </a:lnTo>
                <a:lnTo>
                  <a:pt x="380048" y="117158"/>
                </a:lnTo>
                <a:lnTo>
                  <a:pt x="390525" y="122872"/>
                </a:lnTo>
                <a:lnTo>
                  <a:pt x="407670" y="122872"/>
                </a:lnTo>
                <a:lnTo>
                  <a:pt x="431483" y="147638"/>
                </a:lnTo>
                <a:lnTo>
                  <a:pt x="433388" y="172402"/>
                </a:lnTo>
                <a:lnTo>
                  <a:pt x="450533" y="173355"/>
                </a:lnTo>
                <a:lnTo>
                  <a:pt x="458153" y="183833"/>
                </a:lnTo>
                <a:lnTo>
                  <a:pt x="463868" y="202883"/>
                </a:lnTo>
                <a:lnTo>
                  <a:pt x="473393" y="209550"/>
                </a:lnTo>
                <a:lnTo>
                  <a:pt x="491490" y="209550"/>
                </a:lnTo>
                <a:lnTo>
                  <a:pt x="509588" y="208597"/>
                </a:lnTo>
                <a:lnTo>
                  <a:pt x="517208" y="200025"/>
                </a:lnTo>
                <a:lnTo>
                  <a:pt x="532448" y="188595"/>
                </a:lnTo>
                <a:lnTo>
                  <a:pt x="542925" y="185738"/>
                </a:lnTo>
                <a:lnTo>
                  <a:pt x="531495" y="165735"/>
                </a:lnTo>
                <a:lnTo>
                  <a:pt x="528638" y="174308"/>
                </a:lnTo>
                <a:lnTo>
                  <a:pt x="514350" y="140017"/>
                </a:lnTo>
                <a:lnTo>
                  <a:pt x="506730" y="140017"/>
                </a:lnTo>
                <a:lnTo>
                  <a:pt x="502920" y="148590"/>
                </a:lnTo>
                <a:lnTo>
                  <a:pt x="491490" y="139065"/>
                </a:lnTo>
                <a:lnTo>
                  <a:pt x="503873" y="128588"/>
                </a:lnTo>
                <a:lnTo>
                  <a:pt x="521018" y="132397"/>
                </a:lnTo>
                <a:lnTo>
                  <a:pt x="542925" y="152400"/>
                </a:lnTo>
                <a:lnTo>
                  <a:pt x="555308" y="178117"/>
                </a:lnTo>
                <a:lnTo>
                  <a:pt x="566738" y="209550"/>
                </a:lnTo>
                <a:lnTo>
                  <a:pt x="557213" y="236220"/>
                </a:lnTo>
                <a:lnTo>
                  <a:pt x="557213" y="219075"/>
                </a:lnTo>
                <a:lnTo>
                  <a:pt x="550545" y="209550"/>
                </a:lnTo>
                <a:lnTo>
                  <a:pt x="517208" y="231458"/>
                </a:lnTo>
                <a:lnTo>
                  <a:pt x="508635" y="228600"/>
                </a:lnTo>
                <a:lnTo>
                  <a:pt x="493395" y="238125"/>
                </a:lnTo>
                <a:lnTo>
                  <a:pt x="492443" y="249555"/>
                </a:lnTo>
                <a:lnTo>
                  <a:pt x="471488" y="260985"/>
                </a:lnTo>
                <a:lnTo>
                  <a:pt x="452438" y="280988"/>
                </a:lnTo>
                <a:lnTo>
                  <a:pt x="433388" y="299085"/>
                </a:lnTo>
                <a:lnTo>
                  <a:pt x="421958" y="299085"/>
                </a:lnTo>
                <a:lnTo>
                  <a:pt x="453390" y="267652"/>
                </a:lnTo>
                <a:lnTo>
                  <a:pt x="458153" y="249555"/>
                </a:lnTo>
                <a:lnTo>
                  <a:pt x="453390" y="243840"/>
                </a:lnTo>
                <a:lnTo>
                  <a:pt x="450533" y="231458"/>
                </a:lnTo>
                <a:lnTo>
                  <a:pt x="441960" y="230505"/>
                </a:lnTo>
                <a:lnTo>
                  <a:pt x="441008" y="242888"/>
                </a:lnTo>
                <a:lnTo>
                  <a:pt x="431483" y="254317"/>
                </a:lnTo>
                <a:lnTo>
                  <a:pt x="420053" y="254317"/>
                </a:lnTo>
                <a:lnTo>
                  <a:pt x="417195" y="264795"/>
                </a:lnTo>
                <a:lnTo>
                  <a:pt x="421005" y="276225"/>
                </a:lnTo>
                <a:lnTo>
                  <a:pt x="409575" y="286702"/>
                </a:lnTo>
                <a:lnTo>
                  <a:pt x="399098" y="284797"/>
                </a:lnTo>
                <a:lnTo>
                  <a:pt x="395288" y="294322"/>
                </a:lnTo>
                <a:lnTo>
                  <a:pt x="381953" y="265747"/>
                </a:lnTo>
                <a:lnTo>
                  <a:pt x="369570" y="255270"/>
                </a:lnTo>
                <a:lnTo>
                  <a:pt x="344805" y="242888"/>
                </a:lnTo>
                <a:lnTo>
                  <a:pt x="339090" y="221933"/>
                </a:lnTo>
                <a:lnTo>
                  <a:pt x="331470" y="221933"/>
                </a:lnTo>
                <a:lnTo>
                  <a:pt x="324803" y="197167"/>
                </a:lnTo>
                <a:lnTo>
                  <a:pt x="262890" y="216217"/>
                </a:lnTo>
                <a:lnTo>
                  <a:pt x="261938" y="213360"/>
                </a:lnTo>
                <a:lnTo>
                  <a:pt x="120015" y="245745"/>
                </a:lnTo>
                <a:lnTo>
                  <a:pt x="120015" y="252413"/>
                </a:lnTo>
                <a:lnTo>
                  <a:pt x="111443" y="255270"/>
                </a:lnTo>
                <a:lnTo>
                  <a:pt x="106680" y="248602"/>
                </a:lnTo>
                <a:lnTo>
                  <a:pt x="6668" y="271463"/>
                </a:lnTo>
                <a:lnTo>
                  <a:pt x="0" y="261938"/>
                </a:lnTo>
                <a:lnTo>
                  <a:pt x="4763" y="119063"/>
                </a:lnTo>
                <a:close/>
              </a:path>
            </a:pathLst>
          </a:custGeom>
          <a:solidFill>
            <a:srgbClr val="248B97"/>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1E94179-7043-21B2-FE47-6196C695D724}"/>
              </a:ext>
            </a:extLst>
          </p:cNvPr>
          <p:cNvSpPr/>
          <p:nvPr/>
        </p:nvSpPr>
        <p:spPr>
          <a:xfrm>
            <a:off x="7259001" y="1070611"/>
            <a:ext cx="1263967" cy="1317307"/>
          </a:xfrm>
          <a:custGeom>
            <a:avLst/>
            <a:gdLst>
              <a:gd name="connsiteX0" fmla="*/ 930593 w 1263967"/>
              <a:gd name="connsiteY0" fmla="*/ 1284923 h 1317307"/>
              <a:gd name="connsiteX1" fmla="*/ 931545 w 1263967"/>
              <a:gd name="connsiteY1" fmla="*/ 1298258 h 1317307"/>
              <a:gd name="connsiteX2" fmla="*/ 1135380 w 1263967"/>
              <a:gd name="connsiteY2" fmla="*/ 1264920 h 1317307"/>
              <a:gd name="connsiteX3" fmla="*/ 1140143 w 1263967"/>
              <a:gd name="connsiteY3" fmla="*/ 1253490 h 1317307"/>
              <a:gd name="connsiteX4" fmla="*/ 1177290 w 1263967"/>
              <a:gd name="connsiteY4" fmla="*/ 1197293 h 1317307"/>
              <a:gd name="connsiteX5" fmla="*/ 1177290 w 1263967"/>
              <a:gd name="connsiteY5" fmla="*/ 1156335 h 1317307"/>
              <a:gd name="connsiteX6" fmla="*/ 1184910 w 1263967"/>
              <a:gd name="connsiteY6" fmla="*/ 1136333 h 1317307"/>
              <a:gd name="connsiteX7" fmla="*/ 1205865 w 1263967"/>
              <a:gd name="connsiteY7" fmla="*/ 1128712 h 1317307"/>
              <a:gd name="connsiteX8" fmla="*/ 1224915 w 1263967"/>
              <a:gd name="connsiteY8" fmla="*/ 1054418 h 1317307"/>
              <a:gd name="connsiteX9" fmla="*/ 1234440 w 1263967"/>
              <a:gd name="connsiteY9" fmla="*/ 1049655 h 1317307"/>
              <a:gd name="connsiteX10" fmla="*/ 1243965 w 1263967"/>
              <a:gd name="connsiteY10" fmla="*/ 1055370 h 1317307"/>
              <a:gd name="connsiteX11" fmla="*/ 1242060 w 1263967"/>
              <a:gd name="connsiteY11" fmla="*/ 1061085 h 1317307"/>
              <a:gd name="connsiteX12" fmla="*/ 1231583 w 1263967"/>
              <a:gd name="connsiteY12" fmla="*/ 1068705 h 1317307"/>
              <a:gd name="connsiteX13" fmla="*/ 1234440 w 1263967"/>
              <a:gd name="connsiteY13" fmla="*/ 1077278 h 1317307"/>
              <a:gd name="connsiteX14" fmla="*/ 1242060 w 1263967"/>
              <a:gd name="connsiteY14" fmla="*/ 1081087 h 1317307"/>
              <a:gd name="connsiteX15" fmla="*/ 1260158 w 1263967"/>
              <a:gd name="connsiteY15" fmla="*/ 1067753 h 1317307"/>
              <a:gd name="connsiteX16" fmla="*/ 1263968 w 1263967"/>
              <a:gd name="connsiteY16" fmla="*/ 974407 h 1317307"/>
              <a:gd name="connsiteX17" fmla="*/ 1248728 w 1263967"/>
              <a:gd name="connsiteY17" fmla="*/ 952500 h 1317307"/>
              <a:gd name="connsiteX18" fmla="*/ 1237298 w 1263967"/>
              <a:gd name="connsiteY18" fmla="*/ 917257 h 1317307"/>
              <a:gd name="connsiteX19" fmla="*/ 1237298 w 1263967"/>
              <a:gd name="connsiteY19" fmla="*/ 893445 h 1317307"/>
              <a:gd name="connsiteX20" fmla="*/ 1215390 w 1263967"/>
              <a:gd name="connsiteY20" fmla="*/ 851535 h 1317307"/>
              <a:gd name="connsiteX21" fmla="*/ 1215390 w 1263967"/>
              <a:gd name="connsiteY21" fmla="*/ 834390 h 1317307"/>
              <a:gd name="connsiteX22" fmla="*/ 1203960 w 1263967"/>
              <a:gd name="connsiteY22" fmla="*/ 802957 h 1317307"/>
              <a:gd name="connsiteX23" fmla="*/ 1182053 w 1263967"/>
              <a:gd name="connsiteY23" fmla="*/ 774382 h 1317307"/>
              <a:gd name="connsiteX24" fmla="*/ 1154430 w 1263967"/>
              <a:gd name="connsiteY24" fmla="*/ 764857 h 1317307"/>
              <a:gd name="connsiteX25" fmla="*/ 1108710 w 1263967"/>
              <a:gd name="connsiteY25" fmla="*/ 793432 h 1317307"/>
              <a:gd name="connsiteX26" fmla="*/ 1084898 w 1263967"/>
              <a:gd name="connsiteY26" fmla="*/ 837248 h 1317307"/>
              <a:gd name="connsiteX27" fmla="*/ 1082993 w 1263967"/>
              <a:gd name="connsiteY27" fmla="*/ 845820 h 1317307"/>
              <a:gd name="connsiteX28" fmla="*/ 1054418 w 1263967"/>
              <a:gd name="connsiteY28" fmla="*/ 879157 h 1317307"/>
              <a:gd name="connsiteX29" fmla="*/ 1040130 w 1263967"/>
              <a:gd name="connsiteY29" fmla="*/ 877253 h 1317307"/>
              <a:gd name="connsiteX30" fmla="*/ 1012508 w 1263967"/>
              <a:gd name="connsiteY30" fmla="*/ 850582 h 1317307"/>
              <a:gd name="connsiteX31" fmla="*/ 1011555 w 1263967"/>
              <a:gd name="connsiteY31" fmla="*/ 818198 h 1317307"/>
              <a:gd name="connsiteX32" fmla="*/ 1025843 w 1263967"/>
              <a:gd name="connsiteY32" fmla="*/ 800100 h 1317307"/>
              <a:gd name="connsiteX33" fmla="*/ 1044893 w 1263967"/>
              <a:gd name="connsiteY33" fmla="*/ 798195 h 1317307"/>
              <a:gd name="connsiteX34" fmla="*/ 1056323 w 1263967"/>
              <a:gd name="connsiteY34" fmla="*/ 782003 h 1317307"/>
              <a:gd name="connsiteX35" fmla="*/ 1058228 w 1263967"/>
              <a:gd name="connsiteY35" fmla="*/ 743903 h 1317307"/>
              <a:gd name="connsiteX36" fmla="*/ 1065848 w 1263967"/>
              <a:gd name="connsiteY36" fmla="*/ 736282 h 1317307"/>
              <a:gd name="connsiteX37" fmla="*/ 1076325 w 1263967"/>
              <a:gd name="connsiteY37" fmla="*/ 735330 h 1317307"/>
              <a:gd name="connsiteX38" fmla="*/ 1084898 w 1263967"/>
              <a:gd name="connsiteY38" fmla="*/ 719137 h 1317307"/>
              <a:gd name="connsiteX39" fmla="*/ 1082993 w 1263967"/>
              <a:gd name="connsiteY39" fmla="*/ 627698 h 1317307"/>
              <a:gd name="connsiteX40" fmla="*/ 1080135 w 1263967"/>
              <a:gd name="connsiteY40" fmla="*/ 615315 h 1317307"/>
              <a:gd name="connsiteX41" fmla="*/ 1068705 w 1263967"/>
              <a:gd name="connsiteY41" fmla="*/ 603885 h 1317307"/>
              <a:gd name="connsiteX42" fmla="*/ 1052513 w 1263967"/>
              <a:gd name="connsiteY42" fmla="*/ 594360 h 1317307"/>
              <a:gd name="connsiteX43" fmla="*/ 1051560 w 1263967"/>
              <a:gd name="connsiteY43" fmla="*/ 577215 h 1317307"/>
              <a:gd name="connsiteX44" fmla="*/ 1058228 w 1263967"/>
              <a:gd name="connsiteY44" fmla="*/ 571500 h 1317307"/>
              <a:gd name="connsiteX45" fmla="*/ 1075373 w 1263967"/>
              <a:gd name="connsiteY45" fmla="*/ 579120 h 1317307"/>
              <a:gd name="connsiteX46" fmla="*/ 1072515 w 1263967"/>
              <a:gd name="connsiteY46" fmla="*/ 562928 h 1317307"/>
              <a:gd name="connsiteX47" fmla="*/ 1054418 w 1263967"/>
              <a:gd name="connsiteY47" fmla="*/ 537210 h 1317307"/>
              <a:gd name="connsiteX48" fmla="*/ 1047750 w 1263967"/>
              <a:gd name="connsiteY48" fmla="*/ 521970 h 1317307"/>
              <a:gd name="connsiteX49" fmla="*/ 1037273 w 1263967"/>
              <a:gd name="connsiteY49" fmla="*/ 511493 h 1317307"/>
              <a:gd name="connsiteX50" fmla="*/ 1016318 w 1263967"/>
              <a:gd name="connsiteY50" fmla="*/ 511493 h 1317307"/>
              <a:gd name="connsiteX51" fmla="*/ 939165 w 1263967"/>
              <a:gd name="connsiteY51" fmla="*/ 483870 h 1317307"/>
              <a:gd name="connsiteX52" fmla="*/ 925830 w 1263967"/>
              <a:gd name="connsiteY52" fmla="*/ 467678 h 1317307"/>
              <a:gd name="connsiteX53" fmla="*/ 896303 w 1263967"/>
              <a:gd name="connsiteY53" fmla="*/ 464820 h 1317307"/>
              <a:gd name="connsiteX54" fmla="*/ 884873 w 1263967"/>
              <a:gd name="connsiteY54" fmla="*/ 467678 h 1317307"/>
              <a:gd name="connsiteX55" fmla="*/ 842963 w 1263967"/>
              <a:gd name="connsiteY55" fmla="*/ 445770 h 1317307"/>
              <a:gd name="connsiteX56" fmla="*/ 829628 w 1263967"/>
              <a:gd name="connsiteY56" fmla="*/ 445770 h 1317307"/>
              <a:gd name="connsiteX57" fmla="*/ 834390 w 1263967"/>
              <a:gd name="connsiteY57" fmla="*/ 455295 h 1317307"/>
              <a:gd name="connsiteX58" fmla="*/ 808673 w 1263967"/>
              <a:gd name="connsiteY58" fmla="*/ 454342 h 1317307"/>
              <a:gd name="connsiteX59" fmla="*/ 809625 w 1263967"/>
              <a:gd name="connsiteY59" fmla="*/ 460057 h 1317307"/>
              <a:gd name="connsiteX60" fmla="*/ 815340 w 1263967"/>
              <a:gd name="connsiteY60" fmla="*/ 465773 h 1317307"/>
              <a:gd name="connsiteX61" fmla="*/ 791528 w 1263967"/>
              <a:gd name="connsiteY61" fmla="*/ 485775 h 1317307"/>
              <a:gd name="connsiteX62" fmla="*/ 792480 w 1263967"/>
              <a:gd name="connsiteY62" fmla="*/ 502920 h 1317307"/>
              <a:gd name="connsiteX63" fmla="*/ 806768 w 1263967"/>
              <a:gd name="connsiteY63" fmla="*/ 524828 h 1317307"/>
              <a:gd name="connsiteX64" fmla="*/ 821055 w 1263967"/>
              <a:gd name="connsiteY64" fmla="*/ 526732 h 1317307"/>
              <a:gd name="connsiteX65" fmla="*/ 821055 w 1263967"/>
              <a:gd name="connsiteY65" fmla="*/ 532448 h 1317307"/>
              <a:gd name="connsiteX66" fmla="*/ 806768 w 1263967"/>
              <a:gd name="connsiteY66" fmla="*/ 537210 h 1317307"/>
              <a:gd name="connsiteX67" fmla="*/ 786765 w 1263967"/>
              <a:gd name="connsiteY67" fmla="*/ 536257 h 1317307"/>
              <a:gd name="connsiteX68" fmla="*/ 760095 w 1263967"/>
              <a:gd name="connsiteY68" fmla="*/ 560070 h 1317307"/>
              <a:gd name="connsiteX69" fmla="*/ 761048 w 1263967"/>
              <a:gd name="connsiteY69" fmla="*/ 583882 h 1317307"/>
              <a:gd name="connsiteX70" fmla="*/ 764858 w 1263967"/>
              <a:gd name="connsiteY70" fmla="*/ 639128 h 1317307"/>
              <a:gd name="connsiteX71" fmla="*/ 743903 w 1263967"/>
              <a:gd name="connsiteY71" fmla="*/ 671512 h 1317307"/>
              <a:gd name="connsiteX72" fmla="*/ 751523 w 1263967"/>
              <a:gd name="connsiteY72" fmla="*/ 628650 h 1317307"/>
              <a:gd name="connsiteX73" fmla="*/ 743903 w 1263967"/>
              <a:gd name="connsiteY73" fmla="*/ 622935 h 1317307"/>
              <a:gd name="connsiteX74" fmla="*/ 735330 w 1263967"/>
              <a:gd name="connsiteY74" fmla="*/ 673418 h 1317307"/>
              <a:gd name="connsiteX75" fmla="*/ 725805 w 1263967"/>
              <a:gd name="connsiteY75" fmla="*/ 651510 h 1317307"/>
              <a:gd name="connsiteX76" fmla="*/ 730568 w 1263967"/>
              <a:gd name="connsiteY76" fmla="*/ 629603 h 1317307"/>
              <a:gd name="connsiteX77" fmla="*/ 725805 w 1263967"/>
              <a:gd name="connsiteY77" fmla="*/ 620078 h 1317307"/>
              <a:gd name="connsiteX78" fmla="*/ 731520 w 1263967"/>
              <a:gd name="connsiteY78" fmla="*/ 607695 h 1317307"/>
              <a:gd name="connsiteX79" fmla="*/ 725805 w 1263967"/>
              <a:gd name="connsiteY79" fmla="*/ 597218 h 1317307"/>
              <a:gd name="connsiteX80" fmla="*/ 735330 w 1263967"/>
              <a:gd name="connsiteY80" fmla="*/ 587693 h 1317307"/>
              <a:gd name="connsiteX81" fmla="*/ 735330 w 1263967"/>
              <a:gd name="connsiteY81" fmla="*/ 576262 h 1317307"/>
              <a:gd name="connsiteX82" fmla="*/ 722948 w 1263967"/>
              <a:gd name="connsiteY82" fmla="*/ 581978 h 1317307"/>
              <a:gd name="connsiteX83" fmla="*/ 710565 w 1263967"/>
              <a:gd name="connsiteY83" fmla="*/ 611505 h 1317307"/>
              <a:gd name="connsiteX84" fmla="*/ 703898 w 1263967"/>
              <a:gd name="connsiteY84" fmla="*/ 618173 h 1317307"/>
              <a:gd name="connsiteX85" fmla="*/ 691515 w 1263967"/>
              <a:gd name="connsiteY85" fmla="*/ 641032 h 1317307"/>
              <a:gd name="connsiteX86" fmla="*/ 675323 w 1263967"/>
              <a:gd name="connsiteY86" fmla="*/ 639128 h 1317307"/>
              <a:gd name="connsiteX87" fmla="*/ 674370 w 1263967"/>
              <a:gd name="connsiteY87" fmla="*/ 650557 h 1317307"/>
              <a:gd name="connsiteX88" fmla="*/ 659130 w 1263967"/>
              <a:gd name="connsiteY88" fmla="*/ 650557 h 1317307"/>
              <a:gd name="connsiteX89" fmla="*/ 661035 w 1263967"/>
              <a:gd name="connsiteY89" fmla="*/ 664845 h 1317307"/>
              <a:gd name="connsiteX90" fmla="*/ 662940 w 1263967"/>
              <a:gd name="connsiteY90" fmla="*/ 683895 h 1317307"/>
              <a:gd name="connsiteX91" fmla="*/ 634365 w 1263967"/>
              <a:gd name="connsiteY91" fmla="*/ 695325 h 1317307"/>
              <a:gd name="connsiteX92" fmla="*/ 635318 w 1263967"/>
              <a:gd name="connsiteY92" fmla="*/ 707707 h 1317307"/>
              <a:gd name="connsiteX93" fmla="*/ 644843 w 1263967"/>
              <a:gd name="connsiteY93" fmla="*/ 723900 h 1317307"/>
              <a:gd name="connsiteX94" fmla="*/ 643890 w 1263967"/>
              <a:gd name="connsiteY94" fmla="*/ 773430 h 1317307"/>
              <a:gd name="connsiteX95" fmla="*/ 631508 w 1263967"/>
              <a:gd name="connsiteY95" fmla="*/ 815340 h 1317307"/>
              <a:gd name="connsiteX96" fmla="*/ 615315 w 1263967"/>
              <a:gd name="connsiteY96" fmla="*/ 839153 h 1317307"/>
              <a:gd name="connsiteX97" fmla="*/ 626745 w 1263967"/>
              <a:gd name="connsiteY97" fmla="*/ 852487 h 1317307"/>
              <a:gd name="connsiteX98" fmla="*/ 634365 w 1263967"/>
              <a:gd name="connsiteY98" fmla="*/ 885825 h 1317307"/>
              <a:gd name="connsiteX99" fmla="*/ 624840 w 1263967"/>
              <a:gd name="connsiteY99" fmla="*/ 909637 h 1317307"/>
              <a:gd name="connsiteX100" fmla="*/ 622935 w 1263967"/>
              <a:gd name="connsiteY100" fmla="*/ 929640 h 1317307"/>
              <a:gd name="connsiteX101" fmla="*/ 639128 w 1263967"/>
              <a:gd name="connsiteY101" fmla="*/ 962025 h 1317307"/>
              <a:gd name="connsiteX102" fmla="*/ 662940 w 1263967"/>
              <a:gd name="connsiteY102" fmla="*/ 1008698 h 1317307"/>
              <a:gd name="connsiteX103" fmla="*/ 674370 w 1263967"/>
              <a:gd name="connsiteY103" fmla="*/ 1026795 h 1317307"/>
              <a:gd name="connsiteX104" fmla="*/ 689610 w 1263967"/>
              <a:gd name="connsiteY104" fmla="*/ 1092518 h 1317307"/>
              <a:gd name="connsiteX105" fmla="*/ 688658 w 1263967"/>
              <a:gd name="connsiteY105" fmla="*/ 1176337 h 1317307"/>
              <a:gd name="connsiteX106" fmla="*/ 680085 w 1263967"/>
              <a:gd name="connsiteY106" fmla="*/ 1213485 h 1317307"/>
              <a:gd name="connsiteX107" fmla="*/ 661035 w 1263967"/>
              <a:gd name="connsiteY107" fmla="*/ 1243965 h 1317307"/>
              <a:gd name="connsiteX108" fmla="*/ 652463 w 1263967"/>
              <a:gd name="connsiteY108" fmla="*/ 1279208 h 1317307"/>
              <a:gd name="connsiteX109" fmla="*/ 633413 w 1263967"/>
              <a:gd name="connsiteY109" fmla="*/ 1307783 h 1317307"/>
              <a:gd name="connsiteX110" fmla="*/ 621983 w 1263967"/>
              <a:gd name="connsiteY110" fmla="*/ 1317308 h 1317307"/>
              <a:gd name="connsiteX111" fmla="*/ 18098 w 1263967"/>
              <a:gd name="connsiteY111" fmla="*/ 362903 h 1317307"/>
              <a:gd name="connsiteX112" fmla="*/ 46673 w 1263967"/>
              <a:gd name="connsiteY112" fmla="*/ 399098 h 1317307"/>
              <a:gd name="connsiteX113" fmla="*/ 208598 w 1263967"/>
              <a:gd name="connsiteY113" fmla="*/ 435292 h 1317307"/>
              <a:gd name="connsiteX114" fmla="*/ 221933 w 1263967"/>
              <a:gd name="connsiteY114" fmla="*/ 444817 h 1317307"/>
              <a:gd name="connsiteX115" fmla="*/ 260033 w 1263967"/>
              <a:gd name="connsiteY115" fmla="*/ 452438 h 1317307"/>
              <a:gd name="connsiteX116" fmla="*/ 266700 w 1263967"/>
              <a:gd name="connsiteY116" fmla="*/ 457200 h 1317307"/>
              <a:gd name="connsiteX117" fmla="*/ 293370 w 1263967"/>
              <a:gd name="connsiteY117" fmla="*/ 455295 h 1317307"/>
              <a:gd name="connsiteX118" fmla="*/ 340043 w 1263967"/>
              <a:gd name="connsiteY118" fmla="*/ 462915 h 1317307"/>
              <a:gd name="connsiteX119" fmla="*/ 353378 w 1263967"/>
              <a:gd name="connsiteY119" fmla="*/ 477203 h 1317307"/>
              <a:gd name="connsiteX120" fmla="*/ 343853 w 1263967"/>
              <a:gd name="connsiteY120" fmla="*/ 486728 h 1317307"/>
              <a:gd name="connsiteX121" fmla="*/ 351473 w 1263967"/>
              <a:gd name="connsiteY121" fmla="*/ 494348 h 1317307"/>
              <a:gd name="connsiteX122" fmla="*/ 387668 w 1263967"/>
              <a:gd name="connsiteY122" fmla="*/ 501015 h 1317307"/>
              <a:gd name="connsiteX123" fmla="*/ 399098 w 1263967"/>
              <a:gd name="connsiteY123" fmla="*/ 512445 h 1317307"/>
              <a:gd name="connsiteX124" fmla="*/ 400050 w 1263967"/>
              <a:gd name="connsiteY124" fmla="*/ 554355 h 1317307"/>
              <a:gd name="connsiteX125" fmla="*/ 387668 w 1263967"/>
              <a:gd name="connsiteY125" fmla="*/ 581025 h 1317307"/>
              <a:gd name="connsiteX126" fmla="*/ 406718 w 1263967"/>
              <a:gd name="connsiteY126" fmla="*/ 581978 h 1317307"/>
              <a:gd name="connsiteX127" fmla="*/ 416243 w 1263967"/>
              <a:gd name="connsiteY127" fmla="*/ 574357 h 1317307"/>
              <a:gd name="connsiteX128" fmla="*/ 424815 w 1263967"/>
              <a:gd name="connsiteY128" fmla="*/ 581978 h 1317307"/>
              <a:gd name="connsiteX129" fmla="*/ 414338 w 1263967"/>
              <a:gd name="connsiteY129" fmla="*/ 611505 h 1317307"/>
              <a:gd name="connsiteX130" fmla="*/ 423863 w 1263967"/>
              <a:gd name="connsiteY130" fmla="*/ 626745 h 1317307"/>
              <a:gd name="connsiteX131" fmla="*/ 435293 w 1263967"/>
              <a:gd name="connsiteY131" fmla="*/ 629603 h 1317307"/>
              <a:gd name="connsiteX132" fmla="*/ 442913 w 1263967"/>
              <a:gd name="connsiteY132" fmla="*/ 612457 h 1317307"/>
              <a:gd name="connsiteX133" fmla="*/ 470535 w 1263967"/>
              <a:gd name="connsiteY133" fmla="*/ 568643 h 1317307"/>
              <a:gd name="connsiteX134" fmla="*/ 485775 w 1263967"/>
              <a:gd name="connsiteY134" fmla="*/ 511493 h 1317307"/>
              <a:gd name="connsiteX135" fmla="*/ 507683 w 1263967"/>
              <a:gd name="connsiteY135" fmla="*/ 492442 h 1317307"/>
              <a:gd name="connsiteX136" fmla="*/ 502920 w 1263967"/>
              <a:gd name="connsiteY136" fmla="*/ 477203 h 1317307"/>
              <a:gd name="connsiteX137" fmla="*/ 507683 w 1263967"/>
              <a:gd name="connsiteY137" fmla="*/ 468630 h 1317307"/>
              <a:gd name="connsiteX138" fmla="*/ 517208 w 1263967"/>
              <a:gd name="connsiteY138" fmla="*/ 483870 h 1317307"/>
              <a:gd name="connsiteX139" fmla="*/ 514350 w 1263967"/>
              <a:gd name="connsiteY139" fmla="*/ 504825 h 1317307"/>
              <a:gd name="connsiteX140" fmla="*/ 541973 w 1263967"/>
              <a:gd name="connsiteY140" fmla="*/ 483870 h 1317307"/>
              <a:gd name="connsiteX141" fmla="*/ 543878 w 1263967"/>
              <a:gd name="connsiteY141" fmla="*/ 461963 h 1317307"/>
              <a:gd name="connsiteX142" fmla="*/ 563880 w 1263967"/>
              <a:gd name="connsiteY142" fmla="*/ 467678 h 1317307"/>
              <a:gd name="connsiteX143" fmla="*/ 571500 w 1263967"/>
              <a:gd name="connsiteY143" fmla="*/ 452438 h 1317307"/>
              <a:gd name="connsiteX144" fmla="*/ 578168 w 1263967"/>
              <a:gd name="connsiteY144" fmla="*/ 458153 h 1317307"/>
              <a:gd name="connsiteX145" fmla="*/ 571500 w 1263967"/>
              <a:gd name="connsiteY145" fmla="*/ 472440 h 1317307"/>
              <a:gd name="connsiteX146" fmla="*/ 561975 w 1263967"/>
              <a:gd name="connsiteY146" fmla="*/ 477203 h 1317307"/>
              <a:gd name="connsiteX147" fmla="*/ 552450 w 1263967"/>
              <a:gd name="connsiteY147" fmla="*/ 496253 h 1317307"/>
              <a:gd name="connsiteX148" fmla="*/ 565785 w 1263967"/>
              <a:gd name="connsiteY148" fmla="*/ 513398 h 1317307"/>
              <a:gd name="connsiteX149" fmla="*/ 576263 w 1263967"/>
              <a:gd name="connsiteY149" fmla="*/ 508635 h 1317307"/>
              <a:gd name="connsiteX150" fmla="*/ 571500 w 1263967"/>
              <a:gd name="connsiteY150" fmla="*/ 501967 h 1317307"/>
              <a:gd name="connsiteX151" fmla="*/ 581025 w 1263967"/>
              <a:gd name="connsiteY151" fmla="*/ 487680 h 1317307"/>
              <a:gd name="connsiteX152" fmla="*/ 599123 w 1263967"/>
              <a:gd name="connsiteY152" fmla="*/ 471488 h 1317307"/>
              <a:gd name="connsiteX153" fmla="*/ 606743 w 1263967"/>
              <a:gd name="connsiteY153" fmla="*/ 471488 h 1317307"/>
              <a:gd name="connsiteX154" fmla="*/ 608648 w 1263967"/>
              <a:gd name="connsiteY154" fmla="*/ 446723 h 1317307"/>
              <a:gd name="connsiteX155" fmla="*/ 627698 w 1263967"/>
              <a:gd name="connsiteY155" fmla="*/ 429578 h 1317307"/>
              <a:gd name="connsiteX156" fmla="*/ 702945 w 1263967"/>
              <a:gd name="connsiteY156" fmla="*/ 424815 h 1317307"/>
              <a:gd name="connsiteX157" fmla="*/ 721043 w 1263967"/>
              <a:gd name="connsiteY157" fmla="*/ 395288 h 1317307"/>
              <a:gd name="connsiteX158" fmla="*/ 757238 w 1263967"/>
              <a:gd name="connsiteY158" fmla="*/ 392430 h 1317307"/>
              <a:gd name="connsiteX159" fmla="*/ 793433 w 1263967"/>
              <a:gd name="connsiteY159" fmla="*/ 403860 h 1317307"/>
              <a:gd name="connsiteX160" fmla="*/ 833438 w 1263967"/>
              <a:gd name="connsiteY160" fmla="*/ 429578 h 1317307"/>
              <a:gd name="connsiteX161" fmla="*/ 840105 w 1263967"/>
              <a:gd name="connsiteY161" fmla="*/ 427673 h 1317307"/>
              <a:gd name="connsiteX162" fmla="*/ 838200 w 1263967"/>
              <a:gd name="connsiteY162" fmla="*/ 394335 h 1317307"/>
              <a:gd name="connsiteX163" fmla="*/ 844868 w 1263967"/>
              <a:gd name="connsiteY163" fmla="*/ 392430 h 1317307"/>
              <a:gd name="connsiteX164" fmla="*/ 887730 w 1263967"/>
              <a:gd name="connsiteY164" fmla="*/ 402907 h 1317307"/>
              <a:gd name="connsiteX165" fmla="*/ 902018 w 1263967"/>
              <a:gd name="connsiteY165" fmla="*/ 401003 h 1317307"/>
              <a:gd name="connsiteX166" fmla="*/ 929640 w 1263967"/>
              <a:gd name="connsiteY166" fmla="*/ 394335 h 1317307"/>
              <a:gd name="connsiteX167" fmla="*/ 945833 w 1263967"/>
              <a:gd name="connsiteY167" fmla="*/ 398145 h 1317307"/>
              <a:gd name="connsiteX168" fmla="*/ 962978 w 1263967"/>
              <a:gd name="connsiteY168" fmla="*/ 399098 h 1317307"/>
              <a:gd name="connsiteX169" fmla="*/ 962978 w 1263967"/>
              <a:gd name="connsiteY169" fmla="*/ 388620 h 1317307"/>
              <a:gd name="connsiteX170" fmla="*/ 956310 w 1263967"/>
              <a:gd name="connsiteY170" fmla="*/ 380048 h 1317307"/>
              <a:gd name="connsiteX171" fmla="*/ 942023 w 1263967"/>
              <a:gd name="connsiteY171" fmla="*/ 378142 h 1317307"/>
              <a:gd name="connsiteX172" fmla="*/ 931545 w 1263967"/>
              <a:gd name="connsiteY172" fmla="*/ 370523 h 1317307"/>
              <a:gd name="connsiteX173" fmla="*/ 936308 w 1263967"/>
              <a:gd name="connsiteY173" fmla="*/ 357188 h 1317307"/>
              <a:gd name="connsiteX174" fmla="*/ 928688 w 1263967"/>
              <a:gd name="connsiteY174" fmla="*/ 354330 h 1317307"/>
              <a:gd name="connsiteX175" fmla="*/ 903923 w 1263967"/>
              <a:gd name="connsiteY175" fmla="*/ 355282 h 1317307"/>
              <a:gd name="connsiteX176" fmla="*/ 902970 w 1263967"/>
              <a:gd name="connsiteY176" fmla="*/ 345757 h 1317307"/>
              <a:gd name="connsiteX177" fmla="*/ 913448 w 1263967"/>
              <a:gd name="connsiteY177" fmla="*/ 338138 h 1317307"/>
              <a:gd name="connsiteX178" fmla="*/ 919163 w 1263967"/>
              <a:gd name="connsiteY178" fmla="*/ 345757 h 1317307"/>
              <a:gd name="connsiteX179" fmla="*/ 923925 w 1263967"/>
              <a:gd name="connsiteY179" fmla="*/ 328613 h 1317307"/>
              <a:gd name="connsiteX180" fmla="*/ 917258 w 1263967"/>
              <a:gd name="connsiteY180" fmla="*/ 321945 h 1317307"/>
              <a:gd name="connsiteX181" fmla="*/ 923925 w 1263967"/>
              <a:gd name="connsiteY181" fmla="*/ 320040 h 1317307"/>
              <a:gd name="connsiteX182" fmla="*/ 910590 w 1263967"/>
              <a:gd name="connsiteY182" fmla="*/ 307657 h 1317307"/>
              <a:gd name="connsiteX183" fmla="*/ 913448 w 1263967"/>
              <a:gd name="connsiteY183" fmla="*/ 295275 h 1317307"/>
              <a:gd name="connsiteX184" fmla="*/ 914400 w 1263967"/>
              <a:gd name="connsiteY184" fmla="*/ 277178 h 1317307"/>
              <a:gd name="connsiteX185" fmla="*/ 902018 w 1263967"/>
              <a:gd name="connsiteY185" fmla="*/ 277178 h 1317307"/>
              <a:gd name="connsiteX186" fmla="*/ 887730 w 1263967"/>
              <a:gd name="connsiteY186" fmla="*/ 286703 h 1317307"/>
              <a:gd name="connsiteX187" fmla="*/ 869633 w 1263967"/>
              <a:gd name="connsiteY187" fmla="*/ 287655 h 1317307"/>
              <a:gd name="connsiteX188" fmla="*/ 864870 w 1263967"/>
              <a:gd name="connsiteY188" fmla="*/ 304800 h 1317307"/>
              <a:gd name="connsiteX189" fmla="*/ 846773 w 1263967"/>
              <a:gd name="connsiteY189" fmla="*/ 306705 h 1317307"/>
              <a:gd name="connsiteX190" fmla="*/ 843915 w 1263967"/>
              <a:gd name="connsiteY190" fmla="*/ 295275 h 1317307"/>
              <a:gd name="connsiteX191" fmla="*/ 822960 w 1263967"/>
              <a:gd name="connsiteY191" fmla="*/ 296228 h 1317307"/>
              <a:gd name="connsiteX192" fmla="*/ 813435 w 1263967"/>
              <a:gd name="connsiteY192" fmla="*/ 307657 h 1317307"/>
              <a:gd name="connsiteX193" fmla="*/ 806768 w 1263967"/>
              <a:gd name="connsiteY193" fmla="*/ 306705 h 1317307"/>
              <a:gd name="connsiteX194" fmla="*/ 804863 w 1263967"/>
              <a:gd name="connsiteY194" fmla="*/ 299085 h 1317307"/>
              <a:gd name="connsiteX195" fmla="*/ 780098 w 1263967"/>
              <a:gd name="connsiteY195" fmla="*/ 302895 h 1317307"/>
              <a:gd name="connsiteX196" fmla="*/ 779145 w 1263967"/>
              <a:gd name="connsiteY196" fmla="*/ 257175 h 1317307"/>
              <a:gd name="connsiteX197" fmla="*/ 788670 w 1263967"/>
              <a:gd name="connsiteY197" fmla="*/ 238125 h 1317307"/>
              <a:gd name="connsiteX198" fmla="*/ 782003 w 1263967"/>
              <a:gd name="connsiteY198" fmla="*/ 237173 h 1317307"/>
              <a:gd name="connsiteX199" fmla="*/ 764858 w 1263967"/>
              <a:gd name="connsiteY199" fmla="*/ 247650 h 1317307"/>
              <a:gd name="connsiteX200" fmla="*/ 743903 w 1263967"/>
              <a:gd name="connsiteY200" fmla="*/ 247650 h 1317307"/>
              <a:gd name="connsiteX201" fmla="*/ 707708 w 1263967"/>
              <a:gd name="connsiteY201" fmla="*/ 273367 h 1317307"/>
              <a:gd name="connsiteX202" fmla="*/ 648653 w 1263967"/>
              <a:gd name="connsiteY202" fmla="*/ 276225 h 1317307"/>
              <a:gd name="connsiteX203" fmla="*/ 609600 w 1263967"/>
              <a:gd name="connsiteY203" fmla="*/ 283845 h 1317307"/>
              <a:gd name="connsiteX204" fmla="*/ 591503 w 1263967"/>
              <a:gd name="connsiteY204" fmla="*/ 298132 h 1317307"/>
              <a:gd name="connsiteX205" fmla="*/ 578168 w 1263967"/>
              <a:gd name="connsiteY205" fmla="*/ 310515 h 1317307"/>
              <a:gd name="connsiteX206" fmla="*/ 554355 w 1263967"/>
              <a:gd name="connsiteY206" fmla="*/ 326707 h 1317307"/>
              <a:gd name="connsiteX207" fmla="*/ 551498 w 1263967"/>
              <a:gd name="connsiteY207" fmla="*/ 334328 h 1317307"/>
              <a:gd name="connsiteX208" fmla="*/ 545783 w 1263967"/>
              <a:gd name="connsiteY208" fmla="*/ 318135 h 1317307"/>
              <a:gd name="connsiteX209" fmla="*/ 533400 w 1263967"/>
              <a:gd name="connsiteY209" fmla="*/ 312420 h 1317307"/>
              <a:gd name="connsiteX210" fmla="*/ 533400 w 1263967"/>
              <a:gd name="connsiteY210" fmla="*/ 318135 h 1317307"/>
              <a:gd name="connsiteX211" fmla="*/ 540068 w 1263967"/>
              <a:gd name="connsiteY211" fmla="*/ 324803 h 1317307"/>
              <a:gd name="connsiteX212" fmla="*/ 540068 w 1263967"/>
              <a:gd name="connsiteY212" fmla="*/ 337185 h 1317307"/>
              <a:gd name="connsiteX213" fmla="*/ 525780 w 1263967"/>
              <a:gd name="connsiteY213" fmla="*/ 331470 h 1317307"/>
              <a:gd name="connsiteX214" fmla="*/ 520065 w 1263967"/>
              <a:gd name="connsiteY214" fmla="*/ 331470 h 1317307"/>
              <a:gd name="connsiteX215" fmla="*/ 517208 w 1263967"/>
              <a:gd name="connsiteY215" fmla="*/ 342900 h 1317307"/>
              <a:gd name="connsiteX216" fmla="*/ 498158 w 1263967"/>
              <a:gd name="connsiteY216" fmla="*/ 324803 h 1317307"/>
              <a:gd name="connsiteX217" fmla="*/ 485775 w 1263967"/>
              <a:gd name="connsiteY217" fmla="*/ 322898 h 1317307"/>
              <a:gd name="connsiteX218" fmla="*/ 473393 w 1263967"/>
              <a:gd name="connsiteY218" fmla="*/ 337185 h 1317307"/>
              <a:gd name="connsiteX219" fmla="*/ 442913 w 1263967"/>
              <a:gd name="connsiteY219" fmla="*/ 336232 h 1317307"/>
              <a:gd name="connsiteX220" fmla="*/ 438150 w 1263967"/>
              <a:gd name="connsiteY220" fmla="*/ 322898 h 1317307"/>
              <a:gd name="connsiteX221" fmla="*/ 419100 w 1263967"/>
              <a:gd name="connsiteY221" fmla="*/ 304800 h 1317307"/>
              <a:gd name="connsiteX222" fmla="*/ 406718 w 1263967"/>
              <a:gd name="connsiteY222" fmla="*/ 289560 h 1317307"/>
              <a:gd name="connsiteX223" fmla="*/ 406718 w 1263967"/>
              <a:gd name="connsiteY223" fmla="*/ 282892 h 1317307"/>
              <a:gd name="connsiteX224" fmla="*/ 396240 w 1263967"/>
              <a:gd name="connsiteY224" fmla="*/ 269557 h 1317307"/>
              <a:gd name="connsiteX225" fmla="*/ 371475 w 1263967"/>
              <a:gd name="connsiteY225" fmla="*/ 258127 h 1317307"/>
              <a:gd name="connsiteX226" fmla="*/ 340043 w 1263967"/>
              <a:gd name="connsiteY226" fmla="*/ 257175 h 1317307"/>
              <a:gd name="connsiteX227" fmla="*/ 329565 w 1263967"/>
              <a:gd name="connsiteY227" fmla="*/ 248602 h 1317307"/>
              <a:gd name="connsiteX228" fmla="*/ 316230 w 1263967"/>
              <a:gd name="connsiteY228" fmla="*/ 248602 h 1317307"/>
              <a:gd name="connsiteX229" fmla="*/ 309563 w 1263967"/>
              <a:gd name="connsiteY229" fmla="*/ 252413 h 1317307"/>
              <a:gd name="connsiteX230" fmla="*/ 288608 w 1263967"/>
              <a:gd name="connsiteY230" fmla="*/ 273367 h 1317307"/>
              <a:gd name="connsiteX231" fmla="*/ 281940 w 1263967"/>
              <a:gd name="connsiteY231" fmla="*/ 283845 h 1317307"/>
              <a:gd name="connsiteX232" fmla="*/ 272415 w 1263967"/>
              <a:gd name="connsiteY232" fmla="*/ 277178 h 1317307"/>
              <a:gd name="connsiteX233" fmla="*/ 274320 w 1263967"/>
              <a:gd name="connsiteY233" fmla="*/ 267653 h 1317307"/>
              <a:gd name="connsiteX234" fmla="*/ 281940 w 1263967"/>
              <a:gd name="connsiteY234" fmla="*/ 247650 h 1317307"/>
              <a:gd name="connsiteX235" fmla="*/ 312420 w 1263967"/>
              <a:gd name="connsiteY235" fmla="*/ 200025 h 1317307"/>
              <a:gd name="connsiteX236" fmla="*/ 320040 w 1263967"/>
              <a:gd name="connsiteY236" fmla="*/ 198120 h 1317307"/>
              <a:gd name="connsiteX237" fmla="*/ 336233 w 1263967"/>
              <a:gd name="connsiteY237" fmla="*/ 180023 h 1317307"/>
              <a:gd name="connsiteX238" fmla="*/ 342900 w 1263967"/>
              <a:gd name="connsiteY238" fmla="*/ 164782 h 1317307"/>
              <a:gd name="connsiteX239" fmla="*/ 371475 w 1263967"/>
              <a:gd name="connsiteY239" fmla="*/ 159067 h 1317307"/>
              <a:gd name="connsiteX240" fmla="*/ 379095 w 1263967"/>
              <a:gd name="connsiteY240" fmla="*/ 153352 h 1317307"/>
              <a:gd name="connsiteX241" fmla="*/ 378143 w 1263967"/>
              <a:gd name="connsiteY241" fmla="*/ 143827 h 1317307"/>
              <a:gd name="connsiteX242" fmla="*/ 373380 w 1263967"/>
              <a:gd name="connsiteY242" fmla="*/ 139065 h 1317307"/>
              <a:gd name="connsiteX243" fmla="*/ 330518 w 1263967"/>
              <a:gd name="connsiteY243" fmla="*/ 140970 h 1317307"/>
              <a:gd name="connsiteX244" fmla="*/ 311468 w 1263967"/>
              <a:gd name="connsiteY244" fmla="*/ 145732 h 1317307"/>
              <a:gd name="connsiteX245" fmla="*/ 286703 w 1263967"/>
              <a:gd name="connsiteY245" fmla="*/ 157163 h 1317307"/>
              <a:gd name="connsiteX246" fmla="*/ 275273 w 1263967"/>
              <a:gd name="connsiteY246" fmla="*/ 168592 h 1317307"/>
              <a:gd name="connsiteX247" fmla="*/ 259080 w 1263967"/>
              <a:gd name="connsiteY247" fmla="*/ 189548 h 1317307"/>
              <a:gd name="connsiteX248" fmla="*/ 241935 w 1263967"/>
              <a:gd name="connsiteY248" fmla="*/ 199073 h 1317307"/>
              <a:gd name="connsiteX249" fmla="*/ 210503 w 1263967"/>
              <a:gd name="connsiteY249" fmla="*/ 231457 h 1317307"/>
              <a:gd name="connsiteX250" fmla="*/ 206693 w 1263967"/>
              <a:gd name="connsiteY250" fmla="*/ 246698 h 1317307"/>
              <a:gd name="connsiteX251" fmla="*/ 136208 w 1263967"/>
              <a:gd name="connsiteY251" fmla="*/ 290513 h 1317307"/>
              <a:gd name="connsiteX252" fmla="*/ 98108 w 1263967"/>
              <a:gd name="connsiteY252" fmla="*/ 295275 h 1317307"/>
              <a:gd name="connsiteX253" fmla="*/ 80963 w 1263967"/>
              <a:gd name="connsiteY253" fmla="*/ 299085 h 1317307"/>
              <a:gd name="connsiteX254" fmla="*/ 59055 w 1263967"/>
              <a:gd name="connsiteY254" fmla="*/ 327660 h 1317307"/>
              <a:gd name="connsiteX255" fmla="*/ 41910 w 1263967"/>
              <a:gd name="connsiteY255" fmla="*/ 334328 h 1317307"/>
              <a:gd name="connsiteX256" fmla="*/ 0 w 1263967"/>
              <a:gd name="connsiteY256" fmla="*/ 356235 h 1317307"/>
              <a:gd name="connsiteX257" fmla="*/ 977265 w 1263967"/>
              <a:gd name="connsiteY257" fmla="*/ 399098 h 1317307"/>
              <a:gd name="connsiteX258" fmla="*/ 1013460 w 1263967"/>
              <a:gd name="connsiteY258" fmla="*/ 400050 h 1317307"/>
              <a:gd name="connsiteX259" fmla="*/ 1019175 w 1263967"/>
              <a:gd name="connsiteY259" fmla="*/ 395288 h 1317307"/>
              <a:gd name="connsiteX260" fmla="*/ 1017270 w 1263967"/>
              <a:gd name="connsiteY260" fmla="*/ 376238 h 1317307"/>
              <a:gd name="connsiteX261" fmla="*/ 1001078 w 1263967"/>
              <a:gd name="connsiteY261" fmla="*/ 359092 h 1317307"/>
              <a:gd name="connsiteX262" fmla="*/ 982980 w 1263967"/>
              <a:gd name="connsiteY262" fmla="*/ 360045 h 1317307"/>
              <a:gd name="connsiteX263" fmla="*/ 982028 w 1263967"/>
              <a:gd name="connsiteY263" fmla="*/ 364807 h 1317307"/>
              <a:gd name="connsiteX264" fmla="*/ 992505 w 1263967"/>
              <a:gd name="connsiteY264" fmla="*/ 368617 h 1317307"/>
              <a:gd name="connsiteX265" fmla="*/ 977265 w 1263967"/>
              <a:gd name="connsiteY265" fmla="*/ 376238 h 1317307"/>
              <a:gd name="connsiteX266" fmla="*/ 974408 w 1263967"/>
              <a:gd name="connsiteY266" fmla="*/ 385763 h 1317307"/>
              <a:gd name="connsiteX267" fmla="*/ 968693 w 1263967"/>
              <a:gd name="connsiteY267" fmla="*/ 380048 h 1317307"/>
              <a:gd name="connsiteX268" fmla="*/ 964883 w 1263967"/>
              <a:gd name="connsiteY268" fmla="*/ 387667 h 1317307"/>
              <a:gd name="connsiteX269" fmla="*/ 261938 w 1263967"/>
              <a:gd name="connsiteY269" fmla="*/ 0 h 1317307"/>
              <a:gd name="connsiteX270" fmla="*/ 240030 w 1263967"/>
              <a:gd name="connsiteY270" fmla="*/ 1905 h 1317307"/>
              <a:gd name="connsiteX271" fmla="*/ 214313 w 1263967"/>
              <a:gd name="connsiteY271" fmla="*/ 20002 h 1317307"/>
              <a:gd name="connsiteX272" fmla="*/ 146685 w 1263967"/>
              <a:gd name="connsiteY272" fmla="*/ 70485 h 1317307"/>
              <a:gd name="connsiteX273" fmla="*/ 154305 w 1263967"/>
              <a:gd name="connsiteY273" fmla="*/ 80010 h 1317307"/>
              <a:gd name="connsiteX274" fmla="*/ 171450 w 1263967"/>
              <a:gd name="connsiteY274" fmla="*/ 82867 h 1317307"/>
              <a:gd name="connsiteX275" fmla="*/ 198120 w 1263967"/>
              <a:gd name="connsiteY275" fmla="*/ 63817 h 1317307"/>
              <a:gd name="connsiteX276" fmla="*/ 187643 w 1263967"/>
              <a:gd name="connsiteY276" fmla="*/ 59055 h 1317307"/>
              <a:gd name="connsiteX277" fmla="*/ 209550 w 1263967"/>
              <a:gd name="connsiteY277" fmla="*/ 43815 h 1317307"/>
              <a:gd name="connsiteX278" fmla="*/ 219075 w 1263967"/>
              <a:gd name="connsiteY278" fmla="*/ 43815 h 1317307"/>
              <a:gd name="connsiteX279" fmla="*/ 247650 w 1263967"/>
              <a:gd name="connsiteY279" fmla="*/ 25717 h 1317307"/>
              <a:gd name="connsiteX280" fmla="*/ 246698 w 1263967"/>
              <a:gd name="connsiteY280" fmla="*/ 17145 h 1317307"/>
              <a:gd name="connsiteX281" fmla="*/ 653415 w 1263967"/>
              <a:gd name="connsiteY281" fmla="*/ 598170 h 1317307"/>
              <a:gd name="connsiteX282" fmla="*/ 653415 w 1263967"/>
              <a:gd name="connsiteY282" fmla="*/ 607695 h 1317307"/>
              <a:gd name="connsiteX283" fmla="*/ 673418 w 1263967"/>
              <a:gd name="connsiteY283" fmla="*/ 622935 h 1317307"/>
              <a:gd name="connsiteX284" fmla="*/ 671513 w 1263967"/>
              <a:gd name="connsiteY284" fmla="*/ 600075 h 1317307"/>
              <a:gd name="connsiteX285" fmla="*/ 646748 w 1263967"/>
              <a:gd name="connsiteY285" fmla="*/ 624840 h 1317307"/>
              <a:gd name="connsiteX286" fmla="*/ 657225 w 1263967"/>
              <a:gd name="connsiteY286" fmla="*/ 625793 h 1317307"/>
              <a:gd name="connsiteX287" fmla="*/ 657225 w 1263967"/>
              <a:gd name="connsiteY287" fmla="*/ 634365 h 1317307"/>
              <a:gd name="connsiteX288" fmla="*/ 647700 w 1263967"/>
              <a:gd name="connsiteY288" fmla="*/ 634365 h 1317307"/>
              <a:gd name="connsiteX289" fmla="*/ 850583 w 1263967"/>
              <a:gd name="connsiteY289" fmla="*/ 421957 h 1317307"/>
              <a:gd name="connsiteX290" fmla="*/ 850583 w 1263967"/>
              <a:gd name="connsiteY290" fmla="*/ 430530 h 1317307"/>
              <a:gd name="connsiteX291" fmla="*/ 858203 w 1263967"/>
              <a:gd name="connsiteY291" fmla="*/ 428625 h 1317307"/>
              <a:gd name="connsiteX292" fmla="*/ 858203 w 1263967"/>
              <a:gd name="connsiteY292" fmla="*/ 423863 h 1317307"/>
              <a:gd name="connsiteX293" fmla="*/ 895350 w 1263967"/>
              <a:gd name="connsiteY293" fmla="*/ 451485 h 1317307"/>
              <a:gd name="connsiteX294" fmla="*/ 894398 w 1263967"/>
              <a:gd name="connsiteY294" fmla="*/ 441007 h 1317307"/>
              <a:gd name="connsiteX295" fmla="*/ 879158 w 1263967"/>
              <a:gd name="connsiteY295" fmla="*/ 439103 h 1317307"/>
              <a:gd name="connsiteX296" fmla="*/ 873443 w 1263967"/>
              <a:gd name="connsiteY296" fmla="*/ 435292 h 1317307"/>
              <a:gd name="connsiteX297" fmla="*/ 864870 w 1263967"/>
              <a:gd name="connsiteY297" fmla="*/ 435292 h 1317307"/>
              <a:gd name="connsiteX298" fmla="*/ 861060 w 1263967"/>
              <a:gd name="connsiteY298" fmla="*/ 438150 h 1317307"/>
              <a:gd name="connsiteX299" fmla="*/ 869633 w 1263967"/>
              <a:gd name="connsiteY299" fmla="*/ 441960 h 1317307"/>
              <a:gd name="connsiteX300" fmla="*/ 880110 w 1263967"/>
              <a:gd name="connsiteY300" fmla="*/ 452438 h 1317307"/>
              <a:gd name="connsiteX301" fmla="*/ 723900 w 1263967"/>
              <a:gd name="connsiteY301" fmla="*/ 462915 h 1317307"/>
              <a:gd name="connsiteX302" fmla="*/ 722948 w 1263967"/>
              <a:gd name="connsiteY302" fmla="*/ 473392 h 1317307"/>
              <a:gd name="connsiteX303" fmla="*/ 720090 w 1263967"/>
              <a:gd name="connsiteY303" fmla="*/ 480060 h 1317307"/>
              <a:gd name="connsiteX304" fmla="*/ 721995 w 1263967"/>
              <a:gd name="connsiteY304" fmla="*/ 501015 h 1317307"/>
              <a:gd name="connsiteX305" fmla="*/ 725805 w 1263967"/>
              <a:gd name="connsiteY305" fmla="*/ 503873 h 1317307"/>
              <a:gd name="connsiteX306" fmla="*/ 732473 w 1263967"/>
              <a:gd name="connsiteY306" fmla="*/ 504825 h 1317307"/>
              <a:gd name="connsiteX307" fmla="*/ 737235 w 1263967"/>
              <a:gd name="connsiteY307" fmla="*/ 496253 h 1317307"/>
              <a:gd name="connsiteX308" fmla="*/ 738188 w 1263967"/>
              <a:gd name="connsiteY308" fmla="*/ 481013 h 1317307"/>
              <a:gd name="connsiteX309" fmla="*/ 735330 w 1263967"/>
              <a:gd name="connsiteY309" fmla="*/ 475298 h 1317307"/>
              <a:gd name="connsiteX310" fmla="*/ 734378 w 1263967"/>
              <a:gd name="connsiteY310" fmla="*/ 464820 h 1317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Lst>
            <a:rect l="l" t="t" r="r" b="b"/>
            <a:pathLst>
              <a:path w="1263967" h="1317307">
                <a:moveTo>
                  <a:pt x="930593" y="1284923"/>
                </a:moveTo>
                <a:lnTo>
                  <a:pt x="931545" y="1298258"/>
                </a:lnTo>
                <a:lnTo>
                  <a:pt x="1135380" y="1264920"/>
                </a:lnTo>
                <a:lnTo>
                  <a:pt x="1140143" y="1253490"/>
                </a:lnTo>
                <a:lnTo>
                  <a:pt x="1177290" y="1197293"/>
                </a:lnTo>
                <a:lnTo>
                  <a:pt x="1177290" y="1156335"/>
                </a:lnTo>
                <a:lnTo>
                  <a:pt x="1184910" y="1136333"/>
                </a:lnTo>
                <a:lnTo>
                  <a:pt x="1205865" y="1128712"/>
                </a:lnTo>
                <a:lnTo>
                  <a:pt x="1224915" y="1054418"/>
                </a:lnTo>
                <a:lnTo>
                  <a:pt x="1234440" y="1049655"/>
                </a:lnTo>
                <a:lnTo>
                  <a:pt x="1243965" y="1055370"/>
                </a:lnTo>
                <a:lnTo>
                  <a:pt x="1242060" y="1061085"/>
                </a:lnTo>
                <a:lnTo>
                  <a:pt x="1231583" y="1068705"/>
                </a:lnTo>
                <a:lnTo>
                  <a:pt x="1234440" y="1077278"/>
                </a:lnTo>
                <a:lnTo>
                  <a:pt x="1242060" y="1081087"/>
                </a:lnTo>
                <a:lnTo>
                  <a:pt x="1260158" y="1067753"/>
                </a:lnTo>
                <a:lnTo>
                  <a:pt x="1263968" y="974407"/>
                </a:lnTo>
                <a:lnTo>
                  <a:pt x="1248728" y="952500"/>
                </a:lnTo>
                <a:lnTo>
                  <a:pt x="1237298" y="917257"/>
                </a:lnTo>
                <a:lnTo>
                  <a:pt x="1237298" y="893445"/>
                </a:lnTo>
                <a:lnTo>
                  <a:pt x="1215390" y="851535"/>
                </a:lnTo>
                <a:lnTo>
                  <a:pt x="1215390" y="834390"/>
                </a:lnTo>
                <a:lnTo>
                  <a:pt x="1203960" y="802957"/>
                </a:lnTo>
                <a:lnTo>
                  <a:pt x="1182053" y="774382"/>
                </a:lnTo>
                <a:lnTo>
                  <a:pt x="1154430" y="764857"/>
                </a:lnTo>
                <a:lnTo>
                  <a:pt x="1108710" y="793432"/>
                </a:lnTo>
                <a:lnTo>
                  <a:pt x="1084898" y="837248"/>
                </a:lnTo>
                <a:lnTo>
                  <a:pt x="1082993" y="845820"/>
                </a:lnTo>
                <a:lnTo>
                  <a:pt x="1054418" y="879157"/>
                </a:lnTo>
                <a:lnTo>
                  <a:pt x="1040130" y="877253"/>
                </a:lnTo>
                <a:lnTo>
                  <a:pt x="1012508" y="850582"/>
                </a:lnTo>
                <a:lnTo>
                  <a:pt x="1011555" y="818198"/>
                </a:lnTo>
                <a:lnTo>
                  <a:pt x="1025843" y="800100"/>
                </a:lnTo>
                <a:lnTo>
                  <a:pt x="1044893" y="798195"/>
                </a:lnTo>
                <a:lnTo>
                  <a:pt x="1056323" y="782003"/>
                </a:lnTo>
                <a:lnTo>
                  <a:pt x="1058228" y="743903"/>
                </a:lnTo>
                <a:lnTo>
                  <a:pt x="1065848" y="736282"/>
                </a:lnTo>
                <a:lnTo>
                  <a:pt x="1076325" y="735330"/>
                </a:lnTo>
                <a:lnTo>
                  <a:pt x="1084898" y="719137"/>
                </a:lnTo>
                <a:lnTo>
                  <a:pt x="1082993" y="627698"/>
                </a:lnTo>
                <a:lnTo>
                  <a:pt x="1080135" y="615315"/>
                </a:lnTo>
                <a:lnTo>
                  <a:pt x="1068705" y="603885"/>
                </a:lnTo>
                <a:lnTo>
                  <a:pt x="1052513" y="594360"/>
                </a:lnTo>
                <a:lnTo>
                  <a:pt x="1051560" y="577215"/>
                </a:lnTo>
                <a:lnTo>
                  <a:pt x="1058228" y="571500"/>
                </a:lnTo>
                <a:lnTo>
                  <a:pt x="1075373" y="579120"/>
                </a:lnTo>
                <a:lnTo>
                  <a:pt x="1072515" y="562928"/>
                </a:lnTo>
                <a:lnTo>
                  <a:pt x="1054418" y="537210"/>
                </a:lnTo>
                <a:lnTo>
                  <a:pt x="1047750" y="521970"/>
                </a:lnTo>
                <a:lnTo>
                  <a:pt x="1037273" y="511493"/>
                </a:lnTo>
                <a:lnTo>
                  <a:pt x="1016318" y="511493"/>
                </a:lnTo>
                <a:lnTo>
                  <a:pt x="939165" y="483870"/>
                </a:lnTo>
                <a:lnTo>
                  <a:pt x="925830" y="467678"/>
                </a:lnTo>
                <a:lnTo>
                  <a:pt x="896303" y="464820"/>
                </a:lnTo>
                <a:lnTo>
                  <a:pt x="884873" y="467678"/>
                </a:lnTo>
                <a:lnTo>
                  <a:pt x="842963" y="445770"/>
                </a:lnTo>
                <a:lnTo>
                  <a:pt x="829628" y="445770"/>
                </a:lnTo>
                <a:lnTo>
                  <a:pt x="834390" y="455295"/>
                </a:lnTo>
                <a:lnTo>
                  <a:pt x="808673" y="454342"/>
                </a:lnTo>
                <a:lnTo>
                  <a:pt x="809625" y="460057"/>
                </a:lnTo>
                <a:lnTo>
                  <a:pt x="815340" y="465773"/>
                </a:lnTo>
                <a:lnTo>
                  <a:pt x="791528" y="485775"/>
                </a:lnTo>
                <a:lnTo>
                  <a:pt x="792480" y="502920"/>
                </a:lnTo>
                <a:lnTo>
                  <a:pt x="806768" y="524828"/>
                </a:lnTo>
                <a:lnTo>
                  <a:pt x="821055" y="526732"/>
                </a:lnTo>
                <a:lnTo>
                  <a:pt x="821055" y="532448"/>
                </a:lnTo>
                <a:lnTo>
                  <a:pt x="806768" y="537210"/>
                </a:lnTo>
                <a:lnTo>
                  <a:pt x="786765" y="536257"/>
                </a:lnTo>
                <a:lnTo>
                  <a:pt x="760095" y="560070"/>
                </a:lnTo>
                <a:lnTo>
                  <a:pt x="761048" y="583882"/>
                </a:lnTo>
                <a:lnTo>
                  <a:pt x="764858" y="639128"/>
                </a:lnTo>
                <a:lnTo>
                  <a:pt x="743903" y="671512"/>
                </a:lnTo>
                <a:lnTo>
                  <a:pt x="751523" y="628650"/>
                </a:lnTo>
                <a:lnTo>
                  <a:pt x="743903" y="622935"/>
                </a:lnTo>
                <a:lnTo>
                  <a:pt x="735330" y="673418"/>
                </a:lnTo>
                <a:lnTo>
                  <a:pt x="725805" y="651510"/>
                </a:lnTo>
                <a:lnTo>
                  <a:pt x="730568" y="629603"/>
                </a:lnTo>
                <a:lnTo>
                  <a:pt x="725805" y="620078"/>
                </a:lnTo>
                <a:lnTo>
                  <a:pt x="731520" y="607695"/>
                </a:lnTo>
                <a:lnTo>
                  <a:pt x="725805" y="597218"/>
                </a:lnTo>
                <a:lnTo>
                  <a:pt x="735330" y="587693"/>
                </a:lnTo>
                <a:lnTo>
                  <a:pt x="735330" y="576262"/>
                </a:lnTo>
                <a:lnTo>
                  <a:pt x="722948" y="581978"/>
                </a:lnTo>
                <a:lnTo>
                  <a:pt x="710565" y="611505"/>
                </a:lnTo>
                <a:lnTo>
                  <a:pt x="703898" y="618173"/>
                </a:lnTo>
                <a:lnTo>
                  <a:pt x="691515" y="641032"/>
                </a:lnTo>
                <a:lnTo>
                  <a:pt x="675323" y="639128"/>
                </a:lnTo>
                <a:lnTo>
                  <a:pt x="674370" y="650557"/>
                </a:lnTo>
                <a:lnTo>
                  <a:pt x="659130" y="650557"/>
                </a:lnTo>
                <a:lnTo>
                  <a:pt x="661035" y="664845"/>
                </a:lnTo>
                <a:lnTo>
                  <a:pt x="662940" y="683895"/>
                </a:lnTo>
                <a:lnTo>
                  <a:pt x="634365" y="695325"/>
                </a:lnTo>
                <a:lnTo>
                  <a:pt x="635318" y="707707"/>
                </a:lnTo>
                <a:lnTo>
                  <a:pt x="644843" y="723900"/>
                </a:lnTo>
                <a:lnTo>
                  <a:pt x="643890" y="773430"/>
                </a:lnTo>
                <a:lnTo>
                  <a:pt x="631508" y="815340"/>
                </a:lnTo>
                <a:lnTo>
                  <a:pt x="615315" y="839153"/>
                </a:lnTo>
                <a:lnTo>
                  <a:pt x="626745" y="852487"/>
                </a:lnTo>
                <a:lnTo>
                  <a:pt x="634365" y="885825"/>
                </a:lnTo>
                <a:lnTo>
                  <a:pt x="624840" y="909637"/>
                </a:lnTo>
                <a:lnTo>
                  <a:pt x="622935" y="929640"/>
                </a:lnTo>
                <a:lnTo>
                  <a:pt x="639128" y="962025"/>
                </a:lnTo>
                <a:lnTo>
                  <a:pt x="662940" y="1008698"/>
                </a:lnTo>
                <a:lnTo>
                  <a:pt x="674370" y="1026795"/>
                </a:lnTo>
                <a:lnTo>
                  <a:pt x="689610" y="1092518"/>
                </a:lnTo>
                <a:lnTo>
                  <a:pt x="688658" y="1176337"/>
                </a:lnTo>
                <a:lnTo>
                  <a:pt x="680085" y="1213485"/>
                </a:lnTo>
                <a:lnTo>
                  <a:pt x="661035" y="1243965"/>
                </a:lnTo>
                <a:lnTo>
                  <a:pt x="652463" y="1279208"/>
                </a:lnTo>
                <a:lnTo>
                  <a:pt x="633413" y="1307783"/>
                </a:lnTo>
                <a:lnTo>
                  <a:pt x="621983" y="1317308"/>
                </a:lnTo>
                <a:close/>
                <a:moveTo>
                  <a:pt x="18098" y="362903"/>
                </a:moveTo>
                <a:lnTo>
                  <a:pt x="46673" y="399098"/>
                </a:lnTo>
                <a:lnTo>
                  <a:pt x="208598" y="435292"/>
                </a:lnTo>
                <a:lnTo>
                  <a:pt x="221933" y="444817"/>
                </a:lnTo>
                <a:lnTo>
                  <a:pt x="260033" y="452438"/>
                </a:lnTo>
                <a:lnTo>
                  <a:pt x="266700" y="457200"/>
                </a:lnTo>
                <a:lnTo>
                  <a:pt x="293370" y="455295"/>
                </a:lnTo>
                <a:lnTo>
                  <a:pt x="340043" y="462915"/>
                </a:lnTo>
                <a:lnTo>
                  <a:pt x="353378" y="477203"/>
                </a:lnTo>
                <a:lnTo>
                  <a:pt x="343853" y="486728"/>
                </a:lnTo>
                <a:lnTo>
                  <a:pt x="351473" y="494348"/>
                </a:lnTo>
                <a:lnTo>
                  <a:pt x="387668" y="501015"/>
                </a:lnTo>
                <a:lnTo>
                  <a:pt x="399098" y="512445"/>
                </a:lnTo>
                <a:lnTo>
                  <a:pt x="400050" y="554355"/>
                </a:lnTo>
                <a:lnTo>
                  <a:pt x="387668" y="581025"/>
                </a:lnTo>
                <a:lnTo>
                  <a:pt x="406718" y="581978"/>
                </a:lnTo>
                <a:lnTo>
                  <a:pt x="416243" y="574357"/>
                </a:lnTo>
                <a:lnTo>
                  <a:pt x="424815" y="581978"/>
                </a:lnTo>
                <a:lnTo>
                  <a:pt x="414338" y="611505"/>
                </a:lnTo>
                <a:lnTo>
                  <a:pt x="423863" y="626745"/>
                </a:lnTo>
                <a:lnTo>
                  <a:pt x="435293" y="629603"/>
                </a:lnTo>
                <a:lnTo>
                  <a:pt x="442913" y="612457"/>
                </a:lnTo>
                <a:lnTo>
                  <a:pt x="470535" y="568643"/>
                </a:lnTo>
                <a:lnTo>
                  <a:pt x="485775" y="511493"/>
                </a:lnTo>
                <a:lnTo>
                  <a:pt x="507683" y="492442"/>
                </a:lnTo>
                <a:lnTo>
                  <a:pt x="502920" y="477203"/>
                </a:lnTo>
                <a:lnTo>
                  <a:pt x="507683" y="468630"/>
                </a:lnTo>
                <a:lnTo>
                  <a:pt x="517208" y="483870"/>
                </a:lnTo>
                <a:lnTo>
                  <a:pt x="514350" y="504825"/>
                </a:lnTo>
                <a:lnTo>
                  <a:pt x="541973" y="483870"/>
                </a:lnTo>
                <a:lnTo>
                  <a:pt x="543878" y="461963"/>
                </a:lnTo>
                <a:lnTo>
                  <a:pt x="563880" y="467678"/>
                </a:lnTo>
                <a:lnTo>
                  <a:pt x="571500" y="452438"/>
                </a:lnTo>
                <a:lnTo>
                  <a:pt x="578168" y="458153"/>
                </a:lnTo>
                <a:lnTo>
                  <a:pt x="571500" y="472440"/>
                </a:lnTo>
                <a:lnTo>
                  <a:pt x="561975" y="477203"/>
                </a:lnTo>
                <a:lnTo>
                  <a:pt x="552450" y="496253"/>
                </a:lnTo>
                <a:lnTo>
                  <a:pt x="565785" y="513398"/>
                </a:lnTo>
                <a:lnTo>
                  <a:pt x="576263" y="508635"/>
                </a:lnTo>
                <a:lnTo>
                  <a:pt x="571500" y="501967"/>
                </a:lnTo>
                <a:lnTo>
                  <a:pt x="581025" y="487680"/>
                </a:lnTo>
                <a:lnTo>
                  <a:pt x="599123" y="471488"/>
                </a:lnTo>
                <a:lnTo>
                  <a:pt x="606743" y="471488"/>
                </a:lnTo>
                <a:lnTo>
                  <a:pt x="608648" y="446723"/>
                </a:lnTo>
                <a:lnTo>
                  <a:pt x="627698" y="429578"/>
                </a:lnTo>
                <a:lnTo>
                  <a:pt x="702945" y="424815"/>
                </a:lnTo>
                <a:lnTo>
                  <a:pt x="721043" y="395288"/>
                </a:lnTo>
                <a:lnTo>
                  <a:pt x="757238" y="392430"/>
                </a:lnTo>
                <a:lnTo>
                  <a:pt x="793433" y="403860"/>
                </a:lnTo>
                <a:lnTo>
                  <a:pt x="833438" y="429578"/>
                </a:lnTo>
                <a:lnTo>
                  <a:pt x="840105" y="427673"/>
                </a:lnTo>
                <a:lnTo>
                  <a:pt x="838200" y="394335"/>
                </a:lnTo>
                <a:lnTo>
                  <a:pt x="844868" y="392430"/>
                </a:lnTo>
                <a:lnTo>
                  <a:pt x="887730" y="402907"/>
                </a:lnTo>
                <a:lnTo>
                  <a:pt x="902018" y="401003"/>
                </a:lnTo>
                <a:lnTo>
                  <a:pt x="929640" y="394335"/>
                </a:lnTo>
                <a:lnTo>
                  <a:pt x="945833" y="398145"/>
                </a:lnTo>
                <a:lnTo>
                  <a:pt x="962978" y="399098"/>
                </a:lnTo>
                <a:lnTo>
                  <a:pt x="962978" y="388620"/>
                </a:lnTo>
                <a:lnTo>
                  <a:pt x="956310" y="380048"/>
                </a:lnTo>
                <a:lnTo>
                  <a:pt x="942023" y="378142"/>
                </a:lnTo>
                <a:lnTo>
                  <a:pt x="931545" y="370523"/>
                </a:lnTo>
                <a:lnTo>
                  <a:pt x="936308" y="357188"/>
                </a:lnTo>
                <a:lnTo>
                  <a:pt x="928688" y="354330"/>
                </a:lnTo>
                <a:lnTo>
                  <a:pt x="903923" y="355282"/>
                </a:lnTo>
                <a:lnTo>
                  <a:pt x="902970" y="345757"/>
                </a:lnTo>
                <a:lnTo>
                  <a:pt x="913448" y="338138"/>
                </a:lnTo>
                <a:lnTo>
                  <a:pt x="919163" y="345757"/>
                </a:lnTo>
                <a:lnTo>
                  <a:pt x="923925" y="328613"/>
                </a:lnTo>
                <a:lnTo>
                  <a:pt x="917258" y="321945"/>
                </a:lnTo>
                <a:lnTo>
                  <a:pt x="923925" y="320040"/>
                </a:lnTo>
                <a:lnTo>
                  <a:pt x="910590" y="307657"/>
                </a:lnTo>
                <a:lnTo>
                  <a:pt x="913448" y="295275"/>
                </a:lnTo>
                <a:lnTo>
                  <a:pt x="914400" y="277178"/>
                </a:lnTo>
                <a:lnTo>
                  <a:pt x="902018" y="277178"/>
                </a:lnTo>
                <a:lnTo>
                  <a:pt x="887730" y="286703"/>
                </a:lnTo>
                <a:lnTo>
                  <a:pt x="869633" y="287655"/>
                </a:lnTo>
                <a:lnTo>
                  <a:pt x="864870" y="304800"/>
                </a:lnTo>
                <a:lnTo>
                  <a:pt x="846773" y="306705"/>
                </a:lnTo>
                <a:lnTo>
                  <a:pt x="843915" y="295275"/>
                </a:lnTo>
                <a:lnTo>
                  <a:pt x="822960" y="296228"/>
                </a:lnTo>
                <a:lnTo>
                  <a:pt x="813435" y="307657"/>
                </a:lnTo>
                <a:lnTo>
                  <a:pt x="806768" y="306705"/>
                </a:lnTo>
                <a:lnTo>
                  <a:pt x="804863" y="299085"/>
                </a:lnTo>
                <a:lnTo>
                  <a:pt x="780098" y="302895"/>
                </a:lnTo>
                <a:lnTo>
                  <a:pt x="779145" y="257175"/>
                </a:lnTo>
                <a:lnTo>
                  <a:pt x="788670" y="238125"/>
                </a:lnTo>
                <a:lnTo>
                  <a:pt x="782003" y="237173"/>
                </a:lnTo>
                <a:lnTo>
                  <a:pt x="764858" y="247650"/>
                </a:lnTo>
                <a:lnTo>
                  <a:pt x="743903" y="247650"/>
                </a:lnTo>
                <a:lnTo>
                  <a:pt x="707708" y="273367"/>
                </a:lnTo>
                <a:lnTo>
                  <a:pt x="648653" y="276225"/>
                </a:lnTo>
                <a:lnTo>
                  <a:pt x="609600" y="283845"/>
                </a:lnTo>
                <a:lnTo>
                  <a:pt x="591503" y="298132"/>
                </a:lnTo>
                <a:lnTo>
                  <a:pt x="578168" y="310515"/>
                </a:lnTo>
                <a:lnTo>
                  <a:pt x="554355" y="326707"/>
                </a:lnTo>
                <a:lnTo>
                  <a:pt x="551498" y="334328"/>
                </a:lnTo>
                <a:lnTo>
                  <a:pt x="545783" y="318135"/>
                </a:lnTo>
                <a:lnTo>
                  <a:pt x="533400" y="312420"/>
                </a:lnTo>
                <a:lnTo>
                  <a:pt x="533400" y="318135"/>
                </a:lnTo>
                <a:lnTo>
                  <a:pt x="540068" y="324803"/>
                </a:lnTo>
                <a:lnTo>
                  <a:pt x="540068" y="337185"/>
                </a:lnTo>
                <a:lnTo>
                  <a:pt x="525780" y="331470"/>
                </a:lnTo>
                <a:lnTo>
                  <a:pt x="520065" y="331470"/>
                </a:lnTo>
                <a:lnTo>
                  <a:pt x="517208" y="342900"/>
                </a:lnTo>
                <a:lnTo>
                  <a:pt x="498158" y="324803"/>
                </a:lnTo>
                <a:lnTo>
                  <a:pt x="485775" y="322898"/>
                </a:lnTo>
                <a:lnTo>
                  <a:pt x="473393" y="337185"/>
                </a:lnTo>
                <a:lnTo>
                  <a:pt x="442913" y="336232"/>
                </a:lnTo>
                <a:lnTo>
                  <a:pt x="438150" y="322898"/>
                </a:lnTo>
                <a:lnTo>
                  <a:pt x="419100" y="304800"/>
                </a:lnTo>
                <a:lnTo>
                  <a:pt x="406718" y="289560"/>
                </a:lnTo>
                <a:lnTo>
                  <a:pt x="406718" y="282892"/>
                </a:lnTo>
                <a:lnTo>
                  <a:pt x="396240" y="269557"/>
                </a:lnTo>
                <a:lnTo>
                  <a:pt x="371475" y="258127"/>
                </a:lnTo>
                <a:lnTo>
                  <a:pt x="340043" y="257175"/>
                </a:lnTo>
                <a:lnTo>
                  <a:pt x="329565" y="248602"/>
                </a:lnTo>
                <a:lnTo>
                  <a:pt x="316230" y="248602"/>
                </a:lnTo>
                <a:lnTo>
                  <a:pt x="309563" y="252413"/>
                </a:lnTo>
                <a:lnTo>
                  <a:pt x="288608" y="273367"/>
                </a:lnTo>
                <a:lnTo>
                  <a:pt x="281940" y="283845"/>
                </a:lnTo>
                <a:lnTo>
                  <a:pt x="272415" y="277178"/>
                </a:lnTo>
                <a:lnTo>
                  <a:pt x="274320" y="267653"/>
                </a:lnTo>
                <a:lnTo>
                  <a:pt x="281940" y="247650"/>
                </a:lnTo>
                <a:lnTo>
                  <a:pt x="312420" y="200025"/>
                </a:lnTo>
                <a:lnTo>
                  <a:pt x="320040" y="198120"/>
                </a:lnTo>
                <a:lnTo>
                  <a:pt x="336233" y="180023"/>
                </a:lnTo>
                <a:lnTo>
                  <a:pt x="342900" y="164782"/>
                </a:lnTo>
                <a:lnTo>
                  <a:pt x="371475" y="159067"/>
                </a:lnTo>
                <a:lnTo>
                  <a:pt x="379095" y="153352"/>
                </a:lnTo>
                <a:lnTo>
                  <a:pt x="378143" y="143827"/>
                </a:lnTo>
                <a:lnTo>
                  <a:pt x="373380" y="139065"/>
                </a:lnTo>
                <a:lnTo>
                  <a:pt x="330518" y="140970"/>
                </a:lnTo>
                <a:lnTo>
                  <a:pt x="311468" y="145732"/>
                </a:lnTo>
                <a:lnTo>
                  <a:pt x="286703" y="157163"/>
                </a:lnTo>
                <a:lnTo>
                  <a:pt x="275273" y="168592"/>
                </a:lnTo>
                <a:lnTo>
                  <a:pt x="259080" y="189548"/>
                </a:lnTo>
                <a:lnTo>
                  <a:pt x="241935" y="199073"/>
                </a:lnTo>
                <a:lnTo>
                  <a:pt x="210503" y="231457"/>
                </a:lnTo>
                <a:lnTo>
                  <a:pt x="206693" y="246698"/>
                </a:lnTo>
                <a:lnTo>
                  <a:pt x="136208" y="290513"/>
                </a:lnTo>
                <a:lnTo>
                  <a:pt x="98108" y="295275"/>
                </a:lnTo>
                <a:lnTo>
                  <a:pt x="80963" y="299085"/>
                </a:lnTo>
                <a:lnTo>
                  <a:pt x="59055" y="327660"/>
                </a:lnTo>
                <a:lnTo>
                  <a:pt x="41910" y="334328"/>
                </a:lnTo>
                <a:lnTo>
                  <a:pt x="0" y="356235"/>
                </a:lnTo>
                <a:close/>
                <a:moveTo>
                  <a:pt x="977265" y="399098"/>
                </a:moveTo>
                <a:lnTo>
                  <a:pt x="1013460" y="400050"/>
                </a:lnTo>
                <a:lnTo>
                  <a:pt x="1019175" y="395288"/>
                </a:lnTo>
                <a:lnTo>
                  <a:pt x="1017270" y="376238"/>
                </a:lnTo>
                <a:lnTo>
                  <a:pt x="1001078" y="359092"/>
                </a:lnTo>
                <a:lnTo>
                  <a:pt x="982980" y="360045"/>
                </a:lnTo>
                <a:lnTo>
                  <a:pt x="982028" y="364807"/>
                </a:lnTo>
                <a:lnTo>
                  <a:pt x="992505" y="368617"/>
                </a:lnTo>
                <a:lnTo>
                  <a:pt x="977265" y="376238"/>
                </a:lnTo>
                <a:lnTo>
                  <a:pt x="974408" y="385763"/>
                </a:lnTo>
                <a:lnTo>
                  <a:pt x="968693" y="380048"/>
                </a:lnTo>
                <a:lnTo>
                  <a:pt x="964883" y="387667"/>
                </a:lnTo>
                <a:close/>
                <a:moveTo>
                  <a:pt x="261938" y="0"/>
                </a:moveTo>
                <a:lnTo>
                  <a:pt x="240030" y="1905"/>
                </a:lnTo>
                <a:lnTo>
                  <a:pt x="214313" y="20002"/>
                </a:lnTo>
                <a:lnTo>
                  <a:pt x="146685" y="70485"/>
                </a:lnTo>
                <a:lnTo>
                  <a:pt x="154305" y="80010"/>
                </a:lnTo>
                <a:lnTo>
                  <a:pt x="171450" y="82867"/>
                </a:lnTo>
                <a:lnTo>
                  <a:pt x="198120" y="63817"/>
                </a:lnTo>
                <a:lnTo>
                  <a:pt x="187643" y="59055"/>
                </a:lnTo>
                <a:lnTo>
                  <a:pt x="209550" y="43815"/>
                </a:lnTo>
                <a:lnTo>
                  <a:pt x="219075" y="43815"/>
                </a:lnTo>
                <a:lnTo>
                  <a:pt x="247650" y="25717"/>
                </a:lnTo>
                <a:lnTo>
                  <a:pt x="246698" y="17145"/>
                </a:lnTo>
                <a:close/>
                <a:moveTo>
                  <a:pt x="653415" y="598170"/>
                </a:moveTo>
                <a:lnTo>
                  <a:pt x="653415" y="607695"/>
                </a:lnTo>
                <a:lnTo>
                  <a:pt x="673418" y="622935"/>
                </a:lnTo>
                <a:lnTo>
                  <a:pt x="671513" y="600075"/>
                </a:lnTo>
                <a:close/>
                <a:moveTo>
                  <a:pt x="646748" y="624840"/>
                </a:moveTo>
                <a:lnTo>
                  <a:pt x="657225" y="625793"/>
                </a:lnTo>
                <a:lnTo>
                  <a:pt x="657225" y="634365"/>
                </a:lnTo>
                <a:lnTo>
                  <a:pt x="647700" y="634365"/>
                </a:lnTo>
                <a:close/>
                <a:moveTo>
                  <a:pt x="850583" y="421957"/>
                </a:moveTo>
                <a:lnTo>
                  <a:pt x="850583" y="430530"/>
                </a:lnTo>
                <a:lnTo>
                  <a:pt x="858203" y="428625"/>
                </a:lnTo>
                <a:lnTo>
                  <a:pt x="858203" y="423863"/>
                </a:lnTo>
                <a:close/>
                <a:moveTo>
                  <a:pt x="895350" y="451485"/>
                </a:moveTo>
                <a:lnTo>
                  <a:pt x="894398" y="441007"/>
                </a:lnTo>
                <a:lnTo>
                  <a:pt x="879158" y="439103"/>
                </a:lnTo>
                <a:lnTo>
                  <a:pt x="873443" y="435292"/>
                </a:lnTo>
                <a:lnTo>
                  <a:pt x="864870" y="435292"/>
                </a:lnTo>
                <a:lnTo>
                  <a:pt x="861060" y="438150"/>
                </a:lnTo>
                <a:lnTo>
                  <a:pt x="869633" y="441960"/>
                </a:lnTo>
                <a:lnTo>
                  <a:pt x="880110" y="452438"/>
                </a:lnTo>
                <a:close/>
                <a:moveTo>
                  <a:pt x="723900" y="462915"/>
                </a:moveTo>
                <a:lnTo>
                  <a:pt x="722948" y="473392"/>
                </a:lnTo>
                <a:lnTo>
                  <a:pt x="720090" y="480060"/>
                </a:lnTo>
                <a:lnTo>
                  <a:pt x="721995" y="501015"/>
                </a:lnTo>
                <a:lnTo>
                  <a:pt x="725805" y="503873"/>
                </a:lnTo>
                <a:lnTo>
                  <a:pt x="732473" y="504825"/>
                </a:lnTo>
                <a:lnTo>
                  <a:pt x="737235" y="496253"/>
                </a:lnTo>
                <a:lnTo>
                  <a:pt x="738188" y="481013"/>
                </a:lnTo>
                <a:lnTo>
                  <a:pt x="735330" y="475298"/>
                </a:lnTo>
                <a:lnTo>
                  <a:pt x="734378" y="464820"/>
                </a:lnTo>
                <a:close/>
              </a:path>
            </a:pathLst>
          </a:custGeom>
          <a:solidFill>
            <a:srgbClr val="248B97"/>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B3535B3-E614-02F2-F3FC-25B04813926A}"/>
              </a:ext>
            </a:extLst>
          </p:cNvPr>
          <p:cNvSpPr/>
          <p:nvPr/>
        </p:nvSpPr>
        <p:spPr>
          <a:xfrm>
            <a:off x="6275069" y="868681"/>
            <a:ext cx="1102994" cy="1222057"/>
          </a:xfrm>
          <a:custGeom>
            <a:avLst/>
            <a:gdLst>
              <a:gd name="connsiteX0" fmla="*/ 22860 w 1102994"/>
              <a:gd name="connsiteY0" fmla="*/ 141922 h 1222057"/>
              <a:gd name="connsiteX1" fmla="*/ 12383 w 1102994"/>
              <a:gd name="connsiteY1" fmla="*/ 168593 h 1222057"/>
              <a:gd name="connsiteX2" fmla="*/ 20003 w 1102994"/>
              <a:gd name="connsiteY2" fmla="*/ 181928 h 1222057"/>
              <a:gd name="connsiteX3" fmla="*/ 17145 w 1102994"/>
              <a:gd name="connsiteY3" fmla="*/ 230505 h 1222057"/>
              <a:gd name="connsiteX4" fmla="*/ 12383 w 1102994"/>
              <a:gd name="connsiteY4" fmla="*/ 240983 h 1222057"/>
              <a:gd name="connsiteX5" fmla="*/ 38100 w 1102994"/>
              <a:gd name="connsiteY5" fmla="*/ 327660 h 1222057"/>
              <a:gd name="connsiteX6" fmla="*/ 50483 w 1102994"/>
              <a:gd name="connsiteY6" fmla="*/ 351472 h 1222057"/>
              <a:gd name="connsiteX7" fmla="*/ 57150 w 1102994"/>
              <a:gd name="connsiteY7" fmla="*/ 484822 h 1222057"/>
              <a:gd name="connsiteX8" fmla="*/ 66675 w 1102994"/>
              <a:gd name="connsiteY8" fmla="*/ 510540 h 1222057"/>
              <a:gd name="connsiteX9" fmla="*/ 62865 w 1102994"/>
              <a:gd name="connsiteY9" fmla="*/ 565785 h 1222057"/>
              <a:gd name="connsiteX10" fmla="*/ 90488 w 1102994"/>
              <a:gd name="connsiteY10" fmla="*/ 636270 h 1222057"/>
              <a:gd name="connsiteX11" fmla="*/ 93345 w 1102994"/>
              <a:gd name="connsiteY11" fmla="*/ 691515 h 1222057"/>
              <a:gd name="connsiteX12" fmla="*/ 92393 w 1102994"/>
              <a:gd name="connsiteY12" fmla="*/ 711517 h 1222057"/>
              <a:gd name="connsiteX13" fmla="*/ 91440 w 1102994"/>
              <a:gd name="connsiteY13" fmla="*/ 732473 h 1222057"/>
              <a:gd name="connsiteX14" fmla="*/ 82868 w 1102994"/>
              <a:gd name="connsiteY14" fmla="*/ 751523 h 1222057"/>
              <a:gd name="connsiteX15" fmla="*/ 53340 w 1102994"/>
              <a:gd name="connsiteY15" fmla="*/ 769620 h 1222057"/>
              <a:gd name="connsiteX16" fmla="*/ 50483 w 1102994"/>
              <a:gd name="connsiteY16" fmla="*/ 781050 h 1222057"/>
              <a:gd name="connsiteX17" fmla="*/ 66675 w 1102994"/>
              <a:gd name="connsiteY17" fmla="*/ 804862 h 1222057"/>
              <a:gd name="connsiteX18" fmla="*/ 70485 w 1102994"/>
              <a:gd name="connsiteY18" fmla="*/ 822008 h 1222057"/>
              <a:gd name="connsiteX19" fmla="*/ 95250 w 1102994"/>
              <a:gd name="connsiteY19" fmla="*/ 827723 h 1222057"/>
              <a:gd name="connsiteX20" fmla="*/ 109538 w 1102994"/>
              <a:gd name="connsiteY20" fmla="*/ 845820 h 1222057"/>
              <a:gd name="connsiteX21" fmla="*/ 107633 w 1102994"/>
              <a:gd name="connsiteY21" fmla="*/ 1222058 h 1222057"/>
              <a:gd name="connsiteX22" fmla="*/ 376238 w 1102994"/>
              <a:gd name="connsiteY22" fmla="*/ 1222058 h 1222057"/>
              <a:gd name="connsiteX23" fmla="*/ 721995 w 1102994"/>
              <a:gd name="connsiteY23" fmla="*/ 1213485 h 1222057"/>
              <a:gd name="connsiteX24" fmla="*/ 899160 w 1102994"/>
              <a:gd name="connsiteY24" fmla="*/ 1206817 h 1222057"/>
              <a:gd name="connsiteX25" fmla="*/ 888682 w 1102994"/>
              <a:gd name="connsiteY25" fmla="*/ 1163955 h 1222057"/>
              <a:gd name="connsiteX26" fmla="*/ 886778 w 1102994"/>
              <a:gd name="connsiteY26" fmla="*/ 1135380 h 1222057"/>
              <a:gd name="connsiteX27" fmla="*/ 865823 w 1102994"/>
              <a:gd name="connsiteY27" fmla="*/ 1106805 h 1222057"/>
              <a:gd name="connsiteX28" fmla="*/ 839153 w 1102994"/>
              <a:gd name="connsiteY28" fmla="*/ 1100138 h 1222057"/>
              <a:gd name="connsiteX29" fmla="*/ 789623 w 1102994"/>
              <a:gd name="connsiteY29" fmla="*/ 1065848 h 1222057"/>
              <a:gd name="connsiteX30" fmla="*/ 783907 w 1102994"/>
              <a:gd name="connsiteY30" fmla="*/ 1034415 h 1222057"/>
              <a:gd name="connsiteX31" fmla="*/ 723900 w 1102994"/>
              <a:gd name="connsiteY31" fmla="*/ 1004887 h 1222057"/>
              <a:gd name="connsiteX32" fmla="*/ 721995 w 1102994"/>
              <a:gd name="connsiteY32" fmla="*/ 992505 h 1222057"/>
              <a:gd name="connsiteX33" fmla="*/ 690563 w 1102994"/>
              <a:gd name="connsiteY33" fmla="*/ 992505 h 1222057"/>
              <a:gd name="connsiteX34" fmla="*/ 669607 w 1102994"/>
              <a:gd name="connsiteY34" fmla="*/ 967740 h 1222057"/>
              <a:gd name="connsiteX35" fmla="*/ 650557 w 1102994"/>
              <a:gd name="connsiteY35" fmla="*/ 955358 h 1222057"/>
              <a:gd name="connsiteX36" fmla="*/ 657225 w 1102994"/>
              <a:gd name="connsiteY36" fmla="*/ 906780 h 1222057"/>
              <a:gd name="connsiteX37" fmla="*/ 648653 w 1102994"/>
              <a:gd name="connsiteY37" fmla="*/ 891540 h 1222057"/>
              <a:gd name="connsiteX38" fmla="*/ 653415 w 1102994"/>
              <a:gd name="connsiteY38" fmla="*/ 840105 h 1222057"/>
              <a:gd name="connsiteX39" fmla="*/ 662940 w 1102994"/>
              <a:gd name="connsiteY39" fmla="*/ 822960 h 1222057"/>
              <a:gd name="connsiteX40" fmla="*/ 660082 w 1102994"/>
              <a:gd name="connsiteY40" fmla="*/ 797242 h 1222057"/>
              <a:gd name="connsiteX41" fmla="*/ 648653 w 1102994"/>
              <a:gd name="connsiteY41" fmla="*/ 784860 h 1222057"/>
              <a:gd name="connsiteX42" fmla="*/ 631507 w 1102994"/>
              <a:gd name="connsiteY42" fmla="*/ 782003 h 1222057"/>
              <a:gd name="connsiteX43" fmla="*/ 631507 w 1102994"/>
              <a:gd name="connsiteY43" fmla="*/ 765810 h 1222057"/>
              <a:gd name="connsiteX44" fmla="*/ 658178 w 1102994"/>
              <a:gd name="connsiteY44" fmla="*/ 710565 h 1222057"/>
              <a:gd name="connsiteX45" fmla="*/ 714375 w 1102994"/>
              <a:gd name="connsiteY45" fmla="*/ 673418 h 1222057"/>
              <a:gd name="connsiteX46" fmla="*/ 710565 w 1102994"/>
              <a:gd name="connsiteY46" fmla="*/ 549593 h 1222057"/>
              <a:gd name="connsiteX47" fmla="*/ 719138 w 1102994"/>
              <a:gd name="connsiteY47" fmla="*/ 553403 h 1222057"/>
              <a:gd name="connsiteX48" fmla="*/ 724853 w 1102994"/>
              <a:gd name="connsiteY48" fmla="*/ 548640 h 1222057"/>
              <a:gd name="connsiteX49" fmla="*/ 725805 w 1102994"/>
              <a:gd name="connsiteY49" fmla="*/ 538162 h 1222057"/>
              <a:gd name="connsiteX50" fmla="*/ 734378 w 1102994"/>
              <a:gd name="connsiteY50" fmla="*/ 532448 h 1222057"/>
              <a:gd name="connsiteX51" fmla="*/ 747713 w 1102994"/>
              <a:gd name="connsiteY51" fmla="*/ 543878 h 1222057"/>
              <a:gd name="connsiteX52" fmla="*/ 754380 w 1102994"/>
              <a:gd name="connsiteY52" fmla="*/ 542925 h 1222057"/>
              <a:gd name="connsiteX53" fmla="*/ 754380 w 1102994"/>
              <a:gd name="connsiteY53" fmla="*/ 542925 h 1222057"/>
              <a:gd name="connsiteX54" fmla="*/ 742950 w 1102994"/>
              <a:gd name="connsiteY54" fmla="*/ 521970 h 1222057"/>
              <a:gd name="connsiteX55" fmla="*/ 783907 w 1102994"/>
              <a:gd name="connsiteY55" fmla="*/ 492443 h 1222057"/>
              <a:gd name="connsiteX56" fmla="*/ 813435 w 1102994"/>
              <a:gd name="connsiteY56" fmla="*/ 457200 h 1222057"/>
              <a:gd name="connsiteX57" fmla="*/ 828675 w 1102994"/>
              <a:gd name="connsiteY57" fmla="*/ 449580 h 1222057"/>
              <a:gd name="connsiteX58" fmla="*/ 873443 w 1102994"/>
              <a:gd name="connsiteY58" fmla="*/ 393383 h 1222057"/>
              <a:gd name="connsiteX59" fmla="*/ 933450 w 1102994"/>
              <a:gd name="connsiteY59" fmla="*/ 338137 h 1222057"/>
              <a:gd name="connsiteX60" fmla="*/ 970598 w 1102994"/>
              <a:gd name="connsiteY60" fmla="*/ 318135 h 1222057"/>
              <a:gd name="connsiteX61" fmla="*/ 1030605 w 1102994"/>
              <a:gd name="connsiteY61" fmla="*/ 292418 h 1222057"/>
              <a:gd name="connsiteX62" fmla="*/ 1102995 w 1102994"/>
              <a:gd name="connsiteY62" fmla="*/ 249555 h 1222057"/>
              <a:gd name="connsiteX63" fmla="*/ 1097280 w 1102994"/>
              <a:gd name="connsiteY63" fmla="*/ 245745 h 1222057"/>
              <a:gd name="connsiteX64" fmla="*/ 1062038 w 1102994"/>
              <a:gd name="connsiteY64" fmla="*/ 252412 h 1222057"/>
              <a:gd name="connsiteX65" fmla="*/ 1035368 w 1102994"/>
              <a:gd name="connsiteY65" fmla="*/ 253365 h 1222057"/>
              <a:gd name="connsiteX66" fmla="*/ 1025843 w 1102994"/>
              <a:gd name="connsiteY66" fmla="*/ 238125 h 1222057"/>
              <a:gd name="connsiteX67" fmla="*/ 1012507 w 1102994"/>
              <a:gd name="connsiteY67" fmla="*/ 229553 h 1222057"/>
              <a:gd name="connsiteX68" fmla="*/ 919163 w 1102994"/>
              <a:gd name="connsiteY68" fmla="*/ 240983 h 1222057"/>
              <a:gd name="connsiteX69" fmla="*/ 909638 w 1102994"/>
              <a:gd name="connsiteY69" fmla="*/ 214312 h 1222057"/>
              <a:gd name="connsiteX70" fmla="*/ 894398 w 1102994"/>
              <a:gd name="connsiteY70" fmla="*/ 213360 h 1222057"/>
              <a:gd name="connsiteX71" fmla="*/ 878205 w 1102994"/>
              <a:gd name="connsiteY71" fmla="*/ 220980 h 1222057"/>
              <a:gd name="connsiteX72" fmla="*/ 842963 w 1102994"/>
              <a:gd name="connsiteY72" fmla="*/ 250508 h 1222057"/>
              <a:gd name="connsiteX73" fmla="*/ 803910 w 1102994"/>
              <a:gd name="connsiteY73" fmla="*/ 250508 h 1222057"/>
              <a:gd name="connsiteX74" fmla="*/ 783907 w 1102994"/>
              <a:gd name="connsiteY74" fmla="*/ 240983 h 1222057"/>
              <a:gd name="connsiteX75" fmla="*/ 781050 w 1102994"/>
              <a:gd name="connsiteY75" fmla="*/ 224790 h 1222057"/>
              <a:gd name="connsiteX76" fmla="*/ 743903 w 1102994"/>
              <a:gd name="connsiteY76" fmla="*/ 217170 h 1222057"/>
              <a:gd name="connsiteX77" fmla="*/ 738188 w 1102994"/>
              <a:gd name="connsiteY77" fmla="*/ 201930 h 1222057"/>
              <a:gd name="connsiteX78" fmla="*/ 731520 w 1102994"/>
              <a:gd name="connsiteY78" fmla="*/ 189547 h 1222057"/>
              <a:gd name="connsiteX79" fmla="*/ 721995 w 1102994"/>
              <a:gd name="connsiteY79" fmla="*/ 198120 h 1222057"/>
              <a:gd name="connsiteX80" fmla="*/ 697230 w 1102994"/>
              <a:gd name="connsiteY80" fmla="*/ 199072 h 1222057"/>
              <a:gd name="connsiteX81" fmla="*/ 602932 w 1102994"/>
              <a:gd name="connsiteY81" fmla="*/ 146685 h 1222057"/>
              <a:gd name="connsiteX82" fmla="*/ 575310 w 1102994"/>
              <a:gd name="connsiteY82" fmla="*/ 146685 h 1222057"/>
              <a:gd name="connsiteX83" fmla="*/ 567690 w 1102994"/>
              <a:gd name="connsiteY83" fmla="*/ 140018 h 1222057"/>
              <a:gd name="connsiteX84" fmla="*/ 538163 w 1102994"/>
              <a:gd name="connsiteY84" fmla="*/ 152400 h 1222057"/>
              <a:gd name="connsiteX85" fmla="*/ 530543 w 1102994"/>
              <a:gd name="connsiteY85" fmla="*/ 164783 h 1222057"/>
              <a:gd name="connsiteX86" fmla="*/ 499110 w 1102994"/>
              <a:gd name="connsiteY86" fmla="*/ 172403 h 1222057"/>
              <a:gd name="connsiteX87" fmla="*/ 486728 w 1102994"/>
              <a:gd name="connsiteY87" fmla="*/ 170497 h 1222057"/>
              <a:gd name="connsiteX88" fmla="*/ 486728 w 1102994"/>
              <a:gd name="connsiteY88" fmla="*/ 154305 h 1222057"/>
              <a:gd name="connsiteX89" fmla="*/ 480060 w 1102994"/>
              <a:gd name="connsiteY89" fmla="*/ 145733 h 1222057"/>
              <a:gd name="connsiteX90" fmla="*/ 423863 w 1102994"/>
              <a:gd name="connsiteY90" fmla="*/ 145733 h 1222057"/>
              <a:gd name="connsiteX91" fmla="*/ 420053 w 1102994"/>
              <a:gd name="connsiteY91" fmla="*/ 132397 h 1222057"/>
              <a:gd name="connsiteX92" fmla="*/ 395288 w 1102994"/>
              <a:gd name="connsiteY92" fmla="*/ 132397 h 1222057"/>
              <a:gd name="connsiteX93" fmla="*/ 384810 w 1102994"/>
              <a:gd name="connsiteY93" fmla="*/ 136208 h 1222057"/>
              <a:gd name="connsiteX94" fmla="*/ 361950 w 1102994"/>
              <a:gd name="connsiteY94" fmla="*/ 120015 h 1222057"/>
              <a:gd name="connsiteX95" fmla="*/ 364808 w 1102994"/>
              <a:gd name="connsiteY95" fmla="*/ 106680 h 1222057"/>
              <a:gd name="connsiteX96" fmla="*/ 359093 w 1102994"/>
              <a:gd name="connsiteY96" fmla="*/ 83820 h 1222057"/>
              <a:gd name="connsiteX97" fmla="*/ 352425 w 1102994"/>
              <a:gd name="connsiteY97" fmla="*/ 73343 h 1222057"/>
              <a:gd name="connsiteX98" fmla="*/ 350520 w 1102994"/>
              <a:gd name="connsiteY98" fmla="*/ 44768 h 1222057"/>
              <a:gd name="connsiteX99" fmla="*/ 340995 w 1102994"/>
              <a:gd name="connsiteY99" fmla="*/ 15240 h 1222057"/>
              <a:gd name="connsiteX100" fmla="*/ 320993 w 1102994"/>
              <a:gd name="connsiteY100" fmla="*/ 0 h 1222057"/>
              <a:gd name="connsiteX101" fmla="*/ 293370 w 1102994"/>
              <a:gd name="connsiteY101" fmla="*/ 0 h 1222057"/>
              <a:gd name="connsiteX102" fmla="*/ 294323 w 1102994"/>
              <a:gd name="connsiteY102" fmla="*/ 76200 h 1222057"/>
              <a:gd name="connsiteX103" fmla="*/ 0 w 1102994"/>
              <a:gd name="connsiteY103" fmla="*/ 72390 h 122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102994" h="1222057">
                <a:moveTo>
                  <a:pt x="22860" y="141922"/>
                </a:moveTo>
                <a:lnTo>
                  <a:pt x="12383" y="168593"/>
                </a:lnTo>
                <a:lnTo>
                  <a:pt x="20003" y="181928"/>
                </a:lnTo>
                <a:lnTo>
                  <a:pt x="17145" y="230505"/>
                </a:lnTo>
                <a:lnTo>
                  <a:pt x="12383" y="240983"/>
                </a:lnTo>
                <a:lnTo>
                  <a:pt x="38100" y="327660"/>
                </a:lnTo>
                <a:lnTo>
                  <a:pt x="50483" y="351472"/>
                </a:lnTo>
                <a:lnTo>
                  <a:pt x="57150" y="484822"/>
                </a:lnTo>
                <a:lnTo>
                  <a:pt x="66675" y="510540"/>
                </a:lnTo>
                <a:lnTo>
                  <a:pt x="62865" y="565785"/>
                </a:lnTo>
                <a:lnTo>
                  <a:pt x="90488" y="636270"/>
                </a:lnTo>
                <a:lnTo>
                  <a:pt x="93345" y="691515"/>
                </a:lnTo>
                <a:lnTo>
                  <a:pt x="92393" y="711517"/>
                </a:lnTo>
                <a:lnTo>
                  <a:pt x="91440" y="732473"/>
                </a:lnTo>
                <a:lnTo>
                  <a:pt x="82868" y="751523"/>
                </a:lnTo>
                <a:lnTo>
                  <a:pt x="53340" y="769620"/>
                </a:lnTo>
                <a:lnTo>
                  <a:pt x="50483" y="781050"/>
                </a:lnTo>
                <a:lnTo>
                  <a:pt x="66675" y="804862"/>
                </a:lnTo>
                <a:lnTo>
                  <a:pt x="70485" y="822008"/>
                </a:lnTo>
                <a:lnTo>
                  <a:pt x="95250" y="827723"/>
                </a:lnTo>
                <a:lnTo>
                  <a:pt x="109538" y="845820"/>
                </a:lnTo>
                <a:lnTo>
                  <a:pt x="107633" y="1222058"/>
                </a:lnTo>
                <a:lnTo>
                  <a:pt x="376238" y="1222058"/>
                </a:lnTo>
                <a:lnTo>
                  <a:pt x="721995" y="1213485"/>
                </a:lnTo>
                <a:lnTo>
                  <a:pt x="899160" y="1206817"/>
                </a:lnTo>
                <a:lnTo>
                  <a:pt x="888682" y="1163955"/>
                </a:lnTo>
                <a:lnTo>
                  <a:pt x="886778" y="1135380"/>
                </a:lnTo>
                <a:lnTo>
                  <a:pt x="865823" y="1106805"/>
                </a:lnTo>
                <a:lnTo>
                  <a:pt x="839153" y="1100138"/>
                </a:lnTo>
                <a:lnTo>
                  <a:pt x="789623" y="1065848"/>
                </a:lnTo>
                <a:lnTo>
                  <a:pt x="783907" y="1034415"/>
                </a:lnTo>
                <a:lnTo>
                  <a:pt x="723900" y="1004887"/>
                </a:lnTo>
                <a:lnTo>
                  <a:pt x="721995" y="992505"/>
                </a:lnTo>
                <a:lnTo>
                  <a:pt x="690563" y="992505"/>
                </a:lnTo>
                <a:lnTo>
                  <a:pt x="669607" y="967740"/>
                </a:lnTo>
                <a:lnTo>
                  <a:pt x="650557" y="955358"/>
                </a:lnTo>
                <a:lnTo>
                  <a:pt x="657225" y="906780"/>
                </a:lnTo>
                <a:lnTo>
                  <a:pt x="648653" y="891540"/>
                </a:lnTo>
                <a:lnTo>
                  <a:pt x="653415" y="840105"/>
                </a:lnTo>
                <a:lnTo>
                  <a:pt x="662940" y="822960"/>
                </a:lnTo>
                <a:lnTo>
                  <a:pt x="660082" y="797242"/>
                </a:lnTo>
                <a:lnTo>
                  <a:pt x="648653" y="784860"/>
                </a:lnTo>
                <a:lnTo>
                  <a:pt x="631507" y="782003"/>
                </a:lnTo>
                <a:lnTo>
                  <a:pt x="631507" y="765810"/>
                </a:lnTo>
                <a:lnTo>
                  <a:pt x="658178" y="710565"/>
                </a:lnTo>
                <a:lnTo>
                  <a:pt x="714375" y="673418"/>
                </a:lnTo>
                <a:lnTo>
                  <a:pt x="710565" y="549593"/>
                </a:lnTo>
                <a:lnTo>
                  <a:pt x="719138" y="553403"/>
                </a:lnTo>
                <a:lnTo>
                  <a:pt x="724853" y="548640"/>
                </a:lnTo>
                <a:lnTo>
                  <a:pt x="725805" y="538162"/>
                </a:lnTo>
                <a:lnTo>
                  <a:pt x="734378" y="532448"/>
                </a:lnTo>
                <a:lnTo>
                  <a:pt x="747713" y="543878"/>
                </a:lnTo>
                <a:lnTo>
                  <a:pt x="754380" y="542925"/>
                </a:lnTo>
                <a:lnTo>
                  <a:pt x="754380" y="542925"/>
                </a:lnTo>
                <a:lnTo>
                  <a:pt x="742950" y="521970"/>
                </a:lnTo>
                <a:lnTo>
                  <a:pt x="783907" y="492443"/>
                </a:lnTo>
                <a:lnTo>
                  <a:pt x="813435" y="457200"/>
                </a:lnTo>
                <a:lnTo>
                  <a:pt x="828675" y="449580"/>
                </a:lnTo>
                <a:lnTo>
                  <a:pt x="873443" y="393383"/>
                </a:lnTo>
                <a:lnTo>
                  <a:pt x="933450" y="338137"/>
                </a:lnTo>
                <a:lnTo>
                  <a:pt x="970598" y="318135"/>
                </a:lnTo>
                <a:lnTo>
                  <a:pt x="1030605" y="292418"/>
                </a:lnTo>
                <a:lnTo>
                  <a:pt x="1102995" y="249555"/>
                </a:lnTo>
                <a:lnTo>
                  <a:pt x="1097280" y="245745"/>
                </a:lnTo>
                <a:lnTo>
                  <a:pt x="1062038" y="252412"/>
                </a:lnTo>
                <a:lnTo>
                  <a:pt x="1035368" y="253365"/>
                </a:lnTo>
                <a:lnTo>
                  <a:pt x="1025843" y="238125"/>
                </a:lnTo>
                <a:lnTo>
                  <a:pt x="1012507" y="229553"/>
                </a:lnTo>
                <a:lnTo>
                  <a:pt x="919163" y="240983"/>
                </a:lnTo>
                <a:lnTo>
                  <a:pt x="909638" y="214312"/>
                </a:lnTo>
                <a:lnTo>
                  <a:pt x="894398" y="213360"/>
                </a:lnTo>
                <a:lnTo>
                  <a:pt x="878205" y="220980"/>
                </a:lnTo>
                <a:lnTo>
                  <a:pt x="842963" y="250508"/>
                </a:lnTo>
                <a:lnTo>
                  <a:pt x="803910" y="250508"/>
                </a:lnTo>
                <a:lnTo>
                  <a:pt x="783907" y="240983"/>
                </a:lnTo>
                <a:lnTo>
                  <a:pt x="781050" y="224790"/>
                </a:lnTo>
                <a:lnTo>
                  <a:pt x="743903" y="217170"/>
                </a:lnTo>
                <a:lnTo>
                  <a:pt x="738188" y="201930"/>
                </a:lnTo>
                <a:lnTo>
                  <a:pt x="731520" y="189547"/>
                </a:lnTo>
                <a:lnTo>
                  <a:pt x="721995" y="198120"/>
                </a:lnTo>
                <a:lnTo>
                  <a:pt x="697230" y="199072"/>
                </a:lnTo>
                <a:lnTo>
                  <a:pt x="602932" y="146685"/>
                </a:lnTo>
                <a:lnTo>
                  <a:pt x="575310" y="146685"/>
                </a:lnTo>
                <a:lnTo>
                  <a:pt x="567690" y="140018"/>
                </a:lnTo>
                <a:lnTo>
                  <a:pt x="538163" y="152400"/>
                </a:lnTo>
                <a:lnTo>
                  <a:pt x="530543" y="164783"/>
                </a:lnTo>
                <a:lnTo>
                  <a:pt x="499110" y="172403"/>
                </a:lnTo>
                <a:lnTo>
                  <a:pt x="486728" y="170497"/>
                </a:lnTo>
                <a:lnTo>
                  <a:pt x="486728" y="154305"/>
                </a:lnTo>
                <a:lnTo>
                  <a:pt x="480060" y="145733"/>
                </a:lnTo>
                <a:lnTo>
                  <a:pt x="423863" y="145733"/>
                </a:lnTo>
                <a:lnTo>
                  <a:pt x="420053" y="132397"/>
                </a:lnTo>
                <a:lnTo>
                  <a:pt x="395288" y="132397"/>
                </a:lnTo>
                <a:lnTo>
                  <a:pt x="384810" y="136208"/>
                </a:lnTo>
                <a:lnTo>
                  <a:pt x="361950" y="120015"/>
                </a:lnTo>
                <a:lnTo>
                  <a:pt x="364808" y="106680"/>
                </a:lnTo>
                <a:lnTo>
                  <a:pt x="359093" y="83820"/>
                </a:lnTo>
                <a:lnTo>
                  <a:pt x="352425" y="73343"/>
                </a:lnTo>
                <a:lnTo>
                  <a:pt x="350520" y="44768"/>
                </a:lnTo>
                <a:lnTo>
                  <a:pt x="340995" y="15240"/>
                </a:lnTo>
                <a:lnTo>
                  <a:pt x="320993" y="0"/>
                </a:lnTo>
                <a:lnTo>
                  <a:pt x="293370" y="0"/>
                </a:lnTo>
                <a:lnTo>
                  <a:pt x="294323" y="76200"/>
                </a:lnTo>
                <a:lnTo>
                  <a:pt x="0" y="72390"/>
                </a:lnTo>
                <a:close/>
              </a:path>
            </a:pathLst>
          </a:custGeom>
          <a:solidFill>
            <a:srgbClr val="248B97"/>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FC0ABAC-9803-31CE-2683-D7C09CD68AE1}"/>
              </a:ext>
            </a:extLst>
          </p:cNvPr>
          <p:cNvSpPr/>
          <p:nvPr/>
        </p:nvSpPr>
        <p:spPr>
          <a:xfrm>
            <a:off x="7232331" y="3834766"/>
            <a:ext cx="595312" cy="1033462"/>
          </a:xfrm>
          <a:custGeom>
            <a:avLst/>
            <a:gdLst>
              <a:gd name="connsiteX0" fmla="*/ 581025 w 595312"/>
              <a:gd name="connsiteY0" fmla="*/ 985838 h 1033462"/>
              <a:gd name="connsiteX1" fmla="*/ 533400 w 595312"/>
              <a:gd name="connsiteY1" fmla="*/ 986790 h 1033462"/>
              <a:gd name="connsiteX2" fmla="*/ 510540 w 595312"/>
              <a:gd name="connsiteY2" fmla="*/ 972503 h 1033462"/>
              <a:gd name="connsiteX3" fmla="*/ 435293 w 595312"/>
              <a:gd name="connsiteY3" fmla="*/ 996315 h 1033462"/>
              <a:gd name="connsiteX4" fmla="*/ 426720 w 595312"/>
              <a:gd name="connsiteY4" fmla="*/ 989647 h 1033462"/>
              <a:gd name="connsiteX5" fmla="*/ 421957 w 595312"/>
              <a:gd name="connsiteY5" fmla="*/ 991553 h 1033462"/>
              <a:gd name="connsiteX6" fmla="*/ 421005 w 595312"/>
              <a:gd name="connsiteY6" fmla="*/ 1006792 h 1033462"/>
              <a:gd name="connsiteX7" fmla="*/ 415290 w 595312"/>
              <a:gd name="connsiteY7" fmla="*/ 1007745 h 1033462"/>
              <a:gd name="connsiteX8" fmla="*/ 390525 w 595312"/>
              <a:gd name="connsiteY8" fmla="*/ 1033463 h 1033462"/>
              <a:gd name="connsiteX9" fmla="*/ 383857 w 595312"/>
              <a:gd name="connsiteY9" fmla="*/ 1032510 h 1033462"/>
              <a:gd name="connsiteX10" fmla="*/ 378143 w 595312"/>
              <a:gd name="connsiteY10" fmla="*/ 1025842 h 1033462"/>
              <a:gd name="connsiteX11" fmla="*/ 366713 w 595312"/>
              <a:gd name="connsiteY11" fmla="*/ 1008697 h 1033462"/>
              <a:gd name="connsiteX12" fmla="*/ 369570 w 595312"/>
              <a:gd name="connsiteY12" fmla="*/ 996315 h 1033462"/>
              <a:gd name="connsiteX13" fmla="*/ 323850 w 595312"/>
              <a:gd name="connsiteY13" fmla="*/ 931545 h 1033462"/>
              <a:gd name="connsiteX14" fmla="*/ 332423 w 595312"/>
              <a:gd name="connsiteY14" fmla="*/ 887730 h 1033462"/>
              <a:gd name="connsiteX15" fmla="*/ 341948 w 595312"/>
              <a:gd name="connsiteY15" fmla="*/ 874395 h 1033462"/>
              <a:gd name="connsiteX16" fmla="*/ 342900 w 595312"/>
              <a:gd name="connsiteY16" fmla="*/ 861060 h 1033462"/>
              <a:gd name="connsiteX17" fmla="*/ 0 w 595312"/>
              <a:gd name="connsiteY17" fmla="*/ 880110 h 1033462"/>
              <a:gd name="connsiteX18" fmla="*/ 16193 w 595312"/>
              <a:gd name="connsiteY18" fmla="*/ 766763 h 1033462"/>
              <a:gd name="connsiteX19" fmla="*/ 39053 w 595312"/>
              <a:gd name="connsiteY19" fmla="*/ 721042 h 1033462"/>
              <a:gd name="connsiteX20" fmla="*/ 96203 w 595312"/>
              <a:gd name="connsiteY20" fmla="*/ 641032 h 1033462"/>
              <a:gd name="connsiteX21" fmla="*/ 79057 w 595312"/>
              <a:gd name="connsiteY21" fmla="*/ 617220 h 1033462"/>
              <a:gd name="connsiteX22" fmla="*/ 98107 w 595312"/>
              <a:gd name="connsiteY22" fmla="*/ 617220 h 1033462"/>
              <a:gd name="connsiteX23" fmla="*/ 98107 w 595312"/>
              <a:gd name="connsiteY23" fmla="*/ 585788 h 1033462"/>
              <a:gd name="connsiteX24" fmla="*/ 75248 w 595312"/>
              <a:gd name="connsiteY24" fmla="*/ 561975 h 1033462"/>
              <a:gd name="connsiteX25" fmla="*/ 80010 w 595312"/>
              <a:gd name="connsiteY25" fmla="*/ 545782 h 1033462"/>
              <a:gd name="connsiteX26" fmla="*/ 68580 w 595312"/>
              <a:gd name="connsiteY26" fmla="*/ 536257 h 1033462"/>
              <a:gd name="connsiteX27" fmla="*/ 53340 w 595312"/>
              <a:gd name="connsiteY27" fmla="*/ 468630 h 1033462"/>
              <a:gd name="connsiteX28" fmla="*/ 59055 w 595312"/>
              <a:gd name="connsiteY28" fmla="*/ 455295 h 1033462"/>
              <a:gd name="connsiteX29" fmla="*/ 70485 w 595312"/>
              <a:gd name="connsiteY29" fmla="*/ 441007 h 1033462"/>
              <a:gd name="connsiteX30" fmla="*/ 75248 w 595312"/>
              <a:gd name="connsiteY30" fmla="*/ 412432 h 1033462"/>
              <a:gd name="connsiteX31" fmla="*/ 60960 w 595312"/>
              <a:gd name="connsiteY31" fmla="*/ 390525 h 1033462"/>
              <a:gd name="connsiteX32" fmla="*/ 56198 w 595312"/>
              <a:gd name="connsiteY32" fmla="*/ 369570 h 1033462"/>
              <a:gd name="connsiteX33" fmla="*/ 64770 w 595312"/>
              <a:gd name="connsiteY33" fmla="*/ 362903 h 1033462"/>
              <a:gd name="connsiteX34" fmla="*/ 64770 w 595312"/>
              <a:gd name="connsiteY34" fmla="*/ 355282 h 1033462"/>
              <a:gd name="connsiteX35" fmla="*/ 48578 w 595312"/>
              <a:gd name="connsiteY35" fmla="*/ 344805 h 1033462"/>
              <a:gd name="connsiteX36" fmla="*/ 47625 w 595312"/>
              <a:gd name="connsiteY36" fmla="*/ 338138 h 1033462"/>
              <a:gd name="connsiteX37" fmla="*/ 62865 w 595312"/>
              <a:gd name="connsiteY37" fmla="*/ 329565 h 1033462"/>
              <a:gd name="connsiteX38" fmla="*/ 51435 w 595312"/>
              <a:gd name="connsiteY38" fmla="*/ 319088 h 1033462"/>
              <a:gd name="connsiteX39" fmla="*/ 67628 w 595312"/>
              <a:gd name="connsiteY39" fmla="*/ 251460 h 1033462"/>
              <a:gd name="connsiteX40" fmla="*/ 100013 w 595312"/>
              <a:gd name="connsiteY40" fmla="*/ 236220 h 1033462"/>
              <a:gd name="connsiteX41" fmla="*/ 100013 w 595312"/>
              <a:gd name="connsiteY41" fmla="*/ 228600 h 1033462"/>
              <a:gd name="connsiteX42" fmla="*/ 89535 w 595312"/>
              <a:gd name="connsiteY42" fmla="*/ 215265 h 1033462"/>
              <a:gd name="connsiteX43" fmla="*/ 117157 w 595312"/>
              <a:gd name="connsiteY43" fmla="*/ 163830 h 1033462"/>
              <a:gd name="connsiteX44" fmla="*/ 135255 w 595312"/>
              <a:gd name="connsiteY44" fmla="*/ 163830 h 1033462"/>
              <a:gd name="connsiteX45" fmla="*/ 149543 w 595312"/>
              <a:gd name="connsiteY45" fmla="*/ 152400 h 1033462"/>
              <a:gd name="connsiteX46" fmla="*/ 146685 w 595312"/>
              <a:gd name="connsiteY46" fmla="*/ 102870 h 1033462"/>
              <a:gd name="connsiteX47" fmla="*/ 176213 w 595312"/>
              <a:gd name="connsiteY47" fmla="*/ 60007 h 1033462"/>
              <a:gd name="connsiteX48" fmla="*/ 193357 w 595312"/>
              <a:gd name="connsiteY48" fmla="*/ 54292 h 1033462"/>
              <a:gd name="connsiteX49" fmla="*/ 188595 w 595312"/>
              <a:gd name="connsiteY49" fmla="*/ 24765 h 1033462"/>
              <a:gd name="connsiteX50" fmla="*/ 553403 w 595312"/>
              <a:gd name="connsiteY50" fmla="*/ 0 h 1033462"/>
              <a:gd name="connsiteX51" fmla="*/ 565785 w 595312"/>
              <a:gd name="connsiteY51" fmla="*/ 19050 h 1033462"/>
              <a:gd name="connsiteX52" fmla="*/ 553403 w 595312"/>
              <a:gd name="connsiteY52" fmla="*/ 657225 h 1033462"/>
              <a:gd name="connsiteX53" fmla="*/ 595313 w 595312"/>
              <a:gd name="connsiteY53" fmla="*/ 973455 h 1033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95312" h="1033462">
                <a:moveTo>
                  <a:pt x="581025" y="985838"/>
                </a:moveTo>
                <a:lnTo>
                  <a:pt x="533400" y="986790"/>
                </a:lnTo>
                <a:lnTo>
                  <a:pt x="510540" y="972503"/>
                </a:lnTo>
                <a:lnTo>
                  <a:pt x="435293" y="996315"/>
                </a:lnTo>
                <a:lnTo>
                  <a:pt x="426720" y="989647"/>
                </a:lnTo>
                <a:lnTo>
                  <a:pt x="421957" y="991553"/>
                </a:lnTo>
                <a:lnTo>
                  <a:pt x="421005" y="1006792"/>
                </a:lnTo>
                <a:lnTo>
                  <a:pt x="415290" y="1007745"/>
                </a:lnTo>
                <a:lnTo>
                  <a:pt x="390525" y="1033463"/>
                </a:lnTo>
                <a:lnTo>
                  <a:pt x="383857" y="1032510"/>
                </a:lnTo>
                <a:lnTo>
                  <a:pt x="378143" y="1025842"/>
                </a:lnTo>
                <a:lnTo>
                  <a:pt x="366713" y="1008697"/>
                </a:lnTo>
                <a:lnTo>
                  <a:pt x="369570" y="996315"/>
                </a:lnTo>
                <a:lnTo>
                  <a:pt x="323850" y="931545"/>
                </a:lnTo>
                <a:lnTo>
                  <a:pt x="332423" y="887730"/>
                </a:lnTo>
                <a:lnTo>
                  <a:pt x="341948" y="874395"/>
                </a:lnTo>
                <a:lnTo>
                  <a:pt x="342900" y="861060"/>
                </a:lnTo>
                <a:lnTo>
                  <a:pt x="0" y="880110"/>
                </a:lnTo>
                <a:lnTo>
                  <a:pt x="16193" y="766763"/>
                </a:lnTo>
                <a:lnTo>
                  <a:pt x="39053" y="721042"/>
                </a:lnTo>
                <a:lnTo>
                  <a:pt x="96203" y="641032"/>
                </a:lnTo>
                <a:lnTo>
                  <a:pt x="79057" y="617220"/>
                </a:lnTo>
                <a:lnTo>
                  <a:pt x="98107" y="617220"/>
                </a:lnTo>
                <a:lnTo>
                  <a:pt x="98107" y="585788"/>
                </a:lnTo>
                <a:lnTo>
                  <a:pt x="75248" y="561975"/>
                </a:lnTo>
                <a:lnTo>
                  <a:pt x="80010" y="545782"/>
                </a:lnTo>
                <a:lnTo>
                  <a:pt x="68580" y="536257"/>
                </a:lnTo>
                <a:lnTo>
                  <a:pt x="53340" y="468630"/>
                </a:lnTo>
                <a:lnTo>
                  <a:pt x="59055" y="455295"/>
                </a:lnTo>
                <a:lnTo>
                  <a:pt x="70485" y="441007"/>
                </a:lnTo>
                <a:lnTo>
                  <a:pt x="75248" y="412432"/>
                </a:lnTo>
                <a:lnTo>
                  <a:pt x="60960" y="390525"/>
                </a:lnTo>
                <a:lnTo>
                  <a:pt x="56198" y="369570"/>
                </a:lnTo>
                <a:lnTo>
                  <a:pt x="64770" y="362903"/>
                </a:lnTo>
                <a:lnTo>
                  <a:pt x="64770" y="355282"/>
                </a:lnTo>
                <a:lnTo>
                  <a:pt x="48578" y="344805"/>
                </a:lnTo>
                <a:lnTo>
                  <a:pt x="47625" y="338138"/>
                </a:lnTo>
                <a:lnTo>
                  <a:pt x="62865" y="329565"/>
                </a:lnTo>
                <a:lnTo>
                  <a:pt x="51435" y="319088"/>
                </a:lnTo>
                <a:lnTo>
                  <a:pt x="67628" y="251460"/>
                </a:lnTo>
                <a:lnTo>
                  <a:pt x="100013" y="236220"/>
                </a:lnTo>
                <a:lnTo>
                  <a:pt x="100013" y="228600"/>
                </a:lnTo>
                <a:lnTo>
                  <a:pt x="89535" y="215265"/>
                </a:lnTo>
                <a:lnTo>
                  <a:pt x="117157" y="163830"/>
                </a:lnTo>
                <a:lnTo>
                  <a:pt x="135255" y="163830"/>
                </a:lnTo>
                <a:lnTo>
                  <a:pt x="149543" y="152400"/>
                </a:lnTo>
                <a:lnTo>
                  <a:pt x="146685" y="102870"/>
                </a:lnTo>
                <a:lnTo>
                  <a:pt x="176213" y="60007"/>
                </a:lnTo>
                <a:lnTo>
                  <a:pt x="193357" y="54292"/>
                </a:lnTo>
                <a:lnTo>
                  <a:pt x="188595" y="24765"/>
                </a:lnTo>
                <a:lnTo>
                  <a:pt x="553403" y="0"/>
                </a:lnTo>
                <a:lnTo>
                  <a:pt x="565785" y="19050"/>
                </a:lnTo>
                <a:lnTo>
                  <a:pt x="553403" y="657225"/>
                </a:lnTo>
                <a:lnTo>
                  <a:pt x="595313" y="973455"/>
                </a:lnTo>
                <a:close/>
              </a:path>
            </a:pathLst>
          </a:custGeom>
          <a:solidFill>
            <a:srgbClr val="248B97"/>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66E9784-2391-5F66-35C4-1E0FAE9DAC80}"/>
              </a:ext>
            </a:extLst>
          </p:cNvPr>
          <p:cNvSpPr/>
          <p:nvPr/>
        </p:nvSpPr>
        <p:spPr>
          <a:xfrm>
            <a:off x="6486524" y="2689861"/>
            <a:ext cx="1111567" cy="960120"/>
          </a:xfrm>
          <a:custGeom>
            <a:avLst/>
            <a:gdLst>
              <a:gd name="connsiteX0" fmla="*/ 674370 w 1111567"/>
              <a:gd name="connsiteY0" fmla="*/ 38100 h 960120"/>
              <a:gd name="connsiteX1" fmla="*/ 663893 w 1111567"/>
              <a:gd name="connsiteY1" fmla="*/ 27623 h 960120"/>
              <a:gd name="connsiteX2" fmla="*/ 658177 w 1111567"/>
              <a:gd name="connsiteY2" fmla="*/ 12383 h 960120"/>
              <a:gd name="connsiteX3" fmla="*/ 641985 w 1111567"/>
              <a:gd name="connsiteY3" fmla="*/ 0 h 960120"/>
              <a:gd name="connsiteX4" fmla="*/ 505777 w 1111567"/>
              <a:gd name="connsiteY4" fmla="*/ 7620 h 960120"/>
              <a:gd name="connsiteX5" fmla="*/ 246697 w 1111567"/>
              <a:gd name="connsiteY5" fmla="*/ 19050 h 960120"/>
              <a:gd name="connsiteX6" fmla="*/ 0 w 1111567"/>
              <a:gd name="connsiteY6" fmla="*/ 18098 h 960120"/>
              <a:gd name="connsiteX7" fmla="*/ 12382 w 1111567"/>
              <a:gd name="connsiteY7" fmla="*/ 30480 h 960120"/>
              <a:gd name="connsiteX8" fmla="*/ 9525 w 1111567"/>
              <a:gd name="connsiteY8" fmla="*/ 43815 h 960120"/>
              <a:gd name="connsiteX9" fmla="*/ 29528 w 1111567"/>
              <a:gd name="connsiteY9" fmla="*/ 79058 h 960120"/>
              <a:gd name="connsiteX10" fmla="*/ 66675 w 1111567"/>
              <a:gd name="connsiteY10" fmla="*/ 139065 h 960120"/>
              <a:gd name="connsiteX11" fmla="*/ 94297 w 1111567"/>
              <a:gd name="connsiteY11" fmla="*/ 167640 h 960120"/>
              <a:gd name="connsiteX12" fmla="*/ 113347 w 1111567"/>
              <a:gd name="connsiteY12" fmla="*/ 173355 h 960120"/>
              <a:gd name="connsiteX13" fmla="*/ 121920 w 1111567"/>
              <a:gd name="connsiteY13" fmla="*/ 163830 h 960120"/>
              <a:gd name="connsiteX14" fmla="*/ 136207 w 1111567"/>
              <a:gd name="connsiteY14" fmla="*/ 183833 h 960120"/>
              <a:gd name="connsiteX15" fmla="*/ 135255 w 1111567"/>
              <a:gd name="connsiteY15" fmla="*/ 195263 h 960120"/>
              <a:gd name="connsiteX16" fmla="*/ 109538 w 1111567"/>
              <a:gd name="connsiteY16" fmla="*/ 220028 h 960120"/>
              <a:gd name="connsiteX17" fmla="*/ 104775 w 1111567"/>
              <a:gd name="connsiteY17" fmla="*/ 241935 h 960120"/>
              <a:gd name="connsiteX18" fmla="*/ 128588 w 1111567"/>
              <a:gd name="connsiteY18" fmla="*/ 265747 h 960120"/>
              <a:gd name="connsiteX19" fmla="*/ 153353 w 1111567"/>
              <a:gd name="connsiteY19" fmla="*/ 310515 h 960120"/>
              <a:gd name="connsiteX20" fmla="*/ 183832 w 1111567"/>
              <a:gd name="connsiteY20" fmla="*/ 317183 h 960120"/>
              <a:gd name="connsiteX21" fmla="*/ 188595 w 1111567"/>
              <a:gd name="connsiteY21" fmla="*/ 775335 h 960120"/>
              <a:gd name="connsiteX22" fmla="*/ 190500 w 1111567"/>
              <a:gd name="connsiteY22" fmla="*/ 878205 h 960120"/>
              <a:gd name="connsiteX23" fmla="*/ 562927 w 1111567"/>
              <a:gd name="connsiteY23" fmla="*/ 871538 h 960120"/>
              <a:gd name="connsiteX24" fmla="*/ 942023 w 1111567"/>
              <a:gd name="connsiteY24" fmla="*/ 852488 h 960120"/>
              <a:gd name="connsiteX25" fmla="*/ 957263 w 1111567"/>
              <a:gd name="connsiteY25" fmla="*/ 876300 h 960120"/>
              <a:gd name="connsiteX26" fmla="*/ 957263 w 1111567"/>
              <a:gd name="connsiteY26" fmla="*/ 897255 h 960120"/>
              <a:gd name="connsiteX27" fmla="*/ 941070 w 1111567"/>
              <a:gd name="connsiteY27" fmla="*/ 911543 h 960120"/>
              <a:gd name="connsiteX28" fmla="*/ 914400 w 1111567"/>
              <a:gd name="connsiteY28" fmla="*/ 960120 h 960120"/>
              <a:gd name="connsiteX29" fmla="*/ 1021080 w 1111567"/>
              <a:gd name="connsiteY29" fmla="*/ 952500 h 960120"/>
              <a:gd name="connsiteX30" fmla="*/ 1030605 w 1111567"/>
              <a:gd name="connsiteY30" fmla="*/ 933450 h 960120"/>
              <a:gd name="connsiteX31" fmla="*/ 1042035 w 1111567"/>
              <a:gd name="connsiteY31" fmla="*/ 928688 h 960120"/>
              <a:gd name="connsiteX32" fmla="*/ 1042035 w 1111567"/>
              <a:gd name="connsiteY32" fmla="*/ 922020 h 960120"/>
              <a:gd name="connsiteX33" fmla="*/ 1030605 w 1111567"/>
              <a:gd name="connsiteY33" fmla="*/ 911543 h 960120"/>
              <a:gd name="connsiteX34" fmla="*/ 1024890 w 1111567"/>
              <a:gd name="connsiteY34" fmla="*/ 902018 h 960120"/>
              <a:gd name="connsiteX35" fmla="*/ 1041082 w 1111567"/>
              <a:gd name="connsiteY35" fmla="*/ 903922 h 960120"/>
              <a:gd name="connsiteX36" fmla="*/ 1048702 w 1111567"/>
              <a:gd name="connsiteY36" fmla="*/ 897255 h 960120"/>
              <a:gd name="connsiteX37" fmla="*/ 1035368 w 1111567"/>
              <a:gd name="connsiteY37" fmla="*/ 882968 h 960120"/>
              <a:gd name="connsiteX38" fmla="*/ 1048702 w 1111567"/>
              <a:gd name="connsiteY38" fmla="*/ 878205 h 960120"/>
              <a:gd name="connsiteX39" fmla="*/ 1049655 w 1111567"/>
              <a:gd name="connsiteY39" fmla="*/ 868680 h 960120"/>
              <a:gd name="connsiteX40" fmla="*/ 1043940 w 1111567"/>
              <a:gd name="connsiteY40" fmla="*/ 859155 h 960120"/>
              <a:gd name="connsiteX41" fmla="*/ 1043940 w 1111567"/>
              <a:gd name="connsiteY41" fmla="*/ 846772 h 960120"/>
              <a:gd name="connsiteX42" fmla="*/ 1037273 w 1111567"/>
              <a:gd name="connsiteY42" fmla="*/ 840105 h 960120"/>
              <a:gd name="connsiteX43" fmla="*/ 1039177 w 1111567"/>
              <a:gd name="connsiteY43" fmla="*/ 830580 h 960120"/>
              <a:gd name="connsiteX44" fmla="*/ 1049655 w 1111567"/>
              <a:gd name="connsiteY44" fmla="*/ 830580 h 960120"/>
              <a:gd name="connsiteX45" fmla="*/ 1056323 w 1111567"/>
              <a:gd name="connsiteY45" fmla="*/ 837247 h 960120"/>
              <a:gd name="connsiteX46" fmla="*/ 1053465 w 1111567"/>
              <a:gd name="connsiteY46" fmla="*/ 846772 h 960120"/>
              <a:gd name="connsiteX47" fmla="*/ 1061085 w 1111567"/>
              <a:gd name="connsiteY47" fmla="*/ 853440 h 960120"/>
              <a:gd name="connsiteX48" fmla="*/ 1068705 w 1111567"/>
              <a:gd name="connsiteY48" fmla="*/ 843915 h 960120"/>
              <a:gd name="connsiteX49" fmla="*/ 1078230 w 1111567"/>
              <a:gd name="connsiteY49" fmla="*/ 818197 h 960120"/>
              <a:gd name="connsiteX50" fmla="*/ 1091565 w 1111567"/>
              <a:gd name="connsiteY50" fmla="*/ 826770 h 960120"/>
              <a:gd name="connsiteX51" fmla="*/ 1098232 w 1111567"/>
              <a:gd name="connsiteY51" fmla="*/ 822960 h 960120"/>
              <a:gd name="connsiteX52" fmla="*/ 1109663 w 1111567"/>
              <a:gd name="connsiteY52" fmla="*/ 783908 h 960120"/>
              <a:gd name="connsiteX53" fmla="*/ 1100138 w 1111567"/>
              <a:gd name="connsiteY53" fmla="*/ 774383 h 960120"/>
              <a:gd name="connsiteX54" fmla="*/ 1109663 w 1111567"/>
              <a:gd name="connsiteY54" fmla="*/ 755333 h 960120"/>
              <a:gd name="connsiteX55" fmla="*/ 1111568 w 1111567"/>
              <a:gd name="connsiteY55" fmla="*/ 746760 h 960120"/>
              <a:gd name="connsiteX56" fmla="*/ 1099185 w 1111567"/>
              <a:gd name="connsiteY56" fmla="*/ 739140 h 960120"/>
              <a:gd name="connsiteX57" fmla="*/ 1072515 w 1111567"/>
              <a:gd name="connsiteY57" fmla="*/ 739140 h 960120"/>
              <a:gd name="connsiteX58" fmla="*/ 1059180 w 1111567"/>
              <a:gd name="connsiteY58" fmla="*/ 724853 h 960120"/>
              <a:gd name="connsiteX59" fmla="*/ 1042035 w 1111567"/>
              <a:gd name="connsiteY59" fmla="*/ 688658 h 960120"/>
              <a:gd name="connsiteX60" fmla="*/ 1042035 w 1111567"/>
              <a:gd name="connsiteY60" fmla="*/ 670560 h 960120"/>
              <a:gd name="connsiteX61" fmla="*/ 1049655 w 1111567"/>
              <a:gd name="connsiteY61" fmla="*/ 664845 h 960120"/>
              <a:gd name="connsiteX62" fmla="*/ 1050607 w 1111567"/>
              <a:gd name="connsiteY62" fmla="*/ 652463 h 960120"/>
              <a:gd name="connsiteX63" fmla="*/ 1034415 w 1111567"/>
              <a:gd name="connsiteY63" fmla="*/ 634365 h 960120"/>
              <a:gd name="connsiteX64" fmla="*/ 1025843 w 1111567"/>
              <a:gd name="connsiteY64" fmla="*/ 610553 h 960120"/>
              <a:gd name="connsiteX65" fmla="*/ 1000125 w 1111567"/>
              <a:gd name="connsiteY65" fmla="*/ 571500 h 960120"/>
              <a:gd name="connsiteX66" fmla="*/ 954405 w 1111567"/>
              <a:gd name="connsiteY66" fmla="*/ 559118 h 960120"/>
              <a:gd name="connsiteX67" fmla="*/ 883920 w 1111567"/>
              <a:gd name="connsiteY67" fmla="*/ 491490 h 960120"/>
              <a:gd name="connsiteX68" fmla="*/ 880110 w 1111567"/>
              <a:gd name="connsiteY68" fmla="*/ 468630 h 960120"/>
              <a:gd name="connsiteX69" fmla="*/ 906780 w 1111567"/>
              <a:gd name="connsiteY69" fmla="*/ 396240 h 960120"/>
              <a:gd name="connsiteX70" fmla="*/ 902970 w 1111567"/>
              <a:gd name="connsiteY70" fmla="*/ 378143 h 960120"/>
              <a:gd name="connsiteX71" fmla="*/ 914400 w 1111567"/>
              <a:gd name="connsiteY71" fmla="*/ 367665 h 960120"/>
              <a:gd name="connsiteX72" fmla="*/ 914400 w 1111567"/>
              <a:gd name="connsiteY72" fmla="*/ 355283 h 960120"/>
              <a:gd name="connsiteX73" fmla="*/ 887730 w 1111567"/>
              <a:gd name="connsiteY73" fmla="*/ 340995 h 960120"/>
              <a:gd name="connsiteX74" fmla="*/ 859155 w 1111567"/>
              <a:gd name="connsiteY74" fmla="*/ 334328 h 960120"/>
              <a:gd name="connsiteX75" fmla="*/ 826770 w 1111567"/>
              <a:gd name="connsiteY75" fmla="*/ 345758 h 960120"/>
              <a:gd name="connsiteX76" fmla="*/ 814388 w 1111567"/>
              <a:gd name="connsiteY76" fmla="*/ 323850 h 960120"/>
              <a:gd name="connsiteX77" fmla="*/ 820102 w 1111567"/>
              <a:gd name="connsiteY77" fmla="*/ 305753 h 960120"/>
              <a:gd name="connsiteX78" fmla="*/ 813435 w 1111567"/>
              <a:gd name="connsiteY78" fmla="*/ 282893 h 960120"/>
              <a:gd name="connsiteX79" fmla="*/ 731520 w 1111567"/>
              <a:gd name="connsiteY79" fmla="*/ 202883 h 960120"/>
              <a:gd name="connsiteX80" fmla="*/ 710565 w 1111567"/>
              <a:gd name="connsiteY80" fmla="*/ 188595 h 960120"/>
              <a:gd name="connsiteX81" fmla="*/ 686752 w 1111567"/>
              <a:gd name="connsiteY81" fmla="*/ 132397 h 960120"/>
              <a:gd name="connsiteX82" fmla="*/ 675323 w 1111567"/>
              <a:gd name="connsiteY82" fmla="*/ 80963 h 960120"/>
              <a:gd name="connsiteX83" fmla="*/ 688657 w 1111567"/>
              <a:gd name="connsiteY83" fmla="*/ 45720 h 96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111567" h="960120">
                <a:moveTo>
                  <a:pt x="674370" y="38100"/>
                </a:moveTo>
                <a:lnTo>
                  <a:pt x="663893" y="27623"/>
                </a:lnTo>
                <a:lnTo>
                  <a:pt x="658177" y="12383"/>
                </a:lnTo>
                <a:lnTo>
                  <a:pt x="641985" y="0"/>
                </a:lnTo>
                <a:lnTo>
                  <a:pt x="505777" y="7620"/>
                </a:lnTo>
                <a:lnTo>
                  <a:pt x="246697" y="19050"/>
                </a:lnTo>
                <a:lnTo>
                  <a:pt x="0" y="18098"/>
                </a:lnTo>
                <a:lnTo>
                  <a:pt x="12382" y="30480"/>
                </a:lnTo>
                <a:lnTo>
                  <a:pt x="9525" y="43815"/>
                </a:lnTo>
                <a:lnTo>
                  <a:pt x="29528" y="79058"/>
                </a:lnTo>
                <a:lnTo>
                  <a:pt x="66675" y="139065"/>
                </a:lnTo>
                <a:lnTo>
                  <a:pt x="94297" y="167640"/>
                </a:lnTo>
                <a:lnTo>
                  <a:pt x="113347" y="173355"/>
                </a:lnTo>
                <a:lnTo>
                  <a:pt x="121920" y="163830"/>
                </a:lnTo>
                <a:lnTo>
                  <a:pt x="136207" y="183833"/>
                </a:lnTo>
                <a:lnTo>
                  <a:pt x="135255" y="195263"/>
                </a:lnTo>
                <a:lnTo>
                  <a:pt x="109538" y="220028"/>
                </a:lnTo>
                <a:lnTo>
                  <a:pt x="104775" y="241935"/>
                </a:lnTo>
                <a:lnTo>
                  <a:pt x="128588" y="265747"/>
                </a:lnTo>
                <a:lnTo>
                  <a:pt x="153353" y="310515"/>
                </a:lnTo>
                <a:lnTo>
                  <a:pt x="183832" y="317183"/>
                </a:lnTo>
                <a:lnTo>
                  <a:pt x="188595" y="775335"/>
                </a:lnTo>
                <a:lnTo>
                  <a:pt x="190500" y="878205"/>
                </a:lnTo>
                <a:lnTo>
                  <a:pt x="562927" y="871538"/>
                </a:lnTo>
                <a:lnTo>
                  <a:pt x="942023" y="852488"/>
                </a:lnTo>
                <a:lnTo>
                  <a:pt x="957263" y="876300"/>
                </a:lnTo>
                <a:lnTo>
                  <a:pt x="957263" y="897255"/>
                </a:lnTo>
                <a:lnTo>
                  <a:pt x="941070" y="911543"/>
                </a:lnTo>
                <a:lnTo>
                  <a:pt x="914400" y="960120"/>
                </a:lnTo>
                <a:lnTo>
                  <a:pt x="1021080" y="952500"/>
                </a:lnTo>
                <a:lnTo>
                  <a:pt x="1030605" y="933450"/>
                </a:lnTo>
                <a:lnTo>
                  <a:pt x="1042035" y="928688"/>
                </a:lnTo>
                <a:lnTo>
                  <a:pt x="1042035" y="922020"/>
                </a:lnTo>
                <a:lnTo>
                  <a:pt x="1030605" y="911543"/>
                </a:lnTo>
                <a:lnTo>
                  <a:pt x="1024890" y="902018"/>
                </a:lnTo>
                <a:lnTo>
                  <a:pt x="1041082" y="903922"/>
                </a:lnTo>
                <a:lnTo>
                  <a:pt x="1048702" y="897255"/>
                </a:lnTo>
                <a:lnTo>
                  <a:pt x="1035368" y="882968"/>
                </a:lnTo>
                <a:lnTo>
                  <a:pt x="1048702" y="878205"/>
                </a:lnTo>
                <a:lnTo>
                  <a:pt x="1049655" y="868680"/>
                </a:lnTo>
                <a:lnTo>
                  <a:pt x="1043940" y="859155"/>
                </a:lnTo>
                <a:lnTo>
                  <a:pt x="1043940" y="846772"/>
                </a:lnTo>
                <a:lnTo>
                  <a:pt x="1037273" y="840105"/>
                </a:lnTo>
                <a:lnTo>
                  <a:pt x="1039177" y="830580"/>
                </a:lnTo>
                <a:lnTo>
                  <a:pt x="1049655" y="830580"/>
                </a:lnTo>
                <a:lnTo>
                  <a:pt x="1056323" y="837247"/>
                </a:lnTo>
                <a:lnTo>
                  <a:pt x="1053465" y="846772"/>
                </a:lnTo>
                <a:lnTo>
                  <a:pt x="1061085" y="853440"/>
                </a:lnTo>
                <a:lnTo>
                  <a:pt x="1068705" y="843915"/>
                </a:lnTo>
                <a:lnTo>
                  <a:pt x="1078230" y="818197"/>
                </a:lnTo>
                <a:lnTo>
                  <a:pt x="1091565" y="826770"/>
                </a:lnTo>
                <a:lnTo>
                  <a:pt x="1098232" y="822960"/>
                </a:lnTo>
                <a:lnTo>
                  <a:pt x="1109663" y="783908"/>
                </a:lnTo>
                <a:lnTo>
                  <a:pt x="1100138" y="774383"/>
                </a:lnTo>
                <a:lnTo>
                  <a:pt x="1109663" y="755333"/>
                </a:lnTo>
                <a:lnTo>
                  <a:pt x="1111568" y="746760"/>
                </a:lnTo>
                <a:lnTo>
                  <a:pt x="1099185" y="739140"/>
                </a:lnTo>
                <a:lnTo>
                  <a:pt x="1072515" y="739140"/>
                </a:lnTo>
                <a:lnTo>
                  <a:pt x="1059180" y="724853"/>
                </a:lnTo>
                <a:lnTo>
                  <a:pt x="1042035" y="688658"/>
                </a:lnTo>
                <a:lnTo>
                  <a:pt x="1042035" y="670560"/>
                </a:lnTo>
                <a:lnTo>
                  <a:pt x="1049655" y="664845"/>
                </a:lnTo>
                <a:lnTo>
                  <a:pt x="1050607" y="652463"/>
                </a:lnTo>
                <a:lnTo>
                  <a:pt x="1034415" y="634365"/>
                </a:lnTo>
                <a:lnTo>
                  <a:pt x="1025843" y="610553"/>
                </a:lnTo>
                <a:lnTo>
                  <a:pt x="1000125" y="571500"/>
                </a:lnTo>
                <a:lnTo>
                  <a:pt x="954405" y="559118"/>
                </a:lnTo>
                <a:lnTo>
                  <a:pt x="883920" y="491490"/>
                </a:lnTo>
                <a:lnTo>
                  <a:pt x="880110" y="468630"/>
                </a:lnTo>
                <a:lnTo>
                  <a:pt x="906780" y="396240"/>
                </a:lnTo>
                <a:lnTo>
                  <a:pt x="902970" y="378143"/>
                </a:lnTo>
                <a:lnTo>
                  <a:pt x="914400" y="367665"/>
                </a:lnTo>
                <a:lnTo>
                  <a:pt x="914400" y="355283"/>
                </a:lnTo>
                <a:lnTo>
                  <a:pt x="887730" y="340995"/>
                </a:lnTo>
                <a:lnTo>
                  <a:pt x="859155" y="334328"/>
                </a:lnTo>
                <a:lnTo>
                  <a:pt x="826770" y="345758"/>
                </a:lnTo>
                <a:lnTo>
                  <a:pt x="814388" y="323850"/>
                </a:lnTo>
                <a:lnTo>
                  <a:pt x="820102" y="305753"/>
                </a:lnTo>
                <a:lnTo>
                  <a:pt x="813435" y="282893"/>
                </a:lnTo>
                <a:lnTo>
                  <a:pt x="731520" y="202883"/>
                </a:lnTo>
                <a:lnTo>
                  <a:pt x="710565" y="188595"/>
                </a:lnTo>
                <a:lnTo>
                  <a:pt x="686752" y="132397"/>
                </a:lnTo>
                <a:lnTo>
                  <a:pt x="675323" y="80963"/>
                </a:lnTo>
                <a:lnTo>
                  <a:pt x="688657" y="45720"/>
                </a:lnTo>
                <a:close/>
              </a:path>
            </a:pathLst>
          </a:custGeom>
          <a:solidFill>
            <a:srgbClr val="248B97"/>
          </a:solidFill>
          <a:ln w="9525" cap="flat">
            <a:noFill/>
            <a:prstDash val="solid"/>
            <a:miter/>
          </a:ln>
        </p:spPr>
        <p:txBody>
          <a:bodyPr rtlCol="0" anchor="ctr"/>
          <a:lstStyle/>
          <a:p>
            <a:endParaRPr lang="en-US" dirty="0"/>
          </a:p>
        </p:txBody>
      </p:sp>
      <p:sp>
        <p:nvSpPr>
          <p:cNvPr id="38" name="Freeform: Shape 37">
            <a:extLst>
              <a:ext uri="{FF2B5EF4-FFF2-40B4-BE49-F238E27FC236}">
                <a16:creationId xmlns:a16="http://schemas.microsoft.com/office/drawing/2014/main" id="{0F2D9B27-6C9E-9736-B664-AB5E6D23DEA7}"/>
              </a:ext>
            </a:extLst>
          </p:cNvPr>
          <p:cNvSpPr/>
          <p:nvPr/>
        </p:nvSpPr>
        <p:spPr>
          <a:xfrm>
            <a:off x="3624262" y="647701"/>
            <a:ext cx="1700212" cy="1078229"/>
          </a:xfrm>
          <a:custGeom>
            <a:avLst/>
            <a:gdLst>
              <a:gd name="connsiteX0" fmla="*/ 600075 w 1700212"/>
              <a:gd name="connsiteY0" fmla="*/ 952500 h 1078229"/>
              <a:gd name="connsiteX1" fmla="*/ 1145857 w 1700212"/>
              <a:gd name="connsiteY1" fmla="*/ 1027747 h 1078229"/>
              <a:gd name="connsiteX2" fmla="*/ 1631632 w 1700212"/>
              <a:gd name="connsiteY2" fmla="*/ 1078230 h 1078229"/>
              <a:gd name="connsiteX3" fmla="*/ 1650682 w 1700212"/>
              <a:gd name="connsiteY3" fmla="*/ 881063 h 1078229"/>
              <a:gd name="connsiteX4" fmla="*/ 1700213 w 1700212"/>
              <a:gd name="connsiteY4" fmla="*/ 245745 h 1078229"/>
              <a:gd name="connsiteX5" fmla="*/ 1190625 w 1700212"/>
              <a:gd name="connsiteY5" fmla="*/ 192405 h 1078229"/>
              <a:gd name="connsiteX6" fmla="*/ 673418 w 1700212"/>
              <a:gd name="connsiteY6" fmla="*/ 119063 h 1078229"/>
              <a:gd name="connsiteX7" fmla="*/ 45720 w 1700212"/>
              <a:gd name="connsiteY7" fmla="*/ 0 h 1078229"/>
              <a:gd name="connsiteX8" fmla="*/ 0 w 1700212"/>
              <a:gd name="connsiteY8" fmla="*/ 209550 h 1078229"/>
              <a:gd name="connsiteX9" fmla="*/ 35242 w 1700212"/>
              <a:gd name="connsiteY9" fmla="*/ 280035 h 1078229"/>
              <a:gd name="connsiteX10" fmla="*/ 20003 w 1700212"/>
              <a:gd name="connsiteY10" fmla="*/ 325755 h 1078229"/>
              <a:gd name="connsiteX11" fmla="*/ 54292 w 1700212"/>
              <a:gd name="connsiteY11" fmla="*/ 371475 h 1078229"/>
              <a:gd name="connsiteX12" fmla="*/ 72390 w 1700212"/>
              <a:gd name="connsiteY12" fmla="*/ 378142 h 1078229"/>
              <a:gd name="connsiteX13" fmla="*/ 109538 w 1700212"/>
              <a:gd name="connsiteY13" fmla="*/ 457200 h 1078229"/>
              <a:gd name="connsiteX14" fmla="*/ 109538 w 1700212"/>
              <a:gd name="connsiteY14" fmla="*/ 477203 h 1078229"/>
              <a:gd name="connsiteX15" fmla="*/ 131445 w 1700212"/>
              <a:gd name="connsiteY15" fmla="*/ 505778 h 1078229"/>
              <a:gd name="connsiteX16" fmla="*/ 140017 w 1700212"/>
              <a:gd name="connsiteY16" fmla="*/ 505778 h 1078229"/>
              <a:gd name="connsiteX17" fmla="*/ 153353 w 1700212"/>
              <a:gd name="connsiteY17" fmla="*/ 525780 h 1078229"/>
              <a:gd name="connsiteX18" fmla="*/ 183833 w 1700212"/>
              <a:gd name="connsiteY18" fmla="*/ 525780 h 1078229"/>
              <a:gd name="connsiteX19" fmla="*/ 183833 w 1700212"/>
              <a:gd name="connsiteY19" fmla="*/ 541020 h 1078229"/>
              <a:gd name="connsiteX20" fmla="*/ 116205 w 1700212"/>
              <a:gd name="connsiteY20" fmla="*/ 702945 h 1078229"/>
              <a:gd name="connsiteX21" fmla="*/ 111442 w 1700212"/>
              <a:gd name="connsiteY21" fmla="*/ 741998 h 1078229"/>
              <a:gd name="connsiteX22" fmla="*/ 124778 w 1700212"/>
              <a:gd name="connsiteY22" fmla="*/ 746760 h 1078229"/>
              <a:gd name="connsiteX23" fmla="*/ 140017 w 1700212"/>
              <a:gd name="connsiteY23" fmla="*/ 771525 h 1078229"/>
              <a:gd name="connsiteX24" fmla="*/ 166688 w 1700212"/>
              <a:gd name="connsiteY24" fmla="*/ 758190 h 1078229"/>
              <a:gd name="connsiteX25" fmla="*/ 200978 w 1700212"/>
              <a:gd name="connsiteY25" fmla="*/ 735330 h 1078229"/>
              <a:gd name="connsiteX26" fmla="*/ 219075 w 1700212"/>
              <a:gd name="connsiteY26" fmla="*/ 753428 h 1078229"/>
              <a:gd name="connsiteX27" fmla="*/ 223838 w 1700212"/>
              <a:gd name="connsiteY27" fmla="*/ 777240 h 1078229"/>
              <a:gd name="connsiteX28" fmla="*/ 219075 w 1700212"/>
              <a:gd name="connsiteY28" fmla="*/ 807720 h 1078229"/>
              <a:gd name="connsiteX29" fmla="*/ 242888 w 1700212"/>
              <a:gd name="connsiteY29" fmla="*/ 900113 h 1078229"/>
              <a:gd name="connsiteX30" fmla="*/ 267653 w 1700212"/>
              <a:gd name="connsiteY30" fmla="*/ 933450 h 1078229"/>
              <a:gd name="connsiteX31" fmla="*/ 289560 w 1700212"/>
              <a:gd name="connsiteY31" fmla="*/ 946785 h 1078229"/>
              <a:gd name="connsiteX32" fmla="*/ 293370 w 1700212"/>
              <a:gd name="connsiteY32" fmla="*/ 975360 h 1078229"/>
              <a:gd name="connsiteX33" fmla="*/ 293370 w 1700212"/>
              <a:gd name="connsiteY33" fmla="*/ 1014413 h 1078229"/>
              <a:gd name="connsiteX34" fmla="*/ 315278 w 1700212"/>
              <a:gd name="connsiteY34" fmla="*/ 1036320 h 1078229"/>
              <a:gd name="connsiteX35" fmla="*/ 330517 w 1700212"/>
              <a:gd name="connsiteY35" fmla="*/ 1014413 h 1078229"/>
              <a:gd name="connsiteX36" fmla="*/ 396240 w 1700212"/>
              <a:gd name="connsiteY36" fmla="*/ 1029653 h 1078229"/>
              <a:gd name="connsiteX37" fmla="*/ 416242 w 1700212"/>
              <a:gd name="connsiteY37" fmla="*/ 1018222 h 1078229"/>
              <a:gd name="connsiteX38" fmla="*/ 501967 w 1700212"/>
              <a:gd name="connsiteY38" fmla="*/ 1034415 h 1078229"/>
              <a:gd name="connsiteX39" fmla="*/ 528638 w 1700212"/>
              <a:gd name="connsiteY39" fmla="*/ 1002983 h 1078229"/>
              <a:gd name="connsiteX40" fmla="*/ 545783 w 1700212"/>
              <a:gd name="connsiteY40" fmla="*/ 997268 h 1078229"/>
              <a:gd name="connsiteX41" fmla="*/ 557213 w 1700212"/>
              <a:gd name="connsiteY41" fmla="*/ 1014413 h 1078229"/>
              <a:gd name="connsiteX42" fmla="*/ 572453 w 1700212"/>
              <a:gd name="connsiteY42" fmla="*/ 1053465 h 1078229"/>
              <a:gd name="connsiteX43" fmla="*/ 581025 w 1700212"/>
              <a:gd name="connsiteY43" fmla="*/ 1054418 h 107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700212" h="1078229">
                <a:moveTo>
                  <a:pt x="600075" y="952500"/>
                </a:moveTo>
                <a:lnTo>
                  <a:pt x="1145857" y="1027747"/>
                </a:lnTo>
                <a:lnTo>
                  <a:pt x="1631632" y="1078230"/>
                </a:lnTo>
                <a:lnTo>
                  <a:pt x="1650682" y="881063"/>
                </a:lnTo>
                <a:lnTo>
                  <a:pt x="1700213" y="245745"/>
                </a:lnTo>
                <a:lnTo>
                  <a:pt x="1190625" y="192405"/>
                </a:lnTo>
                <a:lnTo>
                  <a:pt x="673418" y="119063"/>
                </a:lnTo>
                <a:lnTo>
                  <a:pt x="45720" y="0"/>
                </a:lnTo>
                <a:lnTo>
                  <a:pt x="0" y="209550"/>
                </a:lnTo>
                <a:lnTo>
                  <a:pt x="35242" y="280035"/>
                </a:lnTo>
                <a:lnTo>
                  <a:pt x="20003" y="325755"/>
                </a:lnTo>
                <a:lnTo>
                  <a:pt x="54292" y="371475"/>
                </a:lnTo>
                <a:lnTo>
                  <a:pt x="72390" y="378142"/>
                </a:lnTo>
                <a:lnTo>
                  <a:pt x="109538" y="457200"/>
                </a:lnTo>
                <a:lnTo>
                  <a:pt x="109538" y="477203"/>
                </a:lnTo>
                <a:lnTo>
                  <a:pt x="131445" y="505778"/>
                </a:lnTo>
                <a:lnTo>
                  <a:pt x="140017" y="505778"/>
                </a:lnTo>
                <a:lnTo>
                  <a:pt x="153353" y="525780"/>
                </a:lnTo>
                <a:lnTo>
                  <a:pt x="183833" y="525780"/>
                </a:lnTo>
                <a:lnTo>
                  <a:pt x="183833" y="541020"/>
                </a:lnTo>
                <a:lnTo>
                  <a:pt x="116205" y="702945"/>
                </a:lnTo>
                <a:lnTo>
                  <a:pt x="111442" y="741998"/>
                </a:lnTo>
                <a:lnTo>
                  <a:pt x="124778" y="746760"/>
                </a:lnTo>
                <a:lnTo>
                  <a:pt x="140017" y="771525"/>
                </a:lnTo>
                <a:lnTo>
                  <a:pt x="166688" y="758190"/>
                </a:lnTo>
                <a:lnTo>
                  <a:pt x="200978" y="735330"/>
                </a:lnTo>
                <a:lnTo>
                  <a:pt x="219075" y="753428"/>
                </a:lnTo>
                <a:lnTo>
                  <a:pt x="223838" y="777240"/>
                </a:lnTo>
                <a:lnTo>
                  <a:pt x="219075" y="807720"/>
                </a:lnTo>
                <a:lnTo>
                  <a:pt x="242888" y="900113"/>
                </a:lnTo>
                <a:lnTo>
                  <a:pt x="267653" y="933450"/>
                </a:lnTo>
                <a:lnTo>
                  <a:pt x="289560" y="946785"/>
                </a:lnTo>
                <a:lnTo>
                  <a:pt x="293370" y="975360"/>
                </a:lnTo>
                <a:lnTo>
                  <a:pt x="293370" y="1014413"/>
                </a:lnTo>
                <a:lnTo>
                  <a:pt x="315278" y="1036320"/>
                </a:lnTo>
                <a:lnTo>
                  <a:pt x="330517" y="1014413"/>
                </a:lnTo>
                <a:lnTo>
                  <a:pt x="396240" y="1029653"/>
                </a:lnTo>
                <a:lnTo>
                  <a:pt x="416242" y="1018222"/>
                </a:lnTo>
                <a:lnTo>
                  <a:pt x="501967" y="1034415"/>
                </a:lnTo>
                <a:lnTo>
                  <a:pt x="528638" y="1002983"/>
                </a:lnTo>
                <a:lnTo>
                  <a:pt x="545783" y="997268"/>
                </a:lnTo>
                <a:lnTo>
                  <a:pt x="557213" y="1014413"/>
                </a:lnTo>
                <a:lnTo>
                  <a:pt x="572453" y="1053465"/>
                </a:lnTo>
                <a:lnTo>
                  <a:pt x="581025" y="1054418"/>
                </a:lnTo>
                <a:close/>
              </a:path>
            </a:pathLst>
          </a:custGeom>
          <a:solidFill>
            <a:srgbClr val="248B97"/>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E382486-9F41-9316-8F87-553D52BC9DA0}"/>
              </a:ext>
            </a:extLst>
          </p:cNvPr>
          <p:cNvSpPr/>
          <p:nvPr/>
        </p:nvSpPr>
        <p:spPr>
          <a:xfrm>
            <a:off x="5183504" y="2144079"/>
            <a:ext cx="1369694" cy="684847"/>
          </a:xfrm>
          <a:custGeom>
            <a:avLst/>
            <a:gdLst>
              <a:gd name="connsiteX0" fmla="*/ 521970 w 1369694"/>
              <a:gd name="connsiteY0" fmla="*/ 33338 h 684847"/>
              <a:gd name="connsiteX1" fmla="*/ 883920 w 1369694"/>
              <a:gd name="connsiteY1" fmla="*/ 48577 h 684847"/>
              <a:gd name="connsiteX2" fmla="*/ 916305 w 1369694"/>
              <a:gd name="connsiteY2" fmla="*/ 79057 h 684847"/>
              <a:gd name="connsiteX3" fmla="*/ 932497 w 1369694"/>
              <a:gd name="connsiteY3" fmla="*/ 80963 h 684847"/>
              <a:gd name="connsiteX4" fmla="*/ 952500 w 1369694"/>
              <a:gd name="connsiteY4" fmla="*/ 100013 h 684847"/>
              <a:gd name="connsiteX5" fmla="*/ 969645 w 1369694"/>
              <a:gd name="connsiteY5" fmla="*/ 99060 h 684847"/>
              <a:gd name="connsiteX6" fmla="*/ 986790 w 1369694"/>
              <a:gd name="connsiteY6" fmla="*/ 80010 h 684847"/>
              <a:gd name="connsiteX7" fmla="*/ 1001077 w 1369694"/>
              <a:gd name="connsiteY7" fmla="*/ 85725 h 684847"/>
              <a:gd name="connsiteX8" fmla="*/ 1010602 w 1369694"/>
              <a:gd name="connsiteY8" fmla="*/ 79057 h 684847"/>
              <a:gd name="connsiteX9" fmla="*/ 1017270 w 1369694"/>
              <a:gd name="connsiteY9" fmla="*/ 83820 h 684847"/>
              <a:gd name="connsiteX10" fmla="*/ 1025842 w 1369694"/>
              <a:gd name="connsiteY10" fmla="*/ 80010 h 684847"/>
              <a:gd name="connsiteX11" fmla="*/ 1032510 w 1369694"/>
              <a:gd name="connsiteY11" fmla="*/ 83820 h 684847"/>
              <a:gd name="connsiteX12" fmla="*/ 1041082 w 1369694"/>
              <a:gd name="connsiteY12" fmla="*/ 80010 h 684847"/>
              <a:gd name="connsiteX13" fmla="*/ 1050607 w 1369694"/>
              <a:gd name="connsiteY13" fmla="*/ 84772 h 684847"/>
              <a:gd name="connsiteX14" fmla="*/ 1063942 w 1369694"/>
              <a:gd name="connsiteY14" fmla="*/ 79057 h 684847"/>
              <a:gd name="connsiteX15" fmla="*/ 1082992 w 1369694"/>
              <a:gd name="connsiteY15" fmla="*/ 84772 h 684847"/>
              <a:gd name="connsiteX16" fmla="*/ 1088707 w 1369694"/>
              <a:gd name="connsiteY16" fmla="*/ 95250 h 684847"/>
              <a:gd name="connsiteX17" fmla="*/ 1146810 w 1369694"/>
              <a:gd name="connsiteY17" fmla="*/ 116205 h 684847"/>
              <a:gd name="connsiteX18" fmla="*/ 1158240 w 1369694"/>
              <a:gd name="connsiteY18" fmla="*/ 128588 h 684847"/>
              <a:gd name="connsiteX19" fmla="*/ 1166813 w 1369694"/>
              <a:gd name="connsiteY19" fmla="*/ 153352 h 684847"/>
              <a:gd name="connsiteX20" fmla="*/ 1183957 w 1369694"/>
              <a:gd name="connsiteY20" fmla="*/ 160020 h 684847"/>
              <a:gd name="connsiteX21" fmla="*/ 1198245 w 1369694"/>
              <a:gd name="connsiteY21" fmla="*/ 158115 h 684847"/>
              <a:gd name="connsiteX22" fmla="*/ 1203007 w 1369694"/>
              <a:gd name="connsiteY22" fmla="*/ 166688 h 684847"/>
              <a:gd name="connsiteX23" fmla="*/ 1203007 w 1369694"/>
              <a:gd name="connsiteY23" fmla="*/ 188595 h 684847"/>
              <a:gd name="connsiteX24" fmla="*/ 1208723 w 1369694"/>
              <a:gd name="connsiteY24" fmla="*/ 204788 h 684847"/>
              <a:gd name="connsiteX25" fmla="*/ 1208723 w 1369694"/>
              <a:gd name="connsiteY25" fmla="*/ 218122 h 684847"/>
              <a:gd name="connsiteX26" fmla="*/ 1221105 w 1369694"/>
              <a:gd name="connsiteY26" fmla="*/ 253365 h 684847"/>
              <a:gd name="connsiteX27" fmla="*/ 1242060 w 1369694"/>
              <a:gd name="connsiteY27" fmla="*/ 294322 h 684847"/>
              <a:gd name="connsiteX28" fmla="*/ 1243965 w 1369694"/>
              <a:gd name="connsiteY28" fmla="*/ 329565 h 684847"/>
              <a:gd name="connsiteX29" fmla="*/ 1270635 w 1369694"/>
              <a:gd name="connsiteY29" fmla="*/ 377190 h 684847"/>
              <a:gd name="connsiteX30" fmla="*/ 1274445 w 1369694"/>
              <a:gd name="connsiteY30" fmla="*/ 435292 h 684847"/>
              <a:gd name="connsiteX31" fmla="*/ 1286827 w 1369694"/>
              <a:gd name="connsiteY31" fmla="*/ 441960 h 684847"/>
              <a:gd name="connsiteX32" fmla="*/ 1284923 w 1369694"/>
              <a:gd name="connsiteY32" fmla="*/ 469582 h 684847"/>
              <a:gd name="connsiteX33" fmla="*/ 1292542 w 1369694"/>
              <a:gd name="connsiteY33" fmla="*/ 501015 h 684847"/>
              <a:gd name="connsiteX34" fmla="*/ 1285875 w 1369694"/>
              <a:gd name="connsiteY34" fmla="*/ 521970 h 684847"/>
              <a:gd name="connsiteX35" fmla="*/ 1303020 w 1369694"/>
              <a:gd name="connsiteY35" fmla="*/ 563880 h 684847"/>
              <a:gd name="connsiteX36" fmla="*/ 1315402 w 1369694"/>
              <a:gd name="connsiteY36" fmla="*/ 576263 h 684847"/>
              <a:gd name="connsiteX37" fmla="*/ 1312545 w 1369694"/>
              <a:gd name="connsiteY37" fmla="*/ 589597 h 684847"/>
              <a:gd name="connsiteX38" fmla="*/ 1332548 w 1369694"/>
              <a:gd name="connsiteY38" fmla="*/ 624840 h 684847"/>
              <a:gd name="connsiteX39" fmla="*/ 1369695 w 1369694"/>
              <a:gd name="connsiteY39" fmla="*/ 684847 h 684847"/>
              <a:gd name="connsiteX40" fmla="*/ 1061085 w 1369694"/>
              <a:gd name="connsiteY40" fmla="*/ 684847 h 684847"/>
              <a:gd name="connsiteX41" fmla="*/ 644842 w 1369694"/>
              <a:gd name="connsiteY41" fmla="*/ 673417 h 684847"/>
              <a:gd name="connsiteX42" fmla="*/ 301942 w 1369694"/>
              <a:gd name="connsiteY42" fmla="*/ 654367 h 684847"/>
              <a:gd name="connsiteX43" fmla="*/ 315277 w 1369694"/>
              <a:gd name="connsiteY43" fmla="*/ 443865 h 684847"/>
              <a:gd name="connsiteX44" fmla="*/ 0 w 1369694"/>
              <a:gd name="connsiteY44" fmla="*/ 421005 h 684847"/>
              <a:gd name="connsiteX45" fmla="*/ 35242 w 1369694"/>
              <a:gd name="connsiteY45" fmla="*/ 0 h 684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369694" h="684847">
                <a:moveTo>
                  <a:pt x="521970" y="33338"/>
                </a:moveTo>
                <a:lnTo>
                  <a:pt x="883920" y="48577"/>
                </a:lnTo>
                <a:lnTo>
                  <a:pt x="916305" y="79057"/>
                </a:lnTo>
                <a:lnTo>
                  <a:pt x="932497" y="80963"/>
                </a:lnTo>
                <a:lnTo>
                  <a:pt x="952500" y="100013"/>
                </a:lnTo>
                <a:lnTo>
                  <a:pt x="969645" y="99060"/>
                </a:lnTo>
                <a:lnTo>
                  <a:pt x="986790" y="80010"/>
                </a:lnTo>
                <a:lnTo>
                  <a:pt x="1001077" y="85725"/>
                </a:lnTo>
                <a:lnTo>
                  <a:pt x="1010602" y="79057"/>
                </a:lnTo>
                <a:lnTo>
                  <a:pt x="1017270" y="83820"/>
                </a:lnTo>
                <a:lnTo>
                  <a:pt x="1025842" y="80010"/>
                </a:lnTo>
                <a:lnTo>
                  <a:pt x="1032510" y="83820"/>
                </a:lnTo>
                <a:lnTo>
                  <a:pt x="1041082" y="80010"/>
                </a:lnTo>
                <a:lnTo>
                  <a:pt x="1050607" y="84772"/>
                </a:lnTo>
                <a:lnTo>
                  <a:pt x="1063942" y="79057"/>
                </a:lnTo>
                <a:lnTo>
                  <a:pt x="1082992" y="84772"/>
                </a:lnTo>
                <a:lnTo>
                  <a:pt x="1088707" y="95250"/>
                </a:lnTo>
                <a:lnTo>
                  <a:pt x="1146810" y="116205"/>
                </a:lnTo>
                <a:lnTo>
                  <a:pt x="1158240" y="128588"/>
                </a:lnTo>
                <a:lnTo>
                  <a:pt x="1166813" y="153352"/>
                </a:lnTo>
                <a:lnTo>
                  <a:pt x="1183957" y="160020"/>
                </a:lnTo>
                <a:lnTo>
                  <a:pt x="1198245" y="158115"/>
                </a:lnTo>
                <a:lnTo>
                  <a:pt x="1203007" y="166688"/>
                </a:lnTo>
                <a:lnTo>
                  <a:pt x="1203007" y="188595"/>
                </a:lnTo>
                <a:lnTo>
                  <a:pt x="1208723" y="204788"/>
                </a:lnTo>
                <a:lnTo>
                  <a:pt x="1208723" y="218122"/>
                </a:lnTo>
                <a:lnTo>
                  <a:pt x="1221105" y="253365"/>
                </a:lnTo>
                <a:lnTo>
                  <a:pt x="1242060" y="294322"/>
                </a:lnTo>
                <a:lnTo>
                  <a:pt x="1243965" y="329565"/>
                </a:lnTo>
                <a:lnTo>
                  <a:pt x="1270635" y="377190"/>
                </a:lnTo>
                <a:lnTo>
                  <a:pt x="1274445" y="435292"/>
                </a:lnTo>
                <a:lnTo>
                  <a:pt x="1286827" y="441960"/>
                </a:lnTo>
                <a:lnTo>
                  <a:pt x="1284923" y="469582"/>
                </a:lnTo>
                <a:lnTo>
                  <a:pt x="1292542" y="501015"/>
                </a:lnTo>
                <a:lnTo>
                  <a:pt x="1285875" y="521970"/>
                </a:lnTo>
                <a:lnTo>
                  <a:pt x="1303020" y="563880"/>
                </a:lnTo>
                <a:lnTo>
                  <a:pt x="1315402" y="576263"/>
                </a:lnTo>
                <a:lnTo>
                  <a:pt x="1312545" y="589597"/>
                </a:lnTo>
                <a:lnTo>
                  <a:pt x="1332548" y="624840"/>
                </a:lnTo>
                <a:lnTo>
                  <a:pt x="1369695" y="684847"/>
                </a:lnTo>
                <a:lnTo>
                  <a:pt x="1061085" y="684847"/>
                </a:lnTo>
                <a:lnTo>
                  <a:pt x="644842" y="673417"/>
                </a:lnTo>
                <a:lnTo>
                  <a:pt x="301942" y="654367"/>
                </a:lnTo>
                <a:lnTo>
                  <a:pt x="315277" y="443865"/>
                </a:lnTo>
                <a:lnTo>
                  <a:pt x="0" y="421005"/>
                </a:lnTo>
                <a:lnTo>
                  <a:pt x="35242" y="0"/>
                </a:lnTo>
                <a:close/>
              </a:path>
            </a:pathLst>
          </a:custGeom>
          <a:solidFill>
            <a:srgbClr val="248B97"/>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CC1EB571-61F9-F95D-E782-AB26897245A8}"/>
              </a:ext>
            </a:extLst>
          </p:cNvPr>
          <p:cNvSpPr/>
          <p:nvPr/>
        </p:nvSpPr>
        <p:spPr>
          <a:xfrm>
            <a:off x="2609849" y="1943101"/>
            <a:ext cx="1058227" cy="1634490"/>
          </a:xfrm>
          <a:custGeom>
            <a:avLst/>
            <a:gdLst>
              <a:gd name="connsiteX0" fmla="*/ 858203 w 1058227"/>
              <a:gd name="connsiteY0" fmla="*/ 1241107 h 1634490"/>
              <a:gd name="connsiteX1" fmla="*/ 825818 w 1058227"/>
              <a:gd name="connsiteY1" fmla="*/ 1407795 h 1634490"/>
              <a:gd name="connsiteX2" fmla="*/ 802958 w 1058227"/>
              <a:gd name="connsiteY2" fmla="*/ 1435418 h 1634490"/>
              <a:gd name="connsiteX3" fmla="*/ 783908 w 1058227"/>
              <a:gd name="connsiteY3" fmla="*/ 1435418 h 1634490"/>
              <a:gd name="connsiteX4" fmla="*/ 772478 w 1058227"/>
              <a:gd name="connsiteY4" fmla="*/ 1409700 h 1634490"/>
              <a:gd name="connsiteX5" fmla="*/ 737235 w 1058227"/>
              <a:gd name="connsiteY5" fmla="*/ 1396365 h 1634490"/>
              <a:gd name="connsiteX6" fmla="*/ 703897 w 1058227"/>
              <a:gd name="connsiteY6" fmla="*/ 1402080 h 1634490"/>
              <a:gd name="connsiteX7" fmla="*/ 694372 w 1058227"/>
              <a:gd name="connsiteY7" fmla="*/ 1531620 h 1634490"/>
              <a:gd name="connsiteX8" fmla="*/ 699135 w 1058227"/>
              <a:gd name="connsiteY8" fmla="*/ 1578293 h 1634490"/>
              <a:gd name="connsiteX9" fmla="*/ 694372 w 1058227"/>
              <a:gd name="connsiteY9" fmla="*/ 1605915 h 1634490"/>
              <a:gd name="connsiteX10" fmla="*/ 681038 w 1058227"/>
              <a:gd name="connsiteY10" fmla="*/ 1634490 h 1634490"/>
              <a:gd name="connsiteX11" fmla="*/ 10477 w 1058227"/>
              <a:gd name="connsiteY11" fmla="*/ 634365 h 1634490"/>
              <a:gd name="connsiteX12" fmla="*/ 0 w 1058227"/>
              <a:gd name="connsiteY12" fmla="*/ 601028 h 1634490"/>
              <a:gd name="connsiteX13" fmla="*/ 156210 w 1058227"/>
              <a:gd name="connsiteY13" fmla="*/ 0 h 1634490"/>
              <a:gd name="connsiteX14" fmla="*/ 603885 w 1058227"/>
              <a:gd name="connsiteY14" fmla="*/ 106680 h 1634490"/>
              <a:gd name="connsiteX15" fmla="*/ 836295 w 1058227"/>
              <a:gd name="connsiteY15" fmla="*/ 158115 h 1634490"/>
              <a:gd name="connsiteX16" fmla="*/ 1058228 w 1058227"/>
              <a:gd name="connsiteY16" fmla="*/ 202883 h 1634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8227" h="1634490">
                <a:moveTo>
                  <a:pt x="858203" y="1241107"/>
                </a:moveTo>
                <a:lnTo>
                  <a:pt x="825818" y="1407795"/>
                </a:lnTo>
                <a:lnTo>
                  <a:pt x="802958" y="1435418"/>
                </a:lnTo>
                <a:lnTo>
                  <a:pt x="783908" y="1435418"/>
                </a:lnTo>
                <a:lnTo>
                  <a:pt x="772478" y="1409700"/>
                </a:lnTo>
                <a:lnTo>
                  <a:pt x="737235" y="1396365"/>
                </a:lnTo>
                <a:lnTo>
                  <a:pt x="703897" y="1402080"/>
                </a:lnTo>
                <a:lnTo>
                  <a:pt x="694372" y="1531620"/>
                </a:lnTo>
                <a:lnTo>
                  <a:pt x="699135" y="1578293"/>
                </a:lnTo>
                <a:lnTo>
                  <a:pt x="694372" y="1605915"/>
                </a:lnTo>
                <a:lnTo>
                  <a:pt x="681038" y="1634490"/>
                </a:lnTo>
                <a:lnTo>
                  <a:pt x="10477" y="634365"/>
                </a:lnTo>
                <a:lnTo>
                  <a:pt x="0" y="601028"/>
                </a:lnTo>
                <a:lnTo>
                  <a:pt x="156210" y="0"/>
                </a:lnTo>
                <a:lnTo>
                  <a:pt x="603885" y="106680"/>
                </a:lnTo>
                <a:lnTo>
                  <a:pt x="836295" y="158115"/>
                </a:lnTo>
                <a:lnTo>
                  <a:pt x="1058228" y="202883"/>
                </a:lnTo>
                <a:close/>
              </a:path>
            </a:pathLst>
          </a:custGeom>
          <a:solidFill>
            <a:srgbClr val="248B97"/>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1A1AC01-87D8-C654-FA82-1190A4912BAB}"/>
              </a:ext>
            </a:extLst>
          </p:cNvPr>
          <p:cNvSpPr/>
          <p:nvPr/>
        </p:nvSpPr>
        <p:spPr>
          <a:xfrm>
            <a:off x="9995534" y="1232536"/>
            <a:ext cx="276225" cy="578167"/>
          </a:xfrm>
          <a:custGeom>
            <a:avLst/>
            <a:gdLst>
              <a:gd name="connsiteX0" fmla="*/ 92392 w 276225"/>
              <a:gd name="connsiteY0" fmla="*/ 16192 h 578167"/>
              <a:gd name="connsiteX1" fmla="*/ 80010 w 276225"/>
              <a:gd name="connsiteY1" fmla="*/ 17145 h 578167"/>
              <a:gd name="connsiteX2" fmla="*/ 70485 w 276225"/>
              <a:gd name="connsiteY2" fmla="*/ 6667 h 578167"/>
              <a:gd name="connsiteX3" fmla="*/ 52388 w 276225"/>
              <a:gd name="connsiteY3" fmla="*/ 20002 h 578167"/>
              <a:gd name="connsiteX4" fmla="*/ 47625 w 276225"/>
              <a:gd name="connsiteY4" fmla="*/ 78105 h 578167"/>
              <a:gd name="connsiteX5" fmla="*/ 59055 w 276225"/>
              <a:gd name="connsiteY5" fmla="*/ 100013 h 578167"/>
              <a:gd name="connsiteX6" fmla="*/ 48577 w 276225"/>
              <a:gd name="connsiteY6" fmla="*/ 133350 h 578167"/>
              <a:gd name="connsiteX7" fmla="*/ 68580 w 276225"/>
              <a:gd name="connsiteY7" fmla="*/ 160020 h 578167"/>
              <a:gd name="connsiteX8" fmla="*/ 64770 w 276225"/>
              <a:gd name="connsiteY8" fmla="*/ 176213 h 578167"/>
              <a:gd name="connsiteX9" fmla="*/ 65722 w 276225"/>
              <a:gd name="connsiteY9" fmla="*/ 188595 h 578167"/>
              <a:gd name="connsiteX10" fmla="*/ 55245 w 276225"/>
              <a:gd name="connsiteY10" fmla="*/ 208598 h 578167"/>
              <a:gd name="connsiteX11" fmla="*/ 41910 w 276225"/>
              <a:gd name="connsiteY11" fmla="*/ 212407 h 578167"/>
              <a:gd name="connsiteX12" fmla="*/ 36195 w 276225"/>
              <a:gd name="connsiteY12" fmla="*/ 224790 h 578167"/>
              <a:gd name="connsiteX13" fmla="*/ 16192 w 276225"/>
              <a:gd name="connsiteY13" fmla="*/ 234315 h 578167"/>
              <a:gd name="connsiteX14" fmla="*/ 9525 w 276225"/>
              <a:gd name="connsiteY14" fmla="*/ 248602 h 578167"/>
              <a:gd name="connsiteX15" fmla="*/ 22860 w 276225"/>
              <a:gd name="connsiteY15" fmla="*/ 280988 h 578167"/>
              <a:gd name="connsiteX16" fmla="*/ 18097 w 276225"/>
              <a:gd name="connsiteY16" fmla="*/ 304800 h 578167"/>
              <a:gd name="connsiteX17" fmla="*/ 22860 w 276225"/>
              <a:gd name="connsiteY17" fmla="*/ 319088 h 578167"/>
              <a:gd name="connsiteX18" fmla="*/ 13335 w 276225"/>
              <a:gd name="connsiteY18" fmla="*/ 337185 h 578167"/>
              <a:gd name="connsiteX19" fmla="*/ 17145 w 276225"/>
              <a:gd name="connsiteY19" fmla="*/ 355282 h 578167"/>
              <a:gd name="connsiteX20" fmla="*/ 4763 w 276225"/>
              <a:gd name="connsiteY20" fmla="*/ 373380 h 578167"/>
              <a:gd name="connsiteX21" fmla="*/ 6667 w 276225"/>
              <a:gd name="connsiteY21" fmla="*/ 394335 h 578167"/>
              <a:gd name="connsiteX22" fmla="*/ 0 w 276225"/>
              <a:gd name="connsiteY22" fmla="*/ 404812 h 578167"/>
              <a:gd name="connsiteX23" fmla="*/ 6667 w 276225"/>
              <a:gd name="connsiteY23" fmla="*/ 447675 h 578167"/>
              <a:gd name="connsiteX24" fmla="*/ 13335 w 276225"/>
              <a:gd name="connsiteY24" fmla="*/ 461962 h 578167"/>
              <a:gd name="connsiteX25" fmla="*/ 8572 w 276225"/>
              <a:gd name="connsiteY25" fmla="*/ 486728 h 578167"/>
              <a:gd name="connsiteX26" fmla="*/ 17145 w 276225"/>
              <a:gd name="connsiteY26" fmla="*/ 503873 h 578167"/>
              <a:gd name="connsiteX27" fmla="*/ 15240 w 276225"/>
              <a:gd name="connsiteY27" fmla="*/ 527685 h 578167"/>
              <a:gd name="connsiteX28" fmla="*/ 10477 w 276225"/>
              <a:gd name="connsiteY28" fmla="*/ 540068 h 578167"/>
              <a:gd name="connsiteX29" fmla="*/ 9525 w 276225"/>
              <a:gd name="connsiteY29" fmla="*/ 553403 h 578167"/>
              <a:gd name="connsiteX30" fmla="*/ 29527 w 276225"/>
              <a:gd name="connsiteY30" fmla="*/ 578168 h 578167"/>
              <a:gd name="connsiteX31" fmla="*/ 204788 w 276225"/>
              <a:gd name="connsiteY31" fmla="*/ 541973 h 578167"/>
              <a:gd name="connsiteX32" fmla="*/ 214313 w 276225"/>
              <a:gd name="connsiteY32" fmla="*/ 527685 h 578167"/>
              <a:gd name="connsiteX33" fmla="*/ 217170 w 276225"/>
              <a:gd name="connsiteY33" fmla="*/ 511493 h 578167"/>
              <a:gd name="connsiteX34" fmla="*/ 235267 w 276225"/>
              <a:gd name="connsiteY34" fmla="*/ 505778 h 578167"/>
              <a:gd name="connsiteX35" fmla="*/ 240030 w 276225"/>
              <a:gd name="connsiteY35" fmla="*/ 495300 h 578167"/>
              <a:gd name="connsiteX36" fmla="*/ 256222 w 276225"/>
              <a:gd name="connsiteY36" fmla="*/ 484823 h 578167"/>
              <a:gd name="connsiteX37" fmla="*/ 268605 w 276225"/>
              <a:gd name="connsiteY37" fmla="*/ 487680 h 578167"/>
              <a:gd name="connsiteX38" fmla="*/ 276225 w 276225"/>
              <a:gd name="connsiteY38" fmla="*/ 441960 h 578167"/>
              <a:gd name="connsiteX39" fmla="*/ 254317 w 276225"/>
              <a:gd name="connsiteY39" fmla="*/ 428625 h 578167"/>
              <a:gd name="connsiteX40" fmla="*/ 246697 w 276225"/>
              <a:gd name="connsiteY40" fmla="*/ 407670 h 578167"/>
              <a:gd name="connsiteX41" fmla="*/ 216217 w 276225"/>
              <a:gd name="connsiteY41" fmla="*/ 388620 h 578167"/>
              <a:gd name="connsiteX42" fmla="*/ 210502 w 276225"/>
              <a:gd name="connsiteY42" fmla="*/ 350520 h 578167"/>
              <a:gd name="connsiteX43" fmla="*/ 97155 w 276225"/>
              <a:gd name="connsiteY43" fmla="*/ 0 h 578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76225" h="578167">
                <a:moveTo>
                  <a:pt x="92392" y="16192"/>
                </a:moveTo>
                <a:lnTo>
                  <a:pt x="80010" y="17145"/>
                </a:lnTo>
                <a:lnTo>
                  <a:pt x="70485" y="6667"/>
                </a:lnTo>
                <a:lnTo>
                  <a:pt x="52388" y="20002"/>
                </a:lnTo>
                <a:lnTo>
                  <a:pt x="47625" y="78105"/>
                </a:lnTo>
                <a:lnTo>
                  <a:pt x="59055" y="100013"/>
                </a:lnTo>
                <a:lnTo>
                  <a:pt x="48577" y="133350"/>
                </a:lnTo>
                <a:lnTo>
                  <a:pt x="68580" y="160020"/>
                </a:lnTo>
                <a:lnTo>
                  <a:pt x="64770" y="176213"/>
                </a:lnTo>
                <a:lnTo>
                  <a:pt x="65722" y="188595"/>
                </a:lnTo>
                <a:lnTo>
                  <a:pt x="55245" y="208598"/>
                </a:lnTo>
                <a:lnTo>
                  <a:pt x="41910" y="212407"/>
                </a:lnTo>
                <a:lnTo>
                  <a:pt x="36195" y="224790"/>
                </a:lnTo>
                <a:lnTo>
                  <a:pt x="16192" y="234315"/>
                </a:lnTo>
                <a:lnTo>
                  <a:pt x="9525" y="248602"/>
                </a:lnTo>
                <a:lnTo>
                  <a:pt x="22860" y="280988"/>
                </a:lnTo>
                <a:lnTo>
                  <a:pt x="18097" y="304800"/>
                </a:lnTo>
                <a:lnTo>
                  <a:pt x="22860" y="319088"/>
                </a:lnTo>
                <a:lnTo>
                  <a:pt x="13335" y="337185"/>
                </a:lnTo>
                <a:lnTo>
                  <a:pt x="17145" y="355282"/>
                </a:lnTo>
                <a:lnTo>
                  <a:pt x="4763" y="373380"/>
                </a:lnTo>
                <a:lnTo>
                  <a:pt x="6667" y="394335"/>
                </a:lnTo>
                <a:lnTo>
                  <a:pt x="0" y="404812"/>
                </a:lnTo>
                <a:lnTo>
                  <a:pt x="6667" y="447675"/>
                </a:lnTo>
                <a:lnTo>
                  <a:pt x="13335" y="461962"/>
                </a:lnTo>
                <a:lnTo>
                  <a:pt x="8572" y="486728"/>
                </a:lnTo>
                <a:lnTo>
                  <a:pt x="17145" y="503873"/>
                </a:lnTo>
                <a:lnTo>
                  <a:pt x="15240" y="527685"/>
                </a:lnTo>
                <a:lnTo>
                  <a:pt x="10477" y="540068"/>
                </a:lnTo>
                <a:lnTo>
                  <a:pt x="9525" y="553403"/>
                </a:lnTo>
                <a:lnTo>
                  <a:pt x="29527" y="578168"/>
                </a:lnTo>
                <a:lnTo>
                  <a:pt x="204788" y="541973"/>
                </a:lnTo>
                <a:lnTo>
                  <a:pt x="214313" y="527685"/>
                </a:lnTo>
                <a:lnTo>
                  <a:pt x="217170" y="511493"/>
                </a:lnTo>
                <a:lnTo>
                  <a:pt x="235267" y="505778"/>
                </a:lnTo>
                <a:lnTo>
                  <a:pt x="240030" y="495300"/>
                </a:lnTo>
                <a:lnTo>
                  <a:pt x="256222" y="484823"/>
                </a:lnTo>
                <a:lnTo>
                  <a:pt x="268605" y="487680"/>
                </a:lnTo>
                <a:lnTo>
                  <a:pt x="276225" y="441960"/>
                </a:lnTo>
                <a:lnTo>
                  <a:pt x="254317" y="428625"/>
                </a:lnTo>
                <a:lnTo>
                  <a:pt x="246697" y="407670"/>
                </a:lnTo>
                <a:lnTo>
                  <a:pt x="216217" y="388620"/>
                </a:lnTo>
                <a:lnTo>
                  <a:pt x="210502" y="350520"/>
                </a:lnTo>
                <a:lnTo>
                  <a:pt x="97155" y="0"/>
                </a:lnTo>
                <a:close/>
              </a:path>
            </a:pathLst>
          </a:custGeom>
          <a:solidFill>
            <a:srgbClr val="248B97"/>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5B48BDB-CF51-F972-994F-9FD1863B2516}"/>
              </a:ext>
            </a:extLst>
          </p:cNvPr>
          <p:cNvSpPr/>
          <p:nvPr/>
        </p:nvSpPr>
        <p:spPr>
          <a:xfrm>
            <a:off x="9705974" y="2171701"/>
            <a:ext cx="220027" cy="513397"/>
          </a:xfrm>
          <a:custGeom>
            <a:avLst/>
            <a:gdLst>
              <a:gd name="connsiteX0" fmla="*/ 190500 w 220027"/>
              <a:gd name="connsiteY0" fmla="*/ 46672 h 513397"/>
              <a:gd name="connsiteX1" fmla="*/ 51435 w 220027"/>
              <a:gd name="connsiteY1" fmla="*/ 0 h 513397"/>
              <a:gd name="connsiteX2" fmla="*/ 34290 w 220027"/>
              <a:gd name="connsiteY2" fmla="*/ 23813 h 513397"/>
              <a:gd name="connsiteX3" fmla="*/ 35243 w 220027"/>
              <a:gd name="connsiteY3" fmla="*/ 44767 h 513397"/>
              <a:gd name="connsiteX4" fmla="*/ 6668 w 220027"/>
              <a:gd name="connsiteY4" fmla="*/ 96203 h 513397"/>
              <a:gd name="connsiteX5" fmla="*/ 20955 w 220027"/>
              <a:gd name="connsiteY5" fmla="*/ 113347 h 513397"/>
              <a:gd name="connsiteX6" fmla="*/ 14288 w 220027"/>
              <a:gd name="connsiteY6" fmla="*/ 132397 h 513397"/>
              <a:gd name="connsiteX7" fmla="*/ 4763 w 220027"/>
              <a:gd name="connsiteY7" fmla="*/ 141922 h 513397"/>
              <a:gd name="connsiteX8" fmla="*/ 9525 w 220027"/>
              <a:gd name="connsiteY8" fmla="*/ 176213 h 513397"/>
              <a:gd name="connsiteX9" fmla="*/ 35243 w 220027"/>
              <a:gd name="connsiteY9" fmla="*/ 184785 h 513397"/>
              <a:gd name="connsiteX10" fmla="*/ 44768 w 220027"/>
              <a:gd name="connsiteY10" fmla="*/ 211455 h 513397"/>
              <a:gd name="connsiteX11" fmla="*/ 64770 w 220027"/>
              <a:gd name="connsiteY11" fmla="*/ 221933 h 513397"/>
              <a:gd name="connsiteX12" fmla="*/ 104775 w 220027"/>
              <a:gd name="connsiteY12" fmla="*/ 252413 h 513397"/>
              <a:gd name="connsiteX13" fmla="*/ 73343 w 220027"/>
              <a:gd name="connsiteY13" fmla="*/ 277178 h 513397"/>
              <a:gd name="connsiteX14" fmla="*/ 58102 w 220027"/>
              <a:gd name="connsiteY14" fmla="*/ 299085 h 513397"/>
              <a:gd name="connsiteX15" fmla="*/ 40957 w 220027"/>
              <a:gd name="connsiteY15" fmla="*/ 327660 h 513397"/>
              <a:gd name="connsiteX16" fmla="*/ 25718 w 220027"/>
              <a:gd name="connsiteY16" fmla="*/ 333375 h 513397"/>
              <a:gd name="connsiteX17" fmla="*/ 12382 w 220027"/>
              <a:gd name="connsiteY17" fmla="*/ 349567 h 513397"/>
              <a:gd name="connsiteX18" fmla="*/ 2857 w 220027"/>
              <a:gd name="connsiteY18" fmla="*/ 370522 h 513397"/>
              <a:gd name="connsiteX19" fmla="*/ 0 w 220027"/>
              <a:gd name="connsiteY19" fmla="*/ 390525 h 513397"/>
              <a:gd name="connsiteX20" fmla="*/ 7620 w 220027"/>
              <a:gd name="connsiteY20" fmla="*/ 399097 h 513397"/>
              <a:gd name="connsiteX21" fmla="*/ 11430 w 220027"/>
              <a:gd name="connsiteY21" fmla="*/ 421005 h 513397"/>
              <a:gd name="connsiteX22" fmla="*/ 22860 w 220027"/>
              <a:gd name="connsiteY22" fmla="*/ 426720 h 513397"/>
              <a:gd name="connsiteX23" fmla="*/ 45720 w 220027"/>
              <a:gd name="connsiteY23" fmla="*/ 441008 h 513397"/>
              <a:gd name="connsiteX24" fmla="*/ 62865 w 220027"/>
              <a:gd name="connsiteY24" fmla="*/ 448628 h 513397"/>
              <a:gd name="connsiteX25" fmla="*/ 78105 w 220027"/>
              <a:gd name="connsiteY25" fmla="*/ 456247 h 513397"/>
              <a:gd name="connsiteX26" fmla="*/ 79057 w 220027"/>
              <a:gd name="connsiteY26" fmla="*/ 466725 h 513397"/>
              <a:gd name="connsiteX27" fmla="*/ 86677 w 220027"/>
              <a:gd name="connsiteY27" fmla="*/ 467678 h 513397"/>
              <a:gd name="connsiteX28" fmla="*/ 97155 w 220027"/>
              <a:gd name="connsiteY28" fmla="*/ 456247 h 513397"/>
              <a:gd name="connsiteX29" fmla="*/ 104775 w 220027"/>
              <a:gd name="connsiteY29" fmla="*/ 460058 h 513397"/>
              <a:gd name="connsiteX30" fmla="*/ 124777 w 220027"/>
              <a:gd name="connsiteY30" fmla="*/ 461963 h 513397"/>
              <a:gd name="connsiteX31" fmla="*/ 122873 w 220027"/>
              <a:gd name="connsiteY31" fmla="*/ 489585 h 513397"/>
              <a:gd name="connsiteX32" fmla="*/ 124777 w 220027"/>
              <a:gd name="connsiteY32" fmla="*/ 513397 h 513397"/>
              <a:gd name="connsiteX33" fmla="*/ 141923 w 220027"/>
              <a:gd name="connsiteY33" fmla="*/ 506730 h 513397"/>
              <a:gd name="connsiteX34" fmla="*/ 156210 w 220027"/>
              <a:gd name="connsiteY34" fmla="*/ 469583 h 513397"/>
              <a:gd name="connsiteX35" fmla="*/ 171450 w 220027"/>
              <a:gd name="connsiteY35" fmla="*/ 423863 h 513397"/>
              <a:gd name="connsiteX36" fmla="*/ 199073 w 220027"/>
              <a:gd name="connsiteY36" fmla="*/ 397192 h 513397"/>
              <a:gd name="connsiteX37" fmla="*/ 204788 w 220027"/>
              <a:gd name="connsiteY37" fmla="*/ 363855 h 513397"/>
              <a:gd name="connsiteX38" fmla="*/ 199073 w 220027"/>
              <a:gd name="connsiteY38" fmla="*/ 352425 h 513397"/>
              <a:gd name="connsiteX39" fmla="*/ 215265 w 220027"/>
              <a:gd name="connsiteY39" fmla="*/ 324803 h 513397"/>
              <a:gd name="connsiteX40" fmla="*/ 215265 w 220027"/>
              <a:gd name="connsiteY40" fmla="*/ 313372 h 513397"/>
              <a:gd name="connsiteX41" fmla="*/ 208598 w 220027"/>
              <a:gd name="connsiteY41" fmla="*/ 302895 h 513397"/>
              <a:gd name="connsiteX42" fmla="*/ 220027 w 220027"/>
              <a:gd name="connsiteY42" fmla="*/ 277178 h 513397"/>
              <a:gd name="connsiteX43" fmla="*/ 217170 w 220027"/>
              <a:gd name="connsiteY43" fmla="*/ 242888 h 513397"/>
              <a:gd name="connsiteX44" fmla="*/ 211455 w 220027"/>
              <a:gd name="connsiteY44" fmla="*/ 164783 h 513397"/>
              <a:gd name="connsiteX45" fmla="*/ 200025 w 220027"/>
              <a:gd name="connsiteY45" fmla="*/ 151447 h 513397"/>
              <a:gd name="connsiteX46" fmla="*/ 200025 w 220027"/>
              <a:gd name="connsiteY46" fmla="*/ 164783 h 513397"/>
              <a:gd name="connsiteX47" fmla="*/ 204788 w 220027"/>
              <a:gd name="connsiteY47" fmla="*/ 170497 h 513397"/>
              <a:gd name="connsiteX48" fmla="*/ 194310 w 220027"/>
              <a:gd name="connsiteY48" fmla="*/ 170497 h 513397"/>
              <a:gd name="connsiteX49" fmla="*/ 188595 w 220027"/>
              <a:gd name="connsiteY49" fmla="*/ 166688 h 513397"/>
              <a:gd name="connsiteX50" fmla="*/ 176213 w 220027"/>
              <a:gd name="connsiteY50" fmla="*/ 164783 h 513397"/>
              <a:gd name="connsiteX51" fmla="*/ 167640 w 220027"/>
              <a:gd name="connsiteY51" fmla="*/ 170497 h 513397"/>
              <a:gd name="connsiteX52" fmla="*/ 156210 w 220027"/>
              <a:gd name="connsiteY52" fmla="*/ 155258 h 513397"/>
              <a:gd name="connsiteX53" fmla="*/ 162877 w 220027"/>
              <a:gd name="connsiteY53" fmla="*/ 139065 h 513397"/>
              <a:gd name="connsiteX54" fmla="*/ 162877 w 220027"/>
              <a:gd name="connsiteY54" fmla="*/ 129540 h 513397"/>
              <a:gd name="connsiteX55" fmla="*/ 179070 w 220027"/>
              <a:gd name="connsiteY55" fmla="*/ 122872 h 513397"/>
              <a:gd name="connsiteX56" fmla="*/ 186690 w 220027"/>
              <a:gd name="connsiteY56" fmla="*/ 102870 h 513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20027" h="513397">
                <a:moveTo>
                  <a:pt x="190500" y="46672"/>
                </a:moveTo>
                <a:lnTo>
                  <a:pt x="51435" y="0"/>
                </a:lnTo>
                <a:lnTo>
                  <a:pt x="34290" y="23813"/>
                </a:lnTo>
                <a:lnTo>
                  <a:pt x="35243" y="44767"/>
                </a:lnTo>
                <a:lnTo>
                  <a:pt x="6668" y="96203"/>
                </a:lnTo>
                <a:lnTo>
                  <a:pt x="20955" y="113347"/>
                </a:lnTo>
                <a:lnTo>
                  <a:pt x="14288" y="132397"/>
                </a:lnTo>
                <a:lnTo>
                  <a:pt x="4763" y="141922"/>
                </a:lnTo>
                <a:lnTo>
                  <a:pt x="9525" y="176213"/>
                </a:lnTo>
                <a:lnTo>
                  <a:pt x="35243" y="184785"/>
                </a:lnTo>
                <a:lnTo>
                  <a:pt x="44768" y="211455"/>
                </a:lnTo>
                <a:lnTo>
                  <a:pt x="64770" y="221933"/>
                </a:lnTo>
                <a:lnTo>
                  <a:pt x="104775" y="252413"/>
                </a:lnTo>
                <a:lnTo>
                  <a:pt x="73343" y="277178"/>
                </a:lnTo>
                <a:lnTo>
                  <a:pt x="58102" y="299085"/>
                </a:lnTo>
                <a:lnTo>
                  <a:pt x="40957" y="327660"/>
                </a:lnTo>
                <a:lnTo>
                  <a:pt x="25718" y="333375"/>
                </a:lnTo>
                <a:lnTo>
                  <a:pt x="12382" y="349567"/>
                </a:lnTo>
                <a:lnTo>
                  <a:pt x="2857" y="370522"/>
                </a:lnTo>
                <a:lnTo>
                  <a:pt x="0" y="390525"/>
                </a:lnTo>
                <a:lnTo>
                  <a:pt x="7620" y="399097"/>
                </a:lnTo>
                <a:lnTo>
                  <a:pt x="11430" y="421005"/>
                </a:lnTo>
                <a:lnTo>
                  <a:pt x="22860" y="426720"/>
                </a:lnTo>
                <a:lnTo>
                  <a:pt x="45720" y="441008"/>
                </a:lnTo>
                <a:lnTo>
                  <a:pt x="62865" y="448628"/>
                </a:lnTo>
                <a:lnTo>
                  <a:pt x="78105" y="456247"/>
                </a:lnTo>
                <a:lnTo>
                  <a:pt x="79057" y="466725"/>
                </a:lnTo>
                <a:lnTo>
                  <a:pt x="86677" y="467678"/>
                </a:lnTo>
                <a:lnTo>
                  <a:pt x="97155" y="456247"/>
                </a:lnTo>
                <a:lnTo>
                  <a:pt x="104775" y="460058"/>
                </a:lnTo>
                <a:lnTo>
                  <a:pt x="124777" y="461963"/>
                </a:lnTo>
                <a:lnTo>
                  <a:pt x="122873" y="489585"/>
                </a:lnTo>
                <a:lnTo>
                  <a:pt x="124777" y="513397"/>
                </a:lnTo>
                <a:lnTo>
                  <a:pt x="141923" y="506730"/>
                </a:lnTo>
                <a:lnTo>
                  <a:pt x="156210" y="469583"/>
                </a:lnTo>
                <a:lnTo>
                  <a:pt x="171450" y="423863"/>
                </a:lnTo>
                <a:lnTo>
                  <a:pt x="199073" y="397192"/>
                </a:lnTo>
                <a:lnTo>
                  <a:pt x="204788" y="363855"/>
                </a:lnTo>
                <a:lnTo>
                  <a:pt x="199073" y="352425"/>
                </a:lnTo>
                <a:lnTo>
                  <a:pt x="215265" y="324803"/>
                </a:lnTo>
                <a:lnTo>
                  <a:pt x="215265" y="313372"/>
                </a:lnTo>
                <a:lnTo>
                  <a:pt x="208598" y="302895"/>
                </a:lnTo>
                <a:lnTo>
                  <a:pt x="220027" y="277178"/>
                </a:lnTo>
                <a:lnTo>
                  <a:pt x="217170" y="242888"/>
                </a:lnTo>
                <a:lnTo>
                  <a:pt x="211455" y="164783"/>
                </a:lnTo>
                <a:lnTo>
                  <a:pt x="200025" y="151447"/>
                </a:lnTo>
                <a:lnTo>
                  <a:pt x="200025" y="164783"/>
                </a:lnTo>
                <a:lnTo>
                  <a:pt x="204788" y="170497"/>
                </a:lnTo>
                <a:lnTo>
                  <a:pt x="194310" y="170497"/>
                </a:lnTo>
                <a:lnTo>
                  <a:pt x="188595" y="166688"/>
                </a:lnTo>
                <a:lnTo>
                  <a:pt x="176213" y="164783"/>
                </a:lnTo>
                <a:lnTo>
                  <a:pt x="167640" y="170497"/>
                </a:lnTo>
                <a:lnTo>
                  <a:pt x="156210" y="155258"/>
                </a:lnTo>
                <a:lnTo>
                  <a:pt x="162877" y="139065"/>
                </a:lnTo>
                <a:lnTo>
                  <a:pt x="162877" y="129540"/>
                </a:lnTo>
                <a:lnTo>
                  <a:pt x="179070" y="122872"/>
                </a:lnTo>
                <a:lnTo>
                  <a:pt x="186690" y="102870"/>
                </a:lnTo>
                <a:close/>
              </a:path>
            </a:pathLst>
          </a:custGeom>
          <a:solidFill>
            <a:srgbClr val="248B97"/>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403DD6A-04DA-E5B5-4516-C5A2F56E4A47}"/>
              </a:ext>
            </a:extLst>
          </p:cNvPr>
          <p:cNvSpPr/>
          <p:nvPr/>
        </p:nvSpPr>
        <p:spPr>
          <a:xfrm>
            <a:off x="4123371" y="3319464"/>
            <a:ext cx="1159192" cy="1203007"/>
          </a:xfrm>
          <a:custGeom>
            <a:avLst/>
            <a:gdLst>
              <a:gd name="connsiteX0" fmla="*/ 1153478 w 1159192"/>
              <a:gd name="connsiteY0" fmla="*/ 208597 h 1203007"/>
              <a:gd name="connsiteX1" fmla="*/ 1145858 w 1159192"/>
              <a:gd name="connsiteY1" fmla="*/ 208597 h 1203007"/>
              <a:gd name="connsiteX2" fmla="*/ 1070610 w 1159192"/>
              <a:gd name="connsiteY2" fmla="*/ 1154430 h 1203007"/>
              <a:gd name="connsiteX3" fmla="*/ 767715 w 1159192"/>
              <a:gd name="connsiteY3" fmla="*/ 1129665 h 1203007"/>
              <a:gd name="connsiteX4" fmla="*/ 440055 w 1159192"/>
              <a:gd name="connsiteY4" fmla="*/ 1095375 h 1203007"/>
              <a:gd name="connsiteX5" fmla="*/ 437197 w 1159192"/>
              <a:gd name="connsiteY5" fmla="*/ 1123950 h 1203007"/>
              <a:gd name="connsiteX6" fmla="*/ 456247 w 1159192"/>
              <a:gd name="connsiteY6" fmla="*/ 1144905 h 1203007"/>
              <a:gd name="connsiteX7" fmla="*/ 162878 w 1159192"/>
              <a:gd name="connsiteY7" fmla="*/ 1105853 h 1203007"/>
              <a:gd name="connsiteX8" fmla="*/ 149543 w 1159192"/>
              <a:gd name="connsiteY8" fmla="*/ 1203007 h 1203007"/>
              <a:gd name="connsiteX9" fmla="*/ 0 w 1159192"/>
              <a:gd name="connsiteY9" fmla="*/ 1182053 h 1203007"/>
              <a:gd name="connsiteX10" fmla="*/ 165735 w 1159192"/>
              <a:gd name="connsiteY10" fmla="*/ 0 h 1203007"/>
              <a:gd name="connsiteX11" fmla="*/ 666750 w 1159192"/>
              <a:gd name="connsiteY11" fmla="*/ 61913 h 1203007"/>
              <a:gd name="connsiteX12" fmla="*/ 1159193 w 1159192"/>
              <a:gd name="connsiteY12" fmla="*/ 107632 h 120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59192" h="1203007">
                <a:moveTo>
                  <a:pt x="1153478" y="208597"/>
                </a:moveTo>
                <a:lnTo>
                  <a:pt x="1145858" y="208597"/>
                </a:lnTo>
                <a:lnTo>
                  <a:pt x="1070610" y="1154430"/>
                </a:lnTo>
                <a:lnTo>
                  <a:pt x="767715" y="1129665"/>
                </a:lnTo>
                <a:lnTo>
                  <a:pt x="440055" y="1095375"/>
                </a:lnTo>
                <a:lnTo>
                  <a:pt x="437197" y="1123950"/>
                </a:lnTo>
                <a:lnTo>
                  <a:pt x="456247" y="1144905"/>
                </a:lnTo>
                <a:lnTo>
                  <a:pt x="162878" y="1105853"/>
                </a:lnTo>
                <a:lnTo>
                  <a:pt x="149543" y="1203007"/>
                </a:lnTo>
                <a:lnTo>
                  <a:pt x="0" y="1182053"/>
                </a:lnTo>
                <a:lnTo>
                  <a:pt x="165735" y="0"/>
                </a:lnTo>
                <a:lnTo>
                  <a:pt x="666750" y="61913"/>
                </a:lnTo>
                <a:lnTo>
                  <a:pt x="1159193" y="107632"/>
                </a:lnTo>
                <a:close/>
              </a:path>
            </a:pathLst>
          </a:custGeom>
          <a:solidFill>
            <a:srgbClr val="248B97"/>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FCD59AB-1404-103E-DC80-D98040B94625}"/>
              </a:ext>
            </a:extLst>
          </p:cNvPr>
          <p:cNvSpPr/>
          <p:nvPr/>
        </p:nvSpPr>
        <p:spPr>
          <a:xfrm>
            <a:off x="8948737" y="1376364"/>
            <a:ext cx="1261110" cy="958215"/>
          </a:xfrm>
          <a:custGeom>
            <a:avLst/>
            <a:gdLst>
              <a:gd name="connsiteX0" fmla="*/ 1237298 w 1261110"/>
              <a:gd name="connsiteY0" fmla="*/ 710565 h 958215"/>
              <a:gd name="connsiteX1" fmla="*/ 1224915 w 1261110"/>
              <a:gd name="connsiteY1" fmla="*/ 711518 h 958215"/>
              <a:gd name="connsiteX2" fmla="*/ 1220152 w 1261110"/>
              <a:gd name="connsiteY2" fmla="*/ 721043 h 958215"/>
              <a:gd name="connsiteX3" fmla="*/ 945832 w 1261110"/>
              <a:gd name="connsiteY3" fmla="*/ 926783 h 958215"/>
              <a:gd name="connsiteX4" fmla="*/ 952500 w 1261110"/>
              <a:gd name="connsiteY4" fmla="*/ 932497 h 958215"/>
              <a:gd name="connsiteX5" fmla="*/ 964882 w 1261110"/>
              <a:gd name="connsiteY5" fmla="*/ 929640 h 958215"/>
              <a:gd name="connsiteX6" fmla="*/ 975360 w 1261110"/>
              <a:gd name="connsiteY6" fmla="*/ 932497 h 958215"/>
              <a:gd name="connsiteX7" fmla="*/ 983932 w 1261110"/>
              <a:gd name="connsiteY7" fmla="*/ 920115 h 958215"/>
              <a:gd name="connsiteX8" fmla="*/ 1002030 w 1261110"/>
              <a:gd name="connsiteY8" fmla="*/ 920115 h 958215"/>
              <a:gd name="connsiteX9" fmla="*/ 1024890 w 1261110"/>
              <a:gd name="connsiteY9" fmla="*/ 911543 h 958215"/>
              <a:gd name="connsiteX10" fmla="*/ 1073468 w 1261110"/>
              <a:gd name="connsiteY10" fmla="*/ 891540 h 958215"/>
              <a:gd name="connsiteX11" fmla="*/ 1068705 w 1261110"/>
              <a:gd name="connsiteY11" fmla="*/ 886778 h 958215"/>
              <a:gd name="connsiteX12" fmla="*/ 1050607 w 1261110"/>
              <a:gd name="connsiteY12" fmla="*/ 894397 h 958215"/>
              <a:gd name="connsiteX13" fmla="*/ 1031557 w 1261110"/>
              <a:gd name="connsiteY13" fmla="*/ 902970 h 958215"/>
              <a:gd name="connsiteX14" fmla="*/ 1033463 w 1261110"/>
              <a:gd name="connsiteY14" fmla="*/ 895350 h 958215"/>
              <a:gd name="connsiteX15" fmla="*/ 1058227 w 1261110"/>
              <a:gd name="connsiteY15" fmla="*/ 884872 h 958215"/>
              <a:gd name="connsiteX16" fmla="*/ 1065848 w 1261110"/>
              <a:gd name="connsiteY16" fmla="*/ 875347 h 958215"/>
              <a:gd name="connsiteX17" fmla="*/ 1077277 w 1261110"/>
              <a:gd name="connsiteY17" fmla="*/ 876300 h 958215"/>
              <a:gd name="connsiteX18" fmla="*/ 1116330 w 1261110"/>
              <a:gd name="connsiteY18" fmla="*/ 854393 h 958215"/>
              <a:gd name="connsiteX19" fmla="*/ 1116330 w 1261110"/>
              <a:gd name="connsiteY19" fmla="*/ 861060 h 958215"/>
              <a:gd name="connsiteX20" fmla="*/ 1076325 w 1261110"/>
              <a:gd name="connsiteY20" fmla="*/ 889635 h 958215"/>
              <a:gd name="connsiteX21" fmla="*/ 1119188 w 1261110"/>
              <a:gd name="connsiteY21" fmla="*/ 862965 h 958215"/>
              <a:gd name="connsiteX22" fmla="*/ 1135380 w 1261110"/>
              <a:gd name="connsiteY22" fmla="*/ 842010 h 958215"/>
              <a:gd name="connsiteX23" fmla="*/ 1149668 w 1261110"/>
              <a:gd name="connsiteY23" fmla="*/ 841058 h 958215"/>
              <a:gd name="connsiteX24" fmla="*/ 1192530 w 1261110"/>
              <a:gd name="connsiteY24" fmla="*/ 811530 h 958215"/>
              <a:gd name="connsiteX25" fmla="*/ 1223010 w 1261110"/>
              <a:gd name="connsiteY25" fmla="*/ 782003 h 958215"/>
              <a:gd name="connsiteX26" fmla="*/ 1251585 w 1261110"/>
              <a:gd name="connsiteY26" fmla="*/ 760095 h 958215"/>
              <a:gd name="connsiteX27" fmla="*/ 1261110 w 1261110"/>
              <a:gd name="connsiteY27" fmla="*/ 748665 h 958215"/>
              <a:gd name="connsiteX28" fmla="*/ 1244918 w 1261110"/>
              <a:gd name="connsiteY28" fmla="*/ 747713 h 958215"/>
              <a:gd name="connsiteX29" fmla="*/ 1235393 w 1261110"/>
              <a:gd name="connsiteY29" fmla="*/ 759143 h 958215"/>
              <a:gd name="connsiteX30" fmla="*/ 1233488 w 1261110"/>
              <a:gd name="connsiteY30" fmla="*/ 765810 h 958215"/>
              <a:gd name="connsiteX31" fmla="*/ 1224915 w 1261110"/>
              <a:gd name="connsiteY31" fmla="*/ 772478 h 958215"/>
              <a:gd name="connsiteX32" fmla="*/ 1217295 w 1261110"/>
              <a:gd name="connsiteY32" fmla="*/ 762000 h 958215"/>
              <a:gd name="connsiteX33" fmla="*/ 1201102 w 1261110"/>
              <a:gd name="connsiteY33" fmla="*/ 771525 h 958215"/>
              <a:gd name="connsiteX34" fmla="*/ 1200150 w 1261110"/>
              <a:gd name="connsiteY34" fmla="*/ 780097 h 958215"/>
              <a:gd name="connsiteX35" fmla="*/ 1191577 w 1261110"/>
              <a:gd name="connsiteY35" fmla="*/ 778193 h 958215"/>
              <a:gd name="connsiteX36" fmla="*/ 1196340 w 1261110"/>
              <a:gd name="connsiteY36" fmla="*/ 769620 h 958215"/>
              <a:gd name="connsiteX37" fmla="*/ 1184910 w 1261110"/>
              <a:gd name="connsiteY37" fmla="*/ 762953 h 958215"/>
              <a:gd name="connsiteX38" fmla="*/ 1179195 w 1261110"/>
              <a:gd name="connsiteY38" fmla="*/ 771525 h 958215"/>
              <a:gd name="connsiteX39" fmla="*/ 1187768 w 1261110"/>
              <a:gd name="connsiteY39" fmla="*/ 774383 h 958215"/>
              <a:gd name="connsiteX40" fmla="*/ 1189673 w 1261110"/>
              <a:gd name="connsiteY40" fmla="*/ 779145 h 958215"/>
              <a:gd name="connsiteX41" fmla="*/ 1186815 w 1261110"/>
              <a:gd name="connsiteY41" fmla="*/ 783908 h 958215"/>
              <a:gd name="connsiteX42" fmla="*/ 1173480 w 1261110"/>
              <a:gd name="connsiteY42" fmla="*/ 808672 h 958215"/>
              <a:gd name="connsiteX43" fmla="*/ 1155382 w 1261110"/>
              <a:gd name="connsiteY43" fmla="*/ 808672 h 958215"/>
              <a:gd name="connsiteX44" fmla="*/ 1163955 w 1261110"/>
              <a:gd name="connsiteY44" fmla="*/ 791528 h 958215"/>
              <a:gd name="connsiteX45" fmla="*/ 1172527 w 1261110"/>
              <a:gd name="connsiteY45" fmla="*/ 785813 h 958215"/>
              <a:gd name="connsiteX46" fmla="*/ 1175385 w 1261110"/>
              <a:gd name="connsiteY46" fmla="*/ 769620 h 958215"/>
              <a:gd name="connsiteX47" fmla="*/ 1188720 w 1261110"/>
              <a:gd name="connsiteY47" fmla="*/ 754380 h 958215"/>
              <a:gd name="connsiteX48" fmla="*/ 1197293 w 1261110"/>
              <a:gd name="connsiteY48" fmla="*/ 746760 h 958215"/>
              <a:gd name="connsiteX49" fmla="*/ 1211580 w 1261110"/>
              <a:gd name="connsiteY49" fmla="*/ 740093 h 958215"/>
              <a:gd name="connsiteX50" fmla="*/ 1200150 w 1261110"/>
              <a:gd name="connsiteY50" fmla="*/ 738188 h 958215"/>
              <a:gd name="connsiteX51" fmla="*/ 1193482 w 1261110"/>
              <a:gd name="connsiteY51" fmla="*/ 746760 h 958215"/>
              <a:gd name="connsiteX52" fmla="*/ 1186815 w 1261110"/>
              <a:gd name="connsiteY52" fmla="*/ 746760 h 958215"/>
              <a:gd name="connsiteX53" fmla="*/ 1176338 w 1261110"/>
              <a:gd name="connsiteY53" fmla="*/ 754380 h 958215"/>
              <a:gd name="connsiteX54" fmla="*/ 1174432 w 1261110"/>
              <a:gd name="connsiteY54" fmla="*/ 763905 h 958215"/>
              <a:gd name="connsiteX55" fmla="*/ 1153477 w 1261110"/>
              <a:gd name="connsiteY55" fmla="*/ 783908 h 958215"/>
              <a:gd name="connsiteX56" fmla="*/ 1149668 w 1261110"/>
              <a:gd name="connsiteY56" fmla="*/ 792480 h 958215"/>
              <a:gd name="connsiteX57" fmla="*/ 1136332 w 1261110"/>
              <a:gd name="connsiteY57" fmla="*/ 801053 h 958215"/>
              <a:gd name="connsiteX58" fmla="*/ 1062990 w 1261110"/>
              <a:gd name="connsiteY58" fmla="*/ 819150 h 958215"/>
              <a:gd name="connsiteX59" fmla="*/ 1064895 w 1261110"/>
              <a:gd name="connsiteY59" fmla="*/ 827722 h 958215"/>
              <a:gd name="connsiteX60" fmla="*/ 1056323 w 1261110"/>
              <a:gd name="connsiteY60" fmla="*/ 834390 h 958215"/>
              <a:gd name="connsiteX61" fmla="*/ 1037273 w 1261110"/>
              <a:gd name="connsiteY61" fmla="*/ 837247 h 958215"/>
              <a:gd name="connsiteX62" fmla="*/ 1027748 w 1261110"/>
              <a:gd name="connsiteY62" fmla="*/ 831533 h 958215"/>
              <a:gd name="connsiteX63" fmla="*/ 1025843 w 1261110"/>
              <a:gd name="connsiteY63" fmla="*/ 842010 h 958215"/>
              <a:gd name="connsiteX64" fmla="*/ 1015365 w 1261110"/>
              <a:gd name="connsiteY64" fmla="*/ 838200 h 958215"/>
              <a:gd name="connsiteX65" fmla="*/ 1016318 w 1261110"/>
              <a:gd name="connsiteY65" fmla="*/ 847725 h 958215"/>
              <a:gd name="connsiteX66" fmla="*/ 1004888 w 1261110"/>
              <a:gd name="connsiteY66" fmla="*/ 846772 h 958215"/>
              <a:gd name="connsiteX67" fmla="*/ 993457 w 1261110"/>
              <a:gd name="connsiteY67" fmla="*/ 851535 h 958215"/>
              <a:gd name="connsiteX68" fmla="*/ 991552 w 1261110"/>
              <a:gd name="connsiteY68" fmla="*/ 862013 h 958215"/>
              <a:gd name="connsiteX69" fmla="*/ 982027 w 1261110"/>
              <a:gd name="connsiteY69" fmla="*/ 862013 h 958215"/>
              <a:gd name="connsiteX70" fmla="*/ 983932 w 1261110"/>
              <a:gd name="connsiteY70" fmla="*/ 871538 h 958215"/>
              <a:gd name="connsiteX71" fmla="*/ 977265 w 1261110"/>
              <a:gd name="connsiteY71" fmla="*/ 871538 h 958215"/>
              <a:gd name="connsiteX72" fmla="*/ 979170 w 1261110"/>
              <a:gd name="connsiteY72" fmla="*/ 881063 h 958215"/>
              <a:gd name="connsiteX73" fmla="*/ 962025 w 1261110"/>
              <a:gd name="connsiteY73" fmla="*/ 884872 h 958215"/>
              <a:gd name="connsiteX74" fmla="*/ 947738 w 1261110"/>
              <a:gd name="connsiteY74" fmla="*/ 906780 h 958215"/>
              <a:gd name="connsiteX75" fmla="*/ 938213 w 1261110"/>
              <a:gd name="connsiteY75" fmla="*/ 922972 h 958215"/>
              <a:gd name="connsiteX76" fmla="*/ 922973 w 1261110"/>
              <a:gd name="connsiteY76" fmla="*/ 926783 h 958215"/>
              <a:gd name="connsiteX77" fmla="*/ 922973 w 1261110"/>
              <a:gd name="connsiteY77" fmla="*/ 936308 h 958215"/>
              <a:gd name="connsiteX78" fmla="*/ 916305 w 1261110"/>
              <a:gd name="connsiteY78" fmla="*/ 951547 h 958215"/>
              <a:gd name="connsiteX79" fmla="*/ 922020 w 1261110"/>
              <a:gd name="connsiteY79" fmla="*/ 958215 h 958215"/>
              <a:gd name="connsiteX80" fmla="*/ 944880 w 1261110"/>
              <a:gd name="connsiteY80" fmla="*/ 936308 h 958215"/>
              <a:gd name="connsiteX81" fmla="*/ 943927 w 1261110"/>
              <a:gd name="connsiteY81" fmla="*/ 927735 h 958215"/>
              <a:gd name="connsiteX82" fmla="*/ 842010 w 1261110"/>
              <a:gd name="connsiteY82" fmla="*/ 16192 h 958215"/>
              <a:gd name="connsiteX83" fmla="*/ 836295 w 1261110"/>
              <a:gd name="connsiteY83" fmla="*/ 34290 h 958215"/>
              <a:gd name="connsiteX84" fmla="*/ 849630 w 1261110"/>
              <a:gd name="connsiteY84" fmla="*/ 42863 h 958215"/>
              <a:gd name="connsiteX85" fmla="*/ 845820 w 1261110"/>
              <a:gd name="connsiteY85" fmla="*/ 57150 h 958215"/>
              <a:gd name="connsiteX86" fmla="*/ 850582 w 1261110"/>
              <a:gd name="connsiteY86" fmla="*/ 87630 h 958215"/>
              <a:gd name="connsiteX87" fmla="*/ 871538 w 1261110"/>
              <a:gd name="connsiteY87" fmla="*/ 109538 h 958215"/>
              <a:gd name="connsiteX88" fmla="*/ 867727 w 1261110"/>
              <a:gd name="connsiteY88" fmla="*/ 130492 h 958215"/>
              <a:gd name="connsiteX89" fmla="*/ 873443 w 1261110"/>
              <a:gd name="connsiteY89" fmla="*/ 149542 h 958215"/>
              <a:gd name="connsiteX90" fmla="*/ 869632 w 1261110"/>
              <a:gd name="connsiteY90" fmla="*/ 159067 h 958215"/>
              <a:gd name="connsiteX91" fmla="*/ 866775 w 1261110"/>
              <a:gd name="connsiteY91" fmla="*/ 195263 h 958215"/>
              <a:gd name="connsiteX92" fmla="*/ 896302 w 1261110"/>
              <a:gd name="connsiteY92" fmla="*/ 259080 h 958215"/>
              <a:gd name="connsiteX93" fmla="*/ 888682 w 1261110"/>
              <a:gd name="connsiteY93" fmla="*/ 276225 h 958215"/>
              <a:gd name="connsiteX94" fmla="*/ 897255 w 1261110"/>
              <a:gd name="connsiteY94" fmla="*/ 297180 h 958215"/>
              <a:gd name="connsiteX95" fmla="*/ 905827 w 1261110"/>
              <a:gd name="connsiteY95" fmla="*/ 281940 h 958215"/>
              <a:gd name="connsiteX96" fmla="*/ 923925 w 1261110"/>
              <a:gd name="connsiteY96" fmla="*/ 296228 h 958215"/>
              <a:gd name="connsiteX97" fmla="*/ 952500 w 1261110"/>
              <a:gd name="connsiteY97" fmla="*/ 431483 h 958215"/>
              <a:gd name="connsiteX98" fmla="*/ 947738 w 1261110"/>
              <a:gd name="connsiteY98" fmla="*/ 450533 h 958215"/>
              <a:gd name="connsiteX99" fmla="*/ 958215 w 1261110"/>
              <a:gd name="connsiteY99" fmla="*/ 460058 h 958215"/>
              <a:gd name="connsiteX100" fmla="*/ 953452 w 1261110"/>
              <a:gd name="connsiteY100" fmla="*/ 602933 h 958215"/>
              <a:gd name="connsiteX101" fmla="*/ 960120 w 1261110"/>
              <a:gd name="connsiteY101" fmla="*/ 612458 h 958215"/>
              <a:gd name="connsiteX102" fmla="*/ 986790 w 1261110"/>
              <a:gd name="connsiteY102" fmla="*/ 767715 h 958215"/>
              <a:gd name="connsiteX103" fmla="*/ 1003935 w 1261110"/>
              <a:gd name="connsiteY103" fmla="*/ 782003 h 958215"/>
              <a:gd name="connsiteX104" fmla="*/ 970598 w 1261110"/>
              <a:gd name="connsiteY104" fmla="*/ 814388 h 958215"/>
              <a:gd name="connsiteX105" fmla="*/ 986790 w 1261110"/>
              <a:gd name="connsiteY105" fmla="*/ 835343 h 958215"/>
              <a:gd name="connsiteX106" fmla="*/ 974407 w 1261110"/>
              <a:gd name="connsiteY106" fmla="*/ 866775 h 958215"/>
              <a:gd name="connsiteX107" fmla="*/ 960120 w 1261110"/>
              <a:gd name="connsiteY107" fmla="*/ 882968 h 958215"/>
              <a:gd name="connsiteX108" fmla="*/ 945832 w 1261110"/>
              <a:gd name="connsiteY108" fmla="*/ 904875 h 958215"/>
              <a:gd name="connsiteX109" fmla="*/ 943927 w 1261110"/>
              <a:gd name="connsiteY109" fmla="*/ 898208 h 958215"/>
              <a:gd name="connsiteX110" fmla="*/ 947738 w 1261110"/>
              <a:gd name="connsiteY110" fmla="*/ 842010 h 958215"/>
              <a:gd name="connsiteX111" fmla="*/ 808673 w 1261110"/>
              <a:gd name="connsiteY111" fmla="*/ 795338 h 958215"/>
              <a:gd name="connsiteX112" fmla="*/ 793432 w 1261110"/>
              <a:gd name="connsiteY112" fmla="*/ 784860 h 958215"/>
              <a:gd name="connsiteX113" fmla="*/ 775335 w 1261110"/>
              <a:gd name="connsiteY113" fmla="*/ 787718 h 958215"/>
              <a:gd name="connsiteX114" fmla="*/ 746760 w 1261110"/>
              <a:gd name="connsiteY114" fmla="*/ 766763 h 958215"/>
              <a:gd name="connsiteX115" fmla="*/ 718185 w 1261110"/>
              <a:gd name="connsiteY115" fmla="*/ 711518 h 958215"/>
              <a:gd name="connsiteX116" fmla="*/ 699135 w 1261110"/>
              <a:gd name="connsiteY116" fmla="*/ 711518 h 958215"/>
              <a:gd name="connsiteX117" fmla="*/ 695325 w 1261110"/>
              <a:gd name="connsiteY117" fmla="*/ 697230 h 958215"/>
              <a:gd name="connsiteX118" fmla="*/ 679132 w 1261110"/>
              <a:gd name="connsiteY118" fmla="*/ 686753 h 958215"/>
              <a:gd name="connsiteX119" fmla="*/ 7620 w 1261110"/>
              <a:gd name="connsiteY119" fmla="*/ 819150 h 958215"/>
              <a:gd name="connsiteX120" fmla="*/ 0 w 1261110"/>
              <a:gd name="connsiteY120" fmla="*/ 762000 h 958215"/>
              <a:gd name="connsiteX121" fmla="*/ 40957 w 1261110"/>
              <a:gd name="connsiteY121" fmla="*/ 724853 h 958215"/>
              <a:gd name="connsiteX122" fmla="*/ 46673 w 1261110"/>
              <a:gd name="connsiteY122" fmla="*/ 708660 h 958215"/>
              <a:gd name="connsiteX123" fmla="*/ 83820 w 1261110"/>
              <a:gd name="connsiteY123" fmla="*/ 684847 h 958215"/>
              <a:gd name="connsiteX124" fmla="*/ 89535 w 1261110"/>
              <a:gd name="connsiteY124" fmla="*/ 661988 h 958215"/>
              <a:gd name="connsiteX125" fmla="*/ 111443 w 1261110"/>
              <a:gd name="connsiteY125" fmla="*/ 642938 h 958215"/>
              <a:gd name="connsiteX126" fmla="*/ 119063 w 1261110"/>
              <a:gd name="connsiteY126" fmla="*/ 632460 h 958215"/>
              <a:gd name="connsiteX127" fmla="*/ 102870 w 1261110"/>
              <a:gd name="connsiteY127" fmla="*/ 601028 h 958215"/>
              <a:gd name="connsiteX128" fmla="*/ 86677 w 1261110"/>
              <a:gd name="connsiteY128" fmla="*/ 596265 h 958215"/>
              <a:gd name="connsiteX129" fmla="*/ 69532 w 1261110"/>
              <a:gd name="connsiteY129" fmla="*/ 567690 h 958215"/>
              <a:gd name="connsiteX130" fmla="*/ 67627 w 1261110"/>
              <a:gd name="connsiteY130" fmla="*/ 537210 h 958215"/>
              <a:gd name="connsiteX131" fmla="*/ 140018 w 1261110"/>
              <a:gd name="connsiteY131" fmla="*/ 500063 h 958215"/>
              <a:gd name="connsiteX132" fmla="*/ 218123 w 1261110"/>
              <a:gd name="connsiteY132" fmla="*/ 484822 h 958215"/>
              <a:gd name="connsiteX133" fmla="*/ 260032 w 1261110"/>
              <a:gd name="connsiteY133" fmla="*/ 484822 h 958215"/>
              <a:gd name="connsiteX134" fmla="*/ 290513 w 1261110"/>
              <a:gd name="connsiteY134" fmla="*/ 500063 h 958215"/>
              <a:gd name="connsiteX135" fmla="*/ 299085 w 1261110"/>
              <a:gd name="connsiteY135" fmla="*/ 499110 h 958215"/>
              <a:gd name="connsiteX136" fmla="*/ 316230 w 1261110"/>
              <a:gd name="connsiteY136" fmla="*/ 483870 h 958215"/>
              <a:gd name="connsiteX137" fmla="*/ 348615 w 1261110"/>
              <a:gd name="connsiteY137" fmla="*/ 477203 h 958215"/>
              <a:gd name="connsiteX138" fmla="*/ 377190 w 1261110"/>
              <a:gd name="connsiteY138" fmla="*/ 477203 h 958215"/>
              <a:gd name="connsiteX139" fmla="*/ 401955 w 1261110"/>
              <a:gd name="connsiteY139" fmla="*/ 464820 h 958215"/>
              <a:gd name="connsiteX140" fmla="*/ 425768 w 1261110"/>
              <a:gd name="connsiteY140" fmla="*/ 440055 h 958215"/>
              <a:gd name="connsiteX141" fmla="*/ 448627 w 1261110"/>
              <a:gd name="connsiteY141" fmla="*/ 410528 h 958215"/>
              <a:gd name="connsiteX142" fmla="*/ 466725 w 1261110"/>
              <a:gd name="connsiteY142" fmla="*/ 406717 h 958215"/>
              <a:gd name="connsiteX143" fmla="*/ 477202 w 1261110"/>
              <a:gd name="connsiteY143" fmla="*/ 401955 h 958215"/>
              <a:gd name="connsiteX144" fmla="*/ 481013 w 1261110"/>
              <a:gd name="connsiteY144" fmla="*/ 371475 h 958215"/>
              <a:gd name="connsiteX145" fmla="*/ 467677 w 1261110"/>
              <a:gd name="connsiteY145" fmla="*/ 345758 h 958215"/>
              <a:gd name="connsiteX146" fmla="*/ 456248 w 1261110"/>
              <a:gd name="connsiteY146" fmla="*/ 339090 h 958215"/>
              <a:gd name="connsiteX147" fmla="*/ 475298 w 1261110"/>
              <a:gd name="connsiteY147" fmla="*/ 326708 h 958215"/>
              <a:gd name="connsiteX148" fmla="*/ 474345 w 1261110"/>
              <a:gd name="connsiteY148" fmla="*/ 309563 h 958215"/>
              <a:gd name="connsiteX149" fmla="*/ 460057 w 1261110"/>
              <a:gd name="connsiteY149" fmla="*/ 309563 h 958215"/>
              <a:gd name="connsiteX150" fmla="*/ 438150 w 1261110"/>
              <a:gd name="connsiteY150" fmla="*/ 296228 h 958215"/>
              <a:gd name="connsiteX151" fmla="*/ 437198 w 1261110"/>
              <a:gd name="connsiteY151" fmla="*/ 266700 h 958215"/>
              <a:gd name="connsiteX152" fmla="*/ 496252 w 1261110"/>
              <a:gd name="connsiteY152" fmla="*/ 208597 h 958215"/>
              <a:gd name="connsiteX153" fmla="*/ 502920 w 1261110"/>
              <a:gd name="connsiteY153" fmla="*/ 185738 h 958215"/>
              <a:gd name="connsiteX154" fmla="*/ 538163 w 1261110"/>
              <a:gd name="connsiteY154" fmla="*/ 125730 h 958215"/>
              <a:gd name="connsiteX155" fmla="*/ 594360 w 1261110"/>
              <a:gd name="connsiteY155" fmla="*/ 64770 h 958215"/>
              <a:gd name="connsiteX156" fmla="*/ 614363 w 1261110"/>
              <a:gd name="connsiteY156" fmla="*/ 48577 h 958215"/>
              <a:gd name="connsiteX157" fmla="*/ 638175 w 1261110"/>
              <a:gd name="connsiteY157" fmla="*/ 49530 h 958215"/>
              <a:gd name="connsiteX158" fmla="*/ 834390 w 1261110"/>
              <a:gd name="connsiteY158" fmla="*/ 0 h 9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261110" h="958215">
                <a:moveTo>
                  <a:pt x="1237298" y="710565"/>
                </a:moveTo>
                <a:lnTo>
                  <a:pt x="1224915" y="711518"/>
                </a:lnTo>
                <a:lnTo>
                  <a:pt x="1220152" y="721043"/>
                </a:lnTo>
                <a:close/>
                <a:moveTo>
                  <a:pt x="945832" y="926783"/>
                </a:moveTo>
                <a:lnTo>
                  <a:pt x="952500" y="932497"/>
                </a:lnTo>
                <a:lnTo>
                  <a:pt x="964882" y="929640"/>
                </a:lnTo>
                <a:lnTo>
                  <a:pt x="975360" y="932497"/>
                </a:lnTo>
                <a:lnTo>
                  <a:pt x="983932" y="920115"/>
                </a:lnTo>
                <a:lnTo>
                  <a:pt x="1002030" y="920115"/>
                </a:lnTo>
                <a:lnTo>
                  <a:pt x="1024890" y="911543"/>
                </a:lnTo>
                <a:lnTo>
                  <a:pt x="1073468" y="891540"/>
                </a:lnTo>
                <a:lnTo>
                  <a:pt x="1068705" y="886778"/>
                </a:lnTo>
                <a:lnTo>
                  <a:pt x="1050607" y="894397"/>
                </a:lnTo>
                <a:lnTo>
                  <a:pt x="1031557" y="902970"/>
                </a:lnTo>
                <a:lnTo>
                  <a:pt x="1033463" y="895350"/>
                </a:lnTo>
                <a:lnTo>
                  <a:pt x="1058227" y="884872"/>
                </a:lnTo>
                <a:lnTo>
                  <a:pt x="1065848" y="875347"/>
                </a:lnTo>
                <a:lnTo>
                  <a:pt x="1077277" y="876300"/>
                </a:lnTo>
                <a:lnTo>
                  <a:pt x="1116330" y="854393"/>
                </a:lnTo>
                <a:lnTo>
                  <a:pt x="1116330" y="861060"/>
                </a:lnTo>
                <a:lnTo>
                  <a:pt x="1076325" y="889635"/>
                </a:lnTo>
                <a:lnTo>
                  <a:pt x="1119188" y="862965"/>
                </a:lnTo>
                <a:lnTo>
                  <a:pt x="1135380" y="842010"/>
                </a:lnTo>
                <a:lnTo>
                  <a:pt x="1149668" y="841058"/>
                </a:lnTo>
                <a:lnTo>
                  <a:pt x="1192530" y="811530"/>
                </a:lnTo>
                <a:lnTo>
                  <a:pt x="1223010" y="782003"/>
                </a:lnTo>
                <a:lnTo>
                  <a:pt x="1251585" y="760095"/>
                </a:lnTo>
                <a:lnTo>
                  <a:pt x="1261110" y="748665"/>
                </a:lnTo>
                <a:lnTo>
                  <a:pt x="1244918" y="747713"/>
                </a:lnTo>
                <a:lnTo>
                  <a:pt x="1235393" y="759143"/>
                </a:lnTo>
                <a:lnTo>
                  <a:pt x="1233488" y="765810"/>
                </a:lnTo>
                <a:lnTo>
                  <a:pt x="1224915" y="772478"/>
                </a:lnTo>
                <a:lnTo>
                  <a:pt x="1217295" y="762000"/>
                </a:lnTo>
                <a:lnTo>
                  <a:pt x="1201102" y="771525"/>
                </a:lnTo>
                <a:lnTo>
                  <a:pt x="1200150" y="780097"/>
                </a:lnTo>
                <a:lnTo>
                  <a:pt x="1191577" y="778193"/>
                </a:lnTo>
                <a:lnTo>
                  <a:pt x="1196340" y="769620"/>
                </a:lnTo>
                <a:lnTo>
                  <a:pt x="1184910" y="762953"/>
                </a:lnTo>
                <a:lnTo>
                  <a:pt x="1179195" y="771525"/>
                </a:lnTo>
                <a:lnTo>
                  <a:pt x="1187768" y="774383"/>
                </a:lnTo>
                <a:lnTo>
                  <a:pt x="1189673" y="779145"/>
                </a:lnTo>
                <a:lnTo>
                  <a:pt x="1186815" y="783908"/>
                </a:lnTo>
                <a:lnTo>
                  <a:pt x="1173480" y="808672"/>
                </a:lnTo>
                <a:lnTo>
                  <a:pt x="1155382" y="808672"/>
                </a:lnTo>
                <a:lnTo>
                  <a:pt x="1163955" y="791528"/>
                </a:lnTo>
                <a:lnTo>
                  <a:pt x="1172527" y="785813"/>
                </a:lnTo>
                <a:lnTo>
                  <a:pt x="1175385" y="769620"/>
                </a:lnTo>
                <a:lnTo>
                  <a:pt x="1188720" y="754380"/>
                </a:lnTo>
                <a:lnTo>
                  <a:pt x="1197293" y="746760"/>
                </a:lnTo>
                <a:lnTo>
                  <a:pt x="1211580" y="740093"/>
                </a:lnTo>
                <a:lnTo>
                  <a:pt x="1200150" y="738188"/>
                </a:lnTo>
                <a:lnTo>
                  <a:pt x="1193482" y="746760"/>
                </a:lnTo>
                <a:lnTo>
                  <a:pt x="1186815" y="746760"/>
                </a:lnTo>
                <a:lnTo>
                  <a:pt x="1176338" y="754380"/>
                </a:lnTo>
                <a:lnTo>
                  <a:pt x="1174432" y="763905"/>
                </a:lnTo>
                <a:lnTo>
                  <a:pt x="1153477" y="783908"/>
                </a:lnTo>
                <a:lnTo>
                  <a:pt x="1149668" y="792480"/>
                </a:lnTo>
                <a:lnTo>
                  <a:pt x="1136332" y="801053"/>
                </a:lnTo>
                <a:lnTo>
                  <a:pt x="1062990" y="819150"/>
                </a:lnTo>
                <a:lnTo>
                  <a:pt x="1064895" y="827722"/>
                </a:lnTo>
                <a:lnTo>
                  <a:pt x="1056323" y="834390"/>
                </a:lnTo>
                <a:lnTo>
                  <a:pt x="1037273" y="837247"/>
                </a:lnTo>
                <a:lnTo>
                  <a:pt x="1027748" y="831533"/>
                </a:lnTo>
                <a:lnTo>
                  <a:pt x="1025843" y="842010"/>
                </a:lnTo>
                <a:lnTo>
                  <a:pt x="1015365" y="838200"/>
                </a:lnTo>
                <a:lnTo>
                  <a:pt x="1016318" y="847725"/>
                </a:lnTo>
                <a:lnTo>
                  <a:pt x="1004888" y="846772"/>
                </a:lnTo>
                <a:lnTo>
                  <a:pt x="993457" y="851535"/>
                </a:lnTo>
                <a:lnTo>
                  <a:pt x="991552" y="862013"/>
                </a:lnTo>
                <a:lnTo>
                  <a:pt x="982027" y="862013"/>
                </a:lnTo>
                <a:lnTo>
                  <a:pt x="983932" y="871538"/>
                </a:lnTo>
                <a:lnTo>
                  <a:pt x="977265" y="871538"/>
                </a:lnTo>
                <a:lnTo>
                  <a:pt x="979170" y="881063"/>
                </a:lnTo>
                <a:lnTo>
                  <a:pt x="962025" y="884872"/>
                </a:lnTo>
                <a:lnTo>
                  <a:pt x="947738" y="906780"/>
                </a:lnTo>
                <a:close/>
                <a:moveTo>
                  <a:pt x="938213" y="922972"/>
                </a:moveTo>
                <a:lnTo>
                  <a:pt x="922973" y="926783"/>
                </a:lnTo>
                <a:lnTo>
                  <a:pt x="922973" y="936308"/>
                </a:lnTo>
                <a:lnTo>
                  <a:pt x="916305" y="951547"/>
                </a:lnTo>
                <a:lnTo>
                  <a:pt x="922020" y="958215"/>
                </a:lnTo>
                <a:lnTo>
                  <a:pt x="944880" y="936308"/>
                </a:lnTo>
                <a:lnTo>
                  <a:pt x="943927" y="927735"/>
                </a:lnTo>
                <a:close/>
                <a:moveTo>
                  <a:pt x="842010" y="16192"/>
                </a:moveTo>
                <a:lnTo>
                  <a:pt x="836295" y="34290"/>
                </a:lnTo>
                <a:lnTo>
                  <a:pt x="849630" y="42863"/>
                </a:lnTo>
                <a:lnTo>
                  <a:pt x="845820" y="57150"/>
                </a:lnTo>
                <a:lnTo>
                  <a:pt x="850582" y="87630"/>
                </a:lnTo>
                <a:lnTo>
                  <a:pt x="871538" y="109538"/>
                </a:lnTo>
                <a:lnTo>
                  <a:pt x="867727" y="130492"/>
                </a:lnTo>
                <a:lnTo>
                  <a:pt x="873443" y="149542"/>
                </a:lnTo>
                <a:lnTo>
                  <a:pt x="869632" y="159067"/>
                </a:lnTo>
                <a:lnTo>
                  <a:pt x="866775" y="195263"/>
                </a:lnTo>
                <a:lnTo>
                  <a:pt x="896302" y="259080"/>
                </a:lnTo>
                <a:lnTo>
                  <a:pt x="888682" y="276225"/>
                </a:lnTo>
                <a:lnTo>
                  <a:pt x="897255" y="297180"/>
                </a:lnTo>
                <a:lnTo>
                  <a:pt x="905827" y="281940"/>
                </a:lnTo>
                <a:lnTo>
                  <a:pt x="923925" y="296228"/>
                </a:lnTo>
                <a:lnTo>
                  <a:pt x="952500" y="431483"/>
                </a:lnTo>
                <a:lnTo>
                  <a:pt x="947738" y="450533"/>
                </a:lnTo>
                <a:lnTo>
                  <a:pt x="958215" y="460058"/>
                </a:lnTo>
                <a:lnTo>
                  <a:pt x="953452" y="602933"/>
                </a:lnTo>
                <a:lnTo>
                  <a:pt x="960120" y="612458"/>
                </a:lnTo>
                <a:lnTo>
                  <a:pt x="986790" y="767715"/>
                </a:lnTo>
                <a:lnTo>
                  <a:pt x="1003935" y="782003"/>
                </a:lnTo>
                <a:lnTo>
                  <a:pt x="970598" y="814388"/>
                </a:lnTo>
                <a:lnTo>
                  <a:pt x="986790" y="835343"/>
                </a:lnTo>
                <a:lnTo>
                  <a:pt x="974407" y="866775"/>
                </a:lnTo>
                <a:lnTo>
                  <a:pt x="960120" y="882968"/>
                </a:lnTo>
                <a:lnTo>
                  <a:pt x="945832" y="904875"/>
                </a:lnTo>
                <a:lnTo>
                  <a:pt x="943927" y="898208"/>
                </a:lnTo>
                <a:lnTo>
                  <a:pt x="947738" y="842010"/>
                </a:lnTo>
                <a:lnTo>
                  <a:pt x="808673" y="795338"/>
                </a:lnTo>
                <a:lnTo>
                  <a:pt x="793432" y="784860"/>
                </a:lnTo>
                <a:lnTo>
                  <a:pt x="775335" y="787718"/>
                </a:lnTo>
                <a:lnTo>
                  <a:pt x="746760" y="766763"/>
                </a:lnTo>
                <a:lnTo>
                  <a:pt x="718185" y="711518"/>
                </a:lnTo>
                <a:lnTo>
                  <a:pt x="699135" y="711518"/>
                </a:lnTo>
                <a:lnTo>
                  <a:pt x="695325" y="697230"/>
                </a:lnTo>
                <a:lnTo>
                  <a:pt x="679132" y="686753"/>
                </a:lnTo>
                <a:lnTo>
                  <a:pt x="7620" y="819150"/>
                </a:lnTo>
                <a:lnTo>
                  <a:pt x="0" y="762000"/>
                </a:lnTo>
                <a:lnTo>
                  <a:pt x="40957" y="724853"/>
                </a:lnTo>
                <a:lnTo>
                  <a:pt x="46673" y="708660"/>
                </a:lnTo>
                <a:lnTo>
                  <a:pt x="83820" y="684847"/>
                </a:lnTo>
                <a:lnTo>
                  <a:pt x="89535" y="661988"/>
                </a:lnTo>
                <a:lnTo>
                  <a:pt x="111443" y="642938"/>
                </a:lnTo>
                <a:lnTo>
                  <a:pt x="119063" y="632460"/>
                </a:lnTo>
                <a:lnTo>
                  <a:pt x="102870" y="601028"/>
                </a:lnTo>
                <a:lnTo>
                  <a:pt x="86677" y="596265"/>
                </a:lnTo>
                <a:lnTo>
                  <a:pt x="69532" y="567690"/>
                </a:lnTo>
                <a:lnTo>
                  <a:pt x="67627" y="537210"/>
                </a:lnTo>
                <a:lnTo>
                  <a:pt x="140018" y="500063"/>
                </a:lnTo>
                <a:lnTo>
                  <a:pt x="218123" y="484822"/>
                </a:lnTo>
                <a:lnTo>
                  <a:pt x="260032" y="484822"/>
                </a:lnTo>
                <a:lnTo>
                  <a:pt x="290513" y="500063"/>
                </a:lnTo>
                <a:lnTo>
                  <a:pt x="299085" y="499110"/>
                </a:lnTo>
                <a:lnTo>
                  <a:pt x="316230" y="483870"/>
                </a:lnTo>
                <a:lnTo>
                  <a:pt x="348615" y="477203"/>
                </a:lnTo>
                <a:lnTo>
                  <a:pt x="377190" y="477203"/>
                </a:lnTo>
                <a:lnTo>
                  <a:pt x="401955" y="464820"/>
                </a:lnTo>
                <a:lnTo>
                  <a:pt x="425768" y="440055"/>
                </a:lnTo>
                <a:lnTo>
                  <a:pt x="448627" y="410528"/>
                </a:lnTo>
                <a:lnTo>
                  <a:pt x="466725" y="406717"/>
                </a:lnTo>
                <a:lnTo>
                  <a:pt x="477202" y="401955"/>
                </a:lnTo>
                <a:lnTo>
                  <a:pt x="481013" y="371475"/>
                </a:lnTo>
                <a:lnTo>
                  <a:pt x="467677" y="345758"/>
                </a:lnTo>
                <a:lnTo>
                  <a:pt x="456248" y="339090"/>
                </a:lnTo>
                <a:lnTo>
                  <a:pt x="475298" y="326708"/>
                </a:lnTo>
                <a:lnTo>
                  <a:pt x="474345" y="309563"/>
                </a:lnTo>
                <a:lnTo>
                  <a:pt x="460057" y="309563"/>
                </a:lnTo>
                <a:lnTo>
                  <a:pt x="438150" y="296228"/>
                </a:lnTo>
                <a:lnTo>
                  <a:pt x="437198" y="266700"/>
                </a:lnTo>
                <a:lnTo>
                  <a:pt x="496252" y="208597"/>
                </a:lnTo>
                <a:lnTo>
                  <a:pt x="502920" y="185738"/>
                </a:lnTo>
                <a:lnTo>
                  <a:pt x="538163" y="125730"/>
                </a:lnTo>
                <a:lnTo>
                  <a:pt x="594360" y="64770"/>
                </a:lnTo>
                <a:lnTo>
                  <a:pt x="614363" y="48577"/>
                </a:lnTo>
                <a:lnTo>
                  <a:pt x="638175" y="49530"/>
                </a:lnTo>
                <a:lnTo>
                  <a:pt x="834390" y="0"/>
                </a:lnTo>
                <a:close/>
              </a:path>
            </a:pathLst>
          </a:custGeom>
          <a:solidFill>
            <a:srgbClr val="248B97"/>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984494D-5F47-AE97-3231-76078DB9F7AC}"/>
              </a:ext>
            </a:extLst>
          </p:cNvPr>
          <p:cNvSpPr/>
          <p:nvPr/>
        </p:nvSpPr>
        <p:spPr>
          <a:xfrm>
            <a:off x="8439149" y="3211831"/>
            <a:ext cx="1472564" cy="643889"/>
          </a:xfrm>
          <a:custGeom>
            <a:avLst/>
            <a:gdLst>
              <a:gd name="connsiteX0" fmla="*/ 1328738 w 1472564"/>
              <a:gd name="connsiteY0" fmla="*/ 3810 h 643889"/>
              <a:gd name="connsiteX1" fmla="*/ 1051560 w 1472564"/>
              <a:gd name="connsiteY1" fmla="*/ 61913 h 643889"/>
              <a:gd name="connsiteX2" fmla="*/ 676275 w 1472564"/>
              <a:gd name="connsiteY2" fmla="*/ 131445 h 643889"/>
              <a:gd name="connsiteX3" fmla="*/ 396240 w 1472564"/>
              <a:gd name="connsiteY3" fmla="*/ 164782 h 643889"/>
              <a:gd name="connsiteX4" fmla="*/ 396240 w 1472564"/>
              <a:gd name="connsiteY4" fmla="*/ 214313 h 643889"/>
              <a:gd name="connsiteX5" fmla="*/ 381952 w 1472564"/>
              <a:gd name="connsiteY5" fmla="*/ 213360 h 643889"/>
              <a:gd name="connsiteX6" fmla="*/ 368618 w 1472564"/>
              <a:gd name="connsiteY6" fmla="*/ 224790 h 643889"/>
              <a:gd name="connsiteX7" fmla="*/ 345757 w 1472564"/>
              <a:gd name="connsiteY7" fmla="*/ 274320 h 643889"/>
              <a:gd name="connsiteX8" fmla="*/ 320993 w 1472564"/>
              <a:gd name="connsiteY8" fmla="*/ 263842 h 643889"/>
              <a:gd name="connsiteX9" fmla="*/ 287655 w 1472564"/>
              <a:gd name="connsiteY9" fmla="*/ 287655 h 643889"/>
              <a:gd name="connsiteX10" fmla="*/ 280988 w 1472564"/>
              <a:gd name="connsiteY10" fmla="*/ 307657 h 643889"/>
              <a:gd name="connsiteX11" fmla="*/ 266700 w 1472564"/>
              <a:gd name="connsiteY11" fmla="*/ 319088 h 643889"/>
              <a:gd name="connsiteX12" fmla="*/ 259080 w 1472564"/>
              <a:gd name="connsiteY12" fmla="*/ 311467 h 643889"/>
              <a:gd name="connsiteX13" fmla="*/ 258127 w 1472564"/>
              <a:gd name="connsiteY13" fmla="*/ 297180 h 643889"/>
              <a:gd name="connsiteX14" fmla="*/ 250507 w 1472564"/>
              <a:gd name="connsiteY14" fmla="*/ 295275 h 643889"/>
              <a:gd name="connsiteX15" fmla="*/ 212407 w 1472564"/>
              <a:gd name="connsiteY15" fmla="*/ 326707 h 643889"/>
              <a:gd name="connsiteX16" fmla="*/ 206693 w 1472564"/>
              <a:gd name="connsiteY16" fmla="*/ 359092 h 643889"/>
              <a:gd name="connsiteX17" fmla="*/ 161925 w 1472564"/>
              <a:gd name="connsiteY17" fmla="*/ 381952 h 643889"/>
              <a:gd name="connsiteX18" fmla="*/ 157163 w 1472564"/>
              <a:gd name="connsiteY18" fmla="*/ 393382 h 643889"/>
              <a:gd name="connsiteX19" fmla="*/ 126682 w 1472564"/>
              <a:gd name="connsiteY19" fmla="*/ 418147 h 643889"/>
              <a:gd name="connsiteX20" fmla="*/ 92393 w 1472564"/>
              <a:gd name="connsiteY20" fmla="*/ 422910 h 643889"/>
              <a:gd name="connsiteX21" fmla="*/ 48577 w 1472564"/>
              <a:gd name="connsiteY21" fmla="*/ 451485 h 643889"/>
              <a:gd name="connsiteX22" fmla="*/ 40957 w 1472564"/>
              <a:gd name="connsiteY22" fmla="*/ 490538 h 643889"/>
              <a:gd name="connsiteX23" fmla="*/ 28575 w 1472564"/>
              <a:gd name="connsiteY23" fmla="*/ 499110 h 643889"/>
              <a:gd name="connsiteX24" fmla="*/ 14288 w 1472564"/>
              <a:gd name="connsiteY24" fmla="*/ 498157 h 643889"/>
              <a:gd name="connsiteX25" fmla="*/ 952 w 1472564"/>
              <a:gd name="connsiteY25" fmla="*/ 510540 h 643889"/>
              <a:gd name="connsiteX26" fmla="*/ 0 w 1472564"/>
              <a:gd name="connsiteY26" fmla="*/ 557213 h 643889"/>
              <a:gd name="connsiteX27" fmla="*/ 203835 w 1472564"/>
              <a:gd name="connsiteY27" fmla="*/ 528638 h 643889"/>
              <a:gd name="connsiteX28" fmla="*/ 245745 w 1472564"/>
              <a:gd name="connsiteY28" fmla="*/ 510540 h 643889"/>
              <a:gd name="connsiteX29" fmla="*/ 258127 w 1472564"/>
              <a:gd name="connsiteY29" fmla="*/ 509588 h 643889"/>
              <a:gd name="connsiteX30" fmla="*/ 327660 w 1472564"/>
              <a:gd name="connsiteY30" fmla="*/ 468630 h 643889"/>
              <a:gd name="connsiteX31" fmla="*/ 548640 w 1472564"/>
              <a:gd name="connsiteY31" fmla="*/ 447675 h 643889"/>
              <a:gd name="connsiteX32" fmla="*/ 552450 w 1472564"/>
              <a:gd name="connsiteY32" fmla="*/ 452438 h 643889"/>
              <a:gd name="connsiteX33" fmla="*/ 550545 w 1472564"/>
              <a:gd name="connsiteY33" fmla="*/ 465772 h 643889"/>
              <a:gd name="connsiteX34" fmla="*/ 557213 w 1472564"/>
              <a:gd name="connsiteY34" fmla="*/ 468630 h 643889"/>
              <a:gd name="connsiteX35" fmla="*/ 568643 w 1472564"/>
              <a:gd name="connsiteY35" fmla="*/ 454342 h 643889"/>
              <a:gd name="connsiteX36" fmla="*/ 600075 w 1472564"/>
              <a:gd name="connsiteY36" fmla="*/ 482917 h 643889"/>
              <a:gd name="connsiteX37" fmla="*/ 601027 w 1472564"/>
              <a:gd name="connsiteY37" fmla="*/ 507682 h 643889"/>
              <a:gd name="connsiteX38" fmla="*/ 788670 w 1472564"/>
              <a:gd name="connsiteY38" fmla="*/ 481013 h 643889"/>
              <a:gd name="connsiteX39" fmla="*/ 1022032 w 1472564"/>
              <a:gd name="connsiteY39" fmla="*/ 643890 h 643889"/>
              <a:gd name="connsiteX40" fmla="*/ 1060132 w 1472564"/>
              <a:gd name="connsiteY40" fmla="*/ 622935 h 643889"/>
              <a:gd name="connsiteX41" fmla="*/ 1088707 w 1472564"/>
              <a:gd name="connsiteY41" fmla="*/ 616267 h 643889"/>
              <a:gd name="connsiteX42" fmla="*/ 1104900 w 1472564"/>
              <a:gd name="connsiteY42" fmla="*/ 616267 h 643889"/>
              <a:gd name="connsiteX43" fmla="*/ 1115377 w 1472564"/>
              <a:gd name="connsiteY43" fmla="*/ 626745 h 643889"/>
              <a:gd name="connsiteX44" fmla="*/ 1122998 w 1472564"/>
              <a:gd name="connsiteY44" fmla="*/ 607695 h 643889"/>
              <a:gd name="connsiteX45" fmla="*/ 1128713 w 1472564"/>
              <a:gd name="connsiteY45" fmla="*/ 560070 h 643889"/>
              <a:gd name="connsiteX46" fmla="*/ 1144905 w 1472564"/>
              <a:gd name="connsiteY46" fmla="*/ 522922 h 643889"/>
              <a:gd name="connsiteX47" fmla="*/ 1196340 w 1472564"/>
              <a:gd name="connsiteY47" fmla="*/ 464820 h 643889"/>
              <a:gd name="connsiteX48" fmla="*/ 1235393 w 1472564"/>
              <a:gd name="connsiteY48" fmla="*/ 431482 h 643889"/>
              <a:gd name="connsiteX49" fmla="*/ 1286827 w 1472564"/>
              <a:gd name="connsiteY49" fmla="*/ 409575 h 643889"/>
              <a:gd name="connsiteX50" fmla="*/ 1310640 w 1472564"/>
              <a:gd name="connsiteY50" fmla="*/ 405765 h 643889"/>
              <a:gd name="connsiteX51" fmla="*/ 1323023 w 1472564"/>
              <a:gd name="connsiteY51" fmla="*/ 409575 h 643889"/>
              <a:gd name="connsiteX52" fmla="*/ 1329690 w 1472564"/>
              <a:gd name="connsiteY52" fmla="*/ 420052 h 643889"/>
              <a:gd name="connsiteX53" fmla="*/ 1361123 w 1472564"/>
              <a:gd name="connsiteY53" fmla="*/ 357188 h 643889"/>
              <a:gd name="connsiteX54" fmla="*/ 1392555 w 1472564"/>
              <a:gd name="connsiteY54" fmla="*/ 306705 h 643889"/>
              <a:gd name="connsiteX55" fmla="*/ 1385888 w 1472564"/>
              <a:gd name="connsiteY55" fmla="*/ 303847 h 643889"/>
              <a:gd name="connsiteX56" fmla="*/ 1343977 w 1472564"/>
              <a:gd name="connsiteY56" fmla="*/ 368617 h 643889"/>
              <a:gd name="connsiteX57" fmla="*/ 1339215 w 1472564"/>
              <a:gd name="connsiteY57" fmla="*/ 360997 h 643889"/>
              <a:gd name="connsiteX58" fmla="*/ 1358265 w 1472564"/>
              <a:gd name="connsiteY58" fmla="*/ 340042 h 643889"/>
              <a:gd name="connsiteX59" fmla="*/ 1354455 w 1472564"/>
              <a:gd name="connsiteY59" fmla="*/ 325755 h 643889"/>
              <a:gd name="connsiteX60" fmla="*/ 1335405 w 1472564"/>
              <a:gd name="connsiteY60" fmla="*/ 320992 h 643889"/>
              <a:gd name="connsiteX61" fmla="*/ 1344930 w 1472564"/>
              <a:gd name="connsiteY61" fmla="*/ 333375 h 643889"/>
              <a:gd name="connsiteX62" fmla="*/ 1333500 w 1472564"/>
              <a:gd name="connsiteY62" fmla="*/ 334327 h 643889"/>
              <a:gd name="connsiteX63" fmla="*/ 1322070 w 1472564"/>
              <a:gd name="connsiteY63" fmla="*/ 317182 h 643889"/>
              <a:gd name="connsiteX64" fmla="*/ 1310640 w 1472564"/>
              <a:gd name="connsiteY64" fmla="*/ 336232 h 643889"/>
              <a:gd name="connsiteX65" fmla="*/ 1295400 w 1472564"/>
              <a:gd name="connsiteY65" fmla="*/ 338138 h 643889"/>
              <a:gd name="connsiteX66" fmla="*/ 1304925 w 1472564"/>
              <a:gd name="connsiteY66" fmla="*/ 312420 h 643889"/>
              <a:gd name="connsiteX67" fmla="*/ 1311593 w 1472564"/>
              <a:gd name="connsiteY67" fmla="*/ 296227 h 643889"/>
              <a:gd name="connsiteX68" fmla="*/ 1309688 w 1472564"/>
              <a:gd name="connsiteY68" fmla="*/ 268605 h 643889"/>
              <a:gd name="connsiteX69" fmla="*/ 1288732 w 1472564"/>
              <a:gd name="connsiteY69" fmla="*/ 267652 h 643889"/>
              <a:gd name="connsiteX70" fmla="*/ 1297305 w 1472564"/>
              <a:gd name="connsiteY70" fmla="*/ 259080 h 643889"/>
              <a:gd name="connsiteX71" fmla="*/ 1307782 w 1472564"/>
              <a:gd name="connsiteY71" fmla="*/ 261938 h 643889"/>
              <a:gd name="connsiteX72" fmla="*/ 1333500 w 1472564"/>
              <a:gd name="connsiteY72" fmla="*/ 262890 h 643889"/>
              <a:gd name="connsiteX73" fmla="*/ 1341120 w 1472564"/>
              <a:gd name="connsiteY73" fmla="*/ 258127 h 643889"/>
              <a:gd name="connsiteX74" fmla="*/ 1363027 w 1472564"/>
              <a:gd name="connsiteY74" fmla="*/ 258127 h 643889"/>
              <a:gd name="connsiteX75" fmla="*/ 1382077 w 1472564"/>
              <a:gd name="connsiteY75" fmla="*/ 240030 h 643889"/>
              <a:gd name="connsiteX76" fmla="*/ 1383982 w 1472564"/>
              <a:gd name="connsiteY76" fmla="*/ 209550 h 643889"/>
              <a:gd name="connsiteX77" fmla="*/ 1396365 w 1472564"/>
              <a:gd name="connsiteY77" fmla="*/ 196215 h 643889"/>
              <a:gd name="connsiteX78" fmla="*/ 1407795 w 1472564"/>
              <a:gd name="connsiteY78" fmla="*/ 194310 h 643889"/>
              <a:gd name="connsiteX79" fmla="*/ 1420177 w 1472564"/>
              <a:gd name="connsiteY79" fmla="*/ 184785 h 643889"/>
              <a:gd name="connsiteX80" fmla="*/ 1415415 w 1472564"/>
              <a:gd name="connsiteY80" fmla="*/ 149542 h 643889"/>
              <a:gd name="connsiteX81" fmla="*/ 1394460 w 1472564"/>
              <a:gd name="connsiteY81" fmla="*/ 113347 h 643889"/>
              <a:gd name="connsiteX82" fmla="*/ 1368743 w 1472564"/>
              <a:gd name="connsiteY82" fmla="*/ 111442 h 643889"/>
              <a:gd name="connsiteX83" fmla="*/ 1360170 w 1472564"/>
              <a:gd name="connsiteY83" fmla="*/ 126682 h 643889"/>
              <a:gd name="connsiteX84" fmla="*/ 1355407 w 1472564"/>
              <a:gd name="connsiteY84" fmla="*/ 117157 h 643889"/>
              <a:gd name="connsiteX85" fmla="*/ 1329690 w 1472564"/>
              <a:gd name="connsiteY85" fmla="*/ 119063 h 643889"/>
              <a:gd name="connsiteX86" fmla="*/ 1318260 w 1472564"/>
              <a:gd name="connsiteY86" fmla="*/ 122872 h 643889"/>
              <a:gd name="connsiteX87" fmla="*/ 1300163 w 1472564"/>
              <a:gd name="connsiteY87" fmla="*/ 134302 h 643889"/>
              <a:gd name="connsiteX88" fmla="*/ 1297305 w 1472564"/>
              <a:gd name="connsiteY88" fmla="*/ 130492 h 643889"/>
              <a:gd name="connsiteX89" fmla="*/ 1288732 w 1472564"/>
              <a:gd name="connsiteY89" fmla="*/ 130492 h 643889"/>
              <a:gd name="connsiteX90" fmla="*/ 1271588 w 1472564"/>
              <a:gd name="connsiteY90" fmla="*/ 141922 h 643889"/>
              <a:gd name="connsiteX91" fmla="*/ 1246823 w 1472564"/>
              <a:gd name="connsiteY91" fmla="*/ 146685 h 643889"/>
              <a:gd name="connsiteX92" fmla="*/ 1246823 w 1472564"/>
              <a:gd name="connsiteY92" fmla="*/ 134302 h 643889"/>
              <a:gd name="connsiteX93" fmla="*/ 1254443 w 1472564"/>
              <a:gd name="connsiteY93" fmla="*/ 124777 h 643889"/>
              <a:gd name="connsiteX94" fmla="*/ 1263968 w 1472564"/>
              <a:gd name="connsiteY94" fmla="*/ 131445 h 643889"/>
              <a:gd name="connsiteX95" fmla="*/ 1273493 w 1472564"/>
              <a:gd name="connsiteY95" fmla="*/ 131445 h 643889"/>
              <a:gd name="connsiteX96" fmla="*/ 1289685 w 1472564"/>
              <a:gd name="connsiteY96" fmla="*/ 111442 h 643889"/>
              <a:gd name="connsiteX97" fmla="*/ 1324927 w 1472564"/>
              <a:gd name="connsiteY97" fmla="*/ 95250 h 643889"/>
              <a:gd name="connsiteX98" fmla="*/ 1343977 w 1472564"/>
              <a:gd name="connsiteY98" fmla="*/ 74295 h 643889"/>
              <a:gd name="connsiteX99" fmla="*/ 1366838 w 1472564"/>
              <a:gd name="connsiteY99" fmla="*/ 74295 h 643889"/>
              <a:gd name="connsiteX100" fmla="*/ 1374457 w 1472564"/>
              <a:gd name="connsiteY100" fmla="*/ 86677 h 643889"/>
              <a:gd name="connsiteX101" fmla="*/ 1390650 w 1472564"/>
              <a:gd name="connsiteY101" fmla="*/ 94297 h 643889"/>
              <a:gd name="connsiteX102" fmla="*/ 1385888 w 1472564"/>
              <a:gd name="connsiteY102" fmla="*/ 80010 h 643889"/>
              <a:gd name="connsiteX103" fmla="*/ 1383030 w 1472564"/>
              <a:gd name="connsiteY103" fmla="*/ 64770 h 643889"/>
              <a:gd name="connsiteX104" fmla="*/ 1356360 w 1472564"/>
              <a:gd name="connsiteY104" fmla="*/ 35242 h 643889"/>
              <a:gd name="connsiteX105" fmla="*/ 1353502 w 1472564"/>
              <a:gd name="connsiteY105" fmla="*/ 21907 h 643889"/>
              <a:gd name="connsiteX106" fmla="*/ 1349693 w 1472564"/>
              <a:gd name="connsiteY106" fmla="*/ 31432 h 643889"/>
              <a:gd name="connsiteX107" fmla="*/ 1341120 w 1472564"/>
              <a:gd name="connsiteY107" fmla="*/ 19050 h 643889"/>
              <a:gd name="connsiteX108" fmla="*/ 1395413 w 1472564"/>
              <a:gd name="connsiteY108" fmla="*/ 299085 h 643889"/>
              <a:gd name="connsiteX109" fmla="*/ 1421130 w 1472564"/>
              <a:gd name="connsiteY109" fmla="*/ 275272 h 643889"/>
              <a:gd name="connsiteX110" fmla="*/ 1464945 w 1472564"/>
              <a:gd name="connsiteY110" fmla="*/ 243840 h 643889"/>
              <a:gd name="connsiteX111" fmla="*/ 1464945 w 1472564"/>
              <a:gd name="connsiteY111" fmla="*/ 208597 h 643889"/>
              <a:gd name="connsiteX112" fmla="*/ 1461135 w 1472564"/>
              <a:gd name="connsiteY112" fmla="*/ 179070 h 643889"/>
              <a:gd name="connsiteX113" fmla="*/ 1444943 w 1472564"/>
              <a:gd name="connsiteY113" fmla="*/ 139065 h 643889"/>
              <a:gd name="connsiteX114" fmla="*/ 1459230 w 1472564"/>
              <a:gd name="connsiteY114" fmla="*/ 152400 h 643889"/>
              <a:gd name="connsiteX115" fmla="*/ 1468755 w 1472564"/>
              <a:gd name="connsiteY115" fmla="*/ 182880 h 643889"/>
              <a:gd name="connsiteX116" fmla="*/ 1472565 w 1472564"/>
              <a:gd name="connsiteY116" fmla="*/ 255270 h 643889"/>
              <a:gd name="connsiteX117" fmla="*/ 1456373 w 1472564"/>
              <a:gd name="connsiteY117" fmla="*/ 259080 h 643889"/>
              <a:gd name="connsiteX118" fmla="*/ 1426845 w 1472564"/>
              <a:gd name="connsiteY118" fmla="*/ 281940 h 643889"/>
              <a:gd name="connsiteX119" fmla="*/ 1396365 w 1472564"/>
              <a:gd name="connsiteY119" fmla="*/ 312420 h 643889"/>
              <a:gd name="connsiteX120" fmla="*/ 1413510 w 1472564"/>
              <a:gd name="connsiteY120" fmla="*/ 115252 h 643889"/>
              <a:gd name="connsiteX121" fmla="*/ 1404938 w 1472564"/>
              <a:gd name="connsiteY121" fmla="*/ 113347 h 643889"/>
              <a:gd name="connsiteX122" fmla="*/ 1404938 w 1472564"/>
              <a:gd name="connsiteY122" fmla="*/ 122872 h 643889"/>
              <a:gd name="connsiteX123" fmla="*/ 1428750 w 1472564"/>
              <a:gd name="connsiteY123" fmla="*/ 143827 h 643889"/>
              <a:gd name="connsiteX124" fmla="*/ 1426845 w 1472564"/>
              <a:gd name="connsiteY124" fmla="*/ 130492 h 643889"/>
              <a:gd name="connsiteX125" fmla="*/ 1441132 w 1472564"/>
              <a:gd name="connsiteY125" fmla="*/ 135255 h 643889"/>
              <a:gd name="connsiteX126" fmla="*/ 1427798 w 1472564"/>
              <a:gd name="connsiteY126" fmla="*/ 108585 h 643889"/>
              <a:gd name="connsiteX127" fmla="*/ 1406843 w 1472564"/>
              <a:gd name="connsiteY127" fmla="*/ 76200 h 643889"/>
              <a:gd name="connsiteX128" fmla="*/ 1383982 w 1472564"/>
              <a:gd name="connsiteY128" fmla="*/ 47625 h 643889"/>
              <a:gd name="connsiteX129" fmla="*/ 1363027 w 1472564"/>
              <a:gd name="connsiteY129" fmla="*/ 6667 h 643889"/>
              <a:gd name="connsiteX130" fmla="*/ 1355407 w 1472564"/>
              <a:gd name="connsiteY130" fmla="*/ 0 h 643889"/>
              <a:gd name="connsiteX131" fmla="*/ 1376363 w 1472564"/>
              <a:gd name="connsiteY131" fmla="*/ 40957 h 643889"/>
              <a:gd name="connsiteX132" fmla="*/ 1379220 w 1472564"/>
              <a:gd name="connsiteY132" fmla="*/ 53340 h 643889"/>
              <a:gd name="connsiteX133" fmla="*/ 1411605 w 1472564"/>
              <a:gd name="connsiteY133" fmla="*/ 105727 h 643889"/>
              <a:gd name="connsiteX134" fmla="*/ 1428750 w 1472564"/>
              <a:gd name="connsiteY134" fmla="*/ 125730 h 64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1472564" h="643889">
                <a:moveTo>
                  <a:pt x="1328738" y="3810"/>
                </a:moveTo>
                <a:lnTo>
                  <a:pt x="1051560" y="61913"/>
                </a:lnTo>
                <a:lnTo>
                  <a:pt x="676275" y="131445"/>
                </a:lnTo>
                <a:lnTo>
                  <a:pt x="396240" y="164782"/>
                </a:lnTo>
                <a:lnTo>
                  <a:pt x="396240" y="214313"/>
                </a:lnTo>
                <a:lnTo>
                  <a:pt x="381952" y="213360"/>
                </a:lnTo>
                <a:lnTo>
                  <a:pt x="368618" y="224790"/>
                </a:lnTo>
                <a:lnTo>
                  <a:pt x="345757" y="274320"/>
                </a:lnTo>
                <a:lnTo>
                  <a:pt x="320993" y="263842"/>
                </a:lnTo>
                <a:lnTo>
                  <a:pt x="287655" y="287655"/>
                </a:lnTo>
                <a:lnTo>
                  <a:pt x="280988" y="307657"/>
                </a:lnTo>
                <a:lnTo>
                  <a:pt x="266700" y="319088"/>
                </a:lnTo>
                <a:lnTo>
                  <a:pt x="259080" y="311467"/>
                </a:lnTo>
                <a:lnTo>
                  <a:pt x="258127" y="297180"/>
                </a:lnTo>
                <a:lnTo>
                  <a:pt x="250507" y="295275"/>
                </a:lnTo>
                <a:lnTo>
                  <a:pt x="212407" y="326707"/>
                </a:lnTo>
                <a:lnTo>
                  <a:pt x="206693" y="359092"/>
                </a:lnTo>
                <a:lnTo>
                  <a:pt x="161925" y="381952"/>
                </a:lnTo>
                <a:lnTo>
                  <a:pt x="157163" y="393382"/>
                </a:lnTo>
                <a:lnTo>
                  <a:pt x="126682" y="418147"/>
                </a:lnTo>
                <a:lnTo>
                  <a:pt x="92393" y="422910"/>
                </a:lnTo>
                <a:lnTo>
                  <a:pt x="48577" y="451485"/>
                </a:lnTo>
                <a:lnTo>
                  <a:pt x="40957" y="490538"/>
                </a:lnTo>
                <a:lnTo>
                  <a:pt x="28575" y="499110"/>
                </a:lnTo>
                <a:lnTo>
                  <a:pt x="14288" y="498157"/>
                </a:lnTo>
                <a:lnTo>
                  <a:pt x="952" y="510540"/>
                </a:lnTo>
                <a:lnTo>
                  <a:pt x="0" y="557213"/>
                </a:lnTo>
                <a:lnTo>
                  <a:pt x="203835" y="528638"/>
                </a:lnTo>
                <a:lnTo>
                  <a:pt x="245745" y="510540"/>
                </a:lnTo>
                <a:lnTo>
                  <a:pt x="258127" y="509588"/>
                </a:lnTo>
                <a:lnTo>
                  <a:pt x="327660" y="468630"/>
                </a:lnTo>
                <a:lnTo>
                  <a:pt x="548640" y="447675"/>
                </a:lnTo>
                <a:lnTo>
                  <a:pt x="552450" y="452438"/>
                </a:lnTo>
                <a:lnTo>
                  <a:pt x="550545" y="465772"/>
                </a:lnTo>
                <a:lnTo>
                  <a:pt x="557213" y="468630"/>
                </a:lnTo>
                <a:lnTo>
                  <a:pt x="568643" y="454342"/>
                </a:lnTo>
                <a:lnTo>
                  <a:pt x="600075" y="482917"/>
                </a:lnTo>
                <a:lnTo>
                  <a:pt x="601027" y="507682"/>
                </a:lnTo>
                <a:lnTo>
                  <a:pt x="788670" y="481013"/>
                </a:lnTo>
                <a:lnTo>
                  <a:pt x="1022032" y="643890"/>
                </a:lnTo>
                <a:lnTo>
                  <a:pt x="1060132" y="622935"/>
                </a:lnTo>
                <a:lnTo>
                  <a:pt x="1088707" y="616267"/>
                </a:lnTo>
                <a:lnTo>
                  <a:pt x="1104900" y="616267"/>
                </a:lnTo>
                <a:lnTo>
                  <a:pt x="1115377" y="626745"/>
                </a:lnTo>
                <a:lnTo>
                  <a:pt x="1122998" y="607695"/>
                </a:lnTo>
                <a:lnTo>
                  <a:pt x="1128713" y="560070"/>
                </a:lnTo>
                <a:lnTo>
                  <a:pt x="1144905" y="522922"/>
                </a:lnTo>
                <a:lnTo>
                  <a:pt x="1196340" y="464820"/>
                </a:lnTo>
                <a:lnTo>
                  <a:pt x="1235393" y="431482"/>
                </a:lnTo>
                <a:lnTo>
                  <a:pt x="1286827" y="409575"/>
                </a:lnTo>
                <a:lnTo>
                  <a:pt x="1310640" y="405765"/>
                </a:lnTo>
                <a:lnTo>
                  <a:pt x="1323023" y="409575"/>
                </a:lnTo>
                <a:lnTo>
                  <a:pt x="1329690" y="420052"/>
                </a:lnTo>
                <a:lnTo>
                  <a:pt x="1361123" y="357188"/>
                </a:lnTo>
                <a:lnTo>
                  <a:pt x="1392555" y="306705"/>
                </a:lnTo>
                <a:lnTo>
                  <a:pt x="1385888" y="303847"/>
                </a:lnTo>
                <a:lnTo>
                  <a:pt x="1343977" y="368617"/>
                </a:lnTo>
                <a:lnTo>
                  <a:pt x="1339215" y="360997"/>
                </a:lnTo>
                <a:lnTo>
                  <a:pt x="1358265" y="340042"/>
                </a:lnTo>
                <a:lnTo>
                  <a:pt x="1354455" y="325755"/>
                </a:lnTo>
                <a:lnTo>
                  <a:pt x="1335405" y="320992"/>
                </a:lnTo>
                <a:lnTo>
                  <a:pt x="1344930" y="333375"/>
                </a:lnTo>
                <a:lnTo>
                  <a:pt x="1333500" y="334327"/>
                </a:lnTo>
                <a:lnTo>
                  <a:pt x="1322070" y="317182"/>
                </a:lnTo>
                <a:lnTo>
                  <a:pt x="1310640" y="336232"/>
                </a:lnTo>
                <a:lnTo>
                  <a:pt x="1295400" y="338138"/>
                </a:lnTo>
                <a:lnTo>
                  <a:pt x="1304925" y="312420"/>
                </a:lnTo>
                <a:lnTo>
                  <a:pt x="1311593" y="296227"/>
                </a:lnTo>
                <a:lnTo>
                  <a:pt x="1309688" y="268605"/>
                </a:lnTo>
                <a:lnTo>
                  <a:pt x="1288732" y="267652"/>
                </a:lnTo>
                <a:lnTo>
                  <a:pt x="1297305" y="259080"/>
                </a:lnTo>
                <a:lnTo>
                  <a:pt x="1307782" y="261938"/>
                </a:lnTo>
                <a:lnTo>
                  <a:pt x="1333500" y="262890"/>
                </a:lnTo>
                <a:lnTo>
                  <a:pt x="1341120" y="258127"/>
                </a:lnTo>
                <a:lnTo>
                  <a:pt x="1363027" y="258127"/>
                </a:lnTo>
                <a:lnTo>
                  <a:pt x="1382077" y="240030"/>
                </a:lnTo>
                <a:lnTo>
                  <a:pt x="1383982" y="209550"/>
                </a:lnTo>
                <a:lnTo>
                  <a:pt x="1396365" y="196215"/>
                </a:lnTo>
                <a:lnTo>
                  <a:pt x="1407795" y="194310"/>
                </a:lnTo>
                <a:lnTo>
                  <a:pt x="1420177" y="184785"/>
                </a:lnTo>
                <a:lnTo>
                  <a:pt x="1415415" y="149542"/>
                </a:lnTo>
                <a:lnTo>
                  <a:pt x="1394460" y="113347"/>
                </a:lnTo>
                <a:lnTo>
                  <a:pt x="1368743" y="111442"/>
                </a:lnTo>
                <a:lnTo>
                  <a:pt x="1360170" y="126682"/>
                </a:lnTo>
                <a:lnTo>
                  <a:pt x="1355407" y="117157"/>
                </a:lnTo>
                <a:lnTo>
                  <a:pt x="1329690" y="119063"/>
                </a:lnTo>
                <a:lnTo>
                  <a:pt x="1318260" y="122872"/>
                </a:lnTo>
                <a:lnTo>
                  <a:pt x="1300163" y="134302"/>
                </a:lnTo>
                <a:lnTo>
                  <a:pt x="1297305" y="130492"/>
                </a:lnTo>
                <a:lnTo>
                  <a:pt x="1288732" y="130492"/>
                </a:lnTo>
                <a:lnTo>
                  <a:pt x="1271588" y="141922"/>
                </a:lnTo>
                <a:lnTo>
                  <a:pt x="1246823" y="146685"/>
                </a:lnTo>
                <a:lnTo>
                  <a:pt x="1246823" y="134302"/>
                </a:lnTo>
                <a:lnTo>
                  <a:pt x="1254443" y="124777"/>
                </a:lnTo>
                <a:lnTo>
                  <a:pt x="1263968" y="131445"/>
                </a:lnTo>
                <a:lnTo>
                  <a:pt x="1273493" y="131445"/>
                </a:lnTo>
                <a:lnTo>
                  <a:pt x="1289685" y="111442"/>
                </a:lnTo>
                <a:lnTo>
                  <a:pt x="1324927" y="95250"/>
                </a:lnTo>
                <a:lnTo>
                  <a:pt x="1343977" y="74295"/>
                </a:lnTo>
                <a:lnTo>
                  <a:pt x="1366838" y="74295"/>
                </a:lnTo>
                <a:lnTo>
                  <a:pt x="1374457" y="86677"/>
                </a:lnTo>
                <a:lnTo>
                  <a:pt x="1390650" y="94297"/>
                </a:lnTo>
                <a:lnTo>
                  <a:pt x="1385888" y="80010"/>
                </a:lnTo>
                <a:lnTo>
                  <a:pt x="1383030" y="64770"/>
                </a:lnTo>
                <a:lnTo>
                  <a:pt x="1356360" y="35242"/>
                </a:lnTo>
                <a:lnTo>
                  <a:pt x="1353502" y="21907"/>
                </a:lnTo>
                <a:lnTo>
                  <a:pt x="1349693" y="31432"/>
                </a:lnTo>
                <a:lnTo>
                  <a:pt x="1341120" y="19050"/>
                </a:lnTo>
                <a:close/>
                <a:moveTo>
                  <a:pt x="1395413" y="299085"/>
                </a:moveTo>
                <a:lnTo>
                  <a:pt x="1421130" y="275272"/>
                </a:lnTo>
                <a:lnTo>
                  <a:pt x="1464945" y="243840"/>
                </a:lnTo>
                <a:lnTo>
                  <a:pt x="1464945" y="208597"/>
                </a:lnTo>
                <a:lnTo>
                  <a:pt x="1461135" y="179070"/>
                </a:lnTo>
                <a:lnTo>
                  <a:pt x="1444943" y="139065"/>
                </a:lnTo>
                <a:lnTo>
                  <a:pt x="1459230" y="152400"/>
                </a:lnTo>
                <a:lnTo>
                  <a:pt x="1468755" y="182880"/>
                </a:lnTo>
                <a:lnTo>
                  <a:pt x="1472565" y="255270"/>
                </a:lnTo>
                <a:lnTo>
                  <a:pt x="1456373" y="259080"/>
                </a:lnTo>
                <a:lnTo>
                  <a:pt x="1426845" y="281940"/>
                </a:lnTo>
                <a:lnTo>
                  <a:pt x="1396365" y="312420"/>
                </a:lnTo>
                <a:close/>
                <a:moveTo>
                  <a:pt x="1413510" y="115252"/>
                </a:moveTo>
                <a:lnTo>
                  <a:pt x="1404938" y="113347"/>
                </a:lnTo>
                <a:lnTo>
                  <a:pt x="1404938" y="122872"/>
                </a:lnTo>
                <a:lnTo>
                  <a:pt x="1428750" y="143827"/>
                </a:lnTo>
                <a:lnTo>
                  <a:pt x="1426845" y="130492"/>
                </a:lnTo>
                <a:close/>
                <a:moveTo>
                  <a:pt x="1441132" y="135255"/>
                </a:moveTo>
                <a:lnTo>
                  <a:pt x="1427798" y="108585"/>
                </a:lnTo>
                <a:lnTo>
                  <a:pt x="1406843" y="76200"/>
                </a:lnTo>
                <a:lnTo>
                  <a:pt x="1383982" y="47625"/>
                </a:lnTo>
                <a:lnTo>
                  <a:pt x="1363027" y="6667"/>
                </a:lnTo>
                <a:lnTo>
                  <a:pt x="1355407" y="0"/>
                </a:lnTo>
                <a:lnTo>
                  <a:pt x="1376363" y="40957"/>
                </a:lnTo>
                <a:lnTo>
                  <a:pt x="1379220" y="53340"/>
                </a:lnTo>
                <a:lnTo>
                  <a:pt x="1411605" y="105727"/>
                </a:lnTo>
                <a:lnTo>
                  <a:pt x="1428750" y="125730"/>
                </a:lnTo>
                <a:close/>
              </a:path>
            </a:pathLst>
          </a:custGeom>
          <a:solidFill>
            <a:srgbClr val="248B97"/>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5CA2A84-977E-0C3C-86DA-9F1AF805D8E2}"/>
              </a:ext>
            </a:extLst>
          </p:cNvPr>
          <p:cNvSpPr/>
          <p:nvPr/>
        </p:nvSpPr>
        <p:spPr>
          <a:xfrm>
            <a:off x="5274944" y="893446"/>
            <a:ext cx="1093470" cy="686752"/>
          </a:xfrm>
          <a:custGeom>
            <a:avLst/>
            <a:gdLst>
              <a:gd name="connsiteX0" fmla="*/ 1022985 w 1093470"/>
              <a:gd name="connsiteY0" fmla="*/ 117157 h 686752"/>
              <a:gd name="connsiteX1" fmla="*/ 1012508 w 1093470"/>
              <a:gd name="connsiteY1" fmla="*/ 143828 h 686752"/>
              <a:gd name="connsiteX2" fmla="*/ 1020128 w 1093470"/>
              <a:gd name="connsiteY2" fmla="*/ 157163 h 686752"/>
              <a:gd name="connsiteX3" fmla="*/ 1017270 w 1093470"/>
              <a:gd name="connsiteY3" fmla="*/ 205740 h 686752"/>
              <a:gd name="connsiteX4" fmla="*/ 1012508 w 1093470"/>
              <a:gd name="connsiteY4" fmla="*/ 216218 h 686752"/>
              <a:gd name="connsiteX5" fmla="*/ 1038225 w 1093470"/>
              <a:gd name="connsiteY5" fmla="*/ 302895 h 686752"/>
              <a:gd name="connsiteX6" fmla="*/ 1050608 w 1093470"/>
              <a:gd name="connsiteY6" fmla="*/ 326708 h 686752"/>
              <a:gd name="connsiteX7" fmla="*/ 1057275 w 1093470"/>
              <a:gd name="connsiteY7" fmla="*/ 460058 h 686752"/>
              <a:gd name="connsiteX8" fmla="*/ 1066800 w 1093470"/>
              <a:gd name="connsiteY8" fmla="*/ 485775 h 686752"/>
              <a:gd name="connsiteX9" fmla="*/ 1062990 w 1093470"/>
              <a:gd name="connsiteY9" fmla="*/ 541020 h 686752"/>
              <a:gd name="connsiteX10" fmla="*/ 1090613 w 1093470"/>
              <a:gd name="connsiteY10" fmla="*/ 611505 h 686752"/>
              <a:gd name="connsiteX11" fmla="*/ 1093470 w 1093470"/>
              <a:gd name="connsiteY11" fmla="*/ 666750 h 686752"/>
              <a:gd name="connsiteX12" fmla="*/ 1092518 w 1093470"/>
              <a:gd name="connsiteY12" fmla="*/ 686752 h 686752"/>
              <a:gd name="connsiteX13" fmla="*/ 811530 w 1093470"/>
              <a:gd name="connsiteY13" fmla="*/ 682943 h 686752"/>
              <a:gd name="connsiteX14" fmla="*/ 373380 w 1093470"/>
              <a:gd name="connsiteY14" fmla="*/ 662940 h 686752"/>
              <a:gd name="connsiteX15" fmla="*/ 0 w 1093470"/>
              <a:gd name="connsiteY15" fmla="*/ 635318 h 686752"/>
              <a:gd name="connsiteX16" fmla="*/ 49530 w 1093470"/>
              <a:gd name="connsiteY16" fmla="*/ 0 h 686752"/>
              <a:gd name="connsiteX17" fmla="*/ 473393 w 1093470"/>
              <a:gd name="connsiteY17" fmla="*/ 32385 h 686752"/>
              <a:gd name="connsiteX18" fmla="*/ 1000125 w 1093470"/>
              <a:gd name="connsiteY18" fmla="*/ 47625 h 686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93470" h="686752">
                <a:moveTo>
                  <a:pt x="1022985" y="117157"/>
                </a:moveTo>
                <a:lnTo>
                  <a:pt x="1012508" y="143828"/>
                </a:lnTo>
                <a:lnTo>
                  <a:pt x="1020128" y="157163"/>
                </a:lnTo>
                <a:lnTo>
                  <a:pt x="1017270" y="205740"/>
                </a:lnTo>
                <a:lnTo>
                  <a:pt x="1012508" y="216218"/>
                </a:lnTo>
                <a:lnTo>
                  <a:pt x="1038225" y="302895"/>
                </a:lnTo>
                <a:lnTo>
                  <a:pt x="1050608" y="326708"/>
                </a:lnTo>
                <a:lnTo>
                  <a:pt x="1057275" y="460058"/>
                </a:lnTo>
                <a:lnTo>
                  <a:pt x="1066800" y="485775"/>
                </a:lnTo>
                <a:lnTo>
                  <a:pt x="1062990" y="541020"/>
                </a:lnTo>
                <a:lnTo>
                  <a:pt x="1090613" y="611505"/>
                </a:lnTo>
                <a:lnTo>
                  <a:pt x="1093470" y="666750"/>
                </a:lnTo>
                <a:lnTo>
                  <a:pt x="1092518" y="686752"/>
                </a:lnTo>
                <a:lnTo>
                  <a:pt x="811530" y="682943"/>
                </a:lnTo>
                <a:lnTo>
                  <a:pt x="373380" y="662940"/>
                </a:lnTo>
                <a:lnTo>
                  <a:pt x="0" y="635318"/>
                </a:lnTo>
                <a:lnTo>
                  <a:pt x="49530" y="0"/>
                </a:lnTo>
                <a:lnTo>
                  <a:pt x="473393" y="32385"/>
                </a:lnTo>
                <a:lnTo>
                  <a:pt x="1000125" y="47625"/>
                </a:lnTo>
                <a:close/>
              </a:path>
            </a:pathLst>
          </a:custGeom>
          <a:solidFill>
            <a:srgbClr val="248B97"/>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1737F7B-EA8D-3C74-0415-0AAC9DDAA7F9}"/>
              </a:ext>
            </a:extLst>
          </p:cNvPr>
          <p:cNvSpPr/>
          <p:nvPr/>
        </p:nvSpPr>
        <p:spPr>
          <a:xfrm>
            <a:off x="8190547" y="2216468"/>
            <a:ext cx="699134" cy="802004"/>
          </a:xfrm>
          <a:custGeom>
            <a:avLst/>
            <a:gdLst>
              <a:gd name="connsiteX0" fmla="*/ 212407 w 699134"/>
              <a:gd name="connsiteY0" fmla="*/ 129540 h 802004"/>
              <a:gd name="connsiteX1" fmla="*/ 230505 w 699134"/>
              <a:gd name="connsiteY1" fmla="*/ 125730 h 802004"/>
              <a:gd name="connsiteX2" fmla="*/ 259080 w 699134"/>
              <a:gd name="connsiteY2" fmla="*/ 138113 h 802004"/>
              <a:gd name="connsiteX3" fmla="*/ 279082 w 699134"/>
              <a:gd name="connsiteY3" fmla="*/ 143828 h 802004"/>
              <a:gd name="connsiteX4" fmla="*/ 285750 w 699134"/>
              <a:gd name="connsiteY4" fmla="*/ 152400 h 802004"/>
              <a:gd name="connsiteX5" fmla="*/ 295275 w 699134"/>
              <a:gd name="connsiteY5" fmla="*/ 152400 h 802004"/>
              <a:gd name="connsiteX6" fmla="*/ 304800 w 699134"/>
              <a:gd name="connsiteY6" fmla="*/ 138113 h 802004"/>
              <a:gd name="connsiteX7" fmla="*/ 317182 w 699134"/>
              <a:gd name="connsiteY7" fmla="*/ 145733 h 802004"/>
              <a:gd name="connsiteX8" fmla="*/ 331470 w 699134"/>
              <a:gd name="connsiteY8" fmla="*/ 145733 h 802004"/>
              <a:gd name="connsiteX9" fmla="*/ 330517 w 699134"/>
              <a:gd name="connsiteY9" fmla="*/ 155258 h 802004"/>
              <a:gd name="connsiteX10" fmla="*/ 300990 w 699134"/>
              <a:gd name="connsiteY10" fmla="*/ 160020 h 802004"/>
              <a:gd name="connsiteX11" fmla="*/ 281940 w 699134"/>
              <a:gd name="connsiteY11" fmla="*/ 170498 h 802004"/>
              <a:gd name="connsiteX12" fmla="*/ 300038 w 699134"/>
              <a:gd name="connsiteY12" fmla="*/ 178117 h 802004"/>
              <a:gd name="connsiteX13" fmla="*/ 315277 w 699134"/>
              <a:gd name="connsiteY13" fmla="*/ 163830 h 802004"/>
              <a:gd name="connsiteX14" fmla="*/ 338138 w 699134"/>
              <a:gd name="connsiteY14" fmla="*/ 160020 h 802004"/>
              <a:gd name="connsiteX15" fmla="*/ 359092 w 699134"/>
              <a:gd name="connsiteY15" fmla="*/ 174308 h 802004"/>
              <a:gd name="connsiteX16" fmla="*/ 373380 w 699134"/>
              <a:gd name="connsiteY16" fmla="*/ 173355 h 802004"/>
              <a:gd name="connsiteX17" fmla="*/ 397192 w 699134"/>
              <a:gd name="connsiteY17" fmla="*/ 157163 h 802004"/>
              <a:gd name="connsiteX18" fmla="*/ 431482 w 699134"/>
              <a:gd name="connsiteY18" fmla="*/ 137160 h 802004"/>
              <a:gd name="connsiteX19" fmla="*/ 481013 w 699134"/>
              <a:gd name="connsiteY19" fmla="*/ 134303 h 802004"/>
              <a:gd name="connsiteX20" fmla="*/ 527685 w 699134"/>
              <a:gd name="connsiteY20" fmla="*/ 78105 h 802004"/>
              <a:gd name="connsiteX21" fmla="*/ 563880 w 699134"/>
              <a:gd name="connsiteY21" fmla="*/ 48578 h 802004"/>
              <a:gd name="connsiteX22" fmla="*/ 652463 w 699134"/>
              <a:gd name="connsiteY22" fmla="*/ 0 h 802004"/>
              <a:gd name="connsiteX23" fmla="*/ 699135 w 699134"/>
              <a:gd name="connsiteY23" fmla="*/ 284798 h 802004"/>
              <a:gd name="connsiteX24" fmla="*/ 678180 w 699134"/>
              <a:gd name="connsiteY24" fmla="*/ 296228 h 802004"/>
              <a:gd name="connsiteX25" fmla="*/ 691515 w 699134"/>
              <a:gd name="connsiteY25" fmla="*/ 316230 h 802004"/>
              <a:gd name="connsiteX26" fmla="*/ 690563 w 699134"/>
              <a:gd name="connsiteY26" fmla="*/ 337185 h 802004"/>
              <a:gd name="connsiteX27" fmla="*/ 696277 w 699134"/>
              <a:gd name="connsiteY27" fmla="*/ 356235 h 802004"/>
              <a:gd name="connsiteX28" fmla="*/ 685800 w 699134"/>
              <a:gd name="connsiteY28" fmla="*/ 388620 h 802004"/>
              <a:gd name="connsiteX29" fmla="*/ 684847 w 699134"/>
              <a:gd name="connsiteY29" fmla="*/ 440055 h 802004"/>
              <a:gd name="connsiteX30" fmla="*/ 675322 w 699134"/>
              <a:gd name="connsiteY30" fmla="*/ 474345 h 802004"/>
              <a:gd name="connsiteX31" fmla="*/ 680085 w 699134"/>
              <a:gd name="connsiteY31" fmla="*/ 484823 h 802004"/>
              <a:gd name="connsiteX32" fmla="*/ 676275 w 699134"/>
              <a:gd name="connsiteY32" fmla="*/ 505778 h 802004"/>
              <a:gd name="connsiteX33" fmla="*/ 665797 w 699134"/>
              <a:gd name="connsiteY33" fmla="*/ 510540 h 802004"/>
              <a:gd name="connsiteX34" fmla="*/ 646747 w 699134"/>
              <a:gd name="connsiteY34" fmla="*/ 541973 h 802004"/>
              <a:gd name="connsiteX35" fmla="*/ 629602 w 699134"/>
              <a:gd name="connsiteY35" fmla="*/ 561023 h 802004"/>
              <a:gd name="connsiteX36" fmla="*/ 623888 w 699134"/>
              <a:gd name="connsiteY36" fmla="*/ 561023 h 802004"/>
              <a:gd name="connsiteX37" fmla="*/ 606742 w 699134"/>
              <a:gd name="connsiteY37" fmla="*/ 577215 h 802004"/>
              <a:gd name="connsiteX38" fmla="*/ 594360 w 699134"/>
              <a:gd name="connsiteY38" fmla="*/ 565785 h 802004"/>
              <a:gd name="connsiteX39" fmla="*/ 580072 w 699134"/>
              <a:gd name="connsiteY39" fmla="*/ 582930 h 802004"/>
              <a:gd name="connsiteX40" fmla="*/ 577215 w 699134"/>
              <a:gd name="connsiteY40" fmla="*/ 594360 h 802004"/>
              <a:gd name="connsiteX41" fmla="*/ 564832 w 699134"/>
              <a:gd name="connsiteY41" fmla="*/ 594360 h 802004"/>
              <a:gd name="connsiteX42" fmla="*/ 552450 w 699134"/>
              <a:gd name="connsiteY42" fmla="*/ 615315 h 802004"/>
              <a:gd name="connsiteX43" fmla="*/ 553402 w 699134"/>
              <a:gd name="connsiteY43" fmla="*/ 635318 h 802004"/>
              <a:gd name="connsiteX44" fmla="*/ 543877 w 699134"/>
              <a:gd name="connsiteY44" fmla="*/ 640080 h 802004"/>
              <a:gd name="connsiteX45" fmla="*/ 557213 w 699134"/>
              <a:gd name="connsiteY45" fmla="*/ 650558 h 802004"/>
              <a:gd name="connsiteX46" fmla="*/ 557213 w 699134"/>
              <a:gd name="connsiteY46" fmla="*/ 668655 h 802004"/>
              <a:gd name="connsiteX47" fmla="*/ 547688 w 699134"/>
              <a:gd name="connsiteY47" fmla="*/ 670560 h 802004"/>
              <a:gd name="connsiteX48" fmla="*/ 541020 w 699134"/>
              <a:gd name="connsiteY48" fmla="*/ 678180 h 802004"/>
              <a:gd name="connsiteX49" fmla="*/ 531495 w 699134"/>
              <a:gd name="connsiteY49" fmla="*/ 682943 h 802004"/>
              <a:gd name="connsiteX50" fmla="*/ 525780 w 699134"/>
              <a:gd name="connsiteY50" fmla="*/ 662940 h 802004"/>
              <a:gd name="connsiteX51" fmla="*/ 510540 w 699134"/>
              <a:gd name="connsiteY51" fmla="*/ 658177 h 802004"/>
              <a:gd name="connsiteX52" fmla="*/ 501015 w 699134"/>
              <a:gd name="connsiteY52" fmla="*/ 680085 h 802004"/>
              <a:gd name="connsiteX53" fmla="*/ 498157 w 699134"/>
              <a:gd name="connsiteY53" fmla="*/ 701040 h 802004"/>
              <a:gd name="connsiteX54" fmla="*/ 487680 w 699134"/>
              <a:gd name="connsiteY54" fmla="*/ 713423 h 802004"/>
              <a:gd name="connsiteX55" fmla="*/ 500063 w 699134"/>
              <a:gd name="connsiteY55" fmla="*/ 747713 h 802004"/>
              <a:gd name="connsiteX56" fmla="*/ 485775 w 699134"/>
              <a:gd name="connsiteY56" fmla="*/ 755333 h 802004"/>
              <a:gd name="connsiteX57" fmla="*/ 481965 w 699134"/>
              <a:gd name="connsiteY57" fmla="*/ 788670 h 802004"/>
              <a:gd name="connsiteX58" fmla="*/ 467677 w 699134"/>
              <a:gd name="connsiteY58" fmla="*/ 788670 h 802004"/>
              <a:gd name="connsiteX59" fmla="*/ 437197 w 699134"/>
              <a:gd name="connsiteY59" fmla="*/ 802005 h 802004"/>
              <a:gd name="connsiteX60" fmla="*/ 425767 w 699134"/>
              <a:gd name="connsiteY60" fmla="*/ 782002 h 802004"/>
              <a:gd name="connsiteX61" fmla="*/ 392430 w 699134"/>
              <a:gd name="connsiteY61" fmla="*/ 768668 h 802004"/>
              <a:gd name="connsiteX62" fmla="*/ 384810 w 699134"/>
              <a:gd name="connsiteY62" fmla="*/ 741045 h 802004"/>
              <a:gd name="connsiteX63" fmla="*/ 380047 w 699134"/>
              <a:gd name="connsiteY63" fmla="*/ 733425 h 802004"/>
              <a:gd name="connsiteX64" fmla="*/ 347663 w 699134"/>
              <a:gd name="connsiteY64" fmla="*/ 750570 h 802004"/>
              <a:gd name="connsiteX65" fmla="*/ 341947 w 699134"/>
              <a:gd name="connsiteY65" fmla="*/ 766763 h 802004"/>
              <a:gd name="connsiteX66" fmla="*/ 333375 w 699134"/>
              <a:gd name="connsiteY66" fmla="*/ 766763 h 802004"/>
              <a:gd name="connsiteX67" fmla="*/ 320992 w 699134"/>
              <a:gd name="connsiteY67" fmla="*/ 773430 h 802004"/>
              <a:gd name="connsiteX68" fmla="*/ 309563 w 699134"/>
              <a:gd name="connsiteY68" fmla="*/ 765810 h 802004"/>
              <a:gd name="connsiteX69" fmla="*/ 280988 w 699134"/>
              <a:gd name="connsiteY69" fmla="*/ 758190 h 802004"/>
              <a:gd name="connsiteX70" fmla="*/ 262890 w 699134"/>
              <a:gd name="connsiteY70" fmla="*/ 765810 h 802004"/>
              <a:gd name="connsiteX71" fmla="*/ 262890 w 699134"/>
              <a:gd name="connsiteY71" fmla="*/ 775335 h 802004"/>
              <a:gd name="connsiteX72" fmla="*/ 241935 w 699134"/>
              <a:gd name="connsiteY72" fmla="*/ 773430 h 802004"/>
              <a:gd name="connsiteX73" fmla="*/ 223838 w 699134"/>
              <a:gd name="connsiteY73" fmla="*/ 753427 h 802004"/>
              <a:gd name="connsiteX74" fmla="*/ 201930 w 699134"/>
              <a:gd name="connsiteY74" fmla="*/ 755333 h 802004"/>
              <a:gd name="connsiteX75" fmla="*/ 162877 w 699134"/>
              <a:gd name="connsiteY75" fmla="*/ 748665 h 802004"/>
              <a:gd name="connsiteX76" fmla="*/ 162877 w 699134"/>
              <a:gd name="connsiteY76" fmla="*/ 739140 h 802004"/>
              <a:gd name="connsiteX77" fmla="*/ 141922 w 699134"/>
              <a:gd name="connsiteY77" fmla="*/ 706755 h 802004"/>
              <a:gd name="connsiteX78" fmla="*/ 114300 w 699134"/>
              <a:gd name="connsiteY78" fmla="*/ 695325 h 802004"/>
              <a:gd name="connsiteX79" fmla="*/ 96202 w 699134"/>
              <a:gd name="connsiteY79" fmla="*/ 702945 h 802004"/>
              <a:gd name="connsiteX80" fmla="*/ 75247 w 699134"/>
              <a:gd name="connsiteY80" fmla="*/ 701993 h 802004"/>
              <a:gd name="connsiteX81" fmla="*/ 62865 w 699134"/>
              <a:gd name="connsiteY81" fmla="*/ 697230 h 802004"/>
              <a:gd name="connsiteX82" fmla="*/ 0 w 699134"/>
              <a:gd name="connsiteY82" fmla="*/ 152400 h 802004"/>
              <a:gd name="connsiteX83" fmla="*/ 203835 w 699134"/>
              <a:gd name="connsiteY83" fmla="*/ 119063 h 802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99134" h="802004">
                <a:moveTo>
                  <a:pt x="212407" y="129540"/>
                </a:moveTo>
                <a:lnTo>
                  <a:pt x="230505" y="125730"/>
                </a:lnTo>
                <a:lnTo>
                  <a:pt x="259080" y="138113"/>
                </a:lnTo>
                <a:lnTo>
                  <a:pt x="279082" y="143828"/>
                </a:lnTo>
                <a:lnTo>
                  <a:pt x="285750" y="152400"/>
                </a:lnTo>
                <a:lnTo>
                  <a:pt x="295275" y="152400"/>
                </a:lnTo>
                <a:lnTo>
                  <a:pt x="304800" y="138113"/>
                </a:lnTo>
                <a:lnTo>
                  <a:pt x="317182" y="145733"/>
                </a:lnTo>
                <a:lnTo>
                  <a:pt x="331470" y="145733"/>
                </a:lnTo>
                <a:lnTo>
                  <a:pt x="330517" y="155258"/>
                </a:lnTo>
                <a:lnTo>
                  <a:pt x="300990" y="160020"/>
                </a:lnTo>
                <a:lnTo>
                  <a:pt x="281940" y="170498"/>
                </a:lnTo>
                <a:lnTo>
                  <a:pt x="300038" y="178117"/>
                </a:lnTo>
                <a:lnTo>
                  <a:pt x="315277" y="163830"/>
                </a:lnTo>
                <a:lnTo>
                  <a:pt x="338138" y="160020"/>
                </a:lnTo>
                <a:lnTo>
                  <a:pt x="359092" y="174308"/>
                </a:lnTo>
                <a:lnTo>
                  <a:pt x="373380" y="173355"/>
                </a:lnTo>
                <a:lnTo>
                  <a:pt x="397192" y="157163"/>
                </a:lnTo>
                <a:lnTo>
                  <a:pt x="431482" y="137160"/>
                </a:lnTo>
                <a:lnTo>
                  <a:pt x="481013" y="134303"/>
                </a:lnTo>
                <a:lnTo>
                  <a:pt x="527685" y="78105"/>
                </a:lnTo>
                <a:lnTo>
                  <a:pt x="563880" y="48578"/>
                </a:lnTo>
                <a:lnTo>
                  <a:pt x="652463" y="0"/>
                </a:lnTo>
                <a:lnTo>
                  <a:pt x="699135" y="284798"/>
                </a:lnTo>
                <a:lnTo>
                  <a:pt x="678180" y="296228"/>
                </a:lnTo>
                <a:lnTo>
                  <a:pt x="691515" y="316230"/>
                </a:lnTo>
                <a:lnTo>
                  <a:pt x="690563" y="337185"/>
                </a:lnTo>
                <a:lnTo>
                  <a:pt x="696277" y="356235"/>
                </a:lnTo>
                <a:lnTo>
                  <a:pt x="685800" y="388620"/>
                </a:lnTo>
                <a:lnTo>
                  <a:pt x="684847" y="440055"/>
                </a:lnTo>
                <a:lnTo>
                  <a:pt x="675322" y="474345"/>
                </a:lnTo>
                <a:lnTo>
                  <a:pt x="680085" y="484823"/>
                </a:lnTo>
                <a:lnTo>
                  <a:pt x="676275" y="505778"/>
                </a:lnTo>
                <a:lnTo>
                  <a:pt x="665797" y="510540"/>
                </a:lnTo>
                <a:lnTo>
                  <a:pt x="646747" y="541973"/>
                </a:lnTo>
                <a:lnTo>
                  <a:pt x="629602" y="561023"/>
                </a:lnTo>
                <a:lnTo>
                  <a:pt x="623888" y="561023"/>
                </a:lnTo>
                <a:lnTo>
                  <a:pt x="606742" y="577215"/>
                </a:lnTo>
                <a:lnTo>
                  <a:pt x="594360" y="565785"/>
                </a:lnTo>
                <a:lnTo>
                  <a:pt x="580072" y="582930"/>
                </a:lnTo>
                <a:lnTo>
                  <a:pt x="577215" y="594360"/>
                </a:lnTo>
                <a:lnTo>
                  <a:pt x="564832" y="594360"/>
                </a:lnTo>
                <a:lnTo>
                  <a:pt x="552450" y="615315"/>
                </a:lnTo>
                <a:lnTo>
                  <a:pt x="553402" y="635318"/>
                </a:lnTo>
                <a:lnTo>
                  <a:pt x="543877" y="640080"/>
                </a:lnTo>
                <a:lnTo>
                  <a:pt x="557213" y="650558"/>
                </a:lnTo>
                <a:lnTo>
                  <a:pt x="557213" y="668655"/>
                </a:lnTo>
                <a:lnTo>
                  <a:pt x="547688" y="670560"/>
                </a:lnTo>
                <a:lnTo>
                  <a:pt x="541020" y="678180"/>
                </a:lnTo>
                <a:lnTo>
                  <a:pt x="531495" y="682943"/>
                </a:lnTo>
                <a:lnTo>
                  <a:pt x="525780" y="662940"/>
                </a:lnTo>
                <a:lnTo>
                  <a:pt x="510540" y="658177"/>
                </a:lnTo>
                <a:lnTo>
                  <a:pt x="501015" y="680085"/>
                </a:lnTo>
                <a:lnTo>
                  <a:pt x="498157" y="701040"/>
                </a:lnTo>
                <a:lnTo>
                  <a:pt x="487680" y="713423"/>
                </a:lnTo>
                <a:lnTo>
                  <a:pt x="500063" y="747713"/>
                </a:lnTo>
                <a:lnTo>
                  <a:pt x="485775" y="755333"/>
                </a:lnTo>
                <a:lnTo>
                  <a:pt x="481965" y="788670"/>
                </a:lnTo>
                <a:lnTo>
                  <a:pt x="467677" y="788670"/>
                </a:lnTo>
                <a:lnTo>
                  <a:pt x="437197" y="802005"/>
                </a:lnTo>
                <a:lnTo>
                  <a:pt x="425767" y="782002"/>
                </a:lnTo>
                <a:lnTo>
                  <a:pt x="392430" y="768668"/>
                </a:lnTo>
                <a:lnTo>
                  <a:pt x="384810" y="741045"/>
                </a:lnTo>
                <a:lnTo>
                  <a:pt x="380047" y="733425"/>
                </a:lnTo>
                <a:lnTo>
                  <a:pt x="347663" y="750570"/>
                </a:lnTo>
                <a:lnTo>
                  <a:pt x="341947" y="766763"/>
                </a:lnTo>
                <a:lnTo>
                  <a:pt x="333375" y="766763"/>
                </a:lnTo>
                <a:lnTo>
                  <a:pt x="320992" y="773430"/>
                </a:lnTo>
                <a:lnTo>
                  <a:pt x="309563" y="765810"/>
                </a:lnTo>
                <a:lnTo>
                  <a:pt x="280988" y="758190"/>
                </a:lnTo>
                <a:lnTo>
                  <a:pt x="262890" y="765810"/>
                </a:lnTo>
                <a:lnTo>
                  <a:pt x="262890" y="775335"/>
                </a:lnTo>
                <a:lnTo>
                  <a:pt x="241935" y="773430"/>
                </a:lnTo>
                <a:lnTo>
                  <a:pt x="223838" y="753427"/>
                </a:lnTo>
                <a:lnTo>
                  <a:pt x="201930" y="755333"/>
                </a:lnTo>
                <a:lnTo>
                  <a:pt x="162877" y="748665"/>
                </a:lnTo>
                <a:lnTo>
                  <a:pt x="162877" y="739140"/>
                </a:lnTo>
                <a:lnTo>
                  <a:pt x="141922" y="706755"/>
                </a:lnTo>
                <a:lnTo>
                  <a:pt x="114300" y="695325"/>
                </a:lnTo>
                <a:lnTo>
                  <a:pt x="96202" y="702945"/>
                </a:lnTo>
                <a:lnTo>
                  <a:pt x="75247" y="701993"/>
                </a:lnTo>
                <a:lnTo>
                  <a:pt x="62865" y="697230"/>
                </a:lnTo>
                <a:lnTo>
                  <a:pt x="0" y="152400"/>
                </a:lnTo>
                <a:lnTo>
                  <a:pt x="203835" y="119063"/>
                </a:lnTo>
                <a:close/>
              </a:path>
            </a:pathLst>
          </a:custGeom>
          <a:solidFill>
            <a:srgbClr val="248B97"/>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7D0CD14-A7AE-82A3-69FA-BE2584BC6EF5}"/>
              </a:ext>
            </a:extLst>
          </p:cNvPr>
          <p:cNvSpPr/>
          <p:nvPr/>
        </p:nvSpPr>
        <p:spPr>
          <a:xfrm>
            <a:off x="5276849" y="3427096"/>
            <a:ext cx="1439227" cy="744855"/>
          </a:xfrm>
          <a:custGeom>
            <a:avLst/>
            <a:gdLst>
              <a:gd name="connsiteX0" fmla="*/ 1371600 w 1439227"/>
              <a:gd name="connsiteY0" fmla="*/ 726758 h 744855"/>
              <a:gd name="connsiteX1" fmla="*/ 1327785 w 1439227"/>
              <a:gd name="connsiteY1" fmla="*/ 690563 h 744855"/>
              <a:gd name="connsiteX2" fmla="*/ 1306830 w 1439227"/>
              <a:gd name="connsiteY2" fmla="*/ 681990 h 744855"/>
              <a:gd name="connsiteX3" fmla="*/ 1302068 w 1439227"/>
              <a:gd name="connsiteY3" fmla="*/ 697230 h 744855"/>
              <a:gd name="connsiteX4" fmla="*/ 1253490 w 1439227"/>
              <a:gd name="connsiteY4" fmla="*/ 700088 h 744855"/>
              <a:gd name="connsiteX5" fmla="*/ 1247775 w 1439227"/>
              <a:gd name="connsiteY5" fmla="*/ 685800 h 744855"/>
              <a:gd name="connsiteX6" fmla="*/ 1200150 w 1439227"/>
              <a:gd name="connsiteY6" fmla="*/ 709613 h 744855"/>
              <a:gd name="connsiteX7" fmla="*/ 1184910 w 1439227"/>
              <a:gd name="connsiteY7" fmla="*/ 702945 h 744855"/>
              <a:gd name="connsiteX8" fmla="*/ 1149668 w 1439227"/>
              <a:gd name="connsiteY8" fmla="*/ 705803 h 744855"/>
              <a:gd name="connsiteX9" fmla="*/ 1143953 w 1439227"/>
              <a:gd name="connsiteY9" fmla="*/ 721995 h 744855"/>
              <a:gd name="connsiteX10" fmla="*/ 1109663 w 1439227"/>
              <a:gd name="connsiteY10" fmla="*/ 730568 h 744855"/>
              <a:gd name="connsiteX11" fmla="*/ 1097280 w 1439227"/>
              <a:gd name="connsiteY11" fmla="*/ 719138 h 744855"/>
              <a:gd name="connsiteX12" fmla="*/ 1085850 w 1439227"/>
              <a:gd name="connsiteY12" fmla="*/ 720090 h 744855"/>
              <a:gd name="connsiteX13" fmla="*/ 1066800 w 1439227"/>
              <a:gd name="connsiteY13" fmla="*/ 702945 h 744855"/>
              <a:gd name="connsiteX14" fmla="*/ 1046797 w 1439227"/>
              <a:gd name="connsiteY14" fmla="*/ 709613 h 744855"/>
              <a:gd name="connsiteX15" fmla="*/ 1027747 w 1439227"/>
              <a:gd name="connsiteY15" fmla="*/ 704850 h 744855"/>
              <a:gd name="connsiteX16" fmla="*/ 1010603 w 1439227"/>
              <a:gd name="connsiteY16" fmla="*/ 685800 h 744855"/>
              <a:gd name="connsiteX17" fmla="*/ 986790 w 1439227"/>
              <a:gd name="connsiteY17" fmla="*/ 725805 h 744855"/>
              <a:gd name="connsiteX18" fmla="*/ 975360 w 1439227"/>
              <a:gd name="connsiteY18" fmla="*/ 733425 h 744855"/>
              <a:gd name="connsiteX19" fmla="*/ 965835 w 1439227"/>
              <a:gd name="connsiteY19" fmla="*/ 716280 h 744855"/>
              <a:gd name="connsiteX20" fmla="*/ 968693 w 1439227"/>
              <a:gd name="connsiteY20" fmla="*/ 697230 h 744855"/>
              <a:gd name="connsiteX21" fmla="*/ 957263 w 1439227"/>
              <a:gd name="connsiteY21" fmla="*/ 690563 h 744855"/>
              <a:gd name="connsiteX22" fmla="*/ 935355 w 1439227"/>
              <a:gd name="connsiteY22" fmla="*/ 714375 h 744855"/>
              <a:gd name="connsiteX23" fmla="*/ 919163 w 1439227"/>
              <a:gd name="connsiteY23" fmla="*/ 702945 h 744855"/>
              <a:gd name="connsiteX24" fmla="*/ 918210 w 1439227"/>
              <a:gd name="connsiteY24" fmla="*/ 688658 h 744855"/>
              <a:gd name="connsiteX25" fmla="*/ 905828 w 1439227"/>
              <a:gd name="connsiteY25" fmla="*/ 693420 h 744855"/>
              <a:gd name="connsiteX26" fmla="*/ 881063 w 1439227"/>
              <a:gd name="connsiteY26" fmla="*/ 677228 h 744855"/>
              <a:gd name="connsiteX27" fmla="*/ 852488 w 1439227"/>
              <a:gd name="connsiteY27" fmla="*/ 701993 h 744855"/>
              <a:gd name="connsiteX28" fmla="*/ 830580 w 1439227"/>
              <a:gd name="connsiteY28" fmla="*/ 691515 h 744855"/>
              <a:gd name="connsiteX29" fmla="*/ 837247 w 1439227"/>
              <a:gd name="connsiteY29" fmla="*/ 671513 h 744855"/>
              <a:gd name="connsiteX30" fmla="*/ 815340 w 1439227"/>
              <a:gd name="connsiteY30" fmla="*/ 672465 h 744855"/>
              <a:gd name="connsiteX31" fmla="*/ 797243 w 1439227"/>
              <a:gd name="connsiteY31" fmla="*/ 643890 h 744855"/>
              <a:gd name="connsiteX32" fmla="*/ 763905 w 1439227"/>
              <a:gd name="connsiteY32" fmla="*/ 633413 h 744855"/>
              <a:gd name="connsiteX33" fmla="*/ 744855 w 1439227"/>
              <a:gd name="connsiteY33" fmla="*/ 655320 h 744855"/>
              <a:gd name="connsiteX34" fmla="*/ 722947 w 1439227"/>
              <a:gd name="connsiteY34" fmla="*/ 634365 h 744855"/>
              <a:gd name="connsiteX35" fmla="*/ 709613 w 1439227"/>
              <a:gd name="connsiteY35" fmla="*/ 638175 h 744855"/>
              <a:gd name="connsiteX36" fmla="*/ 690563 w 1439227"/>
              <a:gd name="connsiteY36" fmla="*/ 639128 h 744855"/>
              <a:gd name="connsiteX37" fmla="*/ 657225 w 1439227"/>
              <a:gd name="connsiteY37" fmla="*/ 621030 h 744855"/>
              <a:gd name="connsiteX38" fmla="*/ 635318 w 1439227"/>
              <a:gd name="connsiteY38" fmla="*/ 621983 h 744855"/>
              <a:gd name="connsiteX39" fmla="*/ 623888 w 1439227"/>
              <a:gd name="connsiteY39" fmla="*/ 615315 h 744855"/>
              <a:gd name="connsiteX40" fmla="*/ 619125 w 1439227"/>
              <a:gd name="connsiteY40" fmla="*/ 587693 h 744855"/>
              <a:gd name="connsiteX41" fmla="*/ 597218 w 1439227"/>
              <a:gd name="connsiteY41" fmla="*/ 571500 h 744855"/>
              <a:gd name="connsiteX42" fmla="*/ 586740 w 1439227"/>
              <a:gd name="connsiteY42" fmla="*/ 585788 h 744855"/>
              <a:gd name="connsiteX43" fmla="*/ 573405 w 1439227"/>
              <a:gd name="connsiteY43" fmla="*/ 576263 h 744855"/>
              <a:gd name="connsiteX44" fmla="*/ 561975 w 1439227"/>
              <a:gd name="connsiteY44" fmla="*/ 572453 h 744855"/>
              <a:gd name="connsiteX45" fmla="*/ 551497 w 1439227"/>
              <a:gd name="connsiteY45" fmla="*/ 581978 h 744855"/>
              <a:gd name="connsiteX46" fmla="*/ 537210 w 1439227"/>
              <a:gd name="connsiteY46" fmla="*/ 579120 h 744855"/>
              <a:gd name="connsiteX47" fmla="*/ 513397 w 1439227"/>
              <a:gd name="connsiteY47" fmla="*/ 550545 h 744855"/>
              <a:gd name="connsiteX48" fmla="*/ 487680 w 1439227"/>
              <a:gd name="connsiteY48" fmla="*/ 538163 h 744855"/>
              <a:gd name="connsiteX49" fmla="*/ 501015 w 1439227"/>
              <a:gd name="connsiteY49" fmla="*/ 131445 h 744855"/>
              <a:gd name="connsiteX50" fmla="*/ 0 w 1439227"/>
              <a:gd name="connsiteY50" fmla="*/ 100965 h 744855"/>
              <a:gd name="connsiteX51" fmla="*/ 5715 w 1439227"/>
              <a:gd name="connsiteY51" fmla="*/ 0 h 744855"/>
              <a:gd name="connsiteX52" fmla="*/ 162878 w 1439227"/>
              <a:gd name="connsiteY52" fmla="*/ 9525 h 744855"/>
              <a:gd name="connsiteX53" fmla="*/ 807720 w 1439227"/>
              <a:gd name="connsiteY53" fmla="*/ 37148 h 744855"/>
              <a:gd name="connsiteX54" fmla="*/ 1398270 w 1439227"/>
              <a:gd name="connsiteY54" fmla="*/ 38100 h 744855"/>
              <a:gd name="connsiteX55" fmla="*/ 1400175 w 1439227"/>
              <a:gd name="connsiteY55" fmla="*/ 140970 h 744855"/>
              <a:gd name="connsiteX56" fmla="*/ 1439228 w 1439227"/>
              <a:gd name="connsiteY56" fmla="*/ 373380 h 744855"/>
              <a:gd name="connsiteX57" fmla="*/ 1432560 w 1439227"/>
              <a:gd name="connsiteY57" fmla="*/ 744855 h 744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439227" h="744855">
                <a:moveTo>
                  <a:pt x="1371600" y="726758"/>
                </a:moveTo>
                <a:lnTo>
                  <a:pt x="1327785" y="690563"/>
                </a:lnTo>
                <a:lnTo>
                  <a:pt x="1306830" y="681990"/>
                </a:lnTo>
                <a:lnTo>
                  <a:pt x="1302068" y="697230"/>
                </a:lnTo>
                <a:lnTo>
                  <a:pt x="1253490" y="700088"/>
                </a:lnTo>
                <a:lnTo>
                  <a:pt x="1247775" y="685800"/>
                </a:lnTo>
                <a:lnTo>
                  <a:pt x="1200150" y="709613"/>
                </a:lnTo>
                <a:lnTo>
                  <a:pt x="1184910" y="702945"/>
                </a:lnTo>
                <a:lnTo>
                  <a:pt x="1149668" y="705803"/>
                </a:lnTo>
                <a:lnTo>
                  <a:pt x="1143953" y="721995"/>
                </a:lnTo>
                <a:lnTo>
                  <a:pt x="1109663" y="730568"/>
                </a:lnTo>
                <a:lnTo>
                  <a:pt x="1097280" y="719138"/>
                </a:lnTo>
                <a:lnTo>
                  <a:pt x="1085850" y="720090"/>
                </a:lnTo>
                <a:lnTo>
                  <a:pt x="1066800" y="702945"/>
                </a:lnTo>
                <a:lnTo>
                  <a:pt x="1046797" y="709613"/>
                </a:lnTo>
                <a:lnTo>
                  <a:pt x="1027747" y="704850"/>
                </a:lnTo>
                <a:lnTo>
                  <a:pt x="1010603" y="685800"/>
                </a:lnTo>
                <a:lnTo>
                  <a:pt x="986790" y="725805"/>
                </a:lnTo>
                <a:lnTo>
                  <a:pt x="975360" y="733425"/>
                </a:lnTo>
                <a:lnTo>
                  <a:pt x="965835" y="716280"/>
                </a:lnTo>
                <a:lnTo>
                  <a:pt x="968693" y="697230"/>
                </a:lnTo>
                <a:lnTo>
                  <a:pt x="957263" y="690563"/>
                </a:lnTo>
                <a:lnTo>
                  <a:pt x="935355" y="714375"/>
                </a:lnTo>
                <a:lnTo>
                  <a:pt x="919163" y="702945"/>
                </a:lnTo>
                <a:lnTo>
                  <a:pt x="918210" y="688658"/>
                </a:lnTo>
                <a:lnTo>
                  <a:pt x="905828" y="693420"/>
                </a:lnTo>
                <a:lnTo>
                  <a:pt x="881063" y="677228"/>
                </a:lnTo>
                <a:lnTo>
                  <a:pt x="852488" y="701993"/>
                </a:lnTo>
                <a:lnTo>
                  <a:pt x="830580" y="691515"/>
                </a:lnTo>
                <a:lnTo>
                  <a:pt x="837247" y="671513"/>
                </a:lnTo>
                <a:lnTo>
                  <a:pt x="815340" y="672465"/>
                </a:lnTo>
                <a:lnTo>
                  <a:pt x="797243" y="643890"/>
                </a:lnTo>
                <a:lnTo>
                  <a:pt x="763905" y="633413"/>
                </a:lnTo>
                <a:lnTo>
                  <a:pt x="744855" y="655320"/>
                </a:lnTo>
                <a:lnTo>
                  <a:pt x="722947" y="634365"/>
                </a:lnTo>
                <a:lnTo>
                  <a:pt x="709613" y="638175"/>
                </a:lnTo>
                <a:lnTo>
                  <a:pt x="690563" y="639128"/>
                </a:lnTo>
                <a:lnTo>
                  <a:pt x="657225" y="621030"/>
                </a:lnTo>
                <a:lnTo>
                  <a:pt x="635318" y="621983"/>
                </a:lnTo>
                <a:lnTo>
                  <a:pt x="623888" y="615315"/>
                </a:lnTo>
                <a:lnTo>
                  <a:pt x="619125" y="587693"/>
                </a:lnTo>
                <a:lnTo>
                  <a:pt x="597218" y="571500"/>
                </a:lnTo>
                <a:lnTo>
                  <a:pt x="586740" y="585788"/>
                </a:lnTo>
                <a:lnTo>
                  <a:pt x="573405" y="576263"/>
                </a:lnTo>
                <a:lnTo>
                  <a:pt x="561975" y="572453"/>
                </a:lnTo>
                <a:lnTo>
                  <a:pt x="551497" y="581978"/>
                </a:lnTo>
                <a:lnTo>
                  <a:pt x="537210" y="579120"/>
                </a:lnTo>
                <a:lnTo>
                  <a:pt x="513397" y="550545"/>
                </a:lnTo>
                <a:lnTo>
                  <a:pt x="487680" y="538163"/>
                </a:lnTo>
                <a:lnTo>
                  <a:pt x="501015" y="131445"/>
                </a:lnTo>
                <a:lnTo>
                  <a:pt x="0" y="100965"/>
                </a:lnTo>
                <a:lnTo>
                  <a:pt x="5715" y="0"/>
                </a:lnTo>
                <a:lnTo>
                  <a:pt x="162878" y="9525"/>
                </a:lnTo>
                <a:lnTo>
                  <a:pt x="807720" y="37148"/>
                </a:lnTo>
                <a:lnTo>
                  <a:pt x="1398270" y="38100"/>
                </a:lnTo>
                <a:lnTo>
                  <a:pt x="1400175" y="140970"/>
                </a:lnTo>
                <a:lnTo>
                  <a:pt x="1439228" y="373380"/>
                </a:lnTo>
                <a:lnTo>
                  <a:pt x="1432560" y="744855"/>
                </a:lnTo>
                <a:close/>
              </a:path>
            </a:pathLst>
          </a:custGeom>
          <a:solidFill>
            <a:srgbClr val="248B97"/>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4730D52-1CC1-AD2F-F47E-1B6709A86BCD}"/>
              </a:ext>
            </a:extLst>
          </p:cNvPr>
          <p:cNvSpPr/>
          <p:nvPr/>
        </p:nvSpPr>
        <p:spPr>
          <a:xfrm>
            <a:off x="2164925" y="962504"/>
            <a:ext cx="1339215" cy="1125854"/>
          </a:xfrm>
          <a:custGeom>
            <a:avLst/>
            <a:gdLst>
              <a:gd name="connsiteX0" fmla="*/ 641985 w 1339215"/>
              <a:gd name="connsiteY0" fmla="*/ 1019175 h 1125854"/>
              <a:gd name="connsiteX1" fmla="*/ 1089660 w 1339215"/>
              <a:gd name="connsiteY1" fmla="*/ 1125855 h 1125854"/>
              <a:gd name="connsiteX2" fmla="*/ 1170623 w 1339215"/>
              <a:gd name="connsiteY2" fmla="*/ 770572 h 1125854"/>
              <a:gd name="connsiteX3" fmla="*/ 1198245 w 1339215"/>
              <a:gd name="connsiteY3" fmla="*/ 715328 h 1125854"/>
              <a:gd name="connsiteX4" fmla="*/ 1202055 w 1339215"/>
              <a:gd name="connsiteY4" fmla="*/ 695325 h 1125854"/>
              <a:gd name="connsiteX5" fmla="*/ 1209675 w 1339215"/>
              <a:gd name="connsiteY5" fmla="*/ 686753 h 1125854"/>
              <a:gd name="connsiteX6" fmla="*/ 1201103 w 1339215"/>
              <a:gd name="connsiteY6" fmla="*/ 667703 h 1125854"/>
              <a:gd name="connsiteX7" fmla="*/ 1173480 w 1339215"/>
              <a:gd name="connsiteY7" fmla="*/ 656272 h 1125854"/>
              <a:gd name="connsiteX8" fmla="*/ 1175385 w 1339215"/>
              <a:gd name="connsiteY8" fmla="*/ 616268 h 1125854"/>
              <a:gd name="connsiteX9" fmla="*/ 1213485 w 1339215"/>
              <a:gd name="connsiteY9" fmla="*/ 561023 h 1125854"/>
              <a:gd name="connsiteX10" fmla="*/ 1237298 w 1339215"/>
              <a:gd name="connsiteY10" fmla="*/ 553403 h 1125854"/>
              <a:gd name="connsiteX11" fmla="*/ 1252538 w 1339215"/>
              <a:gd name="connsiteY11" fmla="*/ 531495 h 1125854"/>
              <a:gd name="connsiteX12" fmla="*/ 1251585 w 1339215"/>
              <a:gd name="connsiteY12" fmla="*/ 516255 h 1125854"/>
              <a:gd name="connsiteX13" fmla="*/ 1268730 w 1339215"/>
              <a:gd name="connsiteY13" fmla="*/ 501015 h 1125854"/>
              <a:gd name="connsiteX14" fmla="*/ 1299210 w 1339215"/>
              <a:gd name="connsiteY14" fmla="*/ 448628 h 1125854"/>
              <a:gd name="connsiteX15" fmla="*/ 1339215 w 1339215"/>
              <a:gd name="connsiteY15" fmla="*/ 402908 h 1125854"/>
              <a:gd name="connsiteX16" fmla="*/ 1334453 w 1339215"/>
              <a:gd name="connsiteY16" fmla="*/ 372428 h 1125854"/>
              <a:gd name="connsiteX17" fmla="*/ 1301115 w 1339215"/>
              <a:gd name="connsiteY17" fmla="*/ 342900 h 1125854"/>
              <a:gd name="connsiteX18" fmla="*/ 1285875 w 1339215"/>
              <a:gd name="connsiteY18" fmla="*/ 308610 h 1125854"/>
              <a:gd name="connsiteX19" fmla="*/ 997268 w 1339215"/>
              <a:gd name="connsiteY19" fmla="*/ 239077 h 1125854"/>
              <a:gd name="connsiteX20" fmla="*/ 970597 w 1339215"/>
              <a:gd name="connsiteY20" fmla="*/ 248602 h 1125854"/>
              <a:gd name="connsiteX21" fmla="*/ 919163 w 1339215"/>
              <a:gd name="connsiteY21" fmla="*/ 240030 h 1125854"/>
              <a:gd name="connsiteX22" fmla="*/ 902018 w 1339215"/>
              <a:gd name="connsiteY22" fmla="*/ 231458 h 1125854"/>
              <a:gd name="connsiteX23" fmla="*/ 887730 w 1339215"/>
              <a:gd name="connsiteY23" fmla="*/ 242888 h 1125854"/>
              <a:gd name="connsiteX24" fmla="*/ 856298 w 1339215"/>
              <a:gd name="connsiteY24" fmla="*/ 239077 h 1125854"/>
              <a:gd name="connsiteX25" fmla="*/ 813435 w 1339215"/>
              <a:gd name="connsiteY25" fmla="*/ 243840 h 1125854"/>
              <a:gd name="connsiteX26" fmla="*/ 804863 w 1339215"/>
              <a:gd name="connsiteY26" fmla="*/ 250508 h 1125854"/>
              <a:gd name="connsiteX27" fmla="*/ 764858 w 1339215"/>
              <a:gd name="connsiteY27" fmla="*/ 246698 h 1125854"/>
              <a:gd name="connsiteX28" fmla="*/ 757238 w 1339215"/>
              <a:gd name="connsiteY28" fmla="*/ 231458 h 1125854"/>
              <a:gd name="connsiteX29" fmla="*/ 745808 w 1339215"/>
              <a:gd name="connsiteY29" fmla="*/ 229552 h 1125854"/>
              <a:gd name="connsiteX30" fmla="*/ 703898 w 1339215"/>
              <a:gd name="connsiteY30" fmla="*/ 241935 h 1125854"/>
              <a:gd name="connsiteX31" fmla="*/ 688658 w 1339215"/>
              <a:gd name="connsiteY31" fmla="*/ 231458 h 1125854"/>
              <a:gd name="connsiteX32" fmla="*/ 667703 w 1339215"/>
              <a:gd name="connsiteY32" fmla="*/ 239077 h 1125854"/>
              <a:gd name="connsiteX33" fmla="*/ 665798 w 1339215"/>
              <a:gd name="connsiteY33" fmla="*/ 221933 h 1125854"/>
              <a:gd name="connsiteX34" fmla="*/ 643890 w 1339215"/>
              <a:gd name="connsiteY34" fmla="*/ 210502 h 1125854"/>
              <a:gd name="connsiteX35" fmla="*/ 629603 w 1339215"/>
              <a:gd name="connsiteY35" fmla="*/ 208598 h 1125854"/>
              <a:gd name="connsiteX36" fmla="*/ 620078 w 1339215"/>
              <a:gd name="connsiteY36" fmla="*/ 198120 h 1125854"/>
              <a:gd name="connsiteX37" fmla="*/ 591503 w 1339215"/>
              <a:gd name="connsiteY37" fmla="*/ 200977 h 1125854"/>
              <a:gd name="connsiteX38" fmla="*/ 580073 w 1339215"/>
              <a:gd name="connsiteY38" fmla="*/ 193358 h 1125854"/>
              <a:gd name="connsiteX39" fmla="*/ 568643 w 1339215"/>
              <a:gd name="connsiteY39" fmla="*/ 193358 h 1125854"/>
              <a:gd name="connsiteX40" fmla="*/ 557213 w 1339215"/>
              <a:gd name="connsiteY40" fmla="*/ 201930 h 1125854"/>
              <a:gd name="connsiteX41" fmla="*/ 504825 w 1339215"/>
              <a:gd name="connsiteY41" fmla="*/ 208598 h 1125854"/>
              <a:gd name="connsiteX42" fmla="*/ 441960 w 1339215"/>
              <a:gd name="connsiteY42" fmla="*/ 168592 h 1125854"/>
              <a:gd name="connsiteX43" fmla="*/ 452438 w 1339215"/>
              <a:gd name="connsiteY43" fmla="*/ 115252 h 1125854"/>
              <a:gd name="connsiteX44" fmla="*/ 448628 w 1339215"/>
              <a:gd name="connsiteY44" fmla="*/ 76200 h 1125854"/>
              <a:gd name="connsiteX45" fmla="*/ 418148 w 1339215"/>
              <a:gd name="connsiteY45" fmla="*/ 40957 h 1125854"/>
              <a:gd name="connsiteX46" fmla="*/ 382905 w 1339215"/>
              <a:gd name="connsiteY46" fmla="*/ 41910 h 1125854"/>
              <a:gd name="connsiteX47" fmla="*/ 379095 w 1339215"/>
              <a:gd name="connsiteY47" fmla="*/ 31432 h 1125854"/>
              <a:gd name="connsiteX48" fmla="*/ 382905 w 1339215"/>
              <a:gd name="connsiteY48" fmla="*/ 20002 h 1125854"/>
              <a:gd name="connsiteX49" fmla="*/ 376238 w 1339215"/>
              <a:gd name="connsiteY49" fmla="*/ 12382 h 1125854"/>
              <a:gd name="connsiteX50" fmla="*/ 366713 w 1339215"/>
              <a:gd name="connsiteY50" fmla="*/ 13335 h 1125854"/>
              <a:gd name="connsiteX51" fmla="*/ 356235 w 1339215"/>
              <a:gd name="connsiteY51" fmla="*/ 25718 h 1125854"/>
              <a:gd name="connsiteX52" fmla="*/ 341948 w 1339215"/>
              <a:gd name="connsiteY52" fmla="*/ 23813 h 1125854"/>
              <a:gd name="connsiteX53" fmla="*/ 337185 w 1339215"/>
              <a:gd name="connsiteY53" fmla="*/ 13335 h 1125854"/>
              <a:gd name="connsiteX54" fmla="*/ 327660 w 1339215"/>
              <a:gd name="connsiteY54" fmla="*/ 12382 h 1125854"/>
              <a:gd name="connsiteX55" fmla="*/ 320993 w 1339215"/>
              <a:gd name="connsiteY55" fmla="*/ 18098 h 1125854"/>
              <a:gd name="connsiteX56" fmla="*/ 301943 w 1339215"/>
              <a:gd name="connsiteY56" fmla="*/ 0 h 1125854"/>
              <a:gd name="connsiteX57" fmla="*/ 301943 w 1339215"/>
              <a:gd name="connsiteY57" fmla="*/ 40957 h 1125854"/>
              <a:gd name="connsiteX58" fmla="*/ 289560 w 1339215"/>
              <a:gd name="connsiteY58" fmla="*/ 53340 h 1125854"/>
              <a:gd name="connsiteX59" fmla="*/ 279083 w 1339215"/>
              <a:gd name="connsiteY59" fmla="*/ 86677 h 1125854"/>
              <a:gd name="connsiteX60" fmla="*/ 278130 w 1339215"/>
              <a:gd name="connsiteY60" fmla="*/ 108585 h 1125854"/>
              <a:gd name="connsiteX61" fmla="*/ 235268 w 1339215"/>
              <a:gd name="connsiteY61" fmla="*/ 225742 h 1125854"/>
              <a:gd name="connsiteX62" fmla="*/ 109538 w 1339215"/>
              <a:gd name="connsiteY62" fmla="*/ 523875 h 1125854"/>
              <a:gd name="connsiteX63" fmla="*/ 79057 w 1339215"/>
              <a:gd name="connsiteY63" fmla="*/ 567690 h 1125854"/>
              <a:gd name="connsiteX64" fmla="*/ 63818 w 1339215"/>
              <a:gd name="connsiteY64" fmla="*/ 566738 h 1125854"/>
              <a:gd name="connsiteX65" fmla="*/ 64770 w 1339215"/>
              <a:gd name="connsiteY65" fmla="*/ 586740 h 1125854"/>
              <a:gd name="connsiteX66" fmla="*/ 15240 w 1339215"/>
              <a:gd name="connsiteY66" fmla="*/ 654368 h 1125854"/>
              <a:gd name="connsiteX67" fmla="*/ 12382 w 1339215"/>
              <a:gd name="connsiteY67" fmla="*/ 685800 h 1125854"/>
              <a:gd name="connsiteX68" fmla="*/ 21907 w 1339215"/>
              <a:gd name="connsiteY68" fmla="*/ 698183 h 1125854"/>
              <a:gd name="connsiteX69" fmla="*/ 22860 w 1339215"/>
              <a:gd name="connsiteY69" fmla="*/ 721043 h 1125854"/>
              <a:gd name="connsiteX70" fmla="*/ 11430 w 1339215"/>
              <a:gd name="connsiteY70" fmla="*/ 731520 h 1125854"/>
              <a:gd name="connsiteX71" fmla="*/ 0 w 1339215"/>
              <a:gd name="connsiteY71" fmla="*/ 760095 h 1125854"/>
              <a:gd name="connsiteX72" fmla="*/ 953 w 1339215"/>
              <a:gd name="connsiteY72" fmla="*/ 814388 h 1125854"/>
              <a:gd name="connsiteX73" fmla="*/ 12382 w 1339215"/>
              <a:gd name="connsiteY73" fmla="*/ 842010 h 112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339215" h="1125854">
                <a:moveTo>
                  <a:pt x="641985" y="1019175"/>
                </a:moveTo>
                <a:lnTo>
                  <a:pt x="1089660" y="1125855"/>
                </a:lnTo>
                <a:lnTo>
                  <a:pt x="1170623" y="770572"/>
                </a:lnTo>
                <a:lnTo>
                  <a:pt x="1198245" y="715328"/>
                </a:lnTo>
                <a:lnTo>
                  <a:pt x="1202055" y="695325"/>
                </a:lnTo>
                <a:lnTo>
                  <a:pt x="1209675" y="686753"/>
                </a:lnTo>
                <a:lnTo>
                  <a:pt x="1201103" y="667703"/>
                </a:lnTo>
                <a:lnTo>
                  <a:pt x="1173480" y="656272"/>
                </a:lnTo>
                <a:lnTo>
                  <a:pt x="1175385" y="616268"/>
                </a:lnTo>
                <a:lnTo>
                  <a:pt x="1213485" y="561023"/>
                </a:lnTo>
                <a:lnTo>
                  <a:pt x="1237298" y="553403"/>
                </a:lnTo>
                <a:lnTo>
                  <a:pt x="1252538" y="531495"/>
                </a:lnTo>
                <a:lnTo>
                  <a:pt x="1251585" y="516255"/>
                </a:lnTo>
                <a:lnTo>
                  <a:pt x="1268730" y="501015"/>
                </a:lnTo>
                <a:lnTo>
                  <a:pt x="1299210" y="448628"/>
                </a:lnTo>
                <a:lnTo>
                  <a:pt x="1339215" y="402908"/>
                </a:lnTo>
                <a:lnTo>
                  <a:pt x="1334453" y="372428"/>
                </a:lnTo>
                <a:lnTo>
                  <a:pt x="1301115" y="342900"/>
                </a:lnTo>
                <a:lnTo>
                  <a:pt x="1285875" y="308610"/>
                </a:lnTo>
                <a:lnTo>
                  <a:pt x="997268" y="239077"/>
                </a:lnTo>
                <a:lnTo>
                  <a:pt x="970597" y="248602"/>
                </a:lnTo>
                <a:lnTo>
                  <a:pt x="919163" y="240030"/>
                </a:lnTo>
                <a:lnTo>
                  <a:pt x="902018" y="231458"/>
                </a:lnTo>
                <a:lnTo>
                  <a:pt x="887730" y="242888"/>
                </a:lnTo>
                <a:lnTo>
                  <a:pt x="856298" y="239077"/>
                </a:lnTo>
                <a:lnTo>
                  <a:pt x="813435" y="243840"/>
                </a:lnTo>
                <a:lnTo>
                  <a:pt x="804863" y="250508"/>
                </a:lnTo>
                <a:lnTo>
                  <a:pt x="764858" y="246698"/>
                </a:lnTo>
                <a:lnTo>
                  <a:pt x="757238" y="231458"/>
                </a:lnTo>
                <a:lnTo>
                  <a:pt x="745808" y="229552"/>
                </a:lnTo>
                <a:lnTo>
                  <a:pt x="703898" y="241935"/>
                </a:lnTo>
                <a:lnTo>
                  <a:pt x="688658" y="231458"/>
                </a:lnTo>
                <a:lnTo>
                  <a:pt x="667703" y="239077"/>
                </a:lnTo>
                <a:lnTo>
                  <a:pt x="665798" y="221933"/>
                </a:lnTo>
                <a:lnTo>
                  <a:pt x="643890" y="210502"/>
                </a:lnTo>
                <a:lnTo>
                  <a:pt x="629603" y="208598"/>
                </a:lnTo>
                <a:lnTo>
                  <a:pt x="620078" y="198120"/>
                </a:lnTo>
                <a:lnTo>
                  <a:pt x="591503" y="200977"/>
                </a:lnTo>
                <a:lnTo>
                  <a:pt x="580073" y="193358"/>
                </a:lnTo>
                <a:lnTo>
                  <a:pt x="568643" y="193358"/>
                </a:lnTo>
                <a:lnTo>
                  <a:pt x="557213" y="201930"/>
                </a:lnTo>
                <a:lnTo>
                  <a:pt x="504825" y="208598"/>
                </a:lnTo>
                <a:lnTo>
                  <a:pt x="441960" y="168592"/>
                </a:lnTo>
                <a:lnTo>
                  <a:pt x="452438" y="115252"/>
                </a:lnTo>
                <a:lnTo>
                  <a:pt x="448628" y="76200"/>
                </a:lnTo>
                <a:lnTo>
                  <a:pt x="418148" y="40957"/>
                </a:lnTo>
                <a:lnTo>
                  <a:pt x="382905" y="41910"/>
                </a:lnTo>
                <a:lnTo>
                  <a:pt x="379095" y="31432"/>
                </a:lnTo>
                <a:lnTo>
                  <a:pt x="382905" y="20002"/>
                </a:lnTo>
                <a:lnTo>
                  <a:pt x="376238" y="12382"/>
                </a:lnTo>
                <a:lnTo>
                  <a:pt x="366713" y="13335"/>
                </a:lnTo>
                <a:lnTo>
                  <a:pt x="356235" y="25718"/>
                </a:lnTo>
                <a:lnTo>
                  <a:pt x="341948" y="23813"/>
                </a:lnTo>
                <a:lnTo>
                  <a:pt x="337185" y="13335"/>
                </a:lnTo>
                <a:lnTo>
                  <a:pt x="327660" y="12382"/>
                </a:lnTo>
                <a:lnTo>
                  <a:pt x="320993" y="18098"/>
                </a:lnTo>
                <a:lnTo>
                  <a:pt x="301943" y="0"/>
                </a:lnTo>
                <a:lnTo>
                  <a:pt x="301943" y="40957"/>
                </a:lnTo>
                <a:lnTo>
                  <a:pt x="289560" y="53340"/>
                </a:lnTo>
                <a:lnTo>
                  <a:pt x="279083" y="86677"/>
                </a:lnTo>
                <a:lnTo>
                  <a:pt x="278130" y="108585"/>
                </a:lnTo>
                <a:lnTo>
                  <a:pt x="235268" y="225742"/>
                </a:lnTo>
                <a:lnTo>
                  <a:pt x="109538" y="523875"/>
                </a:lnTo>
                <a:lnTo>
                  <a:pt x="79057" y="567690"/>
                </a:lnTo>
                <a:lnTo>
                  <a:pt x="63818" y="566738"/>
                </a:lnTo>
                <a:lnTo>
                  <a:pt x="64770" y="586740"/>
                </a:lnTo>
                <a:lnTo>
                  <a:pt x="15240" y="654368"/>
                </a:lnTo>
                <a:lnTo>
                  <a:pt x="12382" y="685800"/>
                </a:lnTo>
                <a:lnTo>
                  <a:pt x="21907" y="698183"/>
                </a:lnTo>
                <a:lnTo>
                  <a:pt x="22860" y="721043"/>
                </a:lnTo>
                <a:lnTo>
                  <a:pt x="11430" y="731520"/>
                </a:lnTo>
                <a:lnTo>
                  <a:pt x="0" y="760095"/>
                </a:lnTo>
                <a:lnTo>
                  <a:pt x="953" y="814388"/>
                </a:lnTo>
                <a:lnTo>
                  <a:pt x="12382" y="842010"/>
                </a:lnTo>
                <a:close/>
              </a:path>
            </a:pathLst>
          </a:custGeom>
          <a:solidFill>
            <a:srgbClr val="248B97"/>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DA0C58-F356-70DB-1BF3-1FB341B3445E}"/>
              </a:ext>
            </a:extLst>
          </p:cNvPr>
          <p:cNvSpPr/>
          <p:nvPr/>
        </p:nvSpPr>
        <p:spPr>
          <a:xfrm>
            <a:off x="8843009" y="2063116"/>
            <a:ext cx="967739" cy="625792"/>
          </a:xfrm>
          <a:custGeom>
            <a:avLst/>
            <a:gdLst>
              <a:gd name="connsiteX0" fmla="*/ 899160 w 967739"/>
              <a:gd name="connsiteY0" fmla="*/ 98107 h 625792"/>
              <a:gd name="connsiteX1" fmla="*/ 881063 w 967739"/>
              <a:gd name="connsiteY1" fmla="*/ 100965 h 625792"/>
              <a:gd name="connsiteX2" fmla="*/ 852488 w 967739"/>
              <a:gd name="connsiteY2" fmla="*/ 80010 h 625792"/>
              <a:gd name="connsiteX3" fmla="*/ 823913 w 967739"/>
              <a:gd name="connsiteY3" fmla="*/ 24765 h 625792"/>
              <a:gd name="connsiteX4" fmla="*/ 804863 w 967739"/>
              <a:gd name="connsiteY4" fmla="*/ 24765 h 625792"/>
              <a:gd name="connsiteX5" fmla="*/ 801052 w 967739"/>
              <a:gd name="connsiteY5" fmla="*/ 10477 h 625792"/>
              <a:gd name="connsiteX6" fmla="*/ 784860 w 967739"/>
              <a:gd name="connsiteY6" fmla="*/ 0 h 625792"/>
              <a:gd name="connsiteX7" fmla="*/ 113347 w 967739"/>
              <a:gd name="connsiteY7" fmla="*/ 132397 h 625792"/>
              <a:gd name="connsiteX8" fmla="*/ 105727 w 967739"/>
              <a:gd name="connsiteY8" fmla="*/ 75247 h 625792"/>
              <a:gd name="connsiteX9" fmla="*/ 65722 w 967739"/>
              <a:gd name="connsiteY9" fmla="*/ 107632 h 625792"/>
              <a:gd name="connsiteX10" fmla="*/ 57150 w 967739"/>
              <a:gd name="connsiteY10" fmla="*/ 108585 h 625792"/>
              <a:gd name="connsiteX11" fmla="*/ 31432 w 967739"/>
              <a:gd name="connsiteY11" fmla="*/ 137160 h 625792"/>
              <a:gd name="connsiteX12" fmla="*/ 0 w 967739"/>
              <a:gd name="connsiteY12" fmla="*/ 153352 h 625792"/>
              <a:gd name="connsiteX13" fmla="*/ 46672 w 967739"/>
              <a:gd name="connsiteY13" fmla="*/ 438150 h 625792"/>
              <a:gd name="connsiteX14" fmla="*/ 77152 w 967739"/>
              <a:gd name="connsiteY14" fmla="*/ 625793 h 625792"/>
              <a:gd name="connsiteX15" fmla="*/ 242888 w 967739"/>
              <a:gd name="connsiteY15" fmla="*/ 598170 h 625792"/>
              <a:gd name="connsiteX16" fmla="*/ 819150 w 967739"/>
              <a:gd name="connsiteY16" fmla="*/ 485775 h 625792"/>
              <a:gd name="connsiteX17" fmla="*/ 830580 w 967739"/>
              <a:gd name="connsiteY17" fmla="*/ 465772 h 625792"/>
              <a:gd name="connsiteX18" fmla="*/ 844867 w 967739"/>
              <a:gd name="connsiteY18" fmla="*/ 455295 h 625792"/>
              <a:gd name="connsiteX19" fmla="*/ 860107 w 967739"/>
              <a:gd name="connsiteY19" fmla="*/ 452438 h 625792"/>
              <a:gd name="connsiteX20" fmla="*/ 875347 w 967739"/>
              <a:gd name="connsiteY20" fmla="*/ 458152 h 625792"/>
              <a:gd name="connsiteX21" fmla="*/ 888682 w 967739"/>
              <a:gd name="connsiteY21" fmla="*/ 441960 h 625792"/>
              <a:gd name="connsiteX22" fmla="*/ 903922 w 967739"/>
              <a:gd name="connsiteY22" fmla="*/ 436245 h 625792"/>
              <a:gd name="connsiteX23" fmla="*/ 921067 w 967739"/>
              <a:gd name="connsiteY23" fmla="*/ 407670 h 625792"/>
              <a:gd name="connsiteX24" fmla="*/ 936307 w 967739"/>
              <a:gd name="connsiteY24" fmla="*/ 385763 h 625792"/>
              <a:gd name="connsiteX25" fmla="*/ 967740 w 967739"/>
              <a:gd name="connsiteY25" fmla="*/ 360997 h 625792"/>
              <a:gd name="connsiteX26" fmla="*/ 927735 w 967739"/>
              <a:gd name="connsiteY26" fmla="*/ 330517 h 625792"/>
              <a:gd name="connsiteX27" fmla="*/ 907732 w 967739"/>
              <a:gd name="connsiteY27" fmla="*/ 320040 h 625792"/>
              <a:gd name="connsiteX28" fmla="*/ 898207 w 967739"/>
              <a:gd name="connsiteY28" fmla="*/ 293370 h 625792"/>
              <a:gd name="connsiteX29" fmla="*/ 872490 w 967739"/>
              <a:gd name="connsiteY29" fmla="*/ 284797 h 625792"/>
              <a:gd name="connsiteX30" fmla="*/ 867727 w 967739"/>
              <a:gd name="connsiteY30" fmla="*/ 250507 h 625792"/>
              <a:gd name="connsiteX31" fmla="*/ 877252 w 967739"/>
              <a:gd name="connsiteY31" fmla="*/ 240982 h 625792"/>
              <a:gd name="connsiteX32" fmla="*/ 883920 w 967739"/>
              <a:gd name="connsiteY32" fmla="*/ 221932 h 625792"/>
              <a:gd name="connsiteX33" fmla="*/ 869632 w 967739"/>
              <a:gd name="connsiteY33" fmla="*/ 204788 h 625792"/>
              <a:gd name="connsiteX34" fmla="*/ 898207 w 967739"/>
              <a:gd name="connsiteY34" fmla="*/ 153352 h 625792"/>
              <a:gd name="connsiteX35" fmla="*/ 897255 w 967739"/>
              <a:gd name="connsiteY35" fmla="*/ 132397 h 625792"/>
              <a:gd name="connsiteX36" fmla="*/ 914400 w 967739"/>
              <a:gd name="connsiteY36" fmla="*/ 108585 h 625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67739" h="625792">
                <a:moveTo>
                  <a:pt x="899160" y="98107"/>
                </a:moveTo>
                <a:lnTo>
                  <a:pt x="881063" y="100965"/>
                </a:lnTo>
                <a:lnTo>
                  <a:pt x="852488" y="80010"/>
                </a:lnTo>
                <a:lnTo>
                  <a:pt x="823913" y="24765"/>
                </a:lnTo>
                <a:lnTo>
                  <a:pt x="804863" y="24765"/>
                </a:lnTo>
                <a:lnTo>
                  <a:pt x="801052" y="10477"/>
                </a:lnTo>
                <a:lnTo>
                  <a:pt x="784860" y="0"/>
                </a:lnTo>
                <a:lnTo>
                  <a:pt x="113347" y="132397"/>
                </a:lnTo>
                <a:lnTo>
                  <a:pt x="105727" y="75247"/>
                </a:lnTo>
                <a:lnTo>
                  <a:pt x="65722" y="107632"/>
                </a:lnTo>
                <a:lnTo>
                  <a:pt x="57150" y="108585"/>
                </a:lnTo>
                <a:lnTo>
                  <a:pt x="31432" y="137160"/>
                </a:lnTo>
                <a:lnTo>
                  <a:pt x="0" y="153352"/>
                </a:lnTo>
                <a:lnTo>
                  <a:pt x="46672" y="438150"/>
                </a:lnTo>
                <a:lnTo>
                  <a:pt x="77152" y="625793"/>
                </a:lnTo>
                <a:lnTo>
                  <a:pt x="242888" y="598170"/>
                </a:lnTo>
                <a:lnTo>
                  <a:pt x="819150" y="485775"/>
                </a:lnTo>
                <a:lnTo>
                  <a:pt x="830580" y="465772"/>
                </a:lnTo>
                <a:lnTo>
                  <a:pt x="844867" y="455295"/>
                </a:lnTo>
                <a:lnTo>
                  <a:pt x="860107" y="452438"/>
                </a:lnTo>
                <a:lnTo>
                  <a:pt x="875347" y="458152"/>
                </a:lnTo>
                <a:lnTo>
                  <a:pt x="888682" y="441960"/>
                </a:lnTo>
                <a:lnTo>
                  <a:pt x="903922" y="436245"/>
                </a:lnTo>
                <a:lnTo>
                  <a:pt x="921067" y="407670"/>
                </a:lnTo>
                <a:lnTo>
                  <a:pt x="936307" y="385763"/>
                </a:lnTo>
                <a:lnTo>
                  <a:pt x="967740" y="360997"/>
                </a:lnTo>
                <a:lnTo>
                  <a:pt x="927735" y="330517"/>
                </a:lnTo>
                <a:lnTo>
                  <a:pt x="907732" y="320040"/>
                </a:lnTo>
                <a:lnTo>
                  <a:pt x="898207" y="293370"/>
                </a:lnTo>
                <a:lnTo>
                  <a:pt x="872490" y="284797"/>
                </a:lnTo>
                <a:lnTo>
                  <a:pt x="867727" y="250507"/>
                </a:lnTo>
                <a:lnTo>
                  <a:pt x="877252" y="240982"/>
                </a:lnTo>
                <a:lnTo>
                  <a:pt x="883920" y="221932"/>
                </a:lnTo>
                <a:lnTo>
                  <a:pt x="869632" y="204788"/>
                </a:lnTo>
                <a:lnTo>
                  <a:pt x="898207" y="153352"/>
                </a:lnTo>
                <a:lnTo>
                  <a:pt x="897255" y="132397"/>
                </a:lnTo>
                <a:lnTo>
                  <a:pt x="914400" y="108585"/>
                </a:lnTo>
                <a:close/>
              </a:path>
            </a:pathLst>
          </a:custGeom>
          <a:solidFill>
            <a:schemeClr val="accent3"/>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0DBB521-8030-162B-BD02-A843A948D56A}"/>
              </a:ext>
            </a:extLst>
          </p:cNvPr>
          <p:cNvSpPr/>
          <p:nvPr/>
        </p:nvSpPr>
        <p:spPr>
          <a:xfrm>
            <a:off x="10165079" y="1914526"/>
            <a:ext cx="132397" cy="184784"/>
          </a:xfrm>
          <a:custGeom>
            <a:avLst/>
            <a:gdLst>
              <a:gd name="connsiteX0" fmla="*/ 119063 w 132397"/>
              <a:gd name="connsiteY0" fmla="*/ 68580 h 184784"/>
              <a:gd name="connsiteX1" fmla="*/ 106680 w 132397"/>
              <a:gd name="connsiteY1" fmla="*/ 58103 h 184784"/>
              <a:gd name="connsiteX2" fmla="*/ 81915 w 132397"/>
              <a:gd name="connsiteY2" fmla="*/ 45720 h 184784"/>
              <a:gd name="connsiteX3" fmla="*/ 76200 w 132397"/>
              <a:gd name="connsiteY3" fmla="*/ 24765 h 184784"/>
              <a:gd name="connsiteX4" fmla="*/ 68580 w 132397"/>
              <a:gd name="connsiteY4" fmla="*/ 24765 h 184784"/>
              <a:gd name="connsiteX5" fmla="*/ 61913 w 132397"/>
              <a:gd name="connsiteY5" fmla="*/ 0 h 184784"/>
              <a:gd name="connsiteX6" fmla="*/ 0 w 132397"/>
              <a:gd name="connsiteY6" fmla="*/ 19050 h 184784"/>
              <a:gd name="connsiteX7" fmla="*/ 30480 w 132397"/>
              <a:gd name="connsiteY7" fmla="*/ 136208 h 184784"/>
              <a:gd name="connsiteX8" fmla="*/ 26670 w 132397"/>
              <a:gd name="connsiteY8" fmla="*/ 146685 h 184784"/>
              <a:gd name="connsiteX9" fmla="*/ 30480 w 132397"/>
              <a:gd name="connsiteY9" fmla="*/ 163830 h 184784"/>
              <a:gd name="connsiteX10" fmla="*/ 83820 w 132397"/>
              <a:gd name="connsiteY10" fmla="*/ 129540 h 184784"/>
              <a:gd name="connsiteX11" fmla="*/ 84772 w 132397"/>
              <a:gd name="connsiteY11" fmla="*/ 100965 h 184784"/>
              <a:gd name="connsiteX12" fmla="*/ 77152 w 132397"/>
              <a:gd name="connsiteY12" fmla="*/ 93345 h 184784"/>
              <a:gd name="connsiteX13" fmla="*/ 80963 w 132397"/>
              <a:gd name="connsiteY13" fmla="*/ 87630 h 184784"/>
              <a:gd name="connsiteX14" fmla="*/ 80010 w 132397"/>
              <a:gd name="connsiteY14" fmla="*/ 75247 h 184784"/>
              <a:gd name="connsiteX15" fmla="*/ 71438 w 132397"/>
              <a:gd name="connsiteY15" fmla="*/ 68580 h 184784"/>
              <a:gd name="connsiteX16" fmla="*/ 82868 w 132397"/>
              <a:gd name="connsiteY16" fmla="*/ 64770 h 184784"/>
              <a:gd name="connsiteX17" fmla="*/ 74295 w 132397"/>
              <a:gd name="connsiteY17" fmla="*/ 49530 h 184784"/>
              <a:gd name="connsiteX18" fmla="*/ 91440 w 132397"/>
              <a:gd name="connsiteY18" fmla="*/ 56197 h 184784"/>
              <a:gd name="connsiteX19" fmla="*/ 94297 w 132397"/>
              <a:gd name="connsiteY19" fmla="*/ 69533 h 184784"/>
              <a:gd name="connsiteX20" fmla="*/ 100965 w 132397"/>
              <a:gd name="connsiteY20" fmla="*/ 80963 h 184784"/>
              <a:gd name="connsiteX21" fmla="*/ 87630 w 132397"/>
              <a:gd name="connsiteY21" fmla="*/ 73342 h 184784"/>
              <a:gd name="connsiteX22" fmla="*/ 98107 w 132397"/>
              <a:gd name="connsiteY22" fmla="*/ 89535 h 184784"/>
              <a:gd name="connsiteX23" fmla="*/ 95250 w 132397"/>
              <a:gd name="connsiteY23" fmla="*/ 100965 h 184784"/>
              <a:gd name="connsiteX24" fmla="*/ 89535 w 132397"/>
              <a:gd name="connsiteY24" fmla="*/ 90488 h 184784"/>
              <a:gd name="connsiteX25" fmla="*/ 89535 w 132397"/>
              <a:gd name="connsiteY25" fmla="*/ 114300 h 184784"/>
              <a:gd name="connsiteX26" fmla="*/ 95250 w 132397"/>
              <a:gd name="connsiteY26" fmla="*/ 105728 h 184784"/>
              <a:gd name="connsiteX27" fmla="*/ 99060 w 132397"/>
              <a:gd name="connsiteY27" fmla="*/ 114300 h 184784"/>
              <a:gd name="connsiteX28" fmla="*/ 111443 w 132397"/>
              <a:gd name="connsiteY28" fmla="*/ 100013 h 184784"/>
              <a:gd name="connsiteX29" fmla="*/ 109538 w 132397"/>
              <a:gd name="connsiteY29" fmla="*/ 76200 h 184784"/>
              <a:gd name="connsiteX30" fmla="*/ 122872 w 132397"/>
              <a:gd name="connsiteY30" fmla="*/ 105728 h 184784"/>
              <a:gd name="connsiteX31" fmla="*/ 132397 w 132397"/>
              <a:gd name="connsiteY31" fmla="*/ 97155 h 184784"/>
              <a:gd name="connsiteX32" fmla="*/ 74295 w 132397"/>
              <a:gd name="connsiteY32" fmla="*/ 184785 h 184784"/>
              <a:gd name="connsiteX33" fmla="*/ 82868 w 132397"/>
              <a:gd name="connsiteY33" fmla="*/ 184785 h 184784"/>
              <a:gd name="connsiteX34" fmla="*/ 87630 w 132397"/>
              <a:gd name="connsiteY34" fmla="*/ 179070 h 184784"/>
              <a:gd name="connsiteX35" fmla="*/ 80010 w 132397"/>
              <a:gd name="connsiteY35" fmla="*/ 166688 h 184784"/>
              <a:gd name="connsiteX36" fmla="*/ 73343 w 132397"/>
              <a:gd name="connsiteY36" fmla="*/ 173355 h 184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32397" h="184784">
                <a:moveTo>
                  <a:pt x="119063" y="68580"/>
                </a:moveTo>
                <a:lnTo>
                  <a:pt x="106680" y="58103"/>
                </a:lnTo>
                <a:lnTo>
                  <a:pt x="81915" y="45720"/>
                </a:lnTo>
                <a:lnTo>
                  <a:pt x="76200" y="24765"/>
                </a:lnTo>
                <a:lnTo>
                  <a:pt x="68580" y="24765"/>
                </a:lnTo>
                <a:lnTo>
                  <a:pt x="61913" y="0"/>
                </a:lnTo>
                <a:lnTo>
                  <a:pt x="0" y="19050"/>
                </a:lnTo>
                <a:lnTo>
                  <a:pt x="30480" y="136208"/>
                </a:lnTo>
                <a:lnTo>
                  <a:pt x="26670" y="146685"/>
                </a:lnTo>
                <a:lnTo>
                  <a:pt x="30480" y="163830"/>
                </a:lnTo>
                <a:lnTo>
                  <a:pt x="83820" y="129540"/>
                </a:lnTo>
                <a:lnTo>
                  <a:pt x="84772" y="100965"/>
                </a:lnTo>
                <a:lnTo>
                  <a:pt x="77152" y="93345"/>
                </a:lnTo>
                <a:lnTo>
                  <a:pt x="80963" y="87630"/>
                </a:lnTo>
                <a:lnTo>
                  <a:pt x="80010" y="75247"/>
                </a:lnTo>
                <a:lnTo>
                  <a:pt x="71438" y="68580"/>
                </a:lnTo>
                <a:lnTo>
                  <a:pt x="82868" y="64770"/>
                </a:lnTo>
                <a:lnTo>
                  <a:pt x="74295" y="49530"/>
                </a:lnTo>
                <a:lnTo>
                  <a:pt x="91440" y="56197"/>
                </a:lnTo>
                <a:lnTo>
                  <a:pt x="94297" y="69533"/>
                </a:lnTo>
                <a:lnTo>
                  <a:pt x="100965" y="80963"/>
                </a:lnTo>
                <a:lnTo>
                  <a:pt x="87630" y="73342"/>
                </a:lnTo>
                <a:lnTo>
                  <a:pt x="98107" y="89535"/>
                </a:lnTo>
                <a:lnTo>
                  <a:pt x="95250" y="100965"/>
                </a:lnTo>
                <a:lnTo>
                  <a:pt x="89535" y="90488"/>
                </a:lnTo>
                <a:lnTo>
                  <a:pt x="89535" y="114300"/>
                </a:lnTo>
                <a:lnTo>
                  <a:pt x="95250" y="105728"/>
                </a:lnTo>
                <a:lnTo>
                  <a:pt x="99060" y="114300"/>
                </a:lnTo>
                <a:lnTo>
                  <a:pt x="111443" y="100013"/>
                </a:lnTo>
                <a:lnTo>
                  <a:pt x="109538" y="76200"/>
                </a:lnTo>
                <a:lnTo>
                  <a:pt x="122872" y="105728"/>
                </a:lnTo>
                <a:lnTo>
                  <a:pt x="132397" y="97155"/>
                </a:lnTo>
                <a:close/>
                <a:moveTo>
                  <a:pt x="74295" y="184785"/>
                </a:moveTo>
                <a:lnTo>
                  <a:pt x="82868" y="184785"/>
                </a:lnTo>
                <a:lnTo>
                  <a:pt x="87630" y="179070"/>
                </a:lnTo>
                <a:lnTo>
                  <a:pt x="80010" y="166688"/>
                </a:lnTo>
                <a:lnTo>
                  <a:pt x="73343" y="173355"/>
                </a:lnTo>
                <a:close/>
              </a:path>
            </a:pathLst>
          </a:custGeom>
          <a:solidFill>
            <a:srgbClr val="248B97"/>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1196A75-812A-92E9-B0D9-44E8E7EF7300}"/>
              </a:ext>
            </a:extLst>
          </p:cNvPr>
          <p:cNvSpPr/>
          <p:nvPr/>
        </p:nvSpPr>
        <p:spPr>
          <a:xfrm>
            <a:off x="8610599" y="3659506"/>
            <a:ext cx="850582" cy="638175"/>
          </a:xfrm>
          <a:custGeom>
            <a:avLst/>
            <a:gdLst>
              <a:gd name="connsiteX0" fmla="*/ 617220 w 850582"/>
              <a:gd name="connsiteY0" fmla="*/ 33338 h 638175"/>
              <a:gd name="connsiteX1" fmla="*/ 429577 w 850582"/>
              <a:gd name="connsiteY1" fmla="*/ 60007 h 638175"/>
              <a:gd name="connsiteX2" fmla="*/ 428625 w 850582"/>
              <a:gd name="connsiteY2" fmla="*/ 35242 h 638175"/>
              <a:gd name="connsiteX3" fmla="*/ 397193 w 850582"/>
              <a:gd name="connsiteY3" fmla="*/ 6667 h 638175"/>
              <a:gd name="connsiteX4" fmla="*/ 385763 w 850582"/>
              <a:gd name="connsiteY4" fmla="*/ 20955 h 638175"/>
              <a:gd name="connsiteX5" fmla="*/ 379095 w 850582"/>
              <a:gd name="connsiteY5" fmla="*/ 18097 h 638175"/>
              <a:gd name="connsiteX6" fmla="*/ 381000 w 850582"/>
              <a:gd name="connsiteY6" fmla="*/ 4763 h 638175"/>
              <a:gd name="connsiteX7" fmla="*/ 377190 w 850582"/>
              <a:gd name="connsiteY7" fmla="*/ 0 h 638175"/>
              <a:gd name="connsiteX8" fmla="*/ 156210 w 850582"/>
              <a:gd name="connsiteY8" fmla="*/ 20955 h 638175"/>
              <a:gd name="connsiteX9" fmla="*/ 86677 w 850582"/>
              <a:gd name="connsiteY9" fmla="*/ 61913 h 638175"/>
              <a:gd name="connsiteX10" fmla="*/ 74295 w 850582"/>
              <a:gd name="connsiteY10" fmla="*/ 62865 h 638175"/>
              <a:gd name="connsiteX11" fmla="*/ 32385 w 850582"/>
              <a:gd name="connsiteY11" fmla="*/ 80963 h 638175"/>
              <a:gd name="connsiteX12" fmla="*/ 31432 w 850582"/>
              <a:gd name="connsiteY12" fmla="*/ 99060 h 638175"/>
              <a:gd name="connsiteX13" fmla="*/ 13335 w 850582"/>
              <a:gd name="connsiteY13" fmla="*/ 108585 h 638175"/>
              <a:gd name="connsiteX14" fmla="*/ 0 w 850582"/>
              <a:gd name="connsiteY14" fmla="*/ 139065 h 638175"/>
              <a:gd name="connsiteX15" fmla="*/ 1905 w 850582"/>
              <a:gd name="connsiteY15" fmla="*/ 151447 h 638175"/>
              <a:gd name="connsiteX16" fmla="*/ 60007 w 850582"/>
              <a:gd name="connsiteY16" fmla="*/ 187642 h 638175"/>
              <a:gd name="connsiteX17" fmla="*/ 84773 w 850582"/>
              <a:gd name="connsiteY17" fmla="*/ 184785 h 638175"/>
              <a:gd name="connsiteX18" fmla="*/ 114300 w 850582"/>
              <a:gd name="connsiteY18" fmla="*/ 222885 h 638175"/>
              <a:gd name="connsiteX19" fmla="*/ 118110 w 850582"/>
              <a:gd name="connsiteY19" fmla="*/ 239077 h 638175"/>
              <a:gd name="connsiteX20" fmla="*/ 158115 w 850582"/>
              <a:gd name="connsiteY20" fmla="*/ 287655 h 638175"/>
              <a:gd name="connsiteX21" fmla="*/ 182880 w 850582"/>
              <a:gd name="connsiteY21" fmla="*/ 303847 h 638175"/>
              <a:gd name="connsiteX22" fmla="*/ 196215 w 850582"/>
              <a:gd name="connsiteY22" fmla="*/ 305752 h 638175"/>
              <a:gd name="connsiteX23" fmla="*/ 217170 w 850582"/>
              <a:gd name="connsiteY23" fmla="*/ 320992 h 638175"/>
              <a:gd name="connsiteX24" fmla="*/ 227648 w 850582"/>
              <a:gd name="connsiteY24" fmla="*/ 341947 h 638175"/>
              <a:gd name="connsiteX25" fmla="*/ 246698 w 850582"/>
              <a:gd name="connsiteY25" fmla="*/ 357188 h 638175"/>
              <a:gd name="connsiteX26" fmla="*/ 263843 w 850582"/>
              <a:gd name="connsiteY26" fmla="*/ 361950 h 638175"/>
              <a:gd name="connsiteX27" fmla="*/ 289560 w 850582"/>
              <a:gd name="connsiteY27" fmla="*/ 387667 h 638175"/>
              <a:gd name="connsiteX28" fmla="*/ 290513 w 850582"/>
              <a:gd name="connsiteY28" fmla="*/ 401002 h 638175"/>
              <a:gd name="connsiteX29" fmla="*/ 315277 w 850582"/>
              <a:gd name="connsiteY29" fmla="*/ 427672 h 638175"/>
              <a:gd name="connsiteX30" fmla="*/ 362902 w 850582"/>
              <a:gd name="connsiteY30" fmla="*/ 449580 h 638175"/>
              <a:gd name="connsiteX31" fmla="*/ 397193 w 850582"/>
              <a:gd name="connsiteY31" fmla="*/ 513397 h 638175"/>
              <a:gd name="connsiteX32" fmla="*/ 400050 w 850582"/>
              <a:gd name="connsiteY32" fmla="*/ 539115 h 638175"/>
              <a:gd name="connsiteX33" fmla="*/ 437198 w 850582"/>
              <a:gd name="connsiteY33" fmla="*/ 559117 h 638175"/>
              <a:gd name="connsiteX34" fmla="*/ 461010 w 850582"/>
              <a:gd name="connsiteY34" fmla="*/ 604838 h 638175"/>
              <a:gd name="connsiteX35" fmla="*/ 468630 w 850582"/>
              <a:gd name="connsiteY35" fmla="*/ 634365 h 638175"/>
              <a:gd name="connsiteX36" fmla="*/ 508635 w 850582"/>
              <a:gd name="connsiteY36" fmla="*/ 638175 h 638175"/>
              <a:gd name="connsiteX37" fmla="*/ 516255 w 850582"/>
              <a:gd name="connsiteY37" fmla="*/ 623888 h 638175"/>
              <a:gd name="connsiteX38" fmla="*/ 521970 w 850582"/>
              <a:gd name="connsiteY38" fmla="*/ 623888 h 638175"/>
              <a:gd name="connsiteX39" fmla="*/ 539115 w 850582"/>
              <a:gd name="connsiteY39" fmla="*/ 609600 h 638175"/>
              <a:gd name="connsiteX40" fmla="*/ 543877 w 850582"/>
              <a:gd name="connsiteY40" fmla="*/ 590550 h 638175"/>
              <a:gd name="connsiteX41" fmla="*/ 574357 w 850582"/>
              <a:gd name="connsiteY41" fmla="*/ 570547 h 638175"/>
              <a:gd name="connsiteX42" fmla="*/ 577215 w 850582"/>
              <a:gd name="connsiteY42" fmla="*/ 547688 h 638175"/>
              <a:gd name="connsiteX43" fmla="*/ 565785 w 850582"/>
              <a:gd name="connsiteY43" fmla="*/ 539115 h 638175"/>
              <a:gd name="connsiteX44" fmla="*/ 573405 w 850582"/>
              <a:gd name="connsiteY44" fmla="*/ 532447 h 638175"/>
              <a:gd name="connsiteX45" fmla="*/ 581025 w 850582"/>
              <a:gd name="connsiteY45" fmla="*/ 536257 h 638175"/>
              <a:gd name="connsiteX46" fmla="*/ 593407 w 850582"/>
              <a:gd name="connsiteY46" fmla="*/ 532447 h 638175"/>
              <a:gd name="connsiteX47" fmla="*/ 610552 w 850582"/>
              <a:gd name="connsiteY47" fmla="*/ 512445 h 638175"/>
              <a:gd name="connsiteX48" fmla="*/ 646748 w 850582"/>
              <a:gd name="connsiteY48" fmla="*/ 495300 h 638175"/>
              <a:gd name="connsiteX49" fmla="*/ 661988 w 850582"/>
              <a:gd name="connsiteY49" fmla="*/ 472440 h 638175"/>
              <a:gd name="connsiteX50" fmla="*/ 662940 w 850582"/>
              <a:gd name="connsiteY50" fmla="*/ 465772 h 638175"/>
              <a:gd name="connsiteX51" fmla="*/ 708660 w 850582"/>
              <a:gd name="connsiteY51" fmla="*/ 423863 h 638175"/>
              <a:gd name="connsiteX52" fmla="*/ 707707 w 850582"/>
              <a:gd name="connsiteY52" fmla="*/ 419100 h 638175"/>
              <a:gd name="connsiteX53" fmla="*/ 699135 w 850582"/>
              <a:gd name="connsiteY53" fmla="*/ 411480 h 638175"/>
              <a:gd name="connsiteX54" fmla="*/ 709613 w 850582"/>
              <a:gd name="connsiteY54" fmla="*/ 397192 h 638175"/>
              <a:gd name="connsiteX55" fmla="*/ 717232 w 850582"/>
              <a:gd name="connsiteY55" fmla="*/ 397192 h 638175"/>
              <a:gd name="connsiteX56" fmla="*/ 721043 w 850582"/>
              <a:gd name="connsiteY56" fmla="*/ 401955 h 638175"/>
              <a:gd name="connsiteX57" fmla="*/ 727710 w 850582"/>
              <a:gd name="connsiteY57" fmla="*/ 394335 h 638175"/>
              <a:gd name="connsiteX58" fmla="*/ 740093 w 850582"/>
              <a:gd name="connsiteY58" fmla="*/ 394335 h 638175"/>
              <a:gd name="connsiteX59" fmla="*/ 745807 w 850582"/>
              <a:gd name="connsiteY59" fmla="*/ 380047 h 638175"/>
              <a:gd name="connsiteX60" fmla="*/ 767715 w 850582"/>
              <a:gd name="connsiteY60" fmla="*/ 360045 h 638175"/>
              <a:gd name="connsiteX61" fmla="*/ 764857 w 850582"/>
              <a:gd name="connsiteY61" fmla="*/ 308610 h 638175"/>
              <a:gd name="connsiteX62" fmla="*/ 772477 w 850582"/>
              <a:gd name="connsiteY62" fmla="*/ 286702 h 638175"/>
              <a:gd name="connsiteX63" fmla="*/ 806768 w 850582"/>
              <a:gd name="connsiteY63" fmla="*/ 227647 h 638175"/>
              <a:gd name="connsiteX64" fmla="*/ 829627 w 850582"/>
              <a:gd name="connsiteY64" fmla="*/ 206692 h 638175"/>
              <a:gd name="connsiteX65" fmla="*/ 850582 w 850582"/>
              <a:gd name="connsiteY65" fmla="*/ 19621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850582" h="638175">
                <a:moveTo>
                  <a:pt x="617220" y="33338"/>
                </a:moveTo>
                <a:lnTo>
                  <a:pt x="429577" y="60007"/>
                </a:lnTo>
                <a:lnTo>
                  <a:pt x="428625" y="35242"/>
                </a:lnTo>
                <a:lnTo>
                  <a:pt x="397193" y="6667"/>
                </a:lnTo>
                <a:lnTo>
                  <a:pt x="385763" y="20955"/>
                </a:lnTo>
                <a:lnTo>
                  <a:pt x="379095" y="18097"/>
                </a:lnTo>
                <a:lnTo>
                  <a:pt x="381000" y="4763"/>
                </a:lnTo>
                <a:lnTo>
                  <a:pt x="377190" y="0"/>
                </a:lnTo>
                <a:lnTo>
                  <a:pt x="156210" y="20955"/>
                </a:lnTo>
                <a:lnTo>
                  <a:pt x="86677" y="61913"/>
                </a:lnTo>
                <a:lnTo>
                  <a:pt x="74295" y="62865"/>
                </a:lnTo>
                <a:lnTo>
                  <a:pt x="32385" y="80963"/>
                </a:lnTo>
                <a:lnTo>
                  <a:pt x="31432" y="99060"/>
                </a:lnTo>
                <a:lnTo>
                  <a:pt x="13335" y="108585"/>
                </a:lnTo>
                <a:lnTo>
                  <a:pt x="0" y="139065"/>
                </a:lnTo>
                <a:lnTo>
                  <a:pt x="1905" y="151447"/>
                </a:lnTo>
                <a:lnTo>
                  <a:pt x="60007" y="187642"/>
                </a:lnTo>
                <a:lnTo>
                  <a:pt x="84773" y="184785"/>
                </a:lnTo>
                <a:lnTo>
                  <a:pt x="114300" y="222885"/>
                </a:lnTo>
                <a:lnTo>
                  <a:pt x="118110" y="239077"/>
                </a:lnTo>
                <a:lnTo>
                  <a:pt x="158115" y="287655"/>
                </a:lnTo>
                <a:lnTo>
                  <a:pt x="182880" y="303847"/>
                </a:lnTo>
                <a:lnTo>
                  <a:pt x="196215" y="305752"/>
                </a:lnTo>
                <a:lnTo>
                  <a:pt x="217170" y="320992"/>
                </a:lnTo>
                <a:lnTo>
                  <a:pt x="227648" y="341947"/>
                </a:lnTo>
                <a:lnTo>
                  <a:pt x="246698" y="357188"/>
                </a:lnTo>
                <a:lnTo>
                  <a:pt x="263843" y="361950"/>
                </a:lnTo>
                <a:lnTo>
                  <a:pt x="289560" y="387667"/>
                </a:lnTo>
                <a:lnTo>
                  <a:pt x="290513" y="401002"/>
                </a:lnTo>
                <a:lnTo>
                  <a:pt x="315277" y="427672"/>
                </a:lnTo>
                <a:lnTo>
                  <a:pt x="362902" y="449580"/>
                </a:lnTo>
                <a:lnTo>
                  <a:pt x="397193" y="513397"/>
                </a:lnTo>
                <a:lnTo>
                  <a:pt x="400050" y="539115"/>
                </a:lnTo>
                <a:lnTo>
                  <a:pt x="437198" y="559117"/>
                </a:lnTo>
                <a:lnTo>
                  <a:pt x="461010" y="604838"/>
                </a:lnTo>
                <a:lnTo>
                  <a:pt x="468630" y="634365"/>
                </a:lnTo>
                <a:lnTo>
                  <a:pt x="508635" y="638175"/>
                </a:lnTo>
                <a:lnTo>
                  <a:pt x="516255" y="623888"/>
                </a:lnTo>
                <a:lnTo>
                  <a:pt x="521970" y="623888"/>
                </a:lnTo>
                <a:lnTo>
                  <a:pt x="539115" y="609600"/>
                </a:lnTo>
                <a:lnTo>
                  <a:pt x="543877" y="590550"/>
                </a:lnTo>
                <a:lnTo>
                  <a:pt x="574357" y="570547"/>
                </a:lnTo>
                <a:lnTo>
                  <a:pt x="577215" y="547688"/>
                </a:lnTo>
                <a:lnTo>
                  <a:pt x="565785" y="539115"/>
                </a:lnTo>
                <a:lnTo>
                  <a:pt x="573405" y="532447"/>
                </a:lnTo>
                <a:lnTo>
                  <a:pt x="581025" y="536257"/>
                </a:lnTo>
                <a:lnTo>
                  <a:pt x="593407" y="532447"/>
                </a:lnTo>
                <a:lnTo>
                  <a:pt x="610552" y="512445"/>
                </a:lnTo>
                <a:lnTo>
                  <a:pt x="646748" y="495300"/>
                </a:lnTo>
                <a:lnTo>
                  <a:pt x="661988" y="472440"/>
                </a:lnTo>
                <a:lnTo>
                  <a:pt x="662940" y="465772"/>
                </a:lnTo>
                <a:lnTo>
                  <a:pt x="708660" y="423863"/>
                </a:lnTo>
                <a:lnTo>
                  <a:pt x="707707" y="419100"/>
                </a:lnTo>
                <a:lnTo>
                  <a:pt x="699135" y="411480"/>
                </a:lnTo>
                <a:lnTo>
                  <a:pt x="709613" y="397192"/>
                </a:lnTo>
                <a:lnTo>
                  <a:pt x="717232" y="397192"/>
                </a:lnTo>
                <a:lnTo>
                  <a:pt x="721043" y="401955"/>
                </a:lnTo>
                <a:lnTo>
                  <a:pt x="727710" y="394335"/>
                </a:lnTo>
                <a:lnTo>
                  <a:pt x="740093" y="394335"/>
                </a:lnTo>
                <a:lnTo>
                  <a:pt x="745807" y="380047"/>
                </a:lnTo>
                <a:lnTo>
                  <a:pt x="767715" y="360045"/>
                </a:lnTo>
                <a:lnTo>
                  <a:pt x="764857" y="308610"/>
                </a:lnTo>
                <a:lnTo>
                  <a:pt x="772477" y="286702"/>
                </a:lnTo>
                <a:lnTo>
                  <a:pt x="806768" y="227647"/>
                </a:lnTo>
                <a:lnTo>
                  <a:pt x="829627" y="206692"/>
                </a:lnTo>
                <a:lnTo>
                  <a:pt x="850582" y="196215"/>
                </a:lnTo>
                <a:close/>
              </a:path>
            </a:pathLst>
          </a:custGeom>
          <a:solidFill>
            <a:srgbClr val="248B97"/>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91BACD-7224-4666-6962-B5898E356759}"/>
              </a:ext>
            </a:extLst>
          </p:cNvPr>
          <p:cNvSpPr/>
          <p:nvPr/>
        </p:nvSpPr>
        <p:spPr>
          <a:xfrm>
            <a:off x="5218746" y="1528764"/>
            <a:ext cx="1166812" cy="775334"/>
          </a:xfrm>
          <a:custGeom>
            <a:avLst/>
            <a:gdLst>
              <a:gd name="connsiteX0" fmla="*/ 429578 w 1166812"/>
              <a:gd name="connsiteY0" fmla="*/ 27623 h 775334"/>
              <a:gd name="connsiteX1" fmla="*/ 867728 w 1166812"/>
              <a:gd name="connsiteY1" fmla="*/ 47625 h 775334"/>
              <a:gd name="connsiteX2" fmla="*/ 1148715 w 1166812"/>
              <a:gd name="connsiteY2" fmla="*/ 51435 h 775334"/>
              <a:gd name="connsiteX3" fmla="*/ 1147763 w 1166812"/>
              <a:gd name="connsiteY3" fmla="*/ 72390 h 775334"/>
              <a:gd name="connsiteX4" fmla="*/ 1139190 w 1166812"/>
              <a:gd name="connsiteY4" fmla="*/ 91440 h 775334"/>
              <a:gd name="connsiteX5" fmla="*/ 1109663 w 1166812"/>
              <a:gd name="connsiteY5" fmla="*/ 109538 h 775334"/>
              <a:gd name="connsiteX6" fmla="*/ 1106805 w 1166812"/>
              <a:gd name="connsiteY6" fmla="*/ 120967 h 775334"/>
              <a:gd name="connsiteX7" fmla="*/ 1122998 w 1166812"/>
              <a:gd name="connsiteY7" fmla="*/ 144780 h 775334"/>
              <a:gd name="connsiteX8" fmla="*/ 1126808 w 1166812"/>
              <a:gd name="connsiteY8" fmla="*/ 161925 h 775334"/>
              <a:gd name="connsiteX9" fmla="*/ 1151573 w 1166812"/>
              <a:gd name="connsiteY9" fmla="*/ 167640 h 775334"/>
              <a:gd name="connsiteX10" fmla="*/ 1165860 w 1166812"/>
              <a:gd name="connsiteY10" fmla="*/ 185738 h 775334"/>
              <a:gd name="connsiteX11" fmla="*/ 1163955 w 1166812"/>
              <a:gd name="connsiteY11" fmla="*/ 561975 h 775334"/>
              <a:gd name="connsiteX12" fmla="*/ 1143000 w 1166812"/>
              <a:gd name="connsiteY12" fmla="*/ 561022 h 775334"/>
              <a:gd name="connsiteX13" fmla="*/ 1142048 w 1166812"/>
              <a:gd name="connsiteY13" fmla="*/ 576263 h 775334"/>
              <a:gd name="connsiteX14" fmla="*/ 1154430 w 1166812"/>
              <a:gd name="connsiteY14" fmla="*/ 590550 h 775334"/>
              <a:gd name="connsiteX15" fmla="*/ 1153478 w 1166812"/>
              <a:gd name="connsiteY15" fmla="*/ 601028 h 775334"/>
              <a:gd name="connsiteX16" fmla="*/ 1143953 w 1166812"/>
              <a:gd name="connsiteY16" fmla="*/ 605790 h 775334"/>
              <a:gd name="connsiteX17" fmla="*/ 1147763 w 1166812"/>
              <a:gd name="connsiteY17" fmla="*/ 621030 h 775334"/>
              <a:gd name="connsiteX18" fmla="*/ 1160145 w 1166812"/>
              <a:gd name="connsiteY18" fmla="*/ 624840 h 775334"/>
              <a:gd name="connsiteX19" fmla="*/ 1166813 w 1166812"/>
              <a:gd name="connsiteY19" fmla="*/ 643890 h 775334"/>
              <a:gd name="connsiteX20" fmla="*/ 1150620 w 1166812"/>
              <a:gd name="connsiteY20" fmla="*/ 692468 h 775334"/>
              <a:gd name="connsiteX21" fmla="*/ 1141095 w 1166812"/>
              <a:gd name="connsiteY21" fmla="*/ 733425 h 775334"/>
              <a:gd name="connsiteX22" fmla="*/ 1153478 w 1166812"/>
              <a:gd name="connsiteY22" fmla="*/ 744855 h 775334"/>
              <a:gd name="connsiteX23" fmla="*/ 1156335 w 1166812"/>
              <a:gd name="connsiteY23" fmla="*/ 757238 h 775334"/>
              <a:gd name="connsiteX24" fmla="*/ 1163003 w 1166812"/>
              <a:gd name="connsiteY24" fmla="*/ 773430 h 775334"/>
              <a:gd name="connsiteX25" fmla="*/ 1148715 w 1166812"/>
              <a:gd name="connsiteY25" fmla="*/ 775335 h 775334"/>
              <a:gd name="connsiteX26" fmla="*/ 1131570 w 1166812"/>
              <a:gd name="connsiteY26" fmla="*/ 768668 h 775334"/>
              <a:gd name="connsiteX27" fmla="*/ 1122998 w 1166812"/>
              <a:gd name="connsiteY27" fmla="*/ 743903 h 775334"/>
              <a:gd name="connsiteX28" fmla="*/ 1111568 w 1166812"/>
              <a:gd name="connsiteY28" fmla="*/ 731520 h 775334"/>
              <a:gd name="connsiteX29" fmla="*/ 1053465 w 1166812"/>
              <a:gd name="connsiteY29" fmla="*/ 710565 h 775334"/>
              <a:gd name="connsiteX30" fmla="*/ 1047750 w 1166812"/>
              <a:gd name="connsiteY30" fmla="*/ 700088 h 775334"/>
              <a:gd name="connsiteX31" fmla="*/ 1028700 w 1166812"/>
              <a:gd name="connsiteY31" fmla="*/ 694372 h 775334"/>
              <a:gd name="connsiteX32" fmla="*/ 1015365 w 1166812"/>
              <a:gd name="connsiteY32" fmla="*/ 700088 h 775334"/>
              <a:gd name="connsiteX33" fmla="*/ 1005840 w 1166812"/>
              <a:gd name="connsiteY33" fmla="*/ 695325 h 775334"/>
              <a:gd name="connsiteX34" fmla="*/ 997268 w 1166812"/>
              <a:gd name="connsiteY34" fmla="*/ 699135 h 775334"/>
              <a:gd name="connsiteX35" fmla="*/ 990600 w 1166812"/>
              <a:gd name="connsiteY35" fmla="*/ 695325 h 775334"/>
              <a:gd name="connsiteX36" fmla="*/ 982028 w 1166812"/>
              <a:gd name="connsiteY36" fmla="*/ 699135 h 775334"/>
              <a:gd name="connsiteX37" fmla="*/ 975360 w 1166812"/>
              <a:gd name="connsiteY37" fmla="*/ 694372 h 775334"/>
              <a:gd name="connsiteX38" fmla="*/ 965835 w 1166812"/>
              <a:gd name="connsiteY38" fmla="*/ 701040 h 775334"/>
              <a:gd name="connsiteX39" fmla="*/ 951547 w 1166812"/>
              <a:gd name="connsiteY39" fmla="*/ 695325 h 775334"/>
              <a:gd name="connsiteX40" fmla="*/ 934403 w 1166812"/>
              <a:gd name="connsiteY40" fmla="*/ 714375 h 775334"/>
              <a:gd name="connsiteX41" fmla="*/ 917258 w 1166812"/>
              <a:gd name="connsiteY41" fmla="*/ 715328 h 775334"/>
              <a:gd name="connsiteX42" fmla="*/ 897255 w 1166812"/>
              <a:gd name="connsiteY42" fmla="*/ 696278 h 775334"/>
              <a:gd name="connsiteX43" fmla="*/ 881063 w 1166812"/>
              <a:gd name="connsiteY43" fmla="*/ 694372 h 775334"/>
              <a:gd name="connsiteX44" fmla="*/ 848678 w 1166812"/>
              <a:gd name="connsiteY44" fmla="*/ 663893 h 775334"/>
              <a:gd name="connsiteX45" fmla="*/ 486728 w 1166812"/>
              <a:gd name="connsiteY45" fmla="*/ 648653 h 775334"/>
              <a:gd name="connsiteX46" fmla="*/ 0 w 1166812"/>
              <a:gd name="connsiteY46" fmla="*/ 615315 h 775334"/>
              <a:gd name="connsiteX47" fmla="*/ 37147 w 1166812"/>
              <a:gd name="connsiteY47" fmla="*/ 197167 h 775334"/>
              <a:gd name="connsiteX48" fmla="*/ 56197 w 1166812"/>
              <a:gd name="connsiteY48" fmla="*/ 0 h 775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66812" h="775334">
                <a:moveTo>
                  <a:pt x="429578" y="27623"/>
                </a:moveTo>
                <a:lnTo>
                  <a:pt x="867728" y="47625"/>
                </a:lnTo>
                <a:lnTo>
                  <a:pt x="1148715" y="51435"/>
                </a:lnTo>
                <a:lnTo>
                  <a:pt x="1147763" y="72390"/>
                </a:lnTo>
                <a:lnTo>
                  <a:pt x="1139190" y="91440"/>
                </a:lnTo>
                <a:lnTo>
                  <a:pt x="1109663" y="109538"/>
                </a:lnTo>
                <a:lnTo>
                  <a:pt x="1106805" y="120967"/>
                </a:lnTo>
                <a:lnTo>
                  <a:pt x="1122998" y="144780"/>
                </a:lnTo>
                <a:lnTo>
                  <a:pt x="1126808" y="161925"/>
                </a:lnTo>
                <a:lnTo>
                  <a:pt x="1151573" y="167640"/>
                </a:lnTo>
                <a:lnTo>
                  <a:pt x="1165860" y="185738"/>
                </a:lnTo>
                <a:lnTo>
                  <a:pt x="1163955" y="561975"/>
                </a:lnTo>
                <a:lnTo>
                  <a:pt x="1143000" y="561022"/>
                </a:lnTo>
                <a:lnTo>
                  <a:pt x="1142048" y="576263"/>
                </a:lnTo>
                <a:lnTo>
                  <a:pt x="1154430" y="590550"/>
                </a:lnTo>
                <a:lnTo>
                  <a:pt x="1153478" y="601028"/>
                </a:lnTo>
                <a:lnTo>
                  <a:pt x="1143953" y="605790"/>
                </a:lnTo>
                <a:lnTo>
                  <a:pt x="1147763" y="621030"/>
                </a:lnTo>
                <a:lnTo>
                  <a:pt x="1160145" y="624840"/>
                </a:lnTo>
                <a:lnTo>
                  <a:pt x="1166813" y="643890"/>
                </a:lnTo>
                <a:lnTo>
                  <a:pt x="1150620" y="692468"/>
                </a:lnTo>
                <a:lnTo>
                  <a:pt x="1141095" y="733425"/>
                </a:lnTo>
                <a:lnTo>
                  <a:pt x="1153478" y="744855"/>
                </a:lnTo>
                <a:lnTo>
                  <a:pt x="1156335" y="757238"/>
                </a:lnTo>
                <a:lnTo>
                  <a:pt x="1163003" y="773430"/>
                </a:lnTo>
                <a:lnTo>
                  <a:pt x="1148715" y="775335"/>
                </a:lnTo>
                <a:lnTo>
                  <a:pt x="1131570" y="768668"/>
                </a:lnTo>
                <a:lnTo>
                  <a:pt x="1122998" y="743903"/>
                </a:lnTo>
                <a:lnTo>
                  <a:pt x="1111568" y="731520"/>
                </a:lnTo>
                <a:lnTo>
                  <a:pt x="1053465" y="710565"/>
                </a:lnTo>
                <a:lnTo>
                  <a:pt x="1047750" y="700088"/>
                </a:lnTo>
                <a:lnTo>
                  <a:pt x="1028700" y="694372"/>
                </a:lnTo>
                <a:lnTo>
                  <a:pt x="1015365" y="700088"/>
                </a:lnTo>
                <a:lnTo>
                  <a:pt x="1005840" y="695325"/>
                </a:lnTo>
                <a:lnTo>
                  <a:pt x="997268" y="699135"/>
                </a:lnTo>
                <a:lnTo>
                  <a:pt x="990600" y="695325"/>
                </a:lnTo>
                <a:lnTo>
                  <a:pt x="982028" y="699135"/>
                </a:lnTo>
                <a:lnTo>
                  <a:pt x="975360" y="694372"/>
                </a:lnTo>
                <a:lnTo>
                  <a:pt x="965835" y="701040"/>
                </a:lnTo>
                <a:lnTo>
                  <a:pt x="951547" y="695325"/>
                </a:lnTo>
                <a:lnTo>
                  <a:pt x="934403" y="714375"/>
                </a:lnTo>
                <a:lnTo>
                  <a:pt x="917258" y="715328"/>
                </a:lnTo>
                <a:lnTo>
                  <a:pt x="897255" y="696278"/>
                </a:lnTo>
                <a:lnTo>
                  <a:pt x="881063" y="694372"/>
                </a:lnTo>
                <a:lnTo>
                  <a:pt x="848678" y="663893"/>
                </a:lnTo>
                <a:lnTo>
                  <a:pt x="486728" y="648653"/>
                </a:lnTo>
                <a:lnTo>
                  <a:pt x="0" y="615315"/>
                </a:lnTo>
                <a:lnTo>
                  <a:pt x="37147" y="197167"/>
                </a:lnTo>
                <a:lnTo>
                  <a:pt x="56197" y="0"/>
                </a:lnTo>
                <a:close/>
              </a:path>
            </a:pathLst>
          </a:custGeom>
          <a:solidFill>
            <a:srgbClr val="248B97"/>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1F19FA0E-9EB2-8C75-1F7C-8150B981356D}"/>
              </a:ext>
            </a:extLst>
          </p:cNvPr>
          <p:cNvSpPr/>
          <p:nvPr/>
        </p:nvSpPr>
        <p:spPr>
          <a:xfrm>
            <a:off x="7420926" y="3369946"/>
            <a:ext cx="1417320" cy="489585"/>
          </a:xfrm>
          <a:custGeom>
            <a:avLst/>
            <a:gdLst>
              <a:gd name="connsiteX0" fmla="*/ 364808 w 1417320"/>
              <a:gd name="connsiteY0" fmla="*/ 464820 h 489585"/>
              <a:gd name="connsiteX1" fmla="*/ 800100 w 1417320"/>
              <a:gd name="connsiteY1" fmla="*/ 426720 h 489585"/>
              <a:gd name="connsiteX2" fmla="*/ 1018223 w 1417320"/>
              <a:gd name="connsiteY2" fmla="*/ 399098 h 489585"/>
              <a:gd name="connsiteX3" fmla="*/ 1019175 w 1417320"/>
              <a:gd name="connsiteY3" fmla="*/ 352425 h 489585"/>
              <a:gd name="connsiteX4" fmla="*/ 1032510 w 1417320"/>
              <a:gd name="connsiteY4" fmla="*/ 340043 h 489585"/>
              <a:gd name="connsiteX5" fmla="*/ 1046798 w 1417320"/>
              <a:gd name="connsiteY5" fmla="*/ 340995 h 489585"/>
              <a:gd name="connsiteX6" fmla="*/ 1059180 w 1417320"/>
              <a:gd name="connsiteY6" fmla="*/ 332423 h 489585"/>
              <a:gd name="connsiteX7" fmla="*/ 1066800 w 1417320"/>
              <a:gd name="connsiteY7" fmla="*/ 293370 h 489585"/>
              <a:gd name="connsiteX8" fmla="*/ 1110615 w 1417320"/>
              <a:gd name="connsiteY8" fmla="*/ 264795 h 489585"/>
              <a:gd name="connsiteX9" fmla="*/ 1144905 w 1417320"/>
              <a:gd name="connsiteY9" fmla="*/ 260033 h 489585"/>
              <a:gd name="connsiteX10" fmla="*/ 1175385 w 1417320"/>
              <a:gd name="connsiteY10" fmla="*/ 235268 h 489585"/>
              <a:gd name="connsiteX11" fmla="*/ 1180148 w 1417320"/>
              <a:gd name="connsiteY11" fmla="*/ 223838 h 489585"/>
              <a:gd name="connsiteX12" fmla="*/ 1224915 w 1417320"/>
              <a:gd name="connsiteY12" fmla="*/ 200978 h 489585"/>
              <a:gd name="connsiteX13" fmla="*/ 1230630 w 1417320"/>
              <a:gd name="connsiteY13" fmla="*/ 168593 h 489585"/>
              <a:gd name="connsiteX14" fmla="*/ 1268730 w 1417320"/>
              <a:gd name="connsiteY14" fmla="*/ 137160 h 489585"/>
              <a:gd name="connsiteX15" fmla="*/ 1276350 w 1417320"/>
              <a:gd name="connsiteY15" fmla="*/ 139065 h 489585"/>
              <a:gd name="connsiteX16" fmla="*/ 1277303 w 1417320"/>
              <a:gd name="connsiteY16" fmla="*/ 153353 h 489585"/>
              <a:gd name="connsiteX17" fmla="*/ 1284923 w 1417320"/>
              <a:gd name="connsiteY17" fmla="*/ 160973 h 489585"/>
              <a:gd name="connsiteX18" fmla="*/ 1299210 w 1417320"/>
              <a:gd name="connsiteY18" fmla="*/ 149543 h 489585"/>
              <a:gd name="connsiteX19" fmla="*/ 1305878 w 1417320"/>
              <a:gd name="connsiteY19" fmla="*/ 129540 h 489585"/>
              <a:gd name="connsiteX20" fmla="*/ 1339215 w 1417320"/>
              <a:gd name="connsiteY20" fmla="*/ 105728 h 489585"/>
              <a:gd name="connsiteX21" fmla="*/ 1363980 w 1417320"/>
              <a:gd name="connsiteY21" fmla="*/ 116205 h 489585"/>
              <a:gd name="connsiteX22" fmla="*/ 1386840 w 1417320"/>
              <a:gd name="connsiteY22" fmla="*/ 66675 h 489585"/>
              <a:gd name="connsiteX23" fmla="*/ 1400175 w 1417320"/>
              <a:gd name="connsiteY23" fmla="*/ 55245 h 489585"/>
              <a:gd name="connsiteX24" fmla="*/ 1414463 w 1417320"/>
              <a:gd name="connsiteY24" fmla="*/ 56198 h 489585"/>
              <a:gd name="connsiteX25" fmla="*/ 1414463 w 1417320"/>
              <a:gd name="connsiteY25" fmla="*/ 6668 h 489585"/>
              <a:gd name="connsiteX26" fmla="*/ 1417321 w 1417320"/>
              <a:gd name="connsiteY26" fmla="*/ 0 h 489585"/>
              <a:gd name="connsiteX27" fmla="*/ 1373505 w 1417320"/>
              <a:gd name="connsiteY27" fmla="*/ 4763 h 489585"/>
              <a:gd name="connsiteX28" fmla="*/ 1371600 w 1417320"/>
              <a:gd name="connsiteY28" fmla="*/ 14288 h 489585"/>
              <a:gd name="connsiteX29" fmla="*/ 1096328 w 1417320"/>
              <a:gd name="connsiteY29" fmla="*/ 45720 h 489585"/>
              <a:gd name="connsiteX30" fmla="*/ 1042988 w 1417320"/>
              <a:gd name="connsiteY30" fmla="*/ 59055 h 489585"/>
              <a:gd name="connsiteX31" fmla="*/ 847725 w 1417320"/>
              <a:gd name="connsiteY31" fmla="*/ 72390 h 489585"/>
              <a:gd name="connsiteX32" fmla="*/ 798195 w 1417320"/>
              <a:gd name="connsiteY32" fmla="*/ 80010 h 489585"/>
              <a:gd name="connsiteX33" fmla="*/ 632460 w 1417320"/>
              <a:gd name="connsiteY33" fmla="*/ 89535 h 489585"/>
              <a:gd name="connsiteX34" fmla="*/ 607695 w 1417320"/>
              <a:gd name="connsiteY34" fmla="*/ 97155 h 489585"/>
              <a:gd name="connsiteX35" fmla="*/ 392430 w 1417320"/>
              <a:gd name="connsiteY35" fmla="*/ 116205 h 489585"/>
              <a:gd name="connsiteX36" fmla="*/ 385763 w 1417320"/>
              <a:gd name="connsiteY36" fmla="*/ 110490 h 489585"/>
              <a:gd name="connsiteX37" fmla="*/ 350520 w 1417320"/>
              <a:gd name="connsiteY37" fmla="*/ 110490 h 489585"/>
              <a:gd name="connsiteX38" fmla="*/ 361950 w 1417320"/>
              <a:gd name="connsiteY38" fmla="*/ 140970 h 489585"/>
              <a:gd name="connsiteX39" fmla="*/ 356235 w 1417320"/>
              <a:gd name="connsiteY39" fmla="*/ 149543 h 489585"/>
              <a:gd name="connsiteX40" fmla="*/ 134303 w 1417320"/>
              <a:gd name="connsiteY40" fmla="*/ 163830 h 489585"/>
              <a:gd name="connsiteX41" fmla="*/ 126683 w 1417320"/>
              <a:gd name="connsiteY41" fmla="*/ 173355 h 489585"/>
              <a:gd name="connsiteX42" fmla="*/ 119063 w 1417320"/>
              <a:gd name="connsiteY42" fmla="*/ 166688 h 489585"/>
              <a:gd name="connsiteX43" fmla="*/ 109538 w 1417320"/>
              <a:gd name="connsiteY43" fmla="*/ 166688 h 489585"/>
              <a:gd name="connsiteX44" fmla="*/ 109538 w 1417320"/>
              <a:gd name="connsiteY44" fmla="*/ 179070 h 489585"/>
              <a:gd name="connsiteX45" fmla="*/ 115253 w 1417320"/>
              <a:gd name="connsiteY45" fmla="*/ 188595 h 489585"/>
              <a:gd name="connsiteX46" fmla="*/ 114300 w 1417320"/>
              <a:gd name="connsiteY46" fmla="*/ 198120 h 489585"/>
              <a:gd name="connsiteX47" fmla="*/ 100965 w 1417320"/>
              <a:gd name="connsiteY47" fmla="*/ 202883 h 489585"/>
              <a:gd name="connsiteX48" fmla="*/ 114300 w 1417320"/>
              <a:gd name="connsiteY48" fmla="*/ 217170 h 489585"/>
              <a:gd name="connsiteX49" fmla="*/ 106680 w 1417320"/>
              <a:gd name="connsiteY49" fmla="*/ 223838 h 489585"/>
              <a:gd name="connsiteX50" fmla="*/ 90488 w 1417320"/>
              <a:gd name="connsiteY50" fmla="*/ 221933 h 489585"/>
              <a:gd name="connsiteX51" fmla="*/ 96203 w 1417320"/>
              <a:gd name="connsiteY51" fmla="*/ 231458 h 489585"/>
              <a:gd name="connsiteX52" fmla="*/ 107633 w 1417320"/>
              <a:gd name="connsiteY52" fmla="*/ 241935 h 489585"/>
              <a:gd name="connsiteX53" fmla="*/ 107633 w 1417320"/>
              <a:gd name="connsiteY53" fmla="*/ 248603 h 489585"/>
              <a:gd name="connsiteX54" fmla="*/ 96203 w 1417320"/>
              <a:gd name="connsiteY54" fmla="*/ 253365 h 489585"/>
              <a:gd name="connsiteX55" fmla="*/ 86678 w 1417320"/>
              <a:gd name="connsiteY55" fmla="*/ 272415 h 489585"/>
              <a:gd name="connsiteX56" fmla="*/ 87630 w 1417320"/>
              <a:gd name="connsiteY56" fmla="*/ 278130 h 489585"/>
              <a:gd name="connsiteX57" fmla="*/ 100965 w 1417320"/>
              <a:gd name="connsiteY57" fmla="*/ 287655 h 489585"/>
              <a:gd name="connsiteX58" fmla="*/ 97155 w 1417320"/>
              <a:gd name="connsiteY58" fmla="*/ 294323 h 489585"/>
              <a:gd name="connsiteX59" fmla="*/ 82868 w 1417320"/>
              <a:gd name="connsiteY59" fmla="*/ 294323 h 489585"/>
              <a:gd name="connsiteX60" fmla="*/ 82868 w 1417320"/>
              <a:gd name="connsiteY60" fmla="*/ 299085 h 489585"/>
              <a:gd name="connsiteX61" fmla="*/ 91440 w 1417320"/>
              <a:gd name="connsiteY61" fmla="*/ 307658 h 489585"/>
              <a:gd name="connsiteX62" fmla="*/ 92393 w 1417320"/>
              <a:gd name="connsiteY62" fmla="*/ 315278 h 489585"/>
              <a:gd name="connsiteX63" fmla="*/ 79058 w 1417320"/>
              <a:gd name="connsiteY63" fmla="*/ 317183 h 489585"/>
              <a:gd name="connsiteX64" fmla="*/ 74295 w 1417320"/>
              <a:gd name="connsiteY64" fmla="*/ 324803 h 489585"/>
              <a:gd name="connsiteX65" fmla="*/ 59055 w 1417320"/>
              <a:gd name="connsiteY65" fmla="*/ 326708 h 489585"/>
              <a:gd name="connsiteX66" fmla="*/ 50483 w 1417320"/>
              <a:gd name="connsiteY66" fmla="*/ 335280 h 489585"/>
              <a:gd name="connsiteX67" fmla="*/ 56198 w 1417320"/>
              <a:gd name="connsiteY67" fmla="*/ 343853 h 489585"/>
              <a:gd name="connsiteX68" fmla="*/ 66675 w 1417320"/>
              <a:gd name="connsiteY68" fmla="*/ 342900 h 489585"/>
              <a:gd name="connsiteX69" fmla="*/ 71438 w 1417320"/>
              <a:gd name="connsiteY69" fmla="*/ 351473 h 489585"/>
              <a:gd name="connsiteX70" fmla="*/ 56198 w 1417320"/>
              <a:gd name="connsiteY70" fmla="*/ 363855 h 489585"/>
              <a:gd name="connsiteX71" fmla="*/ 60008 w 1417320"/>
              <a:gd name="connsiteY71" fmla="*/ 378143 h 489585"/>
              <a:gd name="connsiteX72" fmla="*/ 40958 w 1417320"/>
              <a:gd name="connsiteY72" fmla="*/ 372428 h 489585"/>
              <a:gd name="connsiteX73" fmla="*/ 40005 w 1417320"/>
              <a:gd name="connsiteY73" fmla="*/ 379095 h 489585"/>
              <a:gd name="connsiteX74" fmla="*/ 43815 w 1417320"/>
              <a:gd name="connsiteY74" fmla="*/ 389573 h 489585"/>
              <a:gd name="connsiteX75" fmla="*/ 40958 w 1417320"/>
              <a:gd name="connsiteY75" fmla="*/ 402908 h 489585"/>
              <a:gd name="connsiteX76" fmla="*/ 28575 w 1417320"/>
              <a:gd name="connsiteY76" fmla="*/ 395288 h 489585"/>
              <a:gd name="connsiteX77" fmla="*/ 20955 w 1417320"/>
              <a:gd name="connsiteY77" fmla="*/ 402908 h 489585"/>
              <a:gd name="connsiteX78" fmla="*/ 31433 w 1417320"/>
              <a:gd name="connsiteY78" fmla="*/ 403860 h 489585"/>
              <a:gd name="connsiteX79" fmla="*/ 32385 w 1417320"/>
              <a:gd name="connsiteY79" fmla="*/ 418148 h 489585"/>
              <a:gd name="connsiteX80" fmla="*/ 26670 w 1417320"/>
              <a:gd name="connsiteY80" fmla="*/ 427673 h 489585"/>
              <a:gd name="connsiteX81" fmla="*/ 37148 w 1417320"/>
              <a:gd name="connsiteY81" fmla="*/ 436245 h 489585"/>
              <a:gd name="connsiteX82" fmla="*/ 34290 w 1417320"/>
              <a:gd name="connsiteY82" fmla="*/ 450533 h 489585"/>
              <a:gd name="connsiteX83" fmla="*/ 41910 w 1417320"/>
              <a:gd name="connsiteY83" fmla="*/ 457200 h 489585"/>
              <a:gd name="connsiteX84" fmla="*/ 35243 w 1417320"/>
              <a:gd name="connsiteY84" fmla="*/ 466725 h 489585"/>
              <a:gd name="connsiteX85" fmla="*/ 23813 w 1417320"/>
              <a:gd name="connsiteY85" fmla="*/ 461963 h 489585"/>
              <a:gd name="connsiteX86" fmla="*/ 15240 w 1417320"/>
              <a:gd name="connsiteY86" fmla="*/ 482918 h 489585"/>
              <a:gd name="connsiteX87" fmla="*/ 0 w 1417320"/>
              <a:gd name="connsiteY87" fmla="*/ 489585 h 489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417320" h="489585">
                <a:moveTo>
                  <a:pt x="364808" y="464820"/>
                </a:moveTo>
                <a:lnTo>
                  <a:pt x="800100" y="426720"/>
                </a:lnTo>
                <a:lnTo>
                  <a:pt x="1018223" y="399098"/>
                </a:lnTo>
                <a:lnTo>
                  <a:pt x="1019175" y="352425"/>
                </a:lnTo>
                <a:lnTo>
                  <a:pt x="1032510" y="340043"/>
                </a:lnTo>
                <a:lnTo>
                  <a:pt x="1046798" y="340995"/>
                </a:lnTo>
                <a:lnTo>
                  <a:pt x="1059180" y="332423"/>
                </a:lnTo>
                <a:lnTo>
                  <a:pt x="1066800" y="293370"/>
                </a:lnTo>
                <a:lnTo>
                  <a:pt x="1110615" y="264795"/>
                </a:lnTo>
                <a:lnTo>
                  <a:pt x="1144905" y="260033"/>
                </a:lnTo>
                <a:lnTo>
                  <a:pt x="1175385" y="235268"/>
                </a:lnTo>
                <a:lnTo>
                  <a:pt x="1180148" y="223838"/>
                </a:lnTo>
                <a:lnTo>
                  <a:pt x="1224915" y="200978"/>
                </a:lnTo>
                <a:lnTo>
                  <a:pt x="1230630" y="168593"/>
                </a:lnTo>
                <a:lnTo>
                  <a:pt x="1268730" y="137160"/>
                </a:lnTo>
                <a:lnTo>
                  <a:pt x="1276350" y="139065"/>
                </a:lnTo>
                <a:lnTo>
                  <a:pt x="1277303" y="153353"/>
                </a:lnTo>
                <a:lnTo>
                  <a:pt x="1284923" y="160973"/>
                </a:lnTo>
                <a:lnTo>
                  <a:pt x="1299210" y="149543"/>
                </a:lnTo>
                <a:lnTo>
                  <a:pt x="1305878" y="129540"/>
                </a:lnTo>
                <a:lnTo>
                  <a:pt x="1339215" y="105728"/>
                </a:lnTo>
                <a:lnTo>
                  <a:pt x="1363980" y="116205"/>
                </a:lnTo>
                <a:lnTo>
                  <a:pt x="1386840" y="66675"/>
                </a:lnTo>
                <a:lnTo>
                  <a:pt x="1400175" y="55245"/>
                </a:lnTo>
                <a:lnTo>
                  <a:pt x="1414463" y="56198"/>
                </a:lnTo>
                <a:lnTo>
                  <a:pt x="1414463" y="6668"/>
                </a:lnTo>
                <a:lnTo>
                  <a:pt x="1417321" y="0"/>
                </a:lnTo>
                <a:lnTo>
                  <a:pt x="1373505" y="4763"/>
                </a:lnTo>
                <a:lnTo>
                  <a:pt x="1371600" y="14288"/>
                </a:lnTo>
                <a:lnTo>
                  <a:pt x="1096328" y="45720"/>
                </a:lnTo>
                <a:lnTo>
                  <a:pt x="1042988" y="59055"/>
                </a:lnTo>
                <a:lnTo>
                  <a:pt x="847725" y="72390"/>
                </a:lnTo>
                <a:lnTo>
                  <a:pt x="798195" y="80010"/>
                </a:lnTo>
                <a:lnTo>
                  <a:pt x="632460" y="89535"/>
                </a:lnTo>
                <a:lnTo>
                  <a:pt x="607695" y="97155"/>
                </a:lnTo>
                <a:lnTo>
                  <a:pt x="392430" y="116205"/>
                </a:lnTo>
                <a:lnTo>
                  <a:pt x="385763" y="110490"/>
                </a:lnTo>
                <a:lnTo>
                  <a:pt x="350520" y="110490"/>
                </a:lnTo>
                <a:lnTo>
                  <a:pt x="361950" y="140970"/>
                </a:lnTo>
                <a:lnTo>
                  <a:pt x="356235" y="149543"/>
                </a:lnTo>
                <a:lnTo>
                  <a:pt x="134303" y="163830"/>
                </a:lnTo>
                <a:lnTo>
                  <a:pt x="126683" y="173355"/>
                </a:lnTo>
                <a:lnTo>
                  <a:pt x="119063" y="166688"/>
                </a:lnTo>
                <a:lnTo>
                  <a:pt x="109538" y="166688"/>
                </a:lnTo>
                <a:lnTo>
                  <a:pt x="109538" y="179070"/>
                </a:lnTo>
                <a:lnTo>
                  <a:pt x="115253" y="188595"/>
                </a:lnTo>
                <a:lnTo>
                  <a:pt x="114300" y="198120"/>
                </a:lnTo>
                <a:lnTo>
                  <a:pt x="100965" y="202883"/>
                </a:lnTo>
                <a:lnTo>
                  <a:pt x="114300" y="217170"/>
                </a:lnTo>
                <a:lnTo>
                  <a:pt x="106680" y="223838"/>
                </a:lnTo>
                <a:lnTo>
                  <a:pt x="90488" y="221933"/>
                </a:lnTo>
                <a:lnTo>
                  <a:pt x="96203" y="231458"/>
                </a:lnTo>
                <a:lnTo>
                  <a:pt x="107633" y="241935"/>
                </a:lnTo>
                <a:lnTo>
                  <a:pt x="107633" y="248603"/>
                </a:lnTo>
                <a:lnTo>
                  <a:pt x="96203" y="253365"/>
                </a:lnTo>
                <a:lnTo>
                  <a:pt x="86678" y="272415"/>
                </a:lnTo>
                <a:lnTo>
                  <a:pt x="87630" y="278130"/>
                </a:lnTo>
                <a:lnTo>
                  <a:pt x="100965" y="287655"/>
                </a:lnTo>
                <a:lnTo>
                  <a:pt x="97155" y="294323"/>
                </a:lnTo>
                <a:lnTo>
                  <a:pt x="82868" y="294323"/>
                </a:lnTo>
                <a:lnTo>
                  <a:pt x="82868" y="299085"/>
                </a:lnTo>
                <a:lnTo>
                  <a:pt x="91440" y="307658"/>
                </a:lnTo>
                <a:lnTo>
                  <a:pt x="92393" y="315278"/>
                </a:lnTo>
                <a:lnTo>
                  <a:pt x="79058" y="317183"/>
                </a:lnTo>
                <a:lnTo>
                  <a:pt x="74295" y="324803"/>
                </a:lnTo>
                <a:lnTo>
                  <a:pt x="59055" y="326708"/>
                </a:lnTo>
                <a:lnTo>
                  <a:pt x="50483" y="335280"/>
                </a:lnTo>
                <a:lnTo>
                  <a:pt x="56198" y="343853"/>
                </a:lnTo>
                <a:lnTo>
                  <a:pt x="66675" y="342900"/>
                </a:lnTo>
                <a:lnTo>
                  <a:pt x="71438" y="351473"/>
                </a:lnTo>
                <a:lnTo>
                  <a:pt x="56198" y="363855"/>
                </a:lnTo>
                <a:lnTo>
                  <a:pt x="60008" y="378143"/>
                </a:lnTo>
                <a:lnTo>
                  <a:pt x="40958" y="372428"/>
                </a:lnTo>
                <a:lnTo>
                  <a:pt x="40005" y="379095"/>
                </a:lnTo>
                <a:lnTo>
                  <a:pt x="43815" y="389573"/>
                </a:lnTo>
                <a:lnTo>
                  <a:pt x="40958" y="402908"/>
                </a:lnTo>
                <a:lnTo>
                  <a:pt x="28575" y="395288"/>
                </a:lnTo>
                <a:lnTo>
                  <a:pt x="20955" y="402908"/>
                </a:lnTo>
                <a:lnTo>
                  <a:pt x="31433" y="403860"/>
                </a:lnTo>
                <a:lnTo>
                  <a:pt x="32385" y="418148"/>
                </a:lnTo>
                <a:lnTo>
                  <a:pt x="26670" y="427673"/>
                </a:lnTo>
                <a:lnTo>
                  <a:pt x="37148" y="436245"/>
                </a:lnTo>
                <a:lnTo>
                  <a:pt x="34290" y="450533"/>
                </a:lnTo>
                <a:lnTo>
                  <a:pt x="41910" y="457200"/>
                </a:lnTo>
                <a:lnTo>
                  <a:pt x="35243" y="466725"/>
                </a:lnTo>
                <a:lnTo>
                  <a:pt x="23813" y="461963"/>
                </a:lnTo>
                <a:lnTo>
                  <a:pt x="15240" y="482918"/>
                </a:lnTo>
                <a:lnTo>
                  <a:pt x="0" y="489585"/>
                </a:lnTo>
                <a:close/>
              </a:path>
            </a:pathLst>
          </a:custGeom>
          <a:solidFill>
            <a:srgbClr val="248B97"/>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C7ECC4F-CBBE-EA4E-6292-F14CBFA8C18B}"/>
              </a:ext>
            </a:extLst>
          </p:cNvPr>
          <p:cNvSpPr/>
          <p:nvPr/>
        </p:nvSpPr>
        <p:spPr>
          <a:xfrm>
            <a:off x="4560569" y="3528061"/>
            <a:ext cx="2328862" cy="2278379"/>
          </a:xfrm>
          <a:custGeom>
            <a:avLst/>
            <a:gdLst>
              <a:gd name="connsiteX0" fmla="*/ 0 w 2328862"/>
              <a:gd name="connsiteY0" fmla="*/ 915353 h 2278379"/>
              <a:gd name="connsiteX1" fmla="*/ 2858 w 2328862"/>
              <a:gd name="connsiteY1" fmla="*/ 886778 h 2278379"/>
              <a:gd name="connsiteX2" fmla="*/ 330518 w 2328862"/>
              <a:gd name="connsiteY2" fmla="*/ 921068 h 2278379"/>
              <a:gd name="connsiteX3" fmla="*/ 633413 w 2328862"/>
              <a:gd name="connsiteY3" fmla="*/ 945833 h 2278379"/>
              <a:gd name="connsiteX4" fmla="*/ 708660 w 2328862"/>
              <a:gd name="connsiteY4" fmla="*/ 0 h 2278379"/>
              <a:gd name="connsiteX5" fmla="*/ 716280 w 2328862"/>
              <a:gd name="connsiteY5" fmla="*/ 0 h 2278379"/>
              <a:gd name="connsiteX6" fmla="*/ 1217295 w 2328862"/>
              <a:gd name="connsiteY6" fmla="*/ 30480 h 2278379"/>
              <a:gd name="connsiteX7" fmla="*/ 1203960 w 2328862"/>
              <a:gd name="connsiteY7" fmla="*/ 437197 h 2278379"/>
              <a:gd name="connsiteX8" fmla="*/ 1229678 w 2328862"/>
              <a:gd name="connsiteY8" fmla="*/ 449580 h 2278379"/>
              <a:gd name="connsiteX9" fmla="*/ 1253490 w 2328862"/>
              <a:gd name="connsiteY9" fmla="*/ 478155 h 2278379"/>
              <a:gd name="connsiteX10" fmla="*/ 1267778 w 2328862"/>
              <a:gd name="connsiteY10" fmla="*/ 481013 h 2278379"/>
              <a:gd name="connsiteX11" fmla="*/ 1278255 w 2328862"/>
              <a:gd name="connsiteY11" fmla="*/ 471488 h 2278379"/>
              <a:gd name="connsiteX12" fmla="*/ 1289685 w 2328862"/>
              <a:gd name="connsiteY12" fmla="*/ 475297 h 2278379"/>
              <a:gd name="connsiteX13" fmla="*/ 1303020 w 2328862"/>
              <a:gd name="connsiteY13" fmla="*/ 484822 h 2278379"/>
              <a:gd name="connsiteX14" fmla="*/ 1313498 w 2328862"/>
              <a:gd name="connsiteY14" fmla="*/ 470535 h 2278379"/>
              <a:gd name="connsiteX15" fmla="*/ 1335405 w 2328862"/>
              <a:gd name="connsiteY15" fmla="*/ 486728 h 2278379"/>
              <a:gd name="connsiteX16" fmla="*/ 1340168 w 2328862"/>
              <a:gd name="connsiteY16" fmla="*/ 514350 h 2278379"/>
              <a:gd name="connsiteX17" fmla="*/ 1351598 w 2328862"/>
              <a:gd name="connsiteY17" fmla="*/ 521018 h 2278379"/>
              <a:gd name="connsiteX18" fmla="*/ 1373505 w 2328862"/>
              <a:gd name="connsiteY18" fmla="*/ 520065 h 2278379"/>
              <a:gd name="connsiteX19" fmla="*/ 1406843 w 2328862"/>
              <a:gd name="connsiteY19" fmla="*/ 538163 h 2278379"/>
              <a:gd name="connsiteX20" fmla="*/ 1425893 w 2328862"/>
              <a:gd name="connsiteY20" fmla="*/ 537210 h 2278379"/>
              <a:gd name="connsiteX21" fmla="*/ 1439228 w 2328862"/>
              <a:gd name="connsiteY21" fmla="*/ 533400 h 2278379"/>
              <a:gd name="connsiteX22" fmla="*/ 1461135 w 2328862"/>
              <a:gd name="connsiteY22" fmla="*/ 554355 h 2278379"/>
              <a:gd name="connsiteX23" fmla="*/ 1480185 w 2328862"/>
              <a:gd name="connsiteY23" fmla="*/ 532447 h 2278379"/>
              <a:gd name="connsiteX24" fmla="*/ 1513523 w 2328862"/>
              <a:gd name="connsiteY24" fmla="*/ 542925 h 2278379"/>
              <a:gd name="connsiteX25" fmla="*/ 1531620 w 2328862"/>
              <a:gd name="connsiteY25" fmla="*/ 571500 h 2278379"/>
              <a:gd name="connsiteX26" fmla="*/ 1553528 w 2328862"/>
              <a:gd name="connsiteY26" fmla="*/ 570547 h 2278379"/>
              <a:gd name="connsiteX27" fmla="*/ 1546860 w 2328862"/>
              <a:gd name="connsiteY27" fmla="*/ 590550 h 2278379"/>
              <a:gd name="connsiteX28" fmla="*/ 1568768 w 2328862"/>
              <a:gd name="connsiteY28" fmla="*/ 601028 h 2278379"/>
              <a:gd name="connsiteX29" fmla="*/ 1597343 w 2328862"/>
              <a:gd name="connsiteY29" fmla="*/ 576263 h 2278379"/>
              <a:gd name="connsiteX30" fmla="*/ 1622108 w 2328862"/>
              <a:gd name="connsiteY30" fmla="*/ 592455 h 2278379"/>
              <a:gd name="connsiteX31" fmla="*/ 1634490 w 2328862"/>
              <a:gd name="connsiteY31" fmla="*/ 587693 h 2278379"/>
              <a:gd name="connsiteX32" fmla="*/ 1635443 w 2328862"/>
              <a:gd name="connsiteY32" fmla="*/ 601980 h 2278379"/>
              <a:gd name="connsiteX33" fmla="*/ 1651635 w 2328862"/>
              <a:gd name="connsiteY33" fmla="*/ 613410 h 2278379"/>
              <a:gd name="connsiteX34" fmla="*/ 1673543 w 2328862"/>
              <a:gd name="connsiteY34" fmla="*/ 589597 h 2278379"/>
              <a:gd name="connsiteX35" fmla="*/ 1684973 w 2328862"/>
              <a:gd name="connsiteY35" fmla="*/ 596265 h 2278379"/>
              <a:gd name="connsiteX36" fmla="*/ 1682115 w 2328862"/>
              <a:gd name="connsiteY36" fmla="*/ 615315 h 2278379"/>
              <a:gd name="connsiteX37" fmla="*/ 1691640 w 2328862"/>
              <a:gd name="connsiteY37" fmla="*/ 632460 h 2278379"/>
              <a:gd name="connsiteX38" fmla="*/ 1703070 w 2328862"/>
              <a:gd name="connsiteY38" fmla="*/ 624840 h 2278379"/>
              <a:gd name="connsiteX39" fmla="*/ 1726883 w 2328862"/>
              <a:gd name="connsiteY39" fmla="*/ 584835 h 2278379"/>
              <a:gd name="connsiteX40" fmla="*/ 1744028 w 2328862"/>
              <a:gd name="connsiteY40" fmla="*/ 603885 h 2278379"/>
              <a:gd name="connsiteX41" fmla="*/ 1763078 w 2328862"/>
              <a:gd name="connsiteY41" fmla="*/ 608647 h 2278379"/>
              <a:gd name="connsiteX42" fmla="*/ 1783080 w 2328862"/>
              <a:gd name="connsiteY42" fmla="*/ 601980 h 2278379"/>
              <a:gd name="connsiteX43" fmla="*/ 1802130 w 2328862"/>
              <a:gd name="connsiteY43" fmla="*/ 619125 h 2278379"/>
              <a:gd name="connsiteX44" fmla="*/ 1813560 w 2328862"/>
              <a:gd name="connsiteY44" fmla="*/ 618172 h 2278379"/>
              <a:gd name="connsiteX45" fmla="*/ 1825943 w 2328862"/>
              <a:gd name="connsiteY45" fmla="*/ 629603 h 2278379"/>
              <a:gd name="connsiteX46" fmla="*/ 1860233 w 2328862"/>
              <a:gd name="connsiteY46" fmla="*/ 621030 h 2278379"/>
              <a:gd name="connsiteX47" fmla="*/ 1865948 w 2328862"/>
              <a:gd name="connsiteY47" fmla="*/ 604838 h 2278379"/>
              <a:gd name="connsiteX48" fmla="*/ 1901190 w 2328862"/>
              <a:gd name="connsiteY48" fmla="*/ 601980 h 2278379"/>
              <a:gd name="connsiteX49" fmla="*/ 1916430 w 2328862"/>
              <a:gd name="connsiteY49" fmla="*/ 608647 h 2278379"/>
              <a:gd name="connsiteX50" fmla="*/ 1964055 w 2328862"/>
              <a:gd name="connsiteY50" fmla="*/ 584835 h 2278379"/>
              <a:gd name="connsiteX51" fmla="*/ 1969770 w 2328862"/>
              <a:gd name="connsiteY51" fmla="*/ 599122 h 2278379"/>
              <a:gd name="connsiteX52" fmla="*/ 2018348 w 2328862"/>
              <a:gd name="connsiteY52" fmla="*/ 596265 h 2278379"/>
              <a:gd name="connsiteX53" fmla="*/ 2023110 w 2328862"/>
              <a:gd name="connsiteY53" fmla="*/ 581025 h 2278379"/>
              <a:gd name="connsiteX54" fmla="*/ 2044065 w 2328862"/>
              <a:gd name="connsiteY54" fmla="*/ 589597 h 2278379"/>
              <a:gd name="connsiteX55" fmla="*/ 2087880 w 2328862"/>
              <a:gd name="connsiteY55" fmla="*/ 625793 h 2278379"/>
              <a:gd name="connsiteX56" fmla="*/ 2148840 w 2328862"/>
              <a:gd name="connsiteY56" fmla="*/ 643890 h 2278379"/>
              <a:gd name="connsiteX57" fmla="*/ 2173605 w 2328862"/>
              <a:gd name="connsiteY57" fmla="*/ 665797 h 2278379"/>
              <a:gd name="connsiteX58" fmla="*/ 2200275 w 2328862"/>
              <a:gd name="connsiteY58" fmla="*/ 653415 h 2278379"/>
              <a:gd name="connsiteX59" fmla="*/ 2230755 w 2328862"/>
              <a:gd name="connsiteY59" fmla="*/ 661035 h 2278379"/>
              <a:gd name="connsiteX60" fmla="*/ 2232660 w 2328862"/>
              <a:gd name="connsiteY60" fmla="*/ 774383 h 2278379"/>
              <a:gd name="connsiteX61" fmla="*/ 2237423 w 2328862"/>
              <a:gd name="connsiteY61" fmla="*/ 963930 h 2278379"/>
              <a:gd name="connsiteX62" fmla="*/ 2244090 w 2328862"/>
              <a:gd name="connsiteY62" fmla="*/ 996315 h 2278379"/>
              <a:gd name="connsiteX63" fmla="*/ 2268855 w 2328862"/>
              <a:gd name="connsiteY63" fmla="*/ 1022985 h 2278379"/>
              <a:gd name="connsiteX64" fmla="*/ 2275523 w 2328862"/>
              <a:gd name="connsiteY64" fmla="*/ 1074420 h 2278379"/>
              <a:gd name="connsiteX65" fmla="*/ 2311718 w 2328862"/>
              <a:gd name="connsiteY65" fmla="*/ 1118235 h 2278379"/>
              <a:gd name="connsiteX66" fmla="*/ 2319338 w 2328862"/>
              <a:gd name="connsiteY66" fmla="*/ 1159193 h 2278379"/>
              <a:gd name="connsiteX67" fmla="*/ 2328863 w 2328862"/>
              <a:gd name="connsiteY67" fmla="*/ 1159193 h 2278379"/>
              <a:gd name="connsiteX68" fmla="*/ 2327910 w 2328862"/>
              <a:gd name="connsiteY68" fmla="*/ 1228725 h 2278379"/>
              <a:gd name="connsiteX69" fmla="*/ 2296478 w 2328862"/>
              <a:gd name="connsiteY69" fmla="*/ 1289685 h 2278379"/>
              <a:gd name="connsiteX70" fmla="*/ 2308860 w 2328862"/>
              <a:gd name="connsiteY70" fmla="*/ 1311593 h 2278379"/>
              <a:gd name="connsiteX71" fmla="*/ 2296478 w 2328862"/>
              <a:gd name="connsiteY71" fmla="*/ 1325880 h 2278379"/>
              <a:gd name="connsiteX72" fmla="*/ 2303145 w 2328862"/>
              <a:gd name="connsiteY72" fmla="*/ 1354455 h 2278379"/>
              <a:gd name="connsiteX73" fmla="*/ 2302193 w 2328862"/>
              <a:gd name="connsiteY73" fmla="*/ 1395413 h 2278379"/>
              <a:gd name="connsiteX74" fmla="*/ 2281238 w 2328862"/>
              <a:gd name="connsiteY74" fmla="*/ 1428750 h 2278379"/>
              <a:gd name="connsiteX75" fmla="*/ 2280285 w 2328862"/>
              <a:gd name="connsiteY75" fmla="*/ 1436370 h 2278379"/>
              <a:gd name="connsiteX76" fmla="*/ 2264093 w 2328862"/>
              <a:gd name="connsiteY76" fmla="*/ 1447800 h 2278379"/>
              <a:gd name="connsiteX77" fmla="*/ 2273618 w 2328862"/>
              <a:gd name="connsiteY77" fmla="*/ 1464945 h 2278379"/>
              <a:gd name="connsiteX78" fmla="*/ 2285048 w 2328862"/>
              <a:gd name="connsiteY78" fmla="*/ 1475423 h 2278379"/>
              <a:gd name="connsiteX79" fmla="*/ 2251710 w 2328862"/>
              <a:gd name="connsiteY79" fmla="*/ 1478280 h 2278379"/>
              <a:gd name="connsiteX80" fmla="*/ 2171700 w 2328862"/>
              <a:gd name="connsiteY80" fmla="*/ 1515428 h 2278379"/>
              <a:gd name="connsiteX81" fmla="*/ 2138363 w 2328862"/>
              <a:gd name="connsiteY81" fmla="*/ 1528763 h 2278379"/>
              <a:gd name="connsiteX82" fmla="*/ 2121218 w 2328862"/>
              <a:gd name="connsiteY82" fmla="*/ 1545908 h 2278379"/>
              <a:gd name="connsiteX83" fmla="*/ 2114550 w 2328862"/>
              <a:gd name="connsiteY83" fmla="*/ 1541145 h 2278379"/>
              <a:gd name="connsiteX84" fmla="*/ 2134553 w 2328862"/>
              <a:gd name="connsiteY84" fmla="*/ 1519238 h 2278379"/>
              <a:gd name="connsiteX85" fmla="*/ 2151698 w 2328862"/>
              <a:gd name="connsiteY85" fmla="*/ 1512570 h 2278379"/>
              <a:gd name="connsiteX86" fmla="*/ 2156460 w 2328862"/>
              <a:gd name="connsiteY86" fmla="*/ 1503998 h 2278379"/>
              <a:gd name="connsiteX87" fmla="*/ 2128838 w 2328862"/>
              <a:gd name="connsiteY87" fmla="*/ 1503045 h 2278379"/>
              <a:gd name="connsiteX88" fmla="*/ 2122170 w 2328862"/>
              <a:gd name="connsiteY88" fmla="*/ 1495425 h 2278379"/>
              <a:gd name="connsiteX89" fmla="*/ 2129790 w 2328862"/>
              <a:gd name="connsiteY89" fmla="*/ 1476375 h 2278379"/>
              <a:gd name="connsiteX90" fmla="*/ 2121218 w 2328862"/>
              <a:gd name="connsiteY90" fmla="*/ 1459230 h 2278379"/>
              <a:gd name="connsiteX91" fmla="*/ 2115503 w 2328862"/>
              <a:gd name="connsiteY91" fmla="*/ 1459230 h 2278379"/>
              <a:gd name="connsiteX92" fmla="*/ 2092643 w 2328862"/>
              <a:gd name="connsiteY92" fmla="*/ 1471613 h 2278379"/>
              <a:gd name="connsiteX93" fmla="*/ 2074545 w 2328862"/>
              <a:gd name="connsiteY93" fmla="*/ 1496378 h 2278379"/>
              <a:gd name="connsiteX94" fmla="*/ 2077403 w 2328862"/>
              <a:gd name="connsiteY94" fmla="*/ 1512570 h 2278379"/>
              <a:gd name="connsiteX95" fmla="*/ 2108835 w 2328862"/>
              <a:gd name="connsiteY95" fmla="*/ 1544955 h 2278379"/>
              <a:gd name="connsiteX96" fmla="*/ 2121218 w 2328862"/>
              <a:gd name="connsiteY96" fmla="*/ 1547813 h 2278379"/>
              <a:gd name="connsiteX97" fmla="*/ 2121218 w 2328862"/>
              <a:gd name="connsiteY97" fmla="*/ 1555433 h 2278379"/>
              <a:gd name="connsiteX98" fmla="*/ 2099310 w 2328862"/>
              <a:gd name="connsiteY98" fmla="*/ 1570673 h 2278379"/>
              <a:gd name="connsiteX99" fmla="*/ 2052638 w 2328862"/>
              <a:gd name="connsiteY99" fmla="*/ 1608773 h 2278379"/>
              <a:gd name="connsiteX100" fmla="*/ 2014538 w 2328862"/>
              <a:gd name="connsiteY100" fmla="*/ 1645920 h 2278379"/>
              <a:gd name="connsiteX101" fmla="*/ 1984058 w 2328862"/>
              <a:gd name="connsiteY101" fmla="*/ 1659255 h 2278379"/>
              <a:gd name="connsiteX102" fmla="*/ 1936433 w 2328862"/>
              <a:gd name="connsiteY102" fmla="*/ 1687830 h 2278379"/>
              <a:gd name="connsiteX103" fmla="*/ 1901190 w 2328862"/>
              <a:gd name="connsiteY103" fmla="*/ 1706880 h 2278379"/>
              <a:gd name="connsiteX104" fmla="*/ 1858328 w 2328862"/>
              <a:gd name="connsiteY104" fmla="*/ 1724978 h 2278379"/>
              <a:gd name="connsiteX105" fmla="*/ 1819275 w 2328862"/>
              <a:gd name="connsiteY105" fmla="*/ 1748790 h 2278379"/>
              <a:gd name="connsiteX106" fmla="*/ 1849755 w 2328862"/>
              <a:gd name="connsiteY106" fmla="*/ 1720215 h 2278379"/>
              <a:gd name="connsiteX107" fmla="*/ 1849755 w 2328862"/>
              <a:gd name="connsiteY107" fmla="*/ 1709738 h 2278379"/>
              <a:gd name="connsiteX108" fmla="*/ 1855470 w 2328862"/>
              <a:gd name="connsiteY108" fmla="*/ 1702118 h 2278379"/>
              <a:gd name="connsiteX109" fmla="*/ 1853565 w 2328862"/>
              <a:gd name="connsiteY109" fmla="*/ 1684973 h 2278379"/>
              <a:gd name="connsiteX110" fmla="*/ 1839278 w 2328862"/>
              <a:gd name="connsiteY110" fmla="*/ 1684020 h 2278379"/>
              <a:gd name="connsiteX111" fmla="*/ 1828800 w 2328862"/>
              <a:gd name="connsiteY111" fmla="*/ 1698308 h 2278379"/>
              <a:gd name="connsiteX112" fmla="*/ 1804035 w 2328862"/>
              <a:gd name="connsiteY112" fmla="*/ 1710690 h 2278379"/>
              <a:gd name="connsiteX113" fmla="*/ 1786890 w 2328862"/>
              <a:gd name="connsiteY113" fmla="*/ 1699260 h 2278379"/>
              <a:gd name="connsiteX114" fmla="*/ 1784033 w 2328862"/>
              <a:gd name="connsiteY114" fmla="*/ 1683068 h 2278379"/>
              <a:gd name="connsiteX115" fmla="*/ 1769745 w 2328862"/>
              <a:gd name="connsiteY115" fmla="*/ 1683068 h 2278379"/>
              <a:gd name="connsiteX116" fmla="*/ 1777365 w 2328862"/>
              <a:gd name="connsiteY116" fmla="*/ 1704023 h 2278379"/>
              <a:gd name="connsiteX117" fmla="*/ 1790700 w 2328862"/>
              <a:gd name="connsiteY117" fmla="*/ 1710690 h 2278379"/>
              <a:gd name="connsiteX118" fmla="*/ 1802130 w 2328862"/>
              <a:gd name="connsiteY118" fmla="*/ 1719263 h 2278379"/>
              <a:gd name="connsiteX119" fmla="*/ 1819275 w 2328862"/>
              <a:gd name="connsiteY119" fmla="*/ 1734503 h 2278379"/>
              <a:gd name="connsiteX120" fmla="*/ 1812608 w 2328862"/>
              <a:gd name="connsiteY120" fmla="*/ 1742123 h 2278379"/>
              <a:gd name="connsiteX121" fmla="*/ 1775460 w 2328862"/>
              <a:gd name="connsiteY121" fmla="*/ 1758315 h 2278379"/>
              <a:gd name="connsiteX122" fmla="*/ 1759268 w 2328862"/>
              <a:gd name="connsiteY122" fmla="*/ 1759267 h 2278379"/>
              <a:gd name="connsiteX123" fmla="*/ 1747838 w 2328862"/>
              <a:gd name="connsiteY123" fmla="*/ 1747838 h 2278379"/>
              <a:gd name="connsiteX124" fmla="*/ 1743075 w 2328862"/>
              <a:gd name="connsiteY124" fmla="*/ 1767840 h 2278379"/>
              <a:gd name="connsiteX125" fmla="*/ 1747838 w 2328862"/>
              <a:gd name="connsiteY125" fmla="*/ 1778317 h 2278379"/>
              <a:gd name="connsiteX126" fmla="*/ 1722120 w 2328862"/>
              <a:gd name="connsiteY126" fmla="*/ 1797367 h 2278379"/>
              <a:gd name="connsiteX127" fmla="*/ 1707833 w 2328862"/>
              <a:gd name="connsiteY127" fmla="*/ 1799273 h 2278379"/>
              <a:gd name="connsiteX128" fmla="*/ 1700213 w 2328862"/>
              <a:gd name="connsiteY128" fmla="*/ 1805940 h 2278379"/>
              <a:gd name="connsiteX129" fmla="*/ 1696403 w 2328862"/>
              <a:gd name="connsiteY129" fmla="*/ 1822133 h 2278379"/>
              <a:gd name="connsiteX130" fmla="*/ 1679258 w 2328862"/>
              <a:gd name="connsiteY130" fmla="*/ 1853565 h 2278379"/>
              <a:gd name="connsiteX131" fmla="*/ 1664018 w 2328862"/>
              <a:gd name="connsiteY131" fmla="*/ 1860233 h 2278379"/>
              <a:gd name="connsiteX132" fmla="*/ 1648778 w 2328862"/>
              <a:gd name="connsiteY132" fmla="*/ 1854517 h 2278379"/>
              <a:gd name="connsiteX133" fmla="*/ 1631633 w 2328862"/>
              <a:gd name="connsiteY133" fmla="*/ 1864995 h 2278379"/>
              <a:gd name="connsiteX134" fmla="*/ 1634490 w 2328862"/>
              <a:gd name="connsiteY134" fmla="*/ 1878330 h 2278379"/>
              <a:gd name="connsiteX135" fmla="*/ 1646873 w 2328862"/>
              <a:gd name="connsiteY135" fmla="*/ 1885950 h 2278379"/>
              <a:gd name="connsiteX136" fmla="*/ 1656398 w 2328862"/>
              <a:gd name="connsiteY136" fmla="*/ 1893570 h 2278379"/>
              <a:gd name="connsiteX137" fmla="*/ 1639253 w 2328862"/>
              <a:gd name="connsiteY137" fmla="*/ 1926908 h 2278379"/>
              <a:gd name="connsiteX138" fmla="*/ 1636395 w 2328862"/>
              <a:gd name="connsiteY138" fmla="*/ 1953578 h 2278379"/>
              <a:gd name="connsiteX139" fmla="*/ 1626870 w 2328862"/>
              <a:gd name="connsiteY139" fmla="*/ 1969770 h 2278379"/>
              <a:gd name="connsiteX140" fmla="*/ 1613535 w 2328862"/>
              <a:gd name="connsiteY140" fmla="*/ 1979295 h 2278379"/>
              <a:gd name="connsiteX141" fmla="*/ 1585913 w 2328862"/>
              <a:gd name="connsiteY141" fmla="*/ 1983105 h 2278379"/>
              <a:gd name="connsiteX142" fmla="*/ 1603058 w 2328862"/>
              <a:gd name="connsiteY142" fmla="*/ 1988820 h 2278379"/>
              <a:gd name="connsiteX143" fmla="*/ 1621155 w 2328862"/>
              <a:gd name="connsiteY143" fmla="*/ 1983105 h 2278379"/>
              <a:gd name="connsiteX144" fmla="*/ 1617345 w 2328862"/>
              <a:gd name="connsiteY144" fmla="*/ 2013585 h 2278379"/>
              <a:gd name="connsiteX145" fmla="*/ 1606868 w 2328862"/>
              <a:gd name="connsiteY145" fmla="*/ 2012633 h 2278379"/>
              <a:gd name="connsiteX146" fmla="*/ 1608773 w 2328862"/>
              <a:gd name="connsiteY146" fmla="*/ 2024063 h 2278379"/>
              <a:gd name="connsiteX147" fmla="*/ 1611630 w 2328862"/>
              <a:gd name="connsiteY147" fmla="*/ 2037398 h 2278379"/>
              <a:gd name="connsiteX148" fmla="*/ 1599248 w 2328862"/>
              <a:gd name="connsiteY148" fmla="*/ 2045970 h 2278379"/>
              <a:gd name="connsiteX149" fmla="*/ 1599248 w 2328862"/>
              <a:gd name="connsiteY149" fmla="*/ 2075498 h 2278379"/>
              <a:gd name="connsiteX150" fmla="*/ 1614488 w 2328862"/>
              <a:gd name="connsiteY150" fmla="*/ 2088833 h 2278379"/>
              <a:gd name="connsiteX151" fmla="*/ 1620203 w 2328862"/>
              <a:gd name="connsiteY151" fmla="*/ 2118360 h 2278379"/>
              <a:gd name="connsiteX152" fmla="*/ 1616393 w 2328862"/>
              <a:gd name="connsiteY152" fmla="*/ 2139315 h 2278379"/>
              <a:gd name="connsiteX153" fmla="*/ 1606868 w 2328862"/>
              <a:gd name="connsiteY153" fmla="*/ 2143125 h 2278379"/>
              <a:gd name="connsiteX154" fmla="*/ 1610678 w 2328862"/>
              <a:gd name="connsiteY154" fmla="*/ 2157413 h 2278379"/>
              <a:gd name="connsiteX155" fmla="*/ 1621155 w 2328862"/>
              <a:gd name="connsiteY155" fmla="*/ 2161223 h 2278379"/>
              <a:gd name="connsiteX156" fmla="*/ 1628775 w 2328862"/>
              <a:gd name="connsiteY156" fmla="*/ 2177415 h 2278379"/>
              <a:gd name="connsiteX157" fmla="*/ 1628775 w 2328862"/>
              <a:gd name="connsiteY157" fmla="*/ 2202180 h 2278379"/>
              <a:gd name="connsiteX158" fmla="*/ 1639253 w 2328862"/>
              <a:gd name="connsiteY158" fmla="*/ 2222183 h 2278379"/>
              <a:gd name="connsiteX159" fmla="*/ 1660208 w 2328862"/>
              <a:gd name="connsiteY159" fmla="*/ 2246948 h 2278379"/>
              <a:gd name="connsiteX160" fmla="*/ 1659255 w 2328862"/>
              <a:gd name="connsiteY160" fmla="*/ 2253615 h 2278379"/>
              <a:gd name="connsiteX161" fmla="*/ 1638300 w 2328862"/>
              <a:gd name="connsiteY161" fmla="*/ 2251710 h 2278379"/>
              <a:gd name="connsiteX162" fmla="*/ 1623060 w 2328862"/>
              <a:gd name="connsiteY162" fmla="*/ 2265045 h 2278379"/>
              <a:gd name="connsiteX163" fmla="*/ 1624965 w 2328862"/>
              <a:gd name="connsiteY163" fmla="*/ 2278380 h 2278379"/>
              <a:gd name="connsiteX164" fmla="*/ 1616393 w 2328862"/>
              <a:gd name="connsiteY164" fmla="*/ 2275523 h 2278379"/>
              <a:gd name="connsiteX165" fmla="*/ 1603058 w 2328862"/>
              <a:gd name="connsiteY165" fmla="*/ 2273617 h 2278379"/>
              <a:gd name="connsiteX166" fmla="*/ 1570673 w 2328862"/>
              <a:gd name="connsiteY166" fmla="*/ 2238375 h 2278379"/>
              <a:gd name="connsiteX167" fmla="*/ 1548765 w 2328862"/>
              <a:gd name="connsiteY167" fmla="*/ 2232660 h 2278379"/>
              <a:gd name="connsiteX168" fmla="*/ 1481138 w 2328862"/>
              <a:gd name="connsiteY168" fmla="*/ 2232660 h 2278379"/>
              <a:gd name="connsiteX169" fmla="*/ 1454468 w 2328862"/>
              <a:gd name="connsiteY169" fmla="*/ 2225040 h 2278379"/>
              <a:gd name="connsiteX170" fmla="*/ 1420178 w 2328862"/>
              <a:gd name="connsiteY170" fmla="*/ 2196465 h 2278379"/>
              <a:gd name="connsiteX171" fmla="*/ 1403985 w 2328862"/>
              <a:gd name="connsiteY171" fmla="*/ 2186940 h 2278379"/>
              <a:gd name="connsiteX172" fmla="*/ 1383983 w 2328862"/>
              <a:gd name="connsiteY172" fmla="*/ 2187892 h 2278379"/>
              <a:gd name="connsiteX173" fmla="*/ 1353503 w 2328862"/>
              <a:gd name="connsiteY173" fmla="*/ 2163128 h 2278379"/>
              <a:gd name="connsiteX174" fmla="*/ 1302068 w 2328862"/>
              <a:gd name="connsiteY174" fmla="*/ 2147888 h 2278379"/>
              <a:gd name="connsiteX175" fmla="*/ 1302068 w 2328862"/>
              <a:gd name="connsiteY175" fmla="*/ 2135505 h 2278379"/>
              <a:gd name="connsiteX176" fmla="*/ 1288733 w 2328862"/>
              <a:gd name="connsiteY176" fmla="*/ 2118360 h 2278379"/>
              <a:gd name="connsiteX177" fmla="*/ 1280160 w 2328862"/>
              <a:gd name="connsiteY177" fmla="*/ 2073592 h 2278379"/>
              <a:gd name="connsiteX178" fmla="*/ 1269683 w 2328862"/>
              <a:gd name="connsiteY178" fmla="*/ 2057400 h 2278379"/>
              <a:gd name="connsiteX179" fmla="*/ 1253490 w 2328862"/>
              <a:gd name="connsiteY179" fmla="*/ 2044065 h 2278379"/>
              <a:gd name="connsiteX180" fmla="*/ 1253490 w 2328862"/>
              <a:gd name="connsiteY180" fmla="*/ 2028825 h 2278379"/>
              <a:gd name="connsiteX181" fmla="*/ 1240155 w 2328862"/>
              <a:gd name="connsiteY181" fmla="*/ 2023110 h 2278379"/>
              <a:gd name="connsiteX182" fmla="*/ 1245870 w 2328862"/>
              <a:gd name="connsiteY182" fmla="*/ 1998345 h 2278379"/>
              <a:gd name="connsiteX183" fmla="*/ 1243013 w 2328862"/>
              <a:gd name="connsiteY183" fmla="*/ 1977390 h 2278379"/>
              <a:gd name="connsiteX184" fmla="*/ 1230630 w 2328862"/>
              <a:gd name="connsiteY184" fmla="*/ 1964055 h 2278379"/>
              <a:gd name="connsiteX185" fmla="*/ 1237298 w 2328862"/>
              <a:gd name="connsiteY185" fmla="*/ 1935480 h 2278379"/>
              <a:gd name="connsiteX186" fmla="*/ 1229678 w 2328862"/>
              <a:gd name="connsiteY186" fmla="*/ 1905000 h 2278379"/>
              <a:gd name="connsiteX187" fmla="*/ 1213485 w 2328862"/>
              <a:gd name="connsiteY187" fmla="*/ 1891665 h 2278379"/>
              <a:gd name="connsiteX188" fmla="*/ 1203008 w 2328862"/>
              <a:gd name="connsiteY188" fmla="*/ 1891665 h 2278379"/>
              <a:gd name="connsiteX189" fmla="*/ 1164908 w 2328862"/>
              <a:gd name="connsiteY189" fmla="*/ 1858328 h 2278379"/>
              <a:gd name="connsiteX190" fmla="*/ 1165860 w 2328862"/>
              <a:gd name="connsiteY190" fmla="*/ 1840230 h 2278379"/>
              <a:gd name="connsiteX191" fmla="*/ 1158240 w 2328862"/>
              <a:gd name="connsiteY191" fmla="*/ 1824038 h 2278379"/>
              <a:gd name="connsiteX192" fmla="*/ 1150620 w 2328862"/>
              <a:gd name="connsiteY192" fmla="*/ 1822133 h 2278379"/>
              <a:gd name="connsiteX193" fmla="*/ 1142048 w 2328862"/>
              <a:gd name="connsiteY193" fmla="*/ 1799273 h 2278379"/>
              <a:gd name="connsiteX194" fmla="*/ 1122998 w 2328862"/>
              <a:gd name="connsiteY194" fmla="*/ 1784033 h 2278379"/>
              <a:gd name="connsiteX195" fmla="*/ 1095375 w 2328862"/>
              <a:gd name="connsiteY195" fmla="*/ 1760220 h 2278379"/>
              <a:gd name="connsiteX196" fmla="*/ 1093470 w 2328862"/>
              <a:gd name="connsiteY196" fmla="*/ 1740217 h 2278379"/>
              <a:gd name="connsiteX197" fmla="*/ 1083945 w 2328862"/>
              <a:gd name="connsiteY197" fmla="*/ 1733550 h 2278379"/>
              <a:gd name="connsiteX198" fmla="*/ 1085850 w 2328862"/>
              <a:gd name="connsiteY198" fmla="*/ 1718310 h 2278379"/>
              <a:gd name="connsiteX199" fmla="*/ 1090613 w 2328862"/>
              <a:gd name="connsiteY199" fmla="*/ 1711642 h 2278379"/>
              <a:gd name="connsiteX200" fmla="*/ 1077278 w 2328862"/>
              <a:gd name="connsiteY200" fmla="*/ 1697355 h 2278379"/>
              <a:gd name="connsiteX201" fmla="*/ 1078230 w 2328862"/>
              <a:gd name="connsiteY201" fmla="*/ 1690688 h 2278379"/>
              <a:gd name="connsiteX202" fmla="*/ 1059180 w 2328862"/>
              <a:gd name="connsiteY202" fmla="*/ 1669733 h 2278379"/>
              <a:gd name="connsiteX203" fmla="*/ 1060133 w 2328862"/>
              <a:gd name="connsiteY203" fmla="*/ 1649730 h 2278379"/>
              <a:gd name="connsiteX204" fmla="*/ 1034415 w 2328862"/>
              <a:gd name="connsiteY204" fmla="*/ 1603058 h 2278379"/>
              <a:gd name="connsiteX205" fmla="*/ 1033463 w 2328862"/>
              <a:gd name="connsiteY205" fmla="*/ 1586865 h 2278379"/>
              <a:gd name="connsiteX206" fmla="*/ 1016318 w 2328862"/>
              <a:gd name="connsiteY206" fmla="*/ 1557338 h 2278379"/>
              <a:gd name="connsiteX207" fmla="*/ 967740 w 2328862"/>
              <a:gd name="connsiteY207" fmla="*/ 1511618 h 2278379"/>
              <a:gd name="connsiteX208" fmla="*/ 967740 w 2328862"/>
              <a:gd name="connsiteY208" fmla="*/ 1501140 h 2278379"/>
              <a:gd name="connsiteX209" fmla="*/ 936308 w 2328862"/>
              <a:gd name="connsiteY209" fmla="*/ 1484948 h 2278379"/>
              <a:gd name="connsiteX210" fmla="*/ 935355 w 2328862"/>
              <a:gd name="connsiteY210" fmla="*/ 1467803 h 2278379"/>
              <a:gd name="connsiteX211" fmla="*/ 923925 w 2328862"/>
              <a:gd name="connsiteY211" fmla="*/ 1463993 h 2278379"/>
              <a:gd name="connsiteX212" fmla="*/ 923925 w 2328862"/>
              <a:gd name="connsiteY212" fmla="*/ 1457325 h 2278379"/>
              <a:gd name="connsiteX213" fmla="*/ 916305 w 2328862"/>
              <a:gd name="connsiteY213" fmla="*/ 1455420 h 2278379"/>
              <a:gd name="connsiteX214" fmla="*/ 896303 w 2328862"/>
              <a:gd name="connsiteY214" fmla="*/ 1428750 h 2278379"/>
              <a:gd name="connsiteX215" fmla="*/ 888683 w 2328862"/>
              <a:gd name="connsiteY215" fmla="*/ 1428750 h 2278379"/>
              <a:gd name="connsiteX216" fmla="*/ 882015 w 2328862"/>
              <a:gd name="connsiteY216" fmla="*/ 1423035 h 2278379"/>
              <a:gd name="connsiteX217" fmla="*/ 869633 w 2328862"/>
              <a:gd name="connsiteY217" fmla="*/ 1433513 h 2278379"/>
              <a:gd name="connsiteX218" fmla="*/ 848678 w 2328862"/>
              <a:gd name="connsiteY218" fmla="*/ 1433513 h 2278379"/>
              <a:gd name="connsiteX219" fmla="*/ 823913 w 2328862"/>
              <a:gd name="connsiteY219" fmla="*/ 1423035 h 2278379"/>
              <a:gd name="connsiteX220" fmla="*/ 780098 w 2328862"/>
              <a:gd name="connsiteY220" fmla="*/ 1423035 h 2278379"/>
              <a:gd name="connsiteX221" fmla="*/ 740093 w 2328862"/>
              <a:gd name="connsiteY221" fmla="*/ 1403033 h 2278379"/>
              <a:gd name="connsiteX222" fmla="*/ 727710 w 2328862"/>
              <a:gd name="connsiteY222" fmla="*/ 1421130 h 2278379"/>
              <a:gd name="connsiteX223" fmla="*/ 706755 w 2328862"/>
              <a:gd name="connsiteY223" fmla="*/ 1415415 h 2278379"/>
              <a:gd name="connsiteX224" fmla="*/ 675323 w 2328862"/>
              <a:gd name="connsiteY224" fmla="*/ 1426845 h 2278379"/>
              <a:gd name="connsiteX225" fmla="*/ 659130 w 2328862"/>
              <a:gd name="connsiteY225" fmla="*/ 1453515 h 2278379"/>
              <a:gd name="connsiteX226" fmla="*/ 640080 w 2328862"/>
              <a:gd name="connsiteY226" fmla="*/ 1483995 h 2278379"/>
              <a:gd name="connsiteX227" fmla="*/ 629603 w 2328862"/>
              <a:gd name="connsiteY227" fmla="*/ 1525905 h 2278379"/>
              <a:gd name="connsiteX228" fmla="*/ 616268 w 2328862"/>
              <a:gd name="connsiteY228" fmla="*/ 1537335 h 2278379"/>
              <a:gd name="connsiteX229" fmla="*/ 605790 w 2328862"/>
              <a:gd name="connsiteY229" fmla="*/ 1538288 h 2278379"/>
              <a:gd name="connsiteX230" fmla="*/ 597218 w 2328862"/>
              <a:gd name="connsiteY230" fmla="*/ 1553528 h 2278379"/>
              <a:gd name="connsiteX231" fmla="*/ 584835 w 2328862"/>
              <a:gd name="connsiteY231" fmla="*/ 1559243 h 2278379"/>
              <a:gd name="connsiteX232" fmla="*/ 583883 w 2328862"/>
              <a:gd name="connsiteY232" fmla="*/ 1576388 h 2278379"/>
              <a:gd name="connsiteX233" fmla="*/ 556260 w 2328862"/>
              <a:gd name="connsiteY233" fmla="*/ 1577340 h 2278379"/>
              <a:gd name="connsiteX234" fmla="*/ 539115 w 2328862"/>
              <a:gd name="connsiteY234" fmla="*/ 1563053 h 2278379"/>
              <a:gd name="connsiteX235" fmla="*/ 529590 w 2328862"/>
              <a:gd name="connsiteY235" fmla="*/ 1563053 h 2278379"/>
              <a:gd name="connsiteX236" fmla="*/ 510540 w 2328862"/>
              <a:gd name="connsiteY236" fmla="*/ 1535430 h 2278379"/>
              <a:gd name="connsiteX237" fmla="*/ 476250 w 2328862"/>
              <a:gd name="connsiteY237" fmla="*/ 1530668 h 2278379"/>
              <a:gd name="connsiteX238" fmla="*/ 460058 w 2328862"/>
              <a:gd name="connsiteY238" fmla="*/ 1508760 h 2278379"/>
              <a:gd name="connsiteX239" fmla="*/ 447675 w 2328862"/>
              <a:gd name="connsiteY239" fmla="*/ 1506855 h 2278379"/>
              <a:gd name="connsiteX240" fmla="*/ 427673 w 2328862"/>
              <a:gd name="connsiteY240" fmla="*/ 1499235 h 2278379"/>
              <a:gd name="connsiteX241" fmla="*/ 395288 w 2328862"/>
              <a:gd name="connsiteY241" fmla="*/ 1466850 h 2278379"/>
              <a:gd name="connsiteX242" fmla="*/ 397193 w 2328862"/>
              <a:gd name="connsiteY242" fmla="*/ 1459230 h 2278379"/>
              <a:gd name="connsiteX243" fmla="*/ 381953 w 2328862"/>
              <a:gd name="connsiteY243" fmla="*/ 1447800 h 2278379"/>
              <a:gd name="connsiteX244" fmla="*/ 372428 w 2328862"/>
              <a:gd name="connsiteY244" fmla="*/ 1446848 h 2278379"/>
              <a:gd name="connsiteX245" fmla="*/ 340043 w 2328862"/>
              <a:gd name="connsiteY245" fmla="*/ 1417320 h 2278379"/>
              <a:gd name="connsiteX246" fmla="*/ 339090 w 2328862"/>
              <a:gd name="connsiteY246" fmla="*/ 1398270 h 2278379"/>
              <a:gd name="connsiteX247" fmla="*/ 317183 w 2328862"/>
              <a:gd name="connsiteY247" fmla="*/ 1360170 h 2278379"/>
              <a:gd name="connsiteX248" fmla="*/ 319088 w 2328862"/>
              <a:gd name="connsiteY248" fmla="*/ 1344930 h 2278379"/>
              <a:gd name="connsiteX249" fmla="*/ 312420 w 2328862"/>
              <a:gd name="connsiteY249" fmla="*/ 1332548 h 2278379"/>
              <a:gd name="connsiteX250" fmla="*/ 320040 w 2328862"/>
              <a:gd name="connsiteY250" fmla="*/ 1318260 h 2278379"/>
              <a:gd name="connsiteX251" fmla="*/ 319088 w 2328862"/>
              <a:gd name="connsiteY251" fmla="*/ 1295400 h 2278379"/>
              <a:gd name="connsiteX252" fmla="*/ 294323 w 2328862"/>
              <a:gd name="connsiteY252" fmla="*/ 1256348 h 2278379"/>
              <a:gd name="connsiteX253" fmla="*/ 288608 w 2328862"/>
              <a:gd name="connsiteY253" fmla="*/ 1216343 h 2278379"/>
              <a:gd name="connsiteX254" fmla="*/ 273368 w 2328862"/>
              <a:gd name="connsiteY254" fmla="*/ 1201103 h 2278379"/>
              <a:gd name="connsiteX255" fmla="*/ 273368 w 2328862"/>
              <a:gd name="connsiteY255" fmla="*/ 1191578 h 2278379"/>
              <a:gd name="connsiteX256" fmla="*/ 261938 w 2328862"/>
              <a:gd name="connsiteY256" fmla="*/ 1189673 h 2278379"/>
              <a:gd name="connsiteX257" fmla="*/ 255270 w 2328862"/>
              <a:gd name="connsiteY257" fmla="*/ 1179195 h 2278379"/>
              <a:gd name="connsiteX258" fmla="*/ 232410 w 2328862"/>
              <a:gd name="connsiteY258" fmla="*/ 1163003 h 2278379"/>
              <a:gd name="connsiteX259" fmla="*/ 223838 w 2328862"/>
              <a:gd name="connsiteY259" fmla="*/ 1162050 h 2278379"/>
              <a:gd name="connsiteX260" fmla="*/ 205740 w 2328862"/>
              <a:gd name="connsiteY260" fmla="*/ 1146810 h 2278379"/>
              <a:gd name="connsiteX261" fmla="*/ 205740 w 2328862"/>
              <a:gd name="connsiteY261" fmla="*/ 1136333 h 2278379"/>
              <a:gd name="connsiteX262" fmla="*/ 178118 w 2328862"/>
              <a:gd name="connsiteY262" fmla="*/ 1119188 h 2278379"/>
              <a:gd name="connsiteX263" fmla="*/ 172403 w 2328862"/>
              <a:gd name="connsiteY263" fmla="*/ 1099185 h 2278379"/>
              <a:gd name="connsiteX264" fmla="*/ 147638 w 2328862"/>
              <a:gd name="connsiteY264" fmla="*/ 1077278 h 2278379"/>
              <a:gd name="connsiteX265" fmla="*/ 117158 w 2328862"/>
              <a:gd name="connsiteY265" fmla="*/ 1035368 h 2278379"/>
              <a:gd name="connsiteX266" fmla="*/ 88583 w 2328862"/>
              <a:gd name="connsiteY266" fmla="*/ 1022985 h 2278379"/>
              <a:gd name="connsiteX267" fmla="*/ 68580 w 2328862"/>
              <a:gd name="connsiteY267" fmla="*/ 1005840 h 2278379"/>
              <a:gd name="connsiteX268" fmla="*/ 70485 w 2328862"/>
              <a:gd name="connsiteY268" fmla="*/ 994410 h 2278379"/>
              <a:gd name="connsiteX269" fmla="*/ 58103 w 2328862"/>
              <a:gd name="connsiteY269" fmla="*/ 981075 h 2278379"/>
              <a:gd name="connsiteX270" fmla="*/ 41910 w 2328862"/>
              <a:gd name="connsiteY270" fmla="*/ 945833 h 2278379"/>
              <a:gd name="connsiteX271" fmla="*/ 19050 w 2328862"/>
              <a:gd name="connsiteY271" fmla="*/ 936308 h 2278379"/>
              <a:gd name="connsiteX272" fmla="*/ 1665923 w 2328862"/>
              <a:gd name="connsiteY272" fmla="*/ 2232660 h 2278379"/>
              <a:gd name="connsiteX273" fmla="*/ 1673543 w 2328862"/>
              <a:gd name="connsiteY273" fmla="*/ 2233613 h 2278379"/>
              <a:gd name="connsiteX274" fmla="*/ 1667828 w 2328862"/>
              <a:gd name="connsiteY274" fmla="*/ 2187892 h 2278379"/>
              <a:gd name="connsiteX275" fmla="*/ 1634490 w 2328862"/>
              <a:gd name="connsiteY275" fmla="*/ 2070735 h 2278379"/>
              <a:gd name="connsiteX276" fmla="*/ 1632585 w 2328862"/>
              <a:gd name="connsiteY276" fmla="*/ 1993583 h 2278379"/>
              <a:gd name="connsiteX277" fmla="*/ 1679258 w 2328862"/>
              <a:gd name="connsiteY277" fmla="*/ 1893570 h 2278379"/>
              <a:gd name="connsiteX278" fmla="*/ 1737360 w 2328862"/>
              <a:gd name="connsiteY278" fmla="*/ 1815465 h 2278379"/>
              <a:gd name="connsiteX279" fmla="*/ 1805940 w 2328862"/>
              <a:gd name="connsiteY279" fmla="*/ 1766888 h 2278379"/>
              <a:gd name="connsiteX280" fmla="*/ 1805940 w 2328862"/>
              <a:gd name="connsiteY280" fmla="*/ 1760220 h 2278379"/>
              <a:gd name="connsiteX281" fmla="*/ 1798320 w 2328862"/>
              <a:gd name="connsiteY281" fmla="*/ 1760220 h 2278379"/>
              <a:gd name="connsiteX282" fmla="*/ 1773555 w 2328862"/>
              <a:gd name="connsiteY282" fmla="*/ 1769745 h 2278379"/>
              <a:gd name="connsiteX283" fmla="*/ 1739265 w 2328862"/>
              <a:gd name="connsiteY283" fmla="*/ 1791653 h 2278379"/>
              <a:gd name="connsiteX284" fmla="*/ 1732598 w 2328862"/>
              <a:gd name="connsiteY284" fmla="*/ 1805940 h 2278379"/>
              <a:gd name="connsiteX285" fmla="*/ 1654493 w 2328862"/>
              <a:gd name="connsiteY285" fmla="*/ 1916430 h 2278379"/>
              <a:gd name="connsiteX286" fmla="*/ 1627823 w 2328862"/>
              <a:gd name="connsiteY286" fmla="*/ 1991678 h 2278379"/>
              <a:gd name="connsiteX287" fmla="*/ 1627823 w 2328862"/>
              <a:gd name="connsiteY287" fmla="*/ 2075498 h 2278379"/>
              <a:gd name="connsiteX288" fmla="*/ 1662113 w 2328862"/>
              <a:gd name="connsiteY288" fmla="*/ 2189798 h 2278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2328862" h="2278379">
                <a:moveTo>
                  <a:pt x="0" y="915353"/>
                </a:moveTo>
                <a:lnTo>
                  <a:pt x="2858" y="886778"/>
                </a:lnTo>
                <a:lnTo>
                  <a:pt x="330518" y="921068"/>
                </a:lnTo>
                <a:lnTo>
                  <a:pt x="633413" y="945833"/>
                </a:lnTo>
                <a:lnTo>
                  <a:pt x="708660" y="0"/>
                </a:lnTo>
                <a:lnTo>
                  <a:pt x="716280" y="0"/>
                </a:lnTo>
                <a:lnTo>
                  <a:pt x="1217295" y="30480"/>
                </a:lnTo>
                <a:lnTo>
                  <a:pt x="1203960" y="437197"/>
                </a:lnTo>
                <a:lnTo>
                  <a:pt x="1229678" y="449580"/>
                </a:lnTo>
                <a:lnTo>
                  <a:pt x="1253490" y="478155"/>
                </a:lnTo>
                <a:lnTo>
                  <a:pt x="1267778" y="481013"/>
                </a:lnTo>
                <a:lnTo>
                  <a:pt x="1278255" y="471488"/>
                </a:lnTo>
                <a:lnTo>
                  <a:pt x="1289685" y="475297"/>
                </a:lnTo>
                <a:lnTo>
                  <a:pt x="1303020" y="484822"/>
                </a:lnTo>
                <a:lnTo>
                  <a:pt x="1313498" y="470535"/>
                </a:lnTo>
                <a:lnTo>
                  <a:pt x="1335405" y="486728"/>
                </a:lnTo>
                <a:lnTo>
                  <a:pt x="1340168" y="514350"/>
                </a:lnTo>
                <a:lnTo>
                  <a:pt x="1351598" y="521018"/>
                </a:lnTo>
                <a:lnTo>
                  <a:pt x="1373505" y="520065"/>
                </a:lnTo>
                <a:lnTo>
                  <a:pt x="1406843" y="538163"/>
                </a:lnTo>
                <a:lnTo>
                  <a:pt x="1425893" y="537210"/>
                </a:lnTo>
                <a:lnTo>
                  <a:pt x="1439228" y="533400"/>
                </a:lnTo>
                <a:lnTo>
                  <a:pt x="1461135" y="554355"/>
                </a:lnTo>
                <a:lnTo>
                  <a:pt x="1480185" y="532447"/>
                </a:lnTo>
                <a:lnTo>
                  <a:pt x="1513523" y="542925"/>
                </a:lnTo>
                <a:lnTo>
                  <a:pt x="1531620" y="571500"/>
                </a:lnTo>
                <a:lnTo>
                  <a:pt x="1553528" y="570547"/>
                </a:lnTo>
                <a:lnTo>
                  <a:pt x="1546860" y="590550"/>
                </a:lnTo>
                <a:lnTo>
                  <a:pt x="1568768" y="601028"/>
                </a:lnTo>
                <a:lnTo>
                  <a:pt x="1597343" y="576263"/>
                </a:lnTo>
                <a:lnTo>
                  <a:pt x="1622108" y="592455"/>
                </a:lnTo>
                <a:lnTo>
                  <a:pt x="1634490" y="587693"/>
                </a:lnTo>
                <a:lnTo>
                  <a:pt x="1635443" y="601980"/>
                </a:lnTo>
                <a:lnTo>
                  <a:pt x="1651635" y="613410"/>
                </a:lnTo>
                <a:lnTo>
                  <a:pt x="1673543" y="589597"/>
                </a:lnTo>
                <a:lnTo>
                  <a:pt x="1684973" y="596265"/>
                </a:lnTo>
                <a:lnTo>
                  <a:pt x="1682115" y="615315"/>
                </a:lnTo>
                <a:lnTo>
                  <a:pt x="1691640" y="632460"/>
                </a:lnTo>
                <a:lnTo>
                  <a:pt x="1703070" y="624840"/>
                </a:lnTo>
                <a:lnTo>
                  <a:pt x="1726883" y="584835"/>
                </a:lnTo>
                <a:lnTo>
                  <a:pt x="1744028" y="603885"/>
                </a:lnTo>
                <a:lnTo>
                  <a:pt x="1763078" y="608647"/>
                </a:lnTo>
                <a:lnTo>
                  <a:pt x="1783080" y="601980"/>
                </a:lnTo>
                <a:lnTo>
                  <a:pt x="1802130" y="619125"/>
                </a:lnTo>
                <a:lnTo>
                  <a:pt x="1813560" y="618172"/>
                </a:lnTo>
                <a:lnTo>
                  <a:pt x="1825943" y="629603"/>
                </a:lnTo>
                <a:lnTo>
                  <a:pt x="1860233" y="621030"/>
                </a:lnTo>
                <a:lnTo>
                  <a:pt x="1865948" y="604838"/>
                </a:lnTo>
                <a:lnTo>
                  <a:pt x="1901190" y="601980"/>
                </a:lnTo>
                <a:lnTo>
                  <a:pt x="1916430" y="608647"/>
                </a:lnTo>
                <a:lnTo>
                  <a:pt x="1964055" y="584835"/>
                </a:lnTo>
                <a:lnTo>
                  <a:pt x="1969770" y="599122"/>
                </a:lnTo>
                <a:lnTo>
                  <a:pt x="2018348" y="596265"/>
                </a:lnTo>
                <a:lnTo>
                  <a:pt x="2023110" y="581025"/>
                </a:lnTo>
                <a:lnTo>
                  <a:pt x="2044065" y="589597"/>
                </a:lnTo>
                <a:lnTo>
                  <a:pt x="2087880" y="625793"/>
                </a:lnTo>
                <a:lnTo>
                  <a:pt x="2148840" y="643890"/>
                </a:lnTo>
                <a:lnTo>
                  <a:pt x="2173605" y="665797"/>
                </a:lnTo>
                <a:lnTo>
                  <a:pt x="2200275" y="653415"/>
                </a:lnTo>
                <a:lnTo>
                  <a:pt x="2230755" y="661035"/>
                </a:lnTo>
                <a:lnTo>
                  <a:pt x="2232660" y="774383"/>
                </a:lnTo>
                <a:lnTo>
                  <a:pt x="2237423" y="963930"/>
                </a:lnTo>
                <a:lnTo>
                  <a:pt x="2244090" y="996315"/>
                </a:lnTo>
                <a:lnTo>
                  <a:pt x="2268855" y="1022985"/>
                </a:lnTo>
                <a:lnTo>
                  <a:pt x="2275523" y="1074420"/>
                </a:lnTo>
                <a:lnTo>
                  <a:pt x="2311718" y="1118235"/>
                </a:lnTo>
                <a:lnTo>
                  <a:pt x="2319338" y="1159193"/>
                </a:lnTo>
                <a:lnTo>
                  <a:pt x="2328863" y="1159193"/>
                </a:lnTo>
                <a:lnTo>
                  <a:pt x="2327910" y="1228725"/>
                </a:lnTo>
                <a:lnTo>
                  <a:pt x="2296478" y="1289685"/>
                </a:lnTo>
                <a:lnTo>
                  <a:pt x="2308860" y="1311593"/>
                </a:lnTo>
                <a:lnTo>
                  <a:pt x="2296478" y="1325880"/>
                </a:lnTo>
                <a:lnTo>
                  <a:pt x="2303145" y="1354455"/>
                </a:lnTo>
                <a:lnTo>
                  <a:pt x="2302193" y="1395413"/>
                </a:lnTo>
                <a:lnTo>
                  <a:pt x="2281238" y="1428750"/>
                </a:lnTo>
                <a:lnTo>
                  <a:pt x="2280285" y="1436370"/>
                </a:lnTo>
                <a:lnTo>
                  <a:pt x="2264093" y="1447800"/>
                </a:lnTo>
                <a:lnTo>
                  <a:pt x="2273618" y="1464945"/>
                </a:lnTo>
                <a:lnTo>
                  <a:pt x="2285048" y="1475423"/>
                </a:lnTo>
                <a:lnTo>
                  <a:pt x="2251710" y="1478280"/>
                </a:lnTo>
                <a:lnTo>
                  <a:pt x="2171700" y="1515428"/>
                </a:lnTo>
                <a:lnTo>
                  <a:pt x="2138363" y="1528763"/>
                </a:lnTo>
                <a:lnTo>
                  <a:pt x="2121218" y="1545908"/>
                </a:lnTo>
                <a:lnTo>
                  <a:pt x="2114550" y="1541145"/>
                </a:lnTo>
                <a:lnTo>
                  <a:pt x="2134553" y="1519238"/>
                </a:lnTo>
                <a:lnTo>
                  <a:pt x="2151698" y="1512570"/>
                </a:lnTo>
                <a:lnTo>
                  <a:pt x="2156460" y="1503998"/>
                </a:lnTo>
                <a:lnTo>
                  <a:pt x="2128838" y="1503045"/>
                </a:lnTo>
                <a:lnTo>
                  <a:pt x="2122170" y="1495425"/>
                </a:lnTo>
                <a:lnTo>
                  <a:pt x="2129790" y="1476375"/>
                </a:lnTo>
                <a:lnTo>
                  <a:pt x="2121218" y="1459230"/>
                </a:lnTo>
                <a:lnTo>
                  <a:pt x="2115503" y="1459230"/>
                </a:lnTo>
                <a:lnTo>
                  <a:pt x="2092643" y="1471613"/>
                </a:lnTo>
                <a:lnTo>
                  <a:pt x="2074545" y="1496378"/>
                </a:lnTo>
                <a:lnTo>
                  <a:pt x="2077403" y="1512570"/>
                </a:lnTo>
                <a:lnTo>
                  <a:pt x="2108835" y="1544955"/>
                </a:lnTo>
                <a:lnTo>
                  <a:pt x="2121218" y="1547813"/>
                </a:lnTo>
                <a:lnTo>
                  <a:pt x="2121218" y="1555433"/>
                </a:lnTo>
                <a:lnTo>
                  <a:pt x="2099310" y="1570673"/>
                </a:lnTo>
                <a:lnTo>
                  <a:pt x="2052638" y="1608773"/>
                </a:lnTo>
                <a:lnTo>
                  <a:pt x="2014538" y="1645920"/>
                </a:lnTo>
                <a:lnTo>
                  <a:pt x="1984058" y="1659255"/>
                </a:lnTo>
                <a:lnTo>
                  <a:pt x="1936433" y="1687830"/>
                </a:lnTo>
                <a:lnTo>
                  <a:pt x="1901190" y="1706880"/>
                </a:lnTo>
                <a:lnTo>
                  <a:pt x="1858328" y="1724978"/>
                </a:lnTo>
                <a:lnTo>
                  <a:pt x="1819275" y="1748790"/>
                </a:lnTo>
                <a:lnTo>
                  <a:pt x="1849755" y="1720215"/>
                </a:lnTo>
                <a:lnTo>
                  <a:pt x="1849755" y="1709738"/>
                </a:lnTo>
                <a:lnTo>
                  <a:pt x="1855470" y="1702118"/>
                </a:lnTo>
                <a:lnTo>
                  <a:pt x="1853565" y="1684973"/>
                </a:lnTo>
                <a:lnTo>
                  <a:pt x="1839278" y="1684020"/>
                </a:lnTo>
                <a:lnTo>
                  <a:pt x="1828800" y="1698308"/>
                </a:lnTo>
                <a:lnTo>
                  <a:pt x="1804035" y="1710690"/>
                </a:lnTo>
                <a:lnTo>
                  <a:pt x="1786890" y="1699260"/>
                </a:lnTo>
                <a:lnTo>
                  <a:pt x="1784033" y="1683068"/>
                </a:lnTo>
                <a:lnTo>
                  <a:pt x="1769745" y="1683068"/>
                </a:lnTo>
                <a:lnTo>
                  <a:pt x="1777365" y="1704023"/>
                </a:lnTo>
                <a:lnTo>
                  <a:pt x="1790700" y="1710690"/>
                </a:lnTo>
                <a:lnTo>
                  <a:pt x="1802130" y="1719263"/>
                </a:lnTo>
                <a:lnTo>
                  <a:pt x="1819275" y="1734503"/>
                </a:lnTo>
                <a:lnTo>
                  <a:pt x="1812608" y="1742123"/>
                </a:lnTo>
                <a:lnTo>
                  <a:pt x="1775460" y="1758315"/>
                </a:lnTo>
                <a:lnTo>
                  <a:pt x="1759268" y="1759267"/>
                </a:lnTo>
                <a:lnTo>
                  <a:pt x="1747838" y="1747838"/>
                </a:lnTo>
                <a:lnTo>
                  <a:pt x="1743075" y="1767840"/>
                </a:lnTo>
                <a:lnTo>
                  <a:pt x="1747838" y="1778317"/>
                </a:lnTo>
                <a:lnTo>
                  <a:pt x="1722120" y="1797367"/>
                </a:lnTo>
                <a:lnTo>
                  <a:pt x="1707833" y="1799273"/>
                </a:lnTo>
                <a:lnTo>
                  <a:pt x="1700213" y="1805940"/>
                </a:lnTo>
                <a:lnTo>
                  <a:pt x="1696403" y="1822133"/>
                </a:lnTo>
                <a:lnTo>
                  <a:pt x="1679258" y="1853565"/>
                </a:lnTo>
                <a:lnTo>
                  <a:pt x="1664018" y="1860233"/>
                </a:lnTo>
                <a:lnTo>
                  <a:pt x="1648778" y="1854517"/>
                </a:lnTo>
                <a:lnTo>
                  <a:pt x="1631633" y="1864995"/>
                </a:lnTo>
                <a:lnTo>
                  <a:pt x="1634490" y="1878330"/>
                </a:lnTo>
                <a:lnTo>
                  <a:pt x="1646873" y="1885950"/>
                </a:lnTo>
                <a:lnTo>
                  <a:pt x="1656398" y="1893570"/>
                </a:lnTo>
                <a:lnTo>
                  <a:pt x="1639253" y="1926908"/>
                </a:lnTo>
                <a:lnTo>
                  <a:pt x="1636395" y="1953578"/>
                </a:lnTo>
                <a:lnTo>
                  <a:pt x="1626870" y="1969770"/>
                </a:lnTo>
                <a:lnTo>
                  <a:pt x="1613535" y="1979295"/>
                </a:lnTo>
                <a:lnTo>
                  <a:pt x="1585913" y="1983105"/>
                </a:lnTo>
                <a:lnTo>
                  <a:pt x="1603058" y="1988820"/>
                </a:lnTo>
                <a:lnTo>
                  <a:pt x="1621155" y="1983105"/>
                </a:lnTo>
                <a:lnTo>
                  <a:pt x="1617345" y="2013585"/>
                </a:lnTo>
                <a:lnTo>
                  <a:pt x="1606868" y="2012633"/>
                </a:lnTo>
                <a:lnTo>
                  <a:pt x="1608773" y="2024063"/>
                </a:lnTo>
                <a:lnTo>
                  <a:pt x="1611630" y="2037398"/>
                </a:lnTo>
                <a:lnTo>
                  <a:pt x="1599248" y="2045970"/>
                </a:lnTo>
                <a:lnTo>
                  <a:pt x="1599248" y="2075498"/>
                </a:lnTo>
                <a:lnTo>
                  <a:pt x="1614488" y="2088833"/>
                </a:lnTo>
                <a:lnTo>
                  <a:pt x="1620203" y="2118360"/>
                </a:lnTo>
                <a:lnTo>
                  <a:pt x="1616393" y="2139315"/>
                </a:lnTo>
                <a:lnTo>
                  <a:pt x="1606868" y="2143125"/>
                </a:lnTo>
                <a:lnTo>
                  <a:pt x="1610678" y="2157413"/>
                </a:lnTo>
                <a:lnTo>
                  <a:pt x="1621155" y="2161223"/>
                </a:lnTo>
                <a:lnTo>
                  <a:pt x="1628775" y="2177415"/>
                </a:lnTo>
                <a:lnTo>
                  <a:pt x="1628775" y="2202180"/>
                </a:lnTo>
                <a:lnTo>
                  <a:pt x="1639253" y="2222183"/>
                </a:lnTo>
                <a:lnTo>
                  <a:pt x="1660208" y="2246948"/>
                </a:lnTo>
                <a:lnTo>
                  <a:pt x="1659255" y="2253615"/>
                </a:lnTo>
                <a:lnTo>
                  <a:pt x="1638300" y="2251710"/>
                </a:lnTo>
                <a:lnTo>
                  <a:pt x="1623060" y="2265045"/>
                </a:lnTo>
                <a:lnTo>
                  <a:pt x="1624965" y="2278380"/>
                </a:lnTo>
                <a:lnTo>
                  <a:pt x="1616393" y="2275523"/>
                </a:lnTo>
                <a:lnTo>
                  <a:pt x="1603058" y="2273617"/>
                </a:lnTo>
                <a:lnTo>
                  <a:pt x="1570673" y="2238375"/>
                </a:lnTo>
                <a:lnTo>
                  <a:pt x="1548765" y="2232660"/>
                </a:lnTo>
                <a:lnTo>
                  <a:pt x="1481138" y="2232660"/>
                </a:lnTo>
                <a:lnTo>
                  <a:pt x="1454468" y="2225040"/>
                </a:lnTo>
                <a:lnTo>
                  <a:pt x="1420178" y="2196465"/>
                </a:lnTo>
                <a:lnTo>
                  <a:pt x="1403985" y="2186940"/>
                </a:lnTo>
                <a:lnTo>
                  <a:pt x="1383983" y="2187892"/>
                </a:lnTo>
                <a:lnTo>
                  <a:pt x="1353503" y="2163128"/>
                </a:lnTo>
                <a:lnTo>
                  <a:pt x="1302068" y="2147888"/>
                </a:lnTo>
                <a:lnTo>
                  <a:pt x="1302068" y="2135505"/>
                </a:lnTo>
                <a:lnTo>
                  <a:pt x="1288733" y="2118360"/>
                </a:lnTo>
                <a:lnTo>
                  <a:pt x="1280160" y="2073592"/>
                </a:lnTo>
                <a:lnTo>
                  <a:pt x="1269683" y="2057400"/>
                </a:lnTo>
                <a:lnTo>
                  <a:pt x="1253490" y="2044065"/>
                </a:lnTo>
                <a:lnTo>
                  <a:pt x="1253490" y="2028825"/>
                </a:lnTo>
                <a:lnTo>
                  <a:pt x="1240155" y="2023110"/>
                </a:lnTo>
                <a:lnTo>
                  <a:pt x="1245870" y="1998345"/>
                </a:lnTo>
                <a:lnTo>
                  <a:pt x="1243013" y="1977390"/>
                </a:lnTo>
                <a:lnTo>
                  <a:pt x="1230630" y="1964055"/>
                </a:lnTo>
                <a:lnTo>
                  <a:pt x="1237298" y="1935480"/>
                </a:lnTo>
                <a:lnTo>
                  <a:pt x="1229678" y="1905000"/>
                </a:lnTo>
                <a:lnTo>
                  <a:pt x="1213485" y="1891665"/>
                </a:lnTo>
                <a:lnTo>
                  <a:pt x="1203008" y="1891665"/>
                </a:lnTo>
                <a:lnTo>
                  <a:pt x="1164908" y="1858328"/>
                </a:lnTo>
                <a:lnTo>
                  <a:pt x="1165860" y="1840230"/>
                </a:lnTo>
                <a:lnTo>
                  <a:pt x="1158240" y="1824038"/>
                </a:lnTo>
                <a:lnTo>
                  <a:pt x="1150620" y="1822133"/>
                </a:lnTo>
                <a:lnTo>
                  <a:pt x="1142048" y="1799273"/>
                </a:lnTo>
                <a:lnTo>
                  <a:pt x="1122998" y="1784033"/>
                </a:lnTo>
                <a:lnTo>
                  <a:pt x="1095375" y="1760220"/>
                </a:lnTo>
                <a:lnTo>
                  <a:pt x="1093470" y="1740217"/>
                </a:lnTo>
                <a:lnTo>
                  <a:pt x="1083945" y="1733550"/>
                </a:lnTo>
                <a:lnTo>
                  <a:pt x="1085850" y="1718310"/>
                </a:lnTo>
                <a:lnTo>
                  <a:pt x="1090613" y="1711642"/>
                </a:lnTo>
                <a:lnTo>
                  <a:pt x="1077278" y="1697355"/>
                </a:lnTo>
                <a:lnTo>
                  <a:pt x="1078230" y="1690688"/>
                </a:lnTo>
                <a:lnTo>
                  <a:pt x="1059180" y="1669733"/>
                </a:lnTo>
                <a:lnTo>
                  <a:pt x="1060133" y="1649730"/>
                </a:lnTo>
                <a:lnTo>
                  <a:pt x="1034415" y="1603058"/>
                </a:lnTo>
                <a:lnTo>
                  <a:pt x="1033463" y="1586865"/>
                </a:lnTo>
                <a:lnTo>
                  <a:pt x="1016318" y="1557338"/>
                </a:lnTo>
                <a:lnTo>
                  <a:pt x="967740" y="1511618"/>
                </a:lnTo>
                <a:lnTo>
                  <a:pt x="967740" y="1501140"/>
                </a:lnTo>
                <a:lnTo>
                  <a:pt x="936308" y="1484948"/>
                </a:lnTo>
                <a:lnTo>
                  <a:pt x="935355" y="1467803"/>
                </a:lnTo>
                <a:lnTo>
                  <a:pt x="923925" y="1463993"/>
                </a:lnTo>
                <a:lnTo>
                  <a:pt x="923925" y="1457325"/>
                </a:lnTo>
                <a:lnTo>
                  <a:pt x="916305" y="1455420"/>
                </a:lnTo>
                <a:lnTo>
                  <a:pt x="896303" y="1428750"/>
                </a:lnTo>
                <a:lnTo>
                  <a:pt x="888683" y="1428750"/>
                </a:lnTo>
                <a:lnTo>
                  <a:pt x="882015" y="1423035"/>
                </a:lnTo>
                <a:lnTo>
                  <a:pt x="869633" y="1433513"/>
                </a:lnTo>
                <a:lnTo>
                  <a:pt x="848678" y="1433513"/>
                </a:lnTo>
                <a:lnTo>
                  <a:pt x="823913" y="1423035"/>
                </a:lnTo>
                <a:lnTo>
                  <a:pt x="780098" y="1423035"/>
                </a:lnTo>
                <a:lnTo>
                  <a:pt x="740093" y="1403033"/>
                </a:lnTo>
                <a:lnTo>
                  <a:pt x="727710" y="1421130"/>
                </a:lnTo>
                <a:lnTo>
                  <a:pt x="706755" y="1415415"/>
                </a:lnTo>
                <a:lnTo>
                  <a:pt x="675323" y="1426845"/>
                </a:lnTo>
                <a:lnTo>
                  <a:pt x="659130" y="1453515"/>
                </a:lnTo>
                <a:lnTo>
                  <a:pt x="640080" y="1483995"/>
                </a:lnTo>
                <a:lnTo>
                  <a:pt x="629603" y="1525905"/>
                </a:lnTo>
                <a:lnTo>
                  <a:pt x="616268" y="1537335"/>
                </a:lnTo>
                <a:lnTo>
                  <a:pt x="605790" y="1538288"/>
                </a:lnTo>
                <a:lnTo>
                  <a:pt x="597218" y="1553528"/>
                </a:lnTo>
                <a:lnTo>
                  <a:pt x="584835" y="1559243"/>
                </a:lnTo>
                <a:lnTo>
                  <a:pt x="583883" y="1576388"/>
                </a:lnTo>
                <a:lnTo>
                  <a:pt x="556260" y="1577340"/>
                </a:lnTo>
                <a:lnTo>
                  <a:pt x="539115" y="1563053"/>
                </a:lnTo>
                <a:lnTo>
                  <a:pt x="529590" y="1563053"/>
                </a:lnTo>
                <a:lnTo>
                  <a:pt x="510540" y="1535430"/>
                </a:lnTo>
                <a:lnTo>
                  <a:pt x="476250" y="1530668"/>
                </a:lnTo>
                <a:lnTo>
                  <a:pt x="460058" y="1508760"/>
                </a:lnTo>
                <a:lnTo>
                  <a:pt x="447675" y="1506855"/>
                </a:lnTo>
                <a:lnTo>
                  <a:pt x="427673" y="1499235"/>
                </a:lnTo>
                <a:lnTo>
                  <a:pt x="395288" y="1466850"/>
                </a:lnTo>
                <a:lnTo>
                  <a:pt x="397193" y="1459230"/>
                </a:lnTo>
                <a:lnTo>
                  <a:pt x="381953" y="1447800"/>
                </a:lnTo>
                <a:lnTo>
                  <a:pt x="372428" y="1446848"/>
                </a:lnTo>
                <a:lnTo>
                  <a:pt x="340043" y="1417320"/>
                </a:lnTo>
                <a:lnTo>
                  <a:pt x="339090" y="1398270"/>
                </a:lnTo>
                <a:lnTo>
                  <a:pt x="317183" y="1360170"/>
                </a:lnTo>
                <a:lnTo>
                  <a:pt x="319088" y="1344930"/>
                </a:lnTo>
                <a:lnTo>
                  <a:pt x="312420" y="1332548"/>
                </a:lnTo>
                <a:lnTo>
                  <a:pt x="320040" y="1318260"/>
                </a:lnTo>
                <a:lnTo>
                  <a:pt x="319088" y="1295400"/>
                </a:lnTo>
                <a:lnTo>
                  <a:pt x="294323" y="1256348"/>
                </a:lnTo>
                <a:lnTo>
                  <a:pt x="288608" y="1216343"/>
                </a:lnTo>
                <a:lnTo>
                  <a:pt x="273368" y="1201103"/>
                </a:lnTo>
                <a:lnTo>
                  <a:pt x="273368" y="1191578"/>
                </a:lnTo>
                <a:lnTo>
                  <a:pt x="261938" y="1189673"/>
                </a:lnTo>
                <a:lnTo>
                  <a:pt x="255270" y="1179195"/>
                </a:lnTo>
                <a:lnTo>
                  <a:pt x="232410" y="1163003"/>
                </a:lnTo>
                <a:lnTo>
                  <a:pt x="223838" y="1162050"/>
                </a:lnTo>
                <a:lnTo>
                  <a:pt x="205740" y="1146810"/>
                </a:lnTo>
                <a:lnTo>
                  <a:pt x="205740" y="1136333"/>
                </a:lnTo>
                <a:lnTo>
                  <a:pt x="178118" y="1119188"/>
                </a:lnTo>
                <a:lnTo>
                  <a:pt x="172403" y="1099185"/>
                </a:lnTo>
                <a:lnTo>
                  <a:pt x="147638" y="1077278"/>
                </a:lnTo>
                <a:lnTo>
                  <a:pt x="117158" y="1035368"/>
                </a:lnTo>
                <a:lnTo>
                  <a:pt x="88583" y="1022985"/>
                </a:lnTo>
                <a:lnTo>
                  <a:pt x="68580" y="1005840"/>
                </a:lnTo>
                <a:lnTo>
                  <a:pt x="70485" y="994410"/>
                </a:lnTo>
                <a:lnTo>
                  <a:pt x="58103" y="981075"/>
                </a:lnTo>
                <a:lnTo>
                  <a:pt x="41910" y="945833"/>
                </a:lnTo>
                <a:lnTo>
                  <a:pt x="19050" y="936308"/>
                </a:lnTo>
                <a:close/>
                <a:moveTo>
                  <a:pt x="1665923" y="2232660"/>
                </a:moveTo>
                <a:lnTo>
                  <a:pt x="1673543" y="2233613"/>
                </a:lnTo>
                <a:lnTo>
                  <a:pt x="1667828" y="2187892"/>
                </a:lnTo>
                <a:lnTo>
                  <a:pt x="1634490" y="2070735"/>
                </a:lnTo>
                <a:lnTo>
                  <a:pt x="1632585" y="1993583"/>
                </a:lnTo>
                <a:lnTo>
                  <a:pt x="1679258" y="1893570"/>
                </a:lnTo>
                <a:lnTo>
                  <a:pt x="1737360" y="1815465"/>
                </a:lnTo>
                <a:lnTo>
                  <a:pt x="1805940" y="1766888"/>
                </a:lnTo>
                <a:lnTo>
                  <a:pt x="1805940" y="1760220"/>
                </a:lnTo>
                <a:lnTo>
                  <a:pt x="1798320" y="1760220"/>
                </a:lnTo>
                <a:lnTo>
                  <a:pt x="1773555" y="1769745"/>
                </a:lnTo>
                <a:lnTo>
                  <a:pt x="1739265" y="1791653"/>
                </a:lnTo>
                <a:lnTo>
                  <a:pt x="1732598" y="1805940"/>
                </a:lnTo>
                <a:lnTo>
                  <a:pt x="1654493" y="1916430"/>
                </a:lnTo>
                <a:lnTo>
                  <a:pt x="1627823" y="1991678"/>
                </a:lnTo>
                <a:lnTo>
                  <a:pt x="1627823" y="2075498"/>
                </a:lnTo>
                <a:lnTo>
                  <a:pt x="1662113" y="2189798"/>
                </a:lnTo>
                <a:close/>
              </a:path>
            </a:pathLst>
          </a:custGeom>
          <a:solidFill>
            <a:srgbClr val="248B97"/>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46BEEA1-75B5-E0A8-EC9B-4DEB2EC7307D}"/>
              </a:ext>
            </a:extLst>
          </p:cNvPr>
          <p:cNvSpPr/>
          <p:nvPr/>
        </p:nvSpPr>
        <p:spPr>
          <a:xfrm>
            <a:off x="3468052" y="2145984"/>
            <a:ext cx="930592" cy="1173479"/>
          </a:xfrm>
          <a:custGeom>
            <a:avLst/>
            <a:gdLst>
              <a:gd name="connsiteX0" fmla="*/ 624840 w 930592"/>
              <a:gd name="connsiteY0" fmla="*/ 286702 h 1173479"/>
              <a:gd name="connsiteX1" fmla="*/ 656272 w 930592"/>
              <a:gd name="connsiteY1" fmla="*/ 78105 h 1173479"/>
              <a:gd name="connsiteX2" fmla="*/ 200025 w 930592"/>
              <a:gd name="connsiteY2" fmla="*/ 0 h 1173479"/>
              <a:gd name="connsiteX3" fmla="*/ 0 w 930592"/>
              <a:gd name="connsiteY3" fmla="*/ 1038225 h 1173479"/>
              <a:gd name="connsiteX4" fmla="*/ 440055 w 930592"/>
              <a:gd name="connsiteY4" fmla="*/ 1116330 h 1173479"/>
              <a:gd name="connsiteX5" fmla="*/ 821055 w 930592"/>
              <a:gd name="connsiteY5" fmla="*/ 1173480 h 1173479"/>
              <a:gd name="connsiteX6" fmla="*/ 930592 w 930592"/>
              <a:gd name="connsiteY6" fmla="*/ 332422 h 1173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92" h="1173479">
                <a:moveTo>
                  <a:pt x="624840" y="286702"/>
                </a:moveTo>
                <a:lnTo>
                  <a:pt x="656272" y="78105"/>
                </a:lnTo>
                <a:lnTo>
                  <a:pt x="200025" y="0"/>
                </a:lnTo>
                <a:lnTo>
                  <a:pt x="0" y="1038225"/>
                </a:lnTo>
                <a:lnTo>
                  <a:pt x="440055" y="1116330"/>
                </a:lnTo>
                <a:lnTo>
                  <a:pt x="821055" y="1173480"/>
                </a:lnTo>
                <a:lnTo>
                  <a:pt x="930592" y="332422"/>
                </a:lnTo>
                <a:close/>
              </a:path>
            </a:pathLst>
          </a:custGeom>
          <a:solidFill>
            <a:srgbClr val="248B97"/>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893E298-C047-285A-5320-57A240A9EE17}"/>
              </a:ext>
            </a:extLst>
          </p:cNvPr>
          <p:cNvSpPr/>
          <p:nvPr/>
        </p:nvSpPr>
        <p:spPr>
          <a:xfrm>
            <a:off x="9783126" y="1310641"/>
            <a:ext cx="280987" cy="525780"/>
          </a:xfrm>
          <a:custGeom>
            <a:avLst/>
            <a:gdLst>
              <a:gd name="connsiteX0" fmla="*/ 271463 w 280987"/>
              <a:gd name="connsiteY0" fmla="*/ 21908 h 525780"/>
              <a:gd name="connsiteX1" fmla="*/ 260985 w 280987"/>
              <a:gd name="connsiteY1" fmla="*/ 55245 h 525780"/>
              <a:gd name="connsiteX2" fmla="*/ 280988 w 280987"/>
              <a:gd name="connsiteY2" fmla="*/ 81915 h 525780"/>
              <a:gd name="connsiteX3" fmla="*/ 277178 w 280987"/>
              <a:gd name="connsiteY3" fmla="*/ 98108 h 525780"/>
              <a:gd name="connsiteX4" fmla="*/ 278130 w 280987"/>
              <a:gd name="connsiteY4" fmla="*/ 110490 h 525780"/>
              <a:gd name="connsiteX5" fmla="*/ 267653 w 280987"/>
              <a:gd name="connsiteY5" fmla="*/ 130493 h 525780"/>
              <a:gd name="connsiteX6" fmla="*/ 254318 w 280987"/>
              <a:gd name="connsiteY6" fmla="*/ 134302 h 525780"/>
              <a:gd name="connsiteX7" fmla="*/ 248603 w 280987"/>
              <a:gd name="connsiteY7" fmla="*/ 146685 h 525780"/>
              <a:gd name="connsiteX8" fmla="*/ 228600 w 280987"/>
              <a:gd name="connsiteY8" fmla="*/ 156210 h 525780"/>
              <a:gd name="connsiteX9" fmla="*/ 221933 w 280987"/>
              <a:gd name="connsiteY9" fmla="*/ 170498 h 525780"/>
              <a:gd name="connsiteX10" fmla="*/ 235268 w 280987"/>
              <a:gd name="connsiteY10" fmla="*/ 202883 h 525780"/>
              <a:gd name="connsiteX11" fmla="*/ 230505 w 280987"/>
              <a:gd name="connsiteY11" fmla="*/ 226695 h 525780"/>
              <a:gd name="connsiteX12" fmla="*/ 235268 w 280987"/>
              <a:gd name="connsiteY12" fmla="*/ 240983 h 525780"/>
              <a:gd name="connsiteX13" fmla="*/ 225743 w 280987"/>
              <a:gd name="connsiteY13" fmla="*/ 259080 h 525780"/>
              <a:gd name="connsiteX14" fmla="*/ 229553 w 280987"/>
              <a:gd name="connsiteY14" fmla="*/ 277178 h 525780"/>
              <a:gd name="connsiteX15" fmla="*/ 217170 w 280987"/>
              <a:gd name="connsiteY15" fmla="*/ 295275 h 525780"/>
              <a:gd name="connsiteX16" fmla="*/ 219075 w 280987"/>
              <a:gd name="connsiteY16" fmla="*/ 316230 h 525780"/>
              <a:gd name="connsiteX17" fmla="*/ 212408 w 280987"/>
              <a:gd name="connsiteY17" fmla="*/ 326707 h 525780"/>
              <a:gd name="connsiteX18" fmla="*/ 219075 w 280987"/>
              <a:gd name="connsiteY18" fmla="*/ 369570 h 525780"/>
              <a:gd name="connsiteX19" fmla="*/ 225743 w 280987"/>
              <a:gd name="connsiteY19" fmla="*/ 383857 h 525780"/>
              <a:gd name="connsiteX20" fmla="*/ 220980 w 280987"/>
              <a:gd name="connsiteY20" fmla="*/ 408623 h 525780"/>
              <a:gd name="connsiteX21" fmla="*/ 229553 w 280987"/>
              <a:gd name="connsiteY21" fmla="*/ 425768 h 525780"/>
              <a:gd name="connsiteX22" fmla="*/ 227648 w 280987"/>
              <a:gd name="connsiteY22" fmla="*/ 449580 h 525780"/>
              <a:gd name="connsiteX23" fmla="*/ 222885 w 280987"/>
              <a:gd name="connsiteY23" fmla="*/ 461963 h 525780"/>
              <a:gd name="connsiteX24" fmla="*/ 221933 w 280987"/>
              <a:gd name="connsiteY24" fmla="*/ 475298 h 525780"/>
              <a:gd name="connsiteX25" fmla="*/ 241935 w 280987"/>
              <a:gd name="connsiteY25" fmla="*/ 500063 h 525780"/>
              <a:gd name="connsiteX26" fmla="*/ 123825 w 280987"/>
              <a:gd name="connsiteY26" fmla="*/ 525780 h 525780"/>
              <a:gd name="connsiteX27" fmla="*/ 113348 w 280987"/>
              <a:gd name="connsiteY27" fmla="*/ 516255 h 525780"/>
              <a:gd name="connsiteX28" fmla="*/ 118110 w 280987"/>
              <a:gd name="connsiteY28" fmla="*/ 497205 h 525780"/>
              <a:gd name="connsiteX29" fmla="*/ 89535 w 280987"/>
              <a:gd name="connsiteY29" fmla="*/ 361950 h 525780"/>
              <a:gd name="connsiteX30" fmla="*/ 71438 w 280987"/>
              <a:gd name="connsiteY30" fmla="*/ 347663 h 525780"/>
              <a:gd name="connsiteX31" fmla="*/ 62865 w 280987"/>
              <a:gd name="connsiteY31" fmla="*/ 362903 h 525780"/>
              <a:gd name="connsiteX32" fmla="*/ 54293 w 280987"/>
              <a:gd name="connsiteY32" fmla="*/ 341948 h 525780"/>
              <a:gd name="connsiteX33" fmla="*/ 61913 w 280987"/>
              <a:gd name="connsiteY33" fmla="*/ 324803 h 525780"/>
              <a:gd name="connsiteX34" fmla="*/ 32385 w 280987"/>
              <a:gd name="connsiteY34" fmla="*/ 260985 h 525780"/>
              <a:gd name="connsiteX35" fmla="*/ 35243 w 280987"/>
              <a:gd name="connsiteY35" fmla="*/ 224790 h 525780"/>
              <a:gd name="connsiteX36" fmla="*/ 39053 w 280987"/>
              <a:gd name="connsiteY36" fmla="*/ 215265 h 525780"/>
              <a:gd name="connsiteX37" fmla="*/ 33338 w 280987"/>
              <a:gd name="connsiteY37" fmla="*/ 196215 h 525780"/>
              <a:gd name="connsiteX38" fmla="*/ 37148 w 280987"/>
              <a:gd name="connsiteY38" fmla="*/ 175260 h 525780"/>
              <a:gd name="connsiteX39" fmla="*/ 16193 w 280987"/>
              <a:gd name="connsiteY39" fmla="*/ 153352 h 525780"/>
              <a:gd name="connsiteX40" fmla="*/ 11430 w 280987"/>
              <a:gd name="connsiteY40" fmla="*/ 122873 h 525780"/>
              <a:gd name="connsiteX41" fmla="*/ 15240 w 280987"/>
              <a:gd name="connsiteY41" fmla="*/ 108585 h 525780"/>
              <a:gd name="connsiteX42" fmla="*/ 1905 w 280987"/>
              <a:gd name="connsiteY42" fmla="*/ 100013 h 525780"/>
              <a:gd name="connsiteX43" fmla="*/ 7620 w 280987"/>
              <a:gd name="connsiteY43" fmla="*/ 81915 h 525780"/>
              <a:gd name="connsiteX44" fmla="*/ 0 w 280987"/>
              <a:gd name="connsiteY44" fmla="*/ 65723 h 525780"/>
              <a:gd name="connsiteX45" fmla="*/ 260033 w 280987"/>
              <a:gd name="connsiteY45" fmla="*/ 0 h 5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80987" h="525780">
                <a:moveTo>
                  <a:pt x="271463" y="21908"/>
                </a:moveTo>
                <a:lnTo>
                  <a:pt x="260985" y="55245"/>
                </a:lnTo>
                <a:lnTo>
                  <a:pt x="280988" y="81915"/>
                </a:lnTo>
                <a:lnTo>
                  <a:pt x="277178" y="98108"/>
                </a:lnTo>
                <a:lnTo>
                  <a:pt x="278130" y="110490"/>
                </a:lnTo>
                <a:lnTo>
                  <a:pt x="267653" y="130493"/>
                </a:lnTo>
                <a:lnTo>
                  <a:pt x="254318" y="134302"/>
                </a:lnTo>
                <a:lnTo>
                  <a:pt x="248603" y="146685"/>
                </a:lnTo>
                <a:lnTo>
                  <a:pt x="228600" y="156210"/>
                </a:lnTo>
                <a:lnTo>
                  <a:pt x="221933" y="170498"/>
                </a:lnTo>
                <a:lnTo>
                  <a:pt x="235268" y="202883"/>
                </a:lnTo>
                <a:lnTo>
                  <a:pt x="230505" y="226695"/>
                </a:lnTo>
                <a:lnTo>
                  <a:pt x="235268" y="240983"/>
                </a:lnTo>
                <a:lnTo>
                  <a:pt x="225743" y="259080"/>
                </a:lnTo>
                <a:lnTo>
                  <a:pt x="229553" y="277178"/>
                </a:lnTo>
                <a:lnTo>
                  <a:pt x="217170" y="295275"/>
                </a:lnTo>
                <a:lnTo>
                  <a:pt x="219075" y="316230"/>
                </a:lnTo>
                <a:lnTo>
                  <a:pt x="212408" y="326707"/>
                </a:lnTo>
                <a:lnTo>
                  <a:pt x="219075" y="369570"/>
                </a:lnTo>
                <a:lnTo>
                  <a:pt x="225743" y="383857"/>
                </a:lnTo>
                <a:lnTo>
                  <a:pt x="220980" y="408623"/>
                </a:lnTo>
                <a:lnTo>
                  <a:pt x="229553" y="425768"/>
                </a:lnTo>
                <a:lnTo>
                  <a:pt x="227648" y="449580"/>
                </a:lnTo>
                <a:lnTo>
                  <a:pt x="222885" y="461963"/>
                </a:lnTo>
                <a:lnTo>
                  <a:pt x="221933" y="475298"/>
                </a:lnTo>
                <a:lnTo>
                  <a:pt x="241935" y="500063"/>
                </a:lnTo>
                <a:lnTo>
                  <a:pt x="123825" y="525780"/>
                </a:lnTo>
                <a:lnTo>
                  <a:pt x="113348" y="516255"/>
                </a:lnTo>
                <a:lnTo>
                  <a:pt x="118110" y="497205"/>
                </a:lnTo>
                <a:lnTo>
                  <a:pt x="89535" y="361950"/>
                </a:lnTo>
                <a:lnTo>
                  <a:pt x="71438" y="347663"/>
                </a:lnTo>
                <a:lnTo>
                  <a:pt x="62865" y="362903"/>
                </a:lnTo>
                <a:lnTo>
                  <a:pt x="54293" y="341948"/>
                </a:lnTo>
                <a:lnTo>
                  <a:pt x="61913" y="324803"/>
                </a:lnTo>
                <a:lnTo>
                  <a:pt x="32385" y="260985"/>
                </a:lnTo>
                <a:lnTo>
                  <a:pt x="35243" y="224790"/>
                </a:lnTo>
                <a:lnTo>
                  <a:pt x="39053" y="215265"/>
                </a:lnTo>
                <a:lnTo>
                  <a:pt x="33338" y="196215"/>
                </a:lnTo>
                <a:lnTo>
                  <a:pt x="37148" y="175260"/>
                </a:lnTo>
                <a:lnTo>
                  <a:pt x="16193" y="153352"/>
                </a:lnTo>
                <a:lnTo>
                  <a:pt x="11430" y="122873"/>
                </a:lnTo>
                <a:lnTo>
                  <a:pt x="15240" y="108585"/>
                </a:lnTo>
                <a:lnTo>
                  <a:pt x="1905" y="100013"/>
                </a:lnTo>
                <a:lnTo>
                  <a:pt x="7620" y="81915"/>
                </a:lnTo>
                <a:lnTo>
                  <a:pt x="0" y="65723"/>
                </a:lnTo>
                <a:lnTo>
                  <a:pt x="260033" y="0"/>
                </a:lnTo>
                <a:close/>
              </a:path>
            </a:pathLst>
          </a:custGeom>
          <a:solidFill>
            <a:srgbClr val="248B97"/>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7CA80E6-4C4E-7D61-1B59-F2AC89AF24AB}"/>
              </a:ext>
            </a:extLst>
          </p:cNvPr>
          <p:cNvSpPr/>
          <p:nvPr/>
        </p:nvSpPr>
        <p:spPr>
          <a:xfrm>
            <a:off x="8517254" y="2687956"/>
            <a:ext cx="1310639" cy="727710"/>
          </a:xfrm>
          <a:custGeom>
            <a:avLst/>
            <a:gdLst>
              <a:gd name="connsiteX0" fmla="*/ 1304925 w 1310639"/>
              <a:gd name="connsiteY0" fmla="*/ 197167 h 727710"/>
              <a:gd name="connsiteX1" fmla="*/ 1294447 w 1310639"/>
              <a:gd name="connsiteY1" fmla="*/ 223838 h 727710"/>
              <a:gd name="connsiteX2" fmla="*/ 1299210 w 1310639"/>
              <a:gd name="connsiteY2" fmla="*/ 234315 h 727710"/>
              <a:gd name="connsiteX3" fmla="*/ 1303020 w 1310639"/>
              <a:gd name="connsiteY3" fmla="*/ 223838 h 727710"/>
              <a:gd name="connsiteX4" fmla="*/ 1310640 w 1310639"/>
              <a:gd name="connsiteY4" fmla="*/ 194310 h 727710"/>
              <a:gd name="connsiteX5" fmla="*/ 975360 w 1310639"/>
              <a:gd name="connsiteY5" fmla="*/ 130492 h 727710"/>
              <a:gd name="connsiteX6" fmla="*/ 968693 w 1310639"/>
              <a:gd name="connsiteY6" fmla="*/ 120967 h 727710"/>
              <a:gd name="connsiteX7" fmla="*/ 978218 w 1310639"/>
              <a:gd name="connsiteY7" fmla="*/ 120015 h 727710"/>
              <a:gd name="connsiteX8" fmla="*/ 987743 w 1310639"/>
              <a:gd name="connsiteY8" fmla="*/ 111442 h 727710"/>
              <a:gd name="connsiteX9" fmla="*/ 991552 w 1310639"/>
              <a:gd name="connsiteY9" fmla="*/ 94298 h 727710"/>
              <a:gd name="connsiteX10" fmla="*/ 989647 w 1310639"/>
              <a:gd name="connsiteY10" fmla="*/ 89535 h 727710"/>
              <a:gd name="connsiteX11" fmla="*/ 990600 w 1310639"/>
              <a:gd name="connsiteY11" fmla="*/ 84773 h 727710"/>
              <a:gd name="connsiteX12" fmla="*/ 987743 w 1310639"/>
              <a:gd name="connsiteY12" fmla="*/ 78105 h 727710"/>
              <a:gd name="connsiteX13" fmla="*/ 982027 w 1310639"/>
              <a:gd name="connsiteY13" fmla="*/ 73342 h 727710"/>
              <a:gd name="connsiteX14" fmla="*/ 978218 w 1310639"/>
              <a:gd name="connsiteY14" fmla="*/ 72390 h 727710"/>
              <a:gd name="connsiteX15" fmla="*/ 973455 w 1310639"/>
              <a:gd name="connsiteY15" fmla="*/ 68580 h 727710"/>
              <a:gd name="connsiteX16" fmla="*/ 967740 w 1310639"/>
              <a:gd name="connsiteY16" fmla="*/ 62865 h 727710"/>
              <a:gd name="connsiteX17" fmla="*/ 958215 w 1310639"/>
              <a:gd name="connsiteY17" fmla="*/ 62865 h 727710"/>
              <a:gd name="connsiteX18" fmla="*/ 952500 w 1310639"/>
              <a:gd name="connsiteY18" fmla="*/ 61913 h 727710"/>
              <a:gd name="connsiteX19" fmla="*/ 948690 w 1310639"/>
              <a:gd name="connsiteY19" fmla="*/ 58103 h 727710"/>
              <a:gd name="connsiteX20" fmla="*/ 949643 w 1310639"/>
              <a:gd name="connsiteY20" fmla="*/ 53340 h 727710"/>
              <a:gd name="connsiteX21" fmla="*/ 933450 w 1310639"/>
              <a:gd name="connsiteY21" fmla="*/ 47625 h 727710"/>
              <a:gd name="connsiteX22" fmla="*/ 925830 w 1310639"/>
              <a:gd name="connsiteY22" fmla="*/ 50483 h 727710"/>
              <a:gd name="connsiteX23" fmla="*/ 914400 w 1310639"/>
              <a:gd name="connsiteY23" fmla="*/ 49530 h 727710"/>
              <a:gd name="connsiteX24" fmla="*/ 907732 w 1310639"/>
              <a:gd name="connsiteY24" fmla="*/ 42863 h 727710"/>
              <a:gd name="connsiteX25" fmla="*/ 902970 w 1310639"/>
              <a:gd name="connsiteY25" fmla="*/ 40958 h 727710"/>
              <a:gd name="connsiteX26" fmla="*/ 901065 w 1310639"/>
              <a:gd name="connsiteY26" fmla="*/ 34290 h 727710"/>
              <a:gd name="connsiteX27" fmla="*/ 906780 w 1310639"/>
              <a:gd name="connsiteY27" fmla="*/ 26670 h 727710"/>
              <a:gd name="connsiteX28" fmla="*/ 906780 w 1310639"/>
              <a:gd name="connsiteY28" fmla="*/ 18098 h 727710"/>
              <a:gd name="connsiteX29" fmla="*/ 895350 w 1310639"/>
              <a:gd name="connsiteY29" fmla="*/ 16192 h 727710"/>
              <a:gd name="connsiteX30" fmla="*/ 885825 w 1310639"/>
              <a:gd name="connsiteY30" fmla="*/ 7620 h 727710"/>
              <a:gd name="connsiteX31" fmla="*/ 877252 w 1310639"/>
              <a:gd name="connsiteY31" fmla="*/ 8573 h 727710"/>
              <a:gd name="connsiteX32" fmla="*/ 862013 w 1310639"/>
              <a:gd name="connsiteY32" fmla="*/ 5715 h 727710"/>
              <a:gd name="connsiteX33" fmla="*/ 858202 w 1310639"/>
              <a:gd name="connsiteY33" fmla="*/ 12383 h 727710"/>
              <a:gd name="connsiteX34" fmla="*/ 854393 w 1310639"/>
              <a:gd name="connsiteY34" fmla="*/ 27623 h 727710"/>
              <a:gd name="connsiteX35" fmla="*/ 849630 w 1310639"/>
              <a:gd name="connsiteY35" fmla="*/ 49530 h 727710"/>
              <a:gd name="connsiteX36" fmla="*/ 754380 w 1310639"/>
              <a:gd name="connsiteY36" fmla="*/ 0 h 727710"/>
              <a:gd name="connsiteX37" fmla="*/ 752475 w 1310639"/>
              <a:gd name="connsiteY37" fmla="*/ 8573 h 727710"/>
              <a:gd name="connsiteX38" fmla="*/ 761047 w 1310639"/>
              <a:gd name="connsiteY38" fmla="*/ 23813 h 727710"/>
              <a:gd name="connsiteX39" fmla="*/ 753427 w 1310639"/>
              <a:gd name="connsiteY39" fmla="*/ 45720 h 727710"/>
              <a:gd name="connsiteX40" fmla="*/ 754380 w 1310639"/>
              <a:gd name="connsiteY40" fmla="*/ 73342 h 727710"/>
              <a:gd name="connsiteX41" fmla="*/ 742950 w 1310639"/>
              <a:gd name="connsiteY41" fmla="*/ 80963 h 727710"/>
              <a:gd name="connsiteX42" fmla="*/ 738188 w 1310639"/>
              <a:gd name="connsiteY42" fmla="*/ 100965 h 727710"/>
              <a:gd name="connsiteX43" fmla="*/ 729615 w 1310639"/>
              <a:gd name="connsiteY43" fmla="*/ 108585 h 727710"/>
              <a:gd name="connsiteX44" fmla="*/ 716280 w 1310639"/>
              <a:gd name="connsiteY44" fmla="*/ 125730 h 727710"/>
              <a:gd name="connsiteX45" fmla="*/ 707707 w 1310639"/>
              <a:gd name="connsiteY45" fmla="*/ 133350 h 727710"/>
              <a:gd name="connsiteX46" fmla="*/ 698182 w 1310639"/>
              <a:gd name="connsiteY46" fmla="*/ 157163 h 727710"/>
              <a:gd name="connsiteX47" fmla="*/ 675322 w 1310639"/>
              <a:gd name="connsiteY47" fmla="*/ 146685 h 727710"/>
              <a:gd name="connsiteX48" fmla="*/ 653415 w 1310639"/>
              <a:gd name="connsiteY48" fmla="*/ 227648 h 727710"/>
              <a:gd name="connsiteX49" fmla="*/ 641032 w 1310639"/>
              <a:gd name="connsiteY49" fmla="*/ 242888 h 727710"/>
              <a:gd name="connsiteX50" fmla="*/ 614363 w 1310639"/>
              <a:gd name="connsiteY50" fmla="*/ 238125 h 727710"/>
              <a:gd name="connsiteX51" fmla="*/ 601980 w 1310639"/>
              <a:gd name="connsiteY51" fmla="*/ 220027 h 727710"/>
              <a:gd name="connsiteX52" fmla="*/ 580072 w 1310639"/>
              <a:gd name="connsiteY52" fmla="*/ 213360 h 727710"/>
              <a:gd name="connsiteX53" fmla="*/ 579120 w 1310639"/>
              <a:gd name="connsiteY53" fmla="*/ 258127 h 727710"/>
              <a:gd name="connsiteX54" fmla="*/ 565785 w 1310639"/>
              <a:gd name="connsiteY54" fmla="*/ 274320 h 727710"/>
              <a:gd name="connsiteX55" fmla="*/ 569595 w 1310639"/>
              <a:gd name="connsiteY55" fmla="*/ 288608 h 727710"/>
              <a:gd name="connsiteX56" fmla="*/ 549593 w 1310639"/>
              <a:gd name="connsiteY56" fmla="*/ 309563 h 727710"/>
              <a:gd name="connsiteX57" fmla="*/ 553402 w 1310639"/>
              <a:gd name="connsiteY57" fmla="*/ 327660 h 727710"/>
              <a:gd name="connsiteX58" fmla="*/ 518160 w 1310639"/>
              <a:gd name="connsiteY58" fmla="*/ 387667 h 727710"/>
              <a:gd name="connsiteX59" fmla="*/ 508635 w 1310639"/>
              <a:gd name="connsiteY59" fmla="*/ 419100 h 727710"/>
              <a:gd name="connsiteX60" fmla="*/ 522922 w 1310639"/>
              <a:gd name="connsiteY60" fmla="*/ 430530 h 727710"/>
              <a:gd name="connsiteX61" fmla="*/ 508635 w 1310639"/>
              <a:gd name="connsiteY61" fmla="*/ 448627 h 727710"/>
              <a:gd name="connsiteX62" fmla="*/ 509588 w 1310639"/>
              <a:gd name="connsiteY62" fmla="*/ 461963 h 727710"/>
              <a:gd name="connsiteX63" fmla="*/ 487680 w 1310639"/>
              <a:gd name="connsiteY63" fmla="*/ 481013 h 727710"/>
              <a:gd name="connsiteX64" fmla="*/ 481013 w 1310639"/>
              <a:gd name="connsiteY64" fmla="*/ 470535 h 727710"/>
              <a:gd name="connsiteX65" fmla="*/ 440055 w 1310639"/>
              <a:gd name="connsiteY65" fmla="*/ 500063 h 727710"/>
              <a:gd name="connsiteX66" fmla="*/ 425768 w 1310639"/>
              <a:gd name="connsiteY66" fmla="*/ 490538 h 727710"/>
              <a:gd name="connsiteX67" fmla="*/ 420052 w 1310639"/>
              <a:gd name="connsiteY67" fmla="*/ 503873 h 727710"/>
              <a:gd name="connsiteX68" fmla="*/ 427672 w 1310639"/>
              <a:gd name="connsiteY68" fmla="*/ 508635 h 727710"/>
              <a:gd name="connsiteX69" fmla="*/ 422910 w 1310639"/>
              <a:gd name="connsiteY69" fmla="*/ 517208 h 727710"/>
              <a:gd name="connsiteX70" fmla="*/ 370522 w 1310639"/>
              <a:gd name="connsiteY70" fmla="*/ 540068 h 727710"/>
              <a:gd name="connsiteX71" fmla="*/ 341947 w 1310639"/>
              <a:gd name="connsiteY71" fmla="*/ 522923 h 727710"/>
              <a:gd name="connsiteX72" fmla="*/ 334327 w 1310639"/>
              <a:gd name="connsiteY72" fmla="*/ 539115 h 727710"/>
              <a:gd name="connsiteX73" fmla="*/ 316230 w 1310639"/>
              <a:gd name="connsiteY73" fmla="*/ 556260 h 727710"/>
              <a:gd name="connsiteX74" fmla="*/ 294322 w 1310639"/>
              <a:gd name="connsiteY74" fmla="*/ 557213 h 727710"/>
              <a:gd name="connsiteX75" fmla="*/ 252413 w 1310639"/>
              <a:gd name="connsiteY75" fmla="*/ 535305 h 727710"/>
              <a:gd name="connsiteX76" fmla="*/ 251460 w 1310639"/>
              <a:gd name="connsiteY76" fmla="*/ 521017 h 727710"/>
              <a:gd name="connsiteX77" fmla="*/ 237172 w 1310639"/>
              <a:gd name="connsiteY77" fmla="*/ 514350 h 727710"/>
              <a:gd name="connsiteX78" fmla="*/ 244793 w 1310639"/>
              <a:gd name="connsiteY78" fmla="*/ 502920 h 727710"/>
              <a:gd name="connsiteX79" fmla="*/ 238125 w 1310639"/>
              <a:gd name="connsiteY79" fmla="*/ 497205 h 727710"/>
              <a:gd name="connsiteX80" fmla="*/ 191452 w 1310639"/>
              <a:gd name="connsiteY80" fmla="*/ 560070 h 727710"/>
              <a:gd name="connsiteX81" fmla="*/ 163830 w 1310639"/>
              <a:gd name="connsiteY81" fmla="*/ 569595 h 727710"/>
              <a:gd name="connsiteX82" fmla="*/ 135255 w 1310639"/>
              <a:gd name="connsiteY82" fmla="*/ 598170 h 727710"/>
              <a:gd name="connsiteX83" fmla="*/ 131445 w 1310639"/>
              <a:gd name="connsiteY83" fmla="*/ 619125 h 727710"/>
              <a:gd name="connsiteX84" fmla="*/ 111443 w 1310639"/>
              <a:gd name="connsiteY84" fmla="*/ 631508 h 727710"/>
              <a:gd name="connsiteX85" fmla="*/ 110490 w 1310639"/>
              <a:gd name="connsiteY85" fmla="*/ 647700 h 727710"/>
              <a:gd name="connsiteX86" fmla="*/ 97155 w 1310639"/>
              <a:gd name="connsiteY86" fmla="*/ 661035 h 727710"/>
              <a:gd name="connsiteX87" fmla="*/ 80010 w 1310639"/>
              <a:gd name="connsiteY87" fmla="*/ 665798 h 727710"/>
              <a:gd name="connsiteX88" fmla="*/ 75247 w 1310639"/>
              <a:gd name="connsiteY88" fmla="*/ 683895 h 727710"/>
              <a:gd name="connsiteX89" fmla="*/ 65722 w 1310639"/>
              <a:gd name="connsiteY89" fmla="*/ 687705 h 727710"/>
              <a:gd name="connsiteX90" fmla="*/ 0 w 1310639"/>
              <a:gd name="connsiteY90" fmla="*/ 727710 h 727710"/>
              <a:gd name="connsiteX91" fmla="*/ 275272 w 1310639"/>
              <a:gd name="connsiteY91" fmla="*/ 696277 h 727710"/>
              <a:gd name="connsiteX92" fmla="*/ 277177 w 1310639"/>
              <a:gd name="connsiteY92" fmla="*/ 686752 h 727710"/>
              <a:gd name="connsiteX93" fmla="*/ 320993 w 1310639"/>
              <a:gd name="connsiteY93" fmla="*/ 681990 h 727710"/>
              <a:gd name="connsiteX94" fmla="*/ 318135 w 1310639"/>
              <a:gd name="connsiteY94" fmla="*/ 688658 h 727710"/>
              <a:gd name="connsiteX95" fmla="*/ 598170 w 1310639"/>
              <a:gd name="connsiteY95" fmla="*/ 655320 h 727710"/>
              <a:gd name="connsiteX96" fmla="*/ 973455 w 1310639"/>
              <a:gd name="connsiteY96" fmla="*/ 585788 h 727710"/>
              <a:gd name="connsiteX97" fmla="*/ 1250632 w 1310639"/>
              <a:gd name="connsiteY97" fmla="*/ 527685 h 727710"/>
              <a:gd name="connsiteX98" fmla="*/ 1244918 w 1310639"/>
              <a:gd name="connsiteY98" fmla="*/ 516255 h 727710"/>
              <a:gd name="connsiteX99" fmla="*/ 1248727 w 1310639"/>
              <a:gd name="connsiteY99" fmla="*/ 515302 h 727710"/>
              <a:gd name="connsiteX100" fmla="*/ 1257300 w 1310639"/>
              <a:gd name="connsiteY100" fmla="*/ 523875 h 727710"/>
              <a:gd name="connsiteX101" fmla="*/ 1256347 w 1310639"/>
              <a:gd name="connsiteY101" fmla="*/ 510540 h 727710"/>
              <a:gd name="connsiteX102" fmla="*/ 1253490 w 1310639"/>
              <a:gd name="connsiteY102" fmla="*/ 492442 h 727710"/>
              <a:gd name="connsiteX103" fmla="*/ 1268730 w 1310639"/>
              <a:gd name="connsiteY103" fmla="*/ 503873 h 727710"/>
              <a:gd name="connsiteX104" fmla="*/ 1277302 w 1310639"/>
              <a:gd name="connsiteY104" fmla="*/ 523875 h 727710"/>
              <a:gd name="connsiteX105" fmla="*/ 1277302 w 1310639"/>
              <a:gd name="connsiteY105" fmla="*/ 511492 h 727710"/>
              <a:gd name="connsiteX106" fmla="*/ 1244918 w 1310639"/>
              <a:gd name="connsiteY106" fmla="*/ 459105 h 727710"/>
              <a:gd name="connsiteX107" fmla="*/ 1244918 w 1310639"/>
              <a:gd name="connsiteY107" fmla="*/ 447675 h 727710"/>
              <a:gd name="connsiteX108" fmla="*/ 1238250 w 1310639"/>
              <a:gd name="connsiteY108" fmla="*/ 440055 h 727710"/>
              <a:gd name="connsiteX109" fmla="*/ 1225868 w 1310639"/>
              <a:gd name="connsiteY109" fmla="*/ 446723 h 727710"/>
              <a:gd name="connsiteX110" fmla="*/ 1230630 w 1310639"/>
              <a:gd name="connsiteY110" fmla="*/ 460058 h 727710"/>
              <a:gd name="connsiteX111" fmla="*/ 1223010 w 1310639"/>
              <a:gd name="connsiteY111" fmla="*/ 460058 h 727710"/>
              <a:gd name="connsiteX112" fmla="*/ 1219200 w 1310639"/>
              <a:gd name="connsiteY112" fmla="*/ 450533 h 727710"/>
              <a:gd name="connsiteX113" fmla="*/ 1213485 w 1310639"/>
              <a:gd name="connsiteY113" fmla="*/ 459105 h 727710"/>
              <a:gd name="connsiteX114" fmla="*/ 1204913 w 1310639"/>
              <a:gd name="connsiteY114" fmla="*/ 448627 h 727710"/>
              <a:gd name="connsiteX115" fmla="*/ 1184910 w 1310639"/>
              <a:gd name="connsiteY115" fmla="*/ 447675 h 727710"/>
              <a:gd name="connsiteX116" fmla="*/ 1183005 w 1310639"/>
              <a:gd name="connsiteY116" fmla="*/ 454342 h 727710"/>
              <a:gd name="connsiteX117" fmla="*/ 1197293 w 1310639"/>
              <a:gd name="connsiteY117" fmla="*/ 474345 h 727710"/>
              <a:gd name="connsiteX118" fmla="*/ 1183957 w 1310639"/>
              <a:gd name="connsiteY118" fmla="*/ 467677 h 727710"/>
              <a:gd name="connsiteX119" fmla="*/ 1179195 w 1310639"/>
              <a:gd name="connsiteY119" fmla="*/ 458152 h 727710"/>
              <a:gd name="connsiteX120" fmla="*/ 1175385 w 1310639"/>
              <a:gd name="connsiteY120" fmla="*/ 465773 h 727710"/>
              <a:gd name="connsiteX121" fmla="*/ 1167765 w 1310639"/>
              <a:gd name="connsiteY121" fmla="*/ 466725 h 727710"/>
              <a:gd name="connsiteX122" fmla="*/ 1153477 w 1310639"/>
              <a:gd name="connsiteY122" fmla="*/ 482917 h 727710"/>
              <a:gd name="connsiteX123" fmla="*/ 1156335 w 1310639"/>
              <a:gd name="connsiteY123" fmla="*/ 467677 h 727710"/>
              <a:gd name="connsiteX124" fmla="*/ 1156335 w 1310639"/>
              <a:gd name="connsiteY124" fmla="*/ 454342 h 727710"/>
              <a:gd name="connsiteX125" fmla="*/ 1142047 w 1310639"/>
              <a:gd name="connsiteY125" fmla="*/ 447675 h 727710"/>
              <a:gd name="connsiteX126" fmla="*/ 1124902 w 1310639"/>
              <a:gd name="connsiteY126" fmla="*/ 442913 h 727710"/>
              <a:gd name="connsiteX127" fmla="*/ 1122997 w 1310639"/>
              <a:gd name="connsiteY127" fmla="*/ 426720 h 727710"/>
              <a:gd name="connsiteX128" fmla="*/ 1117282 w 1310639"/>
              <a:gd name="connsiteY128" fmla="*/ 414338 h 727710"/>
              <a:gd name="connsiteX129" fmla="*/ 1111568 w 1310639"/>
              <a:gd name="connsiteY129" fmla="*/ 424815 h 727710"/>
              <a:gd name="connsiteX130" fmla="*/ 1095375 w 1310639"/>
              <a:gd name="connsiteY130" fmla="*/ 415290 h 727710"/>
              <a:gd name="connsiteX131" fmla="*/ 1076325 w 1310639"/>
              <a:gd name="connsiteY131" fmla="*/ 418148 h 727710"/>
              <a:gd name="connsiteX132" fmla="*/ 1078230 w 1310639"/>
              <a:gd name="connsiteY132" fmla="*/ 409575 h 727710"/>
              <a:gd name="connsiteX133" fmla="*/ 1092518 w 1310639"/>
              <a:gd name="connsiteY133" fmla="*/ 407670 h 727710"/>
              <a:gd name="connsiteX134" fmla="*/ 1101090 w 1310639"/>
              <a:gd name="connsiteY134" fmla="*/ 412433 h 727710"/>
              <a:gd name="connsiteX135" fmla="*/ 1117282 w 1310639"/>
              <a:gd name="connsiteY135" fmla="*/ 404813 h 727710"/>
              <a:gd name="connsiteX136" fmla="*/ 1125855 w 1310639"/>
              <a:gd name="connsiteY136" fmla="*/ 408623 h 727710"/>
              <a:gd name="connsiteX137" fmla="*/ 1130618 w 1310639"/>
              <a:gd name="connsiteY137" fmla="*/ 418148 h 727710"/>
              <a:gd name="connsiteX138" fmla="*/ 1130618 w 1310639"/>
              <a:gd name="connsiteY138" fmla="*/ 424815 h 727710"/>
              <a:gd name="connsiteX139" fmla="*/ 1148715 w 1310639"/>
              <a:gd name="connsiteY139" fmla="*/ 428625 h 727710"/>
              <a:gd name="connsiteX140" fmla="*/ 1151572 w 1310639"/>
              <a:gd name="connsiteY140" fmla="*/ 437198 h 727710"/>
              <a:gd name="connsiteX141" fmla="*/ 1160145 w 1310639"/>
              <a:gd name="connsiteY141" fmla="*/ 441008 h 727710"/>
              <a:gd name="connsiteX142" fmla="*/ 1168718 w 1310639"/>
              <a:gd name="connsiteY142" fmla="*/ 452438 h 727710"/>
              <a:gd name="connsiteX143" fmla="*/ 1182052 w 1310639"/>
              <a:gd name="connsiteY143" fmla="*/ 437198 h 727710"/>
              <a:gd name="connsiteX144" fmla="*/ 1187768 w 1310639"/>
              <a:gd name="connsiteY144" fmla="*/ 437198 h 727710"/>
              <a:gd name="connsiteX145" fmla="*/ 1186815 w 1310639"/>
              <a:gd name="connsiteY145" fmla="*/ 417195 h 727710"/>
              <a:gd name="connsiteX146" fmla="*/ 1174432 w 1310639"/>
              <a:gd name="connsiteY146" fmla="*/ 426720 h 727710"/>
              <a:gd name="connsiteX147" fmla="*/ 1168718 w 1310639"/>
              <a:gd name="connsiteY147" fmla="*/ 418148 h 727710"/>
              <a:gd name="connsiteX148" fmla="*/ 1183005 w 1310639"/>
              <a:gd name="connsiteY148" fmla="*/ 416242 h 727710"/>
              <a:gd name="connsiteX149" fmla="*/ 1171575 w 1310639"/>
              <a:gd name="connsiteY149" fmla="*/ 407670 h 727710"/>
              <a:gd name="connsiteX150" fmla="*/ 1160145 w 1310639"/>
              <a:gd name="connsiteY150" fmla="*/ 413385 h 727710"/>
              <a:gd name="connsiteX151" fmla="*/ 1159193 w 1310639"/>
              <a:gd name="connsiteY151" fmla="*/ 397192 h 727710"/>
              <a:gd name="connsiteX152" fmla="*/ 1143000 w 1310639"/>
              <a:gd name="connsiteY152" fmla="*/ 399098 h 727710"/>
              <a:gd name="connsiteX153" fmla="*/ 1122045 w 1310639"/>
              <a:gd name="connsiteY153" fmla="*/ 388620 h 727710"/>
              <a:gd name="connsiteX154" fmla="*/ 1104900 w 1310639"/>
              <a:gd name="connsiteY154" fmla="*/ 367665 h 727710"/>
              <a:gd name="connsiteX155" fmla="*/ 1139190 w 1310639"/>
              <a:gd name="connsiteY155" fmla="*/ 388620 h 727710"/>
              <a:gd name="connsiteX156" fmla="*/ 1147763 w 1310639"/>
              <a:gd name="connsiteY156" fmla="*/ 391477 h 727710"/>
              <a:gd name="connsiteX157" fmla="*/ 1163955 w 1310639"/>
              <a:gd name="connsiteY157" fmla="*/ 383858 h 727710"/>
              <a:gd name="connsiteX158" fmla="*/ 1147763 w 1310639"/>
              <a:gd name="connsiteY158" fmla="*/ 375285 h 727710"/>
              <a:gd name="connsiteX159" fmla="*/ 1153477 w 1310639"/>
              <a:gd name="connsiteY159" fmla="*/ 369570 h 727710"/>
              <a:gd name="connsiteX160" fmla="*/ 1143952 w 1310639"/>
              <a:gd name="connsiteY160" fmla="*/ 364808 h 727710"/>
              <a:gd name="connsiteX161" fmla="*/ 1151572 w 1310639"/>
              <a:gd name="connsiteY161" fmla="*/ 362902 h 727710"/>
              <a:gd name="connsiteX162" fmla="*/ 1148715 w 1310639"/>
              <a:gd name="connsiteY162" fmla="*/ 354330 h 727710"/>
              <a:gd name="connsiteX163" fmla="*/ 1159193 w 1310639"/>
              <a:gd name="connsiteY163" fmla="*/ 362902 h 727710"/>
              <a:gd name="connsiteX164" fmla="*/ 1163002 w 1310639"/>
              <a:gd name="connsiteY164" fmla="*/ 355283 h 727710"/>
              <a:gd name="connsiteX165" fmla="*/ 1166813 w 1310639"/>
              <a:gd name="connsiteY165" fmla="*/ 367665 h 727710"/>
              <a:gd name="connsiteX166" fmla="*/ 1178243 w 1310639"/>
              <a:gd name="connsiteY166" fmla="*/ 375285 h 727710"/>
              <a:gd name="connsiteX167" fmla="*/ 1183957 w 1310639"/>
              <a:gd name="connsiteY167" fmla="*/ 370523 h 727710"/>
              <a:gd name="connsiteX168" fmla="*/ 1179195 w 1310639"/>
              <a:gd name="connsiteY168" fmla="*/ 364808 h 727710"/>
              <a:gd name="connsiteX169" fmla="*/ 1178243 w 1310639"/>
              <a:gd name="connsiteY169" fmla="*/ 340995 h 727710"/>
              <a:gd name="connsiteX170" fmla="*/ 1167765 w 1310639"/>
              <a:gd name="connsiteY170" fmla="*/ 340042 h 727710"/>
              <a:gd name="connsiteX171" fmla="*/ 1152525 w 1310639"/>
              <a:gd name="connsiteY171" fmla="*/ 332423 h 727710"/>
              <a:gd name="connsiteX172" fmla="*/ 1161097 w 1310639"/>
              <a:gd name="connsiteY172" fmla="*/ 321945 h 727710"/>
              <a:gd name="connsiteX173" fmla="*/ 1142047 w 1310639"/>
              <a:gd name="connsiteY173" fmla="*/ 320992 h 727710"/>
              <a:gd name="connsiteX174" fmla="*/ 1138238 w 1310639"/>
              <a:gd name="connsiteY174" fmla="*/ 316230 h 727710"/>
              <a:gd name="connsiteX175" fmla="*/ 1124902 w 1310639"/>
              <a:gd name="connsiteY175" fmla="*/ 321945 h 727710"/>
              <a:gd name="connsiteX176" fmla="*/ 1111568 w 1310639"/>
              <a:gd name="connsiteY176" fmla="*/ 314325 h 727710"/>
              <a:gd name="connsiteX177" fmla="*/ 1106805 w 1310639"/>
              <a:gd name="connsiteY177" fmla="*/ 302895 h 727710"/>
              <a:gd name="connsiteX178" fmla="*/ 1086802 w 1310639"/>
              <a:gd name="connsiteY178" fmla="*/ 291465 h 727710"/>
              <a:gd name="connsiteX179" fmla="*/ 1066800 w 1310639"/>
              <a:gd name="connsiteY179" fmla="*/ 274320 h 727710"/>
              <a:gd name="connsiteX180" fmla="*/ 1045845 w 1310639"/>
              <a:gd name="connsiteY180" fmla="*/ 256223 h 727710"/>
              <a:gd name="connsiteX181" fmla="*/ 1074420 w 1310639"/>
              <a:gd name="connsiteY181" fmla="*/ 268605 h 727710"/>
              <a:gd name="connsiteX182" fmla="*/ 1082993 w 1310639"/>
              <a:gd name="connsiteY182" fmla="*/ 280035 h 727710"/>
              <a:gd name="connsiteX183" fmla="*/ 1102995 w 1310639"/>
              <a:gd name="connsiteY183" fmla="*/ 286702 h 727710"/>
              <a:gd name="connsiteX184" fmla="*/ 1124902 w 1310639"/>
              <a:gd name="connsiteY184" fmla="*/ 310515 h 727710"/>
              <a:gd name="connsiteX185" fmla="*/ 1126807 w 1310639"/>
              <a:gd name="connsiteY185" fmla="*/ 294323 h 727710"/>
              <a:gd name="connsiteX186" fmla="*/ 1132522 w 1310639"/>
              <a:gd name="connsiteY186" fmla="*/ 306705 h 727710"/>
              <a:gd name="connsiteX187" fmla="*/ 1154430 w 1310639"/>
              <a:gd name="connsiteY187" fmla="*/ 311467 h 727710"/>
              <a:gd name="connsiteX188" fmla="*/ 1154430 w 1310639"/>
              <a:gd name="connsiteY188" fmla="*/ 273367 h 727710"/>
              <a:gd name="connsiteX189" fmla="*/ 1146810 w 1310639"/>
              <a:gd name="connsiteY189" fmla="*/ 262890 h 727710"/>
              <a:gd name="connsiteX190" fmla="*/ 1157288 w 1310639"/>
              <a:gd name="connsiteY190" fmla="*/ 266700 h 727710"/>
              <a:gd name="connsiteX191" fmla="*/ 1158240 w 1310639"/>
              <a:gd name="connsiteY191" fmla="*/ 251460 h 727710"/>
              <a:gd name="connsiteX192" fmla="*/ 1128713 w 1310639"/>
              <a:gd name="connsiteY192" fmla="*/ 238125 h 727710"/>
              <a:gd name="connsiteX193" fmla="*/ 1113472 w 1310639"/>
              <a:gd name="connsiteY193" fmla="*/ 236220 h 727710"/>
              <a:gd name="connsiteX194" fmla="*/ 1101090 w 1310639"/>
              <a:gd name="connsiteY194" fmla="*/ 234315 h 727710"/>
              <a:gd name="connsiteX195" fmla="*/ 1103947 w 1310639"/>
              <a:gd name="connsiteY195" fmla="*/ 222885 h 727710"/>
              <a:gd name="connsiteX196" fmla="*/ 1089660 w 1310639"/>
              <a:gd name="connsiteY196" fmla="*/ 220027 h 727710"/>
              <a:gd name="connsiteX197" fmla="*/ 1088707 w 1310639"/>
              <a:gd name="connsiteY197" fmla="*/ 214313 h 727710"/>
              <a:gd name="connsiteX198" fmla="*/ 1071563 w 1310639"/>
              <a:gd name="connsiteY198" fmla="*/ 214313 h 727710"/>
              <a:gd name="connsiteX199" fmla="*/ 1069657 w 1310639"/>
              <a:gd name="connsiteY199" fmla="*/ 221933 h 727710"/>
              <a:gd name="connsiteX200" fmla="*/ 1062990 w 1310639"/>
              <a:gd name="connsiteY200" fmla="*/ 212408 h 727710"/>
              <a:gd name="connsiteX201" fmla="*/ 1037272 w 1310639"/>
              <a:gd name="connsiteY201" fmla="*/ 212408 h 727710"/>
              <a:gd name="connsiteX202" fmla="*/ 1027747 w 1310639"/>
              <a:gd name="connsiteY202" fmla="*/ 208598 h 727710"/>
              <a:gd name="connsiteX203" fmla="*/ 1025843 w 1310639"/>
              <a:gd name="connsiteY203" fmla="*/ 199073 h 727710"/>
              <a:gd name="connsiteX204" fmla="*/ 1014413 w 1310639"/>
              <a:gd name="connsiteY204" fmla="*/ 193358 h 727710"/>
              <a:gd name="connsiteX205" fmla="*/ 1010602 w 1310639"/>
              <a:gd name="connsiteY205" fmla="*/ 179070 h 727710"/>
              <a:gd name="connsiteX206" fmla="*/ 1004888 w 1310639"/>
              <a:gd name="connsiteY206" fmla="*/ 175260 h 727710"/>
              <a:gd name="connsiteX207" fmla="*/ 998220 w 1310639"/>
              <a:gd name="connsiteY207" fmla="*/ 185738 h 727710"/>
              <a:gd name="connsiteX208" fmla="*/ 989647 w 1310639"/>
              <a:gd name="connsiteY208" fmla="*/ 187642 h 727710"/>
              <a:gd name="connsiteX209" fmla="*/ 981075 w 1310639"/>
              <a:gd name="connsiteY209" fmla="*/ 194310 h 727710"/>
              <a:gd name="connsiteX210" fmla="*/ 966788 w 1310639"/>
              <a:gd name="connsiteY210" fmla="*/ 194310 h 727710"/>
              <a:gd name="connsiteX211" fmla="*/ 958215 w 1310639"/>
              <a:gd name="connsiteY211" fmla="*/ 181927 h 727710"/>
              <a:gd name="connsiteX212" fmla="*/ 962025 w 1310639"/>
              <a:gd name="connsiteY212" fmla="*/ 152400 h 727710"/>
              <a:gd name="connsiteX213" fmla="*/ 966788 w 1310639"/>
              <a:gd name="connsiteY213" fmla="*/ 129540 h 727710"/>
              <a:gd name="connsiteX214" fmla="*/ 972502 w 1310639"/>
              <a:gd name="connsiteY214" fmla="*/ 134302 h 727710"/>
              <a:gd name="connsiteX215" fmla="*/ 1183957 w 1310639"/>
              <a:gd name="connsiteY215" fmla="*/ 240983 h 727710"/>
              <a:gd name="connsiteX216" fmla="*/ 1192530 w 1310639"/>
              <a:gd name="connsiteY216" fmla="*/ 240030 h 727710"/>
              <a:gd name="connsiteX217" fmla="*/ 1192530 w 1310639"/>
              <a:gd name="connsiteY217" fmla="*/ 234315 h 727710"/>
              <a:gd name="connsiteX218" fmla="*/ 1184910 w 1310639"/>
              <a:gd name="connsiteY218" fmla="*/ 235267 h 727710"/>
              <a:gd name="connsiteX219" fmla="*/ 1255395 w 1310639"/>
              <a:gd name="connsiteY219" fmla="*/ 376238 h 727710"/>
              <a:gd name="connsiteX220" fmla="*/ 1245870 w 1310639"/>
              <a:gd name="connsiteY220" fmla="*/ 401955 h 727710"/>
              <a:gd name="connsiteX221" fmla="*/ 1257300 w 1310639"/>
              <a:gd name="connsiteY221" fmla="*/ 389573 h 727710"/>
              <a:gd name="connsiteX222" fmla="*/ 1238250 w 1310639"/>
              <a:gd name="connsiteY222" fmla="*/ 230505 h 727710"/>
              <a:gd name="connsiteX223" fmla="*/ 1244918 w 1310639"/>
              <a:gd name="connsiteY223" fmla="*/ 233363 h 727710"/>
              <a:gd name="connsiteX224" fmla="*/ 1243013 w 1310639"/>
              <a:gd name="connsiteY224" fmla="*/ 251460 h 727710"/>
              <a:gd name="connsiteX225" fmla="*/ 1238250 w 1310639"/>
              <a:gd name="connsiteY225" fmla="*/ 246698 h 727710"/>
              <a:gd name="connsiteX226" fmla="*/ 1225868 w 1310639"/>
              <a:gd name="connsiteY226" fmla="*/ 256223 h 727710"/>
              <a:gd name="connsiteX227" fmla="*/ 1235393 w 1310639"/>
              <a:gd name="connsiteY227" fmla="*/ 260033 h 727710"/>
              <a:gd name="connsiteX228" fmla="*/ 1218247 w 1310639"/>
              <a:gd name="connsiteY228" fmla="*/ 301942 h 727710"/>
              <a:gd name="connsiteX229" fmla="*/ 1219200 w 1310639"/>
              <a:gd name="connsiteY229" fmla="*/ 379095 h 727710"/>
              <a:gd name="connsiteX230" fmla="*/ 1237297 w 1310639"/>
              <a:gd name="connsiteY230" fmla="*/ 408623 h 727710"/>
              <a:gd name="connsiteX231" fmla="*/ 1242060 w 1310639"/>
              <a:gd name="connsiteY231" fmla="*/ 394335 h 727710"/>
              <a:gd name="connsiteX232" fmla="*/ 1245870 w 1310639"/>
              <a:gd name="connsiteY232" fmla="*/ 368617 h 727710"/>
              <a:gd name="connsiteX233" fmla="*/ 1243013 w 1310639"/>
              <a:gd name="connsiteY233" fmla="*/ 346710 h 727710"/>
              <a:gd name="connsiteX234" fmla="*/ 1249680 w 1310639"/>
              <a:gd name="connsiteY234" fmla="*/ 338138 h 727710"/>
              <a:gd name="connsiteX235" fmla="*/ 1247775 w 1310639"/>
              <a:gd name="connsiteY235" fmla="*/ 324802 h 727710"/>
              <a:gd name="connsiteX236" fmla="*/ 1259205 w 1310639"/>
              <a:gd name="connsiteY236" fmla="*/ 319088 h 727710"/>
              <a:gd name="connsiteX237" fmla="*/ 1253490 w 1310639"/>
              <a:gd name="connsiteY237" fmla="*/ 314325 h 727710"/>
              <a:gd name="connsiteX238" fmla="*/ 1258252 w 1310639"/>
              <a:gd name="connsiteY238" fmla="*/ 307658 h 727710"/>
              <a:gd name="connsiteX239" fmla="*/ 1265872 w 1310639"/>
              <a:gd name="connsiteY239" fmla="*/ 318135 h 727710"/>
              <a:gd name="connsiteX240" fmla="*/ 1263968 w 1310639"/>
              <a:gd name="connsiteY240" fmla="*/ 328613 h 727710"/>
              <a:gd name="connsiteX241" fmla="*/ 1260157 w 1310639"/>
              <a:gd name="connsiteY241" fmla="*/ 365760 h 727710"/>
              <a:gd name="connsiteX242" fmla="*/ 1270635 w 1310639"/>
              <a:gd name="connsiteY242" fmla="*/ 344805 h 727710"/>
              <a:gd name="connsiteX243" fmla="*/ 1274445 w 1310639"/>
              <a:gd name="connsiteY243" fmla="*/ 315277 h 727710"/>
              <a:gd name="connsiteX244" fmla="*/ 1275397 w 1310639"/>
              <a:gd name="connsiteY244" fmla="*/ 286702 h 727710"/>
              <a:gd name="connsiteX245" fmla="*/ 1272540 w 1310639"/>
              <a:gd name="connsiteY245" fmla="*/ 267652 h 727710"/>
              <a:gd name="connsiteX246" fmla="*/ 1278255 w 1310639"/>
              <a:gd name="connsiteY246" fmla="*/ 245745 h 727710"/>
              <a:gd name="connsiteX247" fmla="*/ 1288732 w 1310639"/>
              <a:gd name="connsiteY247" fmla="*/ 228600 h 727710"/>
              <a:gd name="connsiteX248" fmla="*/ 1289685 w 1310639"/>
              <a:gd name="connsiteY248" fmla="*/ 207645 h 727710"/>
              <a:gd name="connsiteX249" fmla="*/ 1292543 w 1310639"/>
              <a:gd name="connsiteY249" fmla="*/ 199073 h 727710"/>
              <a:gd name="connsiteX250" fmla="*/ 1248727 w 1310639"/>
              <a:gd name="connsiteY250" fmla="*/ 214313 h 727710"/>
              <a:gd name="connsiteX251" fmla="*/ 1242060 w 1310639"/>
              <a:gd name="connsiteY251" fmla="*/ 221933 h 727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Lst>
            <a:rect l="l" t="t" r="r" b="b"/>
            <a:pathLst>
              <a:path w="1310639" h="727710">
                <a:moveTo>
                  <a:pt x="1304925" y="197167"/>
                </a:moveTo>
                <a:lnTo>
                  <a:pt x="1294447" y="223838"/>
                </a:lnTo>
                <a:lnTo>
                  <a:pt x="1299210" y="234315"/>
                </a:lnTo>
                <a:lnTo>
                  <a:pt x="1303020" y="223838"/>
                </a:lnTo>
                <a:lnTo>
                  <a:pt x="1310640" y="194310"/>
                </a:lnTo>
                <a:close/>
                <a:moveTo>
                  <a:pt x="975360" y="130492"/>
                </a:moveTo>
                <a:lnTo>
                  <a:pt x="968693" y="120967"/>
                </a:lnTo>
                <a:lnTo>
                  <a:pt x="978218" y="120015"/>
                </a:lnTo>
                <a:lnTo>
                  <a:pt x="987743" y="111442"/>
                </a:lnTo>
                <a:lnTo>
                  <a:pt x="991552" y="94298"/>
                </a:lnTo>
                <a:lnTo>
                  <a:pt x="989647" y="89535"/>
                </a:lnTo>
                <a:lnTo>
                  <a:pt x="990600" y="84773"/>
                </a:lnTo>
                <a:lnTo>
                  <a:pt x="987743" y="78105"/>
                </a:lnTo>
                <a:lnTo>
                  <a:pt x="982027" y="73342"/>
                </a:lnTo>
                <a:lnTo>
                  <a:pt x="978218" y="72390"/>
                </a:lnTo>
                <a:lnTo>
                  <a:pt x="973455" y="68580"/>
                </a:lnTo>
                <a:lnTo>
                  <a:pt x="967740" y="62865"/>
                </a:lnTo>
                <a:lnTo>
                  <a:pt x="958215" y="62865"/>
                </a:lnTo>
                <a:lnTo>
                  <a:pt x="952500" y="61913"/>
                </a:lnTo>
                <a:lnTo>
                  <a:pt x="948690" y="58103"/>
                </a:lnTo>
                <a:lnTo>
                  <a:pt x="949643" y="53340"/>
                </a:lnTo>
                <a:lnTo>
                  <a:pt x="933450" y="47625"/>
                </a:lnTo>
                <a:lnTo>
                  <a:pt x="925830" y="50483"/>
                </a:lnTo>
                <a:lnTo>
                  <a:pt x="914400" y="49530"/>
                </a:lnTo>
                <a:lnTo>
                  <a:pt x="907732" y="42863"/>
                </a:lnTo>
                <a:lnTo>
                  <a:pt x="902970" y="40958"/>
                </a:lnTo>
                <a:lnTo>
                  <a:pt x="901065" y="34290"/>
                </a:lnTo>
                <a:lnTo>
                  <a:pt x="906780" y="26670"/>
                </a:lnTo>
                <a:lnTo>
                  <a:pt x="906780" y="18098"/>
                </a:lnTo>
                <a:lnTo>
                  <a:pt x="895350" y="16192"/>
                </a:lnTo>
                <a:lnTo>
                  <a:pt x="885825" y="7620"/>
                </a:lnTo>
                <a:lnTo>
                  <a:pt x="877252" y="8573"/>
                </a:lnTo>
                <a:lnTo>
                  <a:pt x="862013" y="5715"/>
                </a:lnTo>
                <a:lnTo>
                  <a:pt x="858202" y="12383"/>
                </a:lnTo>
                <a:lnTo>
                  <a:pt x="854393" y="27623"/>
                </a:lnTo>
                <a:lnTo>
                  <a:pt x="849630" y="49530"/>
                </a:lnTo>
                <a:lnTo>
                  <a:pt x="754380" y="0"/>
                </a:lnTo>
                <a:lnTo>
                  <a:pt x="752475" y="8573"/>
                </a:lnTo>
                <a:lnTo>
                  <a:pt x="761047" y="23813"/>
                </a:lnTo>
                <a:lnTo>
                  <a:pt x="753427" y="45720"/>
                </a:lnTo>
                <a:lnTo>
                  <a:pt x="754380" y="73342"/>
                </a:lnTo>
                <a:lnTo>
                  <a:pt x="742950" y="80963"/>
                </a:lnTo>
                <a:lnTo>
                  <a:pt x="738188" y="100965"/>
                </a:lnTo>
                <a:lnTo>
                  <a:pt x="729615" y="108585"/>
                </a:lnTo>
                <a:lnTo>
                  <a:pt x="716280" y="125730"/>
                </a:lnTo>
                <a:lnTo>
                  <a:pt x="707707" y="133350"/>
                </a:lnTo>
                <a:lnTo>
                  <a:pt x="698182" y="157163"/>
                </a:lnTo>
                <a:lnTo>
                  <a:pt x="675322" y="146685"/>
                </a:lnTo>
                <a:lnTo>
                  <a:pt x="653415" y="227648"/>
                </a:lnTo>
                <a:lnTo>
                  <a:pt x="641032" y="242888"/>
                </a:lnTo>
                <a:lnTo>
                  <a:pt x="614363" y="238125"/>
                </a:lnTo>
                <a:lnTo>
                  <a:pt x="601980" y="220027"/>
                </a:lnTo>
                <a:lnTo>
                  <a:pt x="580072" y="213360"/>
                </a:lnTo>
                <a:lnTo>
                  <a:pt x="579120" y="258127"/>
                </a:lnTo>
                <a:lnTo>
                  <a:pt x="565785" y="274320"/>
                </a:lnTo>
                <a:lnTo>
                  <a:pt x="569595" y="288608"/>
                </a:lnTo>
                <a:lnTo>
                  <a:pt x="549593" y="309563"/>
                </a:lnTo>
                <a:lnTo>
                  <a:pt x="553402" y="327660"/>
                </a:lnTo>
                <a:lnTo>
                  <a:pt x="518160" y="387667"/>
                </a:lnTo>
                <a:lnTo>
                  <a:pt x="508635" y="419100"/>
                </a:lnTo>
                <a:lnTo>
                  <a:pt x="522922" y="430530"/>
                </a:lnTo>
                <a:lnTo>
                  <a:pt x="508635" y="448627"/>
                </a:lnTo>
                <a:lnTo>
                  <a:pt x="509588" y="461963"/>
                </a:lnTo>
                <a:lnTo>
                  <a:pt x="487680" y="481013"/>
                </a:lnTo>
                <a:lnTo>
                  <a:pt x="481013" y="470535"/>
                </a:lnTo>
                <a:lnTo>
                  <a:pt x="440055" y="500063"/>
                </a:lnTo>
                <a:lnTo>
                  <a:pt x="425768" y="490538"/>
                </a:lnTo>
                <a:lnTo>
                  <a:pt x="420052" y="503873"/>
                </a:lnTo>
                <a:lnTo>
                  <a:pt x="427672" y="508635"/>
                </a:lnTo>
                <a:lnTo>
                  <a:pt x="422910" y="517208"/>
                </a:lnTo>
                <a:lnTo>
                  <a:pt x="370522" y="540068"/>
                </a:lnTo>
                <a:lnTo>
                  <a:pt x="341947" y="522923"/>
                </a:lnTo>
                <a:lnTo>
                  <a:pt x="334327" y="539115"/>
                </a:lnTo>
                <a:lnTo>
                  <a:pt x="316230" y="556260"/>
                </a:lnTo>
                <a:lnTo>
                  <a:pt x="294322" y="557213"/>
                </a:lnTo>
                <a:lnTo>
                  <a:pt x="252413" y="535305"/>
                </a:lnTo>
                <a:lnTo>
                  <a:pt x="251460" y="521017"/>
                </a:lnTo>
                <a:lnTo>
                  <a:pt x="237172" y="514350"/>
                </a:lnTo>
                <a:lnTo>
                  <a:pt x="244793" y="502920"/>
                </a:lnTo>
                <a:lnTo>
                  <a:pt x="238125" y="497205"/>
                </a:lnTo>
                <a:lnTo>
                  <a:pt x="191452" y="560070"/>
                </a:lnTo>
                <a:lnTo>
                  <a:pt x="163830" y="569595"/>
                </a:lnTo>
                <a:lnTo>
                  <a:pt x="135255" y="598170"/>
                </a:lnTo>
                <a:lnTo>
                  <a:pt x="131445" y="619125"/>
                </a:lnTo>
                <a:lnTo>
                  <a:pt x="111443" y="631508"/>
                </a:lnTo>
                <a:lnTo>
                  <a:pt x="110490" y="647700"/>
                </a:lnTo>
                <a:lnTo>
                  <a:pt x="97155" y="661035"/>
                </a:lnTo>
                <a:lnTo>
                  <a:pt x="80010" y="665798"/>
                </a:lnTo>
                <a:lnTo>
                  <a:pt x="75247" y="683895"/>
                </a:lnTo>
                <a:lnTo>
                  <a:pt x="65722" y="687705"/>
                </a:lnTo>
                <a:lnTo>
                  <a:pt x="0" y="727710"/>
                </a:lnTo>
                <a:lnTo>
                  <a:pt x="275272" y="696277"/>
                </a:lnTo>
                <a:lnTo>
                  <a:pt x="277177" y="686752"/>
                </a:lnTo>
                <a:lnTo>
                  <a:pt x="320993" y="681990"/>
                </a:lnTo>
                <a:lnTo>
                  <a:pt x="318135" y="688658"/>
                </a:lnTo>
                <a:lnTo>
                  <a:pt x="598170" y="655320"/>
                </a:lnTo>
                <a:lnTo>
                  <a:pt x="973455" y="585788"/>
                </a:lnTo>
                <a:lnTo>
                  <a:pt x="1250632" y="527685"/>
                </a:lnTo>
                <a:lnTo>
                  <a:pt x="1244918" y="516255"/>
                </a:lnTo>
                <a:lnTo>
                  <a:pt x="1248727" y="515302"/>
                </a:lnTo>
                <a:lnTo>
                  <a:pt x="1257300" y="523875"/>
                </a:lnTo>
                <a:lnTo>
                  <a:pt x="1256347" y="510540"/>
                </a:lnTo>
                <a:lnTo>
                  <a:pt x="1253490" y="492442"/>
                </a:lnTo>
                <a:lnTo>
                  <a:pt x="1268730" y="503873"/>
                </a:lnTo>
                <a:lnTo>
                  <a:pt x="1277302" y="523875"/>
                </a:lnTo>
                <a:lnTo>
                  <a:pt x="1277302" y="511492"/>
                </a:lnTo>
                <a:lnTo>
                  <a:pt x="1244918" y="459105"/>
                </a:lnTo>
                <a:lnTo>
                  <a:pt x="1244918" y="447675"/>
                </a:lnTo>
                <a:lnTo>
                  <a:pt x="1238250" y="440055"/>
                </a:lnTo>
                <a:lnTo>
                  <a:pt x="1225868" y="446723"/>
                </a:lnTo>
                <a:lnTo>
                  <a:pt x="1230630" y="460058"/>
                </a:lnTo>
                <a:lnTo>
                  <a:pt x="1223010" y="460058"/>
                </a:lnTo>
                <a:lnTo>
                  <a:pt x="1219200" y="450533"/>
                </a:lnTo>
                <a:lnTo>
                  <a:pt x="1213485" y="459105"/>
                </a:lnTo>
                <a:lnTo>
                  <a:pt x="1204913" y="448627"/>
                </a:lnTo>
                <a:lnTo>
                  <a:pt x="1184910" y="447675"/>
                </a:lnTo>
                <a:lnTo>
                  <a:pt x="1183005" y="454342"/>
                </a:lnTo>
                <a:lnTo>
                  <a:pt x="1197293" y="474345"/>
                </a:lnTo>
                <a:lnTo>
                  <a:pt x="1183957" y="467677"/>
                </a:lnTo>
                <a:lnTo>
                  <a:pt x="1179195" y="458152"/>
                </a:lnTo>
                <a:lnTo>
                  <a:pt x="1175385" y="465773"/>
                </a:lnTo>
                <a:lnTo>
                  <a:pt x="1167765" y="466725"/>
                </a:lnTo>
                <a:lnTo>
                  <a:pt x="1153477" y="482917"/>
                </a:lnTo>
                <a:lnTo>
                  <a:pt x="1156335" y="467677"/>
                </a:lnTo>
                <a:lnTo>
                  <a:pt x="1156335" y="454342"/>
                </a:lnTo>
                <a:lnTo>
                  <a:pt x="1142047" y="447675"/>
                </a:lnTo>
                <a:lnTo>
                  <a:pt x="1124902" y="442913"/>
                </a:lnTo>
                <a:lnTo>
                  <a:pt x="1122997" y="426720"/>
                </a:lnTo>
                <a:lnTo>
                  <a:pt x="1117282" y="414338"/>
                </a:lnTo>
                <a:lnTo>
                  <a:pt x="1111568" y="424815"/>
                </a:lnTo>
                <a:lnTo>
                  <a:pt x="1095375" y="415290"/>
                </a:lnTo>
                <a:lnTo>
                  <a:pt x="1076325" y="418148"/>
                </a:lnTo>
                <a:lnTo>
                  <a:pt x="1078230" y="409575"/>
                </a:lnTo>
                <a:lnTo>
                  <a:pt x="1092518" y="407670"/>
                </a:lnTo>
                <a:lnTo>
                  <a:pt x="1101090" y="412433"/>
                </a:lnTo>
                <a:lnTo>
                  <a:pt x="1117282" y="404813"/>
                </a:lnTo>
                <a:lnTo>
                  <a:pt x="1125855" y="408623"/>
                </a:lnTo>
                <a:lnTo>
                  <a:pt x="1130618" y="418148"/>
                </a:lnTo>
                <a:lnTo>
                  <a:pt x="1130618" y="424815"/>
                </a:lnTo>
                <a:lnTo>
                  <a:pt x="1148715" y="428625"/>
                </a:lnTo>
                <a:lnTo>
                  <a:pt x="1151572" y="437198"/>
                </a:lnTo>
                <a:lnTo>
                  <a:pt x="1160145" y="441008"/>
                </a:lnTo>
                <a:lnTo>
                  <a:pt x="1168718" y="452438"/>
                </a:lnTo>
                <a:lnTo>
                  <a:pt x="1182052" y="437198"/>
                </a:lnTo>
                <a:lnTo>
                  <a:pt x="1187768" y="437198"/>
                </a:lnTo>
                <a:lnTo>
                  <a:pt x="1186815" y="417195"/>
                </a:lnTo>
                <a:lnTo>
                  <a:pt x="1174432" y="426720"/>
                </a:lnTo>
                <a:lnTo>
                  <a:pt x="1168718" y="418148"/>
                </a:lnTo>
                <a:lnTo>
                  <a:pt x="1183005" y="416242"/>
                </a:lnTo>
                <a:lnTo>
                  <a:pt x="1171575" y="407670"/>
                </a:lnTo>
                <a:lnTo>
                  <a:pt x="1160145" y="413385"/>
                </a:lnTo>
                <a:lnTo>
                  <a:pt x="1159193" y="397192"/>
                </a:lnTo>
                <a:lnTo>
                  <a:pt x="1143000" y="399098"/>
                </a:lnTo>
                <a:lnTo>
                  <a:pt x="1122045" y="388620"/>
                </a:lnTo>
                <a:lnTo>
                  <a:pt x="1104900" y="367665"/>
                </a:lnTo>
                <a:lnTo>
                  <a:pt x="1139190" y="388620"/>
                </a:lnTo>
                <a:lnTo>
                  <a:pt x="1147763" y="391477"/>
                </a:lnTo>
                <a:lnTo>
                  <a:pt x="1163955" y="383858"/>
                </a:lnTo>
                <a:lnTo>
                  <a:pt x="1147763" y="375285"/>
                </a:lnTo>
                <a:lnTo>
                  <a:pt x="1153477" y="369570"/>
                </a:lnTo>
                <a:lnTo>
                  <a:pt x="1143952" y="364808"/>
                </a:lnTo>
                <a:lnTo>
                  <a:pt x="1151572" y="362902"/>
                </a:lnTo>
                <a:lnTo>
                  <a:pt x="1148715" y="354330"/>
                </a:lnTo>
                <a:lnTo>
                  <a:pt x="1159193" y="362902"/>
                </a:lnTo>
                <a:lnTo>
                  <a:pt x="1163002" y="355283"/>
                </a:lnTo>
                <a:lnTo>
                  <a:pt x="1166813" y="367665"/>
                </a:lnTo>
                <a:lnTo>
                  <a:pt x="1178243" y="375285"/>
                </a:lnTo>
                <a:lnTo>
                  <a:pt x="1183957" y="370523"/>
                </a:lnTo>
                <a:lnTo>
                  <a:pt x="1179195" y="364808"/>
                </a:lnTo>
                <a:lnTo>
                  <a:pt x="1178243" y="340995"/>
                </a:lnTo>
                <a:lnTo>
                  <a:pt x="1167765" y="340042"/>
                </a:lnTo>
                <a:lnTo>
                  <a:pt x="1152525" y="332423"/>
                </a:lnTo>
                <a:lnTo>
                  <a:pt x="1161097" y="321945"/>
                </a:lnTo>
                <a:lnTo>
                  <a:pt x="1142047" y="320992"/>
                </a:lnTo>
                <a:lnTo>
                  <a:pt x="1138238" y="316230"/>
                </a:lnTo>
                <a:lnTo>
                  <a:pt x="1124902" y="321945"/>
                </a:lnTo>
                <a:lnTo>
                  <a:pt x="1111568" y="314325"/>
                </a:lnTo>
                <a:lnTo>
                  <a:pt x="1106805" y="302895"/>
                </a:lnTo>
                <a:lnTo>
                  <a:pt x="1086802" y="291465"/>
                </a:lnTo>
                <a:lnTo>
                  <a:pt x="1066800" y="274320"/>
                </a:lnTo>
                <a:lnTo>
                  <a:pt x="1045845" y="256223"/>
                </a:lnTo>
                <a:lnTo>
                  <a:pt x="1074420" y="268605"/>
                </a:lnTo>
                <a:lnTo>
                  <a:pt x="1082993" y="280035"/>
                </a:lnTo>
                <a:lnTo>
                  <a:pt x="1102995" y="286702"/>
                </a:lnTo>
                <a:lnTo>
                  <a:pt x="1124902" y="310515"/>
                </a:lnTo>
                <a:lnTo>
                  <a:pt x="1126807" y="294323"/>
                </a:lnTo>
                <a:lnTo>
                  <a:pt x="1132522" y="306705"/>
                </a:lnTo>
                <a:lnTo>
                  <a:pt x="1154430" y="311467"/>
                </a:lnTo>
                <a:lnTo>
                  <a:pt x="1154430" y="273367"/>
                </a:lnTo>
                <a:lnTo>
                  <a:pt x="1146810" y="262890"/>
                </a:lnTo>
                <a:lnTo>
                  <a:pt x="1157288" y="266700"/>
                </a:lnTo>
                <a:lnTo>
                  <a:pt x="1158240" y="251460"/>
                </a:lnTo>
                <a:lnTo>
                  <a:pt x="1128713" y="238125"/>
                </a:lnTo>
                <a:lnTo>
                  <a:pt x="1113472" y="236220"/>
                </a:lnTo>
                <a:lnTo>
                  <a:pt x="1101090" y="234315"/>
                </a:lnTo>
                <a:lnTo>
                  <a:pt x="1103947" y="222885"/>
                </a:lnTo>
                <a:lnTo>
                  <a:pt x="1089660" y="220027"/>
                </a:lnTo>
                <a:lnTo>
                  <a:pt x="1088707" y="214313"/>
                </a:lnTo>
                <a:lnTo>
                  <a:pt x="1071563" y="214313"/>
                </a:lnTo>
                <a:lnTo>
                  <a:pt x="1069657" y="221933"/>
                </a:lnTo>
                <a:lnTo>
                  <a:pt x="1062990" y="212408"/>
                </a:lnTo>
                <a:lnTo>
                  <a:pt x="1037272" y="212408"/>
                </a:lnTo>
                <a:lnTo>
                  <a:pt x="1027747" y="208598"/>
                </a:lnTo>
                <a:lnTo>
                  <a:pt x="1025843" y="199073"/>
                </a:lnTo>
                <a:lnTo>
                  <a:pt x="1014413" y="193358"/>
                </a:lnTo>
                <a:lnTo>
                  <a:pt x="1010602" y="179070"/>
                </a:lnTo>
                <a:lnTo>
                  <a:pt x="1004888" y="175260"/>
                </a:lnTo>
                <a:lnTo>
                  <a:pt x="998220" y="185738"/>
                </a:lnTo>
                <a:lnTo>
                  <a:pt x="989647" y="187642"/>
                </a:lnTo>
                <a:lnTo>
                  <a:pt x="981075" y="194310"/>
                </a:lnTo>
                <a:lnTo>
                  <a:pt x="966788" y="194310"/>
                </a:lnTo>
                <a:lnTo>
                  <a:pt x="958215" y="181927"/>
                </a:lnTo>
                <a:lnTo>
                  <a:pt x="962025" y="152400"/>
                </a:lnTo>
                <a:lnTo>
                  <a:pt x="966788" y="129540"/>
                </a:lnTo>
                <a:lnTo>
                  <a:pt x="972502" y="134302"/>
                </a:lnTo>
                <a:close/>
                <a:moveTo>
                  <a:pt x="1183957" y="240983"/>
                </a:moveTo>
                <a:lnTo>
                  <a:pt x="1192530" y="240030"/>
                </a:lnTo>
                <a:lnTo>
                  <a:pt x="1192530" y="234315"/>
                </a:lnTo>
                <a:lnTo>
                  <a:pt x="1184910" y="235267"/>
                </a:lnTo>
                <a:close/>
                <a:moveTo>
                  <a:pt x="1255395" y="376238"/>
                </a:moveTo>
                <a:lnTo>
                  <a:pt x="1245870" y="401955"/>
                </a:lnTo>
                <a:lnTo>
                  <a:pt x="1257300" y="389573"/>
                </a:lnTo>
                <a:close/>
                <a:moveTo>
                  <a:pt x="1238250" y="230505"/>
                </a:moveTo>
                <a:lnTo>
                  <a:pt x="1244918" y="233363"/>
                </a:lnTo>
                <a:lnTo>
                  <a:pt x="1243013" y="251460"/>
                </a:lnTo>
                <a:lnTo>
                  <a:pt x="1238250" y="246698"/>
                </a:lnTo>
                <a:lnTo>
                  <a:pt x="1225868" y="256223"/>
                </a:lnTo>
                <a:lnTo>
                  <a:pt x="1235393" y="260033"/>
                </a:lnTo>
                <a:lnTo>
                  <a:pt x="1218247" y="301942"/>
                </a:lnTo>
                <a:lnTo>
                  <a:pt x="1219200" y="379095"/>
                </a:lnTo>
                <a:lnTo>
                  <a:pt x="1237297" y="408623"/>
                </a:lnTo>
                <a:lnTo>
                  <a:pt x="1242060" y="394335"/>
                </a:lnTo>
                <a:lnTo>
                  <a:pt x="1245870" y="368617"/>
                </a:lnTo>
                <a:lnTo>
                  <a:pt x="1243013" y="346710"/>
                </a:lnTo>
                <a:lnTo>
                  <a:pt x="1249680" y="338138"/>
                </a:lnTo>
                <a:lnTo>
                  <a:pt x="1247775" y="324802"/>
                </a:lnTo>
                <a:lnTo>
                  <a:pt x="1259205" y="319088"/>
                </a:lnTo>
                <a:lnTo>
                  <a:pt x="1253490" y="314325"/>
                </a:lnTo>
                <a:lnTo>
                  <a:pt x="1258252" y="307658"/>
                </a:lnTo>
                <a:lnTo>
                  <a:pt x="1265872" y="318135"/>
                </a:lnTo>
                <a:lnTo>
                  <a:pt x="1263968" y="328613"/>
                </a:lnTo>
                <a:lnTo>
                  <a:pt x="1260157" y="365760"/>
                </a:lnTo>
                <a:lnTo>
                  <a:pt x="1270635" y="344805"/>
                </a:lnTo>
                <a:lnTo>
                  <a:pt x="1274445" y="315277"/>
                </a:lnTo>
                <a:lnTo>
                  <a:pt x="1275397" y="286702"/>
                </a:lnTo>
                <a:lnTo>
                  <a:pt x="1272540" y="267652"/>
                </a:lnTo>
                <a:lnTo>
                  <a:pt x="1278255" y="245745"/>
                </a:lnTo>
                <a:lnTo>
                  <a:pt x="1288732" y="228600"/>
                </a:lnTo>
                <a:lnTo>
                  <a:pt x="1289685" y="207645"/>
                </a:lnTo>
                <a:lnTo>
                  <a:pt x="1292543" y="199073"/>
                </a:lnTo>
                <a:lnTo>
                  <a:pt x="1248727" y="214313"/>
                </a:lnTo>
                <a:lnTo>
                  <a:pt x="1242060" y="221933"/>
                </a:lnTo>
                <a:close/>
              </a:path>
            </a:pathLst>
          </a:custGeom>
          <a:solidFill>
            <a:schemeClr val="accent3"/>
          </a:solidFill>
          <a:ln w="9525" cap="flat">
            <a:noFill/>
            <a:prstDash val="solid"/>
            <a:miter/>
          </a:ln>
        </p:spPr>
        <p:txBody>
          <a:bodyPr rtlCol="0" anchor="ctr"/>
          <a:lstStyle/>
          <a:p>
            <a:endParaRPr lang="en-US" dirty="0"/>
          </a:p>
        </p:txBody>
      </p:sp>
      <p:sp>
        <p:nvSpPr>
          <p:cNvPr id="59" name="Freeform: Shape 58">
            <a:extLst>
              <a:ext uri="{FF2B5EF4-FFF2-40B4-BE49-F238E27FC236}">
                <a16:creationId xmlns:a16="http://schemas.microsoft.com/office/drawing/2014/main" id="{8151587C-347C-3FC4-30B3-A337463760FA}"/>
              </a:ext>
            </a:extLst>
          </p:cNvPr>
          <p:cNvSpPr/>
          <p:nvPr/>
        </p:nvSpPr>
        <p:spPr>
          <a:xfrm>
            <a:off x="2435607" y="421006"/>
            <a:ext cx="1116330" cy="825817"/>
          </a:xfrm>
          <a:custGeom>
            <a:avLst/>
            <a:gdLst>
              <a:gd name="connsiteX0" fmla="*/ 995362 w 1116330"/>
              <a:gd name="connsiteY0" fmla="*/ 746760 h 825817"/>
              <a:gd name="connsiteX1" fmla="*/ 1002030 w 1116330"/>
              <a:gd name="connsiteY1" fmla="*/ 784860 h 825817"/>
              <a:gd name="connsiteX2" fmla="*/ 991553 w 1116330"/>
              <a:gd name="connsiteY2" fmla="*/ 825818 h 825817"/>
              <a:gd name="connsiteX3" fmla="*/ 702945 w 1116330"/>
              <a:gd name="connsiteY3" fmla="*/ 756285 h 825817"/>
              <a:gd name="connsiteX4" fmla="*/ 676275 w 1116330"/>
              <a:gd name="connsiteY4" fmla="*/ 765810 h 825817"/>
              <a:gd name="connsiteX5" fmla="*/ 624840 w 1116330"/>
              <a:gd name="connsiteY5" fmla="*/ 757238 h 825817"/>
              <a:gd name="connsiteX6" fmla="*/ 607695 w 1116330"/>
              <a:gd name="connsiteY6" fmla="*/ 748665 h 825817"/>
              <a:gd name="connsiteX7" fmla="*/ 593407 w 1116330"/>
              <a:gd name="connsiteY7" fmla="*/ 760095 h 825817"/>
              <a:gd name="connsiteX8" fmla="*/ 561975 w 1116330"/>
              <a:gd name="connsiteY8" fmla="*/ 756285 h 825817"/>
              <a:gd name="connsiteX9" fmla="*/ 519113 w 1116330"/>
              <a:gd name="connsiteY9" fmla="*/ 761048 h 825817"/>
              <a:gd name="connsiteX10" fmla="*/ 510540 w 1116330"/>
              <a:gd name="connsiteY10" fmla="*/ 767715 h 825817"/>
              <a:gd name="connsiteX11" fmla="*/ 470535 w 1116330"/>
              <a:gd name="connsiteY11" fmla="*/ 763905 h 825817"/>
              <a:gd name="connsiteX12" fmla="*/ 462915 w 1116330"/>
              <a:gd name="connsiteY12" fmla="*/ 748665 h 825817"/>
              <a:gd name="connsiteX13" fmla="*/ 451485 w 1116330"/>
              <a:gd name="connsiteY13" fmla="*/ 746760 h 825817"/>
              <a:gd name="connsiteX14" fmla="*/ 409575 w 1116330"/>
              <a:gd name="connsiteY14" fmla="*/ 759143 h 825817"/>
              <a:gd name="connsiteX15" fmla="*/ 394335 w 1116330"/>
              <a:gd name="connsiteY15" fmla="*/ 748665 h 825817"/>
              <a:gd name="connsiteX16" fmla="*/ 373380 w 1116330"/>
              <a:gd name="connsiteY16" fmla="*/ 756285 h 825817"/>
              <a:gd name="connsiteX17" fmla="*/ 371475 w 1116330"/>
              <a:gd name="connsiteY17" fmla="*/ 739140 h 825817"/>
              <a:gd name="connsiteX18" fmla="*/ 349567 w 1116330"/>
              <a:gd name="connsiteY18" fmla="*/ 727710 h 825817"/>
              <a:gd name="connsiteX19" fmla="*/ 335280 w 1116330"/>
              <a:gd name="connsiteY19" fmla="*/ 725805 h 825817"/>
              <a:gd name="connsiteX20" fmla="*/ 325755 w 1116330"/>
              <a:gd name="connsiteY20" fmla="*/ 715328 h 825817"/>
              <a:gd name="connsiteX21" fmla="*/ 297180 w 1116330"/>
              <a:gd name="connsiteY21" fmla="*/ 718185 h 825817"/>
              <a:gd name="connsiteX22" fmla="*/ 285750 w 1116330"/>
              <a:gd name="connsiteY22" fmla="*/ 710565 h 825817"/>
              <a:gd name="connsiteX23" fmla="*/ 274320 w 1116330"/>
              <a:gd name="connsiteY23" fmla="*/ 710565 h 825817"/>
              <a:gd name="connsiteX24" fmla="*/ 262890 w 1116330"/>
              <a:gd name="connsiteY24" fmla="*/ 719138 h 825817"/>
              <a:gd name="connsiteX25" fmla="*/ 210502 w 1116330"/>
              <a:gd name="connsiteY25" fmla="*/ 725805 h 825817"/>
              <a:gd name="connsiteX26" fmla="*/ 147638 w 1116330"/>
              <a:gd name="connsiteY26" fmla="*/ 685800 h 825817"/>
              <a:gd name="connsiteX27" fmla="*/ 158115 w 1116330"/>
              <a:gd name="connsiteY27" fmla="*/ 632460 h 825817"/>
              <a:gd name="connsiteX28" fmla="*/ 154305 w 1116330"/>
              <a:gd name="connsiteY28" fmla="*/ 593408 h 825817"/>
              <a:gd name="connsiteX29" fmla="*/ 123825 w 1116330"/>
              <a:gd name="connsiteY29" fmla="*/ 558165 h 825817"/>
              <a:gd name="connsiteX30" fmla="*/ 88582 w 1116330"/>
              <a:gd name="connsiteY30" fmla="*/ 559118 h 825817"/>
              <a:gd name="connsiteX31" fmla="*/ 84773 w 1116330"/>
              <a:gd name="connsiteY31" fmla="*/ 548640 h 825817"/>
              <a:gd name="connsiteX32" fmla="*/ 88582 w 1116330"/>
              <a:gd name="connsiteY32" fmla="*/ 537210 h 825817"/>
              <a:gd name="connsiteX33" fmla="*/ 81915 w 1116330"/>
              <a:gd name="connsiteY33" fmla="*/ 529590 h 825817"/>
              <a:gd name="connsiteX34" fmla="*/ 72390 w 1116330"/>
              <a:gd name="connsiteY34" fmla="*/ 530543 h 825817"/>
              <a:gd name="connsiteX35" fmla="*/ 52388 w 1116330"/>
              <a:gd name="connsiteY35" fmla="*/ 516255 h 825817"/>
              <a:gd name="connsiteX36" fmla="*/ 40957 w 1116330"/>
              <a:gd name="connsiteY36" fmla="*/ 520065 h 825817"/>
              <a:gd name="connsiteX37" fmla="*/ 21907 w 1116330"/>
              <a:gd name="connsiteY37" fmla="*/ 519113 h 825817"/>
              <a:gd name="connsiteX38" fmla="*/ 15240 w 1116330"/>
              <a:gd name="connsiteY38" fmla="*/ 504825 h 825817"/>
              <a:gd name="connsiteX39" fmla="*/ 0 w 1116330"/>
              <a:gd name="connsiteY39" fmla="*/ 501968 h 825817"/>
              <a:gd name="connsiteX40" fmla="*/ 23813 w 1116330"/>
              <a:gd name="connsiteY40" fmla="*/ 430530 h 825817"/>
              <a:gd name="connsiteX41" fmla="*/ 17145 w 1116330"/>
              <a:gd name="connsiteY41" fmla="*/ 487680 h 825817"/>
              <a:gd name="connsiteX42" fmla="*/ 21907 w 1116330"/>
              <a:gd name="connsiteY42" fmla="*/ 492443 h 825817"/>
              <a:gd name="connsiteX43" fmla="*/ 21907 w 1116330"/>
              <a:gd name="connsiteY43" fmla="*/ 473393 h 825817"/>
              <a:gd name="connsiteX44" fmla="*/ 29527 w 1116330"/>
              <a:gd name="connsiteY44" fmla="*/ 471488 h 825817"/>
              <a:gd name="connsiteX45" fmla="*/ 40005 w 1116330"/>
              <a:gd name="connsiteY45" fmla="*/ 493395 h 825817"/>
              <a:gd name="connsiteX46" fmla="*/ 35242 w 1116330"/>
              <a:gd name="connsiteY46" fmla="*/ 472440 h 825817"/>
              <a:gd name="connsiteX47" fmla="*/ 46672 w 1116330"/>
              <a:gd name="connsiteY47" fmla="*/ 432435 h 825817"/>
              <a:gd name="connsiteX48" fmla="*/ 63817 w 1116330"/>
              <a:gd name="connsiteY48" fmla="*/ 436245 h 825817"/>
              <a:gd name="connsiteX49" fmla="*/ 53340 w 1116330"/>
              <a:gd name="connsiteY49" fmla="*/ 417195 h 825817"/>
              <a:gd name="connsiteX50" fmla="*/ 43815 w 1116330"/>
              <a:gd name="connsiteY50" fmla="*/ 420053 h 825817"/>
              <a:gd name="connsiteX51" fmla="*/ 29527 w 1116330"/>
              <a:gd name="connsiteY51" fmla="*/ 416243 h 825817"/>
              <a:gd name="connsiteX52" fmla="*/ 31432 w 1116330"/>
              <a:gd name="connsiteY52" fmla="*/ 376238 h 825817"/>
              <a:gd name="connsiteX53" fmla="*/ 33338 w 1116330"/>
              <a:gd name="connsiteY53" fmla="*/ 390525 h 825817"/>
              <a:gd name="connsiteX54" fmla="*/ 41910 w 1116330"/>
              <a:gd name="connsiteY54" fmla="*/ 395288 h 825817"/>
              <a:gd name="connsiteX55" fmla="*/ 47625 w 1116330"/>
              <a:gd name="connsiteY55" fmla="*/ 380048 h 825817"/>
              <a:gd name="connsiteX56" fmla="*/ 78105 w 1116330"/>
              <a:gd name="connsiteY56" fmla="*/ 380048 h 825817"/>
              <a:gd name="connsiteX57" fmla="*/ 57150 w 1116330"/>
              <a:gd name="connsiteY57" fmla="*/ 368618 h 825817"/>
              <a:gd name="connsiteX58" fmla="*/ 40957 w 1116330"/>
              <a:gd name="connsiteY58" fmla="*/ 350520 h 825817"/>
              <a:gd name="connsiteX59" fmla="*/ 27622 w 1116330"/>
              <a:gd name="connsiteY59" fmla="*/ 365760 h 825817"/>
              <a:gd name="connsiteX60" fmla="*/ 39052 w 1116330"/>
              <a:gd name="connsiteY60" fmla="*/ 336233 h 825817"/>
              <a:gd name="connsiteX61" fmla="*/ 36195 w 1116330"/>
              <a:gd name="connsiteY61" fmla="*/ 292418 h 825817"/>
              <a:gd name="connsiteX62" fmla="*/ 34290 w 1116330"/>
              <a:gd name="connsiteY62" fmla="*/ 258128 h 825817"/>
              <a:gd name="connsiteX63" fmla="*/ 42863 w 1116330"/>
              <a:gd name="connsiteY63" fmla="*/ 200025 h 825817"/>
              <a:gd name="connsiteX64" fmla="*/ 38100 w 1116330"/>
              <a:gd name="connsiteY64" fmla="*/ 180975 h 825817"/>
              <a:gd name="connsiteX65" fmla="*/ 24765 w 1116330"/>
              <a:gd name="connsiteY65" fmla="*/ 160973 h 825817"/>
              <a:gd name="connsiteX66" fmla="*/ 25717 w 1116330"/>
              <a:gd name="connsiteY66" fmla="*/ 122873 h 825817"/>
              <a:gd name="connsiteX67" fmla="*/ 29527 w 1116330"/>
              <a:gd name="connsiteY67" fmla="*/ 97155 h 825817"/>
              <a:gd name="connsiteX68" fmla="*/ 48577 w 1116330"/>
              <a:gd name="connsiteY68" fmla="*/ 75248 h 825817"/>
              <a:gd name="connsiteX69" fmla="*/ 41910 w 1116330"/>
              <a:gd name="connsiteY69" fmla="*/ 61913 h 825817"/>
              <a:gd name="connsiteX70" fmla="*/ 43815 w 1116330"/>
              <a:gd name="connsiteY70" fmla="*/ 56198 h 825817"/>
              <a:gd name="connsiteX71" fmla="*/ 52388 w 1116330"/>
              <a:gd name="connsiteY71" fmla="*/ 57150 h 825817"/>
              <a:gd name="connsiteX72" fmla="*/ 126682 w 1116330"/>
              <a:gd name="connsiteY72" fmla="*/ 129540 h 825817"/>
              <a:gd name="connsiteX73" fmla="*/ 171450 w 1116330"/>
              <a:gd name="connsiteY73" fmla="*/ 147638 h 825817"/>
              <a:gd name="connsiteX74" fmla="*/ 220027 w 1116330"/>
              <a:gd name="connsiteY74" fmla="*/ 171450 h 825817"/>
              <a:gd name="connsiteX75" fmla="*/ 250507 w 1116330"/>
              <a:gd name="connsiteY75" fmla="*/ 170498 h 825817"/>
              <a:gd name="connsiteX76" fmla="*/ 252413 w 1116330"/>
              <a:gd name="connsiteY76" fmla="*/ 199073 h 825817"/>
              <a:gd name="connsiteX77" fmla="*/ 261938 w 1116330"/>
              <a:gd name="connsiteY77" fmla="*/ 183833 h 825817"/>
              <a:gd name="connsiteX78" fmla="*/ 268605 w 1116330"/>
              <a:gd name="connsiteY78" fmla="*/ 183833 h 825817"/>
              <a:gd name="connsiteX79" fmla="*/ 274320 w 1116330"/>
              <a:gd name="connsiteY79" fmla="*/ 209550 h 825817"/>
              <a:gd name="connsiteX80" fmla="*/ 279082 w 1116330"/>
              <a:gd name="connsiteY80" fmla="*/ 184785 h 825817"/>
              <a:gd name="connsiteX81" fmla="*/ 292417 w 1116330"/>
              <a:gd name="connsiteY81" fmla="*/ 182880 h 825817"/>
              <a:gd name="connsiteX82" fmla="*/ 297180 w 1116330"/>
              <a:gd name="connsiteY82" fmla="*/ 189548 h 825817"/>
              <a:gd name="connsiteX83" fmla="*/ 286703 w 1116330"/>
              <a:gd name="connsiteY83" fmla="*/ 195263 h 825817"/>
              <a:gd name="connsiteX84" fmla="*/ 287655 w 1116330"/>
              <a:gd name="connsiteY84" fmla="*/ 210503 h 825817"/>
              <a:gd name="connsiteX85" fmla="*/ 294323 w 1116330"/>
              <a:gd name="connsiteY85" fmla="*/ 196215 h 825817"/>
              <a:gd name="connsiteX86" fmla="*/ 304800 w 1116330"/>
              <a:gd name="connsiteY86" fmla="*/ 196215 h 825817"/>
              <a:gd name="connsiteX87" fmla="*/ 300990 w 1116330"/>
              <a:gd name="connsiteY87" fmla="*/ 220980 h 825817"/>
              <a:gd name="connsiteX88" fmla="*/ 290513 w 1116330"/>
              <a:gd name="connsiteY88" fmla="*/ 213360 h 825817"/>
              <a:gd name="connsiteX89" fmla="*/ 294323 w 1116330"/>
              <a:gd name="connsiteY89" fmla="*/ 226695 h 825817"/>
              <a:gd name="connsiteX90" fmla="*/ 293370 w 1116330"/>
              <a:gd name="connsiteY90" fmla="*/ 240983 h 825817"/>
              <a:gd name="connsiteX91" fmla="*/ 285750 w 1116330"/>
              <a:gd name="connsiteY91" fmla="*/ 247650 h 825817"/>
              <a:gd name="connsiteX92" fmla="*/ 261938 w 1116330"/>
              <a:gd name="connsiteY92" fmla="*/ 275273 h 825817"/>
              <a:gd name="connsiteX93" fmla="*/ 273367 w 1116330"/>
              <a:gd name="connsiteY93" fmla="*/ 242888 h 825817"/>
              <a:gd name="connsiteX94" fmla="*/ 258127 w 1116330"/>
              <a:gd name="connsiteY94" fmla="*/ 246698 h 825817"/>
              <a:gd name="connsiteX95" fmla="*/ 254317 w 1116330"/>
              <a:gd name="connsiteY95" fmla="*/ 266700 h 825817"/>
              <a:gd name="connsiteX96" fmla="*/ 218123 w 1116330"/>
              <a:gd name="connsiteY96" fmla="*/ 293370 h 825817"/>
              <a:gd name="connsiteX97" fmla="*/ 214313 w 1116330"/>
              <a:gd name="connsiteY97" fmla="*/ 302895 h 825817"/>
              <a:gd name="connsiteX98" fmla="*/ 194310 w 1116330"/>
              <a:gd name="connsiteY98" fmla="*/ 323850 h 825817"/>
              <a:gd name="connsiteX99" fmla="*/ 193357 w 1116330"/>
              <a:gd name="connsiteY99" fmla="*/ 333375 h 825817"/>
              <a:gd name="connsiteX100" fmla="*/ 214313 w 1116330"/>
              <a:gd name="connsiteY100" fmla="*/ 333375 h 825817"/>
              <a:gd name="connsiteX101" fmla="*/ 237173 w 1116330"/>
              <a:gd name="connsiteY101" fmla="*/ 331470 h 825817"/>
              <a:gd name="connsiteX102" fmla="*/ 241935 w 1116330"/>
              <a:gd name="connsiteY102" fmla="*/ 322898 h 825817"/>
              <a:gd name="connsiteX103" fmla="*/ 204788 w 1116330"/>
              <a:gd name="connsiteY103" fmla="*/ 327660 h 825817"/>
              <a:gd name="connsiteX104" fmla="*/ 204788 w 1116330"/>
              <a:gd name="connsiteY104" fmla="*/ 321945 h 825817"/>
              <a:gd name="connsiteX105" fmla="*/ 229552 w 1116330"/>
              <a:gd name="connsiteY105" fmla="*/ 295275 h 825817"/>
              <a:gd name="connsiteX106" fmla="*/ 246698 w 1116330"/>
              <a:gd name="connsiteY106" fmla="*/ 287655 h 825817"/>
              <a:gd name="connsiteX107" fmla="*/ 264795 w 1116330"/>
              <a:gd name="connsiteY107" fmla="*/ 285750 h 825817"/>
              <a:gd name="connsiteX108" fmla="*/ 274320 w 1116330"/>
              <a:gd name="connsiteY108" fmla="*/ 270510 h 825817"/>
              <a:gd name="connsiteX109" fmla="*/ 302895 w 1116330"/>
              <a:gd name="connsiteY109" fmla="*/ 248603 h 825817"/>
              <a:gd name="connsiteX110" fmla="*/ 302895 w 1116330"/>
              <a:gd name="connsiteY110" fmla="*/ 235268 h 825817"/>
              <a:gd name="connsiteX111" fmla="*/ 313373 w 1116330"/>
              <a:gd name="connsiteY111" fmla="*/ 235268 h 825817"/>
              <a:gd name="connsiteX112" fmla="*/ 314325 w 1116330"/>
              <a:gd name="connsiteY112" fmla="*/ 273368 h 825817"/>
              <a:gd name="connsiteX113" fmla="*/ 300038 w 1116330"/>
              <a:gd name="connsiteY113" fmla="*/ 273368 h 825817"/>
              <a:gd name="connsiteX114" fmla="*/ 294323 w 1116330"/>
              <a:gd name="connsiteY114" fmla="*/ 280988 h 825817"/>
              <a:gd name="connsiteX115" fmla="*/ 283845 w 1116330"/>
              <a:gd name="connsiteY115" fmla="*/ 272415 h 825817"/>
              <a:gd name="connsiteX116" fmla="*/ 286703 w 1116330"/>
              <a:gd name="connsiteY116" fmla="*/ 282893 h 825817"/>
              <a:gd name="connsiteX117" fmla="*/ 286703 w 1116330"/>
              <a:gd name="connsiteY117" fmla="*/ 299085 h 825817"/>
              <a:gd name="connsiteX118" fmla="*/ 280035 w 1116330"/>
              <a:gd name="connsiteY118" fmla="*/ 305753 h 825817"/>
              <a:gd name="connsiteX119" fmla="*/ 277178 w 1116330"/>
              <a:gd name="connsiteY119" fmla="*/ 290513 h 825817"/>
              <a:gd name="connsiteX120" fmla="*/ 269557 w 1116330"/>
              <a:gd name="connsiteY120" fmla="*/ 298133 h 825817"/>
              <a:gd name="connsiteX121" fmla="*/ 276225 w 1116330"/>
              <a:gd name="connsiteY121" fmla="*/ 303848 h 825817"/>
              <a:gd name="connsiteX122" fmla="*/ 267653 w 1116330"/>
              <a:gd name="connsiteY122" fmla="*/ 314325 h 825817"/>
              <a:gd name="connsiteX123" fmla="*/ 280035 w 1116330"/>
              <a:gd name="connsiteY123" fmla="*/ 314325 h 825817"/>
              <a:gd name="connsiteX124" fmla="*/ 286703 w 1116330"/>
              <a:gd name="connsiteY124" fmla="*/ 309563 h 825817"/>
              <a:gd name="connsiteX125" fmla="*/ 287655 w 1116330"/>
              <a:gd name="connsiteY125" fmla="*/ 328613 h 825817"/>
              <a:gd name="connsiteX126" fmla="*/ 278130 w 1116330"/>
              <a:gd name="connsiteY126" fmla="*/ 346710 h 825817"/>
              <a:gd name="connsiteX127" fmla="*/ 269557 w 1116330"/>
              <a:gd name="connsiteY127" fmla="*/ 356235 h 825817"/>
              <a:gd name="connsiteX128" fmla="*/ 268605 w 1116330"/>
              <a:gd name="connsiteY128" fmla="*/ 373380 h 825817"/>
              <a:gd name="connsiteX129" fmla="*/ 259080 w 1116330"/>
              <a:gd name="connsiteY129" fmla="*/ 371475 h 825817"/>
              <a:gd name="connsiteX130" fmla="*/ 257175 w 1116330"/>
              <a:gd name="connsiteY130" fmla="*/ 358140 h 825817"/>
              <a:gd name="connsiteX131" fmla="*/ 265748 w 1116330"/>
              <a:gd name="connsiteY131" fmla="*/ 347663 h 825817"/>
              <a:gd name="connsiteX132" fmla="*/ 258127 w 1116330"/>
              <a:gd name="connsiteY132" fmla="*/ 342900 h 825817"/>
              <a:gd name="connsiteX133" fmla="*/ 250507 w 1116330"/>
              <a:gd name="connsiteY133" fmla="*/ 349568 h 825817"/>
              <a:gd name="connsiteX134" fmla="*/ 243840 w 1116330"/>
              <a:gd name="connsiteY134" fmla="*/ 370523 h 825817"/>
              <a:gd name="connsiteX135" fmla="*/ 236220 w 1116330"/>
              <a:gd name="connsiteY135" fmla="*/ 379095 h 825817"/>
              <a:gd name="connsiteX136" fmla="*/ 235267 w 1116330"/>
              <a:gd name="connsiteY136" fmla="*/ 360045 h 825817"/>
              <a:gd name="connsiteX137" fmla="*/ 242888 w 1116330"/>
              <a:gd name="connsiteY137" fmla="*/ 349568 h 825817"/>
              <a:gd name="connsiteX138" fmla="*/ 240982 w 1116330"/>
              <a:gd name="connsiteY138" fmla="*/ 339090 h 825817"/>
              <a:gd name="connsiteX139" fmla="*/ 229552 w 1116330"/>
              <a:gd name="connsiteY139" fmla="*/ 350520 h 825817"/>
              <a:gd name="connsiteX140" fmla="*/ 230505 w 1116330"/>
              <a:gd name="connsiteY140" fmla="*/ 371475 h 825817"/>
              <a:gd name="connsiteX141" fmla="*/ 224790 w 1116330"/>
              <a:gd name="connsiteY141" fmla="*/ 375285 h 825817"/>
              <a:gd name="connsiteX142" fmla="*/ 204788 w 1116330"/>
              <a:gd name="connsiteY142" fmla="*/ 371475 h 825817"/>
              <a:gd name="connsiteX143" fmla="*/ 192405 w 1116330"/>
              <a:gd name="connsiteY143" fmla="*/ 382905 h 825817"/>
              <a:gd name="connsiteX144" fmla="*/ 213360 w 1116330"/>
              <a:gd name="connsiteY144" fmla="*/ 377190 h 825817"/>
              <a:gd name="connsiteX145" fmla="*/ 211455 w 1116330"/>
              <a:gd name="connsiteY145" fmla="*/ 398145 h 825817"/>
              <a:gd name="connsiteX146" fmla="*/ 220980 w 1116330"/>
              <a:gd name="connsiteY146" fmla="*/ 381000 h 825817"/>
              <a:gd name="connsiteX147" fmla="*/ 224790 w 1116330"/>
              <a:gd name="connsiteY147" fmla="*/ 394335 h 825817"/>
              <a:gd name="connsiteX148" fmla="*/ 229552 w 1116330"/>
              <a:gd name="connsiteY148" fmla="*/ 384810 h 825817"/>
              <a:gd name="connsiteX149" fmla="*/ 236220 w 1116330"/>
              <a:gd name="connsiteY149" fmla="*/ 401955 h 825817"/>
              <a:gd name="connsiteX150" fmla="*/ 242888 w 1116330"/>
              <a:gd name="connsiteY150" fmla="*/ 401955 h 825817"/>
              <a:gd name="connsiteX151" fmla="*/ 249555 w 1116330"/>
              <a:gd name="connsiteY151" fmla="*/ 394335 h 825817"/>
              <a:gd name="connsiteX152" fmla="*/ 255270 w 1116330"/>
              <a:gd name="connsiteY152" fmla="*/ 393383 h 825817"/>
              <a:gd name="connsiteX153" fmla="*/ 274320 w 1116330"/>
              <a:gd name="connsiteY153" fmla="*/ 375285 h 825817"/>
              <a:gd name="connsiteX154" fmla="*/ 276225 w 1116330"/>
              <a:gd name="connsiteY154" fmla="*/ 363855 h 825817"/>
              <a:gd name="connsiteX155" fmla="*/ 283845 w 1116330"/>
              <a:gd name="connsiteY155" fmla="*/ 369570 h 825817"/>
              <a:gd name="connsiteX156" fmla="*/ 286703 w 1116330"/>
              <a:gd name="connsiteY156" fmla="*/ 378143 h 825817"/>
              <a:gd name="connsiteX157" fmla="*/ 293370 w 1116330"/>
              <a:gd name="connsiteY157" fmla="*/ 375285 h 825817"/>
              <a:gd name="connsiteX158" fmla="*/ 294323 w 1116330"/>
              <a:gd name="connsiteY158" fmla="*/ 363855 h 825817"/>
              <a:gd name="connsiteX159" fmla="*/ 306705 w 1116330"/>
              <a:gd name="connsiteY159" fmla="*/ 363855 h 825817"/>
              <a:gd name="connsiteX160" fmla="*/ 308610 w 1116330"/>
              <a:gd name="connsiteY160" fmla="*/ 336233 h 825817"/>
              <a:gd name="connsiteX161" fmla="*/ 307657 w 1116330"/>
              <a:gd name="connsiteY161" fmla="*/ 310515 h 825817"/>
              <a:gd name="connsiteX162" fmla="*/ 316230 w 1116330"/>
              <a:gd name="connsiteY162" fmla="*/ 313373 h 825817"/>
              <a:gd name="connsiteX163" fmla="*/ 309563 w 1116330"/>
              <a:gd name="connsiteY163" fmla="*/ 293370 h 825817"/>
              <a:gd name="connsiteX164" fmla="*/ 322898 w 1116330"/>
              <a:gd name="connsiteY164" fmla="*/ 285750 h 825817"/>
              <a:gd name="connsiteX165" fmla="*/ 324803 w 1116330"/>
              <a:gd name="connsiteY165" fmla="*/ 262890 h 825817"/>
              <a:gd name="connsiteX166" fmla="*/ 346710 w 1116330"/>
              <a:gd name="connsiteY166" fmla="*/ 241935 h 825817"/>
              <a:gd name="connsiteX167" fmla="*/ 356235 w 1116330"/>
              <a:gd name="connsiteY167" fmla="*/ 242888 h 825817"/>
              <a:gd name="connsiteX168" fmla="*/ 359092 w 1116330"/>
              <a:gd name="connsiteY168" fmla="*/ 229553 h 825817"/>
              <a:gd name="connsiteX169" fmla="*/ 347663 w 1116330"/>
              <a:gd name="connsiteY169" fmla="*/ 216218 h 825817"/>
              <a:gd name="connsiteX170" fmla="*/ 346710 w 1116330"/>
              <a:gd name="connsiteY170" fmla="*/ 182880 h 825817"/>
              <a:gd name="connsiteX171" fmla="*/ 339090 w 1116330"/>
              <a:gd name="connsiteY171" fmla="*/ 191453 h 825817"/>
              <a:gd name="connsiteX172" fmla="*/ 345757 w 1116330"/>
              <a:gd name="connsiteY172" fmla="*/ 219075 h 825817"/>
              <a:gd name="connsiteX173" fmla="*/ 340042 w 1116330"/>
              <a:gd name="connsiteY173" fmla="*/ 220028 h 825817"/>
              <a:gd name="connsiteX174" fmla="*/ 334328 w 1116330"/>
              <a:gd name="connsiteY174" fmla="*/ 201930 h 825817"/>
              <a:gd name="connsiteX175" fmla="*/ 328613 w 1116330"/>
              <a:gd name="connsiteY175" fmla="*/ 197168 h 825817"/>
              <a:gd name="connsiteX176" fmla="*/ 331470 w 1116330"/>
              <a:gd name="connsiteY176" fmla="*/ 175260 h 825817"/>
              <a:gd name="connsiteX177" fmla="*/ 348615 w 1116330"/>
              <a:gd name="connsiteY177" fmla="*/ 174308 h 825817"/>
              <a:gd name="connsiteX178" fmla="*/ 351473 w 1116330"/>
              <a:gd name="connsiteY178" fmla="*/ 180975 h 825817"/>
              <a:gd name="connsiteX179" fmla="*/ 354330 w 1116330"/>
              <a:gd name="connsiteY179" fmla="*/ 165735 h 825817"/>
              <a:gd name="connsiteX180" fmla="*/ 339090 w 1116330"/>
              <a:gd name="connsiteY180" fmla="*/ 149543 h 825817"/>
              <a:gd name="connsiteX181" fmla="*/ 333375 w 1116330"/>
              <a:gd name="connsiteY181" fmla="*/ 134303 h 825817"/>
              <a:gd name="connsiteX182" fmla="*/ 331470 w 1116330"/>
              <a:gd name="connsiteY182" fmla="*/ 153353 h 825817"/>
              <a:gd name="connsiteX183" fmla="*/ 340042 w 1116330"/>
              <a:gd name="connsiteY183" fmla="*/ 163830 h 825817"/>
              <a:gd name="connsiteX184" fmla="*/ 333375 w 1116330"/>
              <a:gd name="connsiteY184" fmla="*/ 167640 h 825817"/>
              <a:gd name="connsiteX185" fmla="*/ 323850 w 1116330"/>
              <a:gd name="connsiteY185" fmla="*/ 160020 h 825817"/>
              <a:gd name="connsiteX186" fmla="*/ 306705 w 1116330"/>
              <a:gd name="connsiteY186" fmla="*/ 172403 h 825817"/>
              <a:gd name="connsiteX187" fmla="*/ 320992 w 1116330"/>
              <a:gd name="connsiteY187" fmla="*/ 177165 h 825817"/>
              <a:gd name="connsiteX188" fmla="*/ 322898 w 1116330"/>
              <a:gd name="connsiteY188" fmla="*/ 200025 h 825817"/>
              <a:gd name="connsiteX189" fmla="*/ 320040 w 1116330"/>
              <a:gd name="connsiteY189" fmla="*/ 217170 h 825817"/>
              <a:gd name="connsiteX190" fmla="*/ 328613 w 1116330"/>
              <a:gd name="connsiteY190" fmla="*/ 204788 h 825817"/>
              <a:gd name="connsiteX191" fmla="*/ 341948 w 1116330"/>
              <a:gd name="connsiteY191" fmla="*/ 226695 h 825817"/>
              <a:gd name="connsiteX192" fmla="*/ 338138 w 1116330"/>
              <a:gd name="connsiteY192" fmla="*/ 244793 h 825817"/>
              <a:gd name="connsiteX193" fmla="*/ 323850 w 1116330"/>
              <a:gd name="connsiteY193" fmla="*/ 244793 h 825817"/>
              <a:gd name="connsiteX194" fmla="*/ 323850 w 1116330"/>
              <a:gd name="connsiteY194" fmla="*/ 233363 h 825817"/>
              <a:gd name="connsiteX195" fmla="*/ 309563 w 1116330"/>
              <a:gd name="connsiteY195" fmla="*/ 221933 h 825817"/>
              <a:gd name="connsiteX196" fmla="*/ 314325 w 1116330"/>
              <a:gd name="connsiteY196" fmla="*/ 193358 h 825817"/>
              <a:gd name="connsiteX197" fmla="*/ 296228 w 1116330"/>
              <a:gd name="connsiteY197" fmla="*/ 168593 h 825817"/>
              <a:gd name="connsiteX198" fmla="*/ 321945 w 1116330"/>
              <a:gd name="connsiteY198" fmla="*/ 140018 h 825817"/>
              <a:gd name="connsiteX199" fmla="*/ 327660 w 1116330"/>
              <a:gd name="connsiteY199" fmla="*/ 100965 h 825817"/>
              <a:gd name="connsiteX200" fmla="*/ 336232 w 1116330"/>
              <a:gd name="connsiteY200" fmla="*/ 100965 h 825817"/>
              <a:gd name="connsiteX201" fmla="*/ 349567 w 1116330"/>
              <a:gd name="connsiteY201" fmla="*/ 131445 h 825817"/>
              <a:gd name="connsiteX202" fmla="*/ 349567 w 1116330"/>
              <a:gd name="connsiteY202" fmla="*/ 106680 h 825817"/>
              <a:gd name="connsiteX203" fmla="*/ 360998 w 1116330"/>
              <a:gd name="connsiteY203" fmla="*/ 109538 h 825817"/>
              <a:gd name="connsiteX204" fmla="*/ 360998 w 1116330"/>
              <a:gd name="connsiteY204" fmla="*/ 78105 h 825817"/>
              <a:gd name="connsiteX205" fmla="*/ 352425 w 1116330"/>
              <a:gd name="connsiteY205" fmla="*/ 70485 h 825817"/>
              <a:gd name="connsiteX206" fmla="*/ 340995 w 1116330"/>
              <a:gd name="connsiteY206" fmla="*/ 94298 h 825817"/>
              <a:gd name="connsiteX207" fmla="*/ 331470 w 1116330"/>
              <a:gd name="connsiteY207" fmla="*/ 65723 h 825817"/>
              <a:gd name="connsiteX208" fmla="*/ 343853 w 1116330"/>
              <a:gd name="connsiteY208" fmla="*/ 64770 h 825817"/>
              <a:gd name="connsiteX209" fmla="*/ 329565 w 1116330"/>
              <a:gd name="connsiteY209" fmla="*/ 18098 h 825817"/>
              <a:gd name="connsiteX210" fmla="*/ 347663 w 1116330"/>
              <a:gd name="connsiteY210" fmla="*/ 12383 h 825817"/>
              <a:gd name="connsiteX211" fmla="*/ 589598 w 1116330"/>
              <a:gd name="connsiteY211" fmla="*/ 83820 h 825817"/>
              <a:gd name="connsiteX212" fmla="*/ 891540 w 1116330"/>
              <a:gd name="connsiteY212" fmla="*/ 160020 h 825817"/>
              <a:gd name="connsiteX213" fmla="*/ 1116330 w 1116330"/>
              <a:gd name="connsiteY213" fmla="*/ 212408 h 825817"/>
              <a:gd name="connsiteX214" fmla="*/ 245745 w 1116330"/>
              <a:gd name="connsiteY214" fmla="*/ 371475 h 825817"/>
              <a:gd name="connsiteX215" fmla="*/ 250507 w 1116330"/>
              <a:gd name="connsiteY215" fmla="*/ 371475 h 825817"/>
              <a:gd name="connsiteX216" fmla="*/ 251460 w 1116330"/>
              <a:gd name="connsiteY216" fmla="*/ 379095 h 825817"/>
              <a:gd name="connsiteX217" fmla="*/ 246698 w 1116330"/>
              <a:gd name="connsiteY217" fmla="*/ 381953 h 825817"/>
              <a:gd name="connsiteX218" fmla="*/ 247650 w 1116330"/>
              <a:gd name="connsiteY218" fmla="*/ 387668 h 825817"/>
              <a:gd name="connsiteX219" fmla="*/ 240982 w 1116330"/>
              <a:gd name="connsiteY219" fmla="*/ 391478 h 825817"/>
              <a:gd name="connsiteX220" fmla="*/ 239077 w 1116330"/>
              <a:gd name="connsiteY220" fmla="*/ 382905 h 825817"/>
              <a:gd name="connsiteX221" fmla="*/ 243840 w 1116330"/>
              <a:gd name="connsiteY221" fmla="*/ 379095 h 825817"/>
              <a:gd name="connsiteX222" fmla="*/ 293370 w 1116330"/>
              <a:gd name="connsiteY222" fmla="*/ 330518 h 825817"/>
              <a:gd name="connsiteX223" fmla="*/ 281940 w 1116330"/>
              <a:gd name="connsiteY223" fmla="*/ 348615 h 825817"/>
              <a:gd name="connsiteX224" fmla="*/ 280988 w 1116330"/>
              <a:gd name="connsiteY224" fmla="*/ 356235 h 825817"/>
              <a:gd name="connsiteX225" fmla="*/ 284798 w 1116330"/>
              <a:gd name="connsiteY225" fmla="*/ 358140 h 825817"/>
              <a:gd name="connsiteX226" fmla="*/ 289560 w 1116330"/>
              <a:gd name="connsiteY226" fmla="*/ 352425 h 825817"/>
              <a:gd name="connsiteX227" fmla="*/ 300038 w 1116330"/>
              <a:gd name="connsiteY227" fmla="*/ 353378 h 825817"/>
              <a:gd name="connsiteX228" fmla="*/ 289560 w 1116330"/>
              <a:gd name="connsiteY228" fmla="*/ 124777 h 825817"/>
              <a:gd name="connsiteX229" fmla="*/ 294323 w 1116330"/>
              <a:gd name="connsiteY229" fmla="*/ 130493 h 825817"/>
              <a:gd name="connsiteX230" fmla="*/ 306705 w 1116330"/>
              <a:gd name="connsiteY230" fmla="*/ 127635 h 825817"/>
              <a:gd name="connsiteX231" fmla="*/ 308610 w 1116330"/>
              <a:gd name="connsiteY231" fmla="*/ 118110 h 825817"/>
              <a:gd name="connsiteX232" fmla="*/ 320040 w 1116330"/>
              <a:gd name="connsiteY232" fmla="*/ 100965 h 825817"/>
              <a:gd name="connsiteX233" fmla="*/ 310515 w 1116330"/>
              <a:gd name="connsiteY233" fmla="*/ 97155 h 825817"/>
              <a:gd name="connsiteX234" fmla="*/ 303848 w 1116330"/>
              <a:gd name="connsiteY234" fmla="*/ 112395 h 825817"/>
              <a:gd name="connsiteX235" fmla="*/ 302895 w 1116330"/>
              <a:gd name="connsiteY235" fmla="*/ 97155 h 825817"/>
              <a:gd name="connsiteX236" fmla="*/ 292417 w 1116330"/>
              <a:gd name="connsiteY236" fmla="*/ 99060 h 825817"/>
              <a:gd name="connsiteX237" fmla="*/ 285750 w 1116330"/>
              <a:gd name="connsiteY237" fmla="*/ 112395 h 825817"/>
              <a:gd name="connsiteX238" fmla="*/ 320040 w 1116330"/>
              <a:gd name="connsiteY238" fmla="*/ 72390 h 825817"/>
              <a:gd name="connsiteX239" fmla="*/ 326707 w 1116330"/>
              <a:gd name="connsiteY239" fmla="*/ 86678 h 825817"/>
              <a:gd name="connsiteX240" fmla="*/ 318135 w 1116330"/>
              <a:gd name="connsiteY240" fmla="*/ 88583 h 825817"/>
              <a:gd name="connsiteX241" fmla="*/ 310515 w 1116330"/>
              <a:gd name="connsiteY241" fmla="*/ 92393 h 825817"/>
              <a:gd name="connsiteX242" fmla="*/ 308610 w 1116330"/>
              <a:gd name="connsiteY242" fmla="*/ 69533 h 825817"/>
              <a:gd name="connsiteX243" fmla="*/ 294323 w 1116330"/>
              <a:gd name="connsiteY243" fmla="*/ 57150 h 825817"/>
              <a:gd name="connsiteX244" fmla="*/ 283845 w 1116330"/>
              <a:gd name="connsiteY244" fmla="*/ 55245 h 825817"/>
              <a:gd name="connsiteX245" fmla="*/ 288607 w 1116330"/>
              <a:gd name="connsiteY245" fmla="*/ 68580 h 825817"/>
              <a:gd name="connsiteX246" fmla="*/ 284798 w 1116330"/>
              <a:gd name="connsiteY246" fmla="*/ 80963 h 825817"/>
              <a:gd name="connsiteX247" fmla="*/ 292417 w 1116330"/>
              <a:gd name="connsiteY247" fmla="*/ 84773 h 825817"/>
              <a:gd name="connsiteX248" fmla="*/ 288607 w 1116330"/>
              <a:gd name="connsiteY248" fmla="*/ 95250 h 825817"/>
              <a:gd name="connsiteX249" fmla="*/ 304800 w 1116330"/>
              <a:gd name="connsiteY249" fmla="*/ 90488 h 825817"/>
              <a:gd name="connsiteX250" fmla="*/ 302895 w 1116330"/>
              <a:gd name="connsiteY250" fmla="*/ 69533 h 825817"/>
              <a:gd name="connsiteX251" fmla="*/ 294323 w 1116330"/>
              <a:gd name="connsiteY251" fmla="*/ 67628 h 825817"/>
              <a:gd name="connsiteX252" fmla="*/ 259080 w 1116330"/>
              <a:gd name="connsiteY252" fmla="*/ 77153 h 825817"/>
              <a:gd name="connsiteX253" fmla="*/ 261938 w 1116330"/>
              <a:gd name="connsiteY253" fmla="*/ 102870 h 825817"/>
              <a:gd name="connsiteX254" fmla="*/ 277178 w 1116330"/>
              <a:gd name="connsiteY254" fmla="*/ 115252 h 825817"/>
              <a:gd name="connsiteX255" fmla="*/ 282892 w 1116330"/>
              <a:gd name="connsiteY255" fmla="*/ 97155 h 825817"/>
              <a:gd name="connsiteX256" fmla="*/ 272415 w 1116330"/>
              <a:gd name="connsiteY256" fmla="*/ 76200 h 825817"/>
              <a:gd name="connsiteX257" fmla="*/ 277178 w 1116330"/>
              <a:gd name="connsiteY257" fmla="*/ 66675 h 825817"/>
              <a:gd name="connsiteX258" fmla="*/ 266700 w 1116330"/>
              <a:gd name="connsiteY258" fmla="*/ 57150 h 825817"/>
              <a:gd name="connsiteX259" fmla="*/ 258127 w 1116330"/>
              <a:gd name="connsiteY259" fmla="*/ 58103 h 825817"/>
              <a:gd name="connsiteX260" fmla="*/ 275273 w 1116330"/>
              <a:gd name="connsiteY260" fmla="*/ 72390 h 825817"/>
              <a:gd name="connsiteX261" fmla="*/ 307657 w 1116330"/>
              <a:gd name="connsiteY261" fmla="*/ 0 h 825817"/>
              <a:gd name="connsiteX262" fmla="*/ 296228 w 1116330"/>
              <a:gd name="connsiteY262" fmla="*/ 0 h 825817"/>
              <a:gd name="connsiteX263" fmla="*/ 296228 w 1116330"/>
              <a:gd name="connsiteY263" fmla="*/ 7620 h 825817"/>
              <a:gd name="connsiteX264" fmla="*/ 307657 w 1116330"/>
              <a:gd name="connsiteY264" fmla="*/ 13335 h 825817"/>
              <a:gd name="connsiteX265" fmla="*/ 299085 w 1116330"/>
              <a:gd name="connsiteY265" fmla="*/ 309563 h 825817"/>
              <a:gd name="connsiteX266" fmla="*/ 302895 w 1116330"/>
              <a:gd name="connsiteY266" fmla="*/ 283845 h 825817"/>
              <a:gd name="connsiteX267" fmla="*/ 292417 w 1116330"/>
              <a:gd name="connsiteY267" fmla="*/ 283845 h 825817"/>
              <a:gd name="connsiteX268" fmla="*/ 290513 w 1116330"/>
              <a:gd name="connsiteY268" fmla="*/ 301943 h 825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Lst>
            <a:rect l="l" t="t" r="r" b="b"/>
            <a:pathLst>
              <a:path w="1116330" h="825817">
                <a:moveTo>
                  <a:pt x="995362" y="746760"/>
                </a:moveTo>
                <a:lnTo>
                  <a:pt x="1002030" y="784860"/>
                </a:lnTo>
                <a:lnTo>
                  <a:pt x="991553" y="825818"/>
                </a:lnTo>
                <a:lnTo>
                  <a:pt x="702945" y="756285"/>
                </a:lnTo>
                <a:lnTo>
                  <a:pt x="676275" y="765810"/>
                </a:lnTo>
                <a:lnTo>
                  <a:pt x="624840" y="757238"/>
                </a:lnTo>
                <a:lnTo>
                  <a:pt x="607695" y="748665"/>
                </a:lnTo>
                <a:lnTo>
                  <a:pt x="593407" y="760095"/>
                </a:lnTo>
                <a:lnTo>
                  <a:pt x="561975" y="756285"/>
                </a:lnTo>
                <a:lnTo>
                  <a:pt x="519113" y="761048"/>
                </a:lnTo>
                <a:lnTo>
                  <a:pt x="510540" y="767715"/>
                </a:lnTo>
                <a:lnTo>
                  <a:pt x="470535" y="763905"/>
                </a:lnTo>
                <a:lnTo>
                  <a:pt x="462915" y="748665"/>
                </a:lnTo>
                <a:lnTo>
                  <a:pt x="451485" y="746760"/>
                </a:lnTo>
                <a:lnTo>
                  <a:pt x="409575" y="759143"/>
                </a:lnTo>
                <a:lnTo>
                  <a:pt x="394335" y="748665"/>
                </a:lnTo>
                <a:lnTo>
                  <a:pt x="373380" y="756285"/>
                </a:lnTo>
                <a:lnTo>
                  <a:pt x="371475" y="739140"/>
                </a:lnTo>
                <a:lnTo>
                  <a:pt x="349567" y="727710"/>
                </a:lnTo>
                <a:lnTo>
                  <a:pt x="335280" y="725805"/>
                </a:lnTo>
                <a:lnTo>
                  <a:pt x="325755" y="715328"/>
                </a:lnTo>
                <a:lnTo>
                  <a:pt x="297180" y="718185"/>
                </a:lnTo>
                <a:lnTo>
                  <a:pt x="285750" y="710565"/>
                </a:lnTo>
                <a:lnTo>
                  <a:pt x="274320" y="710565"/>
                </a:lnTo>
                <a:lnTo>
                  <a:pt x="262890" y="719138"/>
                </a:lnTo>
                <a:lnTo>
                  <a:pt x="210502" y="725805"/>
                </a:lnTo>
                <a:lnTo>
                  <a:pt x="147638" y="685800"/>
                </a:lnTo>
                <a:lnTo>
                  <a:pt x="158115" y="632460"/>
                </a:lnTo>
                <a:lnTo>
                  <a:pt x="154305" y="593408"/>
                </a:lnTo>
                <a:lnTo>
                  <a:pt x="123825" y="558165"/>
                </a:lnTo>
                <a:lnTo>
                  <a:pt x="88582" y="559118"/>
                </a:lnTo>
                <a:lnTo>
                  <a:pt x="84773" y="548640"/>
                </a:lnTo>
                <a:lnTo>
                  <a:pt x="88582" y="537210"/>
                </a:lnTo>
                <a:lnTo>
                  <a:pt x="81915" y="529590"/>
                </a:lnTo>
                <a:lnTo>
                  <a:pt x="72390" y="530543"/>
                </a:lnTo>
                <a:lnTo>
                  <a:pt x="52388" y="516255"/>
                </a:lnTo>
                <a:lnTo>
                  <a:pt x="40957" y="520065"/>
                </a:lnTo>
                <a:lnTo>
                  <a:pt x="21907" y="519113"/>
                </a:lnTo>
                <a:lnTo>
                  <a:pt x="15240" y="504825"/>
                </a:lnTo>
                <a:lnTo>
                  <a:pt x="0" y="501968"/>
                </a:lnTo>
                <a:lnTo>
                  <a:pt x="23813" y="430530"/>
                </a:lnTo>
                <a:lnTo>
                  <a:pt x="17145" y="487680"/>
                </a:lnTo>
                <a:lnTo>
                  <a:pt x="21907" y="492443"/>
                </a:lnTo>
                <a:lnTo>
                  <a:pt x="21907" y="473393"/>
                </a:lnTo>
                <a:lnTo>
                  <a:pt x="29527" y="471488"/>
                </a:lnTo>
                <a:lnTo>
                  <a:pt x="40005" y="493395"/>
                </a:lnTo>
                <a:lnTo>
                  <a:pt x="35242" y="472440"/>
                </a:lnTo>
                <a:lnTo>
                  <a:pt x="46672" y="432435"/>
                </a:lnTo>
                <a:lnTo>
                  <a:pt x="63817" y="436245"/>
                </a:lnTo>
                <a:lnTo>
                  <a:pt x="53340" y="417195"/>
                </a:lnTo>
                <a:lnTo>
                  <a:pt x="43815" y="420053"/>
                </a:lnTo>
                <a:lnTo>
                  <a:pt x="29527" y="416243"/>
                </a:lnTo>
                <a:lnTo>
                  <a:pt x="31432" y="376238"/>
                </a:lnTo>
                <a:lnTo>
                  <a:pt x="33338" y="390525"/>
                </a:lnTo>
                <a:lnTo>
                  <a:pt x="41910" y="395288"/>
                </a:lnTo>
                <a:lnTo>
                  <a:pt x="47625" y="380048"/>
                </a:lnTo>
                <a:lnTo>
                  <a:pt x="78105" y="380048"/>
                </a:lnTo>
                <a:lnTo>
                  <a:pt x="57150" y="368618"/>
                </a:lnTo>
                <a:lnTo>
                  <a:pt x="40957" y="350520"/>
                </a:lnTo>
                <a:lnTo>
                  <a:pt x="27622" y="365760"/>
                </a:lnTo>
                <a:lnTo>
                  <a:pt x="39052" y="336233"/>
                </a:lnTo>
                <a:lnTo>
                  <a:pt x="36195" y="292418"/>
                </a:lnTo>
                <a:lnTo>
                  <a:pt x="34290" y="258128"/>
                </a:lnTo>
                <a:lnTo>
                  <a:pt x="42863" y="200025"/>
                </a:lnTo>
                <a:lnTo>
                  <a:pt x="38100" y="180975"/>
                </a:lnTo>
                <a:lnTo>
                  <a:pt x="24765" y="160973"/>
                </a:lnTo>
                <a:lnTo>
                  <a:pt x="25717" y="122873"/>
                </a:lnTo>
                <a:lnTo>
                  <a:pt x="29527" y="97155"/>
                </a:lnTo>
                <a:lnTo>
                  <a:pt x="48577" y="75248"/>
                </a:lnTo>
                <a:lnTo>
                  <a:pt x="41910" y="61913"/>
                </a:lnTo>
                <a:lnTo>
                  <a:pt x="43815" y="56198"/>
                </a:lnTo>
                <a:lnTo>
                  <a:pt x="52388" y="57150"/>
                </a:lnTo>
                <a:lnTo>
                  <a:pt x="126682" y="129540"/>
                </a:lnTo>
                <a:lnTo>
                  <a:pt x="171450" y="147638"/>
                </a:lnTo>
                <a:lnTo>
                  <a:pt x="220027" y="171450"/>
                </a:lnTo>
                <a:lnTo>
                  <a:pt x="250507" y="170498"/>
                </a:lnTo>
                <a:lnTo>
                  <a:pt x="252413" y="199073"/>
                </a:lnTo>
                <a:lnTo>
                  <a:pt x="261938" y="183833"/>
                </a:lnTo>
                <a:lnTo>
                  <a:pt x="268605" y="183833"/>
                </a:lnTo>
                <a:lnTo>
                  <a:pt x="274320" y="209550"/>
                </a:lnTo>
                <a:lnTo>
                  <a:pt x="279082" y="184785"/>
                </a:lnTo>
                <a:lnTo>
                  <a:pt x="292417" y="182880"/>
                </a:lnTo>
                <a:lnTo>
                  <a:pt x="297180" y="189548"/>
                </a:lnTo>
                <a:lnTo>
                  <a:pt x="286703" y="195263"/>
                </a:lnTo>
                <a:lnTo>
                  <a:pt x="287655" y="210503"/>
                </a:lnTo>
                <a:lnTo>
                  <a:pt x="294323" y="196215"/>
                </a:lnTo>
                <a:lnTo>
                  <a:pt x="304800" y="196215"/>
                </a:lnTo>
                <a:lnTo>
                  <a:pt x="300990" y="220980"/>
                </a:lnTo>
                <a:lnTo>
                  <a:pt x="290513" y="213360"/>
                </a:lnTo>
                <a:lnTo>
                  <a:pt x="294323" y="226695"/>
                </a:lnTo>
                <a:lnTo>
                  <a:pt x="293370" y="240983"/>
                </a:lnTo>
                <a:lnTo>
                  <a:pt x="285750" y="247650"/>
                </a:lnTo>
                <a:lnTo>
                  <a:pt x="261938" y="275273"/>
                </a:lnTo>
                <a:lnTo>
                  <a:pt x="273367" y="242888"/>
                </a:lnTo>
                <a:lnTo>
                  <a:pt x="258127" y="246698"/>
                </a:lnTo>
                <a:lnTo>
                  <a:pt x="254317" y="266700"/>
                </a:lnTo>
                <a:lnTo>
                  <a:pt x="218123" y="293370"/>
                </a:lnTo>
                <a:lnTo>
                  <a:pt x="214313" y="302895"/>
                </a:lnTo>
                <a:lnTo>
                  <a:pt x="194310" y="323850"/>
                </a:lnTo>
                <a:lnTo>
                  <a:pt x="193357" y="333375"/>
                </a:lnTo>
                <a:lnTo>
                  <a:pt x="214313" y="333375"/>
                </a:lnTo>
                <a:lnTo>
                  <a:pt x="237173" y="331470"/>
                </a:lnTo>
                <a:lnTo>
                  <a:pt x="241935" y="322898"/>
                </a:lnTo>
                <a:lnTo>
                  <a:pt x="204788" y="327660"/>
                </a:lnTo>
                <a:lnTo>
                  <a:pt x="204788" y="321945"/>
                </a:lnTo>
                <a:lnTo>
                  <a:pt x="229552" y="295275"/>
                </a:lnTo>
                <a:lnTo>
                  <a:pt x="246698" y="287655"/>
                </a:lnTo>
                <a:lnTo>
                  <a:pt x="264795" y="285750"/>
                </a:lnTo>
                <a:lnTo>
                  <a:pt x="274320" y="270510"/>
                </a:lnTo>
                <a:lnTo>
                  <a:pt x="302895" y="248603"/>
                </a:lnTo>
                <a:lnTo>
                  <a:pt x="302895" y="235268"/>
                </a:lnTo>
                <a:lnTo>
                  <a:pt x="313373" y="235268"/>
                </a:lnTo>
                <a:lnTo>
                  <a:pt x="314325" y="273368"/>
                </a:lnTo>
                <a:lnTo>
                  <a:pt x="300038" y="273368"/>
                </a:lnTo>
                <a:lnTo>
                  <a:pt x="294323" y="280988"/>
                </a:lnTo>
                <a:lnTo>
                  <a:pt x="283845" y="272415"/>
                </a:lnTo>
                <a:lnTo>
                  <a:pt x="286703" y="282893"/>
                </a:lnTo>
                <a:lnTo>
                  <a:pt x="286703" y="299085"/>
                </a:lnTo>
                <a:lnTo>
                  <a:pt x="280035" y="305753"/>
                </a:lnTo>
                <a:lnTo>
                  <a:pt x="277178" y="290513"/>
                </a:lnTo>
                <a:lnTo>
                  <a:pt x="269557" y="298133"/>
                </a:lnTo>
                <a:lnTo>
                  <a:pt x="276225" y="303848"/>
                </a:lnTo>
                <a:lnTo>
                  <a:pt x="267653" y="314325"/>
                </a:lnTo>
                <a:lnTo>
                  <a:pt x="280035" y="314325"/>
                </a:lnTo>
                <a:lnTo>
                  <a:pt x="286703" y="309563"/>
                </a:lnTo>
                <a:lnTo>
                  <a:pt x="287655" y="328613"/>
                </a:lnTo>
                <a:lnTo>
                  <a:pt x="278130" y="346710"/>
                </a:lnTo>
                <a:lnTo>
                  <a:pt x="269557" y="356235"/>
                </a:lnTo>
                <a:lnTo>
                  <a:pt x="268605" y="373380"/>
                </a:lnTo>
                <a:lnTo>
                  <a:pt x="259080" y="371475"/>
                </a:lnTo>
                <a:lnTo>
                  <a:pt x="257175" y="358140"/>
                </a:lnTo>
                <a:lnTo>
                  <a:pt x="265748" y="347663"/>
                </a:lnTo>
                <a:lnTo>
                  <a:pt x="258127" y="342900"/>
                </a:lnTo>
                <a:lnTo>
                  <a:pt x="250507" y="349568"/>
                </a:lnTo>
                <a:lnTo>
                  <a:pt x="243840" y="370523"/>
                </a:lnTo>
                <a:lnTo>
                  <a:pt x="236220" y="379095"/>
                </a:lnTo>
                <a:lnTo>
                  <a:pt x="235267" y="360045"/>
                </a:lnTo>
                <a:lnTo>
                  <a:pt x="242888" y="349568"/>
                </a:lnTo>
                <a:lnTo>
                  <a:pt x="240982" y="339090"/>
                </a:lnTo>
                <a:lnTo>
                  <a:pt x="229552" y="350520"/>
                </a:lnTo>
                <a:lnTo>
                  <a:pt x="230505" y="371475"/>
                </a:lnTo>
                <a:lnTo>
                  <a:pt x="224790" y="375285"/>
                </a:lnTo>
                <a:lnTo>
                  <a:pt x="204788" y="371475"/>
                </a:lnTo>
                <a:lnTo>
                  <a:pt x="192405" y="382905"/>
                </a:lnTo>
                <a:lnTo>
                  <a:pt x="213360" y="377190"/>
                </a:lnTo>
                <a:lnTo>
                  <a:pt x="211455" y="398145"/>
                </a:lnTo>
                <a:lnTo>
                  <a:pt x="220980" y="381000"/>
                </a:lnTo>
                <a:lnTo>
                  <a:pt x="224790" y="394335"/>
                </a:lnTo>
                <a:lnTo>
                  <a:pt x="229552" y="384810"/>
                </a:lnTo>
                <a:lnTo>
                  <a:pt x="236220" y="401955"/>
                </a:lnTo>
                <a:lnTo>
                  <a:pt x="242888" y="401955"/>
                </a:lnTo>
                <a:lnTo>
                  <a:pt x="249555" y="394335"/>
                </a:lnTo>
                <a:lnTo>
                  <a:pt x="255270" y="393383"/>
                </a:lnTo>
                <a:lnTo>
                  <a:pt x="274320" y="375285"/>
                </a:lnTo>
                <a:lnTo>
                  <a:pt x="276225" y="363855"/>
                </a:lnTo>
                <a:lnTo>
                  <a:pt x="283845" y="369570"/>
                </a:lnTo>
                <a:lnTo>
                  <a:pt x="286703" y="378143"/>
                </a:lnTo>
                <a:lnTo>
                  <a:pt x="293370" y="375285"/>
                </a:lnTo>
                <a:lnTo>
                  <a:pt x="294323" y="363855"/>
                </a:lnTo>
                <a:lnTo>
                  <a:pt x="306705" y="363855"/>
                </a:lnTo>
                <a:lnTo>
                  <a:pt x="308610" y="336233"/>
                </a:lnTo>
                <a:lnTo>
                  <a:pt x="307657" y="310515"/>
                </a:lnTo>
                <a:lnTo>
                  <a:pt x="316230" y="313373"/>
                </a:lnTo>
                <a:lnTo>
                  <a:pt x="309563" y="293370"/>
                </a:lnTo>
                <a:lnTo>
                  <a:pt x="322898" y="285750"/>
                </a:lnTo>
                <a:lnTo>
                  <a:pt x="324803" y="262890"/>
                </a:lnTo>
                <a:lnTo>
                  <a:pt x="346710" y="241935"/>
                </a:lnTo>
                <a:lnTo>
                  <a:pt x="356235" y="242888"/>
                </a:lnTo>
                <a:lnTo>
                  <a:pt x="359092" y="229553"/>
                </a:lnTo>
                <a:lnTo>
                  <a:pt x="347663" y="216218"/>
                </a:lnTo>
                <a:lnTo>
                  <a:pt x="346710" y="182880"/>
                </a:lnTo>
                <a:lnTo>
                  <a:pt x="339090" y="191453"/>
                </a:lnTo>
                <a:lnTo>
                  <a:pt x="345757" y="219075"/>
                </a:lnTo>
                <a:lnTo>
                  <a:pt x="340042" y="220028"/>
                </a:lnTo>
                <a:lnTo>
                  <a:pt x="334328" y="201930"/>
                </a:lnTo>
                <a:lnTo>
                  <a:pt x="328613" y="197168"/>
                </a:lnTo>
                <a:lnTo>
                  <a:pt x="331470" y="175260"/>
                </a:lnTo>
                <a:lnTo>
                  <a:pt x="348615" y="174308"/>
                </a:lnTo>
                <a:lnTo>
                  <a:pt x="351473" y="180975"/>
                </a:lnTo>
                <a:lnTo>
                  <a:pt x="354330" y="165735"/>
                </a:lnTo>
                <a:lnTo>
                  <a:pt x="339090" y="149543"/>
                </a:lnTo>
                <a:lnTo>
                  <a:pt x="333375" y="134303"/>
                </a:lnTo>
                <a:lnTo>
                  <a:pt x="331470" y="153353"/>
                </a:lnTo>
                <a:lnTo>
                  <a:pt x="340042" y="163830"/>
                </a:lnTo>
                <a:lnTo>
                  <a:pt x="333375" y="167640"/>
                </a:lnTo>
                <a:lnTo>
                  <a:pt x="323850" y="160020"/>
                </a:lnTo>
                <a:lnTo>
                  <a:pt x="306705" y="172403"/>
                </a:lnTo>
                <a:lnTo>
                  <a:pt x="320992" y="177165"/>
                </a:lnTo>
                <a:lnTo>
                  <a:pt x="322898" y="200025"/>
                </a:lnTo>
                <a:lnTo>
                  <a:pt x="320040" y="217170"/>
                </a:lnTo>
                <a:lnTo>
                  <a:pt x="328613" y="204788"/>
                </a:lnTo>
                <a:lnTo>
                  <a:pt x="341948" y="226695"/>
                </a:lnTo>
                <a:lnTo>
                  <a:pt x="338138" y="244793"/>
                </a:lnTo>
                <a:lnTo>
                  <a:pt x="323850" y="244793"/>
                </a:lnTo>
                <a:lnTo>
                  <a:pt x="323850" y="233363"/>
                </a:lnTo>
                <a:lnTo>
                  <a:pt x="309563" y="221933"/>
                </a:lnTo>
                <a:lnTo>
                  <a:pt x="314325" y="193358"/>
                </a:lnTo>
                <a:lnTo>
                  <a:pt x="296228" y="168593"/>
                </a:lnTo>
                <a:lnTo>
                  <a:pt x="321945" y="140018"/>
                </a:lnTo>
                <a:lnTo>
                  <a:pt x="327660" y="100965"/>
                </a:lnTo>
                <a:lnTo>
                  <a:pt x="336232" y="100965"/>
                </a:lnTo>
                <a:lnTo>
                  <a:pt x="349567" y="131445"/>
                </a:lnTo>
                <a:lnTo>
                  <a:pt x="349567" y="106680"/>
                </a:lnTo>
                <a:lnTo>
                  <a:pt x="360998" y="109538"/>
                </a:lnTo>
                <a:lnTo>
                  <a:pt x="360998" y="78105"/>
                </a:lnTo>
                <a:lnTo>
                  <a:pt x="352425" y="70485"/>
                </a:lnTo>
                <a:lnTo>
                  <a:pt x="340995" y="94298"/>
                </a:lnTo>
                <a:lnTo>
                  <a:pt x="331470" y="65723"/>
                </a:lnTo>
                <a:lnTo>
                  <a:pt x="343853" y="64770"/>
                </a:lnTo>
                <a:lnTo>
                  <a:pt x="329565" y="18098"/>
                </a:lnTo>
                <a:lnTo>
                  <a:pt x="347663" y="12383"/>
                </a:lnTo>
                <a:lnTo>
                  <a:pt x="589598" y="83820"/>
                </a:lnTo>
                <a:lnTo>
                  <a:pt x="891540" y="160020"/>
                </a:lnTo>
                <a:lnTo>
                  <a:pt x="1116330" y="212408"/>
                </a:lnTo>
                <a:close/>
                <a:moveTo>
                  <a:pt x="245745" y="371475"/>
                </a:moveTo>
                <a:lnTo>
                  <a:pt x="250507" y="371475"/>
                </a:lnTo>
                <a:lnTo>
                  <a:pt x="251460" y="379095"/>
                </a:lnTo>
                <a:lnTo>
                  <a:pt x="246698" y="381953"/>
                </a:lnTo>
                <a:lnTo>
                  <a:pt x="247650" y="387668"/>
                </a:lnTo>
                <a:lnTo>
                  <a:pt x="240982" y="391478"/>
                </a:lnTo>
                <a:lnTo>
                  <a:pt x="239077" y="382905"/>
                </a:lnTo>
                <a:lnTo>
                  <a:pt x="243840" y="379095"/>
                </a:lnTo>
                <a:close/>
                <a:moveTo>
                  <a:pt x="293370" y="330518"/>
                </a:moveTo>
                <a:lnTo>
                  <a:pt x="281940" y="348615"/>
                </a:lnTo>
                <a:lnTo>
                  <a:pt x="280988" y="356235"/>
                </a:lnTo>
                <a:lnTo>
                  <a:pt x="284798" y="358140"/>
                </a:lnTo>
                <a:lnTo>
                  <a:pt x="289560" y="352425"/>
                </a:lnTo>
                <a:lnTo>
                  <a:pt x="300038" y="353378"/>
                </a:lnTo>
                <a:close/>
                <a:moveTo>
                  <a:pt x="289560" y="124777"/>
                </a:moveTo>
                <a:lnTo>
                  <a:pt x="294323" y="130493"/>
                </a:lnTo>
                <a:lnTo>
                  <a:pt x="306705" y="127635"/>
                </a:lnTo>
                <a:lnTo>
                  <a:pt x="308610" y="118110"/>
                </a:lnTo>
                <a:lnTo>
                  <a:pt x="320040" y="100965"/>
                </a:lnTo>
                <a:lnTo>
                  <a:pt x="310515" y="97155"/>
                </a:lnTo>
                <a:lnTo>
                  <a:pt x="303848" y="112395"/>
                </a:lnTo>
                <a:lnTo>
                  <a:pt x="302895" y="97155"/>
                </a:lnTo>
                <a:lnTo>
                  <a:pt x="292417" y="99060"/>
                </a:lnTo>
                <a:lnTo>
                  <a:pt x="285750" y="112395"/>
                </a:lnTo>
                <a:close/>
                <a:moveTo>
                  <a:pt x="320040" y="72390"/>
                </a:moveTo>
                <a:lnTo>
                  <a:pt x="326707" y="86678"/>
                </a:lnTo>
                <a:lnTo>
                  <a:pt x="318135" y="88583"/>
                </a:lnTo>
                <a:lnTo>
                  <a:pt x="310515" y="92393"/>
                </a:lnTo>
                <a:lnTo>
                  <a:pt x="308610" y="69533"/>
                </a:lnTo>
                <a:close/>
                <a:moveTo>
                  <a:pt x="294323" y="57150"/>
                </a:moveTo>
                <a:lnTo>
                  <a:pt x="283845" y="55245"/>
                </a:lnTo>
                <a:lnTo>
                  <a:pt x="288607" y="68580"/>
                </a:lnTo>
                <a:close/>
                <a:moveTo>
                  <a:pt x="284798" y="80963"/>
                </a:moveTo>
                <a:lnTo>
                  <a:pt x="292417" y="84773"/>
                </a:lnTo>
                <a:lnTo>
                  <a:pt x="288607" y="95250"/>
                </a:lnTo>
                <a:lnTo>
                  <a:pt x="304800" y="90488"/>
                </a:lnTo>
                <a:lnTo>
                  <a:pt x="302895" y="69533"/>
                </a:lnTo>
                <a:lnTo>
                  <a:pt x="294323" y="67628"/>
                </a:lnTo>
                <a:close/>
                <a:moveTo>
                  <a:pt x="259080" y="77153"/>
                </a:moveTo>
                <a:lnTo>
                  <a:pt x="261938" y="102870"/>
                </a:lnTo>
                <a:lnTo>
                  <a:pt x="277178" y="115252"/>
                </a:lnTo>
                <a:lnTo>
                  <a:pt x="282892" y="97155"/>
                </a:lnTo>
                <a:lnTo>
                  <a:pt x="272415" y="76200"/>
                </a:lnTo>
                <a:close/>
                <a:moveTo>
                  <a:pt x="277178" y="66675"/>
                </a:moveTo>
                <a:lnTo>
                  <a:pt x="266700" y="57150"/>
                </a:lnTo>
                <a:lnTo>
                  <a:pt x="258127" y="58103"/>
                </a:lnTo>
                <a:lnTo>
                  <a:pt x="275273" y="72390"/>
                </a:lnTo>
                <a:close/>
                <a:moveTo>
                  <a:pt x="307657" y="0"/>
                </a:moveTo>
                <a:lnTo>
                  <a:pt x="296228" y="0"/>
                </a:lnTo>
                <a:lnTo>
                  <a:pt x="296228" y="7620"/>
                </a:lnTo>
                <a:lnTo>
                  <a:pt x="307657" y="13335"/>
                </a:lnTo>
                <a:close/>
                <a:moveTo>
                  <a:pt x="299085" y="309563"/>
                </a:moveTo>
                <a:lnTo>
                  <a:pt x="302895" y="283845"/>
                </a:lnTo>
                <a:lnTo>
                  <a:pt x="292417" y="283845"/>
                </a:lnTo>
                <a:lnTo>
                  <a:pt x="290513" y="301943"/>
                </a:lnTo>
                <a:close/>
              </a:path>
            </a:pathLst>
          </a:custGeom>
          <a:solidFill>
            <a:schemeClr val="accent3"/>
          </a:solidFill>
          <a:ln w="9525" cap="flat">
            <a:noFill/>
            <a:prstDash val="solid"/>
            <a:miter/>
          </a:ln>
        </p:spPr>
        <p:txBody>
          <a:bodyPr rtlCol="0" anchor="ctr"/>
          <a:lstStyle/>
          <a:p>
            <a:endParaRPr lang="en-US" dirty="0"/>
          </a:p>
        </p:txBody>
      </p:sp>
      <p:sp>
        <p:nvSpPr>
          <p:cNvPr id="60" name="Freeform: Shape 59">
            <a:extLst>
              <a:ext uri="{FF2B5EF4-FFF2-40B4-BE49-F238E27FC236}">
                <a16:creationId xmlns:a16="http://schemas.microsoft.com/office/drawing/2014/main" id="{AA67C057-3D03-FAFC-66F1-967AE960F414}"/>
              </a:ext>
            </a:extLst>
          </p:cNvPr>
          <p:cNvSpPr/>
          <p:nvPr/>
        </p:nvSpPr>
        <p:spPr>
          <a:xfrm>
            <a:off x="8626792" y="2501266"/>
            <a:ext cx="752475" cy="743902"/>
          </a:xfrm>
          <a:custGeom>
            <a:avLst/>
            <a:gdLst>
              <a:gd name="connsiteX0" fmla="*/ 135255 w 752475"/>
              <a:gd name="connsiteY0" fmla="*/ 689610 h 743902"/>
              <a:gd name="connsiteX1" fmla="*/ 127635 w 752475"/>
              <a:gd name="connsiteY1" fmla="*/ 701040 h 743902"/>
              <a:gd name="connsiteX2" fmla="*/ 141922 w 752475"/>
              <a:gd name="connsiteY2" fmla="*/ 707707 h 743902"/>
              <a:gd name="connsiteX3" fmla="*/ 142875 w 752475"/>
              <a:gd name="connsiteY3" fmla="*/ 721995 h 743902"/>
              <a:gd name="connsiteX4" fmla="*/ 184785 w 752475"/>
              <a:gd name="connsiteY4" fmla="*/ 743903 h 743902"/>
              <a:gd name="connsiteX5" fmla="*/ 206693 w 752475"/>
              <a:gd name="connsiteY5" fmla="*/ 742950 h 743902"/>
              <a:gd name="connsiteX6" fmla="*/ 224790 w 752475"/>
              <a:gd name="connsiteY6" fmla="*/ 725805 h 743902"/>
              <a:gd name="connsiteX7" fmla="*/ 232410 w 752475"/>
              <a:gd name="connsiteY7" fmla="*/ 709613 h 743902"/>
              <a:gd name="connsiteX8" fmla="*/ 260985 w 752475"/>
              <a:gd name="connsiteY8" fmla="*/ 726757 h 743902"/>
              <a:gd name="connsiteX9" fmla="*/ 313372 w 752475"/>
              <a:gd name="connsiteY9" fmla="*/ 703897 h 743902"/>
              <a:gd name="connsiteX10" fmla="*/ 318135 w 752475"/>
              <a:gd name="connsiteY10" fmla="*/ 695325 h 743902"/>
              <a:gd name="connsiteX11" fmla="*/ 310515 w 752475"/>
              <a:gd name="connsiteY11" fmla="*/ 690563 h 743902"/>
              <a:gd name="connsiteX12" fmla="*/ 316230 w 752475"/>
              <a:gd name="connsiteY12" fmla="*/ 677228 h 743902"/>
              <a:gd name="connsiteX13" fmla="*/ 330518 w 752475"/>
              <a:gd name="connsiteY13" fmla="*/ 686753 h 743902"/>
              <a:gd name="connsiteX14" fmla="*/ 371475 w 752475"/>
              <a:gd name="connsiteY14" fmla="*/ 657225 h 743902"/>
              <a:gd name="connsiteX15" fmla="*/ 378143 w 752475"/>
              <a:gd name="connsiteY15" fmla="*/ 667703 h 743902"/>
              <a:gd name="connsiteX16" fmla="*/ 400050 w 752475"/>
              <a:gd name="connsiteY16" fmla="*/ 648653 h 743902"/>
              <a:gd name="connsiteX17" fmla="*/ 399097 w 752475"/>
              <a:gd name="connsiteY17" fmla="*/ 635317 h 743902"/>
              <a:gd name="connsiteX18" fmla="*/ 413385 w 752475"/>
              <a:gd name="connsiteY18" fmla="*/ 617220 h 743902"/>
              <a:gd name="connsiteX19" fmla="*/ 399097 w 752475"/>
              <a:gd name="connsiteY19" fmla="*/ 605790 h 743902"/>
              <a:gd name="connsiteX20" fmla="*/ 408622 w 752475"/>
              <a:gd name="connsiteY20" fmla="*/ 574357 h 743902"/>
              <a:gd name="connsiteX21" fmla="*/ 443865 w 752475"/>
              <a:gd name="connsiteY21" fmla="*/ 514350 h 743902"/>
              <a:gd name="connsiteX22" fmla="*/ 440055 w 752475"/>
              <a:gd name="connsiteY22" fmla="*/ 496253 h 743902"/>
              <a:gd name="connsiteX23" fmla="*/ 460057 w 752475"/>
              <a:gd name="connsiteY23" fmla="*/ 475297 h 743902"/>
              <a:gd name="connsiteX24" fmla="*/ 456247 w 752475"/>
              <a:gd name="connsiteY24" fmla="*/ 461010 h 743902"/>
              <a:gd name="connsiteX25" fmla="*/ 469582 w 752475"/>
              <a:gd name="connsiteY25" fmla="*/ 444817 h 743902"/>
              <a:gd name="connsiteX26" fmla="*/ 470535 w 752475"/>
              <a:gd name="connsiteY26" fmla="*/ 400050 h 743902"/>
              <a:gd name="connsiteX27" fmla="*/ 492443 w 752475"/>
              <a:gd name="connsiteY27" fmla="*/ 406717 h 743902"/>
              <a:gd name="connsiteX28" fmla="*/ 504825 w 752475"/>
              <a:gd name="connsiteY28" fmla="*/ 424815 h 743902"/>
              <a:gd name="connsiteX29" fmla="*/ 531495 w 752475"/>
              <a:gd name="connsiteY29" fmla="*/ 429578 h 743902"/>
              <a:gd name="connsiteX30" fmla="*/ 543877 w 752475"/>
              <a:gd name="connsiteY30" fmla="*/ 414338 h 743902"/>
              <a:gd name="connsiteX31" fmla="*/ 565785 w 752475"/>
              <a:gd name="connsiteY31" fmla="*/ 333375 h 743902"/>
              <a:gd name="connsiteX32" fmla="*/ 588645 w 752475"/>
              <a:gd name="connsiteY32" fmla="*/ 343853 h 743902"/>
              <a:gd name="connsiteX33" fmla="*/ 598170 w 752475"/>
              <a:gd name="connsiteY33" fmla="*/ 320040 h 743902"/>
              <a:gd name="connsiteX34" fmla="*/ 606743 w 752475"/>
              <a:gd name="connsiteY34" fmla="*/ 312420 h 743902"/>
              <a:gd name="connsiteX35" fmla="*/ 620077 w 752475"/>
              <a:gd name="connsiteY35" fmla="*/ 295275 h 743902"/>
              <a:gd name="connsiteX36" fmla="*/ 628650 w 752475"/>
              <a:gd name="connsiteY36" fmla="*/ 287655 h 743902"/>
              <a:gd name="connsiteX37" fmla="*/ 633413 w 752475"/>
              <a:gd name="connsiteY37" fmla="*/ 267652 h 743902"/>
              <a:gd name="connsiteX38" fmla="*/ 644843 w 752475"/>
              <a:gd name="connsiteY38" fmla="*/ 260032 h 743902"/>
              <a:gd name="connsiteX39" fmla="*/ 643890 w 752475"/>
              <a:gd name="connsiteY39" fmla="*/ 232410 h 743902"/>
              <a:gd name="connsiteX40" fmla="*/ 651510 w 752475"/>
              <a:gd name="connsiteY40" fmla="*/ 210502 h 743902"/>
              <a:gd name="connsiteX41" fmla="*/ 642938 w 752475"/>
              <a:gd name="connsiteY41" fmla="*/ 195263 h 743902"/>
              <a:gd name="connsiteX42" fmla="*/ 644843 w 752475"/>
              <a:gd name="connsiteY42" fmla="*/ 186690 h 743902"/>
              <a:gd name="connsiteX43" fmla="*/ 740093 w 752475"/>
              <a:gd name="connsiteY43" fmla="*/ 236220 h 743902"/>
              <a:gd name="connsiteX44" fmla="*/ 744855 w 752475"/>
              <a:gd name="connsiteY44" fmla="*/ 214313 h 743902"/>
              <a:gd name="connsiteX45" fmla="*/ 748665 w 752475"/>
              <a:gd name="connsiteY45" fmla="*/ 199072 h 743902"/>
              <a:gd name="connsiteX46" fmla="*/ 752475 w 752475"/>
              <a:gd name="connsiteY46" fmla="*/ 192405 h 743902"/>
              <a:gd name="connsiteX47" fmla="*/ 743902 w 752475"/>
              <a:gd name="connsiteY47" fmla="*/ 188595 h 743902"/>
              <a:gd name="connsiteX48" fmla="*/ 745807 w 752475"/>
              <a:gd name="connsiteY48" fmla="*/ 173355 h 743902"/>
              <a:gd name="connsiteX49" fmla="*/ 736282 w 752475"/>
              <a:gd name="connsiteY49" fmla="*/ 168592 h 743902"/>
              <a:gd name="connsiteX50" fmla="*/ 734377 w 752475"/>
              <a:gd name="connsiteY50" fmla="*/ 161925 h 743902"/>
              <a:gd name="connsiteX51" fmla="*/ 727710 w 752475"/>
              <a:gd name="connsiteY51" fmla="*/ 161925 h 743902"/>
              <a:gd name="connsiteX52" fmla="*/ 720090 w 752475"/>
              <a:gd name="connsiteY52" fmla="*/ 150495 h 743902"/>
              <a:gd name="connsiteX53" fmla="*/ 721995 w 752475"/>
              <a:gd name="connsiteY53" fmla="*/ 140970 h 743902"/>
              <a:gd name="connsiteX54" fmla="*/ 697230 w 752475"/>
              <a:gd name="connsiteY54" fmla="*/ 144780 h 743902"/>
              <a:gd name="connsiteX55" fmla="*/ 676275 w 752475"/>
              <a:gd name="connsiteY55" fmla="*/ 129540 h 743902"/>
              <a:gd name="connsiteX56" fmla="*/ 662940 w 752475"/>
              <a:gd name="connsiteY56" fmla="*/ 132397 h 743902"/>
              <a:gd name="connsiteX57" fmla="*/ 654368 w 752475"/>
              <a:gd name="connsiteY57" fmla="*/ 145732 h 743902"/>
              <a:gd name="connsiteX58" fmla="*/ 641985 w 752475"/>
              <a:gd name="connsiteY58" fmla="*/ 145732 h 743902"/>
              <a:gd name="connsiteX59" fmla="*/ 625793 w 752475"/>
              <a:gd name="connsiteY59" fmla="*/ 173355 h 743902"/>
              <a:gd name="connsiteX60" fmla="*/ 594360 w 752475"/>
              <a:gd name="connsiteY60" fmla="*/ 177165 h 743902"/>
              <a:gd name="connsiteX61" fmla="*/ 576263 w 752475"/>
              <a:gd name="connsiteY61" fmla="*/ 167640 h 743902"/>
              <a:gd name="connsiteX62" fmla="*/ 551497 w 752475"/>
              <a:gd name="connsiteY62" fmla="*/ 203835 h 743902"/>
              <a:gd name="connsiteX63" fmla="*/ 530543 w 752475"/>
              <a:gd name="connsiteY63" fmla="*/ 200977 h 743902"/>
              <a:gd name="connsiteX64" fmla="*/ 501015 w 752475"/>
              <a:gd name="connsiteY64" fmla="*/ 238125 h 743902"/>
              <a:gd name="connsiteX65" fmla="*/ 492443 w 752475"/>
              <a:gd name="connsiteY65" fmla="*/ 253365 h 743902"/>
              <a:gd name="connsiteX66" fmla="*/ 475297 w 752475"/>
              <a:gd name="connsiteY66" fmla="*/ 268605 h 743902"/>
              <a:gd name="connsiteX67" fmla="*/ 459105 w 752475"/>
              <a:gd name="connsiteY67" fmla="*/ 160020 h 743902"/>
              <a:gd name="connsiteX68" fmla="*/ 293370 w 752475"/>
              <a:gd name="connsiteY68" fmla="*/ 187642 h 743902"/>
              <a:gd name="connsiteX69" fmla="*/ 262890 w 752475"/>
              <a:gd name="connsiteY69" fmla="*/ 0 h 743902"/>
              <a:gd name="connsiteX70" fmla="*/ 241935 w 752475"/>
              <a:gd name="connsiteY70" fmla="*/ 11430 h 743902"/>
              <a:gd name="connsiteX71" fmla="*/ 255270 w 752475"/>
              <a:gd name="connsiteY71" fmla="*/ 31432 h 743902"/>
              <a:gd name="connsiteX72" fmla="*/ 254318 w 752475"/>
              <a:gd name="connsiteY72" fmla="*/ 52388 h 743902"/>
              <a:gd name="connsiteX73" fmla="*/ 260032 w 752475"/>
              <a:gd name="connsiteY73" fmla="*/ 71438 h 743902"/>
              <a:gd name="connsiteX74" fmla="*/ 249555 w 752475"/>
              <a:gd name="connsiteY74" fmla="*/ 103822 h 743902"/>
              <a:gd name="connsiteX75" fmla="*/ 248602 w 752475"/>
              <a:gd name="connsiteY75" fmla="*/ 155257 h 743902"/>
              <a:gd name="connsiteX76" fmla="*/ 239077 w 752475"/>
              <a:gd name="connsiteY76" fmla="*/ 189547 h 743902"/>
              <a:gd name="connsiteX77" fmla="*/ 243840 w 752475"/>
              <a:gd name="connsiteY77" fmla="*/ 200025 h 743902"/>
              <a:gd name="connsiteX78" fmla="*/ 240030 w 752475"/>
              <a:gd name="connsiteY78" fmla="*/ 220980 h 743902"/>
              <a:gd name="connsiteX79" fmla="*/ 229552 w 752475"/>
              <a:gd name="connsiteY79" fmla="*/ 225742 h 743902"/>
              <a:gd name="connsiteX80" fmla="*/ 210502 w 752475"/>
              <a:gd name="connsiteY80" fmla="*/ 257175 h 743902"/>
              <a:gd name="connsiteX81" fmla="*/ 193357 w 752475"/>
              <a:gd name="connsiteY81" fmla="*/ 276225 h 743902"/>
              <a:gd name="connsiteX82" fmla="*/ 187643 w 752475"/>
              <a:gd name="connsiteY82" fmla="*/ 276225 h 743902"/>
              <a:gd name="connsiteX83" fmla="*/ 170497 w 752475"/>
              <a:gd name="connsiteY83" fmla="*/ 292417 h 743902"/>
              <a:gd name="connsiteX84" fmla="*/ 158115 w 752475"/>
              <a:gd name="connsiteY84" fmla="*/ 280988 h 743902"/>
              <a:gd name="connsiteX85" fmla="*/ 143827 w 752475"/>
              <a:gd name="connsiteY85" fmla="*/ 298132 h 743902"/>
              <a:gd name="connsiteX86" fmla="*/ 140970 w 752475"/>
              <a:gd name="connsiteY86" fmla="*/ 309563 h 743902"/>
              <a:gd name="connsiteX87" fmla="*/ 128588 w 752475"/>
              <a:gd name="connsiteY87" fmla="*/ 309563 h 743902"/>
              <a:gd name="connsiteX88" fmla="*/ 116205 w 752475"/>
              <a:gd name="connsiteY88" fmla="*/ 330517 h 743902"/>
              <a:gd name="connsiteX89" fmla="*/ 117157 w 752475"/>
              <a:gd name="connsiteY89" fmla="*/ 350520 h 743902"/>
              <a:gd name="connsiteX90" fmla="*/ 107632 w 752475"/>
              <a:gd name="connsiteY90" fmla="*/ 355282 h 743902"/>
              <a:gd name="connsiteX91" fmla="*/ 120968 w 752475"/>
              <a:gd name="connsiteY91" fmla="*/ 365760 h 743902"/>
              <a:gd name="connsiteX92" fmla="*/ 120968 w 752475"/>
              <a:gd name="connsiteY92" fmla="*/ 383857 h 743902"/>
              <a:gd name="connsiteX93" fmla="*/ 111443 w 752475"/>
              <a:gd name="connsiteY93" fmla="*/ 385763 h 743902"/>
              <a:gd name="connsiteX94" fmla="*/ 104775 w 752475"/>
              <a:gd name="connsiteY94" fmla="*/ 393382 h 743902"/>
              <a:gd name="connsiteX95" fmla="*/ 95250 w 752475"/>
              <a:gd name="connsiteY95" fmla="*/ 398145 h 743902"/>
              <a:gd name="connsiteX96" fmla="*/ 89535 w 752475"/>
              <a:gd name="connsiteY96" fmla="*/ 378142 h 743902"/>
              <a:gd name="connsiteX97" fmla="*/ 74295 w 752475"/>
              <a:gd name="connsiteY97" fmla="*/ 373380 h 743902"/>
              <a:gd name="connsiteX98" fmla="*/ 64770 w 752475"/>
              <a:gd name="connsiteY98" fmla="*/ 395288 h 743902"/>
              <a:gd name="connsiteX99" fmla="*/ 61913 w 752475"/>
              <a:gd name="connsiteY99" fmla="*/ 416242 h 743902"/>
              <a:gd name="connsiteX100" fmla="*/ 51435 w 752475"/>
              <a:gd name="connsiteY100" fmla="*/ 428625 h 743902"/>
              <a:gd name="connsiteX101" fmla="*/ 63818 w 752475"/>
              <a:gd name="connsiteY101" fmla="*/ 462915 h 743902"/>
              <a:gd name="connsiteX102" fmla="*/ 49530 w 752475"/>
              <a:gd name="connsiteY102" fmla="*/ 470535 h 743902"/>
              <a:gd name="connsiteX103" fmla="*/ 45720 w 752475"/>
              <a:gd name="connsiteY103" fmla="*/ 503872 h 743902"/>
              <a:gd name="connsiteX104" fmla="*/ 31432 w 752475"/>
              <a:gd name="connsiteY104" fmla="*/ 503872 h 743902"/>
              <a:gd name="connsiteX105" fmla="*/ 952 w 752475"/>
              <a:gd name="connsiteY105" fmla="*/ 517207 h 743902"/>
              <a:gd name="connsiteX106" fmla="*/ 0 w 752475"/>
              <a:gd name="connsiteY106" fmla="*/ 527685 h 743902"/>
              <a:gd name="connsiteX107" fmla="*/ 5715 w 752475"/>
              <a:gd name="connsiteY107" fmla="*/ 537210 h 743902"/>
              <a:gd name="connsiteX108" fmla="*/ 0 w 752475"/>
              <a:gd name="connsiteY108" fmla="*/ 571500 h 743902"/>
              <a:gd name="connsiteX109" fmla="*/ 18097 w 752475"/>
              <a:gd name="connsiteY109" fmla="*/ 586740 h 743902"/>
              <a:gd name="connsiteX110" fmla="*/ 25718 w 752475"/>
              <a:gd name="connsiteY110" fmla="*/ 597217 h 743902"/>
              <a:gd name="connsiteX111" fmla="*/ 35243 w 752475"/>
              <a:gd name="connsiteY111" fmla="*/ 602932 h 743902"/>
              <a:gd name="connsiteX112" fmla="*/ 34290 w 752475"/>
              <a:gd name="connsiteY112" fmla="*/ 611505 h 743902"/>
              <a:gd name="connsiteX113" fmla="*/ 76200 w 752475"/>
              <a:gd name="connsiteY113" fmla="*/ 664845 h 743902"/>
              <a:gd name="connsiteX114" fmla="*/ 89535 w 752475"/>
              <a:gd name="connsiteY114" fmla="*/ 664845 h 743902"/>
              <a:gd name="connsiteX115" fmla="*/ 103822 w 752475"/>
              <a:gd name="connsiteY115" fmla="*/ 681990 h 743902"/>
              <a:gd name="connsiteX116" fmla="*/ 115252 w 752475"/>
              <a:gd name="connsiteY116" fmla="*/ 684847 h 743902"/>
              <a:gd name="connsiteX117" fmla="*/ 128588 w 752475"/>
              <a:gd name="connsiteY117" fmla="*/ 683895 h 743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752475" h="743902">
                <a:moveTo>
                  <a:pt x="135255" y="689610"/>
                </a:moveTo>
                <a:lnTo>
                  <a:pt x="127635" y="701040"/>
                </a:lnTo>
                <a:lnTo>
                  <a:pt x="141922" y="707707"/>
                </a:lnTo>
                <a:lnTo>
                  <a:pt x="142875" y="721995"/>
                </a:lnTo>
                <a:lnTo>
                  <a:pt x="184785" y="743903"/>
                </a:lnTo>
                <a:lnTo>
                  <a:pt x="206693" y="742950"/>
                </a:lnTo>
                <a:lnTo>
                  <a:pt x="224790" y="725805"/>
                </a:lnTo>
                <a:lnTo>
                  <a:pt x="232410" y="709613"/>
                </a:lnTo>
                <a:lnTo>
                  <a:pt x="260985" y="726757"/>
                </a:lnTo>
                <a:lnTo>
                  <a:pt x="313372" y="703897"/>
                </a:lnTo>
                <a:lnTo>
                  <a:pt x="318135" y="695325"/>
                </a:lnTo>
                <a:lnTo>
                  <a:pt x="310515" y="690563"/>
                </a:lnTo>
                <a:lnTo>
                  <a:pt x="316230" y="677228"/>
                </a:lnTo>
                <a:lnTo>
                  <a:pt x="330518" y="686753"/>
                </a:lnTo>
                <a:lnTo>
                  <a:pt x="371475" y="657225"/>
                </a:lnTo>
                <a:lnTo>
                  <a:pt x="378143" y="667703"/>
                </a:lnTo>
                <a:lnTo>
                  <a:pt x="400050" y="648653"/>
                </a:lnTo>
                <a:lnTo>
                  <a:pt x="399097" y="635317"/>
                </a:lnTo>
                <a:lnTo>
                  <a:pt x="413385" y="617220"/>
                </a:lnTo>
                <a:lnTo>
                  <a:pt x="399097" y="605790"/>
                </a:lnTo>
                <a:lnTo>
                  <a:pt x="408622" y="574357"/>
                </a:lnTo>
                <a:lnTo>
                  <a:pt x="443865" y="514350"/>
                </a:lnTo>
                <a:lnTo>
                  <a:pt x="440055" y="496253"/>
                </a:lnTo>
                <a:lnTo>
                  <a:pt x="460057" y="475297"/>
                </a:lnTo>
                <a:lnTo>
                  <a:pt x="456247" y="461010"/>
                </a:lnTo>
                <a:lnTo>
                  <a:pt x="469582" y="444817"/>
                </a:lnTo>
                <a:lnTo>
                  <a:pt x="470535" y="400050"/>
                </a:lnTo>
                <a:lnTo>
                  <a:pt x="492443" y="406717"/>
                </a:lnTo>
                <a:lnTo>
                  <a:pt x="504825" y="424815"/>
                </a:lnTo>
                <a:lnTo>
                  <a:pt x="531495" y="429578"/>
                </a:lnTo>
                <a:lnTo>
                  <a:pt x="543877" y="414338"/>
                </a:lnTo>
                <a:lnTo>
                  <a:pt x="565785" y="333375"/>
                </a:lnTo>
                <a:lnTo>
                  <a:pt x="588645" y="343853"/>
                </a:lnTo>
                <a:lnTo>
                  <a:pt x="598170" y="320040"/>
                </a:lnTo>
                <a:lnTo>
                  <a:pt x="606743" y="312420"/>
                </a:lnTo>
                <a:lnTo>
                  <a:pt x="620077" y="295275"/>
                </a:lnTo>
                <a:lnTo>
                  <a:pt x="628650" y="287655"/>
                </a:lnTo>
                <a:lnTo>
                  <a:pt x="633413" y="267652"/>
                </a:lnTo>
                <a:lnTo>
                  <a:pt x="644843" y="260032"/>
                </a:lnTo>
                <a:lnTo>
                  <a:pt x="643890" y="232410"/>
                </a:lnTo>
                <a:lnTo>
                  <a:pt x="651510" y="210502"/>
                </a:lnTo>
                <a:lnTo>
                  <a:pt x="642938" y="195263"/>
                </a:lnTo>
                <a:lnTo>
                  <a:pt x="644843" y="186690"/>
                </a:lnTo>
                <a:lnTo>
                  <a:pt x="740093" y="236220"/>
                </a:lnTo>
                <a:lnTo>
                  <a:pt x="744855" y="214313"/>
                </a:lnTo>
                <a:lnTo>
                  <a:pt x="748665" y="199072"/>
                </a:lnTo>
                <a:lnTo>
                  <a:pt x="752475" y="192405"/>
                </a:lnTo>
                <a:lnTo>
                  <a:pt x="743902" y="188595"/>
                </a:lnTo>
                <a:lnTo>
                  <a:pt x="745807" y="173355"/>
                </a:lnTo>
                <a:lnTo>
                  <a:pt x="736282" y="168592"/>
                </a:lnTo>
                <a:lnTo>
                  <a:pt x="734377" y="161925"/>
                </a:lnTo>
                <a:lnTo>
                  <a:pt x="727710" y="161925"/>
                </a:lnTo>
                <a:lnTo>
                  <a:pt x="720090" y="150495"/>
                </a:lnTo>
                <a:lnTo>
                  <a:pt x="721995" y="140970"/>
                </a:lnTo>
                <a:lnTo>
                  <a:pt x="697230" y="144780"/>
                </a:lnTo>
                <a:lnTo>
                  <a:pt x="676275" y="129540"/>
                </a:lnTo>
                <a:lnTo>
                  <a:pt x="662940" y="132397"/>
                </a:lnTo>
                <a:lnTo>
                  <a:pt x="654368" y="145732"/>
                </a:lnTo>
                <a:lnTo>
                  <a:pt x="641985" y="145732"/>
                </a:lnTo>
                <a:lnTo>
                  <a:pt x="625793" y="173355"/>
                </a:lnTo>
                <a:lnTo>
                  <a:pt x="594360" y="177165"/>
                </a:lnTo>
                <a:lnTo>
                  <a:pt x="576263" y="167640"/>
                </a:lnTo>
                <a:lnTo>
                  <a:pt x="551497" y="203835"/>
                </a:lnTo>
                <a:lnTo>
                  <a:pt x="530543" y="200977"/>
                </a:lnTo>
                <a:lnTo>
                  <a:pt x="501015" y="238125"/>
                </a:lnTo>
                <a:lnTo>
                  <a:pt x="492443" y="253365"/>
                </a:lnTo>
                <a:lnTo>
                  <a:pt x="475297" y="268605"/>
                </a:lnTo>
                <a:lnTo>
                  <a:pt x="459105" y="160020"/>
                </a:lnTo>
                <a:lnTo>
                  <a:pt x="293370" y="187642"/>
                </a:lnTo>
                <a:lnTo>
                  <a:pt x="262890" y="0"/>
                </a:lnTo>
                <a:lnTo>
                  <a:pt x="241935" y="11430"/>
                </a:lnTo>
                <a:lnTo>
                  <a:pt x="255270" y="31432"/>
                </a:lnTo>
                <a:lnTo>
                  <a:pt x="254318" y="52388"/>
                </a:lnTo>
                <a:lnTo>
                  <a:pt x="260032" y="71438"/>
                </a:lnTo>
                <a:lnTo>
                  <a:pt x="249555" y="103822"/>
                </a:lnTo>
                <a:lnTo>
                  <a:pt x="248602" y="155257"/>
                </a:lnTo>
                <a:lnTo>
                  <a:pt x="239077" y="189547"/>
                </a:lnTo>
                <a:lnTo>
                  <a:pt x="243840" y="200025"/>
                </a:lnTo>
                <a:lnTo>
                  <a:pt x="240030" y="220980"/>
                </a:lnTo>
                <a:lnTo>
                  <a:pt x="229552" y="225742"/>
                </a:lnTo>
                <a:lnTo>
                  <a:pt x="210502" y="257175"/>
                </a:lnTo>
                <a:lnTo>
                  <a:pt x="193357" y="276225"/>
                </a:lnTo>
                <a:lnTo>
                  <a:pt x="187643" y="276225"/>
                </a:lnTo>
                <a:lnTo>
                  <a:pt x="170497" y="292417"/>
                </a:lnTo>
                <a:lnTo>
                  <a:pt x="158115" y="280988"/>
                </a:lnTo>
                <a:lnTo>
                  <a:pt x="143827" y="298132"/>
                </a:lnTo>
                <a:lnTo>
                  <a:pt x="140970" y="309563"/>
                </a:lnTo>
                <a:lnTo>
                  <a:pt x="128588" y="309563"/>
                </a:lnTo>
                <a:lnTo>
                  <a:pt x="116205" y="330517"/>
                </a:lnTo>
                <a:lnTo>
                  <a:pt x="117157" y="350520"/>
                </a:lnTo>
                <a:lnTo>
                  <a:pt x="107632" y="355282"/>
                </a:lnTo>
                <a:lnTo>
                  <a:pt x="120968" y="365760"/>
                </a:lnTo>
                <a:lnTo>
                  <a:pt x="120968" y="383857"/>
                </a:lnTo>
                <a:lnTo>
                  <a:pt x="111443" y="385763"/>
                </a:lnTo>
                <a:lnTo>
                  <a:pt x="104775" y="393382"/>
                </a:lnTo>
                <a:lnTo>
                  <a:pt x="95250" y="398145"/>
                </a:lnTo>
                <a:lnTo>
                  <a:pt x="89535" y="378142"/>
                </a:lnTo>
                <a:lnTo>
                  <a:pt x="74295" y="373380"/>
                </a:lnTo>
                <a:lnTo>
                  <a:pt x="64770" y="395288"/>
                </a:lnTo>
                <a:lnTo>
                  <a:pt x="61913" y="416242"/>
                </a:lnTo>
                <a:lnTo>
                  <a:pt x="51435" y="428625"/>
                </a:lnTo>
                <a:lnTo>
                  <a:pt x="63818" y="462915"/>
                </a:lnTo>
                <a:lnTo>
                  <a:pt x="49530" y="470535"/>
                </a:lnTo>
                <a:lnTo>
                  <a:pt x="45720" y="503872"/>
                </a:lnTo>
                <a:lnTo>
                  <a:pt x="31432" y="503872"/>
                </a:lnTo>
                <a:lnTo>
                  <a:pt x="952" y="517207"/>
                </a:lnTo>
                <a:lnTo>
                  <a:pt x="0" y="527685"/>
                </a:lnTo>
                <a:lnTo>
                  <a:pt x="5715" y="537210"/>
                </a:lnTo>
                <a:lnTo>
                  <a:pt x="0" y="571500"/>
                </a:lnTo>
                <a:lnTo>
                  <a:pt x="18097" y="586740"/>
                </a:lnTo>
                <a:lnTo>
                  <a:pt x="25718" y="597217"/>
                </a:lnTo>
                <a:lnTo>
                  <a:pt x="35243" y="602932"/>
                </a:lnTo>
                <a:lnTo>
                  <a:pt x="34290" y="611505"/>
                </a:lnTo>
                <a:lnTo>
                  <a:pt x="76200" y="664845"/>
                </a:lnTo>
                <a:lnTo>
                  <a:pt x="89535" y="664845"/>
                </a:lnTo>
                <a:lnTo>
                  <a:pt x="103822" y="681990"/>
                </a:lnTo>
                <a:lnTo>
                  <a:pt x="115252" y="684847"/>
                </a:lnTo>
                <a:lnTo>
                  <a:pt x="128588" y="683895"/>
                </a:lnTo>
                <a:close/>
              </a:path>
            </a:pathLst>
          </a:custGeom>
          <a:solidFill>
            <a:srgbClr val="248B97"/>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0AE4F2F-CF5E-D0CF-DF2E-C0006E08478D}"/>
              </a:ext>
            </a:extLst>
          </p:cNvPr>
          <p:cNvSpPr/>
          <p:nvPr/>
        </p:nvSpPr>
        <p:spPr>
          <a:xfrm>
            <a:off x="6906576" y="1319214"/>
            <a:ext cx="898207" cy="962025"/>
          </a:xfrm>
          <a:custGeom>
            <a:avLst/>
            <a:gdLst>
              <a:gd name="connsiteX0" fmla="*/ 784860 w 898207"/>
              <a:gd name="connsiteY0" fmla="*/ 409575 h 962025"/>
              <a:gd name="connsiteX1" fmla="*/ 757238 w 898207"/>
              <a:gd name="connsiteY1" fmla="*/ 417195 h 962025"/>
              <a:gd name="connsiteX2" fmla="*/ 759143 w 898207"/>
              <a:gd name="connsiteY2" fmla="*/ 439103 h 962025"/>
              <a:gd name="connsiteX3" fmla="*/ 736283 w 898207"/>
              <a:gd name="connsiteY3" fmla="*/ 471488 h 962025"/>
              <a:gd name="connsiteX4" fmla="*/ 734378 w 898207"/>
              <a:gd name="connsiteY4" fmla="*/ 501015 h 962025"/>
              <a:gd name="connsiteX5" fmla="*/ 740093 w 898207"/>
              <a:gd name="connsiteY5" fmla="*/ 507683 h 962025"/>
              <a:gd name="connsiteX6" fmla="*/ 747713 w 898207"/>
              <a:gd name="connsiteY6" fmla="*/ 501015 h 962025"/>
              <a:gd name="connsiteX7" fmla="*/ 752475 w 898207"/>
              <a:gd name="connsiteY7" fmla="*/ 485775 h 962025"/>
              <a:gd name="connsiteX8" fmla="*/ 771525 w 898207"/>
              <a:gd name="connsiteY8" fmla="*/ 475297 h 962025"/>
              <a:gd name="connsiteX9" fmla="*/ 786765 w 898207"/>
              <a:gd name="connsiteY9" fmla="*/ 435292 h 962025"/>
              <a:gd name="connsiteX10" fmla="*/ 820103 w 898207"/>
              <a:gd name="connsiteY10" fmla="*/ 424815 h 962025"/>
              <a:gd name="connsiteX11" fmla="*/ 827723 w 898207"/>
              <a:gd name="connsiteY11" fmla="*/ 393383 h 962025"/>
              <a:gd name="connsiteX12" fmla="*/ 834390 w 898207"/>
              <a:gd name="connsiteY12" fmla="*/ 384810 h 962025"/>
              <a:gd name="connsiteX13" fmla="*/ 838200 w 898207"/>
              <a:gd name="connsiteY13" fmla="*/ 364808 h 962025"/>
              <a:gd name="connsiteX14" fmla="*/ 855345 w 898207"/>
              <a:gd name="connsiteY14" fmla="*/ 354330 h 962025"/>
              <a:gd name="connsiteX15" fmla="*/ 855345 w 898207"/>
              <a:gd name="connsiteY15" fmla="*/ 340042 h 962025"/>
              <a:gd name="connsiteX16" fmla="*/ 864870 w 898207"/>
              <a:gd name="connsiteY16" fmla="*/ 331470 h 962025"/>
              <a:gd name="connsiteX17" fmla="*/ 878205 w 898207"/>
              <a:gd name="connsiteY17" fmla="*/ 332422 h 962025"/>
              <a:gd name="connsiteX18" fmla="*/ 878205 w 898207"/>
              <a:gd name="connsiteY18" fmla="*/ 351472 h 962025"/>
              <a:gd name="connsiteX19" fmla="*/ 868680 w 898207"/>
              <a:gd name="connsiteY19" fmla="*/ 352425 h 962025"/>
              <a:gd name="connsiteX20" fmla="*/ 873443 w 898207"/>
              <a:gd name="connsiteY20" fmla="*/ 363855 h 962025"/>
              <a:gd name="connsiteX21" fmla="*/ 866775 w 898207"/>
              <a:gd name="connsiteY21" fmla="*/ 384810 h 962025"/>
              <a:gd name="connsiteX22" fmla="*/ 861060 w 898207"/>
              <a:gd name="connsiteY22" fmla="*/ 385763 h 962025"/>
              <a:gd name="connsiteX23" fmla="*/ 849630 w 898207"/>
              <a:gd name="connsiteY23" fmla="*/ 428625 h 962025"/>
              <a:gd name="connsiteX24" fmla="*/ 842963 w 898207"/>
              <a:gd name="connsiteY24" fmla="*/ 433388 h 962025"/>
              <a:gd name="connsiteX25" fmla="*/ 816293 w 898207"/>
              <a:gd name="connsiteY25" fmla="*/ 501967 h 962025"/>
              <a:gd name="connsiteX26" fmla="*/ 813435 w 898207"/>
              <a:gd name="connsiteY26" fmla="*/ 541972 h 962025"/>
              <a:gd name="connsiteX27" fmla="*/ 819150 w 898207"/>
              <a:gd name="connsiteY27" fmla="*/ 561022 h 962025"/>
              <a:gd name="connsiteX28" fmla="*/ 820103 w 898207"/>
              <a:gd name="connsiteY28" fmla="*/ 573405 h 962025"/>
              <a:gd name="connsiteX29" fmla="*/ 797243 w 898207"/>
              <a:gd name="connsiteY29" fmla="*/ 591503 h 962025"/>
              <a:gd name="connsiteX30" fmla="*/ 800100 w 898207"/>
              <a:gd name="connsiteY30" fmla="*/ 609600 h 962025"/>
              <a:gd name="connsiteX31" fmla="*/ 791528 w 898207"/>
              <a:gd name="connsiteY31" fmla="*/ 639128 h 962025"/>
              <a:gd name="connsiteX32" fmla="*/ 794385 w 898207"/>
              <a:gd name="connsiteY32" fmla="*/ 654368 h 962025"/>
              <a:gd name="connsiteX33" fmla="*/ 798195 w 898207"/>
              <a:gd name="connsiteY33" fmla="*/ 689610 h 962025"/>
              <a:gd name="connsiteX34" fmla="*/ 787718 w 898207"/>
              <a:gd name="connsiteY34" fmla="*/ 728663 h 962025"/>
              <a:gd name="connsiteX35" fmla="*/ 773430 w 898207"/>
              <a:gd name="connsiteY35" fmla="*/ 776288 h 962025"/>
              <a:gd name="connsiteX36" fmla="*/ 782955 w 898207"/>
              <a:gd name="connsiteY36" fmla="*/ 790575 h 962025"/>
              <a:gd name="connsiteX37" fmla="*/ 780098 w 898207"/>
              <a:gd name="connsiteY37" fmla="*/ 793433 h 962025"/>
              <a:gd name="connsiteX38" fmla="*/ 787718 w 898207"/>
              <a:gd name="connsiteY38" fmla="*/ 809625 h 962025"/>
              <a:gd name="connsiteX39" fmla="*/ 782955 w 898207"/>
              <a:gd name="connsiteY39" fmla="*/ 820103 h 962025"/>
              <a:gd name="connsiteX40" fmla="*/ 793433 w 898207"/>
              <a:gd name="connsiteY40" fmla="*/ 828675 h 962025"/>
              <a:gd name="connsiteX41" fmla="*/ 793433 w 898207"/>
              <a:gd name="connsiteY41" fmla="*/ 854393 h 962025"/>
              <a:gd name="connsiteX42" fmla="*/ 805815 w 898207"/>
              <a:gd name="connsiteY42" fmla="*/ 868680 h 962025"/>
              <a:gd name="connsiteX43" fmla="*/ 802005 w 898207"/>
              <a:gd name="connsiteY43" fmla="*/ 897255 h 962025"/>
              <a:gd name="connsiteX44" fmla="*/ 804863 w 898207"/>
              <a:gd name="connsiteY44" fmla="*/ 935355 h 962025"/>
              <a:gd name="connsiteX45" fmla="*/ 367665 w 898207"/>
              <a:gd name="connsiteY45" fmla="*/ 962025 h 962025"/>
              <a:gd name="connsiteX46" fmla="*/ 355283 w 898207"/>
              <a:gd name="connsiteY46" fmla="*/ 935355 h 962025"/>
              <a:gd name="connsiteX47" fmla="*/ 323850 w 898207"/>
              <a:gd name="connsiteY47" fmla="*/ 928688 h 962025"/>
              <a:gd name="connsiteX48" fmla="*/ 298133 w 898207"/>
              <a:gd name="connsiteY48" fmla="*/ 914400 h 962025"/>
              <a:gd name="connsiteX49" fmla="*/ 279083 w 898207"/>
              <a:gd name="connsiteY49" fmla="*/ 862013 h 962025"/>
              <a:gd name="connsiteX50" fmla="*/ 280035 w 898207"/>
              <a:gd name="connsiteY50" fmla="*/ 838200 h 962025"/>
              <a:gd name="connsiteX51" fmla="*/ 295275 w 898207"/>
              <a:gd name="connsiteY51" fmla="*/ 806768 h 962025"/>
              <a:gd name="connsiteX52" fmla="*/ 289560 w 898207"/>
              <a:gd name="connsiteY52" fmla="*/ 796290 h 962025"/>
              <a:gd name="connsiteX53" fmla="*/ 269558 w 898207"/>
              <a:gd name="connsiteY53" fmla="*/ 781050 h 962025"/>
              <a:gd name="connsiteX54" fmla="*/ 267653 w 898207"/>
              <a:gd name="connsiteY54" fmla="*/ 756285 h 962025"/>
              <a:gd name="connsiteX55" fmla="*/ 257175 w 898207"/>
              <a:gd name="connsiteY55" fmla="*/ 713422 h 962025"/>
              <a:gd name="connsiteX56" fmla="*/ 255270 w 898207"/>
              <a:gd name="connsiteY56" fmla="*/ 684847 h 962025"/>
              <a:gd name="connsiteX57" fmla="*/ 234315 w 898207"/>
              <a:gd name="connsiteY57" fmla="*/ 656272 h 962025"/>
              <a:gd name="connsiteX58" fmla="*/ 207645 w 898207"/>
              <a:gd name="connsiteY58" fmla="*/ 649605 h 962025"/>
              <a:gd name="connsiteX59" fmla="*/ 158115 w 898207"/>
              <a:gd name="connsiteY59" fmla="*/ 615315 h 962025"/>
              <a:gd name="connsiteX60" fmla="*/ 152400 w 898207"/>
              <a:gd name="connsiteY60" fmla="*/ 583883 h 962025"/>
              <a:gd name="connsiteX61" fmla="*/ 92393 w 898207"/>
              <a:gd name="connsiteY61" fmla="*/ 554355 h 962025"/>
              <a:gd name="connsiteX62" fmla="*/ 90488 w 898207"/>
              <a:gd name="connsiteY62" fmla="*/ 541972 h 962025"/>
              <a:gd name="connsiteX63" fmla="*/ 59055 w 898207"/>
              <a:gd name="connsiteY63" fmla="*/ 541972 h 962025"/>
              <a:gd name="connsiteX64" fmla="*/ 38100 w 898207"/>
              <a:gd name="connsiteY64" fmla="*/ 517208 h 962025"/>
              <a:gd name="connsiteX65" fmla="*/ 19050 w 898207"/>
              <a:gd name="connsiteY65" fmla="*/ 504825 h 962025"/>
              <a:gd name="connsiteX66" fmla="*/ 25718 w 898207"/>
              <a:gd name="connsiteY66" fmla="*/ 456247 h 962025"/>
              <a:gd name="connsiteX67" fmla="*/ 17145 w 898207"/>
              <a:gd name="connsiteY67" fmla="*/ 441008 h 962025"/>
              <a:gd name="connsiteX68" fmla="*/ 21908 w 898207"/>
              <a:gd name="connsiteY68" fmla="*/ 389572 h 962025"/>
              <a:gd name="connsiteX69" fmla="*/ 31433 w 898207"/>
              <a:gd name="connsiteY69" fmla="*/ 372428 h 962025"/>
              <a:gd name="connsiteX70" fmla="*/ 28575 w 898207"/>
              <a:gd name="connsiteY70" fmla="*/ 346710 h 962025"/>
              <a:gd name="connsiteX71" fmla="*/ 17145 w 898207"/>
              <a:gd name="connsiteY71" fmla="*/ 334328 h 962025"/>
              <a:gd name="connsiteX72" fmla="*/ 0 w 898207"/>
              <a:gd name="connsiteY72" fmla="*/ 331470 h 962025"/>
              <a:gd name="connsiteX73" fmla="*/ 0 w 898207"/>
              <a:gd name="connsiteY73" fmla="*/ 315278 h 962025"/>
              <a:gd name="connsiteX74" fmla="*/ 26670 w 898207"/>
              <a:gd name="connsiteY74" fmla="*/ 260033 h 962025"/>
              <a:gd name="connsiteX75" fmla="*/ 82868 w 898207"/>
              <a:gd name="connsiteY75" fmla="*/ 222885 h 962025"/>
              <a:gd name="connsiteX76" fmla="*/ 79058 w 898207"/>
              <a:gd name="connsiteY76" fmla="*/ 99060 h 962025"/>
              <a:gd name="connsiteX77" fmla="*/ 87630 w 898207"/>
              <a:gd name="connsiteY77" fmla="*/ 102870 h 962025"/>
              <a:gd name="connsiteX78" fmla="*/ 93345 w 898207"/>
              <a:gd name="connsiteY78" fmla="*/ 98108 h 962025"/>
              <a:gd name="connsiteX79" fmla="*/ 94298 w 898207"/>
              <a:gd name="connsiteY79" fmla="*/ 87630 h 962025"/>
              <a:gd name="connsiteX80" fmla="*/ 102870 w 898207"/>
              <a:gd name="connsiteY80" fmla="*/ 81915 h 962025"/>
              <a:gd name="connsiteX81" fmla="*/ 116205 w 898207"/>
              <a:gd name="connsiteY81" fmla="*/ 93345 h 962025"/>
              <a:gd name="connsiteX82" fmla="*/ 122873 w 898207"/>
              <a:gd name="connsiteY82" fmla="*/ 92392 h 962025"/>
              <a:gd name="connsiteX83" fmla="*/ 147638 w 898207"/>
              <a:gd name="connsiteY83" fmla="*/ 92392 h 962025"/>
              <a:gd name="connsiteX84" fmla="*/ 212408 w 898207"/>
              <a:gd name="connsiteY84" fmla="*/ 67627 h 962025"/>
              <a:gd name="connsiteX85" fmla="*/ 215265 w 898207"/>
              <a:gd name="connsiteY85" fmla="*/ 58102 h 962025"/>
              <a:gd name="connsiteX86" fmla="*/ 226695 w 898207"/>
              <a:gd name="connsiteY86" fmla="*/ 58102 h 962025"/>
              <a:gd name="connsiteX87" fmla="*/ 233363 w 898207"/>
              <a:gd name="connsiteY87" fmla="*/ 46673 h 962025"/>
              <a:gd name="connsiteX88" fmla="*/ 237173 w 898207"/>
              <a:gd name="connsiteY88" fmla="*/ 54292 h 962025"/>
              <a:gd name="connsiteX89" fmla="*/ 254318 w 898207"/>
              <a:gd name="connsiteY89" fmla="*/ 45720 h 962025"/>
              <a:gd name="connsiteX90" fmla="*/ 271463 w 898207"/>
              <a:gd name="connsiteY90" fmla="*/ 29527 h 962025"/>
              <a:gd name="connsiteX91" fmla="*/ 274320 w 898207"/>
              <a:gd name="connsiteY91" fmla="*/ 34290 h 962025"/>
              <a:gd name="connsiteX92" fmla="*/ 283845 w 898207"/>
              <a:gd name="connsiteY92" fmla="*/ 24765 h 962025"/>
              <a:gd name="connsiteX93" fmla="*/ 304800 w 898207"/>
              <a:gd name="connsiteY93" fmla="*/ 40005 h 962025"/>
              <a:gd name="connsiteX94" fmla="*/ 297180 w 898207"/>
              <a:gd name="connsiteY94" fmla="*/ 55245 h 962025"/>
              <a:gd name="connsiteX95" fmla="*/ 285750 w 898207"/>
              <a:gd name="connsiteY95" fmla="*/ 68580 h 962025"/>
              <a:gd name="connsiteX96" fmla="*/ 290513 w 898207"/>
              <a:gd name="connsiteY96" fmla="*/ 82867 h 962025"/>
              <a:gd name="connsiteX97" fmla="*/ 277178 w 898207"/>
              <a:gd name="connsiteY97" fmla="*/ 98108 h 962025"/>
              <a:gd name="connsiteX98" fmla="*/ 280988 w 898207"/>
              <a:gd name="connsiteY98" fmla="*/ 106680 h 962025"/>
              <a:gd name="connsiteX99" fmla="*/ 302895 w 898207"/>
              <a:gd name="connsiteY99" fmla="*/ 96202 h 962025"/>
              <a:gd name="connsiteX100" fmla="*/ 302895 w 898207"/>
              <a:gd name="connsiteY100" fmla="*/ 82867 h 962025"/>
              <a:gd name="connsiteX101" fmla="*/ 334328 w 898207"/>
              <a:gd name="connsiteY101" fmla="*/ 100965 h 962025"/>
              <a:gd name="connsiteX102" fmla="*/ 352425 w 898207"/>
              <a:gd name="connsiteY102" fmla="*/ 107633 h 962025"/>
              <a:gd name="connsiteX103" fmla="*/ 370523 w 898207"/>
              <a:gd name="connsiteY103" fmla="*/ 114300 h 962025"/>
              <a:gd name="connsiteX104" fmla="*/ 399098 w 898207"/>
              <a:gd name="connsiteY104" fmla="*/ 150495 h 962025"/>
              <a:gd name="connsiteX105" fmla="*/ 561023 w 898207"/>
              <a:gd name="connsiteY105" fmla="*/ 186690 h 962025"/>
              <a:gd name="connsiteX106" fmla="*/ 574358 w 898207"/>
              <a:gd name="connsiteY106" fmla="*/ 196215 h 962025"/>
              <a:gd name="connsiteX107" fmla="*/ 612458 w 898207"/>
              <a:gd name="connsiteY107" fmla="*/ 203835 h 962025"/>
              <a:gd name="connsiteX108" fmla="*/ 619125 w 898207"/>
              <a:gd name="connsiteY108" fmla="*/ 208598 h 962025"/>
              <a:gd name="connsiteX109" fmla="*/ 645795 w 898207"/>
              <a:gd name="connsiteY109" fmla="*/ 206692 h 962025"/>
              <a:gd name="connsiteX110" fmla="*/ 692468 w 898207"/>
              <a:gd name="connsiteY110" fmla="*/ 214313 h 962025"/>
              <a:gd name="connsiteX111" fmla="*/ 705803 w 898207"/>
              <a:gd name="connsiteY111" fmla="*/ 228600 h 962025"/>
              <a:gd name="connsiteX112" fmla="*/ 696278 w 898207"/>
              <a:gd name="connsiteY112" fmla="*/ 238125 h 962025"/>
              <a:gd name="connsiteX113" fmla="*/ 703898 w 898207"/>
              <a:gd name="connsiteY113" fmla="*/ 245745 h 962025"/>
              <a:gd name="connsiteX114" fmla="*/ 740093 w 898207"/>
              <a:gd name="connsiteY114" fmla="*/ 252413 h 962025"/>
              <a:gd name="connsiteX115" fmla="*/ 751523 w 898207"/>
              <a:gd name="connsiteY115" fmla="*/ 263842 h 962025"/>
              <a:gd name="connsiteX116" fmla="*/ 752475 w 898207"/>
              <a:gd name="connsiteY116" fmla="*/ 305753 h 962025"/>
              <a:gd name="connsiteX117" fmla="*/ 740093 w 898207"/>
              <a:gd name="connsiteY117" fmla="*/ 332422 h 962025"/>
              <a:gd name="connsiteX118" fmla="*/ 759143 w 898207"/>
              <a:gd name="connsiteY118" fmla="*/ 333375 h 962025"/>
              <a:gd name="connsiteX119" fmla="*/ 768668 w 898207"/>
              <a:gd name="connsiteY119" fmla="*/ 325755 h 962025"/>
              <a:gd name="connsiteX120" fmla="*/ 777240 w 898207"/>
              <a:gd name="connsiteY120" fmla="*/ 333375 h 962025"/>
              <a:gd name="connsiteX121" fmla="*/ 766763 w 898207"/>
              <a:gd name="connsiteY121" fmla="*/ 362903 h 962025"/>
              <a:gd name="connsiteX122" fmla="*/ 776288 w 898207"/>
              <a:gd name="connsiteY122" fmla="*/ 378142 h 962025"/>
              <a:gd name="connsiteX123" fmla="*/ 787718 w 898207"/>
              <a:gd name="connsiteY123" fmla="*/ 381000 h 962025"/>
              <a:gd name="connsiteX124" fmla="*/ 313373 w 898207"/>
              <a:gd name="connsiteY124" fmla="*/ 54292 h 962025"/>
              <a:gd name="connsiteX125" fmla="*/ 308610 w 898207"/>
              <a:gd name="connsiteY125" fmla="*/ 55245 h 962025"/>
              <a:gd name="connsiteX126" fmla="*/ 294323 w 898207"/>
              <a:gd name="connsiteY126" fmla="*/ 70485 h 962025"/>
              <a:gd name="connsiteX127" fmla="*/ 296228 w 898207"/>
              <a:gd name="connsiteY127" fmla="*/ 75248 h 962025"/>
              <a:gd name="connsiteX128" fmla="*/ 310515 w 898207"/>
              <a:gd name="connsiteY128" fmla="*/ 69533 h 962025"/>
              <a:gd name="connsiteX129" fmla="*/ 310515 w 898207"/>
              <a:gd name="connsiteY129" fmla="*/ 63817 h 962025"/>
              <a:gd name="connsiteX130" fmla="*/ 319088 w 898207"/>
              <a:gd name="connsiteY130" fmla="*/ 60960 h 962025"/>
              <a:gd name="connsiteX131" fmla="*/ 328613 w 898207"/>
              <a:gd name="connsiteY131" fmla="*/ 43815 h 962025"/>
              <a:gd name="connsiteX132" fmla="*/ 319088 w 898207"/>
              <a:gd name="connsiteY132" fmla="*/ 46673 h 962025"/>
              <a:gd name="connsiteX133" fmla="*/ 317183 w 898207"/>
              <a:gd name="connsiteY133" fmla="*/ 53340 h 962025"/>
              <a:gd name="connsiteX134" fmla="*/ 325755 w 898207"/>
              <a:gd name="connsiteY134" fmla="*/ 52388 h 962025"/>
              <a:gd name="connsiteX135" fmla="*/ 316230 w 898207"/>
              <a:gd name="connsiteY135" fmla="*/ 28575 h 962025"/>
              <a:gd name="connsiteX136" fmla="*/ 314325 w 898207"/>
              <a:gd name="connsiteY136" fmla="*/ 37148 h 962025"/>
              <a:gd name="connsiteX137" fmla="*/ 330518 w 898207"/>
              <a:gd name="connsiteY137" fmla="*/ 37148 h 962025"/>
              <a:gd name="connsiteX138" fmla="*/ 336233 w 898207"/>
              <a:gd name="connsiteY138" fmla="*/ 33338 h 962025"/>
              <a:gd name="connsiteX139" fmla="*/ 337185 w 898207"/>
              <a:gd name="connsiteY139" fmla="*/ 23813 h 962025"/>
              <a:gd name="connsiteX140" fmla="*/ 342900 w 898207"/>
              <a:gd name="connsiteY140" fmla="*/ 0 h 962025"/>
              <a:gd name="connsiteX141" fmla="*/ 340043 w 898207"/>
              <a:gd name="connsiteY141" fmla="*/ 18098 h 962025"/>
              <a:gd name="connsiteX142" fmla="*/ 351473 w 898207"/>
              <a:gd name="connsiteY142" fmla="*/ 13335 h 962025"/>
              <a:gd name="connsiteX143" fmla="*/ 352425 w 898207"/>
              <a:gd name="connsiteY143" fmla="*/ 0 h 962025"/>
              <a:gd name="connsiteX144" fmla="*/ 898208 w 898207"/>
              <a:gd name="connsiteY144" fmla="*/ 303847 h 962025"/>
              <a:gd name="connsiteX145" fmla="*/ 879158 w 898207"/>
              <a:gd name="connsiteY145" fmla="*/ 306705 h 962025"/>
              <a:gd name="connsiteX146" fmla="*/ 875348 w 898207"/>
              <a:gd name="connsiteY146" fmla="*/ 319088 h 962025"/>
              <a:gd name="connsiteX147" fmla="*/ 887730 w 898207"/>
              <a:gd name="connsiteY147" fmla="*/ 335280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898207" h="962025">
                <a:moveTo>
                  <a:pt x="784860" y="409575"/>
                </a:moveTo>
                <a:lnTo>
                  <a:pt x="757238" y="417195"/>
                </a:lnTo>
                <a:lnTo>
                  <a:pt x="759143" y="439103"/>
                </a:lnTo>
                <a:lnTo>
                  <a:pt x="736283" y="471488"/>
                </a:lnTo>
                <a:lnTo>
                  <a:pt x="734378" y="501015"/>
                </a:lnTo>
                <a:lnTo>
                  <a:pt x="740093" y="507683"/>
                </a:lnTo>
                <a:lnTo>
                  <a:pt x="747713" y="501015"/>
                </a:lnTo>
                <a:lnTo>
                  <a:pt x="752475" y="485775"/>
                </a:lnTo>
                <a:lnTo>
                  <a:pt x="771525" y="475297"/>
                </a:lnTo>
                <a:lnTo>
                  <a:pt x="786765" y="435292"/>
                </a:lnTo>
                <a:lnTo>
                  <a:pt x="820103" y="424815"/>
                </a:lnTo>
                <a:lnTo>
                  <a:pt x="827723" y="393383"/>
                </a:lnTo>
                <a:lnTo>
                  <a:pt x="834390" y="384810"/>
                </a:lnTo>
                <a:lnTo>
                  <a:pt x="838200" y="364808"/>
                </a:lnTo>
                <a:lnTo>
                  <a:pt x="855345" y="354330"/>
                </a:lnTo>
                <a:lnTo>
                  <a:pt x="855345" y="340042"/>
                </a:lnTo>
                <a:lnTo>
                  <a:pt x="864870" y="331470"/>
                </a:lnTo>
                <a:lnTo>
                  <a:pt x="878205" y="332422"/>
                </a:lnTo>
                <a:lnTo>
                  <a:pt x="878205" y="351472"/>
                </a:lnTo>
                <a:lnTo>
                  <a:pt x="868680" y="352425"/>
                </a:lnTo>
                <a:lnTo>
                  <a:pt x="873443" y="363855"/>
                </a:lnTo>
                <a:lnTo>
                  <a:pt x="866775" y="384810"/>
                </a:lnTo>
                <a:lnTo>
                  <a:pt x="861060" y="385763"/>
                </a:lnTo>
                <a:lnTo>
                  <a:pt x="849630" y="428625"/>
                </a:lnTo>
                <a:lnTo>
                  <a:pt x="842963" y="433388"/>
                </a:lnTo>
                <a:lnTo>
                  <a:pt x="816293" y="501967"/>
                </a:lnTo>
                <a:lnTo>
                  <a:pt x="813435" y="541972"/>
                </a:lnTo>
                <a:lnTo>
                  <a:pt x="819150" y="561022"/>
                </a:lnTo>
                <a:lnTo>
                  <a:pt x="820103" y="573405"/>
                </a:lnTo>
                <a:lnTo>
                  <a:pt x="797243" y="591503"/>
                </a:lnTo>
                <a:lnTo>
                  <a:pt x="800100" y="609600"/>
                </a:lnTo>
                <a:lnTo>
                  <a:pt x="791528" y="639128"/>
                </a:lnTo>
                <a:lnTo>
                  <a:pt x="794385" y="654368"/>
                </a:lnTo>
                <a:lnTo>
                  <a:pt x="798195" y="689610"/>
                </a:lnTo>
                <a:lnTo>
                  <a:pt x="787718" y="728663"/>
                </a:lnTo>
                <a:lnTo>
                  <a:pt x="773430" y="776288"/>
                </a:lnTo>
                <a:lnTo>
                  <a:pt x="782955" y="790575"/>
                </a:lnTo>
                <a:lnTo>
                  <a:pt x="780098" y="793433"/>
                </a:lnTo>
                <a:lnTo>
                  <a:pt x="787718" y="809625"/>
                </a:lnTo>
                <a:lnTo>
                  <a:pt x="782955" y="820103"/>
                </a:lnTo>
                <a:lnTo>
                  <a:pt x="793433" y="828675"/>
                </a:lnTo>
                <a:lnTo>
                  <a:pt x="793433" y="854393"/>
                </a:lnTo>
                <a:lnTo>
                  <a:pt x="805815" y="868680"/>
                </a:lnTo>
                <a:lnTo>
                  <a:pt x="802005" y="897255"/>
                </a:lnTo>
                <a:lnTo>
                  <a:pt x="804863" y="935355"/>
                </a:lnTo>
                <a:lnTo>
                  <a:pt x="367665" y="962025"/>
                </a:lnTo>
                <a:lnTo>
                  <a:pt x="355283" y="935355"/>
                </a:lnTo>
                <a:lnTo>
                  <a:pt x="323850" y="928688"/>
                </a:lnTo>
                <a:lnTo>
                  <a:pt x="298133" y="914400"/>
                </a:lnTo>
                <a:lnTo>
                  <a:pt x="279083" y="862013"/>
                </a:lnTo>
                <a:lnTo>
                  <a:pt x="280035" y="838200"/>
                </a:lnTo>
                <a:lnTo>
                  <a:pt x="295275" y="806768"/>
                </a:lnTo>
                <a:lnTo>
                  <a:pt x="289560" y="796290"/>
                </a:lnTo>
                <a:lnTo>
                  <a:pt x="269558" y="781050"/>
                </a:lnTo>
                <a:lnTo>
                  <a:pt x="267653" y="756285"/>
                </a:lnTo>
                <a:lnTo>
                  <a:pt x="257175" y="713422"/>
                </a:lnTo>
                <a:lnTo>
                  <a:pt x="255270" y="684847"/>
                </a:lnTo>
                <a:lnTo>
                  <a:pt x="234315" y="656272"/>
                </a:lnTo>
                <a:lnTo>
                  <a:pt x="207645" y="649605"/>
                </a:lnTo>
                <a:lnTo>
                  <a:pt x="158115" y="615315"/>
                </a:lnTo>
                <a:lnTo>
                  <a:pt x="152400" y="583883"/>
                </a:lnTo>
                <a:lnTo>
                  <a:pt x="92393" y="554355"/>
                </a:lnTo>
                <a:lnTo>
                  <a:pt x="90488" y="541972"/>
                </a:lnTo>
                <a:lnTo>
                  <a:pt x="59055" y="541972"/>
                </a:lnTo>
                <a:lnTo>
                  <a:pt x="38100" y="517208"/>
                </a:lnTo>
                <a:lnTo>
                  <a:pt x="19050" y="504825"/>
                </a:lnTo>
                <a:lnTo>
                  <a:pt x="25718" y="456247"/>
                </a:lnTo>
                <a:lnTo>
                  <a:pt x="17145" y="441008"/>
                </a:lnTo>
                <a:lnTo>
                  <a:pt x="21908" y="389572"/>
                </a:lnTo>
                <a:lnTo>
                  <a:pt x="31433" y="372428"/>
                </a:lnTo>
                <a:lnTo>
                  <a:pt x="28575" y="346710"/>
                </a:lnTo>
                <a:lnTo>
                  <a:pt x="17145" y="334328"/>
                </a:lnTo>
                <a:lnTo>
                  <a:pt x="0" y="331470"/>
                </a:lnTo>
                <a:lnTo>
                  <a:pt x="0" y="315278"/>
                </a:lnTo>
                <a:lnTo>
                  <a:pt x="26670" y="260033"/>
                </a:lnTo>
                <a:lnTo>
                  <a:pt x="82868" y="222885"/>
                </a:lnTo>
                <a:lnTo>
                  <a:pt x="79058" y="99060"/>
                </a:lnTo>
                <a:lnTo>
                  <a:pt x="87630" y="102870"/>
                </a:lnTo>
                <a:lnTo>
                  <a:pt x="93345" y="98108"/>
                </a:lnTo>
                <a:lnTo>
                  <a:pt x="94298" y="87630"/>
                </a:lnTo>
                <a:lnTo>
                  <a:pt x="102870" y="81915"/>
                </a:lnTo>
                <a:lnTo>
                  <a:pt x="116205" y="93345"/>
                </a:lnTo>
                <a:lnTo>
                  <a:pt x="122873" y="92392"/>
                </a:lnTo>
                <a:lnTo>
                  <a:pt x="147638" y="92392"/>
                </a:lnTo>
                <a:lnTo>
                  <a:pt x="212408" y="67627"/>
                </a:lnTo>
                <a:lnTo>
                  <a:pt x="215265" y="58102"/>
                </a:lnTo>
                <a:lnTo>
                  <a:pt x="226695" y="58102"/>
                </a:lnTo>
                <a:lnTo>
                  <a:pt x="233363" y="46673"/>
                </a:lnTo>
                <a:lnTo>
                  <a:pt x="237173" y="54292"/>
                </a:lnTo>
                <a:lnTo>
                  <a:pt x="254318" y="45720"/>
                </a:lnTo>
                <a:lnTo>
                  <a:pt x="271463" y="29527"/>
                </a:lnTo>
                <a:lnTo>
                  <a:pt x="274320" y="34290"/>
                </a:lnTo>
                <a:lnTo>
                  <a:pt x="283845" y="24765"/>
                </a:lnTo>
                <a:lnTo>
                  <a:pt x="304800" y="40005"/>
                </a:lnTo>
                <a:lnTo>
                  <a:pt x="297180" y="55245"/>
                </a:lnTo>
                <a:lnTo>
                  <a:pt x="285750" y="68580"/>
                </a:lnTo>
                <a:lnTo>
                  <a:pt x="290513" y="82867"/>
                </a:lnTo>
                <a:lnTo>
                  <a:pt x="277178" y="98108"/>
                </a:lnTo>
                <a:lnTo>
                  <a:pt x="280988" y="106680"/>
                </a:lnTo>
                <a:lnTo>
                  <a:pt x="302895" y="96202"/>
                </a:lnTo>
                <a:lnTo>
                  <a:pt x="302895" y="82867"/>
                </a:lnTo>
                <a:lnTo>
                  <a:pt x="334328" y="100965"/>
                </a:lnTo>
                <a:lnTo>
                  <a:pt x="352425" y="107633"/>
                </a:lnTo>
                <a:lnTo>
                  <a:pt x="370523" y="114300"/>
                </a:lnTo>
                <a:lnTo>
                  <a:pt x="399098" y="150495"/>
                </a:lnTo>
                <a:lnTo>
                  <a:pt x="561023" y="186690"/>
                </a:lnTo>
                <a:lnTo>
                  <a:pt x="574358" y="196215"/>
                </a:lnTo>
                <a:lnTo>
                  <a:pt x="612458" y="203835"/>
                </a:lnTo>
                <a:lnTo>
                  <a:pt x="619125" y="208598"/>
                </a:lnTo>
                <a:lnTo>
                  <a:pt x="645795" y="206692"/>
                </a:lnTo>
                <a:lnTo>
                  <a:pt x="692468" y="214313"/>
                </a:lnTo>
                <a:lnTo>
                  <a:pt x="705803" y="228600"/>
                </a:lnTo>
                <a:lnTo>
                  <a:pt x="696278" y="238125"/>
                </a:lnTo>
                <a:lnTo>
                  <a:pt x="703898" y="245745"/>
                </a:lnTo>
                <a:lnTo>
                  <a:pt x="740093" y="252413"/>
                </a:lnTo>
                <a:lnTo>
                  <a:pt x="751523" y="263842"/>
                </a:lnTo>
                <a:lnTo>
                  <a:pt x="752475" y="305753"/>
                </a:lnTo>
                <a:lnTo>
                  <a:pt x="740093" y="332422"/>
                </a:lnTo>
                <a:lnTo>
                  <a:pt x="759143" y="333375"/>
                </a:lnTo>
                <a:lnTo>
                  <a:pt x="768668" y="325755"/>
                </a:lnTo>
                <a:lnTo>
                  <a:pt x="777240" y="333375"/>
                </a:lnTo>
                <a:lnTo>
                  <a:pt x="766763" y="362903"/>
                </a:lnTo>
                <a:lnTo>
                  <a:pt x="776288" y="378142"/>
                </a:lnTo>
                <a:lnTo>
                  <a:pt x="787718" y="381000"/>
                </a:lnTo>
                <a:close/>
                <a:moveTo>
                  <a:pt x="313373" y="54292"/>
                </a:moveTo>
                <a:lnTo>
                  <a:pt x="308610" y="55245"/>
                </a:lnTo>
                <a:lnTo>
                  <a:pt x="294323" y="70485"/>
                </a:lnTo>
                <a:lnTo>
                  <a:pt x="296228" y="75248"/>
                </a:lnTo>
                <a:lnTo>
                  <a:pt x="310515" y="69533"/>
                </a:lnTo>
                <a:lnTo>
                  <a:pt x="310515" y="63817"/>
                </a:lnTo>
                <a:lnTo>
                  <a:pt x="319088" y="60960"/>
                </a:lnTo>
                <a:close/>
                <a:moveTo>
                  <a:pt x="328613" y="43815"/>
                </a:moveTo>
                <a:lnTo>
                  <a:pt x="319088" y="46673"/>
                </a:lnTo>
                <a:lnTo>
                  <a:pt x="317183" y="53340"/>
                </a:lnTo>
                <a:lnTo>
                  <a:pt x="325755" y="52388"/>
                </a:lnTo>
                <a:close/>
                <a:moveTo>
                  <a:pt x="316230" y="28575"/>
                </a:moveTo>
                <a:lnTo>
                  <a:pt x="314325" y="37148"/>
                </a:lnTo>
                <a:lnTo>
                  <a:pt x="330518" y="37148"/>
                </a:lnTo>
                <a:lnTo>
                  <a:pt x="336233" y="33338"/>
                </a:lnTo>
                <a:lnTo>
                  <a:pt x="337185" y="23813"/>
                </a:lnTo>
                <a:close/>
                <a:moveTo>
                  <a:pt x="342900" y="0"/>
                </a:moveTo>
                <a:lnTo>
                  <a:pt x="340043" y="18098"/>
                </a:lnTo>
                <a:lnTo>
                  <a:pt x="351473" y="13335"/>
                </a:lnTo>
                <a:lnTo>
                  <a:pt x="352425" y="0"/>
                </a:lnTo>
                <a:close/>
                <a:moveTo>
                  <a:pt x="898208" y="303847"/>
                </a:moveTo>
                <a:lnTo>
                  <a:pt x="879158" y="306705"/>
                </a:lnTo>
                <a:lnTo>
                  <a:pt x="875348" y="319088"/>
                </a:lnTo>
                <a:lnTo>
                  <a:pt x="887730" y="335280"/>
                </a:lnTo>
                <a:close/>
              </a:path>
            </a:pathLst>
          </a:custGeom>
          <a:solidFill>
            <a:srgbClr val="248B97"/>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78C1DAE-D27C-673A-E5C0-F5732931399A}"/>
              </a:ext>
            </a:extLst>
          </p:cNvPr>
          <p:cNvSpPr/>
          <p:nvPr/>
        </p:nvSpPr>
        <p:spPr>
          <a:xfrm>
            <a:off x="4092891" y="1600201"/>
            <a:ext cx="1163002" cy="964882"/>
          </a:xfrm>
          <a:custGeom>
            <a:avLst/>
            <a:gdLst>
              <a:gd name="connsiteX0" fmla="*/ 1163002 w 1163002"/>
              <a:gd name="connsiteY0" fmla="*/ 125730 h 964882"/>
              <a:gd name="connsiteX1" fmla="*/ 677227 w 1163002"/>
              <a:gd name="connsiteY1" fmla="*/ 75247 h 964882"/>
              <a:gd name="connsiteX2" fmla="*/ 131445 w 1163002"/>
              <a:gd name="connsiteY2" fmla="*/ 0 h 964882"/>
              <a:gd name="connsiteX3" fmla="*/ 112395 w 1163002"/>
              <a:gd name="connsiteY3" fmla="*/ 101917 h 964882"/>
              <a:gd name="connsiteX4" fmla="*/ 31433 w 1163002"/>
              <a:gd name="connsiteY4" fmla="*/ 623888 h 964882"/>
              <a:gd name="connsiteX5" fmla="*/ 0 w 1163002"/>
              <a:gd name="connsiteY5" fmla="*/ 832485 h 964882"/>
              <a:gd name="connsiteX6" fmla="*/ 305752 w 1163002"/>
              <a:gd name="connsiteY6" fmla="*/ 878205 h 964882"/>
              <a:gd name="connsiteX7" fmla="*/ 733425 w 1163002"/>
              <a:gd name="connsiteY7" fmla="*/ 932497 h 964882"/>
              <a:gd name="connsiteX8" fmla="*/ 1090613 w 1163002"/>
              <a:gd name="connsiteY8" fmla="*/ 964883 h 964882"/>
              <a:gd name="connsiteX9" fmla="*/ 1125855 w 1163002"/>
              <a:gd name="connsiteY9" fmla="*/ 543878 h 964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3002" h="964882">
                <a:moveTo>
                  <a:pt x="1163002" y="125730"/>
                </a:moveTo>
                <a:lnTo>
                  <a:pt x="677227" y="75247"/>
                </a:lnTo>
                <a:lnTo>
                  <a:pt x="131445" y="0"/>
                </a:lnTo>
                <a:lnTo>
                  <a:pt x="112395" y="101917"/>
                </a:lnTo>
                <a:lnTo>
                  <a:pt x="31433" y="623888"/>
                </a:lnTo>
                <a:lnTo>
                  <a:pt x="0" y="832485"/>
                </a:lnTo>
                <a:lnTo>
                  <a:pt x="305752" y="878205"/>
                </a:lnTo>
                <a:lnTo>
                  <a:pt x="733425" y="932497"/>
                </a:lnTo>
                <a:lnTo>
                  <a:pt x="1090613" y="964883"/>
                </a:lnTo>
                <a:lnTo>
                  <a:pt x="1125855" y="543878"/>
                </a:lnTo>
                <a:close/>
              </a:path>
            </a:pathLst>
          </a:custGeom>
          <a:solidFill>
            <a:srgbClr val="248B97"/>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85E1E573-7AB3-A6F9-D262-48767B231980}"/>
              </a:ext>
            </a:extLst>
          </p:cNvPr>
          <p:cNvSpPr/>
          <p:nvPr/>
        </p:nvSpPr>
        <p:spPr>
          <a:xfrm>
            <a:off x="9490709" y="2740343"/>
            <a:ext cx="34289" cy="41910"/>
          </a:xfrm>
          <a:custGeom>
            <a:avLst/>
            <a:gdLst>
              <a:gd name="connsiteX0" fmla="*/ 34290 w 34289"/>
              <a:gd name="connsiteY0" fmla="*/ 17145 h 41910"/>
              <a:gd name="connsiteX1" fmla="*/ 9525 w 34289"/>
              <a:gd name="connsiteY1" fmla="*/ 0 h 41910"/>
              <a:gd name="connsiteX2" fmla="*/ 0 w 34289"/>
              <a:gd name="connsiteY2" fmla="*/ 16192 h 41910"/>
              <a:gd name="connsiteX3" fmla="*/ 4763 w 34289"/>
              <a:gd name="connsiteY3" fmla="*/ 20003 h 41910"/>
              <a:gd name="connsiteX4" fmla="*/ 8572 w 34289"/>
              <a:gd name="connsiteY4" fmla="*/ 20955 h 41910"/>
              <a:gd name="connsiteX5" fmla="*/ 14288 w 34289"/>
              <a:gd name="connsiteY5" fmla="*/ 25717 h 41910"/>
              <a:gd name="connsiteX6" fmla="*/ 17145 w 34289"/>
              <a:gd name="connsiteY6" fmla="*/ 32385 h 41910"/>
              <a:gd name="connsiteX7" fmla="*/ 16192 w 34289"/>
              <a:gd name="connsiteY7" fmla="*/ 37148 h 41910"/>
              <a:gd name="connsiteX8" fmla="*/ 18097 w 34289"/>
              <a:gd name="connsiteY8" fmla="*/ 41910 h 41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89" h="41910">
                <a:moveTo>
                  <a:pt x="34290" y="17145"/>
                </a:moveTo>
                <a:lnTo>
                  <a:pt x="9525" y="0"/>
                </a:lnTo>
                <a:lnTo>
                  <a:pt x="0" y="16192"/>
                </a:lnTo>
                <a:lnTo>
                  <a:pt x="4763" y="20003"/>
                </a:lnTo>
                <a:lnTo>
                  <a:pt x="8572" y="20955"/>
                </a:lnTo>
                <a:lnTo>
                  <a:pt x="14288" y="25717"/>
                </a:lnTo>
                <a:lnTo>
                  <a:pt x="17145" y="32385"/>
                </a:lnTo>
                <a:lnTo>
                  <a:pt x="16192" y="37148"/>
                </a:lnTo>
                <a:lnTo>
                  <a:pt x="18097" y="41910"/>
                </a:lnTo>
                <a:close/>
              </a:path>
            </a:pathLst>
          </a:custGeom>
          <a:solidFill>
            <a:srgbClr val="248B97"/>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92C1B1D-9794-4323-9336-42DCFA5C1827}"/>
              </a:ext>
            </a:extLst>
          </p:cNvPr>
          <p:cNvSpPr/>
          <p:nvPr/>
        </p:nvSpPr>
        <p:spPr>
          <a:xfrm>
            <a:off x="7951469" y="4618673"/>
            <a:ext cx="469582" cy="196215"/>
          </a:xfrm>
          <a:custGeom>
            <a:avLst/>
            <a:gdLst>
              <a:gd name="connsiteX0" fmla="*/ 469582 w 469582"/>
              <a:gd name="connsiteY0" fmla="*/ 0 h 196215"/>
              <a:gd name="connsiteX1" fmla="*/ 4763 w 469582"/>
              <a:gd name="connsiteY1" fmla="*/ 48578 h 196215"/>
              <a:gd name="connsiteX2" fmla="*/ 0 w 469582"/>
              <a:gd name="connsiteY2" fmla="*/ 76200 h 196215"/>
              <a:gd name="connsiteX3" fmla="*/ 23813 w 469582"/>
              <a:gd name="connsiteY3" fmla="*/ 102870 h 196215"/>
              <a:gd name="connsiteX4" fmla="*/ 40005 w 469582"/>
              <a:gd name="connsiteY4" fmla="*/ 109538 h 196215"/>
              <a:gd name="connsiteX5" fmla="*/ 48578 w 469582"/>
              <a:gd name="connsiteY5" fmla="*/ 120968 h 196215"/>
              <a:gd name="connsiteX6" fmla="*/ 44768 w 469582"/>
              <a:gd name="connsiteY6" fmla="*/ 190500 h 196215"/>
              <a:gd name="connsiteX7" fmla="*/ 34290 w 469582"/>
              <a:gd name="connsiteY7" fmla="*/ 196215 h 196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9582" h="196215">
                <a:moveTo>
                  <a:pt x="469582" y="0"/>
                </a:moveTo>
                <a:lnTo>
                  <a:pt x="4763" y="48578"/>
                </a:lnTo>
                <a:lnTo>
                  <a:pt x="0" y="76200"/>
                </a:lnTo>
                <a:lnTo>
                  <a:pt x="23813" y="102870"/>
                </a:lnTo>
                <a:lnTo>
                  <a:pt x="40005" y="109538"/>
                </a:lnTo>
                <a:lnTo>
                  <a:pt x="48578" y="120968"/>
                </a:lnTo>
                <a:lnTo>
                  <a:pt x="44768" y="190500"/>
                </a:lnTo>
                <a:lnTo>
                  <a:pt x="34290" y="196215"/>
                </a:lnTo>
              </a:path>
            </a:pathLst>
          </a:custGeom>
          <a:solidFill>
            <a:srgbClr val="248B97"/>
          </a:solidFill>
          <a:ln w="9525" cap="flat">
            <a:solidFill>
              <a:srgbClr val="FFFFFF"/>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13416D4-5F12-9ABD-C805-E91CBA0A08D7}"/>
              </a:ext>
            </a:extLst>
          </p:cNvPr>
          <p:cNvSpPr/>
          <p:nvPr/>
        </p:nvSpPr>
        <p:spPr>
          <a:xfrm>
            <a:off x="8221026" y="3796666"/>
            <a:ext cx="200025" cy="822007"/>
          </a:xfrm>
          <a:custGeom>
            <a:avLst/>
            <a:gdLst>
              <a:gd name="connsiteX0" fmla="*/ 0 w 200025"/>
              <a:gd name="connsiteY0" fmla="*/ 0 h 822007"/>
              <a:gd name="connsiteX1" fmla="*/ 122873 w 200025"/>
              <a:gd name="connsiteY1" fmla="*/ 436245 h 822007"/>
              <a:gd name="connsiteX2" fmla="*/ 150495 w 200025"/>
              <a:gd name="connsiteY2" fmla="*/ 494347 h 822007"/>
              <a:gd name="connsiteX3" fmla="*/ 167640 w 200025"/>
              <a:gd name="connsiteY3" fmla="*/ 512445 h 822007"/>
              <a:gd name="connsiteX4" fmla="*/ 167640 w 200025"/>
              <a:gd name="connsiteY4" fmla="*/ 542925 h 822007"/>
              <a:gd name="connsiteX5" fmla="*/ 183833 w 200025"/>
              <a:gd name="connsiteY5" fmla="*/ 552450 h 822007"/>
              <a:gd name="connsiteX6" fmla="*/ 185738 w 200025"/>
              <a:gd name="connsiteY6" fmla="*/ 562928 h 822007"/>
              <a:gd name="connsiteX7" fmla="*/ 164783 w 200025"/>
              <a:gd name="connsiteY7" fmla="*/ 599122 h 822007"/>
              <a:gd name="connsiteX8" fmla="*/ 161925 w 200025"/>
              <a:gd name="connsiteY8" fmla="*/ 634365 h 822007"/>
              <a:gd name="connsiteX9" fmla="*/ 157163 w 200025"/>
              <a:gd name="connsiteY9" fmla="*/ 659130 h 822007"/>
              <a:gd name="connsiteX10" fmla="*/ 180023 w 200025"/>
              <a:gd name="connsiteY10" fmla="*/ 713422 h 822007"/>
              <a:gd name="connsiteX11" fmla="*/ 174308 w 200025"/>
              <a:gd name="connsiteY11" fmla="*/ 773430 h 822007"/>
              <a:gd name="connsiteX12" fmla="*/ 179070 w 200025"/>
              <a:gd name="connsiteY12" fmla="*/ 786765 h 822007"/>
              <a:gd name="connsiteX13" fmla="*/ 193358 w 200025"/>
              <a:gd name="connsiteY13" fmla="*/ 801053 h 822007"/>
              <a:gd name="connsiteX14" fmla="*/ 200025 w 200025"/>
              <a:gd name="connsiteY14" fmla="*/ 822007 h 822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0025" h="822007">
                <a:moveTo>
                  <a:pt x="0" y="0"/>
                </a:moveTo>
                <a:lnTo>
                  <a:pt x="122873" y="436245"/>
                </a:lnTo>
                <a:lnTo>
                  <a:pt x="150495" y="494347"/>
                </a:lnTo>
                <a:lnTo>
                  <a:pt x="167640" y="512445"/>
                </a:lnTo>
                <a:lnTo>
                  <a:pt x="167640" y="542925"/>
                </a:lnTo>
                <a:lnTo>
                  <a:pt x="183833" y="552450"/>
                </a:lnTo>
                <a:lnTo>
                  <a:pt x="185738" y="562928"/>
                </a:lnTo>
                <a:lnTo>
                  <a:pt x="164783" y="599122"/>
                </a:lnTo>
                <a:lnTo>
                  <a:pt x="161925" y="634365"/>
                </a:lnTo>
                <a:lnTo>
                  <a:pt x="157163" y="659130"/>
                </a:lnTo>
                <a:lnTo>
                  <a:pt x="180023" y="713422"/>
                </a:lnTo>
                <a:lnTo>
                  <a:pt x="174308" y="773430"/>
                </a:lnTo>
                <a:lnTo>
                  <a:pt x="179070" y="786765"/>
                </a:lnTo>
                <a:lnTo>
                  <a:pt x="193358" y="801053"/>
                </a:lnTo>
                <a:lnTo>
                  <a:pt x="200025" y="822007"/>
                </a:lnTo>
              </a:path>
            </a:pathLst>
          </a:custGeom>
          <a:solidFill>
            <a:srgbClr val="248B97"/>
          </a:solidFill>
          <a:ln w="9525" cap="flat">
            <a:solidFill>
              <a:srgbClr val="FFFFFF"/>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F2217C4F-0CF2-F8AD-5E8F-9E5411487EBA}"/>
              </a:ext>
            </a:extLst>
          </p:cNvPr>
          <p:cNvSpPr/>
          <p:nvPr/>
        </p:nvSpPr>
        <p:spPr>
          <a:xfrm>
            <a:off x="7785734" y="3834766"/>
            <a:ext cx="41909" cy="973454"/>
          </a:xfrm>
          <a:custGeom>
            <a:avLst/>
            <a:gdLst>
              <a:gd name="connsiteX0" fmla="*/ 0 w 41909"/>
              <a:gd name="connsiteY0" fmla="*/ 0 h 973454"/>
              <a:gd name="connsiteX1" fmla="*/ 12382 w 41909"/>
              <a:gd name="connsiteY1" fmla="*/ 19050 h 973454"/>
              <a:gd name="connsiteX2" fmla="*/ 0 w 41909"/>
              <a:gd name="connsiteY2" fmla="*/ 657225 h 973454"/>
              <a:gd name="connsiteX3" fmla="*/ 41910 w 41909"/>
              <a:gd name="connsiteY3" fmla="*/ 973455 h 973454"/>
            </a:gdLst>
            <a:ahLst/>
            <a:cxnLst>
              <a:cxn ang="0">
                <a:pos x="connsiteX0" y="connsiteY0"/>
              </a:cxn>
              <a:cxn ang="0">
                <a:pos x="connsiteX1" y="connsiteY1"/>
              </a:cxn>
              <a:cxn ang="0">
                <a:pos x="connsiteX2" y="connsiteY2"/>
              </a:cxn>
              <a:cxn ang="0">
                <a:pos x="connsiteX3" y="connsiteY3"/>
              </a:cxn>
            </a:cxnLst>
            <a:rect l="l" t="t" r="r" b="b"/>
            <a:pathLst>
              <a:path w="41909" h="973454">
                <a:moveTo>
                  <a:pt x="0" y="0"/>
                </a:moveTo>
                <a:lnTo>
                  <a:pt x="12382" y="19050"/>
                </a:lnTo>
                <a:lnTo>
                  <a:pt x="0" y="657225"/>
                </a:lnTo>
                <a:lnTo>
                  <a:pt x="41910" y="973455"/>
                </a:lnTo>
              </a:path>
            </a:pathLst>
          </a:custGeom>
          <a:solidFill>
            <a:srgbClr val="248B97"/>
          </a:solidFill>
          <a:ln w="9525" cap="flat">
            <a:solidFill>
              <a:srgbClr val="FFFFFF"/>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ED38876F-DF24-19EE-0829-3295448B36C4}"/>
              </a:ext>
            </a:extLst>
          </p:cNvPr>
          <p:cNvSpPr/>
          <p:nvPr/>
        </p:nvSpPr>
        <p:spPr>
          <a:xfrm>
            <a:off x="7785734" y="3796666"/>
            <a:ext cx="435292" cy="38100"/>
          </a:xfrm>
          <a:custGeom>
            <a:avLst/>
            <a:gdLst>
              <a:gd name="connsiteX0" fmla="*/ 0 w 435292"/>
              <a:gd name="connsiteY0" fmla="*/ 38100 h 38100"/>
              <a:gd name="connsiteX1" fmla="*/ 435292 w 435292"/>
              <a:gd name="connsiteY1" fmla="*/ 0 h 38100"/>
            </a:gdLst>
            <a:ahLst/>
            <a:cxnLst>
              <a:cxn ang="0">
                <a:pos x="connsiteX0" y="connsiteY0"/>
              </a:cxn>
              <a:cxn ang="0">
                <a:pos x="connsiteX1" y="connsiteY1"/>
              </a:cxn>
            </a:cxnLst>
            <a:rect l="l" t="t" r="r" b="b"/>
            <a:pathLst>
              <a:path w="435292" h="38100">
                <a:moveTo>
                  <a:pt x="0" y="38100"/>
                </a:moveTo>
                <a:lnTo>
                  <a:pt x="435292" y="0"/>
                </a:lnTo>
              </a:path>
            </a:pathLst>
          </a:custGeom>
          <a:noFill/>
          <a:ln w="9525" cap="flat">
            <a:solidFill>
              <a:srgbClr val="FFFFFF"/>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E056508-9DBE-A6EC-968A-9C855A913171}"/>
              </a:ext>
            </a:extLst>
          </p:cNvPr>
          <p:cNvSpPr/>
          <p:nvPr/>
        </p:nvSpPr>
        <p:spPr>
          <a:xfrm>
            <a:off x="6793229" y="4290061"/>
            <a:ext cx="498157" cy="12382"/>
          </a:xfrm>
          <a:custGeom>
            <a:avLst/>
            <a:gdLst>
              <a:gd name="connsiteX0" fmla="*/ 0 w 498157"/>
              <a:gd name="connsiteY0" fmla="*/ 12383 h 12382"/>
              <a:gd name="connsiteX1" fmla="*/ 498157 w 498157"/>
              <a:gd name="connsiteY1" fmla="*/ 0 h 12382"/>
            </a:gdLst>
            <a:ahLst/>
            <a:cxnLst>
              <a:cxn ang="0">
                <a:pos x="connsiteX0" y="connsiteY0"/>
              </a:cxn>
              <a:cxn ang="0">
                <a:pos x="connsiteX1" y="connsiteY1"/>
              </a:cxn>
            </a:cxnLst>
            <a:rect l="l" t="t" r="r" b="b"/>
            <a:pathLst>
              <a:path w="498157" h="12382">
                <a:moveTo>
                  <a:pt x="0" y="12383"/>
                </a:moveTo>
                <a:lnTo>
                  <a:pt x="498157" y="0"/>
                </a:lnTo>
              </a:path>
            </a:pathLst>
          </a:custGeom>
          <a:noFill/>
          <a:ln w="9525" cap="flat">
            <a:solidFill>
              <a:srgbClr val="FFFFFF"/>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CDF8E79-A38E-1A44-72D2-1F1D4197CDFF}"/>
              </a:ext>
            </a:extLst>
          </p:cNvPr>
          <p:cNvSpPr/>
          <p:nvPr/>
        </p:nvSpPr>
        <p:spPr>
          <a:xfrm>
            <a:off x="6677024" y="3542348"/>
            <a:ext cx="830580" cy="107632"/>
          </a:xfrm>
          <a:custGeom>
            <a:avLst/>
            <a:gdLst>
              <a:gd name="connsiteX0" fmla="*/ 830580 w 830580"/>
              <a:gd name="connsiteY0" fmla="*/ 100013 h 107632"/>
              <a:gd name="connsiteX1" fmla="*/ 723900 w 830580"/>
              <a:gd name="connsiteY1" fmla="*/ 107633 h 107632"/>
              <a:gd name="connsiteX2" fmla="*/ 750570 w 830580"/>
              <a:gd name="connsiteY2" fmla="*/ 59055 h 107632"/>
              <a:gd name="connsiteX3" fmla="*/ 766763 w 830580"/>
              <a:gd name="connsiteY3" fmla="*/ 44768 h 107632"/>
              <a:gd name="connsiteX4" fmla="*/ 766763 w 830580"/>
              <a:gd name="connsiteY4" fmla="*/ 23813 h 107632"/>
              <a:gd name="connsiteX5" fmla="*/ 751523 w 830580"/>
              <a:gd name="connsiteY5" fmla="*/ 0 h 107632"/>
              <a:gd name="connsiteX6" fmla="*/ 372427 w 830580"/>
              <a:gd name="connsiteY6" fmla="*/ 19050 h 107632"/>
              <a:gd name="connsiteX7" fmla="*/ 0 w 830580"/>
              <a:gd name="connsiteY7" fmla="*/ 25718 h 107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0580" h="107632">
                <a:moveTo>
                  <a:pt x="830580" y="100013"/>
                </a:moveTo>
                <a:lnTo>
                  <a:pt x="723900" y="107633"/>
                </a:lnTo>
                <a:lnTo>
                  <a:pt x="750570" y="59055"/>
                </a:lnTo>
                <a:lnTo>
                  <a:pt x="766763" y="44768"/>
                </a:lnTo>
                <a:lnTo>
                  <a:pt x="766763" y="23813"/>
                </a:lnTo>
                <a:lnTo>
                  <a:pt x="751523" y="0"/>
                </a:lnTo>
                <a:lnTo>
                  <a:pt x="372427" y="19050"/>
                </a:lnTo>
                <a:lnTo>
                  <a:pt x="0" y="25718"/>
                </a:lnTo>
              </a:path>
            </a:pathLst>
          </a:custGeom>
          <a:solidFill>
            <a:srgbClr val="248B97"/>
          </a:solidFill>
          <a:ln w="9525" cap="flat">
            <a:solidFill>
              <a:srgbClr val="FFFFFF"/>
            </a:solid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50160F7-2C6A-066F-C13B-4D917C788D8D}"/>
              </a:ext>
            </a:extLst>
          </p:cNvPr>
          <p:cNvSpPr/>
          <p:nvPr/>
        </p:nvSpPr>
        <p:spPr>
          <a:xfrm>
            <a:off x="7279956" y="3859531"/>
            <a:ext cx="145732" cy="430529"/>
          </a:xfrm>
          <a:custGeom>
            <a:avLst/>
            <a:gdLst>
              <a:gd name="connsiteX0" fmla="*/ 11430 w 145732"/>
              <a:gd name="connsiteY0" fmla="*/ 430530 h 430529"/>
              <a:gd name="connsiteX1" fmla="*/ 22860 w 145732"/>
              <a:gd name="connsiteY1" fmla="*/ 416242 h 430529"/>
              <a:gd name="connsiteX2" fmla="*/ 27623 w 145732"/>
              <a:gd name="connsiteY2" fmla="*/ 387667 h 430529"/>
              <a:gd name="connsiteX3" fmla="*/ 13335 w 145732"/>
              <a:gd name="connsiteY3" fmla="*/ 365760 h 430529"/>
              <a:gd name="connsiteX4" fmla="*/ 8573 w 145732"/>
              <a:gd name="connsiteY4" fmla="*/ 344805 h 430529"/>
              <a:gd name="connsiteX5" fmla="*/ 17145 w 145732"/>
              <a:gd name="connsiteY5" fmla="*/ 338138 h 430529"/>
              <a:gd name="connsiteX6" fmla="*/ 17145 w 145732"/>
              <a:gd name="connsiteY6" fmla="*/ 330517 h 430529"/>
              <a:gd name="connsiteX7" fmla="*/ 953 w 145732"/>
              <a:gd name="connsiteY7" fmla="*/ 320040 h 430529"/>
              <a:gd name="connsiteX8" fmla="*/ 0 w 145732"/>
              <a:gd name="connsiteY8" fmla="*/ 313372 h 430529"/>
              <a:gd name="connsiteX9" fmla="*/ 15240 w 145732"/>
              <a:gd name="connsiteY9" fmla="*/ 304800 h 430529"/>
              <a:gd name="connsiteX10" fmla="*/ 3810 w 145732"/>
              <a:gd name="connsiteY10" fmla="*/ 294322 h 430529"/>
              <a:gd name="connsiteX11" fmla="*/ 20003 w 145732"/>
              <a:gd name="connsiteY11" fmla="*/ 226695 h 430529"/>
              <a:gd name="connsiteX12" fmla="*/ 52388 w 145732"/>
              <a:gd name="connsiteY12" fmla="*/ 211455 h 430529"/>
              <a:gd name="connsiteX13" fmla="*/ 52388 w 145732"/>
              <a:gd name="connsiteY13" fmla="*/ 203835 h 430529"/>
              <a:gd name="connsiteX14" fmla="*/ 41910 w 145732"/>
              <a:gd name="connsiteY14" fmla="*/ 190500 h 430529"/>
              <a:gd name="connsiteX15" fmla="*/ 69532 w 145732"/>
              <a:gd name="connsiteY15" fmla="*/ 139065 h 430529"/>
              <a:gd name="connsiteX16" fmla="*/ 87630 w 145732"/>
              <a:gd name="connsiteY16" fmla="*/ 139065 h 430529"/>
              <a:gd name="connsiteX17" fmla="*/ 101918 w 145732"/>
              <a:gd name="connsiteY17" fmla="*/ 127635 h 430529"/>
              <a:gd name="connsiteX18" fmla="*/ 99060 w 145732"/>
              <a:gd name="connsiteY18" fmla="*/ 78105 h 430529"/>
              <a:gd name="connsiteX19" fmla="*/ 128588 w 145732"/>
              <a:gd name="connsiteY19" fmla="*/ 35242 h 430529"/>
              <a:gd name="connsiteX20" fmla="*/ 145732 w 145732"/>
              <a:gd name="connsiteY20" fmla="*/ 29527 h 430529"/>
              <a:gd name="connsiteX21" fmla="*/ 140970 w 145732"/>
              <a:gd name="connsiteY21" fmla="*/ 0 h 430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732" h="430529">
                <a:moveTo>
                  <a:pt x="11430" y="430530"/>
                </a:moveTo>
                <a:lnTo>
                  <a:pt x="22860" y="416242"/>
                </a:lnTo>
                <a:lnTo>
                  <a:pt x="27623" y="387667"/>
                </a:lnTo>
                <a:lnTo>
                  <a:pt x="13335" y="365760"/>
                </a:lnTo>
                <a:lnTo>
                  <a:pt x="8573" y="344805"/>
                </a:lnTo>
                <a:lnTo>
                  <a:pt x="17145" y="338138"/>
                </a:lnTo>
                <a:lnTo>
                  <a:pt x="17145" y="330517"/>
                </a:lnTo>
                <a:lnTo>
                  <a:pt x="953" y="320040"/>
                </a:lnTo>
                <a:lnTo>
                  <a:pt x="0" y="313372"/>
                </a:lnTo>
                <a:lnTo>
                  <a:pt x="15240" y="304800"/>
                </a:lnTo>
                <a:lnTo>
                  <a:pt x="3810" y="294322"/>
                </a:lnTo>
                <a:lnTo>
                  <a:pt x="20003" y="226695"/>
                </a:lnTo>
                <a:lnTo>
                  <a:pt x="52388" y="211455"/>
                </a:lnTo>
                <a:lnTo>
                  <a:pt x="52388" y="203835"/>
                </a:lnTo>
                <a:lnTo>
                  <a:pt x="41910" y="190500"/>
                </a:lnTo>
                <a:lnTo>
                  <a:pt x="69532" y="139065"/>
                </a:lnTo>
                <a:lnTo>
                  <a:pt x="87630" y="139065"/>
                </a:lnTo>
                <a:lnTo>
                  <a:pt x="101918" y="127635"/>
                </a:lnTo>
                <a:lnTo>
                  <a:pt x="99060" y="78105"/>
                </a:lnTo>
                <a:lnTo>
                  <a:pt x="128588" y="35242"/>
                </a:lnTo>
                <a:lnTo>
                  <a:pt x="145732" y="29527"/>
                </a:lnTo>
                <a:lnTo>
                  <a:pt x="140970" y="0"/>
                </a:lnTo>
              </a:path>
            </a:pathLst>
          </a:custGeom>
          <a:solidFill>
            <a:srgbClr val="248B97"/>
          </a:solidFill>
          <a:ln w="9525" cap="flat">
            <a:solidFill>
              <a:srgbClr val="FFFFFF"/>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FB253BDC-BF4D-F998-20E0-2E34F80336B0}"/>
              </a:ext>
            </a:extLst>
          </p:cNvPr>
          <p:cNvSpPr/>
          <p:nvPr/>
        </p:nvSpPr>
        <p:spPr>
          <a:xfrm>
            <a:off x="6677024" y="3568066"/>
            <a:ext cx="39052" cy="603884"/>
          </a:xfrm>
          <a:custGeom>
            <a:avLst/>
            <a:gdLst>
              <a:gd name="connsiteX0" fmla="*/ 32385 w 39052"/>
              <a:gd name="connsiteY0" fmla="*/ 603885 h 603884"/>
              <a:gd name="connsiteX1" fmla="*/ 39053 w 39052"/>
              <a:gd name="connsiteY1" fmla="*/ 232410 h 603884"/>
              <a:gd name="connsiteX2" fmla="*/ 0 w 39052"/>
              <a:gd name="connsiteY2" fmla="*/ 0 h 603884"/>
            </a:gdLst>
            <a:ahLst/>
            <a:cxnLst>
              <a:cxn ang="0">
                <a:pos x="connsiteX0" y="connsiteY0"/>
              </a:cxn>
              <a:cxn ang="0">
                <a:pos x="connsiteX1" y="connsiteY1"/>
              </a:cxn>
              <a:cxn ang="0">
                <a:pos x="connsiteX2" y="connsiteY2"/>
              </a:cxn>
            </a:cxnLst>
            <a:rect l="l" t="t" r="r" b="b"/>
            <a:pathLst>
              <a:path w="39052" h="603884">
                <a:moveTo>
                  <a:pt x="32385" y="603885"/>
                </a:moveTo>
                <a:lnTo>
                  <a:pt x="39053" y="232410"/>
                </a:lnTo>
                <a:lnTo>
                  <a:pt x="0" y="0"/>
                </a:lnTo>
              </a:path>
            </a:pathLst>
          </a:custGeom>
          <a:solidFill>
            <a:srgbClr val="248B97"/>
          </a:solidFill>
          <a:ln w="9525" cap="flat">
            <a:solidFill>
              <a:srgbClr val="FFFFFF"/>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A4FC5FC-C4F7-CE28-5086-A0B3B18E1A30}"/>
              </a:ext>
            </a:extLst>
          </p:cNvPr>
          <p:cNvSpPr/>
          <p:nvPr/>
        </p:nvSpPr>
        <p:spPr>
          <a:xfrm>
            <a:off x="7420926" y="3642361"/>
            <a:ext cx="100965" cy="217170"/>
          </a:xfrm>
          <a:custGeom>
            <a:avLst/>
            <a:gdLst>
              <a:gd name="connsiteX0" fmla="*/ 0 w 100965"/>
              <a:gd name="connsiteY0" fmla="*/ 217170 h 217170"/>
              <a:gd name="connsiteX1" fmla="*/ 15240 w 100965"/>
              <a:gd name="connsiteY1" fmla="*/ 210503 h 217170"/>
              <a:gd name="connsiteX2" fmla="*/ 23813 w 100965"/>
              <a:gd name="connsiteY2" fmla="*/ 189547 h 217170"/>
              <a:gd name="connsiteX3" fmla="*/ 35243 w 100965"/>
              <a:gd name="connsiteY3" fmla="*/ 194310 h 217170"/>
              <a:gd name="connsiteX4" fmla="*/ 41910 w 100965"/>
              <a:gd name="connsiteY4" fmla="*/ 184785 h 217170"/>
              <a:gd name="connsiteX5" fmla="*/ 34290 w 100965"/>
              <a:gd name="connsiteY5" fmla="*/ 178118 h 217170"/>
              <a:gd name="connsiteX6" fmla="*/ 37148 w 100965"/>
              <a:gd name="connsiteY6" fmla="*/ 163830 h 217170"/>
              <a:gd name="connsiteX7" fmla="*/ 26670 w 100965"/>
              <a:gd name="connsiteY7" fmla="*/ 155258 h 217170"/>
              <a:gd name="connsiteX8" fmla="*/ 32385 w 100965"/>
              <a:gd name="connsiteY8" fmla="*/ 145733 h 217170"/>
              <a:gd name="connsiteX9" fmla="*/ 31433 w 100965"/>
              <a:gd name="connsiteY9" fmla="*/ 131445 h 217170"/>
              <a:gd name="connsiteX10" fmla="*/ 20955 w 100965"/>
              <a:gd name="connsiteY10" fmla="*/ 130493 h 217170"/>
              <a:gd name="connsiteX11" fmla="*/ 28575 w 100965"/>
              <a:gd name="connsiteY11" fmla="*/ 122872 h 217170"/>
              <a:gd name="connsiteX12" fmla="*/ 40958 w 100965"/>
              <a:gd name="connsiteY12" fmla="*/ 130493 h 217170"/>
              <a:gd name="connsiteX13" fmla="*/ 43815 w 100965"/>
              <a:gd name="connsiteY13" fmla="*/ 117158 h 217170"/>
              <a:gd name="connsiteX14" fmla="*/ 40005 w 100965"/>
              <a:gd name="connsiteY14" fmla="*/ 106680 h 217170"/>
              <a:gd name="connsiteX15" fmla="*/ 40958 w 100965"/>
              <a:gd name="connsiteY15" fmla="*/ 100013 h 217170"/>
              <a:gd name="connsiteX16" fmla="*/ 60008 w 100965"/>
              <a:gd name="connsiteY16" fmla="*/ 105728 h 217170"/>
              <a:gd name="connsiteX17" fmla="*/ 56198 w 100965"/>
              <a:gd name="connsiteY17" fmla="*/ 91440 h 217170"/>
              <a:gd name="connsiteX18" fmla="*/ 71438 w 100965"/>
              <a:gd name="connsiteY18" fmla="*/ 79058 h 217170"/>
              <a:gd name="connsiteX19" fmla="*/ 66675 w 100965"/>
              <a:gd name="connsiteY19" fmla="*/ 70485 h 217170"/>
              <a:gd name="connsiteX20" fmla="*/ 56198 w 100965"/>
              <a:gd name="connsiteY20" fmla="*/ 71438 h 217170"/>
              <a:gd name="connsiteX21" fmla="*/ 50483 w 100965"/>
              <a:gd name="connsiteY21" fmla="*/ 62865 h 217170"/>
              <a:gd name="connsiteX22" fmla="*/ 59055 w 100965"/>
              <a:gd name="connsiteY22" fmla="*/ 54293 h 217170"/>
              <a:gd name="connsiteX23" fmla="*/ 74295 w 100965"/>
              <a:gd name="connsiteY23" fmla="*/ 52388 h 217170"/>
              <a:gd name="connsiteX24" fmla="*/ 79058 w 100965"/>
              <a:gd name="connsiteY24" fmla="*/ 44768 h 217170"/>
              <a:gd name="connsiteX25" fmla="*/ 92393 w 100965"/>
              <a:gd name="connsiteY25" fmla="*/ 42863 h 217170"/>
              <a:gd name="connsiteX26" fmla="*/ 91440 w 100965"/>
              <a:gd name="connsiteY26" fmla="*/ 35243 h 217170"/>
              <a:gd name="connsiteX27" fmla="*/ 82868 w 100965"/>
              <a:gd name="connsiteY27" fmla="*/ 26670 h 217170"/>
              <a:gd name="connsiteX28" fmla="*/ 82868 w 100965"/>
              <a:gd name="connsiteY28" fmla="*/ 21908 h 217170"/>
              <a:gd name="connsiteX29" fmla="*/ 97155 w 100965"/>
              <a:gd name="connsiteY29" fmla="*/ 21908 h 217170"/>
              <a:gd name="connsiteX30" fmla="*/ 100965 w 100965"/>
              <a:gd name="connsiteY30" fmla="*/ 15240 h 217170"/>
              <a:gd name="connsiteX31" fmla="*/ 87630 w 100965"/>
              <a:gd name="connsiteY31" fmla="*/ 5715 h 217170"/>
              <a:gd name="connsiteX32" fmla="*/ 86678 w 100965"/>
              <a:gd name="connsiteY32" fmla="*/ 0 h 2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965" h="217170">
                <a:moveTo>
                  <a:pt x="0" y="217170"/>
                </a:moveTo>
                <a:lnTo>
                  <a:pt x="15240" y="210503"/>
                </a:lnTo>
                <a:lnTo>
                  <a:pt x="23813" y="189547"/>
                </a:lnTo>
                <a:lnTo>
                  <a:pt x="35243" y="194310"/>
                </a:lnTo>
                <a:lnTo>
                  <a:pt x="41910" y="184785"/>
                </a:lnTo>
                <a:lnTo>
                  <a:pt x="34290" y="178118"/>
                </a:lnTo>
                <a:lnTo>
                  <a:pt x="37148" y="163830"/>
                </a:lnTo>
                <a:lnTo>
                  <a:pt x="26670" y="155258"/>
                </a:lnTo>
                <a:lnTo>
                  <a:pt x="32385" y="145733"/>
                </a:lnTo>
                <a:lnTo>
                  <a:pt x="31433" y="131445"/>
                </a:lnTo>
                <a:lnTo>
                  <a:pt x="20955" y="130493"/>
                </a:lnTo>
                <a:lnTo>
                  <a:pt x="28575" y="122872"/>
                </a:lnTo>
                <a:lnTo>
                  <a:pt x="40958" y="130493"/>
                </a:lnTo>
                <a:lnTo>
                  <a:pt x="43815" y="117158"/>
                </a:lnTo>
                <a:lnTo>
                  <a:pt x="40005" y="106680"/>
                </a:lnTo>
                <a:lnTo>
                  <a:pt x="40958" y="100013"/>
                </a:lnTo>
                <a:lnTo>
                  <a:pt x="60008" y="105728"/>
                </a:lnTo>
                <a:lnTo>
                  <a:pt x="56198" y="91440"/>
                </a:lnTo>
                <a:lnTo>
                  <a:pt x="71438" y="79058"/>
                </a:lnTo>
                <a:lnTo>
                  <a:pt x="66675" y="70485"/>
                </a:lnTo>
                <a:lnTo>
                  <a:pt x="56198" y="71438"/>
                </a:lnTo>
                <a:lnTo>
                  <a:pt x="50483" y="62865"/>
                </a:lnTo>
                <a:lnTo>
                  <a:pt x="59055" y="54293"/>
                </a:lnTo>
                <a:lnTo>
                  <a:pt x="74295" y="52388"/>
                </a:lnTo>
                <a:lnTo>
                  <a:pt x="79058" y="44768"/>
                </a:lnTo>
                <a:lnTo>
                  <a:pt x="92393" y="42863"/>
                </a:lnTo>
                <a:lnTo>
                  <a:pt x="91440" y="35243"/>
                </a:lnTo>
                <a:lnTo>
                  <a:pt x="82868" y="26670"/>
                </a:lnTo>
                <a:lnTo>
                  <a:pt x="82868" y="21908"/>
                </a:lnTo>
                <a:lnTo>
                  <a:pt x="97155" y="21908"/>
                </a:lnTo>
                <a:lnTo>
                  <a:pt x="100965" y="15240"/>
                </a:lnTo>
                <a:lnTo>
                  <a:pt x="87630" y="5715"/>
                </a:lnTo>
                <a:lnTo>
                  <a:pt x="86678" y="0"/>
                </a:lnTo>
              </a:path>
            </a:pathLst>
          </a:custGeom>
          <a:solidFill>
            <a:srgbClr val="248B97"/>
          </a:solidFill>
          <a:ln w="9525" cap="flat">
            <a:solidFill>
              <a:srgbClr val="FFFFFF"/>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B55BB93-D931-1B3B-200F-788F2D14DFF0}"/>
              </a:ext>
            </a:extLst>
          </p:cNvPr>
          <p:cNvSpPr/>
          <p:nvPr/>
        </p:nvSpPr>
        <p:spPr>
          <a:xfrm>
            <a:off x="6709409" y="4171951"/>
            <a:ext cx="83820" cy="130492"/>
          </a:xfrm>
          <a:custGeom>
            <a:avLst/>
            <a:gdLst>
              <a:gd name="connsiteX0" fmla="*/ 0 w 83820"/>
              <a:gd name="connsiteY0" fmla="*/ 0 h 130492"/>
              <a:gd name="connsiteX1" fmla="*/ 24765 w 83820"/>
              <a:gd name="connsiteY1" fmla="*/ 21907 h 130492"/>
              <a:gd name="connsiteX2" fmla="*/ 51435 w 83820"/>
              <a:gd name="connsiteY2" fmla="*/ 9525 h 130492"/>
              <a:gd name="connsiteX3" fmla="*/ 81915 w 83820"/>
              <a:gd name="connsiteY3" fmla="*/ 17145 h 130492"/>
              <a:gd name="connsiteX4" fmla="*/ 83820 w 83820"/>
              <a:gd name="connsiteY4" fmla="*/ 130493 h 130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 h="130492">
                <a:moveTo>
                  <a:pt x="0" y="0"/>
                </a:moveTo>
                <a:lnTo>
                  <a:pt x="24765" y="21907"/>
                </a:lnTo>
                <a:lnTo>
                  <a:pt x="51435" y="9525"/>
                </a:lnTo>
                <a:lnTo>
                  <a:pt x="81915" y="17145"/>
                </a:lnTo>
                <a:lnTo>
                  <a:pt x="83820" y="130493"/>
                </a:lnTo>
              </a:path>
            </a:pathLst>
          </a:custGeom>
          <a:solidFill>
            <a:srgbClr val="248B97"/>
          </a:solidFill>
          <a:ln w="9525" cap="flat">
            <a:solidFill>
              <a:srgbClr val="FFFFFF"/>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9F8A61-AAC9-0F8B-5F56-F92707A934CD}"/>
              </a:ext>
            </a:extLst>
          </p:cNvPr>
          <p:cNvSpPr/>
          <p:nvPr/>
        </p:nvSpPr>
        <p:spPr>
          <a:xfrm>
            <a:off x="3180396" y="3577591"/>
            <a:ext cx="164782" cy="471487"/>
          </a:xfrm>
          <a:custGeom>
            <a:avLst/>
            <a:gdLst>
              <a:gd name="connsiteX0" fmla="*/ 110490 w 164782"/>
              <a:gd name="connsiteY0" fmla="*/ 0 h 471487"/>
              <a:gd name="connsiteX1" fmla="*/ 101918 w 164782"/>
              <a:gd name="connsiteY1" fmla="*/ 20003 h 471487"/>
              <a:gd name="connsiteX2" fmla="*/ 114300 w 164782"/>
              <a:gd name="connsiteY2" fmla="*/ 52388 h 471487"/>
              <a:gd name="connsiteX3" fmla="*/ 127635 w 164782"/>
              <a:gd name="connsiteY3" fmla="*/ 69532 h 471487"/>
              <a:gd name="connsiteX4" fmla="*/ 139065 w 164782"/>
              <a:gd name="connsiteY4" fmla="*/ 124778 h 471487"/>
              <a:gd name="connsiteX5" fmla="*/ 160973 w 164782"/>
              <a:gd name="connsiteY5" fmla="*/ 148590 h 471487"/>
              <a:gd name="connsiteX6" fmla="*/ 164783 w 164782"/>
              <a:gd name="connsiteY6" fmla="*/ 166688 h 471487"/>
              <a:gd name="connsiteX7" fmla="*/ 152400 w 164782"/>
              <a:gd name="connsiteY7" fmla="*/ 179070 h 471487"/>
              <a:gd name="connsiteX8" fmla="*/ 106680 w 164782"/>
              <a:gd name="connsiteY8" fmla="*/ 195263 h 471487"/>
              <a:gd name="connsiteX9" fmla="*/ 83820 w 164782"/>
              <a:gd name="connsiteY9" fmla="*/ 229553 h 471487"/>
              <a:gd name="connsiteX10" fmla="*/ 68580 w 164782"/>
              <a:gd name="connsiteY10" fmla="*/ 296228 h 471487"/>
              <a:gd name="connsiteX11" fmla="*/ 45720 w 164782"/>
              <a:gd name="connsiteY11" fmla="*/ 326707 h 471487"/>
              <a:gd name="connsiteX12" fmla="*/ 30480 w 164782"/>
              <a:gd name="connsiteY12" fmla="*/ 329565 h 471487"/>
              <a:gd name="connsiteX13" fmla="*/ 20003 w 164782"/>
              <a:gd name="connsiteY13" fmla="*/ 395288 h 471487"/>
              <a:gd name="connsiteX14" fmla="*/ 30480 w 164782"/>
              <a:gd name="connsiteY14" fmla="*/ 410528 h 471487"/>
              <a:gd name="connsiteX15" fmla="*/ 47625 w 164782"/>
              <a:gd name="connsiteY15" fmla="*/ 412432 h 471487"/>
              <a:gd name="connsiteX16" fmla="*/ 57150 w 164782"/>
              <a:gd name="connsiteY16" fmla="*/ 427672 h 471487"/>
              <a:gd name="connsiteX17" fmla="*/ 49530 w 164782"/>
              <a:gd name="connsiteY17" fmla="*/ 450532 h 471487"/>
              <a:gd name="connsiteX18" fmla="*/ 20955 w 164782"/>
              <a:gd name="connsiteY18" fmla="*/ 471488 h 471487"/>
              <a:gd name="connsiteX19" fmla="*/ 0 w 164782"/>
              <a:gd name="connsiteY19" fmla="*/ 470535 h 47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4782" h="471487">
                <a:moveTo>
                  <a:pt x="110490" y="0"/>
                </a:moveTo>
                <a:lnTo>
                  <a:pt x="101918" y="20003"/>
                </a:lnTo>
                <a:lnTo>
                  <a:pt x="114300" y="52388"/>
                </a:lnTo>
                <a:lnTo>
                  <a:pt x="127635" y="69532"/>
                </a:lnTo>
                <a:lnTo>
                  <a:pt x="139065" y="124778"/>
                </a:lnTo>
                <a:lnTo>
                  <a:pt x="160973" y="148590"/>
                </a:lnTo>
                <a:lnTo>
                  <a:pt x="164783" y="166688"/>
                </a:lnTo>
                <a:lnTo>
                  <a:pt x="152400" y="179070"/>
                </a:lnTo>
                <a:lnTo>
                  <a:pt x="106680" y="195263"/>
                </a:lnTo>
                <a:lnTo>
                  <a:pt x="83820" y="229553"/>
                </a:lnTo>
                <a:lnTo>
                  <a:pt x="68580" y="296228"/>
                </a:lnTo>
                <a:lnTo>
                  <a:pt x="45720" y="326707"/>
                </a:lnTo>
                <a:lnTo>
                  <a:pt x="30480" y="329565"/>
                </a:lnTo>
                <a:lnTo>
                  <a:pt x="20003" y="395288"/>
                </a:lnTo>
                <a:lnTo>
                  <a:pt x="30480" y="410528"/>
                </a:lnTo>
                <a:lnTo>
                  <a:pt x="47625" y="412432"/>
                </a:lnTo>
                <a:lnTo>
                  <a:pt x="57150" y="427672"/>
                </a:lnTo>
                <a:lnTo>
                  <a:pt x="49530" y="450532"/>
                </a:lnTo>
                <a:lnTo>
                  <a:pt x="20955" y="471488"/>
                </a:lnTo>
                <a:lnTo>
                  <a:pt x="0" y="470535"/>
                </a:lnTo>
              </a:path>
            </a:pathLst>
          </a:custGeom>
          <a:solidFill>
            <a:srgbClr val="248B97"/>
          </a:solidFill>
          <a:ln w="9525" cap="flat">
            <a:solidFill>
              <a:srgbClr val="FFFFFF"/>
            </a:solid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9319679-D2A7-5519-F62E-796BD972C7CE}"/>
              </a:ext>
            </a:extLst>
          </p:cNvPr>
          <p:cNvSpPr/>
          <p:nvPr/>
        </p:nvSpPr>
        <p:spPr>
          <a:xfrm>
            <a:off x="4123371" y="3319464"/>
            <a:ext cx="165735" cy="1182052"/>
          </a:xfrm>
          <a:custGeom>
            <a:avLst/>
            <a:gdLst>
              <a:gd name="connsiteX0" fmla="*/ 165735 w 165735"/>
              <a:gd name="connsiteY0" fmla="*/ 0 h 1182052"/>
              <a:gd name="connsiteX1" fmla="*/ 0 w 165735"/>
              <a:gd name="connsiteY1" fmla="*/ 1182053 h 1182052"/>
            </a:gdLst>
            <a:ahLst/>
            <a:cxnLst>
              <a:cxn ang="0">
                <a:pos x="connsiteX0" y="connsiteY0"/>
              </a:cxn>
              <a:cxn ang="0">
                <a:pos x="connsiteX1" y="connsiteY1"/>
              </a:cxn>
            </a:cxnLst>
            <a:rect l="l" t="t" r="r" b="b"/>
            <a:pathLst>
              <a:path w="165735" h="1182052">
                <a:moveTo>
                  <a:pt x="165735" y="0"/>
                </a:moveTo>
                <a:lnTo>
                  <a:pt x="0" y="1182053"/>
                </a:lnTo>
              </a:path>
            </a:pathLst>
          </a:custGeom>
          <a:noFill/>
          <a:ln w="9525" cap="flat">
            <a:solidFill>
              <a:srgbClr val="FFFFFF"/>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D0752FF-1E9C-BBC8-64E9-C4E54356D1A5}"/>
              </a:ext>
            </a:extLst>
          </p:cNvPr>
          <p:cNvSpPr/>
          <p:nvPr/>
        </p:nvSpPr>
        <p:spPr>
          <a:xfrm>
            <a:off x="3290887" y="3184208"/>
            <a:ext cx="177165" cy="393382"/>
          </a:xfrm>
          <a:custGeom>
            <a:avLst/>
            <a:gdLst>
              <a:gd name="connsiteX0" fmla="*/ 177165 w 177165"/>
              <a:gd name="connsiteY0" fmla="*/ 0 h 393382"/>
              <a:gd name="connsiteX1" fmla="*/ 144780 w 177165"/>
              <a:gd name="connsiteY1" fmla="*/ 166688 h 393382"/>
              <a:gd name="connsiteX2" fmla="*/ 121920 w 177165"/>
              <a:gd name="connsiteY2" fmla="*/ 194310 h 393382"/>
              <a:gd name="connsiteX3" fmla="*/ 102870 w 177165"/>
              <a:gd name="connsiteY3" fmla="*/ 194310 h 393382"/>
              <a:gd name="connsiteX4" fmla="*/ 91440 w 177165"/>
              <a:gd name="connsiteY4" fmla="*/ 168593 h 393382"/>
              <a:gd name="connsiteX5" fmla="*/ 56197 w 177165"/>
              <a:gd name="connsiteY5" fmla="*/ 155258 h 393382"/>
              <a:gd name="connsiteX6" fmla="*/ 22860 w 177165"/>
              <a:gd name="connsiteY6" fmla="*/ 160973 h 393382"/>
              <a:gd name="connsiteX7" fmla="*/ 13335 w 177165"/>
              <a:gd name="connsiteY7" fmla="*/ 290513 h 393382"/>
              <a:gd name="connsiteX8" fmla="*/ 18097 w 177165"/>
              <a:gd name="connsiteY8" fmla="*/ 337185 h 393382"/>
              <a:gd name="connsiteX9" fmla="*/ 13335 w 177165"/>
              <a:gd name="connsiteY9" fmla="*/ 364808 h 393382"/>
              <a:gd name="connsiteX10" fmla="*/ 0 w 177165"/>
              <a:gd name="connsiteY10" fmla="*/ 393383 h 393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7165" h="393382">
                <a:moveTo>
                  <a:pt x="177165" y="0"/>
                </a:moveTo>
                <a:lnTo>
                  <a:pt x="144780" y="166688"/>
                </a:lnTo>
                <a:lnTo>
                  <a:pt x="121920" y="194310"/>
                </a:lnTo>
                <a:lnTo>
                  <a:pt x="102870" y="194310"/>
                </a:lnTo>
                <a:lnTo>
                  <a:pt x="91440" y="168593"/>
                </a:lnTo>
                <a:lnTo>
                  <a:pt x="56197" y="155258"/>
                </a:lnTo>
                <a:lnTo>
                  <a:pt x="22860" y="160973"/>
                </a:lnTo>
                <a:lnTo>
                  <a:pt x="13335" y="290513"/>
                </a:lnTo>
                <a:lnTo>
                  <a:pt x="18097" y="337185"/>
                </a:lnTo>
                <a:lnTo>
                  <a:pt x="13335" y="364808"/>
                </a:lnTo>
                <a:lnTo>
                  <a:pt x="0" y="393383"/>
                </a:lnTo>
              </a:path>
            </a:pathLst>
          </a:custGeom>
          <a:solidFill>
            <a:srgbClr val="248B97"/>
          </a:solidFill>
          <a:ln w="9525" cap="flat">
            <a:solidFill>
              <a:srgbClr val="FFFFFF"/>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022205DB-B329-F409-4F4C-BC2FA049D1DD}"/>
              </a:ext>
            </a:extLst>
          </p:cNvPr>
          <p:cNvSpPr/>
          <p:nvPr/>
        </p:nvSpPr>
        <p:spPr>
          <a:xfrm>
            <a:off x="3468052" y="3184208"/>
            <a:ext cx="821054" cy="135255"/>
          </a:xfrm>
          <a:custGeom>
            <a:avLst/>
            <a:gdLst>
              <a:gd name="connsiteX0" fmla="*/ 0 w 821054"/>
              <a:gd name="connsiteY0" fmla="*/ 0 h 135255"/>
              <a:gd name="connsiteX1" fmla="*/ 440055 w 821054"/>
              <a:gd name="connsiteY1" fmla="*/ 78105 h 135255"/>
              <a:gd name="connsiteX2" fmla="*/ 821055 w 821054"/>
              <a:gd name="connsiteY2" fmla="*/ 135255 h 135255"/>
            </a:gdLst>
            <a:ahLst/>
            <a:cxnLst>
              <a:cxn ang="0">
                <a:pos x="connsiteX0" y="connsiteY0"/>
              </a:cxn>
              <a:cxn ang="0">
                <a:pos x="connsiteX1" y="connsiteY1"/>
              </a:cxn>
              <a:cxn ang="0">
                <a:pos x="connsiteX2" y="connsiteY2"/>
              </a:cxn>
            </a:cxnLst>
            <a:rect l="l" t="t" r="r" b="b"/>
            <a:pathLst>
              <a:path w="821054" h="135255">
                <a:moveTo>
                  <a:pt x="0" y="0"/>
                </a:moveTo>
                <a:lnTo>
                  <a:pt x="440055" y="78105"/>
                </a:lnTo>
                <a:lnTo>
                  <a:pt x="821055" y="135255"/>
                </a:lnTo>
              </a:path>
            </a:pathLst>
          </a:custGeom>
          <a:solidFill>
            <a:srgbClr val="248B97"/>
          </a:solidFill>
          <a:ln w="9525" cap="flat">
            <a:solidFill>
              <a:srgbClr val="FFFFFF"/>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A7DF06F-6003-4677-4F0F-47A212891C9B}"/>
              </a:ext>
            </a:extLst>
          </p:cNvPr>
          <p:cNvSpPr/>
          <p:nvPr/>
        </p:nvSpPr>
        <p:spPr>
          <a:xfrm>
            <a:off x="2609849" y="1943101"/>
            <a:ext cx="681037" cy="1634490"/>
          </a:xfrm>
          <a:custGeom>
            <a:avLst/>
            <a:gdLst>
              <a:gd name="connsiteX0" fmla="*/ 156210 w 681037"/>
              <a:gd name="connsiteY0" fmla="*/ 0 h 1634490"/>
              <a:gd name="connsiteX1" fmla="*/ 0 w 681037"/>
              <a:gd name="connsiteY1" fmla="*/ 601028 h 1634490"/>
              <a:gd name="connsiteX2" fmla="*/ 10477 w 681037"/>
              <a:gd name="connsiteY2" fmla="*/ 634365 h 1634490"/>
              <a:gd name="connsiteX3" fmla="*/ 681038 w 681037"/>
              <a:gd name="connsiteY3" fmla="*/ 1634490 h 1634490"/>
            </a:gdLst>
            <a:ahLst/>
            <a:cxnLst>
              <a:cxn ang="0">
                <a:pos x="connsiteX0" y="connsiteY0"/>
              </a:cxn>
              <a:cxn ang="0">
                <a:pos x="connsiteX1" y="connsiteY1"/>
              </a:cxn>
              <a:cxn ang="0">
                <a:pos x="connsiteX2" y="connsiteY2"/>
              </a:cxn>
              <a:cxn ang="0">
                <a:pos x="connsiteX3" y="connsiteY3"/>
              </a:cxn>
            </a:cxnLst>
            <a:rect l="l" t="t" r="r" b="b"/>
            <a:pathLst>
              <a:path w="681037" h="1634490">
                <a:moveTo>
                  <a:pt x="156210" y="0"/>
                </a:moveTo>
                <a:lnTo>
                  <a:pt x="0" y="601028"/>
                </a:lnTo>
                <a:lnTo>
                  <a:pt x="10477" y="634365"/>
                </a:lnTo>
                <a:lnTo>
                  <a:pt x="681038" y="1634490"/>
                </a:lnTo>
              </a:path>
            </a:pathLst>
          </a:custGeom>
          <a:solidFill>
            <a:srgbClr val="248B97"/>
          </a:solidFill>
          <a:ln w="9525" cap="flat">
            <a:solidFill>
              <a:srgbClr val="FFFFFF"/>
            </a:solid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BB18E78-697E-0AE0-6188-EACB84F44422}"/>
              </a:ext>
            </a:extLst>
          </p:cNvPr>
          <p:cNvSpPr/>
          <p:nvPr/>
        </p:nvSpPr>
        <p:spPr>
          <a:xfrm>
            <a:off x="2136456" y="1765936"/>
            <a:ext cx="629602" cy="177165"/>
          </a:xfrm>
          <a:custGeom>
            <a:avLst/>
            <a:gdLst>
              <a:gd name="connsiteX0" fmla="*/ 0 w 629602"/>
              <a:gd name="connsiteY0" fmla="*/ 0 h 177165"/>
              <a:gd name="connsiteX1" fmla="*/ 629603 w 629602"/>
              <a:gd name="connsiteY1" fmla="*/ 177165 h 177165"/>
            </a:gdLst>
            <a:ahLst/>
            <a:cxnLst>
              <a:cxn ang="0">
                <a:pos x="connsiteX0" y="connsiteY0"/>
              </a:cxn>
              <a:cxn ang="0">
                <a:pos x="connsiteX1" y="connsiteY1"/>
              </a:cxn>
            </a:cxnLst>
            <a:rect l="l" t="t" r="r" b="b"/>
            <a:pathLst>
              <a:path w="629602" h="177165">
                <a:moveTo>
                  <a:pt x="0" y="0"/>
                </a:moveTo>
                <a:lnTo>
                  <a:pt x="629603" y="177165"/>
                </a:lnTo>
              </a:path>
            </a:pathLst>
          </a:custGeom>
          <a:noFill/>
          <a:ln w="9525" cap="flat">
            <a:solidFill>
              <a:srgbClr val="FFFFFF"/>
            </a:solid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DB365282-578B-70A2-6681-92C08E28CAFB}"/>
              </a:ext>
            </a:extLst>
          </p:cNvPr>
          <p:cNvSpPr/>
          <p:nvPr/>
        </p:nvSpPr>
        <p:spPr>
          <a:xfrm>
            <a:off x="5439727" y="2798446"/>
            <a:ext cx="45719" cy="638175"/>
          </a:xfrm>
          <a:custGeom>
            <a:avLst/>
            <a:gdLst>
              <a:gd name="connsiteX0" fmla="*/ 45720 w 45719"/>
              <a:gd name="connsiteY0" fmla="*/ 0 h 638175"/>
              <a:gd name="connsiteX1" fmla="*/ 0 w 45719"/>
              <a:gd name="connsiteY1" fmla="*/ 638175 h 638175"/>
            </a:gdLst>
            <a:ahLst/>
            <a:cxnLst>
              <a:cxn ang="0">
                <a:pos x="connsiteX0" y="connsiteY0"/>
              </a:cxn>
              <a:cxn ang="0">
                <a:pos x="connsiteX1" y="connsiteY1"/>
              </a:cxn>
            </a:cxnLst>
            <a:rect l="l" t="t" r="r" b="b"/>
            <a:pathLst>
              <a:path w="45719" h="638175">
                <a:moveTo>
                  <a:pt x="45720" y="0"/>
                </a:moveTo>
                <a:lnTo>
                  <a:pt x="0" y="638175"/>
                </a:lnTo>
              </a:path>
            </a:pathLst>
          </a:custGeom>
          <a:noFill/>
          <a:ln w="9525" cap="flat">
            <a:solidFill>
              <a:srgbClr val="FFFFFF"/>
            </a:solid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C057C6B-3CC7-C2E3-5FB7-A393DD67E404}"/>
              </a:ext>
            </a:extLst>
          </p:cNvPr>
          <p:cNvSpPr/>
          <p:nvPr/>
        </p:nvSpPr>
        <p:spPr>
          <a:xfrm>
            <a:off x="5183504" y="2565084"/>
            <a:ext cx="315277" cy="233362"/>
          </a:xfrm>
          <a:custGeom>
            <a:avLst/>
            <a:gdLst>
              <a:gd name="connsiteX0" fmla="*/ 0 w 315277"/>
              <a:gd name="connsiteY0" fmla="*/ 0 h 233362"/>
              <a:gd name="connsiteX1" fmla="*/ 315277 w 315277"/>
              <a:gd name="connsiteY1" fmla="*/ 22860 h 233362"/>
              <a:gd name="connsiteX2" fmla="*/ 301942 w 315277"/>
              <a:gd name="connsiteY2" fmla="*/ 233362 h 233362"/>
            </a:gdLst>
            <a:ahLst/>
            <a:cxnLst>
              <a:cxn ang="0">
                <a:pos x="connsiteX0" y="connsiteY0"/>
              </a:cxn>
              <a:cxn ang="0">
                <a:pos x="connsiteX1" y="connsiteY1"/>
              </a:cxn>
              <a:cxn ang="0">
                <a:pos x="connsiteX2" y="connsiteY2"/>
              </a:cxn>
            </a:cxnLst>
            <a:rect l="l" t="t" r="r" b="b"/>
            <a:pathLst>
              <a:path w="315277" h="233362">
                <a:moveTo>
                  <a:pt x="0" y="0"/>
                </a:moveTo>
                <a:lnTo>
                  <a:pt x="315277" y="22860"/>
                </a:lnTo>
                <a:lnTo>
                  <a:pt x="301942" y="233362"/>
                </a:lnTo>
              </a:path>
            </a:pathLst>
          </a:custGeom>
          <a:solidFill>
            <a:schemeClr val="accent3"/>
          </a:solidFill>
          <a:ln w="9525" cap="flat">
            <a:solidFill>
              <a:srgbClr val="FFFFFF"/>
            </a:solid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1DC8FFE-48DF-5CC4-7C91-B1834934B36C}"/>
              </a:ext>
            </a:extLst>
          </p:cNvPr>
          <p:cNvSpPr/>
          <p:nvPr/>
        </p:nvSpPr>
        <p:spPr>
          <a:xfrm>
            <a:off x="4289107" y="3319464"/>
            <a:ext cx="993457" cy="107632"/>
          </a:xfrm>
          <a:custGeom>
            <a:avLst/>
            <a:gdLst>
              <a:gd name="connsiteX0" fmla="*/ 0 w 993457"/>
              <a:gd name="connsiteY0" fmla="*/ 0 h 107632"/>
              <a:gd name="connsiteX1" fmla="*/ 501015 w 993457"/>
              <a:gd name="connsiteY1" fmla="*/ 61913 h 107632"/>
              <a:gd name="connsiteX2" fmla="*/ 993458 w 993457"/>
              <a:gd name="connsiteY2" fmla="*/ 107632 h 107632"/>
            </a:gdLst>
            <a:ahLst/>
            <a:cxnLst>
              <a:cxn ang="0">
                <a:pos x="connsiteX0" y="connsiteY0"/>
              </a:cxn>
              <a:cxn ang="0">
                <a:pos x="connsiteX1" y="connsiteY1"/>
              </a:cxn>
              <a:cxn ang="0">
                <a:pos x="connsiteX2" y="connsiteY2"/>
              </a:cxn>
            </a:cxnLst>
            <a:rect l="l" t="t" r="r" b="b"/>
            <a:pathLst>
              <a:path w="993457" h="107632">
                <a:moveTo>
                  <a:pt x="0" y="0"/>
                </a:moveTo>
                <a:lnTo>
                  <a:pt x="501015" y="61913"/>
                </a:lnTo>
                <a:lnTo>
                  <a:pt x="993458" y="107632"/>
                </a:lnTo>
              </a:path>
            </a:pathLst>
          </a:custGeom>
          <a:solidFill>
            <a:srgbClr val="248B97"/>
          </a:solidFill>
          <a:ln w="9525" cap="flat">
            <a:solidFill>
              <a:srgbClr val="FFFFFF"/>
            </a:solid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CD828E7-AD5A-B968-79D2-1DADBB6A8EE0}"/>
              </a:ext>
            </a:extLst>
          </p:cNvPr>
          <p:cNvSpPr/>
          <p:nvPr/>
        </p:nvSpPr>
        <p:spPr>
          <a:xfrm>
            <a:off x="5282564" y="3427096"/>
            <a:ext cx="157162" cy="9525"/>
          </a:xfrm>
          <a:custGeom>
            <a:avLst/>
            <a:gdLst>
              <a:gd name="connsiteX0" fmla="*/ 0 w 157162"/>
              <a:gd name="connsiteY0" fmla="*/ 0 h 9525"/>
              <a:gd name="connsiteX1" fmla="*/ 157163 w 157162"/>
              <a:gd name="connsiteY1" fmla="*/ 9525 h 9525"/>
            </a:gdLst>
            <a:ahLst/>
            <a:cxnLst>
              <a:cxn ang="0">
                <a:pos x="connsiteX0" y="connsiteY0"/>
              </a:cxn>
              <a:cxn ang="0">
                <a:pos x="connsiteX1" y="connsiteY1"/>
              </a:cxn>
            </a:cxnLst>
            <a:rect l="l" t="t" r="r" b="b"/>
            <a:pathLst>
              <a:path w="157162" h="9525">
                <a:moveTo>
                  <a:pt x="0" y="0"/>
                </a:moveTo>
                <a:lnTo>
                  <a:pt x="157163" y="9525"/>
                </a:lnTo>
              </a:path>
            </a:pathLst>
          </a:custGeom>
          <a:noFill/>
          <a:ln w="9525" cap="flat">
            <a:solidFill>
              <a:srgbClr val="FFFFFF"/>
            </a:solid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F93548D-CDD3-0AF0-9994-EA36EA38B413}"/>
              </a:ext>
            </a:extLst>
          </p:cNvPr>
          <p:cNvSpPr/>
          <p:nvPr/>
        </p:nvSpPr>
        <p:spPr>
          <a:xfrm>
            <a:off x="4289107" y="2478406"/>
            <a:ext cx="109537" cy="841057"/>
          </a:xfrm>
          <a:custGeom>
            <a:avLst/>
            <a:gdLst>
              <a:gd name="connsiteX0" fmla="*/ 109537 w 109537"/>
              <a:gd name="connsiteY0" fmla="*/ 0 h 841057"/>
              <a:gd name="connsiteX1" fmla="*/ 0 w 109537"/>
              <a:gd name="connsiteY1" fmla="*/ 841058 h 841057"/>
            </a:gdLst>
            <a:ahLst/>
            <a:cxnLst>
              <a:cxn ang="0">
                <a:pos x="connsiteX0" y="connsiteY0"/>
              </a:cxn>
              <a:cxn ang="0">
                <a:pos x="connsiteX1" y="connsiteY1"/>
              </a:cxn>
            </a:cxnLst>
            <a:rect l="l" t="t" r="r" b="b"/>
            <a:pathLst>
              <a:path w="109537" h="841057">
                <a:moveTo>
                  <a:pt x="109537" y="0"/>
                </a:moveTo>
                <a:lnTo>
                  <a:pt x="0" y="841058"/>
                </a:lnTo>
              </a:path>
            </a:pathLst>
          </a:custGeom>
          <a:noFill/>
          <a:ln w="9525" cap="flat">
            <a:solidFill>
              <a:srgbClr val="FFFFFF"/>
            </a:solid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35E8D408-9748-294B-6F94-0F0EFD6357B4}"/>
              </a:ext>
            </a:extLst>
          </p:cNvPr>
          <p:cNvSpPr/>
          <p:nvPr/>
        </p:nvSpPr>
        <p:spPr>
          <a:xfrm>
            <a:off x="4398644" y="2478406"/>
            <a:ext cx="784860" cy="86677"/>
          </a:xfrm>
          <a:custGeom>
            <a:avLst/>
            <a:gdLst>
              <a:gd name="connsiteX0" fmla="*/ 0 w 784860"/>
              <a:gd name="connsiteY0" fmla="*/ 0 h 86677"/>
              <a:gd name="connsiteX1" fmla="*/ 427673 w 784860"/>
              <a:gd name="connsiteY1" fmla="*/ 54292 h 86677"/>
              <a:gd name="connsiteX2" fmla="*/ 784860 w 784860"/>
              <a:gd name="connsiteY2" fmla="*/ 86678 h 86677"/>
            </a:gdLst>
            <a:ahLst/>
            <a:cxnLst>
              <a:cxn ang="0">
                <a:pos x="connsiteX0" y="connsiteY0"/>
              </a:cxn>
              <a:cxn ang="0">
                <a:pos x="connsiteX1" y="connsiteY1"/>
              </a:cxn>
              <a:cxn ang="0">
                <a:pos x="connsiteX2" y="connsiteY2"/>
              </a:cxn>
            </a:cxnLst>
            <a:rect l="l" t="t" r="r" b="b"/>
            <a:pathLst>
              <a:path w="784860" h="86677">
                <a:moveTo>
                  <a:pt x="0" y="0"/>
                </a:moveTo>
                <a:lnTo>
                  <a:pt x="427673" y="54292"/>
                </a:lnTo>
                <a:lnTo>
                  <a:pt x="784860" y="86678"/>
                </a:lnTo>
              </a:path>
            </a:pathLst>
          </a:custGeom>
          <a:solidFill>
            <a:srgbClr val="248B97"/>
          </a:solidFill>
          <a:ln w="9525" cap="flat">
            <a:solidFill>
              <a:srgbClr val="FFFFFF"/>
            </a:solid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FE1FAEB-271B-8726-450B-422976364125}"/>
              </a:ext>
            </a:extLst>
          </p:cNvPr>
          <p:cNvSpPr/>
          <p:nvPr/>
        </p:nvSpPr>
        <p:spPr>
          <a:xfrm>
            <a:off x="9908856" y="1930718"/>
            <a:ext cx="256222" cy="58102"/>
          </a:xfrm>
          <a:custGeom>
            <a:avLst/>
            <a:gdLst>
              <a:gd name="connsiteX0" fmla="*/ 0 w 256222"/>
              <a:gd name="connsiteY0" fmla="*/ 58103 h 58102"/>
              <a:gd name="connsiteX1" fmla="*/ 100013 w 256222"/>
              <a:gd name="connsiteY1" fmla="*/ 35242 h 58102"/>
              <a:gd name="connsiteX2" fmla="*/ 104775 w 256222"/>
              <a:gd name="connsiteY2" fmla="*/ 41910 h 58102"/>
              <a:gd name="connsiteX3" fmla="*/ 113348 w 256222"/>
              <a:gd name="connsiteY3" fmla="*/ 39053 h 58102"/>
              <a:gd name="connsiteX4" fmla="*/ 113348 w 256222"/>
              <a:gd name="connsiteY4" fmla="*/ 32385 h 58102"/>
              <a:gd name="connsiteX5" fmla="*/ 255270 w 256222"/>
              <a:gd name="connsiteY5" fmla="*/ 0 h 58102"/>
              <a:gd name="connsiteX6" fmla="*/ 256223 w 256222"/>
              <a:gd name="connsiteY6" fmla="*/ 2858 h 58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6222" h="58102">
                <a:moveTo>
                  <a:pt x="0" y="58103"/>
                </a:moveTo>
                <a:lnTo>
                  <a:pt x="100013" y="35242"/>
                </a:lnTo>
                <a:lnTo>
                  <a:pt x="104775" y="41910"/>
                </a:lnTo>
                <a:lnTo>
                  <a:pt x="113348" y="39053"/>
                </a:lnTo>
                <a:lnTo>
                  <a:pt x="113348" y="32385"/>
                </a:lnTo>
                <a:lnTo>
                  <a:pt x="255270" y="0"/>
                </a:lnTo>
                <a:lnTo>
                  <a:pt x="256223" y="2858"/>
                </a:lnTo>
              </a:path>
            </a:pathLst>
          </a:custGeom>
          <a:solidFill>
            <a:srgbClr val="248B97"/>
          </a:solidFill>
          <a:ln w="9525" cap="flat">
            <a:solidFill>
              <a:srgbClr val="FFFFFF"/>
            </a:solid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473792A7-FD7F-6F05-440D-2A53414C00DA}"/>
              </a:ext>
            </a:extLst>
          </p:cNvPr>
          <p:cNvSpPr/>
          <p:nvPr/>
        </p:nvSpPr>
        <p:spPr>
          <a:xfrm>
            <a:off x="9908856" y="1988821"/>
            <a:ext cx="43815" cy="222884"/>
          </a:xfrm>
          <a:custGeom>
            <a:avLst/>
            <a:gdLst>
              <a:gd name="connsiteX0" fmla="*/ 26670 w 43815"/>
              <a:gd name="connsiteY0" fmla="*/ 222885 h 222884"/>
              <a:gd name="connsiteX1" fmla="*/ 10478 w 43815"/>
              <a:gd name="connsiteY1" fmla="*/ 201930 h 222884"/>
              <a:gd name="connsiteX2" fmla="*/ 43815 w 43815"/>
              <a:gd name="connsiteY2" fmla="*/ 169545 h 222884"/>
              <a:gd name="connsiteX3" fmla="*/ 26670 w 43815"/>
              <a:gd name="connsiteY3" fmla="*/ 155258 h 222884"/>
              <a:gd name="connsiteX4" fmla="*/ 0 w 43815"/>
              <a:gd name="connsiteY4" fmla="*/ 0 h 222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815" h="222884">
                <a:moveTo>
                  <a:pt x="26670" y="222885"/>
                </a:moveTo>
                <a:lnTo>
                  <a:pt x="10478" y="201930"/>
                </a:lnTo>
                <a:lnTo>
                  <a:pt x="43815" y="169545"/>
                </a:lnTo>
                <a:lnTo>
                  <a:pt x="26670" y="155258"/>
                </a:lnTo>
                <a:lnTo>
                  <a:pt x="0" y="0"/>
                </a:lnTo>
              </a:path>
            </a:pathLst>
          </a:custGeom>
          <a:solidFill>
            <a:srgbClr val="248B97"/>
          </a:solidFill>
          <a:ln w="9525" cap="flat">
            <a:solidFill>
              <a:srgbClr val="FFFFFF"/>
            </a:solid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1DFC498-A2F8-8884-7ADB-32BFC41C2FB3}"/>
              </a:ext>
            </a:extLst>
          </p:cNvPr>
          <p:cNvSpPr/>
          <p:nvPr/>
        </p:nvSpPr>
        <p:spPr>
          <a:xfrm>
            <a:off x="10165079" y="1933576"/>
            <a:ext cx="30480" cy="144779"/>
          </a:xfrm>
          <a:custGeom>
            <a:avLst/>
            <a:gdLst>
              <a:gd name="connsiteX0" fmla="*/ 0 w 30480"/>
              <a:gd name="connsiteY0" fmla="*/ 0 h 144779"/>
              <a:gd name="connsiteX1" fmla="*/ 30480 w 30480"/>
              <a:gd name="connsiteY1" fmla="*/ 117158 h 144779"/>
              <a:gd name="connsiteX2" fmla="*/ 26670 w 30480"/>
              <a:gd name="connsiteY2" fmla="*/ 127635 h 144779"/>
              <a:gd name="connsiteX3" fmla="*/ 30480 w 30480"/>
              <a:gd name="connsiteY3" fmla="*/ 144780 h 144779"/>
            </a:gdLst>
            <a:ahLst/>
            <a:cxnLst>
              <a:cxn ang="0">
                <a:pos x="connsiteX0" y="connsiteY0"/>
              </a:cxn>
              <a:cxn ang="0">
                <a:pos x="connsiteX1" y="connsiteY1"/>
              </a:cxn>
              <a:cxn ang="0">
                <a:pos x="connsiteX2" y="connsiteY2"/>
              </a:cxn>
              <a:cxn ang="0">
                <a:pos x="connsiteX3" y="connsiteY3"/>
              </a:cxn>
            </a:cxnLst>
            <a:rect l="l" t="t" r="r" b="b"/>
            <a:pathLst>
              <a:path w="30480" h="144779">
                <a:moveTo>
                  <a:pt x="0" y="0"/>
                </a:moveTo>
                <a:lnTo>
                  <a:pt x="30480" y="117158"/>
                </a:lnTo>
                <a:lnTo>
                  <a:pt x="26670" y="127635"/>
                </a:lnTo>
                <a:lnTo>
                  <a:pt x="30480" y="144780"/>
                </a:lnTo>
              </a:path>
            </a:pathLst>
          </a:custGeom>
          <a:solidFill>
            <a:srgbClr val="248B97"/>
          </a:solidFill>
          <a:ln w="9525" cap="flat">
            <a:solidFill>
              <a:srgbClr val="FFFFFF"/>
            </a:solid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1B09163-7015-C1B7-5BE0-49A66B2A21AB}"/>
              </a:ext>
            </a:extLst>
          </p:cNvPr>
          <p:cNvSpPr/>
          <p:nvPr/>
        </p:nvSpPr>
        <p:spPr>
          <a:xfrm>
            <a:off x="9490709" y="2740343"/>
            <a:ext cx="34289" cy="41910"/>
          </a:xfrm>
          <a:custGeom>
            <a:avLst/>
            <a:gdLst>
              <a:gd name="connsiteX0" fmla="*/ 18097 w 34289"/>
              <a:gd name="connsiteY0" fmla="*/ 41910 h 41910"/>
              <a:gd name="connsiteX1" fmla="*/ 34290 w 34289"/>
              <a:gd name="connsiteY1" fmla="*/ 17145 h 41910"/>
              <a:gd name="connsiteX2" fmla="*/ 9525 w 34289"/>
              <a:gd name="connsiteY2" fmla="*/ 0 h 41910"/>
              <a:gd name="connsiteX3" fmla="*/ 0 w 34289"/>
              <a:gd name="connsiteY3" fmla="*/ 16192 h 41910"/>
            </a:gdLst>
            <a:ahLst/>
            <a:cxnLst>
              <a:cxn ang="0">
                <a:pos x="connsiteX0" y="connsiteY0"/>
              </a:cxn>
              <a:cxn ang="0">
                <a:pos x="connsiteX1" y="connsiteY1"/>
              </a:cxn>
              <a:cxn ang="0">
                <a:pos x="connsiteX2" y="connsiteY2"/>
              </a:cxn>
              <a:cxn ang="0">
                <a:pos x="connsiteX3" y="connsiteY3"/>
              </a:cxn>
            </a:cxnLst>
            <a:rect l="l" t="t" r="r" b="b"/>
            <a:pathLst>
              <a:path w="34289" h="41910">
                <a:moveTo>
                  <a:pt x="18097" y="41910"/>
                </a:moveTo>
                <a:lnTo>
                  <a:pt x="34290" y="17145"/>
                </a:lnTo>
                <a:lnTo>
                  <a:pt x="9525" y="0"/>
                </a:lnTo>
                <a:lnTo>
                  <a:pt x="0" y="16192"/>
                </a:lnTo>
              </a:path>
            </a:pathLst>
          </a:custGeom>
          <a:solidFill>
            <a:srgbClr val="248B97"/>
          </a:solidFill>
          <a:ln w="9525" cap="flat">
            <a:solidFill>
              <a:srgbClr val="FFFFFF"/>
            </a:solid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303E6C8-0FD0-6733-95FB-CA89453B1099}"/>
              </a:ext>
            </a:extLst>
          </p:cNvPr>
          <p:cNvSpPr/>
          <p:nvPr/>
        </p:nvSpPr>
        <p:spPr>
          <a:xfrm>
            <a:off x="9490709" y="2756536"/>
            <a:ext cx="18097" cy="25717"/>
          </a:xfrm>
          <a:custGeom>
            <a:avLst/>
            <a:gdLst>
              <a:gd name="connsiteX0" fmla="*/ 0 w 18097"/>
              <a:gd name="connsiteY0" fmla="*/ 0 h 25717"/>
              <a:gd name="connsiteX1" fmla="*/ 4763 w 18097"/>
              <a:gd name="connsiteY1" fmla="*/ 3810 h 25717"/>
              <a:gd name="connsiteX2" fmla="*/ 8572 w 18097"/>
              <a:gd name="connsiteY2" fmla="*/ 4763 h 25717"/>
              <a:gd name="connsiteX3" fmla="*/ 14288 w 18097"/>
              <a:gd name="connsiteY3" fmla="*/ 9525 h 25717"/>
              <a:gd name="connsiteX4" fmla="*/ 17145 w 18097"/>
              <a:gd name="connsiteY4" fmla="*/ 16193 h 25717"/>
              <a:gd name="connsiteX5" fmla="*/ 16192 w 18097"/>
              <a:gd name="connsiteY5" fmla="*/ 20955 h 25717"/>
              <a:gd name="connsiteX6" fmla="*/ 18097 w 18097"/>
              <a:gd name="connsiteY6" fmla="*/ 25718 h 25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97" h="25717">
                <a:moveTo>
                  <a:pt x="0" y="0"/>
                </a:moveTo>
                <a:lnTo>
                  <a:pt x="4763" y="3810"/>
                </a:lnTo>
                <a:lnTo>
                  <a:pt x="8572" y="4763"/>
                </a:lnTo>
                <a:lnTo>
                  <a:pt x="14288" y="9525"/>
                </a:lnTo>
                <a:lnTo>
                  <a:pt x="17145" y="16193"/>
                </a:lnTo>
                <a:lnTo>
                  <a:pt x="16192" y="20955"/>
                </a:lnTo>
                <a:lnTo>
                  <a:pt x="18097" y="25718"/>
                </a:lnTo>
              </a:path>
            </a:pathLst>
          </a:custGeom>
          <a:solidFill>
            <a:srgbClr val="248B97"/>
          </a:solidFill>
          <a:ln w="9525" cap="flat">
            <a:solidFill>
              <a:srgbClr val="FFFFFF"/>
            </a:solid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99476DD-CB7E-FC1E-B1EC-A8E763EE441F}"/>
              </a:ext>
            </a:extLst>
          </p:cNvPr>
          <p:cNvSpPr/>
          <p:nvPr/>
        </p:nvSpPr>
        <p:spPr>
          <a:xfrm>
            <a:off x="9662159" y="2548891"/>
            <a:ext cx="176212" cy="258127"/>
          </a:xfrm>
          <a:custGeom>
            <a:avLst/>
            <a:gdLst>
              <a:gd name="connsiteX0" fmla="*/ 0 w 176212"/>
              <a:gd name="connsiteY0" fmla="*/ 0 h 258127"/>
              <a:gd name="connsiteX1" fmla="*/ 72390 w 176212"/>
              <a:gd name="connsiteY1" fmla="*/ 258128 h 258127"/>
              <a:gd name="connsiteX2" fmla="*/ 176213 w 176212"/>
              <a:gd name="connsiteY2" fmla="*/ 236220 h 258127"/>
            </a:gdLst>
            <a:ahLst/>
            <a:cxnLst>
              <a:cxn ang="0">
                <a:pos x="connsiteX0" y="connsiteY0"/>
              </a:cxn>
              <a:cxn ang="0">
                <a:pos x="connsiteX1" y="connsiteY1"/>
              </a:cxn>
              <a:cxn ang="0">
                <a:pos x="connsiteX2" y="connsiteY2"/>
              </a:cxn>
            </a:cxnLst>
            <a:rect l="l" t="t" r="r" b="b"/>
            <a:pathLst>
              <a:path w="176212" h="258127">
                <a:moveTo>
                  <a:pt x="0" y="0"/>
                </a:moveTo>
                <a:lnTo>
                  <a:pt x="72390" y="258128"/>
                </a:lnTo>
                <a:lnTo>
                  <a:pt x="176213" y="236220"/>
                </a:lnTo>
              </a:path>
            </a:pathLst>
          </a:custGeom>
          <a:solidFill>
            <a:srgbClr val="248B97"/>
          </a:solidFill>
          <a:ln w="9525" cap="flat">
            <a:solidFill>
              <a:srgbClr val="FFFFFF"/>
            </a:solid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4C2E1E1-1FEE-4412-162D-310851AF2224}"/>
              </a:ext>
            </a:extLst>
          </p:cNvPr>
          <p:cNvSpPr/>
          <p:nvPr/>
        </p:nvSpPr>
        <p:spPr>
          <a:xfrm>
            <a:off x="9705974" y="2521268"/>
            <a:ext cx="12382" cy="40957"/>
          </a:xfrm>
          <a:custGeom>
            <a:avLst/>
            <a:gdLst>
              <a:gd name="connsiteX0" fmla="*/ 12382 w 12382"/>
              <a:gd name="connsiteY0" fmla="*/ 0 h 40957"/>
              <a:gd name="connsiteX1" fmla="*/ 2857 w 12382"/>
              <a:gd name="connsiteY1" fmla="*/ 20955 h 40957"/>
              <a:gd name="connsiteX2" fmla="*/ 0 w 12382"/>
              <a:gd name="connsiteY2" fmla="*/ 40958 h 40957"/>
            </a:gdLst>
            <a:ahLst/>
            <a:cxnLst>
              <a:cxn ang="0">
                <a:pos x="connsiteX0" y="connsiteY0"/>
              </a:cxn>
              <a:cxn ang="0">
                <a:pos x="connsiteX1" y="connsiteY1"/>
              </a:cxn>
              <a:cxn ang="0">
                <a:pos x="connsiteX2" y="connsiteY2"/>
              </a:cxn>
            </a:cxnLst>
            <a:rect l="l" t="t" r="r" b="b"/>
            <a:pathLst>
              <a:path w="12382" h="40957">
                <a:moveTo>
                  <a:pt x="12382" y="0"/>
                </a:moveTo>
                <a:lnTo>
                  <a:pt x="2857" y="20955"/>
                </a:lnTo>
                <a:lnTo>
                  <a:pt x="0" y="40958"/>
                </a:lnTo>
              </a:path>
            </a:pathLst>
          </a:custGeom>
          <a:solidFill>
            <a:srgbClr val="248B97"/>
          </a:solidFill>
          <a:ln w="9525" cap="flat">
            <a:solidFill>
              <a:srgbClr val="FFFFFF"/>
            </a:solid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223DCC-DFE6-E871-5747-0B033752C7DD}"/>
              </a:ext>
            </a:extLst>
          </p:cNvPr>
          <p:cNvSpPr/>
          <p:nvPr/>
        </p:nvSpPr>
        <p:spPr>
          <a:xfrm>
            <a:off x="9662159" y="2515554"/>
            <a:ext cx="56197" cy="33337"/>
          </a:xfrm>
          <a:custGeom>
            <a:avLst/>
            <a:gdLst>
              <a:gd name="connsiteX0" fmla="*/ 0 w 56197"/>
              <a:gd name="connsiteY0" fmla="*/ 33338 h 33337"/>
              <a:gd name="connsiteX1" fmla="*/ 11430 w 56197"/>
              <a:gd name="connsiteY1" fmla="*/ 13335 h 33337"/>
              <a:gd name="connsiteX2" fmla="*/ 25717 w 56197"/>
              <a:gd name="connsiteY2" fmla="*/ 2857 h 33337"/>
              <a:gd name="connsiteX3" fmla="*/ 40957 w 56197"/>
              <a:gd name="connsiteY3" fmla="*/ 0 h 33337"/>
              <a:gd name="connsiteX4" fmla="*/ 56197 w 56197"/>
              <a:gd name="connsiteY4" fmla="*/ 5715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97" h="33337">
                <a:moveTo>
                  <a:pt x="0" y="33338"/>
                </a:moveTo>
                <a:lnTo>
                  <a:pt x="11430" y="13335"/>
                </a:lnTo>
                <a:lnTo>
                  <a:pt x="25717" y="2857"/>
                </a:lnTo>
                <a:lnTo>
                  <a:pt x="40957" y="0"/>
                </a:lnTo>
                <a:lnTo>
                  <a:pt x="56197" y="5715"/>
                </a:lnTo>
              </a:path>
            </a:pathLst>
          </a:custGeom>
          <a:solidFill>
            <a:srgbClr val="248B97"/>
          </a:solidFill>
          <a:ln w="9525" cap="flat">
            <a:solidFill>
              <a:srgbClr val="FFFFFF"/>
            </a:solid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61FFD9-5F08-8CAF-798D-834E9C7CD8FA}"/>
              </a:ext>
            </a:extLst>
          </p:cNvPr>
          <p:cNvSpPr/>
          <p:nvPr/>
        </p:nvSpPr>
        <p:spPr>
          <a:xfrm>
            <a:off x="8421051" y="4581526"/>
            <a:ext cx="644842" cy="103822"/>
          </a:xfrm>
          <a:custGeom>
            <a:avLst/>
            <a:gdLst>
              <a:gd name="connsiteX0" fmla="*/ 0 w 644842"/>
              <a:gd name="connsiteY0" fmla="*/ 37147 h 103822"/>
              <a:gd name="connsiteX1" fmla="*/ 31433 w 644842"/>
              <a:gd name="connsiteY1" fmla="*/ 94297 h 103822"/>
              <a:gd name="connsiteX2" fmla="*/ 508635 w 644842"/>
              <a:gd name="connsiteY2" fmla="*/ 62865 h 103822"/>
              <a:gd name="connsiteX3" fmla="*/ 514350 w 644842"/>
              <a:gd name="connsiteY3" fmla="*/ 93345 h 103822"/>
              <a:gd name="connsiteX4" fmla="*/ 523875 w 644842"/>
              <a:gd name="connsiteY4" fmla="*/ 103822 h 103822"/>
              <a:gd name="connsiteX5" fmla="*/ 543878 w 644842"/>
              <a:gd name="connsiteY5" fmla="*/ 98107 h 103822"/>
              <a:gd name="connsiteX6" fmla="*/ 548640 w 644842"/>
              <a:gd name="connsiteY6" fmla="*/ 57150 h 103822"/>
              <a:gd name="connsiteX7" fmla="*/ 535305 w 644842"/>
              <a:gd name="connsiteY7" fmla="*/ 37147 h 103822"/>
              <a:gd name="connsiteX8" fmla="*/ 535305 w 644842"/>
              <a:gd name="connsiteY8" fmla="*/ 13335 h 103822"/>
              <a:gd name="connsiteX9" fmla="*/ 556260 w 644842"/>
              <a:gd name="connsiteY9" fmla="*/ 0 h 103822"/>
              <a:gd name="connsiteX10" fmla="*/ 572453 w 644842"/>
              <a:gd name="connsiteY10" fmla="*/ 8572 h 103822"/>
              <a:gd name="connsiteX11" fmla="*/ 610553 w 644842"/>
              <a:gd name="connsiteY11" fmla="*/ 15240 h 103822"/>
              <a:gd name="connsiteX12" fmla="*/ 644843 w 644842"/>
              <a:gd name="connsiteY12" fmla="*/ 12382 h 103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4842" h="103822">
                <a:moveTo>
                  <a:pt x="0" y="37147"/>
                </a:moveTo>
                <a:lnTo>
                  <a:pt x="31433" y="94297"/>
                </a:lnTo>
                <a:lnTo>
                  <a:pt x="508635" y="62865"/>
                </a:lnTo>
                <a:lnTo>
                  <a:pt x="514350" y="93345"/>
                </a:lnTo>
                <a:lnTo>
                  <a:pt x="523875" y="103822"/>
                </a:lnTo>
                <a:lnTo>
                  <a:pt x="543878" y="98107"/>
                </a:lnTo>
                <a:lnTo>
                  <a:pt x="548640" y="57150"/>
                </a:lnTo>
                <a:lnTo>
                  <a:pt x="535305" y="37147"/>
                </a:lnTo>
                <a:lnTo>
                  <a:pt x="535305" y="13335"/>
                </a:lnTo>
                <a:lnTo>
                  <a:pt x="556260" y="0"/>
                </a:lnTo>
                <a:lnTo>
                  <a:pt x="572453" y="8572"/>
                </a:lnTo>
                <a:lnTo>
                  <a:pt x="610553" y="15240"/>
                </a:lnTo>
                <a:lnTo>
                  <a:pt x="644843" y="12382"/>
                </a:lnTo>
              </a:path>
            </a:pathLst>
          </a:custGeom>
          <a:solidFill>
            <a:schemeClr val="accent3"/>
          </a:solidFill>
          <a:ln w="9525" cap="flat">
            <a:solidFill>
              <a:srgbClr val="FFFFFF"/>
            </a:solid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945ACDB-F010-6C87-8B23-E753E7861F11}"/>
              </a:ext>
            </a:extLst>
          </p:cNvPr>
          <p:cNvSpPr/>
          <p:nvPr/>
        </p:nvSpPr>
        <p:spPr>
          <a:xfrm>
            <a:off x="8439149" y="3740469"/>
            <a:ext cx="203835" cy="28575"/>
          </a:xfrm>
          <a:custGeom>
            <a:avLst/>
            <a:gdLst>
              <a:gd name="connsiteX0" fmla="*/ 0 w 203835"/>
              <a:gd name="connsiteY0" fmla="*/ 28575 h 28575"/>
              <a:gd name="connsiteX1" fmla="*/ 203835 w 203835"/>
              <a:gd name="connsiteY1" fmla="*/ 0 h 28575"/>
            </a:gdLst>
            <a:ahLst/>
            <a:cxnLst>
              <a:cxn ang="0">
                <a:pos x="connsiteX0" y="connsiteY0"/>
              </a:cxn>
              <a:cxn ang="0">
                <a:pos x="connsiteX1" y="connsiteY1"/>
              </a:cxn>
            </a:cxnLst>
            <a:rect l="l" t="t" r="r" b="b"/>
            <a:pathLst>
              <a:path w="203835" h="28575">
                <a:moveTo>
                  <a:pt x="0" y="28575"/>
                </a:moveTo>
                <a:lnTo>
                  <a:pt x="203835" y="0"/>
                </a:lnTo>
              </a:path>
            </a:pathLst>
          </a:custGeom>
          <a:noFill/>
          <a:ln w="9525" cap="flat">
            <a:solidFill>
              <a:srgbClr val="FFFFFF"/>
            </a:solid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F630AA-394F-5328-684B-670181A66CED}"/>
              </a:ext>
            </a:extLst>
          </p:cNvPr>
          <p:cNvSpPr/>
          <p:nvPr/>
        </p:nvSpPr>
        <p:spPr>
          <a:xfrm>
            <a:off x="8610599" y="3740469"/>
            <a:ext cx="508635" cy="557212"/>
          </a:xfrm>
          <a:custGeom>
            <a:avLst/>
            <a:gdLst>
              <a:gd name="connsiteX0" fmla="*/ 32385 w 508635"/>
              <a:gd name="connsiteY0" fmla="*/ 0 h 557212"/>
              <a:gd name="connsiteX1" fmla="*/ 31432 w 508635"/>
              <a:gd name="connsiteY1" fmla="*/ 18097 h 557212"/>
              <a:gd name="connsiteX2" fmla="*/ 13335 w 508635"/>
              <a:gd name="connsiteY2" fmla="*/ 27622 h 557212"/>
              <a:gd name="connsiteX3" fmla="*/ 0 w 508635"/>
              <a:gd name="connsiteY3" fmla="*/ 58102 h 557212"/>
              <a:gd name="connsiteX4" fmla="*/ 1905 w 508635"/>
              <a:gd name="connsiteY4" fmla="*/ 70485 h 557212"/>
              <a:gd name="connsiteX5" fmla="*/ 60007 w 508635"/>
              <a:gd name="connsiteY5" fmla="*/ 106680 h 557212"/>
              <a:gd name="connsiteX6" fmla="*/ 84773 w 508635"/>
              <a:gd name="connsiteY6" fmla="*/ 103822 h 557212"/>
              <a:gd name="connsiteX7" fmla="*/ 114300 w 508635"/>
              <a:gd name="connsiteY7" fmla="*/ 141922 h 557212"/>
              <a:gd name="connsiteX8" fmla="*/ 118110 w 508635"/>
              <a:gd name="connsiteY8" fmla="*/ 158115 h 557212"/>
              <a:gd name="connsiteX9" fmla="*/ 158115 w 508635"/>
              <a:gd name="connsiteY9" fmla="*/ 206692 h 557212"/>
              <a:gd name="connsiteX10" fmla="*/ 182880 w 508635"/>
              <a:gd name="connsiteY10" fmla="*/ 222885 h 557212"/>
              <a:gd name="connsiteX11" fmla="*/ 196215 w 508635"/>
              <a:gd name="connsiteY11" fmla="*/ 224790 h 557212"/>
              <a:gd name="connsiteX12" fmla="*/ 217170 w 508635"/>
              <a:gd name="connsiteY12" fmla="*/ 240030 h 557212"/>
              <a:gd name="connsiteX13" fmla="*/ 227648 w 508635"/>
              <a:gd name="connsiteY13" fmla="*/ 260985 h 557212"/>
              <a:gd name="connsiteX14" fmla="*/ 246698 w 508635"/>
              <a:gd name="connsiteY14" fmla="*/ 276225 h 557212"/>
              <a:gd name="connsiteX15" fmla="*/ 263843 w 508635"/>
              <a:gd name="connsiteY15" fmla="*/ 280988 h 557212"/>
              <a:gd name="connsiteX16" fmla="*/ 289560 w 508635"/>
              <a:gd name="connsiteY16" fmla="*/ 306705 h 557212"/>
              <a:gd name="connsiteX17" fmla="*/ 290513 w 508635"/>
              <a:gd name="connsiteY17" fmla="*/ 320040 h 557212"/>
              <a:gd name="connsiteX18" fmla="*/ 315277 w 508635"/>
              <a:gd name="connsiteY18" fmla="*/ 346710 h 557212"/>
              <a:gd name="connsiteX19" fmla="*/ 362902 w 508635"/>
              <a:gd name="connsiteY19" fmla="*/ 368617 h 557212"/>
              <a:gd name="connsiteX20" fmla="*/ 397193 w 508635"/>
              <a:gd name="connsiteY20" fmla="*/ 432435 h 557212"/>
              <a:gd name="connsiteX21" fmla="*/ 400050 w 508635"/>
              <a:gd name="connsiteY21" fmla="*/ 458152 h 557212"/>
              <a:gd name="connsiteX22" fmla="*/ 437198 w 508635"/>
              <a:gd name="connsiteY22" fmla="*/ 478155 h 557212"/>
              <a:gd name="connsiteX23" fmla="*/ 461010 w 508635"/>
              <a:gd name="connsiteY23" fmla="*/ 523875 h 557212"/>
              <a:gd name="connsiteX24" fmla="*/ 468630 w 508635"/>
              <a:gd name="connsiteY24" fmla="*/ 553402 h 557212"/>
              <a:gd name="connsiteX25" fmla="*/ 508635 w 508635"/>
              <a:gd name="connsiteY25" fmla="*/ 557213 h 557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8635" h="557212">
                <a:moveTo>
                  <a:pt x="32385" y="0"/>
                </a:moveTo>
                <a:lnTo>
                  <a:pt x="31432" y="18097"/>
                </a:lnTo>
                <a:lnTo>
                  <a:pt x="13335" y="27622"/>
                </a:lnTo>
                <a:lnTo>
                  <a:pt x="0" y="58102"/>
                </a:lnTo>
                <a:lnTo>
                  <a:pt x="1905" y="70485"/>
                </a:lnTo>
                <a:lnTo>
                  <a:pt x="60007" y="106680"/>
                </a:lnTo>
                <a:lnTo>
                  <a:pt x="84773" y="103822"/>
                </a:lnTo>
                <a:lnTo>
                  <a:pt x="114300" y="141922"/>
                </a:lnTo>
                <a:lnTo>
                  <a:pt x="118110" y="158115"/>
                </a:lnTo>
                <a:lnTo>
                  <a:pt x="158115" y="206692"/>
                </a:lnTo>
                <a:lnTo>
                  <a:pt x="182880" y="222885"/>
                </a:lnTo>
                <a:lnTo>
                  <a:pt x="196215" y="224790"/>
                </a:lnTo>
                <a:lnTo>
                  <a:pt x="217170" y="240030"/>
                </a:lnTo>
                <a:lnTo>
                  <a:pt x="227648" y="260985"/>
                </a:lnTo>
                <a:lnTo>
                  <a:pt x="246698" y="276225"/>
                </a:lnTo>
                <a:lnTo>
                  <a:pt x="263843" y="280988"/>
                </a:lnTo>
                <a:lnTo>
                  <a:pt x="289560" y="306705"/>
                </a:lnTo>
                <a:lnTo>
                  <a:pt x="290513" y="320040"/>
                </a:lnTo>
                <a:lnTo>
                  <a:pt x="315277" y="346710"/>
                </a:lnTo>
                <a:lnTo>
                  <a:pt x="362902" y="368617"/>
                </a:lnTo>
                <a:lnTo>
                  <a:pt x="397193" y="432435"/>
                </a:lnTo>
                <a:lnTo>
                  <a:pt x="400050" y="458152"/>
                </a:lnTo>
                <a:lnTo>
                  <a:pt x="437198" y="478155"/>
                </a:lnTo>
                <a:lnTo>
                  <a:pt x="461010" y="523875"/>
                </a:lnTo>
                <a:lnTo>
                  <a:pt x="468630" y="553402"/>
                </a:lnTo>
                <a:lnTo>
                  <a:pt x="508635" y="557213"/>
                </a:lnTo>
              </a:path>
            </a:pathLst>
          </a:custGeom>
          <a:solidFill>
            <a:srgbClr val="248B97"/>
          </a:solidFill>
          <a:ln w="9525" cap="flat">
            <a:solidFill>
              <a:srgbClr val="FFFFFF"/>
            </a:solid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5002744C-F588-34DC-08F0-1E6A0709C29E}"/>
              </a:ext>
            </a:extLst>
          </p:cNvPr>
          <p:cNvSpPr/>
          <p:nvPr/>
        </p:nvSpPr>
        <p:spPr>
          <a:xfrm>
            <a:off x="8221026" y="3769044"/>
            <a:ext cx="218122" cy="27622"/>
          </a:xfrm>
          <a:custGeom>
            <a:avLst/>
            <a:gdLst>
              <a:gd name="connsiteX0" fmla="*/ 0 w 218122"/>
              <a:gd name="connsiteY0" fmla="*/ 27622 h 27622"/>
              <a:gd name="connsiteX1" fmla="*/ 218123 w 218122"/>
              <a:gd name="connsiteY1" fmla="*/ 0 h 27622"/>
            </a:gdLst>
            <a:ahLst/>
            <a:cxnLst>
              <a:cxn ang="0">
                <a:pos x="connsiteX0" y="connsiteY0"/>
              </a:cxn>
              <a:cxn ang="0">
                <a:pos x="connsiteX1" y="connsiteY1"/>
              </a:cxn>
            </a:cxnLst>
            <a:rect l="l" t="t" r="r" b="b"/>
            <a:pathLst>
              <a:path w="218122" h="27622">
                <a:moveTo>
                  <a:pt x="0" y="27622"/>
                </a:moveTo>
                <a:lnTo>
                  <a:pt x="218123" y="0"/>
                </a:lnTo>
              </a:path>
            </a:pathLst>
          </a:custGeom>
          <a:noFill/>
          <a:ln w="9525" cap="flat">
            <a:solidFill>
              <a:srgbClr val="FFFFFF"/>
            </a:solid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46FCDDC-B4FA-F248-C93C-7DD26BFADE87}"/>
              </a:ext>
            </a:extLst>
          </p:cNvPr>
          <p:cNvSpPr/>
          <p:nvPr/>
        </p:nvSpPr>
        <p:spPr>
          <a:xfrm>
            <a:off x="7175181" y="2281239"/>
            <a:ext cx="180022" cy="454342"/>
          </a:xfrm>
          <a:custGeom>
            <a:avLst/>
            <a:gdLst>
              <a:gd name="connsiteX0" fmla="*/ 0 w 180022"/>
              <a:gd name="connsiteY0" fmla="*/ 454342 h 454342"/>
              <a:gd name="connsiteX1" fmla="*/ 6668 w 180022"/>
              <a:gd name="connsiteY1" fmla="*/ 447675 h 454342"/>
              <a:gd name="connsiteX2" fmla="*/ 7620 w 180022"/>
              <a:gd name="connsiteY2" fmla="*/ 425767 h 454342"/>
              <a:gd name="connsiteX3" fmla="*/ 953 w 180022"/>
              <a:gd name="connsiteY3" fmla="*/ 417195 h 454342"/>
              <a:gd name="connsiteX4" fmla="*/ 10478 w 180022"/>
              <a:gd name="connsiteY4" fmla="*/ 402908 h 454342"/>
              <a:gd name="connsiteX5" fmla="*/ 27623 w 180022"/>
              <a:gd name="connsiteY5" fmla="*/ 397192 h 454342"/>
              <a:gd name="connsiteX6" fmla="*/ 36195 w 180022"/>
              <a:gd name="connsiteY6" fmla="*/ 394335 h 454342"/>
              <a:gd name="connsiteX7" fmla="*/ 45720 w 180022"/>
              <a:gd name="connsiteY7" fmla="*/ 382905 h 454342"/>
              <a:gd name="connsiteX8" fmla="*/ 45720 w 180022"/>
              <a:gd name="connsiteY8" fmla="*/ 360045 h 454342"/>
              <a:gd name="connsiteX9" fmla="*/ 61913 w 180022"/>
              <a:gd name="connsiteY9" fmla="*/ 337185 h 454342"/>
              <a:gd name="connsiteX10" fmla="*/ 66675 w 180022"/>
              <a:gd name="connsiteY10" fmla="*/ 332422 h 454342"/>
              <a:gd name="connsiteX11" fmla="*/ 67628 w 180022"/>
              <a:gd name="connsiteY11" fmla="*/ 299085 h 454342"/>
              <a:gd name="connsiteX12" fmla="*/ 59055 w 180022"/>
              <a:gd name="connsiteY12" fmla="*/ 285750 h 454342"/>
              <a:gd name="connsiteX13" fmla="*/ 49530 w 180022"/>
              <a:gd name="connsiteY13" fmla="*/ 282892 h 454342"/>
              <a:gd name="connsiteX14" fmla="*/ 39053 w 180022"/>
              <a:gd name="connsiteY14" fmla="*/ 267653 h 454342"/>
              <a:gd name="connsiteX15" fmla="*/ 48578 w 180022"/>
              <a:gd name="connsiteY15" fmla="*/ 229553 h 454342"/>
              <a:gd name="connsiteX16" fmla="*/ 77153 w 180022"/>
              <a:gd name="connsiteY16" fmla="*/ 221933 h 454342"/>
              <a:gd name="connsiteX17" fmla="*/ 100013 w 180022"/>
              <a:gd name="connsiteY17" fmla="*/ 221933 h 454342"/>
              <a:gd name="connsiteX18" fmla="*/ 140018 w 180022"/>
              <a:gd name="connsiteY18" fmla="*/ 204788 h 454342"/>
              <a:gd name="connsiteX19" fmla="*/ 156210 w 180022"/>
              <a:gd name="connsiteY19" fmla="*/ 183833 h 454342"/>
              <a:gd name="connsiteX20" fmla="*/ 157163 w 180022"/>
              <a:gd name="connsiteY20" fmla="*/ 160972 h 454342"/>
              <a:gd name="connsiteX21" fmla="*/ 167640 w 180022"/>
              <a:gd name="connsiteY21" fmla="*/ 148590 h 454342"/>
              <a:gd name="connsiteX22" fmla="*/ 180023 w 180022"/>
              <a:gd name="connsiteY22" fmla="*/ 118110 h 454342"/>
              <a:gd name="connsiteX23" fmla="*/ 179070 w 180022"/>
              <a:gd name="connsiteY23" fmla="*/ 93345 h 454342"/>
              <a:gd name="connsiteX24" fmla="*/ 152400 w 180022"/>
              <a:gd name="connsiteY24" fmla="*/ 60008 h 454342"/>
              <a:gd name="connsiteX25" fmla="*/ 140970 w 180022"/>
              <a:gd name="connsiteY25" fmla="*/ 60008 h 454342"/>
              <a:gd name="connsiteX26" fmla="*/ 132398 w 180022"/>
              <a:gd name="connsiteY26" fmla="*/ 49530 h 454342"/>
              <a:gd name="connsiteX27" fmla="*/ 134303 w 180022"/>
              <a:gd name="connsiteY27" fmla="*/ 34290 h 454342"/>
              <a:gd name="connsiteX28" fmla="*/ 118110 w 180022"/>
              <a:gd name="connsiteY28" fmla="*/ 18097 h 454342"/>
              <a:gd name="connsiteX29" fmla="*/ 94298 w 180022"/>
              <a:gd name="connsiteY29" fmla="*/ 5715 h 454342"/>
              <a:gd name="connsiteX30" fmla="*/ 99060 w 180022"/>
              <a:gd name="connsiteY30" fmla="*/ 0 h 454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80022" h="454342">
                <a:moveTo>
                  <a:pt x="0" y="454342"/>
                </a:moveTo>
                <a:lnTo>
                  <a:pt x="6668" y="447675"/>
                </a:lnTo>
                <a:lnTo>
                  <a:pt x="7620" y="425767"/>
                </a:lnTo>
                <a:lnTo>
                  <a:pt x="953" y="417195"/>
                </a:lnTo>
                <a:lnTo>
                  <a:pt x="10478" y="402908"/>
                </a:lnTo>
                <a:lnTo>
                  <a:pt x="27623" y="397192"/>
                </a:lnTo>
                <a:lnTo>
                  <a:pt x="36195" y="394335"/>
                </a:lnTo>
                <a:lnTo>
                  <a:pt x="45720" y="382905"/>
                </a:lnTo>
                <a:lnTo>
                  <a:pt x="45720" y="360045"/>
                </a:lnTo>
                <a:lnTo>
                  <a:pt x="61913" y="337185"/>
                </a:lnTo>
                <a:lnTo>
                  <a:pt x="66675" y="332422"/>
                </a:lnTo>
                <a:lnTo>
                  <a:pt x="67628" y="299085"/>
                </a:lnTo>
                <a:lnTo>
                  <a:pt x="59055" y="285750"/>
                </a:lnTo>
                <a:lnTo>
                  <a:pt x="49530" y="282892"/>
                </a:lnTo>
                <a:lnTo>
                  <a:pt x="39053" y="267653"/>
                </a:lnTo>
                <a:lnTo>
                  <a:pt x="48578" y="229553"/>
                </a:lnTo>
                <a:lnTo>
                  <a:pt x="77153" y="221933"/>
                </a:lnTo>
                <a:lnTo>
                  <a:pt x="100013" y="221933"/>
                </a:lnTo>
                <a:lnTo>
                  <a:pt x="140018" y="204788"/>
                </a:lnTo>
                <a:lnTo>
                  <a:pt x="156210" y="183833"/>
                </a:lnTo>
                <a:lnTo>
                  <a:pt x="157163" y="160972"/>
                </a:lnTo>
                <a:lnTo>
                  <a:pt x="167640" y="148590"/>
                </a:lnTo>
                <a:lnTo>
                  <a:pt x="180023" y="118110"/>
                </a:lnTo>
                <a:lnTo>
                  <a:pt x="179070" y="93345"/>
                </a:lnTo>
                <a:lnTo>
                  <a:pt x="152400" y="60008"/>
                </a:lnTo>
                <a:lnTo>
                  <a:pt x="140970" y="60008"/>
                </a:lnTo>
                <a:lnTo>
                  <a:pt x="132398" y="49530"/>
                </a:lnTo>
                <a:lnTo>
                  <a:pt x="134303" y="34290"/>
                </a:lnTo>
                <a:lnTo>
                  <a:pt x="118110" y="18097"/>
                </a:lnTo>
                <a:lnTo>
                  <a:pt x="94298" y="5715"/>
                </a:lnTo>
                <a:lnTo>
                  <a:pt x="99060" y="0"/>
                </a:lnTo>
              </a:path>
            </a:pathLst>
          </a:custGeom>
          <a:solidFill>
            <a:srgbClr val="248B97"/>
          </a:solidFill>
          <a:ln w="9525" cap="flat">
            <a:solidFill>
              <a:srgbClr val="FFFFFF"/>
            </a:solid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EC5BA55-307A-66D2-163D-06EB1D447531}"/>
              </a:ext>
            </a:extLst>
          </p:cNvPr>
          <p:cNvSpPr/>
          <p:nvPr/>
        </p:nvSpPr>
        <p:spPr>
          <a:xfrm>
            <a:off x="6382702" y="2075498"/>
            <a:ext cx="791527" cy="15240"/>
          </a:xfrm>
          <a:custGeom>
            <a:avLst/>
            <a:gdLst>
              <a:gd name="connsiteX0" fmla="*/ 0 w 791527"/>
              <a:gd name="connsiteY0" fmla="*/ 15240 h 15240"/>
              <a:gd name="connsiteX1" fmla="*/ 268605 w 791527"/>
              <a:gd name="connsiteY1" fmla="*/ 15240 h 15240"/>
              <a:gd name="connsiteX2" fmla="*/ 614362 w 791527"/>
              <a:gd name="connsiteY2" fmla="*/ 6668 h 15240"/>
              <a:gd name="connsiteX3" fmla="*/ 791528 w 791527"/>
              <a:gd name="connsiteY3" fmla="*/ 0 h 15240"/>
            </a:gdLst>
            <a:ahLst/>
            <a:cxnLst>
              <a:cxn ang="0">
                <a:pos x="connsiteX0" y="connsiteY0"/>
              </a:cxn>
              <a:cxn ang="0">
                <a:pos x="connsiteX1" y="connsiteY1"/>
              </a:cxn>
              <a:cxn ang="0">
                <a:pos x="connsiteX2" y="connsiteY2"/>
              </a:cxn>
              <a:cxn ang="0">
                <a:pos x="connsiteX3" y="connsiteY3"/>
              </a:cxn>
            </a:cxnLst>
            <a:rect l="l" t="t" r="r" b="b"/>
            <a:pathLst>
              <a:path w="791527" h="15240">
                <a:moveTo>
                  <a:pt x="0" y="15240"/>
                </a:moveTo>
                <a:lnTo>
                  <a:pt x="268605" y="15240"/>
                </a:lnTo>
                <a:lnTo>
                  <a:pt x="614362" y="6668"/>
                </a:lnTo>
                <a:lnTo>
                  <a:pt x="791528" y="0"/>
                </a:lnTo>
              </a:path>
            </a:pathLst>
          </a:custGeom>
          <a:solidFill>
            <a:srgbClr val="248B97"/>
          </a:solidFill>
          <a:ln w="9525" cap="flat">
            <a:solidFill>
              <a:srgbClr val="FFFFFF"/>
            </a:solid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5C09398-9C79-1ADB-29A1-15C5266DD257}"/>
              </a:ext>
            </a:extLst>
          </p:cNvPr>
          <p:cNvSpPr/>
          <p:nvPr/>
        </p:nvSpPr>
        <p:spPr>
          <a:xfrm>
            <a:off x="6486524" y="2689861"/>
            <a:ext cx="688657" cy="45720"/>
          </a:xfrm>
          <a:custGeom>
            <a:avLst/>
            <a:gdLst>
              <a:gd name="connsiteX0" fmla="*/ 0 w 688657"/>
              <a:gd name="connsiteY0" fmla="*/ 18098 h 45720"/>
              <a:gd name="connsiteX1" fmla="*/ 246697 w 688657"/>
              <a:gd name="connsiteY1" fmla="*/ 19050 h 45720"/>
              <a:gd name="connsiteX2" fmla="*/ 505777 w 688657"/>
              <a:gd name="connsiteY2" fmla="*/ 7620 h 45720"/>
              <a:gd name="connsiteX3" fmla="*/ 641985 w 688657"/>
              <a:gd name="connsiteY3" fmla="*/ 0 h 45720"/>
              <a:gd name="connsiteX4" fmla="*/ 658177 w 688657"/>
              <a:gd name="connsiteY4" fmla="*/ 12383 h 45720"/>
              <a:gd name="connsiteX5" fmla="*/ 663893 w 688657"/>
              <a:gd name="connsiteY5" fmla="*/ 27623 h 45720"/>
              <a:gd name="connsiteX6" fmla="*/ 674370 w 688657"/>
              <a:gd name="connsiteY6" fmla="*/ 38100 h 45720"/>
              <a:gd name="connsiteX7" fmla="*/ 688657 w 688657"/>
              <a:gd name="connsiteY7" fmla="*/ 45720 h 4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8657" h="45720">
                <a:moveTo>
                  <a:pt x="0" y="18098"/>
                </a:moveTo>
                <a:lnTo>
                  <a:pt x="246697" y="19050"/>
                </a:lnTo>
                <a:lnTo>
                  <a:pt x="505777" y="7620"/>
                </a:lnTo>
                <a:lnTo>
                  <a:pt x="641985" y="0"/>
                </a:lnTo>
                <a:lnTo>
                  <a:pt x="658177" y="12383"/>
                </a:lnTo>
                <a:lnTo>
                  <a:pt x="663893" y="27623"/>
                </a:lnTo>
                <a:lnTo>
                  <a:pt x="674370" y="38100"/>
                </a:lnTo>
                <a:lnTo>
                  <a:pt x="688657" y="45720"/>
                </a:lnTo>
              </a:path>
            </a:pathLst>
          </a:custGeom>
          <a:solidFill>
            <a:srgbClr val="248B97"/>
          </a:solidFill>
          <a:ln w="9525" cap="flat">
            <a:solidFill>
              <a:srgbClr val="FFFFFF"/>
            </a:solid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3E425DD-6238-DB1C-44B4-F7E0C6D9D335}"/>
              </a:ext>
            </a:extLst>
          </p:cNvPr>
          <p:cNvSpPr/>
          <p:nvPr/>
        </p:nvSpPr>
        <p:spPr>
          <a:xfrm>
            <a:off x="6381749" y="2302193"/>
            <a:ext cx="104775" cy="405765"/>
          </a:xfrm>
          <a:custGeom>
            <a:avLst/>
            <a:gdLst>
              <a:gd name="connsiteX0" fmla="*/ 104775 w 104775"/>
              <a:gd name="connsiteY0" fmla="*/ 405765 h 405765"/>
              <a:gd name="connsiteX1" fmla="*/ 87630 w 104775"/>
              <a:gd name="connsiteY1" fmla="*/ 363855 h 405765"/>
              <a:gd name="connsiteX2" fmla="*/ 94297 w 104775"/>
              <a:gd name="connsiteY2" fmla="*/ 342900 h 405765"/>
              <a:gd name="connsiteX3" fmla="*/ 86678 w 104775"/>
              <a:gd name="connsiteY3" fmla="*/ 311467 h 405765"/>
              <a:gd name="connsiteX4" fmla="*/ 88582 w 104775"/>
              <a:gd name="connsiteY4" fmla="*/ 283845 h 405765"/>
              <a:gd name="connsiteX5" fmla="*/ 76200 w 104775"/>
              <a:gd name="connsiteY5" fmla="*/ 277178 h 405765"/>
              <a:gd name="connsiteX6" fmla="*/ 72390 w 104775"/>
              <a:gd name="connsiteY6" fmla="*/ 219075 h 405765"/>
              <a:gd name="connsiteX7" fmla="*/ 45720 w 104775"/>
              <a:gd name="connsiteY7" fmla="*/ 171450 h 405765"/>
              <a:gd name="connsiteX8" fmla="*/ 43815 w 104775"/>
              <a:gd name="connsiteY8" fmla="*/ 136208 h 405765"/>
              <a:gd name="connsiteX9" fmla="*/ 22860 w 104775"/>
              <a:gd name="connsiteY9" fmla="*/ 95250 h 405765"/>
              <a:gd name="connsiteX10" fmla="*/ 10478 w 104775"/>
              <a:gd name="connsiteY10" fmla="*/ 60008 h 405765"/>
              <a:gd name="connsiteX11" fmla="*/ 10478 w 104775"/>
              <a:gd name="connsiteY11" fmla="*/ 46673 h 405765"/>
              <a:gd name="connsiteX12" fmla="*/ 4763 w 104775"/>
              <a:gd name="connsiteY12" fmla="*/ 30480 h 405765"/>
              <a:gd name="connsiteX13" fmla="*/ 4763 w 104775"/>
              <a:gd name="connsiteY13" fmla="*/ 8573 h 405765"/>
              <a:gd name="connsiteX14" fmla="*/ 0 w 104775"/>
              <a:gd name="connsiteY14" fmla="*/ 0 h 405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775" h="405765">
                <a:moveTo>
                  <a:pt x="104775" y="405765"/>
                </a:moveTo>
                <a:lnTo>
                  <a:pt x="87630" y="363855"/>
                </a:lnTo>
                <a:lnTo>
                  <a:pt x="94297" y="342900"/>
                </a:lnTo>
                <a:lnTo>
                  <a:pt x="86678" y="311467"/>
                </a:lnTo>
                <a:lnTo>
                  <a:pt x="88582" y="283845"/>
                </a:lnTo>
                <a:lnTo>
                  <a:pt x="76200" y="277178"/>
                </a:lnTo>
                <a:lnTo>
                  <a:pt x="72390" y="219075"/>
                </a:lnTo>
                <a:lnTo>
                  <a:pt x="45720" y="171450"/>
                </a:lnTo>
                <a:lnTo>
                  <a:pt x="43815" y="136208"/>
                </a:lnTo>
                <a:lnTo>
                  <a:pt x="22860" y="95250"/>
                </a:lnTo>
                <a:lnTo>
                  <a:pt x="10478" y="60008"/>
                </a:lnTo>
                <a:lnTo>
                  <a:pt x="10478" y="46673"/>
                </a:lnTo>
                <a:lnTo>
                  <a:pt x="4763" y="30480"/>
                </a:lnTo>
                <a:lnTo>
                  <a:pt x="4763" y="8573"/>
                </a:lnTo>
                <a:lnTo>
                  <a:pt x="0" y="0"/>
                </a:lnTo>
              </a:path>
            </a:pathLst>
          </a:custGeom>
          <a:solidFill>
            <a:srgbClr val="248B97"/>
          </a:solidFill>
          <a:ln w="9525" cap="flat">
            <a:solidFill>
              <a:srgbClr val="FFFFFF"/>
            </a:solid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13469F59-3F0D-7817-EE68-BDD65D3176F7}"/>
              </a:ext>
            </a:extLst>
          </p:cNvPr>
          <p:cNvSpPr/>
          <p:nvPr/>
        </p:nvSpPr>
        <p:spPr>
          <a:xfrm>
            <a:off x="6359842" y="2089786"/>
            <a:ext cx="25717" cy="212407"/>
          </a:xfrm>
          <a:custGeom>
            <a:avLst/>
            <a:gdLst>
              <a:gd name="connsiteX0" fmla="*/ 21907 w 25717"/>
              <a:gd name="connsiteY0" fmla="*/ 212408 h 212407"/>
              <a:gd name="connsiteX1" fmla="*/ 15240 w 25717"/>
              <a:gd name="connsiteY1" fmla="*/ 196215 h 212407"/>
              <a:gd name="connsiteX2" fmla="*/ 12382 w 25717"/>
              <a:gd name="connsiteY2" fmla="*/ 183833 h 212407"/>
              <a:gd name="connsiteX3" fmla="*/ 0 w 25717"/>
              <a:gd name="connsiteY3" fmla="*/ 172403 h 212407"/>
              <a:gd name="connsiteX4" fmla="*/ 9525 w 25717"/>
              <a:gd name="connsiteY4" fmla="*/ 131445 h 212407"/>
              <a:gd name="connsiteX5" fmla="*/ 25717 w 25717"/>
              <a:gd name="connsiteY5" fmla="*/ 82868 h 212407"/>
              <a:gd name="connsiteX6" fmla="*/ 19050 w 25717"/>
              <a:gd name="connsiteY6" fmla="*/ 63818 h 212407"/>
              <a:gd name="connsiteX7" fmla="*/ 6667 w 25717"/>
              <a:gd name="connsiteY7" fmla="*/ 60008 h 212407"/>
              <a:gd name="connsiteX8" fmla="*/ 2857 w 25717"/>
              <a:gd name="connsiteY8" fmla="*/ 44768 h 212407"/>
              <a:gd name="connsiteX9" fmla="*/ 12382 w 25717"/>
              <a:gd name="connsiteY9" fmla="*/ 40005 h 212407"/>
              <a:gd name="connsiteX10" fmla="*/ 13335 w 25717"/>
              <a:gd name="connsiteY10" fmla="*/ 29528 h 212407"/>
              <a:gd name="connsiteX11" fmla="*/ 952 w 25717"/>
              <a:gd name="connsiteY11" fmla="*/ 15240 h 212407"/>
              <a:gd name="connsiteX12" fmla="*/ 1905 w 25717"/>
              <a:gd name="connsiteY12" fmla="*/ 0 h 212407"/>
              <a:gd name="connsiteX13" fmla="*/ 22860 w 25717"/>
              <a:gd name="connsiteY13" fmla="*/ 953 h 212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717" h="212407">
                <a:moveTo>
                  <a:pt x="21907" y="212408"/>
                </a:moveTo>
                <a:lnTo>
                  <a:pt x="15240" y="196215"/>
                </a:lnTo>
                <a:lnTo>
                  <a:pt x="12382" y="183833"/>
                </a:lnTo>
                <a:lnTo>
                  <a:pt x="0" y="172403"/>
                </a:lnTo>
                <a:lnTo>
                  <a:pt x="9525" y="131445"/>
                </a:lnTo>
                <a:lnTo>
                  <a:pt x="25717" y="82868"/>
                </a:lnTo>
                <a:lnTo>
                  <a:pt x="19050" y="63818"/>
                </a:lnTo>
                <a:lnTo>
                  <a:pt x="6667" y="60008"/>
                </a:lnTo>
                <a:lnTo>
                  <a:pt x="2857" y="44768"/>
                </a:lnTo>
                <a:lnTo>
                  <a:pt x="12382" y="40005"/>
                </a:lnTo>
                <a:lnTo>
                  <a:pt x="13335" y="29528"/>
                </a:lnTo>
                <a:lnTo>
                  <a:pt x="952" y="15240"/>
                </a:lnTo>
                <a:lnTo>
                  <a:pt x="1905" y="0"/>
                </a:lnTo>
                <a:lnTo>
                  <a:pt x="22860" y="953"/>
                </a:lnTo>
              </a:path>
            </a:pathLst>
          </a:custGeom>
          <a:solidFill>
            <a:srgbClr val="248B97"/>
          </a:solidFill>
          <a:ln w="9525" cap="flat">
            <a:solidFill>
              <a:srgbClr val="FFFFFF"/>
            </a:solid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13CF359-8237-7217-A402-C1C3FCCD3D24}"/>
              </a:ext>
            </a:extLst>
          </p:cNvPr>
          <p:cNvSpPr/>
          <p:nvPr/>
        </p:nvSpPr>
        <p:spPr>
          <a:xfrm>
            <a:off x="7174229" y="2075498"/>
            <a:ext cx="100012" cy="205740"/>
          </a:xfrm>
          <a:custGeom>
            <a:avLst/>
            <a:gdLst>
              <a:gd name="connsiteX0" fmla="*/ 100013 w 100012"/>
              <a:gd name="connsiteY0" fmla="*/ 205740 h 205740"/>
              <a:gd name="connsiteX1" fmla="*/ 87630 w 100012"/>
              <a:gd name="connsiteY1" fmla="*/ 179070 h 205740"/>
              <a:gd name="connsiteX2" fmla="*/ 56197 w 100012"/>
              <a:gd name="connsiteY2" fmla="*/ 172403 h 205740"/>
              <a:gd name="connsiteX3" fmla="*/ 30480 w 100012"/>
              <a:gd name="connsiteY3" fmla="*/ 158115 h 205740"/>
              <a:gd name="connsiteX4" fmla="*/ 11430 w 100012"/>
              <a:gd name="connsiteY4" fmla="*/ 105728 h 205740"/>
              <a:gd name="connsiteX5" fmla="*/ 12382 w 100012"/>
              <a:gd name="connsiteY5" fmla="*/ 81915 h 205740"/>
              <a:gd name="connsiteX6" fmla="*/ 27622 w 100012"/>
              <a:gd name="connsiteY6" fmla="*/ 50483 h 205740"/>
              <a:gd name="connsiteX7" fmla="*/ 21907 w 100012"/>
              <a:gd name="connsiteY7" fmla="*/ 40005 h 205740"/>
              <a:gd name="connsiteX8" fmla="*/ 1905 w 100012"/>
              <a:gd name="connsiteY8" fmla="*/ 24765 h 205740"/>
              <a:gd name="connsiteX9" fmla="*/ 0 w 100012"/>
              <a:gd name="connsiteY9" fmla="*/ 0 h 205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12" h="205740">
                <a:moveTo>
                  <a:pt x="100013" y="205740"/>
                </a:moveTo>
                <a:lnTo>
                  <a:pt x="87630" y="179070"/>
                </a:lnTo>
                <a:lnTo>
                  <a:pt x="56197" y="172403"/>
                </a:lnTo>
                <a:lnTo>
                  <a:pt x="30480" y="158115"/>
                </a:lnTo>
                <a:lnTo>
                  <a:pt x="11430" y="105728"/>
                </a:lnTo>
                <a:lnTo>
                  <a:pt x="12382" y="81915"/>
                </a:lnTo>
                <a:lnTo>
                  <a:pt x="27622" y="50483"/>
                </a:lnTo>
                <a:lnTo>
                  <a:pt x="21907" y="40005"/>
                </a:lnTo>
                <a:lnTo>
                  <a:pt x="1905" y="24765"/>
                </a:lnTo>
                <a:lnTo>
                  <a:pt x="0" y="0"/>
                </a:lnTo>
              </a:path>
            </a:pathLst>
          </a:custGeom>
          <a:solidFill>
            <a:srgbClr val="248B97"/>
          </a:solidFill>
          <a:ln w="9525" cap="flat">
            <a:solidFill>
              <a:srgbClr val="FFFFFF"/>
            </a:solid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42C8CFA2-86BA-46A5-87CA-BE466932B381}"/>
              </a:ext>
            </a:extLst>
          </p:cNvPr>
          <p:cNvSpPr/>
          <p:nvPr/>
        </p:nvSpPr>
        <p:spPr>
          <a:xfrm>
            <a:off x="3624262" y="647701"/>
            <a:ext cx="581025" cy="1054417"/>
          </a:xfrm>
          <a:custGeom>
            <a:avLst/>
            <a:gdLst>
              <a:gd name="connsiteX0" fmla="*/ 45720 w 581025"/>
              <a:gd name="connsiteY0" fmla="*/ 0 h 1054417"/>
              <a:gd name="connsiteX1" fmla="*/ 0 w 581025"/>
              <a:gd name="connsiteY1" fmla="*/ 209550 h 1054417"/>
              <a:gd name="connsiteX2" fmla="*/ 35242 w 581025"/>
              <a:gd name="connsiteY2" fmla="*/ 280035 h 1054417"/>
              <a:gd name="connsiteX3" fmla="*/ 20003 w 581025"/>
              <a:gd name="connsiteY3" fmla="*/ 325755 h 1054417"/>
              <a:gd name="connsiteX4" fmla="*/ 54292 w 581025"/>
              <a:gd name="connsiteY4" fmla="*/ 371475 h 1054417"/>
              <a:gd name="connsiteX5" fmla="*/ 72390 w 581025"/>
              <a:gd name="connsiteY5" fmla="*/ 378142 h 1054417"/>
              <a:gd name="connsiteX6" fmla="*/ 109538 w 581025"/>
              <a:gd name="connsiteY6" fmla="*/ 457200 h 1054417"/>
              <a:gd name="connsiteX7" fmla="*/ 109538 w 581025"/>
              <a:gd name="connsiteY7" fmla="*/ 477203 h 1054417"/>
              <a:gd name="connsiteX8" fmla="*/ 131445 w 581025"/>
              <a:gd name="connsiteY8" fmla="*/ 505778 h 1054417"/>
              <a:gd name="connsiteX9" fmla="*/ 140017 w 581025"/>
              <a:gd name="connsiteY9" fmla="*/ 505778 h 1054417"/>
              <a:gd name="connsiteX10" fmla="*/ 153353 w 581025"/>
              <a:gd name="connsiteY10" fmla="*/ 525780 h 1054417"/>
              <a:gd name="connsiteX11" fmla="*/ 183833 w 581025"/>
              <a:gd name="connsiteY11" fmla="*/ 525780 h 1054417"/>
              <a:gd name="connsiteX12" fmla="*/ 183833 w 581025"/>
              <a:gd name="connsiteY12" fmla="*/ 541020 h 1054417"/>
              <a:gd name="connsiteX13" fmla="*/ 116205 w 581025"/>
              <a:gd name="connsiteY13" fmla="*/ 702945 h 1054417"/>
              <a:gd name="connsiteX14" fmla="*/ 111442 w 581025"/>
              <a:gd name="connsiteY14" fmla="*/ 741998 h 1054417"/>
              <a:gd name="connsiteX15" fmla="*/ 124778 w 581025"/>
              <a:gd name="connsiteY15" fmla="*/ 746760 h 1054417"/>
              <a:gd name="connsiteX16" fmla="*/ 140017 w 581025"/>
              <a:gd name="connsiteY16" fmla="*/ 771525 h 1054417"/>
              <a:gd name="connsiteX17" fmla="*/ 166688 w 581025"/>
              <a:gd name="connsiteY17" fmla="*/ 758190 h 1054417"/>
              <a:gd name="connsiteX18" fmla="*/ 200978 w 581025"/>
              <a:gd name="connsiteY18" fmla="*/ 735330 h 1054417"/>
              <a:gd name="connsiteX19" fmla="*/ 219075 w 581025"/>
              <a:gd name="connsiteY19" fmla="*/ 753428 h 1054417"/>
              <a:gd name="connsiteX20" fmla="*/ 223838 w 581025"/>
              <a:gd name="connsiteY20" fmla="*/ 777240 h 1054417"/>
              <a:gd name="connsiteX21" fmla="*/ 219075 w 581025"/>
              <a:gd name="connsiteY21" fmla="*/ 807720 h 1054417"/>
              <a:gd name="connsiteX22" fmla="*/ 242888 w 581025"/>
              <a:gd name="connsiteY22" fmla="*/ 900113 h 1054417"/>
              <a:gd name="connsiteX23" fmla="*/ 267653 w 581025"/>
              <a:gd name="connsiteY23" fmla="*/ 933450 h 1054417"/>
              <a:gd name="connsiteX24" fmla="*/ 289560 w 581025"/>
              <a:gd name="connsiteY24" fmla="*/ 946785 h 1054417"/>
              <a:gd name="connsiteX25" fmla="*/ 293370 w 581025"/>
              <a:gd name="connsiteY25" fmla="*/ 975360 h 1054417"/>
              <a:gd name="connsiteX26" fmla="*/ 293370 w 581025"/>
              <a:gd name="connsiteY26" fmla="*/ 1014413 h 1054417"/>
              <a:gd name="connsiteX27" fmla="*/ 315278 w 581025"/>
              <a:gd name="connsiteY27" fmla="*/ 1036320 h 1054417"/>
              <a:gd name="connsiteX28" fmla="*/ 330517 w 581025"/>
              <a:gd name="connsiteY28" fmla="*/ 1014413 h 1054417"/>
              <a:gd name="connsiteX29" fmla="*/ 396240 w 581025"/>
              <a:gd name="connsiteY29" fmla="*/ 1029653 h 1054417"/>
              <a:gd name="connsiteX30" fmla="*/ 416242 w 581025"/>
              <a:gd name="connsiteY30" fmla="*/ 1018222 h 1054417"/>
              <a:gd name="connsiteX31" fmla="*/ 501967 w 581025"/>
              <a:gd name="connsiteY31" fmla="*/ 1034415 h 1054417"/>
              <a:gd name="connsiteX32" fmla="*/ 528638 w 581025"/>
              <a:gd name="connsiteY32" fmla="*/ 1002983 h 1054417"/>
              <a:gd name="connsiteX33" fmla="*/ 545783 w 581025"/>
              <a:gd name="connsiteY33" fmla="*/ 997268 h 1054417"/>
              <a:gd name="connsiteX34" fmla="*/ 557213 w 581025"/>
              <a:gd name="connsiteY34" fmla="*/ 1014413 h 1054417"/>
              <a:gd name="connsiteX35" fmla="*/ 572453 w 581025"/>
              <a:gd name="connsiteY35" fmla="*/ 1053465 h 1054417"/>
              <a:gd name="connsiteX36" fmla="*/ 581025 w 581025"/>
              <a:gd name="connsiteY36" fmla="*/ 1054418 h 1054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81025" h="1054417">
                <a:moveTo>
                  <a:pt x="45720" y="0"/>
                </a:moveTo>
                <a:lnTo>
                  <a:pt x="0" y="209550"/>
                </a:lnTo>
                <a:lnTo>
                  <a:pt x="35242" y="280035"/>
                </a:lnTo>
                <a:lnTo>
                  <a:pt x="20003" y="325755"/>
                </a:lnTo>
                <a:lnTo>
                  <a:pt x="54292" y="371475"/>
                </a:lnTo>
                <a:lnTo>
                  <a:pt x="72390" y="378142"/>
                </a:lnTo>
                <a:lnTo>
                  <a:pt x="109538" y="457200"/>
                </a:lnTo>
                <a:lnTo>
                  <a:pt x="109538" y="477203"/>
                </a:lnTo>
                <a:lnTo>
                  <a:pt x="131445" y="505778"/>
                </a:lnTo>
                <a:lnTo>
                  <a:pt x="140017" y="505778"/>
                </a:lnTo>
                <a:lnTo>
                  <a:pt x="153353" y="525780"/>
                </a:lnTo>
                <a:lnTo>
                  <a:pt x="183833" y="525780"/>
                </a:lnTo>
                <a:lnTo>
                  <a:pt x="183833" y="541020"/>
                </a:lnTo>
                <a:lnTo>
                  <a:pt x="116205" y="702945"/>
                </a:lnTo>
                <a:lnTo>
                  <a:pt x="111442" y="741998"/>
                </a:lnTo>
                <a:lnTo>
                  <a:pt x="124778" y="746760"/>
                </a:lnTo>
                <a:lnTo>
                  <a:pt x="140017" y="771525"/>
                </a:lnTo>
                <a:lnTo>
                  <a:pt x="166688" y="758190"/>
                </a:lnTo>
                <a:lnTo>
                  <a:pt x="200978" y="735330"/>
                </a:lnTo>
                <a:lnTo>
                  <a:pt x="219075" y="753428"/>
                </a:lnTo>
                <a:lnTo>
                  <a:pt x="223838" y="777240"/>
                </a:lnTo>
                <a:lnTo>
                  <a:pt x="219075" y="807720"/>
                </a:lnTo>
                <a:lnTo>
                  <a:pt x="242888" y="900113"/>
                </a:lnTo>
                <a:lnTo>
                  <a:pt x="267653" y="933450"/>
                </a:lnTo>
                <a:lnTo>
                  <a:pt x="289560" y="946785"/>
                </a:lnTo>
                <a:lnTo>
                  <a:pt x="293370" y="975360"/>
                </a:lnTo>
                <a:lnTo>
                  <a:pt x="293370" y="1014413"/>
                </a:lnTo>
                <a:lnTo>
                  <a:pt x="315278" y="1036320"/>
                </a:lnTo>
                <a:lnTo>
                  <a:pt x="330517" y="1014413"/>
                </a:lnTo>
                <a:lnTo>
                  <a:pt x="396240" y="1029653"/>
                </a:lnTo>
                <a:lnTo>
                  <a:pt x="416242" y="1018222"/>
                </a:lnTo>
                <a:lnTo>
                  <a:pt x="501967" y="1034415"/>
                </a:lnTo>
                <a:lnTo>
                  <a:pt x="528638" y="1002983"/>
                </a:lnTo>
                <a:lnTo>
                  <a:pt x="545783" y="997268"/>
                </a:lnTo>
                <a:lnTo>
                  <a:pt x="557213" y="1014413"/>
                </a:lnTo>
                <a:lnTo>
                  <a:pt x="572453" y="1053465"/>
                </a:lnTo>
                <a:lnTo>
                  <a:pt x="581025" y="1054418"/>
                </a:lnTo>
              </a:path>
            </a:pathLst>
          </a:custGeom>
          <a:solidFill>
            <a:srgbClr val="248B97"/>
          </a:solidFill>
          <a:ln w="9525" cap="flat">
            <a:solidFill>
              <a:srgbClr val="FFFFFF"/>
            </a:solid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C6F5845-9A41-5DAF-01EA-A95EC849543D}"/>
              </a:ext>
            </a:extLst>
          </p:cNvPr>
          <p:cNvSpPr/>
          <p:nvPr/>
        </p:nvSpPr>
        <p:spPr>
          <a:xfrm>
            <a:off x="3213734" y="2049781"/>
            <a:ext cx="454342" cy="96202"/>
          </a:xfrm>
          <a:custGeom>
            <a:avLst/>
            <a:gdLst>
              <a:gd name="connsiteX0" fmla="*/ 0 w 454342"/>
              <a:gd name="connsiteY0" fmla="*/ 0 h 96202"/>
              <a:gd name="connsiteX1" fmla="*/ 232410 w 454342"/>
              <a:gd name="connsiteY1" fmla="*/ 51435 h 96202"/>
              <a:gd name="connsiteX2" fmla="*/ 454343 w 454342"/>
              <a:gd name="connsiteY2" fmla="*/ 96203 h 96202"/>
            </a:gdLst>
            <a:ahLst/>
            <a:cxnLst>
              <a:cxn ang="0">
                <a:pos x="connsiteX0" y="connsiteY0"/>
              </a:cxn>
              <a:cxn ang="0">
                <a:pos x="connsiteX1" y="connsiteY1"/>
              </a:cxn>
              <a:cxn ang="0">
                <a:pos x="connsiteX2" y="connsiteY2"/>
              </a:cxn>
            </a:cxnLst>
            <a:rect l="l" t="t" r="r" b="b"/>
            <a:pathLst>
              <a:path w="454342" h="96202">
                <a:moveTo>
                  <a:pt x="0" y="0"/>
                </a:moveTo>
                <a:lnTo>
                  <a:pt x="232410" y="51435"/>
                </a:lnTo>
                <a:lnTo>
                  <a:pt x="454343" y="96203"/>
                </a:lnTo>
              </a:path>
            </a:pathLst>
          </a:custGeom>
          <a:solidFill>
            <a:srgbClr val="248B97"/>
          </a:solidFill>
          <a:ln w="9525" cap="flat">
            <a:solidFill>
              <a:srgbClr val="FFFFFF"/>
            </a:solid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DC9A3F5F-D564-0A70-2674-D85006ACD2C9}"/>
              </a:ext>
            </a:extLst>
          </p:cNvPr>
          <p:cNvSpPr/>
          <p:nvPr/>
        </p:nvSpPr>
        <p:spPr>
          <a:xfrm>
            <a:off x="3213734" y="1232536"/>
            <a:ext cx="249555" cy="817244"/>
          </a:xfrm>
          <a:custGeom>
            <a:avLst/>
            <a:gdLst>
              <a:gd name="connsiteX0" fmla="*/ 0 w 249555"/>
              <a:gd name="connsiteY0" fmla="*/ 817245 h 817244"/>
              <a:gd name="connsiteX1" fmla="*/ 80963 w 249555"/>
              <a:gd name="connsiteY1" fmla="*/ 461962 h 817244"/>
              <a:gd name="connsiteX2" fmla="*/ 108585 w 249555"/>
              <a:gd name="connsiteY2" fmla="*/ 406718 h 817244"/>
              <a:gd name="connsiteX3" fmla="*/ 112395 w 249555"/>
              <a:gd name="connsiteY3" fmla="*/ 386715 h 817244"/>
              <a:gd name="connsiteX4" fmla="*/ 120015 w 249555"/>
              <a:gd name="connsiteY4" fmla="*/ 378143 h 817244"/>
              <a:gd name="connsiteX5" fmla="*/ 111443 w 249555"/>
              <a:gd name="connsiteY5" fmla="*/ 359093 h 817244"/>
              <a:gd name="connsiteX6" fmla="*/ 83820 w 249555"/>
              <a:gd name="connsiteY6" fmla="*/ 347662 h 817244"/>
              <a:gd name="connsiteX7" fmla="*/ 85725 w 249555"/>
              <a:gd name="connsiteY7" fmla="*/ 307657 h 817244"/>
              <a:gd name="connsiteX8" fmla="*/ 123825 w 249555"/>
              <a:gd name="connsiteY8" fmla="*/ 252413 h 817244"/>
              <a:gd name="connsiteX9" fmla="*/ 147638 w 249555"/>
              <a:gd name="connsiteY9" fmla="*/ 244792 h 817244"/>
              <a:gd name="connsiteX10" fmla="*/ 162878 w 249555"/>
              <a:gd name="connsiteY10" fmla="*/ 222885 h 817244"/>
              <a:gd name="connsiteX11" fmla="*/ 161925 w 249555"/>
              <a:gd name="connsiteY11" fmla="*/ 207645 h 817244"/>
              <a:gd name="connsiteX12" fmla="*/ 179070 w 249555"/>
              <a:gd name="connsiteY12" fmla="*/ 192405 h 817244"/>
              <a:gd name="connsiteX13" fmla="*/ 209550 w 249555"/>
              <a:gd name="connsiteY13" fmla="*/ 140017 h 817244"/>
              <a:gd name="connsiteX14" fmla="*/ 249555 w 249555"/>
              <a:gd name="connsiteY14" fmla="*/ 94298 h 817244"/>
              <a:gd name="connsiteX15" fmla="*/ 244793 w 249555"/>
              <a:gd name="connsiteY15" fmla="*/ 63817 h 817244"/>
              <a:gd name="connsiteX16" fmla="*/ 211455 w 249555"/>
              <a:gd name="connsiteY16" fmla="*/ 34290 h 817244"/>
              <a:gd name="connsiteX17" fmla="*/ 196215 w 249555"/>
              <a:gd name="connsiteY17" fmla="*/ 0 h 817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9555" h="817244">
                <a:moveTo>
                  <a:pt x="0" y="817245"/>
                </a:moveTo>
                <a:lnTo>
                  <a:pt x="80963" y="461962"/>
                </a:lnTo>
                <a:lnTo>
                  <a:pt x="108585" y="406718"/>
                </a:lnTo>
                <a:lnTo>
                  <a:pt x="112395" y="386715"/>
                </a:lnTo>
                <a:lnTo>
                  <a:pt x="120015" y="378143"/>
                </a:lnTo>
                <a:lnTo>
                  <a:pt x="111443" y="359093"/>
                </a:lnTo>
                <a:lnTo>
                  <a:pt x="83820" y="347662"/>
                </a:lnTo>
                <a:lnTo>
                  <a:pt x="85725" y="307657"/>
                </a:lnTo>
                <a:lnTo>
                  <a:pt x="123825" y="252413"/>
                </a:lnTo>
                <a:lnTo>
                  <a:pt x="147638" y="244792"/>
                </a:lnTo>
                <a:lnTo>
                  <a:pt x="162878" y="222885"/>
                </a:lnTo>
                <a:lnTo>
                  <a:pt x="161925" y="207645"/>
                </a:lnTo>
                <a:lnTo>
                  <a:pt x="179070" y="192405"/>
                </a:lnTo>
                <a:lnTo>
                  <a:pt x="209550" y="140017"/>
                </a:lnTo>
                <a:lnTo>
                  <a:pt x="249555" y="94298"/>
                </a:lnTo>
                <a:lnTo>
                  <a:pt x="244793" y="63817"/>
                </a:lnTo>
                <a:lnTo>
                  <a:pt x="211455" y="34290"/>
                </a:lnTo>
                <a:lnTo>
                  <a:pt x="196215" y="0"/>
                </a:lnTo>
              </a:path>
            </a:pathLst>
          </a:custGeom>
          <a:solidFill>
            <a:srgbClr val="248B97"/>
          </a:solidFill>
          <a:ln w="9525" cap="flat">
            <a:solidFill>
              <a:srgbClr val="FFFFFF"/>
            </a:solid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90570029-FF0B-72C0-AFBD-F8960885306A}"/>
              </a:ext>
            </a:extLst>
          </p:cNvPr>
          <p:cNvSpPr/>
          <p:nvPr/>
        </p:nvSpPr>
        <p:spPr>
          <a:xfrm>
            <a:off x="3668077" y="2145984"/>
            <a:ext cx="456247" cy="78104"/>
          </a:xfrm>
          <a:custGeom>
            <a:avLst/>
            <a:gdLst>
              <a:gd name="connsiteX0" fmla="*/ 456247 w 456247"/>
              <a:gd name="connsiteY0" fmla="*/ 78105 h 78104"/>
              <a:gd name="connsiteX1" fmla="*/ 0 w 456247"/>
              <a:gd name="connsiteY1" fmla="*/ 0 h 78104"/>
            </a:gdLst>
            <a:ahLst/>
            <a:cxnLst>
              <a:cxn ang="0">
                <a:pos x="connsiteX0" y="connsiteY0"/>
              </a:cxn>
              <a:cxn ang="0">
                <a:pos x="connsiteX1" y="connsiteY1"/>
              </a:cxn>
            </a:cxnLst>
            <a:rect l="l" t="t" r="r" b="b"/>
            <a:pathLst>
              <a:path w="456247" h="78104">
                <a:moveTo>
                  <a:pt x="456247" y="78105"/>
                </a:moveTo>
                <a:lnTo>
                  <a:pt x="0" y="0"/>
                </a:lnTo>
              </a:path>
            </a:pathLst>
          </a:custGeom>
          <a:noFill/>
          <a:ln w="9525" cap="flat">
            <a:solidFill>
              <a:srgbClr val="FFFFFF"/>
            </a:solid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7A9072-F46D-BB8E-8A56-D5F8D838050B}"/>
              </a:ext>
            </a:extLst>
          </p:cNvPr>
          <p:cNvSpPr/>
          <p:nvPr/>
        </p:nvSpPr>
        <p:spPr>
          <a:xfrm>
            <a:off x="3409949" y="619126"/>
            <a:ext cx="124777" cy="613410"/>
          </a:xfrm>
          <a:custGeom>
            <a:avLst/>
            <a:gdLst>
              <a:gd name="connsiteX0" fmla="*/ 124778 w 124777"/>
              <a:gd name="connsiteY0" fmla="*/ 0 h 613410"/>
              <a:gd name="connsiteX1" fmla="*/ 3810 w 124777"/>
              <a:gd name="connsiteY1" fmla="*/ 534353 h 613410"/>
              <a:gd name="connsiteX2" fmla="*/ 10478 w 124777"/>
              <a:gd name="connsiteY2" fmla="*/ 572453 h 613410"/>
              <a:gd name="connsiteX3" fmla="*/ 0 w 124777"/>
              <a:gd name="connsiteY3" fmla="*/ 613410 h 613410"/>
            </a:gdLst>
            <a:ahLst/>
            <a:cxnLst>
              <a:cxn ang="0">
                <a:pos x="connsiteX0" y="connsiteY0"/>
              </a:cxn>
              <a:cxn ang="0">
                <a:pos x="connsiteX1" y="connsiteY1"/>
              </a:cxn>
              <a:cxn ang="0">
                <a:pos x="connsiteX2" y="connsiteY2"/>
              </a:cxn>
              <a:cxn ang="0">
                <a:pos x="connsiteX3" y="connsiteY3"/>
              </a:cxn>
            </a:cxnLst>
            <a:rect l="l" t="t" r="r" b="b"/>
            <a:pathLst>
              <a:path w="124777" h="613410">
                <a:moveTo>
                  <a:pt x="124778" y="0"/>
                </a:moveTo>
                <a:lnTo>
                  <a:pt x="3810" y="534353"/>
                </a:lnTo>
                <a:lnTo>
                  <a:pt x="10478" y="572453"/>
                </a:lnTo>
                <a:lnTo>
                  <a:pt x="0" y="613410"/>
                </a:lnTo>
              </a:path>
            </a:pathLst>
          </a:custGeom>
          <a:solidFill>
            <a:srgbClr val="248B97"/>
          </a:solidFill>
          <a:ln w="9525" cap="flat">
            <a:solidFill>
              <a:srgbClr val="FFFFFF"/>
            </a:solid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16FD71ED-C85B-50E5-2A3D-59CFBAD06623}"/>
              </a:ext>
            </a:extLst>
          </p:cNvPr>
          <p:cNvSpPr/>
          <p:nvPr/>
        </p:nvSpPr>
        <p:spPr>
          <a:xfrm>
            <a:off x="4124324" y="1702118"/>
            <a:ext cx="80962" cy="521970"/>
          </a:xfrm>
          <a:custGeom>
            <a:avLst/>
            <a:gdLst>
              <a:gd name="connsiteX0" fmla="*/ 80963 w 80962"/>
              <a:gd name="connsiteY0" fmla="*/ 0 h 521970"/>
              <a:gd name="connsiteX1" fmla="*/ 0 w 80962"/>
              <a:gd name="connsiteY1" fmla="*/ 521970 h 521970"/>
            </a:gdLst>
            <a:ahLst/>
            <a:cxnLst>
              <a:cxn ang="0">
                <a:pos x="connsiteX0" y="connsiteY0"/>
              </a:cxn>
              <a:cxn ang="0">
                <a:pos x="connsiteX1" y="connsiteY1"/>
              </a:cxn>
            </a:cxnLst>
            <a:rect l="l" t="t" r="r" b="b"/>
            <a:pathLst>
              <a:path w="80962" h="521970">
                <a:moveTo>
                  <a:pt x="80963" y="0"/>
                </a:moveTo>
                <a:lnTo>
                  <a:pt x="0" y="521970"/>
                </a:lnTo>
              </a:path>
            </a:pathLst>
          </a:custGeom>
          <a:noFill/>
          <a:ln w="9525" cap="flat">
            <a:solidFill>
              <a:srgbClr val="FFFFFF"/>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8D9955B-AF78-B383-1F6B-4897944E7815}"/>
              </a:ext>
            </a:extLst>
          </p:cNvPr>
          <p:cNvSpPr/>
          <p:nvPr/>
        </p:nvSpPr>
        <p:spPr>
          <a:xfrm>
            <a:off x="7752397" y="2411731"/>
            <a:ext cx="77152" cy="828675"/>
          </a:xfrm>
          <a:custGeom>
            <a:avLst/>
            <a:gdLst>
              <a:gd name="connsiteX0" fmla="*/ 19050 w 77152"/>
              <a:gd name="connsiteY0" fmla="*/ 0 h 828675"/>
              <a:gd name="connsiteX1" fmla="*/ 58102 w 77152"/>
              <a:gd name="connsiteY1" fmla="*/ 478155 h 828675"/>
              <a:gd name="connsiteX2" fmla="*/ 48577 w 77152"/>
              <a:gd name="connsiteY2" fmla="*/ 527685 h 828675"/>
              <a:gd name="connsiteX3" fmla="*/ 48577 w 77152"/>
              <a:gd name="connsiteY3" fmla="*/ 546735 h 828675"/>
              <a:gd name="connsiteX4" fmla="*/ 71438 w 77152"/>
              <a:gd name="connsiteY4" fmla="*/ 580073 h 828675"/>
              <a:gd name="connsiteX5" fmla="*/ 71438 w 77152"/>
              <a:gd name="connsiteY5" fmla="*/ 586740 h 828675"/>
              <a:gd name="connsiteX6" fmla="*/ 68580 w 77152"/>
              <a:gd name="connsiteY6" fmla="*/ 595313 h 828675"/>
              <a:gd name="connsiteX7" fmla="*/ 77152 w 77152"/>
              <a:gd name="connsiteY7" fmla="*/ 613410 h 828675"/>
              <a:gd name="connsiteX8" fmla="*/ 74295 w 77152"/>
              <a:gd name="connsiteY8" fmla="*/ 636270 h 828675"/>
              <a:gd name="connsiteX9" fmla="*/ 59055 w 77152"/>
              <a:gd name="connsiteY9" fmla="*/ 653415 h 828675"/>
              <a:gd name="connsiteX10" fmla="*/ 46672 w 77152"/>
              <a:gd name="connsiteY10" fmla="*/ 693420 h 828675"/>
              <a:gd name="connsiteX11" fmla="*/ 10477 w 77152"/>
              <a:gd name="connsiteY11" fmla="*/ 743902 h 828675"/>
              <a:gd name="connsiteX12" fmla="*/ 9525 w 77152"/>
              <a:gd name="connsiteY12" fmla="*/ 810577 h 828675"/>
              <a:gd name="connsiteX13" fmla="*/ 0 w 77152"/>
              <a:gd name="connsiteY13" fmla="*/ 810577 h 828675"/>
              <a:gd name="connsiteX14" fmla="*/ 8572 w 77152"/>
              <a:gd name="connsiteY14" fmla="*/ 828675 h 82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7152" h="828675">
                <a:moveTo>
                  <a:pt x="19050" y="0"/>
                </a:moveTo>
                <a:lnTo>
                  <a:pt x="58102" y="478155"/>
                </a:lnTo>
                <a:lnTo>
                  <a:pt x="48577" y="527685"/>
                </a:lnTo>
                <a:lnTo>
                  <a:pt x="48577" y="546735"/>
                </a:lnTo>
                <a:lnTo>
                  <a:pt x="71438" y="580073"/>
                </a:lnTo>
                <a:lnTo>
                  <a:pt x="71438" y="586740"/>
                </a:lnTo>
                <a:lnTo>
                  <a:pt x="68580" y="595313"/>
                </a:lnTo>
                <a:lnTo>
                  <a:pt x="77152" y="613410"/>
                </a:lnTo>
                <a:lnTo>
                  <a:pt x="74295" y="636270"/>
                </a:lnTo>
                <a:lnTo>
                  <a:pt x="59055" y="653415"/>
                </a:lnTo>
                <a:lnTo>
                  <a:pt x="46672" y="693420"/>
                </a:lnTo>
                <a:lnTo>
                  <a:pt x="10477" y="743902"/>
                </a:lnTo>
                <a:lnTo>
                  <a:pt x="9525" y="810577"/>
                </a:lnTo>
                <a:lnTo>
                  <a:pt x="0" y="810577"/>
                </a:lnTo>
                <a:lnTo>
                  <a:pt x="8572" y="828675"/>
                </a:lnTo>
              </a:path>
            </a:pathLst>
          </a:custGeom>
          <a:solidFill>
            <a:schemeClr val="accent3"/>
          </a:solidFill>
          <a:ln w="9525" cap="flat">
            <a:solidFill>
              <a:srgbClr val="FFFFFF"/>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DD1FA29E-308B-5D95-BABD-049E70B2F38D}"/>
              </a:ext>
            </a:extLst>
          </p:cNvPr>
          <p:cNvSpPr/>
          <p:nvPr/>
        </p:nvSpPr>
        <p:spPr>
          <a:xfrm>
            <a:off x="7582851" y="3240406"/>
            <a:ext cx="178117" cy="188594"/>
          </a:xfrm>
          <a:custGeom>
            <a:avLst/>
            <a:gdLst>
              <a:gd name="connsiteX0" fmla="*/ 2858 w 178117"/>
              <a:gd name="connsiteY0" fmla="*/ 188595 h 188594"/>
              <a:gd name="connsiteX1" fmla="*/ 0 w 178117"/>
              <a:gd name="connsiteY1" fmla="*/ 171450 h 188594"/>
              <a:gd name="connsiteX2" fmla="*/ 38100 w 178117"/>
              <a:gd name="connsiteY2" fmla="*/ 136207 h 188594"/>
              <a:gd name="connsiteX3" fmla="*/ 103823 w 178117"/>
              <a:gd name="connsiteY3" fmla="*/ 164782 h 188594"/>
              <a:gd name="connsiteX4" fmla="*/ 118110 w 178117"/>
              <a:gd name="connsiteY4" fmla="*/ 161925 h 188594"/>
              <a:gd name="connsiteX5" fmla="*/ 121920 w 178117"/>
              <a:gd name="connsiteY5" fmla="*/ 139065 h 188594"/>
              <a:gd name="connsiteX6" fmla="*/ 105728 w 178117"/>
              <a:gd name="connsiteY6" fmla="*/ 121920 h 188594"/>
              <a:gd name="connsiteX7" fmla="*/ 109538 w 178117"/>
              <a:gd name="connsiteY7" fmla="*/ 90488 h 188594"/>
              <a:gd name="connsiteX8" fmla="*/ 119063 w 178117"/>
              <a:gd name="connsiteY8" fmla="*/ 85725 h 188594"/>
              <a:gd name="connsiteX9" fmla="*/ 130493 w 178117"/>
              <a:gd name="connsiteY9" fmla="*/ 91440 h 188594"/>
              <a:gd name="connsiteX10" fmla="*/ 136208 w 178117"/>
              <a:gd name="connsiteY10" fmla="*/ 80010 h 188594"/>
              <a:gd name="connsiteX11" fmla="*/ 171450 w 178117"/>
              <a:gd name="connsiteY11" fmla="*/ 74295 h 188594"/>
              <a:gd name="connsiteX12" fmla="*/ 172403 w 178117"/>
              <a:gd name="connsiteY12" fmla="*/ 65722 h 188594"/>
              <a:gd name="connsiteX13" fmla="*/ 158115 w 178117"/>
              <a:gd name="connsiteY13" fmla="*/ 44767 h 188594"/>
              <a:gd name="connsiteX14" fmla="*/ 157163 w 178117"/>
              <a:gd name="connsiteY14" fmla="*/ 34290 h 188594"/>
              <a:gd name="connsiteX15" fmla="*/ 178118 w 178117"/>
              <a:gd name="connsiteY15" fmla="*/ 8572 h 188594"/>
              <a:gd name="connsiteX16" fmla="*/ 178118 w 178117"/>
              <a:gd name="connsiteY16" fmla="*/ 0 h 18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8117" h="188594">
                <a:moveTo>
                  <a:pt x="2858" y="188595"/>
                </a:moveTo>
                <a:lnTo>
                  <a:pt x="0" y="171450"/>
                </a:lnTo>
                <a:lnTo>
                  <a:pt x="38100" y="136207"/>
                </a:lnTo>
                <a:lnTo>
                  <a:pt x="103823" y="164782"/>
                </a:lnTo>
                <a:lnTo>
                  <a:pt x="118110" y="161925"/>
                </a:lnTo>
                <a:lnTo>
                  <a:pt x="121920" y="139065"/>
                </a:lnTo>
                <a:lnTo>
                  <a:pt x="105728" y="121920"/>
                </a:lnTo>
                <a:lnTo>
                  <a:pt x="109538" y="90488"/>
                </a:lnTo>
                <a:lnTo>
                  <a:pt x="119063" y="85725"/>
                </a:lnTo>
                <a:lnTo>
                  <a:pt x="130493" y="91440"/>
                </a:lnTo>
                <a:lnTo>
                  <a:pt x="136208" y="80010"/>
                </a:lnTo>
                <a:lnTo>
                  <a:pt x="171450" y="74295"/>
                </a:lnTo>
                <a:lnTo>
                  <a:pt x="172403" y="65722"/>
                </a:lnTo>
                <a:lnTo>
                  <a:pt x="158115" y="44767"/>
                </a:lnTo>
                <a:lnTo>
                  <a:pt x="157163" y="34290"/>
                </a:lnTo>
                <a:lnTo>
                  <a:pt x="178118" y="8572"/>
                </a:lnTo>
                <a:lnTo>
                  <a:pt x="178118" y="0"/>
                </a:lnTo>
              </a:path>
            </a:pathLst>
          </a:custGeom>
          <a:solidFill>
            <a:srgbClr val="248B97"/>
          </a:solidFill>
          <a:ln w="9525" cap="flat">
            <a:solidFill>
              <a:srgbClr val="FFFFFF"/>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BF3B8E9-3DE9-FFF9-5FA4-F3F1C521519A}"/>
              </a:ext>
            </a:extLst>
          </p:cNvPr>
          <p:cNvSpPr/>
          <p:nvPr/>
        </p:nvSpPr>
        <p:spPr>
          <a:xfrm>
            <a:off x="7161847" y="2735581"/>
            <a:ext cx="423862" cy="693420"/>
          </a:xfrm>
          <a:custGeom>
            <a:avLst/>
            <a:gdLst>
              <a:gd name="connsiteX0" fmla="*/ 423863 w 423862"/>
              <a:gd name="connsiteY0" fmla="*/ 693420 h 693420"/>
              <a:gd name="connsiteX1" fmla="*/ 397192 w 423862"/>
              <a:gd name="connsiteY1" fmla="*/ 693420 h 693420"/>
              <a:gd name="connsiteX2" fmla="*/ 383857 w 423862"/>
              <a:gd name="connsiteY2" fmla="*/ 679133 h 693420"/>
              <a:gd name="connsiteX3" fmla="*/ 366713 w 423862"/>
              <a:gd name="connsiteY3" fmla="*/ 642938 h 693420"/>
              <a:gd name="connsiteX4" fmla="*/ 366713 w 423862"/>
              <a:gd name="connsiteY4" fmla="*/ 624840 h 693420"/>
              <a:gd name="connsiteX5" fmla="*/ 374332 w 423862"/>
              <a:gd name="connsiteY5" fmla="*/ 619125 h 693420"/>
              <a:gd name="connsiteX6" fmla="*/ 375285 w 423862"/>
              <a:gd name="connsiteY6" fmla="*/ 606743 h 693420"/>
              <a:gd name="connsiteX7" fmla="*/ 359092 w 423862"/>
              <a:gd name="connsiteY7" fmla="*/ 588645 h 693420"/>
              <a:gd name="connsiteX8" fmla="*/ 350520 w 423862"/>
              <a:gd name="connsiteY8" fmla="*/ 564833 h 693420"/>
              <a:gd name="connsiteX9" fmla="*/ 324802 w 423862"/>
              <a:gd name="connsiteY9" fmla="*/ 525780 h 693420"/>
              <a:gd name="connsiteX10" fmla="*/ 279082 w 423862"/>
              <a:gd name="connsiteY10" fmla="*/ 513398 h 693420"/>
              <a:gd name="connsiteX11" fmla="*/ 208597 w 423862"/>
              <a:gd name="connsiteY11" fmla="*/ 445770 h 693420"/>
              <a:gd name="connsiteX12" fmla="*/ 204788 w 423862"/>
              <a:gd name="connsiteY12" fmla="*/ 422910 h 693420"/>
              <a:gd name="connsiteX13" fmla="*/ 231457 w 423862"/>
              <a:gd name="connsiteY13" fmla="*/ 350520 h 693420"/>
              <a:gd name="connsiteX14" fmla="*/ 227647 w 423862"/>
              <a:gd name="connsiteY14" fmla="*/ 332423 h 693420"/>
              <a:gd name="connsiteX15" fmla="*/ 239077 w 423862"/>
              <a:gd name="connsiteY15" fmla="*/ 321945 h 693420"/>
              <a:gd name="connsiteX16" fmla="*/ 239077 w 423862"/>
              <a:gd name="connsiteY16" fmla="*/ 309563 h 693420"/>
              <a:gd name="connsiteX17" fmla="*/ 212407 w 423862"/>
              <a:gd name="connsiteY17" fmla="*/ 295275 h 693420"/>
              <a:gd name="connsiteX18" fmla="*/ 183832 w 423862"/>
              <a:gd name="connsiteY18" fmla="*/ 288608 h 693420"/>
              <a:gd name="connsiteX19" fmla="*/ 151447 w 423862"/>
              <a:gd name="connsiteY19" fmla="*/ 300038 h 693420"/>
              <a:gd name="connsiteX20" fmla="*/ 139065 w 423862"/>
              <a:gd name="connsiteY20" fmla="*/ 278130 h 693420"/>
              <a:gd name="connsiteX21" fmla="*/ 144780 w 423862"/>
              <a:gd name="connsiteY21" fmla="*/ 260033 h 693420"/>
              <a:gd name="connsiteX22" fmla="*/ 138113 w 423862"/>
              <a:gd name="connsiteY22" fmla="*/ 237173 h 693420"/>
              <a:gd name="connsiteX23" fmla="*/ 56197 w 423862"/>
              <a:gd name="connsiteY23" fmla="*/ 157163 h 693420"/>
              <a:gd name="connsiteX24" fmla="*/ 35242 w 423862"/>
              <a:gd name="connsiteY24" fmla="*/ 142875 h 693420"/>
              <a:gd name="connsiteX25" fmla="*/ 11430 w 423862"/>
              <a:gd name="connsiteY25" fmla="*/ 86677 h 693420"/>
              <a:gd name="connsiteX26" fmla="*/ 0 w 423862"/>
              <a:gd name="connsiteY26" fmla="*/ 35242 h 693420"/>
              <a:gd name="connsiteX27" fmla="*/ 13335 w 423862"/>
              <a:gd name="connsiteY27" fmla="*/ 0 h 69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23862" h="693420">
                <a:moveTo>
                  <a:pt x="423863" y="693420"/>
                </a:moveTo>
                <a:lnTo>
                  <a:pt x="397192" y="693420"/>
                </a:lnTo>
                <a:lnTo>
                  <a:pt x="383857" y="679133"/>
                </a:lnTo>
                <a:lnTo>
                  <a:pt x="366713" y="642938"/>
                </a:lnTo>
                <a:lnTo>
                  <a:pt x="366713" y="624840"/>
                </a:lnTo>
                <a:lnTo>
                  <a:pt x="374332" y="619125"/>
                </a:lnTo>
                <a:lnTo>
                  <a:pt x="375285" y="606743"/>
                </a:lnTo>
                <a:lnTo>
                  <a:pt x="359092" y="588645"/>
                </a:lnTo>
                <a:lnTo>
                  <a:pt x="350520" y="564833"/>
                </a:lnTo>
                <a:lnTo>
                  <a:pt x="324802" y="525780"/>
                </a:lnTo>
                <a:lnTo>
                  <a:pt x="279082" y="513398"/>
                </a:lnTo>
                <a:lnTo>
                  <a:pt x="208597" y="445770"/>
                </a:lnTo>
                <a:lnTo>
                  <a:pt x="204788" y="422910"/>
                </a:lnTo>
                <a:lnTo>
                  <a:pt x="231457" y="350520"/>
                </a:lnTo>
                <a:lnTo>
                  <a:pt x="227647" y="332423"/>
                </a:lnTo>
                <a:lnTo>
                  <a:pt x="239077" y="321945"/>
                </a:lnTo>
                <a:lnTo>
                  <a:pt x="239077" y="309563"/>
                </a:lnTo>
                <a:lnTo>
                  <a:pt x="212407" y="295275"/>
                </a:lnTo>
                <a:lnTo>
                  <a:pt x="183832" y="288608"/>
                </a:lnTo>
                <a:lnTo>
                  <a:pt x="151447" y="300038"/>
                </a:lnTo>
                <a:lnTo>
                  <a:pt x="139065" y="278130"/>
                </a:lnTo>
                <a:lnTo>
                  <a:pt x="144780" y="260033"/>
                </a:lnTo>
                <a:lnTo>
                  <a:pt x="138113" y="237173"/>
                </a:lnTo>
                <a:lnTo>
                  <a:pt x="56197" y="157163"/>
                </a:lnTo>
                <a:lnTo>
                  <a:pt x="35242" y="142875"/>
                </a:lnTo>
                <a:lnTo>
                  <a:pt x="11430" y="86677"/>
                </a:lnTo>
                <a:lnTo>
                  <a:pt x="0" y="35242"/>
                </a:lnTo>
                <a:lnTo>
                  <a:pt x="13335" y="0"/>
                </a:lnTo>
              </a:path>
            </a:pathLst>
          </a:custGeom>
          <a:solidFill>
            <a:schemeClr val="accent3"/>
          </a:solidFill>
          <a:ln w="9525" cap="flat">
            <a:solidFill>
              <a:srgbClr val="FFFFFF"/>
            </a:solid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70D08C5-BBCA-EE3B-D31D-05D7D3DCD768}"/>
              </a:ext>
            </a:extLst>
          </p:cNvPr>
          <p:cNvSpPr/>
          <p:nvPr/>
        </p:nvSpPr>
        <p:spPr>
          <a:xfrm>
            <a:off x="7274242" y="2254568"/>
            <a:ext cx="437197" cy="26670"/>
          </a:xfrm>
          <a:custGeom>
            <a:avLst/>
            <a:gdLst>
              <a:gd name="connsiteX0" fmla="*/ 0 w 437197"/>
              <a:gd name="connsiteY0" fmla="*/ 26670 h 26670"/>
              <a:gd name="connsiteX1" fmla="*/ 437197 w 437197"/>
              <a:gd name="connsiteY1" fmla="*/ 0 h 26670"/>
            </a:gdLst>
            <a:ahLst/>
            <a:cxnLst>
              <a:cxn ang="0">
                <a:pos x="connsiteX0" y="connsiteY0"/>
              </a:cxn>
              <a:cxn ang="0">
                <a:pos x="connsiteX1" y="connsiteY1"/>
              </a:cxn>
            </a:cxnLst>
            <a:rect l="l" t="t" r="r" b="b"/>
            <a:pathLst>
              <a:path w="437197" h="26670">
                <a:moveTo>
                  <a:pt x="0" y="26670"/>
                </a:moveTo>
                <a:lnTo>
                  <a:pt x="437197" y="0"/>
                </a:lnTo>
              </a:path>
            </a:pathLst>
          </a:custGeom>
          <a:noFill/>
          <a:ln w="9525" cap="flat">
            <a:solidFill>
              <a:srgbClr val="FFFFFF"/>
            </a:solid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DB5E9566-0482-53CC-4F43-45FC81E57C98}"/>
              </a:ext>
            </a:extLst>
          </p:cNvPr>
          <p:cNvSpPr/>
          <p:nvPr/>
        </p:nvSpPr>
        <p:spPr>
          <a:xfrm>
            <a:off x="7760969" y="2913698"/>
            <a:ext cx="501015" cy="334327"/>
          </a:xfrm>
          <a:custGeom>
            <a:avLst/>
            <a:gdLst>
              <a:gd name="connsiteX0" fmla="*/ 0 w 501015"/>
              <a:gd name="connsiteY0" fmla="*/ 326708 h 334327"/>
              <a:gd name="connsiteX1" fmla="*/ 10478 w 501015"/>
              <a:gd name="connsiteY1" fmla="*/ 334328 h 334327"/>
              <a:gd name="connsiteX2" fmla="*/ 16193 w 501015"/>
              <a:gd name="connsiteY2" fmla="*/ 324803 h 334327"/>
              <a:gd name="connsiteX3" fmla="*/ 9525 w 501015"/>
              <a:gd name="connsiteY3" fmla="*/ 308610 h 334327"/>
              <a:gd name="connsiteX4" fmla="*/ 53340 w 501015"/>
              <a:gd name="connsiteY4" fmla="*/ 303847 h 334327"/>
              <a:gd name="connsiteX5" fmla="*/ 55245 w 501015"/>
              <a:gd name="connsiteY5" fmla="*/ 315278 h 334327"/>
              <a:gd name="connsiteX6" fmla="*/ 65723 w 501015"/>
              <a:gd name="connsiteY6" fmla="*/ 317183 h 334327"/>
              <a:gd name="connsiteX7" fmla="*/ 69532 w 501015"/>
              <a:gd name="connsiteY7" fmla="*/ 308610 h 334327"/>
              <a:gd name="connsiteX8" fmla="*/ 63818 w 501015"/>
              <a:gd name="connsiteY8" fmla="*/ 296228 h 334327"/>
              <a:gd name="connsiteX9" fmla="*/ 66675 w 501015"/>
              <a:gd name="connsiteY9" fmla="*/ 288608 h 334327"/>
              <a:gd name="connsiteX10" fmla="*/ 79057 w 501015"/>
              <a:gd name="connsiteY10" fmla="*/ 296228 h 334327"/>
              <a:gd name="connsiteX11" fmla="*/ 95250 w 501015"/>
              <a:gd name="connsiteY11" fmla="*/ 292418 h 334327"/>
              <a:gd name="connsiteX12" fmla="*/ 111443 w 501015"/>
              <a:gd name="connsiteY12" fmla="*/ 298133 h 334327"/>
              <a:gd name="connsiteX13" fmla="*/ 143828 w 501015"/>
              <a:gd name="connsiteY13" fmla="*/ 318135 h 334327"/>
              <a:gd name="connsiteX14" fmla="*/ 160973 w 501015"/>
              <a:gd name="connsiteY14" fmla="*/ 291465 h 334327"/>
              <a:gd name="connsiteX15" fmla="*/ 194310 w 501015"/>
              <a:gd name="connsiteY15" fmla="*/ 270510 h 334327"/>
              <a:gd name="connsiteX16" fmla="*/ 222885 w 501015"/>
              <a:gd name="connsiteY16" fmla="*/ 301943 h 334327"/>
              <a:gd name="connsiteX17" fmla="*/ 238125 w 501015"/>
              <a:gd name="connsiteY17" fmla="*/ 281940 h 334327"/>
              <a:gd name="connsiteX18" fmla="*/ 240982 w 501015"/>
              <a:gd name="connsiteY18" fmla="*/ 256222 h 334327"/>
              <a:gd name="connsiteX19" fmla="*/ 277178 w 501015"/>
              <a:gd name="connsiteY19" fmla="*/ 234315 h 334327"/>
              <a:gd name="connsiteX20" fmla="*/ 279082 w 501015"/>
              <a:gd name="connsiteY20" fmla="*/ 246697 h 334327"/>
              <a:gd name="connsiteX21" fmla="*/ 297180 w 501015"/>
              <a:gd name="connsiteY21" fmla="*/ 258128 h 334327"/>
              <a:gd name="connsiteX22" fmla="*/ 325755 w 501015"/>
              <a:gd name="connsiteY22" fmla="*/ 256222 h 334327"/>
              <a:gd name="connsiteX23" fmla="*/ 337185 w 501015"/>
              <a:gd name="connsiteY23" fmla="*/ 249555 h 334327"/>
              <a:gd name="connsiteX24" fmla="*/ 338138 w 501015"/>
              <a:gd name="connsiteY24" fmla="*/ 217170 h 334327"/>
              <a:gd name="connsiteX25" fmla="*/ 361950 w 501015"/>
              <a:gd name="connsiteY25" fmla="*/ 181928 h 334327"/>
              <a:gd name="connsiteX26" fmla="*/ 405765 w 501015"/>
              <a:gd name="connsiteY26" fmla="*/ 140018 h 334327"/>
              <a:gd name="connsiteX27" fmla="*/ 404813 w 501015"/>
              <a:gd name="connsiteY27" fmla="*/ 123825 h 334327"/>
              <a:gd name="connsiteX28" fmla="*/ 416243 w 501015"/>
              <a:gd name="connsiteY28" fmla="*/ 87630 h 334327"/>
              <a:gd name="connsiteX29" fmla="*/ 437198 w 501015"/>
              <a:gd name="connsiteY29" fmla="*/ 97155 h 334327"/>
              <a:gd name="connsiteX30" fmla="*/ 501015 w 501015"/>
              <a:gd name="connsiteY30" fmla="*/ 54293 h 334327"/>
              <a:gd name="connsiteX31" fmla="*/ 497205 w 501015"/>
              <a:gd name="connsiteY31" fmla="*/ 38100 h 334327"/>
              <a:gd name="connsiteX32" fmla="*/ 482918 w 501015"/>
              <a:gd name="connsiteY32" fmla="*/ 18097 h 334327"/>
              <a:gd name="connsiteX33" fmla="*/ 492443 w 501015"/>
              <a:gd name="connsiteY33" fmla="*/ 0 h 33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01015" h="334327">
                <a:moveTo>
                  <a:pt x="0" y="326708"/>
                </a:moveTo>
                <a:lnTo>
                  <a:pt x="10478" y="334328"/>
                </a:lnTo>
                <a:lnTo>
                  <a:pt x="16193" y="324803"/>
                </a:lnTo>
                <a:lnTo>
                  <a:pt x="9525" y="308610"/>
                </a:lnTo>
                <a:lnTo>
                  <a:pt x="53340" y="303847"/>
                </a:lnTo>
                <a:lnTo>
                  <a:pt x="55245" y="315278"/>
                </a:lnTo>
                <a:lnTo>
                  <a:pt x="65723" y="317183"/>
                </a:lnTo>
                <a:lnTo>
                  <a:pt x="69532" y="308610"/>
                </a:lnTo>
                <a:lnTo>
                  <a:pt x="63818" y="296228"/>
                </a:lnTo>
                <a:lnTo>
                  <a:pt x="66675" y="288608"/>
                </a:lnTo>
                <a:lnTo>
                  <a:pt x="79057" y="296228"/>
                </a:lnTo>
                <a:lnTo>
                  <a:pt x="95250" y="292418"/>
                </a:lnTo>
                <a:lnTo>
                  <a:pt x="111443" y="298133"/>
                </a:lnTo>
                <a:lnTo>
                  <a:pt x="143828" y="318135"/>
                </a:lnTo>
                <a:lnTo>
                  <a:pt x="160973" y="291465"/>
                </a:lnTo>
                <a:lnTo>
                  <a:pt x="194310" y="270510"/>
                </a:lnTo>
                <a:lnTo>
                  <a:pt x="222885" y="301943"/>
                </a:lnTo>
                <a:lnTo>
                  <a:pt x="238125" y="281940"/>
                </a:lnTo>
                <a:lnTo>
                  <a:pt x="240982" y="256222"/>
                </a:lnTo>
                <a:lnTo>
                  <a:pt x="277178" y="234315"/>
                </a:lnTo>
                <a:lnTo>
                  <a:pt x="279082" y="246697"/>
                </a:lnTo>
                <a:lnTo>
                  <a:pt x="297180" y="258128"/>
                </a:lnTo>
                <a:lnTo>
                  <a:pt x="325755" y="256222"/>
                </a:lnTo>
                <a:lnTo>
                  <a:pt x="337185" y="249555"/>
                </a:lnTo>
                <a:lnTo>
                  <a:pt x="338138" y="217170"/>
                </a:lnTo>
                <a:lnTo>
                  <a:pt x="361950" y="181928"/>
                </a:lnTo>
                <a:lnTo>
                  <a:pt x="405765" y="140018"/>
                </a:lnTo>
                <a:lnTo>
                  <a:pt x="404813" y="123825"/>
                </a:lnTo>
                <a:lnTo>
                  <a:pt x="416243" y="87630"/>
                </a:lnTo>
                <a:lnTo>
                  <a:pt x="437198" y="97155"/>
                </a:lnTo>
                <a:lnTo>
                  <a:pt x="501015" y="54293"/>
                </a:lnTo>
                <a:lnTo>
                  <a:pt x="497205" y="38100"/>
                </a:lnTo>
                <a:lnTo>
                  <a:pt x="482918" y="18097"/>
                </a:lnTo>
                <a:lnTo>
                  <a:pt x="492443" y="0"/>
                </a:lnTo>
              </a:path>
            </a:pathLst>
          </a:custGeom>
          <a:solidFill>
            <a:srgbClr val="248B97"/>
          </a:solidFill>
          <a:ln w="9525" cap="flat">
            <a:solidFill>
              <a:srgbClr val="FFFFFF"/>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4A71A17-A645-9F68-9307-E3C1FA879470}"/>
              </a:ext>
            </a:extLst>
          </p:cNvPr>
          <p:cNvSpPr/>
          <p:nvPr/>
        </p:nvSpPr>
        <p:spPr>
          <a:xfrm>
            <a:off x="7880984" y="2355534"/>
            <a:ext cx="309562" cy="32384"/>
          </a:xfrm>
          <a:custGeom>
            <a:avLst/>
            <a:gdLst>
              <a:gd name="connsiteX0" fmla="*/ 0 w 309562"/>
              <a:gd name="connsiteY0" fmla="*/ 32385 h 32384"/>
              <a:gd name="connsiteX1" fmla="*/ 308610 w 309562"/>
              <a:gd name="connsiteY1" fmla="*/ 0 h 32384"/>
              <a:gd name="connsiteX2" fmla="*/ 309563 w 309562"/>
              <a:gd name="connsiteY2" fmla="*/ 13335 h 32384"/>
            </a:gdLst>
            <a:ahLst/>
            <a:cxnLst>
              <a:cxn ang="0">
                <a:pos x="connsiteX0" y="connsiteY0"/>
              </a:cxn>
              <a:cxn ang="0">
                <a:pos x="connsiteX1" y="connsiteY1"/>
              </a:cxn>
              <a:cxn ang="0">
                <a:pos x="connsiteX2" y="connsiteY2"/>
              </a:cxn>
            </a:cxnLst>
            <a:rect l="l" t="t" r="r" b="b"/>
            <a:pathLst>
              <a:path w="309562" h="32384">
                <a:moveTo>
                  <a:pt x="0" y="32385"/>
                </a:moveTo>
                <a:lnTo>
                  <a:pt x="308610" y="0"/>
                </a:lnTo>
                <a:lnTo>
                  <a:pt x="309563" y="13335"/>
                </a:lnTo>
              </a:path>
            </a:pathLst>
          </a:custGeom>
          <a:solidFill>
            <a:srgbClr val="248B97"/>
          </a:solidFill>
          <a:ln w="9525" cap="flat">
            <a:solidFill>
              <a:srgbClr val="FFFFFF"/>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56B2533-E3B2-B146-7241-386B23C3264D}"/>
              </a:ext>
            </a:extLst>
          </p:cNvPr>
          <p:cNvSpPr/>
          <p:nvPr/>
        </p:nvSpPr>
        <p:spPr>
          <a:xfrm>
            <a:off x="8190547" y="2368868"/>
            <a:ext cx="62864" cy="544829"/>
          </a:xfrm>
          <a:custGeom>
            <a:avLst/>
            <a:gdLst>
              <a:gd name="connsiteX0" fmla="*/ 62865 w 62864"/>
              <a:gd name="connsiteY0" fmla="*/ 544830 h 544829"/>
              <a:gd name="connsiteX1" fmla="*/ 0 w 62864"/>
              <a:gd name="connsiteY1" fmla="*/ 0 h 544829"/>
            </a:gdLst>
            <a:ahLst/>
            <a:cxnLst>
              <a:cxn ang="0">
                <a:pos x="connsiteX0" y="connsiteY0"/>
              </a:cxn>
              <a:cxn ang="0">
                <a:pos x="connsiteX1" y="connsiteY1"/>
              </a:cxn>
            </a:cxnLst>
            <a:rect l="l" t="t" r="r" b="b"/>
            <a:pathLst>
              <a:path w="62864" h="544829">
                <a:moveTo>
                  <a:pt x="62865" y="544830"/>
                </a:moveTo>
                <a:lnTo>
                  <a:pt x="0" y="0"/>
                </a:lnTo>
              </a:path>
            </a:pathLst>
          </a:custGeom>
          <a:noFill/>
          <a:ln w="9525" cap="flat">
            <a:solidFill>
              <a:srgbClr val="FFFFFF"/>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61DE16E-E39A-C748-0AFE-E9B6EA40D542}"/>
              </a:ext>
            </a:extLst>
          </p:cNvPr>
          <p:cNvSpPr/>
          <p:nvPr/>
        </p:nvSpPr>
        <p:spPr>
          <a:xfrm>
            <a:off x="6553199" y="2828926"/>
            <a:ext cx="121919" cy="636269"/>
          </a:xfrm>
          <a:custGeom>
            <a:avLst/>
            <a:gdLst>
              <a:gd name="connsiteX0" fmla="*/ 121920 w 121919"/>
              <a:gd name="connsiteY0" fmla="*/ 636270 h 636269"/>
              <a:gd name="connsiteX1" fmla="*/ 117157 w 121919"/>
              <a:gd name="connsiteY1" fmla="*/ 178118 h 636269"/>
              <a:gd name="connsiteX2" fmla="*/ 86678 w 121919"/>
              <a:gd name="connsiteY2" fmla="*/ 171450 h 636269"/>
              <a:gd name="connsiteX3" fmla="*/ 61913 w 121919"/>
              <a:gd name="connsiteY3" fmla="*/ 126682 h 636269"/>
              <a:gd name="connsiteX4" fmla="*/ 38100 w 121919"/>
              <a:gd name="connsiteY4" fmla="*/ 102870 h 636269"/>
              <a:gd name="connsiteX5" fmla="*/ 42863 w 121919"/>
              <a:gd name="connsiteY5" fmla="*/ 80963 h 636269"/>
              <a:gd name="connsiteX6" fmla="*/ 68580 w 121919"/>
              <a:gd name="connsiteY6" fmla="*/ 56197 h 636269"/>
              <a:gd name="connsiteX7" fmla="*/ 69532 w 121919"/>
              <a:gd name="connsiteY7" fmla="*/ 44768 h 636269"/>
              <a:gd name="connsiteX8" fmla="*/ 55245 w 121919"/>
              <a:gd name="connsiteY8" fmla="*/ 24765 h 636269"/>
              <a:gd name="connsiteX9" fmla="*/ 46672 w 121919"/>
              <a:gd name="connsiteY9" fmla="*/ 34290 h 636269"/>
              <a:gd name="connsiteX10" fmla="*/ 27622 w 121919"/>
              <a:gd name="connsiteY10" fmla="*/ 28575 h 636269"/>
              <a:gd name="connsiteX11" fmla="*/ 0 w 121919"/>
              <a:gd name="connsiteY11" fmla="*/ 0 h 636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 h="636269">
                <a:moveTo>
                  <a:pt x="121920" y="636270"/>
                </a:moveTo>
                <a:lnTo>
                  <a:pt x="117157" y="178118"/>
                </a:lnTo>
                <a:lnTo>
                  <a:pt x="86678" y="171450"/>
                </a:lnTo>
                <a:lnTo>
                  <a:pt x="61913" y="126682"/>
                </a:lnTo>
                <a:lnTo>
                  <a:pt x="38100" y="102870"/>
                </a:lnTo>
                <a:lnTo>
                  <a:pt x="42863" y="80963"/>
                </a:lnTo>
                <a:lnTo>
                  <a:pt x="68580" y="56197"/>
                </a:lnTo>
                <a:lnTo>
                  <a:pt x="69532" y="44768"/>
                </a:lnTo>
                <a:lnTo>
                  <a:pt x="55245" y="24765"/>
                </a:lnTo>
                <a:lnTo>
                  <a:pt x="46672" y="34290"/>
                </a:lnTo>
                <a:lnTo>
                  <a:pt x="27622" y="28575"/>
                </a:lnTo>
                <a:lnTo>
                  <a:pt x="0" y="0"/>
                </a:lnTo>
              </a:path>
            </a:pathLst>
          </a:custGeom>
          <a:solidFill>
            <a:srgbClr val="248B97"/>
          </a:solidFill>
          <a:ln w="9525" cap="flat">
            <a:solidFill>
              <a:srgbClr val="FFFFFF"/>
            </a:solid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873EA0FD-82A8-8A84-64A4-C3C2AC96E18B}"/>
              </a:ext>
            </a:extLst>
          </p:cNvPr>
          <p:cNvSpPr/>
          <p:nvPr/>
        </p:nvSpPr>
        <p:spPr>
          <a:xfrm>
            <a:off x="5485446" y="2798446"/>
            <a:ext cx="1067752" cy="30480"/>
          </a:xfrm>
          <a:custGeom>
            <a:avLst/>
            <a:gdLst>
              <a:gd name="connsiteX0" fmla="*/ 0 w 1067752"/>
              <a:gd name="connsiteY0" fmla="*/ 0 h 30480"/>
              <a:gd name="connsiteX1" fmla="*/ 342900 w 1067752"/>
              <a:gd name="connsiteY1" fmla="*/ 19050 h 30480"/>
              <a:gd name="connsiteX2" fmla="*/ 759143 w 1067752"/>
              <a:gd name="connsiteY2" fmla="*/ 30480 h 30480"/>
              <a:gd name="connsiteX3" fmla="*/ 1067753 w 1067752"/>
              <a:gd name="connsiteY3" fmla="*/ 30480 h 30480"/>
            </a:gdLst>
            <a:ahLst/>
            <a:cxnLst>
              <a:cxn ang="0">
                <a:pos x="connsiteX0" y="connsiteY0"/>
              </a:cxn>
              <a:cxn ang="0">
                <a:pos x="connsiteX1" y="connsiteY1"/>
              </a:cxn>
              <a:cxn ang="0">
                <a:pos x="connsiteX2" y="connsiteY2"/>
              </a:cxn>
              <a:cxn ang="0">
                <a:pos x="connsiteX3" y="connsiteY3"/>
              </a:cxn>
            </a:cxnLst>
            <a:rect l="l" t="t" r="r" b="b"/>
            <a:pathLst>
              <a:path w="1067752" h="30480">
                <a:moveTo>
                  <a:pt x="0" y="0"/>
                </a:moveTo>
                <a:lnTo>
                  <a:pt x="342900" y="19050"/>
                </a:lnTo>
                <a:lnTo>
                  <a:pt x="759143" y="30480"/>
                </a:lnTo>
                <a:lnTo>
                  <a:pt x="1067753" y="30480"/>
                </a:lnTo>
              </a:path>
            </a:pathLst>
          </a:custGeom>
          <a:solidFill>
            <a:srgbClr val="248B97"/>
          </a:solidFill>
          <a:ln w="9525" cap="flat">
            <a:solidFill>
              <a:srgbClr val="FFFFFF"/>
            </a:solid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70144234-7980-ADE7-0244-D22A9F68EF08}"/>
              </a:ext>
            </a:extLst>
          </p:cNvPr>
          <p:cNvSpPr/>
          <p:nvPr/>
        </p:nvSpPr>
        <p:spPr>
          <a:xfrm>
            <a:off x="5439727" y="3436621"/>
            <a:ext cx="1235392" cy="28575"/>
          </a:xfrm>
          <a:custGeom>
            <a:avLst/>
            <a:gdLst>
              <a:gd name="connsiteX0" fmla="*/ 0 w 1235392"/>
              <a:gd name="connsiteY0" fmla="*/ 0 h 28575"/>
              <a:gd name="connsiteX1" fmla="*/ 644842 w 1235392"/>
              <a:gd name="connsiteY1" fmla="*/ 27623 h 28575"/>
              <a:gd name="connsiteX2" fmla="*/ 1235392 w 1235392"/>
              <a:gd name="connsiteY2" fmla="*/ 28575 h 28575"/>
            </a:gdLst>
            <a:ahLst/>
            <a:cxnLst>
              <a:cxn ang="0">
                <a:pos x="connsiteX0" y="connsiteY0"/>
              </a:cxn>
              <a:cxn ang="0">
                <a:pos x="connsiteX1" y="connsiteY1"/>
              </a:cxn>
              <a:cxn ang="0">
                <a:pos x="connsiteX2" y="connsiteY2"/>
              </a:cxn>
            </a:cxnLst>
            <a:rect l="l" t="t" r="r" b="b"/>
            <a:pathLst>
              <a:path w="1235392" h="28575">
                <a:moveTo>
                  <a:pt x="0" y="0"/>
                </a:moveTo>
                <a:lnTo>
                  <a:pt x="644842" y="27623"/>
                </a:lnTo>
                <a:lnTo>
                  <a:pt x="1235392" y="28575"/>
                </a:lnTo>
              </a:path>
            </a:pathLst>
          </a:custGeom>
          <a:solidFill>
            <a:srgbClr val="248B97"/>
          </a:solidFill>
          <a:ln w="9525" cap="flat">
            <a:solidFill>
              <a:srgbClr val="FFFFFF"/>
            </a:solid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B02E1B2F-8522-EAA3-9E8E-8A9712C64250}"/>
              </a:ext>
            </a:extLst>
          </p:cNvPr>
          <p:cNvSpPr/>
          <p:nvPr/>
        </p:nvSpPr>
        <p:spPr>
          <a:xfrm>
            <a:off x="7523797" y="3429001"/>
            <a:ext cx="74294" cy="107632"/>
          </a:xfrm>
          <a:custGeom>
            <a:avLst/>
            <a:gdLst>
              <a:gd name="connsiteX0" fmla="*/ 31432 w 74294"/>
              <a:gd name="connsiteY0" fmla="*/ 104775 h 107632"/>
              <a:gd name="connsiteX1" fmla="*/ 40957 w 74294"/>
              <a:gd name="connsiteY1" fmla="*/ 79057 h 107632"/>
              <a:gd name="connsiteX2" fmla="*/ 54292 w 74294"/>
              <a:gd name="connsiteY2" fmla="*/ 87630 h 107632"/>
              <a:gd name="connsiteX3" fmla="*/ 60960 w 74294"/>
              <a:gd name="connsiteY3" fmla="*/ 83820 h 107632"/>
              <a:gd name="connsiteX4" fmla="*/ 72390 w 74294"/>
              <a:gd name="connsiteY4" fmla="*/ 44768 h 107632"/>
              <a:gd name="connsiteX5" fmla="*/ 62865 w 74294"/>
              <a:gd name="connsiteY5" fmla="*/ 35243 h 107632"/>
              <a:gd name="connsiteX6" fmla="*/ 72390 w 74294"/>
              <a:gd name="connsiteY6" fmla="*/ 16193 h 107632"/>
              <a:gd name="connsiteX7" fmla="*/ 74295 w 74294"/>
              <a:gd name="connsiteY7" fmla="*/ 7620 h 107632"/>
              <a:gd name="connsiteX8" fmla="*/ 61913 w 74294"/>
              <a:gd name="connsiteY8" fmla="*/ 0 h 107632"/>
              <a:gd name="connsiteX9" fmla="*/ 6667 w 74294"/>
              <a:gd name="connsiteY9" fmla="*/ 107632 h 107632"/>
              <a:gd name="connsiteX10" fmla="*/ 0 w 74294"/>
              <a:gd name="connsiteY10" fmla="*/ 100965 h 107632"/>
              <a:gd name="connsiteX11" fmla="*/ 1905 w 74294"/>
              <a:gd name="connsiteY11" fmla="*/ 91440 h 107632"/>
              <a:gd name="connsiteX12" fmla="*/ 12382 w 74294"/>
              <a:gd name="connsiteY12" fmla="*/ 91440 h 107632"/>
              <a:gd name="connsiteX13" fmla="*/ 19050 w 74294"/>
              <a:gd name="connsiteY13" fmla="*/ 98107 h 107632"/>
              <a:gd name="connsiteX14" fmla="*/ 16192 w 74294"/>
              <a:gd name="connsiteY14" fmla="*/ 107632 h 107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294" h="107632">
                <a:moveTo>
                  <a:pt x="31432" y="104775"/>
                </a:moveTo>
                <a:lnTo>
                  <a:pt x="40957" y="79057"/>
                </a:lnTo>
                <a:lnTo>
                  <a:pt x="54292" y="87630"/>
                </a:lnTo>
                <a:lnTo>
                  <a:pt x="60960" y="83820"/>
                </a:lnTo>
                <a:lnTo>
                  <a:pt x="72390" y="44768"/>
                </a:lnTo>
                <a:lnTo>
                  <a:pt x="62865" y="35243"/>
                </a:lnTo>
                <a:lnTo>
                  <a:pt x="72390" y="16193"/>
                </a:lnTo>
                <a:lnTo>
                  <a:pt x="74295" y="7620"/>
                </a:lnTo>
                <a:lnTo>
                  <a:pt x="61913" y="0"/>
                </a:lnTo>
                <a:moveTo>
                  <a:pt x="6667" y="107632"/>
                </a:moveTo>
                <a:lnTo>
                  <a:pt x="0" y="100965"/>
                </a:lnTo>
                <a:lnTo>
                  <a:pt x="1905" y="91440"/>
                </a:lnTo>
                <a:lnTo>
                  <a:pt x="12382" y="91440"/>
                </a:lnTo>
                <a:lnTo>
                  <a:pt x="19050" y="98107"/>
                </a:lnTo>
                <a:lnTo>
                  <a:pt x="16192" y="107632"/>
                </a:lnTo>
              </a:path>
            </a:pathLst>
          </a:custGeom>
          <a:solidFill>
            <a:srgbClr val="248B97"/>
          </a:solidFill>
          <a:ln w="9525" cap="flat">
            <a:solidFill>
              <a:srgbClr val="FFFFFF"/>
            </a:solid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A196843F-214D-6540-8F06-5CFF8E9E003B}"/>
              </a:ext>
            </a:extLst>
          </p:cNvPr>
          <p:cNvSpPr/>
          <p:nvPr/>
        </p:nvSpPr>
        <p:spPr>
          <a:xfrm>
            <a:off x="8253412" y="2911794"/>
            <a:ext cx="374332" cy="106679"/>
          </a:xfrm>
          <a:custGeom>
            <a:avLst/>
            <a:gdLst>
              <a:gd name="connsiteX0" fmla="*/ 0 w 374332"/>
              <a:gd name="connsiteY0" fmla="*/ 1905 h 106679"/>
              <a:gd name="connsiteX1" fmla="*/ 12382 w 374332"/>
              <a:gd name="connsiteY1" fmla="*/ 6667 h 106679"/>
              <a:gd name="connsiteX2" fmla="*/ 33338 w 374332"/>
              <a:gd name="connsiteY2" fmla="*/ 7620 h 106679"/>
              <a:gd name="connsiteX3" fmla="*/ 51435 w 374332"/>
              <a:gd name="connsiteY3" fmla="*/ 0 h 106679"/>
              <a:gd name="connsiteX4" fmla="*/ 79057 w 374332"/>
              <a:gd name="connsiteY4" fmla="*/ 11430 h 106679"/>
              <a:gd name="connsiteX5" fmla="*/ 100013 w 374332"/>
              <a:gd name="connsiteY5" fmla="*/ 43815 h 106679"/>
              <a:gd name="connsiteX6" fmla="*/ 100013 w 374332"/>
              <a:gd name="connsiteY6" fmla="*/ 53340 h 106679"/>
              <a:gd name="connsiteX7" fmla="*/ 139065 w 374332"/>
              <a:gd name="connsiteY7" fmla="*/ 60007 h 106679"/>
              <a:gd name="connsiteX8" fmla="*/ 160973 w 374332"/>
              <a:gd name="connsiteY8" fmla="*/ 58102 h 106679"/>
              <a:gd name="connsiteX9" fmla="*/ 179070 w 374332"/>
              <a:gd name="connsiteY9" fmla="*/ 78105 h 106679"/>
              <a:gd name="connsiteX10" fmla="*/ 200025 w 374332"/>
              <a:gd name="connsiteY10" fmla="*/ 80010 h 106679"/>
              <a:gd name="connsiteX11" fmla="*/ 200025 w 374332"/>
              <a:gd name="connsiteY11" fmla="*/ 70485 h 106679"/>
              <a:gd name="connsiteX12" fmla="*/ 218123 w 374332"/>
              <a:gd name="connsiteY12" fmla="*/ 62865 h 106679"/>
              <a:gd name="connsiteX13" fmla="*/ 246698 w 374332"/>
              <a:gd name="connsiteY13" fmla="*/ 70485 h 106679"/>
              <a:gd name="connsiteX14" fmla="*/ 258127 w 374332"/>
              <a:gd name="connsiteY14" fmla="*/ 78105 h 106679"/>
              <a:gd name="connsiteX15" fmla="*/ 270510 w 374332"/>
              <a:gd name="connsiteY15" fmla="*/ 71438 h 106679"/>
              <a:gd name="connsiteX16" fmla="*/ 279082 w 374332"/>
              <a:gd name="connsiteY16" fmla="*/ 71438 h 106679"/>
              <a:gd name="connsiteX17" fmla="*/ 284798 w 374332"/>
              <a:gd name="connsiteY17" fmla="*/ 55245 h 106679"/>
              <a:gd name="connsiteX18" fmla="*/ 317182 w 374332"/>
              <a:gd name="connsiteY18" fmla="*/ 38100 h 106679"/>
              <a:gd name="connsiteX19" fmla="*/ 321945 w 374332"/>
              <a:gd name="connsiteY19" fmla="*/ 45720 h 106679"/>
              <a:gd name="connsiteX20" fmla="*/ 329565 w 374332"/>
              <a:gd name="connsiteY20" fmla="*/ 73342 h 106679"/>
              <a:gd name="connsiteX21" fmla="*/ 362902 w 374332"/>
              <a:gd name="connsiteY21" fmla="*/ 86677 h 106679"/>
              <a:gd name="connsiteX22" fmla="*/ 374332 w 374332"/>
              <a:gd name="connsiteY22" fmla="*/ 106680 h 10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4332" h="106679">
                <a:moveTo>
                  <a:pt x="0" y="1905"/>
                </a:moveTo>
                <a:lnTo>
                  <a:pt x="12382" y="6667"/>
                </a:lnTo>
                <a:lnTo>
                  <a:pt x="33338" y="7620"/>
                </a:lnTo>
                <a:lnTo>
                  <a:pt x="51435" y="0"/>
                </a:lnTo>
                <a:lnTo>
                  <a:pt x="79057" y="11430"/>
                </a:lnTo>
                <a:lnTo>
                  <a:pt x="100013" y="43815"/>
                </a:lnTo>
                <a:lnTo>
                  <a:pt x="100013" y="53340"/>
                </a:lnTo>
                <a:lnTo>
                  <a:pt x="139065" y="60007"/>
                </a:lnTo>
                <a:lnTo>
                  <a:pt x="160973" y="58102"/>
                </a:lnTo>
                <a:lnTo>
                  <a:pt x="179070" y="78105"/>
                </a:lnTo>
                <a:lnTo>
                  <a:pt x="200025" y="80010"/>
                </a:lnTo>
                <a:lnTo>
                  <a:pt x="200025" y="70485"/>
                </a:lnTo>
                <a:lnTo>
                  <a:pt x="218123" y="62865"/>
                </a:lnTo>
                <a:lnTo>
                  <a:pt x="246698" y="70485"/>
                </a:lnTo>
                <a:lnTo>
                  <a:pt x="258127" y="78105"/>
                </a:lnTo>
                <a:lnTo>
                  <a:pt x="270510" y="71438"/>
                </a:lnTo>
                <a:lnTo>
                  <a:pt x="279082" y="71438"/>
                </a:lnTo>
                <a:lnTo>
                  <a:pt x="284798" y="55245"/>
                </a:lnTo>
                <a:lnTo>
                  <a:pt x="317182" y="38100"/>
                </a:lnTo>
                <a:lnTo>
                  <a:pt x="321945" y="45720"/>
                </a:lnTo>
                <a:lnTo>
                  <a:pt x="329565" y="73342"/>
                </a:lnTo>
                <a:lnTo>
                  <a:pt x="362902" y="86677"/>
                </a:lnTo>
                <a:lnTo>
                  <a:pt x="374332" y="106680"/>
                </a:lnTo>
              </a:path>
            </a:pathLst>
          </a:custGeom>
          <a:solidFill>
            <a:srgbClr val="248B97"/>
          </a:solidFill>
          <a:ln w="9525" cap="flat">
            <a:solidFill>
              <a:srgbClr val="FFFFFF"/>
            </a:solid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D687EC9-5BF8-0F61-5C68-B3A48C9957AA}"/>
              </a:ext>
            </a:extLst>
          </p:cNvPr>
          <p:cNvSpPr/>
          <p:nvPr/>
        </p:nvSpPr>
        <p:spPr>
          <a:xfrm>
            <a:off x="7530464" y="3415666"/>
            <a:ext cx="986790" cy="120967"/>
          </a:xfrm>
          <a:custGeom>
            <a:avLst/>
            <a:gdLst>
              <a:gd name="connsiteX0" fmla="*/ 24765 w 986790"/>
              <a:gd name="connsiteY0" fmla="*/ 118110 h 120967"/>
              <a:gd name="connsiteX1" fmla="*/ 246698 w 986790"/>
              <a:gd name="connsiteY1" fmla="*/ 103822 h 120967"/>
              <a:gd name="connsiteX2" fmla="*/ 252413 w 986790"/>
              <a:gd name="connsiteY2" fmla="*/ 95250 h 120967"/>
              <a:gd name="connsiteX3" fmla="*/ 240983 w 986790"/>
              <a:gd name="connsiteY3" fmla="*/ 64770 h 120967"/>
              <a:gd name="connsiteX4" fmla="*/ 276225 w 986790"/>
              <a:gd name="connsiteY4" fmla="*/ 64770 h 120967"/>
              <a:gd name="connsiteX5" fmla="*/ 282893 w 986790"/>
              <a:gd name="connsiteY5" fmla="*/ 70485 h 120967"/>
              <a:gd name="connsiteX6" fmla="*/ 498158 w 986790"/>
              <a:gd name="connsiteY6" fmla="*/ 51435 h 120967"/>
              <a:gd name="connsiteX7" fmla="*/ 522923 w 986790"/>
              <a:gd name="connsiteY7" fmla="*/ 43815 h 120967"/>
              <a:gd name="connsiteX8" fmla="*/ 688658 w 986790"/>
              <a:gd name="connsiteY8" fmla="*/ 34290 h 120967"/>
              <a:gd name="connsiteX9" fmla="*/ 738188 w 986790"/>
              <a:gd name="connsiteY9" fmla="*/ 26670 h 120967"/>
              <a:gd name="connsiteX10" fmla="*/ 933450 w 986790"/>
              <a:gd name="connsiteY10" fmla="*/ 13335 h 120967"/>
              <a:gd name="connsiteX11" fmla="*/ 986790 w 986790"/>
              <a:gd name="connsiteY11" fmla="*/ 0 h 120967"/>
              <a:gd name="connsiteX12" fmla="*/ 0 w 986790"/>
              <a:gd name="connsiteY12" fmla="*/ 120967 h 120967"/>
              <a:gd name="connsiteX13" fmla="*/ 9525 w 986790"/>
              <a:gd name="connsiteY13" fmla="*/ 120967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790" h="120967">
                <a:moveTo>
                  <a:pt x="24765" y="118110"/>
                </a:moveTo>
                <a:lnTo>
                  <a:pt x="246698" y="103822"/>
                </a:lnTo>
                <a:lnTo>
                  <a:pt x="252413" y="95250"/>
                </a:lnTo>
                <a:lnTo>
                  <a:pt x="240983" y="64770"/>
                </a:lnTo>
                <a:lnTo>
                  <a:pt x="276225" y="64770"/>
                </a:lnTo>
                <a:lnTo>
                  <a:pt x="282893" y="70485"/>
                </a:lnTo>
                <a:lnTo>
                  <a:pt x="498158" y="51435"/>
                </a:lnTo>
                <a:lnTo>
                  <a:pt x="522923" y="43815"/>
                </a:lnTo>
                <a:lnTo>
                  <a:pt x="688658" y="34290"/>
                </a:lnTo>
                <a:lnTo>
                  <a:pt x="738188" y="26670"/>
                </a:lnTo>
                <a:lnTo>
                  <a:pt x="933450" y="13335"/>
                </a:lnTo>
                <a:lnTo>
                  <a:pt x="986790" y="0"/>
                </a:lnTo>
                <a:moveTo>
                  <a:pt x="0" y="120967"/>
                </a:moveTo>
                <a:lnTo>
                  <a:pt x="9525" y="120967"/>
                </a:lnTo>
              </a:path>
            </a:pathLst>
          </a:custGeom>
          <a:solidFill>
            <a:srgbClr val="248B97"/>
          </a:solidFill>
          <a:ln w="9525" cap="flat">
            <a:solidFill>
              <a:srgbClr val="FFFFFF"/>
            </a:solid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D35484B5-D1C8-C1A4-6109-2C4F3A1D8044}"/>
              </a:ext>
            </a:extLst>
          </p:cNvPr>
          <p:cNvSpPr/>
          <p:nvPr/>
        </p:nvSpPr>
        <p:spPr>
          <a:xfrm>
            <a:off x="8517254" y="3185161"/>
            <a:ext cx="238125" cy="230505"/>
          </a:xfrm>
          <a:custGeom>
            <a:avLst/>
            <a:gdLst>
              <a:gd name="connsiteX0" fmla="*/ 0 w 238125"/>
              <a:gd name="connsiteY0" fmla="*/ 230505 h 230505"/>
              <a:gd name="connsiteX1" fmla="*/ 65722 w 238125"/>
              <a:gd name="connsiteY1" fmla="*/ 190500 h 230505"/>
              <a:gd name="connsiteX2" fmla="*/ 75247 w 238125"/>
              <a:gd name="connsiteY2" fmla="*/ 186690 h 230505"/>
              <a:gd name="connsiteX3" fmla="*/ 80010 w 238125"/>
              <a:gd name="connsiteY3" fmla="*/ 168593 h 230505"/>
              <a:gd name="connsiteX4" fmla="*/ 97155 w 238125"/>
              <a:gd name="connsiteY4" fmla="*/ 163830 h 230505"/>
              <a:gd name="connsiteX5" fmla="*/ 110490 w 238125"/>
              <a:gd name="connsiteY5" fmla="*/ 150495 h 230505"/>
              <a:gd name="connsiteX6" fmla="*/ 111443 w 238125"/>
              <a:gd name="connsiteY6" fmla="*/ 134303 h 230505"/>
              <a:gd name="connsiteX7" fmla="*/ 131445 w 238125"/>
              <a:gd name="connsiteY7" fmla="*/ 121920 h 230505"/>
              <a:gd name="connsiteX8" fmla="*/ 135255 w 238125"/>
              <a:gd name="connsiteY8" fmla="*/ 100965 h 230505"/>
              <a:gd name="connsiteX9" fmla="*/ 163830 w 238125"/>
              <a:gd name="connsiteY9" fmla="*/ 72390 h 230505"/>
              <a:gd name="connsiteX10" fmla="*/ 191452 w 238125"/>
              <a:gd name="connsiteY10" fmla="*/ 62865 h 230505"/>
              <a:gd name="connsiteX11" fmla="*/ 238125 w 238125"/>
              <a:gd name="connsiteY11" fmla="*/ 0 h 230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8125" h="230505">
                <a:moveTo>
                  <a:pt x="0" y="230505"/>
                </a:moveTo>
                <a:lnTo>
                  <a:pt x="65722" y="190500"/>
                </a:lnTo>
                <a:lnTo>
                  <a:pt x="75247" y="186690"/>
                </a:lnTo>
                <a:lnTo>
                  <a:pt x="80010" y="168593"/>
                </a:lnTo>
                <a:lnTo>
                  <a:pt x="97155" y="163830"/>
                </a:lnTo>
                <a:lnTo>
                  <a:pt x="110490" y="150495"/>
                </a:lnTo>
                <a:lnTo>
                  <a:pt x="111443" y="134303"/>
                </a:lnTo>
                <a:lnTo>
                  <a:pt x="131445" y="121920"/>
                </a:lnTo>
                <a:lnTo>
                  <a:pt x="135255" y="100965"/>
                </a:lnTo>
                <a:lnTo>
                  <a:pt x="163830" y="72390"/>
                </a:lnTo>
                <a:lnTo>
                  <a:pt x="191452" y="62865"/>
                </a:lnTo>
                <a:lnTo>
                  <a:pt x="238125" y="0"/>
                </a:lnTo>
              </a:path>
            </a:pathLst>
          </a:custGeom>
          <a:solidFill>
            <a:srgbClr val="248B97"/>
          </a:solidFill>
          <a:ln w="9525" cap="flat">
            <a:solidFill>
              <a:srgbClr val="FFFFFF"/>
            </a:solid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37150632-E61A-25D8-3DE6-6418D89F3F6C}"/>
              </a:ext>
            </a:extLst>
          </p:cNvPr>
          <p:cNvSpPr/>
          <p:nvPr/>
        </p:nvSpPr>
        <p:spPr>
          <a:xfrm>
            <a:off x="8626792" y="3018473"/>
            <a:ext cx="128587" cy="167640"/>
          </a:xfrm>
          <a:custGeom>
            <a:avLst/>
            <a:gdLst>
              <a:gd name="connsiteX0" fmla="*/ 952 w 128587"/>
              <a:gd name="connsiteY0" fmla="*/ 0 h 167640"/>
              <a:gd name="connsiteX1" fmla="*/ 0 w 128587"/>
              <a:gd name="connsiteY1" fmla="*/ 10478 h 167640"/>
              <a:gd name="connsiteX2" fmla="*/ 5715 w 128587"/>
              <a:gd name="connsiteY2" fmla="*/ 20003 h 167640"/>
              <a:gd name="connsiteX3" fmla="*/ 0 w 128587"/>
              <a:gd name="connsiteY3" fmla="*/ 54293 h 167640"/>
              <a:gd name="connsiteX4" fmla="*/ 18097 w 128587"/>
              <a:gd name="connsiteY4" fmla="*/ 69533 h 167640"/>
              <a:gd name="connsiteX5" fmla="*/ 25718 w 128587"/>
              <a:gd name="connsiteY5" fmla="*/ 80010 h 167640"/>
              <a:gd name="connsiteX6" fmla="*/ 35243 w 128587"/>
              <a:gd name="connsiteY6" fmla="*/ 85725 h 167640"/>
              <a:gd name="connsiteX7" fmla="*/ 34290 w 128587"/>
              <a:gd name="connsiteY7" fmla="*/ 94297 h 167640"/>
              <a:gd name="connsiteX8" fmla="*/ 76200 w 128587"/>
              <a:gd name="connsiteY8" fmla="*/ 147638 h 167640"/>
              <a:gd name="connsiteX9" fmla="*/ 89535 w 128587"/>
              <a:gd name="connsiteY9" fmla="*/ 147638 h 167640"/>
              <a:gd name="connsiteX10" fmla="*/ 103822 w 128587"/>
              <a:gd name="connsiteY10" fmla="*/ 164783 h 167640"/>
              <a:gd name="connsiteX11" fmla="*/ 115252 w 128587"/>
              <a:gd name="connsiteY11" fmla="*/ 167640 h 167640"/>
              <a:gd name="connsiteX12" fmla="*/ 128588 w 128587"/>
              <a:gd name="connsiteY12" fmla="*/ 166688 h 167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8587" h="167640">
                <a:moveTo>
                  <a:pt x="952" y="0"/>
                </a:moveTo>
                <a:lnTo>
                  <a:pt x="0" y="10478"/>
                </a:lnTo>
                <a:lnTo>
                  <a:pt x="5715" y="20003"/>
                </a:lnTo>
                <a:lnTo>
                  <a:pt x="0" y="54293"/>
                </a:lnTo>
                <a:lnTo>
                  <a:pt x="18097" y="69533"/>
                </a:lnTo>
                <a:lnTo>
                  <a:pt x="25718" y="80010"/>
                </a:lnTo>
                <a:lnTo>
                  <a:pt x="35243" y="85725"/>
                </a:lnTo>
                <a:lnTo>
                  <a:pt x="34290" y="94297"/>
                </a:lnTo>
                <a:lnTo>
                  <a:pt x="76200" y="147638"/>
                </a:lnTo>
                <a:lnTo>
                  <a:pt x="89535" y="147638"/>
                </a:lnTo>
                <a:lnTo>
                  <a:pt x="103822" y="164783"/>
                </a:lnTo>
                <a:lnTo>
                  <a:pt x="115252" y="167640"/>
                </a:lnTo>
                <a:lnTo>
                  <a:pt x="128588" y="166688"/>
                </a:lnTo>
              </a:path>
            </a:pathLst>
          </a:custGeom>
          <a:solidFill>
            <a:srgbClr val="248B97"/>
          </a:solidFill>
          <a:ln w="9525" cap="flat">
            <a:solidFill>
              <a:srgbClr val="FFFFFF"/>
            </a:solid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2C460A06-49D5-8011-A08C-26A3C29118E1}"/>
              </a:ext>
            </a:extLst>
          </p:cNvPr>
          <p:cNvSpPr/>
          <p:nvPr/>
        </p:nvSpPr>
        <p:spPr>
          <a:xfrm>
            <a:off x="7232331" y="4290061"/>
            <a:ext cx="383857" cy="577215"/>
          </a:xfrm>
          <a:custGeom>
            <a:avLst/>
            <a:gdLst>
              <a:gd name="connsiteX0" fmla="*/ 59055 w 383857"/>
              <a:gd name="connsiteY0" fmla="*/ 0 h 577215"/>
              <a:gd name="connsiteX1" fmla="*/ 53340 w 383857"/>
              <a:gd name="connsiteY1" fmla="*/ 13335 h 577215"/>
              <a:gd name="connsiteX2" fmla="*/ 68580 w 383857"/>
              <a:gd name="connsiteY2" fmla="*/ 80963 h 577215"/>
              <a:gd name="connsiteX3" fmla="*/ 80010 w 383857"/>
              <a:gd name="connsiteY3" fmla="*/ 90488 h 577215"/>
              <a:gd name="connsiteX4" fmla="*/ 75248 w 383857"/>
              <a:gd name="connsiteY4" fmla="*/ 106680 h 577215"/>
              <a:gd name="connsiteX5" fmla="*/ 98107 w 383857"/>
              <a:gd name="connsiteY5" fmla="*/ 130493 h 577215"/>
              <a:gd name="connsiteX6" fmla="*/ 98107 w 383857"/>
              <a:gd name="connsiteY6" fmla="*/ 161925 h 577215"/>
              <a:gd name="connsiteX7" fmla="*/ 79057 w 383857"/>
              <a:gd name="connsiteY7" fmla="*/ 161925 h 577215"/>
              <a:gd name="connsiteX8" fmla="*/ 96203 w 383857"/>
              <a:gd name="connsiteY8" fmla="*/ 185738 h 577215"/>
              <a:gd name="connsiteX9" fmla="*/ 39053 w 383857"/>
              <a:gd name="connsiteY9" fmla="*/ 265747 h 577215"/>
              <a:gd name="connsiteX10" fmla="*/ 16193 w 383857"/>
              <a:gd name="connsiteY10" fmla="*/ 311468 h 577215"/>
              <a:gd name="connsiteX11" fmla="*/ 0 w 383857"/>
              <a:gd name="connsiteY11" fmla="*/ 424815 h 577215"/>
              <a:gd name="connsiteX12" fmla="*/ 342900 w 383857"/>
              <a:gd name="connsiteY12" fmla="*/ 405765 h 577215"/>
              <a:gd name="connsiteX13" fmla="*/ 341948 w 383857"/>
              <a:gd name="connsiteY13" fmla="*/ 419100 h 577215"/>
              <a:gd name="connsiteX14" fmla="*/ 332423 w 383857"/>
              <a:gd name="connsiteY14" fmla="*/ 432435 h 577215"/>
              <a:gd name="connsiteX15" fmla="*/ 323850 w 383857"/>
              <a:gd name="connsiteY15" fmla="*/ 476250 h 577215"/>
              <a:gd name="connsiteX16" fmla="*/ 369570 w 383857"/>
              <a:gd name="connsiteY16" fmla="*/ 541020 h 577215"/>
              <a:gd name="connsiteX17" fmla="*/ 366713 w 383857"/>
              <a:gd name="connsiteY17" fmla="*/ 553403 h 577215"/>
              <a:gd name="connsiteX18" fmla="*/ 378143 w 383857"/>
              <a:gd name="connsiteY18" fmla="*/ 570547 h 577215"/>
              <a:gd name="connsiteX19" fmla="*/ 383857 w 383857"/>
              <a:gd name="connsiteY19" fmla="*/ 577215 h 57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83857" h="577215">
                <a:moveTo>
                  <a:pt x="59055" y="0"/>
                </a:moveTo>
                <a:lnTo>
                  <a:pt x="53340" y="13335"/>
                </a:lnTo>
                <a:lnTo>
                  <a:pt x="68580" y="80963"/>
                </a:lnTo>
                <a:lnTo>
                  <a:pt x="80010" y="90488"/>
                </a:lnTo>
                <a:lnTo>
                  <a:pt x="75248" y="106680"/>
                </a:lnTo>
                <a:lnTo>
                  <a:pt x="98107" y="130493"/>
                </a:lnTo>
                <a:lnTo>
                  <a:pt x="98107" y="161925"/>
                </a:lnTo>
                <a:lnTo>
                  <a:pt x="79057" y="161925"/>
                </a:lnTo>
                <a:lnTo>
                  <a:pt x="96203" y="185738"/>
                </a:lnTo>
                <a:lnTo>
                  <a:pt x="39053" y="265747"/>
                </a:lnTo>
                <a:lnTo>
                  <a:pt x="16193" y="311468"/>
                </a:lnTo>
                <a:lnTo>
                  <a:pt x="0" y="424815"/>
                </a:lnTo>
                <a:lnTo>
                  <a:pt x="342900" y="405765"/>
                </a:lnTo>
                <a:lnTo>
                  <a:pt x="341948" y="419100"/>
                </a:lnTo>
                <a:lnTo>
                  <a:pt x="332423" y="432435"/>
                </a:lnTo>
                <a:lnTo>
                  <a:pt x="323850" y="476250"/>
                </a:lnTo>
                <a:lnTo>
                  <a:pt x="369570" y="541020"/>
                </a:lnTo>
                <a:lnTo>
                  <a:pt x="366713" y="553403"/>
                </a:lnTo>
                <a:lnTo>
                  <a:pt x="378143" y="570547"/>
                </a:lnTo>
                <a:lnTo>
                  <a:pt x="383857" y="577215"/>
                </a:lnTo>
              </a:path>
            </a:pathLst>
          </a:custGeom>
          <a:solidFill>
            <a:srgbClr val="248B97"/>
          </a:solidFill>
          <a:ln w="9525" cap="flat">
            <a:solidFill>
              <a:srgbClr val="FFFFFF"/>
            </a:solid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60399315-6A89-1077-C9A4-B377C2925451}"/>
              </a:ext>
            </a:extLst>
          </p:cNvPr>
          <p:cNvSpPr/>
          <p:nvPr/>
        </p:nvSpPr>
        <p:spPr>
          <a:xfrm>
            <a:off x="6793229" y="4302444"/>
            <a:ext cx="96202" cy="701039"/>
          </a:xfrm>
          <a:custGeom>
            <a:avLst/>
            <a:gdLst>
              <a:gd name="connsiteX0" fmla="*/ 0 w 96202"/>
              <a:gd name="connsiteY0" fmla="*/ 0 h 701039"/>
              <a:gd name="connsiteX1" fmla="*/ 4763 w 96202"/>
              <a:gd name="connsiteY1" fmla="*/ 189547 h 701039"/>
              <a:gd name="connsiteX2" fmla="*/ 11430 w 96202"/>
              <a:gd name="connsiteY2" fmla="*/ 221932 h 701039"/>
              <a:gd name="connsiteX3" fmla="*/ 36195 w 96202"/>
              <a:gd name="connsiteY3" fmla="*/ 248602 h 701039"/>
              <a:gd name="connsiteX4" fmla="*/ 42863 w 96202"/>
              <a:gd name="connsiteY4" fmla="*/ 300038 h 701039"/>
              <a:gd name="connsiteX5" fmla="*/ 79057 w 96202"/>
              <a:gd name="connsiteY5" fmla="*/ 343852 h 701039"/>
              <a:gd name="connsiteX6" fmla="*/ 86677 w 96202"/>
              <a:gd name="connsiteY6" fmla="*/ 384810 h 701039"/>
              <a:gd name="connsiteX7" fmla="*/ 96202 w 96202"/>
              <a:gd name="connsiteY7" fmla="*/ 384810 h 701039"/>
              <a:gd name="connsiteX8" fmla="*/ 95250 w 96202"/>
              <a:gd name="connsiteY8" fmla="*/ 454342 h 701039"/>
              <a:gd name="connsiteX9" fmla="*/ 63818 w 96202"/>
              <a:gd name="connsiteY9" fmla="*/ 515302 h 701039"/>
              <a:gd name="connsiteX10" fmla="*/ 76200 w 96202"/>
              <a:gd name="connsiteY10" fmla="*/ 537210 h 701039"/>
              <a:gd name="connsiteX11" fmla="*/ 63818 w 96202"/>
              <a:gd name="connsiteY11" fmla="*/ 551497 h 701039"/>
              <a:gd name="connsiteX12" fmla="*/ 70485 w 96202"/>
              <a:gd name="connsiteY12" fmla="*/ 580072 h 701039"/>
              <a:gd name="connsiteX13" fmla="*/ 69532 w 96202"/>
              <a:gd name="connsiteY13" fmla="*/ 621030 h 701039"/>
              <a:gd name="connsiteX14" fmla="*/ 48577 w 96202"/>
              <a:gd name="connsiteY14" fmla="*/ 654367 h 701039"/>
              <a:gd name="connsiteX15" fmla="*/ 47625 w 96202"/>
              <a:gd name="connsiteY15" fmla="*/ 661988 h 701039"/>
              <a:gd name="connsiteX16" fmla="*/ 31432 w 96202"/>
              <a:gd name="connsiteY16" fmla="*/ 673417 h 701039"/>
              <a:gd name="connsiteX17" fmla="*/ 40957 w 96202"/>
              <a:gd name="connsiteY17" fmla="*/ 690563 h 701039"/>
              <a:gd name="connsiteX18" fmla="*/ 52388 w 96202"/>
              <a:gd name="connsiteY18" fmla="*/ 701040 h 701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202" h="701039">
                <a:moveTo>
                  <a:pt x="0" y="0"/>
                </a:moveTo>
                <a:lnTo>
                  <a:pt x="4763" y="189547"/>
                </a:lnTo>
                <a:lnTo>
                  <a:pt x="11430" y="221932"/>
                </a:lnTo>
                <a:lnTo>
                  <a:pt x="36195" y="248602"/>
                </a:lnTo>
                <a:lnTo>
                  <a:pt x="42863" y="300038"/>
                </a:lnTo>
                <a:lnTo>
                  <a:pt x="79057" y="343852"/>
                </a:lnTo>
                <a:lnTo>
                  <a:pt x="86677" y="384810"/>
                </a:lnTo>
                <a:lnTo>
                  <a:pt x="96202" y="384810"/>
                </a:lnTo>
                <a:lnTo>
                  <a:pt x="95250" y="454342"/>
                </a:lnTo>
                <a:lnTo>
                  <a:pt x="63818" y="515302"/>
                </a:lnTo>
                <a:lnTo>
                  <a:pt x="76200" y="537210"/>
                </a:lnTo>
                <a:lnTo>
                  <a:pt x="63818" y="551497"/>
                </a:lnTo>
                <a:lnTo>
                  <a:pt x="70485" y="580072"/>
                </a:lnTo>
                <a:lnTo>
                  <a:pt x="69532" y="621030"/>
                </a:lnTo>
                <a:lnTo>
                  <a:pt x="48577" y="654367"/>
                </a:lnTo>
                <a:lnTo>
                  <a:pt x="47625" y="661988"/>
                </a:lnTo>
                <a:lnTo>
                  <a:pt x="31432" y="673417"/>
                </a:lnTo>
                <a:lnTo>
                  <a:pt x="40957" y="690563"/>
                </a:lnTo>
                <a:lnTo>
                  <a:pt x="52388" y="701040"/>
                </a:lnTo>
              </a:path>
            </a:pathLst>
          </a:custGeom>
          <a:solidFill>
            <a:srgbClr val="248B97"/>
          </a:solidFill>
          <a:ln w="9525" cap="flat">
            <a:solidFill>
              <a:srgbClr val="FFFFFF"/>
            </a:solid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2AAA51CF-2F9A-CBBD-D55E-14FFD1A30C95}"/>
              </a:ext>
            </a:extLst>
          </p:cNvPr>
          <p:cNvSpPr/>
          <p:nvPr/>
        </p:nvSpPr>
        <p:spPr>
          <a:xfrm>
            <a:off x="10025062" y="1717359"/>
            <a:ext cx="239077" cy="93345"/>
          </a:xfrm>
          <a:custGeom>
            <a:avLst/>
            <a:gdLst>
              <a:gd name="connsiteX0" fmla="*/ 0 w 239077"/>
              <a:gd name="connsiteY0" fmla="*/ 93345 h 93345"/>
              <a:gd name="connsiteX1" fmla="*/ 175260 w 239077"/>
              <a:gd name="connsiteY1" fmla="*/ 57150 h 93345"/>
              <a:gd name="connsiteX2" fmla="*/ 184785 w 239077"/>
              <a:gd name="connsiteY2" fmla="*/ 42863 h 93345"/>
              <a:gd name="connsiteX3" fmla="*/ 187643 w 239077"/>
              <a:gd name="connsiteY3" fmla="*/ 26670 h 93345"/>
              <a:gd name="connsiteX4" fmla="*/ 205740 w 239077"/>
              <a:gd name="connsiteY4" fmla="*/ 20955 h 93345"/>
              <a:gd name="connsiteX5" fmla="*/ 210502 w 239077"/>
              <a:gd name="connsiteY5" fmla="*/ 10477 h 93345"/>
              <a:gd name="connsiteX6" fmla="*/ 226695 w 239077"/>
              <a:gd name="connsiteY6" fmla="*/ 0 h 93345"/>
              <a:gd name="connsiteX7" fmla="*/ 239077 w 239077"/>
              <a:gd name="connsiteY7" fmla="*/ 2858 h 93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077" h="93345">
                <a:moveTo>
                  <a:pt x="0" y="93345"/>
                </a:moveTo>
                <a:lnTo>
                  <a:pt x="175260" y="57150"/>
                </a:lnTo>
                <a:lnTo>
                  <a:pt x="184785" y="42863"/>
                </a:lnTo>
                <a:lnTo>
                  <a:pt x="187643" y="26670"/>
                </a:lnTo>
                <a:lnTo>
                  <a:pt x="205740" y="20955"/>
                </a:lnTo>
                <a:lnTo>
                  <a:pt x="210502" y="10477"/>
                </a:lnTo>
                <a:lnTo>
                  <a:pt x="226695" y="0"/>
                </a:lnTo>
                <a:lnTo>
                  <a:pt x="239077" y="2858"/>
                </a:lnTo>
              </a:path>
            </a:pathLst>
          </a:custGeom>
          <a:solidFill>
            <a:srgbClr val="248B97"/>
          </a:solidFill>
          <a:ln w="9525" cap="flat">
            <a:solidFill>
              <a:srgbClr val="FFFFFF"/>
            </a:solid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A67624C6-A094-ABF5-4E60-DAE1163DE983}"/>
              </a:ext>
            </a:extLst>
          </p:cNvPr>
          <p:cNvSpPr/>
          <p:nvPr/>
        </p:nvSpPr>
        <p:spPr>
          <a:xfrm>
            <a:off x="9902189" y="1836421"/>
            <a:ext cx="6667" cy="152400"/>
          </a:xfrm>
          <a:custGeom>
            <a:avLst/>
            <a:gdLst>
              <a:gd name="connsiteX0" fmla="*/ 6668 w 6667"/>
              <a:gd name="connsiteY0" fmla="*/ 152400 h 152400"/>
              <a:gd name="connsiteX1" fmla="*/ 0 w 6667"/>
              <a:gd name="connsiteY1" fmla="*/ 142875 h 152400"/>
              <a:gd name="connsiteX2" fmla="*/ 4763 w 6667"/>
              <a:gd name="connsiteY2" fmla="*/ 0 h 152400"/>
            </a:gdLst>
            <a:ahLst/>
            <a:cxnLst>
              <a:cxn ang="0">
                <a:pos x="connsiteX0" y="connsiteY0"/>
              </a:cxn>
              <a:cxn ang="0">
                <a:pos x="connsiteX1" y="connsiteY1"/>
              </a:cxn>
              <a:cxn ang="0">
                <a:pos x="connsiteX2" y="connsiteY2"/>
              </a:cxn>
            </a:cxnLst>
            <a:rect l="l" t="t" r="r" b="b"/>
            <a:pathLst>
              <a:path w="6667" h="152400">
                <a:moveTo>
                  <a:pt x="6668" y="152400"/>
                </a:moveTo>
                <a:lnTo>
                  <a:pt x="0" y="142875"/>
                </a:lnTo>
                <a:lnTo>
                  <a:pt x="4763" y="0"/>
                </a:lnTo>
              </a:path>
            </a:pathLst>
          </a:custGeom>
          <a:solidFill>
            <a:srgbClr val="248B97"/>
          </a:solidFill>
          <a:ln w="9525" cap="flat">
            <a:solidFill>
              <a:srgbClr val="FFFFFF"/>
            </a:solid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5964ED2-8337-D399-09D1-D61D18E4EE85}"/>
              </a:ext>
            </a:extLst>
          </p:cNvPr>
          <p:cNvSpPr/>
          <p:nvPr/>
        </p:nvSpPr>
        <p:spPr>
          <a:xfrm>
            <a:off x="10165079" y="1914526"/>
            <a:ext cx="132397" cy="97154"/>
          </a:xfrm>
          <a:custGeom>
            <a:avLst/>
            <a:gdLst>
              <a:gd name="connsiteX0" fmla="*/ 0 w 132397"/>
              <a:gd name="connsiteY0" fmla="*/ 19050 h 97154"/>
              <a:gd name="connsiteX1" fmla="*/ 61913 w 132397"/>
              <a:gd name="connsiteY1" fmla="*/ 0 h 97154"/>
              <a:gd name="connsiteX2" fmla="*/ 68580 w 132397"/>
              <a:gd name="connsiteY2" fmla="*/ 24765 h 97154"/>
              <a:gd name="connsiteX3" fmla="*/ 76200 w 132397"/>
              <a:gd name="connsiteY3" fmla="*/ 24765 h 97154"/>
              <a:gd name="connsiteX4" fmla="*/ 81915 w 132397"/>
              <a:gd name="connsiteY4" fmla="*/ 45720 h 97154"/>
              <a:gd name="connsiteX5" fmla="*/ 106680 w 132397"/>
              <a:gd name="connsiteY5" fmla="*/ 58103 h 97154"/>
              <a:gd name="connsiteX6" fmla="*/ 119063 w 132397"/>
              <a:gd name="connsiteY6" fmla="*/ 68580 h 97154"/>
              <a:gd name="connsiteX7" fmla="*/ 132397 w 132397"/>
              <a:gd name="connsiteY7" fmla="*/ 97155 h 9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397" h="97154">
                <a:moveTo>
                  <a:pt x="0" y="19050"/>
                </a:moveTo>
                <a:lnTo>
                  <a:pt x="61913" y="0"/>
                </a:lnTo>
                <a:lnTo>
                  <a:pt x="68580" y="24765"/>
                </a:lnTo>
                <a:lnTo>
                  <a:pt x="76200" y="24765"/>
                </a:lnTo>
                <a:lnTo>
                  <a:pt x="81915" y="45720"/>
                </a:lnTo>
                <a:lnTo>
                  <a:pt x="106680" y="58103"/>
                </a:lnTo>
                <a:lnTo>
                  <a:pt x="119063" y="68580"/>
                </a:lnTo>
                <a:lnTo>
                  <a:pt x="132397" y="97155"/>
                </a:lnTo>
              </a:path>
            </a:pathLst>
          </a:custGeom>
          <a:solidFill>
            <a:srgbClr val="248B97"/>
          </a:solidFill>
          <a:ln w="9525" cap="flat">
            <a:solidFill>
              <a:srgbClr val="FFFFFF"/>
            </a:solid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6D9191EB-5CBA-64B7-0760-FF73CDF8C9D3}"/>
              </a:ext>
            </a:extLst>
          </p:cNvPr>
          <p:cNvSpPr/>
          <p:nvPr/>
        </p:nvSpPr>
        <p:spPr>
          <a:xfrm>
            <a:off x="9906951" y="1810704"/>
            <a:ext cx="118110" cy="25717"/>
          </a:xfrm>
          <a:custGeom>
            <a:avLst/>
            <a:gdLst>
              <a:gd name="connsiteX0" fmla="*/ 0 w 118110"/>
              <a:gd name="connsiteY0" fmla="*/ 25717 h 25717"/>
              <a:gd name="connsiteX1" fmla="*/ 118110 w 118110"/>
              <a:gd name="connsiteY1" fmla="*/ 0 h 25717"/>
            </a:gdLst>
            <a:ahLst/>
            <a:cxnLst>
              <a:cxn ang="0">
                <a:pos x="connsiteX0" y="connsiteY0"/>
              </a:cxn>
              <a:cxn ang="0">
                <a:pos x="connsiteX1" y="connsiteY1"/>
              </a:cxn>
            </a:cxnLst>
            <a:rect l="l" t="t" r="r" b="b"/>
            <a:pathLst>
              <a:path w="118110" h="25717">
                <a:moveTo>
                  <a:pt x="0" y="25717"/>
                </a:moveTo>
                <a:lnTo>
                  <a:pt x="118110" y="0"/>
                </a:lnTo>
              </a:path>
            </a:pathLst>
          </a:custGeom>
          <a:noFill/>
          <a:ln w="9525" cap="flat">
            <a:solidFill>
              <a:srgbClr val="FFFFFF"/>
            </a:solid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F42DF1B-4BE1-F6AD-7AA0-0D7EB33B73F6}"/>
              </a:ext>
            </a:extLst>
          </p:cNvPr>
          <p:cNvSpPr/>
          <p:nvPr/>
        </p:nvSpPr>
        <p:spPr>
          <a:xfrm>
            <a:off x="9085897" y="2548891"/>
            <a:ext cx="576262" cy="112394"/>
          </a:xfrm>
          <a:custGeom>
            <a:avLst/>
            <a:gdLst>
              <a:gd name="connsiteX0" fmla="*/ 0 w 576262"/>
              <a:gd name="connsiteY0" fmla="*/ 112395 h 112394"/>
              <a:gd name="connsiteX1" fmla="*/ 576263 w 576262"/>
              <a:gd name="connsiteY1" fmla="*/ 0 h 112394"/>
            </a:gdLst>
            <a:ahLst/>
            <a:cxnLst>
              <a:cxn ang="0">
                <a:pos x="connsiteX0" y="connsiteY0"/>
              </a:cxn>
              <a:cxn ang="0">
                <a:pos x="connsiteX1" y="connsiteY1"/>
              </a:cxn>
            </a:cxnLst>
            <a:rect l="l" t="t" r="r" b="b"/>
            <a:pathLst>
              <a:path w="576262" h="112394">
                <a:moveTo>
                  <a:pt x="0" y="112395"/>
                </a:moveTo>
                <a:lnTo>
                  <a:pt x="576263" y="0"/>
                </a:lnTo>
              </a:path>
            </a:pathLst>
          </a:custGeom>
          <a:noFill/>
          <a:ln w="9525" cap="flat">
            <a:solidFill>
              <a:srgbClr val="FFFFFF"/>
            </a:solid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122BC4C4-93A6-12DC-24B7-63963996F1DE}"/>
              </a:ext>
            </a:extLst>
          </p:cNvPr>
          <p:cNvSpPr/>
          <p:nvPr/>
        </p:nvSpPr>
        <p:spPr>
          <a:xfrm>
            <a:off x="9379267" y="2693671"/>
            <a:ext cx="448627" cy="229552"/>
          </a:xfrm>
          <a:custGeom>
            <a:avLst/>
            <a:gdLst>
              <a:gd name="connsiteX0" fmla="*/ 330518 w 448627"/>
              <a:gd name="connsiteY0" fmla="*/ 228600 h 229552"/>
              <a:gd name="connsiteX1" fmla="*/ 322897 w 448627"/>
              <a:gd name="connsiteY1" fmla="*/ 229552 h 229552"/>
              <a:gd name="connsiteX2" fmla="*/ 448627 w 448627"/>
              <a:gd name="connsiteY2" fmla="*/ 188595 h 229552"/>
              <a:gd name="connsiteX3" fmla="*/ 442913 w 448627"/>
              <a:gd name="connsiteY3" fmla="*/ 191452 h 229552"/>
              <a:gd name="connsiteX4" fmla="*/ 430530 w 448627"/>
              <a:gd name="connsiteY4" fmla="*/ 193358 h 229552"/>
              <a:gd name="connsiteX5" fmla="*/ 386715 w 448627"/>
              <a:gd name="connsiteY5" fmla="*/ 208598 h 229552"/>
              <a:gd name="connsiteX6" fmla="*/ 380047 w 448627"/>
              <a:gd name="connsiteY6" fmla="*/ 216217 h 229552"/>
              <a:gd name="connsiteX7" fmla="*/ 111443 w 448627"/>
              <a:gd name="connsiteY7" fmla="*/ 62865 h 229552"/>
              <a:gd name="connsiteX8" fmla="*/ 105727 w 448627"/>
              <a:gd name="connsiteY8" fmla="*/ 57150 h 229552"/>
              <a:gd name="connsiteX9" fmla="*/ 96202 w 448627"/>
              <a:gd name="connsiteY9" fmla="*/ 57150 h 229552"/>
              <a:gd name="connsiteX10" fmla="*/ 90488 w 448627"/>
              <a:gd name="connsiteY10" fmla="*/ 56197 h 229552"/>
              <a:gd name="connsiteX11" fmla="*/ 86677 w 448627"/>
              <a:gd name="connsiteY11" fmla="*/ 52388 h 229552"/>
              <a:gd name="connsiteX12" fmla="*/ 87630 w 448627"/>
              <a:gd name="connsiteY12" fmla="*/ 47625 h 229552"/>
              <a:gd name="connsiteX13" fmla="*/ 71438 w 448627"/>
              <a:gd name="connsiteY13" fmla="*/ 41910 h 229552"/>
              <a:gd name="connsiteX14" fmla="*/ 63818 w 448627"/>
              <a:gd name="connsiteY14" fmla="*/ 44767 h 229552"/>
              <a:gd name="connsiteX15" fmla="*/ 52388 w 448627"/>
              <a:gd name="connsiteY15" fmla="*/ 43815 h 229552"/>
              <a:gd name="connsiteX16" fmla="*/ 45720 w 448627"/>
              <a:gd name="connsiteY16" fmla="*/ 37147 h 229552"/>
              <a:gd name="connsiteX17" fmla="*/ 40957 w 448627"/>
              <a:gd name="connsiteY17" fmla="*/ 35242 h 229552"/>
              <a:gd name="connsiteX18" fmla="*/ 39052 w 448627"/>
              <a:gd name="connsiteY18" fmla="*/ 28575 h 229552"/>
              <a:gd name="connsiteX19" fmla="*/ 44768 w 448627"/>
              <a:gd name="connsiteY19" fmla="*/ 20955 h 229552"/>
              <a:gd name="connsiteX20" fmla="*/ 44768 w 448627"/>
              <a:gd name="connsiteY20" fmla="*/ 12383 h 229552"/>
              <a:gd name="connsiteX21" fmla="*/ 33338 w 448627"/>
              <a:gd name="connsiteY21" fmla="*/ 10477 h 229552"/>
              <a:gd name="connsiteX22" fmla="*/ 23813 w 448627"/>
              <a:gd name="connsiteY22" fmla="*/ 1905 h 229552"/>
              <a:gd name="connsiteX23" fmla="*/ 15240 w 448627"/>
              <a:gd name="connsiteY23" fmla="*/ 2858 h 229552"/>
              <a:gd name="connsiteX24" fmla="*/ 0 w 448627"/>
              <a:gd name="connsiteY24" fmla="*/ 0 h 229552"/>
              <a:gd name="connsiteX25" fmla="*/ 110490 w 448627"/>
              <a:gd name="connsiteY25" fmla="*/ 128587 h 229552"/>
              <a:gd name="connsiteX26" fmla="*/ 113347 w 448627"/>
              <a:gd name="connsiteY26" fmla="*/ 124777 h 229552"/>
              <a:gd name="connsiteX27" fmla="*/ 106680 w 448627"/>
              <a:gd name="connsiteY27" fmla="*/ 115252 h 229552"/>
              <a:gd name="connsiteX28" fmla="*/ 116205 w 448627"/>
              <a:gd name="connsiteY28" fmla="*/ 114300 h 229552"/>
              <a:gd name="connsiteX29" fmla="*/ 125730 w 448627"/>
              <a:gd name="connsiteY29" fmla="*/ 105727 h 229552"/>
              <a:gd name="connsiteX30" fmla="*/ 129540 w 448627"/>
              <a:gd name="connsiteY30" fmla="*/ 88583 h 229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48627" h="229552">
                <a:moveTo>
                  <a:pt x="330518" y="228600"/>
                </a:moveTo>
                <a:lnTo>
                  <a:pt x="322897" y="229552"/>
                </a:lnTo>
                <a:moveTo>
                  <a:pt x="448627" y="188595"/>
                </a:moveTo>
                <a:lnTo>
                  <a:pt x="442913" y="191452"/>
                </a:lnTo>
                <a:moveTo>
                  <a:pt x="430530" y="193358"/>
                </a:moveTo>
                <a:lnTo>
                  <a:pt x="386715" y="208598"/>
                </a:lnTo>
                <a:lnTo>
                  <a:pt x="380047" y="216217"/>
                </a:lnTo>
                <a:moveTo>
                  <a:pt x="111443" y="62865"/>
                </a:moveTo>
                <a:lnTo>
                  <a:pt x="105727" y="57150"/>
                </a:lnTo>
                <a:lnTo>
                  <a:pt x="96202" y="57150"/>
                </a:lnTo>
                <a:lnTo>
                  <a:pt x="90488" y="56197"/>
                </a:lnTo>
                <a:lnTo>
                  <a:pt x="86677" y="52388"/>
                </a:lnTo>
                <a:lnTo>
                  <a:pt x="87630" y="47625"/>
                </a:lnTo>
                <a:lnTo>
                  <a:pt x="71438" y="41910"/>
                </a:lnTo>
                <a:lnTo>
                  <a:pt x="63818" y="44767"/>
                </a:lnTo>
                <a:lnTo>
                  <a:pt x="52388" y="43815"/>
                </a:lnTo>
                <a:lnTo>
                  <a:pt x="45720" y="37147"/>
                </a:lnTo>
                <a:lnTo>
                  <a:pt x="40957" y="35242"/>
                </a:lnTo>
                <a:lnTo>
                  <a:pt x="39052" y="28575"/>
                </a:lnTo>
                <a:lnTo>
                  <a:pt x="44768" y="20955"/>
                </a:lnTo>
                <a:lnTo>
                  <a:pt x="44768" y="12383"/>
                </a:lnTo>
                <a:lnTo>
                  <a:pt x="33338" y="10477"/>
                </a:lnTo>
                <a:lnTo>
                  <a:pt x="23813" y="1905"/>
                </a:lnTo>
                <a:lnTo>
                  <a:pt x="15240" y="2858"/>
                </a:lnTo>
                <a:lnTo>
                  <a:pt x="0" y="0"/>
                </a:lnTo>
                <a:moveTo>
                  <a:pt x="110490" y="128587"/>
                </a:moveTo>
                <a:lnTo>
                  <a:pt x="113347" y="124777"/>
                </a:lnTo>
                <a:lnTo>
                  <a:pt x="106680" y="115252"/>
                </a:lnTo>
                <a:lnTo>
                  <a:pt x="116205" y="114300"/>
                </a:lnTo>
                <a:lnTo>
                  <a:pt x="125730" y="105727"/>
                </a:lnTo>
                <a:lnTo>
                  <a:pt x="129540" y="88583"/>
                </a:lnTo>
              </a:path>
            </a:pathLst>
          </a:custGeom>
          <a:solidFill>
            <a:srgbClr val="248B97"/>
          </a:solidFill>
          <a:ln w="9525" cap="flat">
            <a:solidFill>
              <a:srgbClr val="FFFFFF"/>
            </a:solid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526C65B5-1E5B-EE78-E86E-2D6E06DB435A}"/>
              </a:ext>
            </a:extLst>
          </p:cNvPr>
          <p:cNvSpPr/>
          <p:nvPr/>
        </p:nvSpPr>
        <p:spPr>
          <a:xfrm>
            <a:off x="9085897" y="2630806"/>
            <a:ext cx="293369" cy="139065"/>
          </a:xfrm>
          <a:custGeom>
            <a:avLst/>
            <a:gdLst>
              <a:gd name="connsiteX0" fmla="*/ 0 w 293369"/>
              <a:gd name="connsiteY0" fmla="*/ 30480 h 139065"/>
              <a:gd name="connsiteX1" fmla="*/ 16192 w 293369"/>
              <a:gd name="connsiteY1" fmla="*/ 139065 h 139065"/>
              <a:gd name="connsiteX2" fmla="*/ 33338 w 293369"/>
              <a:gd name="connsiteY2" fmla="*/ 123825 h 139065"/>
              <a:gd name="connsiteX3" fmla="*/ 41910 w 293369"/>
              <a:gd name="connsiteY3" fmla="*/ 108585 h 139065"/>
              <a:gd name="connsiteX4" fmla="*/ 71438 w 293369"/>
              <a:gd name="connsiteY4" fmla="*/ 71438 h 139065"/>
              <a:gd name="connsiteX5" fmla="*/ 92392 w 293369"/>
              <a:gd name="connsiteY5" fmla="*/ 74295 h 139065"/>
              <a:gd name="connsiteX6" fmla="*/ 117157 w 293369"/>
              <a:gd name="connsiteY6" fmla="*/ 38100 h 139065"/>
              <a:gd name="connsiteX7" fmla="*/ 135255 w 293369"/>
              <a:gd name="connsiteY7" fmla="*/ 47625 h 139065"/>
              <a:gd name="connsiteX8" fmla="*/ 166688 w 293369"/>
              <a:gd name="connsiteY8" fmla="*/ 43815 h 139065"/>
              <a:gd name="connsiteX9" fmla="*/ 182880 w 293369"/>
              <a:gd name="connsiteY9" fmla="*/ 16192 h 139065"/>
              <a:gd name="connsiteX10" fmla="*/ 195263 w 293369"/>
              <a:gd name="connsiteY10" fmla="*/ 16192 h 139065"/>
              <a:gd name="connsiteX11" fmla="*/ 203835 w 293369"/>
              <a:gd name="connsiteY11" fmla="*/ 2858 h 139065"/>
              <a:gd name="connsiteX12" fmla="*/ 217170 w 293369"/>
              <a:gd name="connsiteY12" fmla="*/ 0 h 139065"/>
              <a:gd name="connsiteX13" fmla="*/ 238125 w 293369"/>
              <a:gd name="connsiteY13" fmla="*/ 15240 h 139065"/>
              <a:gd name="connsiteX14" fmla="*/ 262890 w 293369"/>
              <a:gd name="connsiteY14" fmla="*/ 11430 h 139065"/>
              <a:gd name="connsiteX15" fmla="*/ 260985 w 293369"/>
              <a:gd name="connsiteY15" fmla="*/ 20955 h 139065"/>
              <a:gd name="connsiteX16" fmla="*/ 268605 w 293369"/>
              <a:gd name="connsiteY16" fmla="*/ 32385 h 139065"/>
              <a:gd name="connsiteX17" fmla="*/ 275272 w 293369"/>
              <a:gd name="connsiteY17" fmla="*/ 32385 h 139065"/>
              <a:gd name="connsiteX18" fmla="*/ 277177 w 293369"/>
              <a:gd name="connsiteY18" fmla="*/ 39053 h 139065"/>
              <a:gd name="connsiteX19" fmla="*/ 286702 w 293369"/>
              <a:gd name="connsiteY19" fmla="*/ 43815 h 139065"/>
              <a:gd name="connsiteX20" fmla="*/ 284797 w 293369"/>
              <a:gd name="connsiteY20" fmla="*/ 59055 h 139065"/>
              <a:gd name="connsiteX21" fmla="*/ 293370 w 293369"/>
              <a:gd name="connsiteY21" fmla="*/ 62865 h 13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3369" h="139065">
                <a:moveTo>
                  <a:pt x="0" y="30480"/>
                </a:moveTo>
                <a:lnTo>
                  <a:pt x="16192" y="139065"/>
                </a:lnTo>
                <a:lnTo>
                  <a:pt x="33338" y="123825"/>
                </a:lnTo>
                <a:lnTo>
                  <a:pt x="41910" y="108585"/>
                </a:lnTo>
                <a:lnTo>
                  <a:pt x="71438" y="71438"/>
                </a:lnTo>
                <a:lnTo>
                  <a:pt x="92392" y="74295"/>
                </a:lnTo>
                <a:lnTo>
                  <a:pt x="117157" y="38100"/>
                </a:lnTo>
                <a:lnTo>
                  <a:pt x="135255" y="47625"/>
                </a:lnTo>
                <a:lnTo>
                  <a:pt x="166688" y="43815"/>
                </a:lnTo>
                <a:lnTo>
                  <a:pt x="182880" y="16192"/>
                </a:lnTo>
                <a:lnTo>
                  <a:pt x="195263" y="16192"/>
                </a:lnTo>
                <a:lnTo>
                  <a:pt x="203835" y="2858"/>
                </a:lnTo>
                <a:lnTo>
                  <a:pt x="217170" y="0"/>
                </a:lnTo>
                <a:lnTo>
                  <a:pt x="238125" y="15240"/>
                </a:lnTo>
                <a:lnTo>
                  <a:pt x="262890" y="11430"/>
                </a:lnTo>
                <a:lnTo>
                  <a:pt x="260985" y="20955"/>
                </a:lnTo>
                <a:lnTo>
                  <a:pt x="268605" y="32385"/>
                </a:lnTo>
                <a:lnTo>
                  <a:pt x="275272" y="32385"/>
                </a:lnTo>
                <a:lnTo>
                  <a:pt x="277177" y="39053"/>
                </a:lnTo>
                <a:lnTo>
                  <a:pt x="286702" y="43815"/>
                </a:lnTo>
                <a:lnTo>
                  <a:pt x="284797" y="59055"/>
                </a:lnTo>
                <a:lnTo>
                  <a:pt x="293370" y="62865"/>
                </a:lnTo>
              </a:path>
            </a:pathLst>
          </a:custGeom>
          <a:solidFill>
            <a:srgbClr val="248B97"/>
          </a:solidFill>
          <a:ln w="9525" cap="flat">
            <a:solidFill>
              <a:srgbClr val="FFFFFF"/>
            </a:solid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6B579F6-277B-C3E9-BF1D-62DB3C9B3AEF}"/>
              </a:ext>
            </a:extLst>
          </p:cNvPr>
          <p:cNvSpPr/>
          <p:nvPr/>
        </p:nvSpPr>
        <p:spPr>
          <a:xfrm>
            <a:off x="10092689" y="1232536"/>
            <a:ext cx="179070" cy="441960"/>
          </a:xfrm>
          <a:custGeom>
            <a:avLst/>
            <a:gdLst>
              <a:gd name="connsiteX0" fmla="*/ 179070 w 179070"/>
              <a:gd name="connsiteY0" fmla="*/ 441960 h 441960"/>
              <a:gd name="connsiteX1" fmla="*/ 157163 w 179070"/>
              <a:gd name="connsiteY1" fmla="*/ 428625 h 441960"/>
              <a:gd name="connsiteX2" fmla="*/ 149543 w 179070"/>
              <a:gd name="connsiteY2" fmla="*/ 407670 h 441960"/>
              <a:gd name="connsiteX3" fmla="*/ 119063 w 179070"/>
              <a:gd name="connsiteY3" fmla="*/ 388620 h 441960"/>
              <a:gd name="connsiteX4" fmla="*/ 113348 w 179070"/>
              <a:gd name="connsiteY4" fmla="*/ 350520 h 441960"/>
              <a:gd name="connsiteX5" fmla="*/ 0 w 179070"/>
              <a:gd name="connsiteY5" fmla="*/ 0 h 4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070" h="441960">
                <a:moveTo>
                  <a:pt x="179070" y="441960"/>
                </a:moveTo>
                <a:lnTo>
                  <a:pt x="157163" y="428625"/>
                </a:lnTo>
                <a:lnTo>
                  <a:pt x="149543" y="407670"/>
                </a:lnTo>
                <a:lnTo>
                  <a:pt x="119063" y="388620"/>
                </a:lnTo>
                <a:lnTo>
                  <a:pt x="113348" y="350520"/>
                </a:lnTo>
                <a:lnTo>
                  <a:pt x="0" y="0"/>
                </a:lnTo>
              </a:path>
            </a:pathLst>
          </a:custGeom>
          <a:solidFill>
            <a:srgbClr val="248B97"/>
          </a:solidFill>
          <a:ln w="9525" cap="flat">
            <a:solidFill>
              <a:srgbClr val="FFFFFF"/>
            </a:solid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9E94480-805A-1D91-0FF3-D9107FECAB87}"/>
              </a:ext>
            </a:extLst>
          </p:cNvPr>
          <p:cNvSpPr/>
          <p:nvPr/>
        </p:nvSpPr>
        <p:spPr>
          <a:xfrm>
            <a:off x="8190547" y="2335531"/>
            <a:ext cx="203834" cy="33337"/>
          </a:xfrm>
          <a:custGeom>
            <a:avLst/>
            <a:gdLst>
              <a:gd name="connsiteX0" fmla="*/ 0 w 203834"/>
              <a:gd name="connsiteY0" fmla="*/ 33338 h 33337"/>
              <a:gd name="connsiteX1" fmla="*/ 203835 w 203834"/>
              <a:gd name="connsiteY1" fmla="*/ 0 h 33337"/>
            </a:gdLst>
            <a:ahLst/>
            <a:cxnLst>
              <a:cxn ang="0">
                <a:pos x="connsiteX0" y="connsiteY0"/>
              </a:cxn>
              <a:cxn ang="0">
                <a:pos x="connsiteX1" y="connsiteY1"/>
              </a:cxn>
            </a:cxnLst>
            <a:rect l="l" t="t" r="r" b="b"/>
            <a:pathLst>
              <a:path w="203834" h="33337">
                <a:moveTo>
                  <a:pt x="0" y="33338"/>
                </a:moveTo>
                <a:lnTo>
                  <a:pt x="203835" y="0"/>
                </a:lnTo>
              </a:path>
            </a:pathLst>
          </a:custGeom>
          <a:noFill/>
          <a:ln w="9525" cap="flat">
            <a:solidFill>
              <a:srgbClr val="FFFFFF"/>
            </a:solid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B15F49C-DEB8-8695-4428-3D2210242455}"/>
              </a:ext>
            </a:extLst>
          </p:cNvPr>
          <p:cNvSpPr/>
          <p:nvPr/>
        </p:nvSpPr>
        <p:spPr>
          <a:xfrm>
            <a:off x="7259001" y="1426846"/>
            <a:ext cx="435292" cy="273367"/>
          </a:xfrm>
          <a:custGeom>
            <a:avLst/>
            <a:gdLst>
              <a:gd name="connsiteX0" fmla="*/ 0 w 435292"/>
              <a:gd name="connsiteY0" fmla="*/ 0 h 273367"/>
              <a:gd name="connsiteX1" fmla="*/ 18098 w 435292"/>
              <a:gd name="connsiteY1" fmla="*/ 6667 h 273367"/>
              <a:gd name="connsiteX2" fmla="*/ 46673 w 435292"/>
              <a:gd name="connsiteY2" fmla="*/ 42863 h 273367"/>
              <a:gd name="connsiteX3" fmla="*/ 208598 w 435292"/>
              <a:gd name="connsiteY3" fmla="*/ 79057 h 273367"/>
              <a:gd name="connsiteX4" fmla="*/ 221933 w 435292"/>
              <a:gd name="connsiteY4" fmla="*/ 88582 h 273367"/>
              <a:gd name="connsiteX5" fmla="*/ 260033 w 435292"/>
              <a:gd name="connsiteY5" fmla="*/ 96202 h 273367"/>
              <a:gd name="connsiteX6" fmla="*/ 266700 w 435292"/>
              <a:gd name="connsiteY6" fmla="*/ 100965 h 273367"/>
              <a:gd name="connsiteX7" fmla="*/ 293370 w 435292"/>
              <a:gd name="connsiteY7" fmla="*/ 99060 h 273367"/>
              <a:gd name="connsiteX8" fmla="*/ 340043 w 435292"/>
              <a:gd name="connsiteY8" fmla="*/ 106680 h 273367"/>
              <a:gd name="connsiteX9" fmla="*/ 353378 w 435292"/>
              <a:gd name="connsiteY9" fmla="*/ 120967 h 273367"/>
              <a:gd name="connsiteX10" fmla="*/ 343853 w 435292"/>
              <a:gd name="connsiteY10" fmla="*/ 130492 h 273367"/>
              <a:gd name="connsiteX11" fmla="*/ 351473 w 435292"/>
              <a:gd name="connsiteY11" fmla="*/ 138113 h 273367"/>
              <a:gd name="connsiteX12" fmla="*/ 387668 w 435292"/>
              <a:gd name="connsiteY12" fmla="*/ 144780 h 273367"/>
              <a:gd name="connsiteX13" fmla="*/ 399098 w 435292"/>
              <a:gd name="connsiteY13" fmla="*/ 156210 h 273367"/>
              <a:gd name="connsiteX14" fmla="*/ 400050 w 435292"/>
              <a:gd name="connsiteY14" fmla="*/ 198120 h 273367"/>
              <a:gd name="connsiteX15" fmla="*/ 387668 w 435292"/>
              <a:gd name="connsiteY15" fmla="*/ 224790 h 273367"/>
              <a:gd name="connsiteX16" fmla="*/ 406718 w 435292"/>
              <a:gd name="connsiteY16" fmla="*/ 225742 h 273367"/>
              <a:gd name="connsiteX17" fmla="*/ 416243 w 435292"/>
              <a:gd name="connsiteY17" fmla="*/ 218122 h 273367"/>
              <a:gd name="connsiteX18" fmla="*/ 424815 w 435292"/>
              <a:gd name="connsiteY18" fmla="*/ 225742 h 273367"/>
              <a:gd name="connsiteX19" fmla="*/ 414338 w 435292"/>
              <a:gd name="connsiteY19" fmla="*/ 255270 h 273367"/>
              <a:gd name="connsiteX20" fmla="*/ 423863 w 435292"/>
              <a:gd name="connsiteY20" fmla="*/ 270510 h 273367"/>
              <a:gd name="connsiteX21" fmla="*/ 435293 w 435292"/>
              <a:gd name="connsiteY21" fmla="*/ 273367 h 273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5292" h="273367">
                <a:moveTo>
                  <a:pt x="0" y="0"/>
                </a:moveTo>
                <a:lnTo>
                  <a:pt x="18098" y="6667"/>
                </a:lnTo>
                <a:lnTo>
                  <a:pt x="46673" y="42863"/>
                </a:lnTo>
                <a:lnTo>
                  <a:pt x="208598" y="79057"/>
                </a:lnTo>
                <a:lnTo>
                  <a:pt x="221933" y="88582"/>
                </a:lnTo>
                <a:lnTo>
                  <a:pt x="260033" y="96202"/>
                </a:lnTo>
                <a:lnTo>
                  <a:pt x="266700" y="100965"/>
                </a:lnTo>
                <a:lnTo>
                  <a:pt x="293370" y="99060"/>
                </a:lnTo>
                <a:lnTo>
                  <a:pt x="340043" y="106680"/>
                </a:lnTo>
                <a:lnTo>
                  <a:pt x="353378" y="120967"/>
                </a:lnTo>
                <a:lnTo>
                  <a:pt x="343853" y="130492"/>
                </a:lnTo>
                <a:lnTo>
                  <a:pt x="351473" y="138113"/>
                </a:lnTo>
                <a:lnTo>
                  <a:pt x="387668" y="144780"/>
                </a:lnTo>
                <a:lnTo>
                  <a:pt x="399098" y="156210"/>
                </a:lnTo>
                <a:lnTo>
                  <a:pt x="400050" y="198120"/>
                </a:lnTo>
                <a:lnTo>
                  <a:pt x="387668" y="224790"/>
                </a:lnTo>
                <a:lnTo>
                  <a:pt x="406718" y="225742"/>
                </a:lnTo>
                <a:lnTo>
                  <a:pt x="416243" y="218122"/>
                </a:lnTo>
                <a:lnTo>
                  <a:pt x="424815" y="225742"/>
                </a:lnTo>
                <a:lnTo>
                  <a:pt x="414338" y="255270"/>
                </a:lnTo>
                <a:lnTo>
                  <a:pt x="423863" y="270510"/>
                </a:lnTo>
                <a:lnTo>
                  <a:pt x="435293" y="273367"/>
                </a:lnTo>
              </a:path>
            </a:pathLst>
          </a:custGeom>
          <a:solidFill>
            <a:srgbClr val="248B97"/>
          </a:solidFill>
          <a:ln w="9525" cap="flat">
            <a:solidFill>
              <a:srgbClr val="FFFFFF"/>
            </a:solid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EA600AB3-A2B9-EF0B-DDAD-5F4AC9DAAD92}"/>
              </a:ext>
            </a:extLst>
          </p:cNvPr>
          <p:cNvSpPr/>
          <p:nvPr/>
        </p:nvSpPr>
        <p:spPr>
          <a:xfrm>
            <a:off x="6275069" y="941071"/>
            <a:ext cx="93345" cy="639127"/>
          </a:xfrm>
          <a:custGeom>
            <a:avLst/>
            <a:gdLst>
              <a:gd name="connsiteX0" fmla="*/ 0 w 93345"/>
              <a:gd name="connsiteY0" fmla="*/ 0 h 639127"/>
              <a:gd name="connsiteX1" fmla="*/ 22860 w 93345"/>
              <a:gd name="connsiteY1" fmla="*/ 69532 h 639127"/>
              <a:gd name="connsiteX2" fmla="*/ 12383 w 93345"/>
              <a:gd name="connsiteY2" fmla="*/ 96203 h 639127"/>
              <a:gd name="connsiteX3" fmla="*/ 20003 w 93345"/>
              <a:gd name="connsiteY3" fmla="*/ 109538 h 639127"/>
              <a:gd name="connsiteX4" fmla="*/ 17145 w 93345"/>
              <a:gd name="connsiteY4" fmla="*/ 158115 h 639127"/>
              <a:gd name="connsiteX5" fmla="*/ 12383 w 93345"/>
              <a:gd name="connsiteY5" fmla="*/ 168593 h 639127"/>
              <a:gd name="connsiteX6" fmla="*/ 38100 w 93345"/>
              <a:gd name="connsiteY6" fmla="*/ 255270 h 639127"/>
              <a:gd name="connsiteX7" fmla="*/ 50483 w 93345"/>
              <a:gd name="connsiteY7" fmla="*/ 279083 h 639127"/>
              <a:gd name="connsiteX8" fmla="*/ 57150 w 93345"/>
              <a:gd name="connsiteY8" fmla="*/ 412433 h 639127"/>
              <a:gd name="connsiteX9" fmla="*/ 66675 w 93345"/>
              <a:gd name="connsiteY9" fmla="*/ 438150 h 639127"/>
              <a:gd name="connsiteX10" fmla="*/ 62865 w 93345"/>
              <a:gd name="connsiteY10" fmla="*/ 493395 h 639127"/>
              <a:gd name="connsiteX11" fmla="*/ 90488 w 93345"/>
              <a:gd name="connsiteY11" fmla="*/ 563880 h 639127"/>
              <a:gd name="connsiteX12" fmla="*/ 93345 w 93345"/>
              <a:gd name="connsiteY12" fmla="*/ 619125 h 639127"/>
              <a:gd name="connsiteX13" fmla="*/ 92393 w 93345"/>
              <a:gd name="connsiteY13" fmla="*/ 639127 h 63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3345" h="639127">
                <a:moveTo>
                  <a:pt x="0" y="0"/>
                </a:moveTo>
                <a:lnTo>
                  <a:pt x="22860" y="69532"/>
                </a:lnTo>
                <a:lnTo>
                  <a:pt x="12383" y="96203"/>
                </a:lnTo>
                <a:lnTo>
                  <a:pt x="20003" y="109538"/>
                </a:lnTo>
                <a:lnTo>
                  <a:pt x="17145" y="158115"/>
                </a:lnTo>
                <a:lnTo>
                  <a:pt x="12383" y="168593"/>
                </a:lnTo>
                <a:lnTo>
                  <a:pt x="38100" y="255270"/>
                </a:lnTo>
                <a:lnTo>
                  <a:pt x="50483" y="279083"/>
                </a:lnTo>
                <a:lnTo>
                  <a:pt x="57150" y="412433"/>
                </a:lnTo>
                <a:lnTo>
                  <a:pt x="66675" y="438150"/>
                </a:lnTo>
                <a:lnTo>
                  <a:pt x="62865" y="493395"/>
                </a:lnTo>
                <a:lnTo>
                  <a:pt x="90488" y="563880"/>
                </a:lnTo>
                <a:lnTo>
                  <a:pt x="93345" y="619125"/>
                </a:lnTo>
                <a:lnTo>
                  <a:pt x="92393" y="639127"/>
                </a:lnTo>
              </a:path>
            </a:pathLst>
          </a:custGeom>
          <a:solidFill>
            <a:srgbClr val="248B97"/>
          </a:solidFill>
          <a:ln w="9525" cap="flat">
            <a:solidFill>
              <a:srgbClr val="FFFFFF"/>
            </a:solid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78B87B7-F6AB-B27A-E9A5-7CD7D9E07BA6}"/>
              </a:ext>
            </a:extLst>
          </p:cNvPr>
          <p:cNvSpPr/>
          <p:nvPr/>
        </p:nvSpPr>
        <p:spPr>
          <a:xfrm>
            <a:off x="6325552" y="1580198"/>
            <a:ext cx="59054" cy="510540"/>
          </a:xfrm>
          <a:custGeom>
            <a:avLst/>
            <a:gdLst>
              <a:gd name="connsiteX0" fmla="*/ 57150 w 59054"/>
              <a:gd name="connsiteY0" fmla="*/ 510540 h 510540"/>
              <a:gd name="connsiteX1" fmla="*/ 59055 w 59054"/>
              <a:gd name="connsiteY1" fmla="*/ 134303 h 510540"/>
              <a:gd name="connsiteX2" fmla="*/ 44767 w 59054"/>
              <a:gd name="connsiteY2" fmla="*/ 116205 h 510540"/>
              <a:gd name="connsiteX3" fmla="*/ 20003 w 59054"/>
              <a:gd name="connsiteY3" fmla="*/ 110490 h 510540"/>
              <a:gd name="connsiteX4" fmla="*/ 16192 w 59054"/>
              <a:gd name="connsiteY4" fmla="*/ 93345 h 510540"/>
              <a:gd name="connsiteX5" fmla="*/ 0 w 59054"/>
              <a:gd name="connsiteY5" fmla="*/ 69533 h 510540"/>
              <a:gd name="connsiteX6" fmla="*/ 2857 w 59054"/>
              <a:gd name="connsiteY6" fmla="*/ 58103 h 510540"/>
              <a:gd name="connsiteX7" fmla="*/ 32385 w 59054"/>
              <a:gd name="connsiteY7" fmla="*/ 40005 h 510540"/>
              <a:gd name="connsiteX8" fmla="*/ 40957 w 59054"/>
              <a:gd name="connsiteY8" fmla="*/ 20955 h 510540"/>
              <a:gd name="connsiteX9" fmla="*/ 41910 w 59054"/>
              <a:gd name="connsiteY9" fmla="*/ 0 h 51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54" h="510540">
                <a:moveTo>
                  <a:pt x="57150" y="510540"/>
                </a:moveTo>
                <a:lnTo>
                  <a:pt x="59055" y="134303"/>
                </a:lnTo>
                <a:lnTo>
                  <a:pt x="44767" y="116205"/>
                </a:lnTo>
                <a:lnTo>
                  <a:pt x="20003" y="110490"/>
                </a:lnTo>
                <a:lnTo>
                  <a:pt x="16192" y="93345"/>
                </a:lnTo>
                <a:lnTo>
                  <a:pt x="0" y="69533"/>
                </a:lnTo>
                <a:lnTo>
                  <a:pt x="2857" y="58103"/>
                </a:lnTo>
                <a:lnTo>
                  <a:pt x="32385" y="40005"/>
                </a:lnTo>
                <a:lnTo>
                  <a:pt x="40957" y="20955"/>
                </a:lnTo>
                <a:lnTo>
                  <a:pt x="41910" y="0"/>
                </a:lnTo>
              </a:path>
            </a:pathLst>
          </a:custGeom>
          <a:solidFill>
            <a:srgbClr val="248B97"/>
          </a:solidFill>
          <a:ln w="9525" cap="flat">
            <a:solidFill>
              <a:srgbClr val="FFFFFF"/>
            </a:solid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C5FB584-BF0A-D0F2-918A-8ABFC107DCD1}"/>
              </a:ext>
            </a:extLst>
          </p:cNvPr>
          <p:cNvSpPr/>
          <p:nvPr/>
        </p:nvSpPr>
        <p:spPr>
          <a:xfrm>
            <a:off x="6906576" y="1401128"/>
            <a:ext cx="267652" cy="674369"/>
          </a:xfrm>
          <a:custGeom>
            <a:avLst/>
            <a:gdLst>
              <a:gd name="connsiteX0" fmla="*/ 267653 w 267652"/>
              <a:gd name="connsiteY0" fmla="*/ 674370 h 674369"/>
              <a:gd name="connsiteX1" fmla="*/ 257175 w 267652"/>
              <a:gd name="connsiteY1" fmla="*/ 631507 h 674369"/>
              <a:gd name="connsiteX2" fmla="*/ 255270 w 267652"/>
              <a:gd name="connsiteY2" fmla="*/ 602932 h 674369"/>
              <a:gd name="connsiteX3" fmla="*/ 234315 w 267652"/>
              <a:gd name="connsiteY3" fmla="*/ 574357 h 674369"/>
              <a:gd name="connsiteX4" fmla="*/ 207645 w 267652"/>
              <a:gd name="connsiteY4" fmla="*/ 567690 h 674369"/>
              <a:gd name="connsiteX5" fmla="*/ 158115 w 267652"/>
              <a:gd name="connsiteY5" fmla="*/ 533400 h 674369"/>
              <a:gd name="connsiteX6" fmla="*/ 152400 w 267652"/>
              <a:gd name="connsiteY6" fmla="*/ 501968 h 674369"/>
              <a:gd name="connsiteX7" fmla="*/ 92393 w 267652"/>
              <a:gd name="connsiteY7" fmla="*/ 472440 h 674369"/>
              <a:gd name="connsiteX8" fmla="*/ 90488 w 267652"/>
              <a:gd name="connsiteY8" fmla="*/ 460057 h 674369"/>
              <a:gd name="connsiteX9" fmla="*/ 59055 w 267652"/>
              <a:gd name="connsiteY9" fmla="*/ 460057 h 674369"/>
              <a:gd name="connsiteX10" fmla="*/ 38100 w 267652"/>
              <a:gd name="connsiteY10" fmla="*/ 435293 h 674369"/>
              <a:gd name="connsiteX11" fmla="*/ 19050 w 267652"/>
              <a:gd name="connsiteY11" fmla="*/ 422910 h 674369"/>
              <a:gd name="connsiteX12" fmla="*/ 25718 w 267652"/>
              <a:gd name="connsiteY12" fmla="*/ 374332 h 674369"/>
              <a:gd name="connsiteX13" fmla="*/ 17145 w 267652"/>
              <a:gd name="connsiteY13" fmla="*/ 359093 h 674369"/>
              <a:gd name="connsiteX14" fmla="*/ 21908 w 267652"/>
              <a:gd name="connsiteY14" fmla="*/ 307657 h 674369"/>
              <a:gd name="connsiteX15" fmla="*/ 31433 w 267652"/>
              <a:gd name="connsiteY15" fmla="*/ 290513 h 674369"/>
              <a:gd name="connsiteX16" fmla="*/ 28575 w 267652"/>
              <a:gd name="connsiteY16" fmla="*/ 264795 h 674369"/>
              <a:gd name="connsiteX17" fmla="*/ 17145 w 267652"/>
              <a:gd name="connsiteY17" fmla="*/ 252413 h 674369"/>
              <a:gd name="connsiteX18" fmla="*/ 0 w 267652"/>
              <a:gd name="connsiteY18" fmla="*/ 249555 h 674369"/>
              <a:gd name="connsiteX19" fmla="*/ 0 w 267652"/>
              <a:gd name="connsiteY19" fmla="*/ 233363 h 674369"/>
              <a:gd name="connsiteX20" fmla="*/ 26670 w 267652"/>
              <a:gd name="connsiteY20" fmla="*/ 178118 h 674369"/>
              <a:gd name="connsiteX21" fmla="*/ 82868 w 267652"/>
              <a:gd name="connsiteY21" fmla="*/ 140970 h 674369"/>
              <a:gd name="connsiteX22" fmla="*/ 79058 w 267652"/>
              <a:gd name="connsiteY22" fmla="*/ 17145 h 674369"/>
              <a:gd name="connsiteX23" fmla="*/ 87630 w 267652"/>
              <a:gd name="connsiteY23" fmla="*/ 20955 h 674369"/>
              <a:gd name="connsiteX24" fmla="*/ 93345 w 267652"/>
              <a:gd name="connsiteY24" fmla="*/ 16193 h 674369"/>
              <a:gd name="connsiteX25" fmla="*/ 94298 w 267652"/>
              <a:gd name="connsiteY25" fmla="*/ 5715 h 674369"/>
              <a:gd name="connsiteX26" fmla="*/ 102870 w 267652"/>
              <a:gd name="connsiteY26" fmla="*/ 0 h 674369"/>
              <a:gd name="connsiteX27" fmla="*/ 116205 w 267652"/>
              <a:gd name="connsiteY27" fmla="*/ 11430 h 674369"/>
              <a:gd name="connsiteX28" fmla="*/ 122873 w 267652"/>
              <a:gd name="connsiteY28" fmla="*/ 10477 h 674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67652" h="674369">
                <a:moveTo>
                  <a:pt x="267653" y="674370"/>
                </a:moveTo>
                <a:lnTo>
                  <a:pt x="257175" y="631507"/>
                </a:lnTo>
                <a:lnTo>
                  <a:pt x="255270" y="602932"/>
                </a:lnTo>
                <a:lnTo>
                  <a:pt x="234315" y="574357"/>
                </a:lnTo>
                <a:lnTo>
                  <a:pt x="207645" y="567690"/>
                </a:lnTo>
                <a:lnTo>
                  <a:pt x="158115" y="533400"/>
                </a:lnTo>
                <a:lnTo>
                  <a:pt x="152400" y="501968"/>
                </a:lnTo>
                <a:lnTo>
                  <a:pt x="92393" y="472440"/>
                </a:lnTo>
                <a:lnTo>
                  <a:pt x="90488" y="460057"/>
                </a:lnTo>
                <a:lnTo>
                  <a:pt x="59055" y="460057"/>
                </a:lnTo>
                <a:lnTo>
                  <a:pt x="38100" y="435293"/>
                </a:lnTo>
                <a:lnTo>
                  <a:pt x="19050" y="422910"/>
                </a:lnTo>
                <a:lnTo>
                  <a:pt x="25718" y="374332"/>
                </a:lnTo>
                <a:lnTo>
                  <a:pt x="17145" y="359093"/>
                </a:lnTo>
                <a:lnTo>
                  <a:pt x="21908" y="307657"/>
                </a:lnTo>
                <a:lnTo>
                  <a:pt x="31433" y="290513"/>
                </a:lnTo>
                <a:lnTo>
                  <a:pt x="28575" y="264795"/>
                </a:lnTo>
                <a:lnTo>
                  <a:pt x="17145" y="252413"/>
                </a:lnTo>
                <a:lnTo>
                  <a:pt x="0" y="249555"/>
                </a:lnTo>
                <a:lnTo>
                  <a:pt x="0" y="233363"/>
                </a:lnTo>
                <a:lnTo>
                  <a:pt x="26670" y="178118"/>
                </a:lnTo>
                <a:lnTo>
                  <a:pt x="82868" y="140970"/>
                </a:lnTo>
                <a:lnTo>
                  <a:pt x="79058" y="17145"/>
                </a:lnTo>
                <a:lnTo>
                  <a:pt x="87630" y="20955"/>
                </a:lnTo>
                <a:lnTo>
                  <a:pt x="93345" y="16193"/>
                </a:lnTo>
                <a:lnTo>
                  <a:pt x="94298" y="5715"/>
                </a:lnTo>
                <a:lnTo>
                  <a:pt x="102870" y="0"/>
                </a:lnTo>
                <a:lnTo>
                  <a:pt x="116205" y="11430"/>
                </a:lnTo>
                <a:lnTo>
                  <a:pt x="122873" y="10477"/>
                </a:lnTo>
              </a:path>
            </a:pathLst>
          </a:custGeom>
          <a:solidFill>
            <a:srgbClr val="248B97"/>
          </a:solidFill>
          <a:ln w="9525" cap="flat">
            <a:solidFill>
              <a:srgbClr val="FFFFFF"/>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1AEA9C81-42DF-5460-C7FC-4CC78CF32872}"/>
              </a:ext>
            </a:extLst>
          </p:cNvPr>
          <p:cNvSpPr/>
          <p:nvPr/>
        </p:nvSpPr>
        <p:spPr>
          <a:xfrm>
            <a:off x="6486524" y="2707959"/>
            <a:ext cx="66675" cy="120967"/>
          </a:xfrm>
          <a:custGeom>
            <a:avLst/>
            <a:gdLst>
              <a:gd name="connsiteX0" fmla="*/ 66675 w 66675"/>
              <a:gd name="connsiteY0" fmla="*/ 120967 h 120967"/>
              <a:gd name="connsiteX1" fmla="*/ 29528 w 66675"/>
              <a:gd name="connsiteY1" fmla="*/ 60960 h 120967"/>
              <a:gd name="connsiteX2" fmla="*/ 9525 w 66675"/>
              <a:gd name="connsiteY2" fmla="*/ 25717 h 120967"/>
              <a:gd name="connsiteX3" fmla="*/ 12382 w 66675"/>
              <a:gd name="connsiteY3" fmla="*/ 12383 h 120967"/>
              <a:gd name="connsiteX4" fmla="*/ 0 w 66675"/>
              <a:gd name="connsiteY4" fmla="*/ 0 h 120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120967">
                <a:moveTo>
                  <a:pt x="66675" y="120967"/>
                </a:moveTo>
                <a:lnTo>
                  <a:pt x="29528" y="60960"/>
                </a:lnTo>
                <a:lnTo>
                  <a:pt x="9525" y="25717"/>
                </a:lnTo>
                <a:lnTo>
                  <a:pt x="12382" y="12383"/>
                </a:lnTo>
                <a:lnTo>
                  <a:pt x="0" y="0"/>
                </a:lnTo>
              </a:path>
            </a:pathLst>
          </a:custGeom>
          <a:solidFill>
            <a:srgbClr val="248B97"/>
          </a:solidFill>
          <a:ln w="9525" cap="flat">
            <a:solidFill>
              <a:srgbClr val="FFFFFF"/>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B22BDEF5-211C-10FD-103E-D445A7AB711C}"/>
              </a:ext>
            </a:extLst>
          </p:cNvPr>
          <p:cNvSpPr/>
          <p:nvPr/>
        </p:nvSpPr>
        <p:spPr>
          <a:xfrm>
            <a:off x="6675119" y="3465196"/>
            <a:ext cx="1905" cy="102870"/>
          </a:xfrm>
          <a:custGeom>
            <a:avLst/>
            <a:gdLst>
              <a:gd name="connsiteX0" fmla="*/ 0 w 1905"/>
              <a:gd name="connsiteY0" fmla="*/ 0 h 102870"/>
              <a:gd name="connsiteX1" fmla="*/ 1905 w 1905"/>
              <a:gd name="connsiteY1" fmla="*/ 102870 h 102870"/>
            </a:gdLst>
            <a:ahLst/>
            <a:cxnLst>
              <a:cxn ang="0">
                <a:pos x="connsiteX0" y="connsiteY0"/>
              </a:cxn>
              <a:cxn ang="0">
                <a:pos x="connsiteX1" y="connsiteY1"/>
              </a:cxn>
            </a:cxnLst>
            <a:rect l="l" t="t" r="r" b="b"/>
            <a:pathLst>
              <a:path w="1905" h="102870">
                <a:moveTo>
                  <a:pt x="0" y="0"/>
                </a:moveTo>
                <a:lnTo>
                  <a:pt x="1905" y="102870"/>
                </a:lnTo>
              </a:path>
            </a:pathLst>
          </a:custGeom>
          <a:noFill/>
          <a:ln w="9525" cap="flat">
            <a:solidFill>
              <a:srgbClr val="FFFFFF"/>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39C07D99-680B-0938-257B-337CAF5A7387}"/>
              </a:ext>
            </a:extLst>
          </p:cNvPr>
          <p:cNvSpPr/>
          <p:nvPr/>
        </p:nvSpPr>
        <p:spPr>
          <a:xfrm>
            <a:off x="7507604" y="3533776"/>
            <a:ext cx="47625" cy="108584"/>
          </a:xfrm>
          <a:custGeom>
            <a:avLst/>
            <a:gdLst>
              <a:gd name="connsiteX0" fmla="*/ 0 w 47625"/>
              <a:gd name="connsiteY0" fmla="*/ 108585 h 108584"/>
              <a:gd name="connsiteX1" fmla="*/ 9525 w 47625"/>
              <a:gd name="connsiteY1" fmla="*/ 89535 h 108584"/>
              <a:gd name="connsiteX2" fmla="*/ 20955 w 47625"/>
              <a:gd name="connsiteY2" fmla="*/ 84772 h 108584"/>
              <a:gd name="connsiteX3" fmla="*/ 20955 w 47625"/>
              <a:gd name="connsiteY3" fmla="*/ 78105 h 108584"/>
              <a:gd name="connsiteX4" fmla="*/ 9525 w 47625"/>
              <a:gd name="connsiteY4" fmla="*/ 67628 h 108584"/>
              <a:gd name="connsiteX5" fmla="*/ 3810 w 47625"/>
              <a:gd name="connsiteY5" fmla="*/ 58103 h 108584"/>
              <a:gd name="connsiteX6" fmla="*/ 20002 w 47625"/>
              <a:gd name="connsiteY6" fmla="*/ 60007 h 108584"/>
              <a:gd name="connsiteX7" fmla="*/ 27622 w 47625"/>
              <a:gd name="connsiteY7" fmla="*/ 53340 h 108584"/>
              <a:gd name="connsiteX8" fmla="*/ 14288 w 47625"/>
              <a:gd name="connsiteY8" fmla="*/ 39053 h 108584"/>
              <a:gd name="connsiteX9" fmla="*/ 27622 w 47625"/>
              <a:gd name="connsiteY9" fmla="*/ 34290 h 108584"/>
              <a:gd name="connsiteX10" fmla="*/ 28575 w 47625"/>
              <a:gd name="connsiteY10" fmla="*/ 24765 h 108584"/>
              <a:gd name="connsiteX11" fmla="*/ 22860 w 47625"/>
              <a:gd name="connsiteY11" fmla="*/ 15240 h 108584"/>
              <a:gd name="connsiteX12" fmla="*/ 22860 w 47625"/>
              <a:gd name="connsiteY12" fmla="*/ 2857 h 108584"/>
              <a:gd name="connsiteX13" fmla="*/ 32385 w 47625"/>
              <a:gd name="connsiteY13" fmla="*/ 2857 h 108584"/>
              <a:gd name="connsiteX14" fmla="*/ 40005 w 47625"/>
              <a:gd name="connsiteY14" fmla="*/ 9525 h 108584"/>
              <a:gd name="connsiteX15" fmla="*/ 47625 w 47625"/>
              <a:gd name="connsiteY15" fmla="*/ 0 h 10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625" h="108584">
                <a:moveTo>
                  <a:pt x="0" y="108585"/>
                </a:moveTo>
                <a:lnTo>
                  <a:pt x="9525" y="89535"/>
                </a:lnTo>
                <a:lnTo>
                  <a:pt x="20955" y="84772"/>
                </a:lnTo>
                <a:lnTo>
                  <a:pt x="20955" y="78105"/>
                </a:lnTo>
                <a:lnTo>
                  <a:pt x="9525" y="67628"/>
                </a:lnTo>
                <a:lnTo>
                  <a:pt x="3810" y="58103"/>
                </a:lnTo>
                <a:lnTo>
                  <a:pt x="20002" y="60007"/>
                </a:lnTo>
                <a:lnTo>
                  <a:pt x="27622" y="53340"/>
                </a:lnTo>
                <a:lnTo>
                  <a:pt x="14288" y="39053"/>
                </a:lnTo>
                <a:lnTo>
                  <a:pt x="27622" y="34290"/>
                </a:lnTo>
                <a:lnTo>
                  <a:pt x="28575" y="24765"/>
                </a:lnTo>
                <a:lnTo>
                  <a:pt x="22860" y="15240"/>
                </a:lnTo>
                <a:lnTo>
                  <a:pt x="22860" y="2857"/>
                </a:lnTo>
                <a:moveTo>
                  <a:pt x="32385" y="2857"/>
                </a:moveTo>
                <a:lnTo>
                  <a:pt x="40005" y="9525"/>
                </a:lnTo>
                <a:lnTo>
                  <a:pt x="47625" y="0"/>
                </a:lnTo>
              </a:path>
            </a:pathLst>
          </a:custGeom>
          <a:solidFill>
            <a:srgbClr val="248B97"/>
          </a:solidFill>
          <a:ln w="9525" cap="flat">
            <a:solidFill>
              <a:srgbClr val="FFFFFF"/>
            </a:solid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D72AFBD-4945-9DC6-7870-5153FF8AF333}"/>
              </a:ext>
            </a:extLst>
          </p:cNvPr>
          <p:cNvSpPr/>
          <p:nvPr/>
        </p:nvSpPr>
        <p:spPr>
          <a:xfrm>
            <a:off x="7420926" y="3834766"/>
            <a:ext cx="364807" cy="24765"/>
          </a:xfrm>
          <a:custGeom>
            <a:avLst/>
            <a:gdLst>
              <a:gd name="connsiteX0" fmla="*/ 0 w 364807"/>
              <a:gd name="connsiteY0" fmla="*/ 24765 h 24765"/>
              <a:gd name="connsiteX1" fmla="*/ 364808 w 364807"/>
              <a:gd name="connsiteY1" fmla="*/ 0 h 24765"/>
            </a:gdLst>
            <a:ahLst/>
            <a:cxnLst>
              <a:cxn ang="0">
                <a:pos x="connsiteX0" y="connsiteY0"/>
              </a:cxn>
              <a:cxn ang="0">
                <a:pos x="connsiteX1" y="connsiteY1"/>
              </a:cxn>
            </a:cxnLst>
            <a:rect l="l" t="t" r="r" b="b"/>
            <a:pathLst>
              <a:path w="364807" h="24765">
                <a:moveTo>
                  <a:pt x="0" y="24765"/>
                </a:moveTo>
                <a:lnTo>
                  <a:pt x="364808" y="0"/>
                </a:lnTo>
              </a:path>
            </a:pathLst>
          </a:custGeom>
          <a:noFill/>
          <a:ln w="9525" cap="flat">
            <a:solidFill>
              <a:srgbClr val="FFFFFF"/>
            </a:solid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8922750-A89B-6D2D-8CBC-C8870FCA64D8}"/>
              </a:ext>
            </a:extLst>
          </p:cNvPr>
          <p:cNvSpPr/>
          <p:nvPr/>
        </p:nvSpPr>
        <p:spPr>
          <a:xfrm>
            <a:off x="5274944" y="893446"/>
            <a:ext cx="49530" cy="635317"/>
          </a:xfrm>
          <a:custGeom>
            <a:avLst/>
            <a:gdLst>
              <a:gd name="connsiteX0" fmla="*/ 49530 w 49530"/>
              <a:gd name="connsiteY0" fmla="*/ 0 h 635317"/>
              <a:gd name="connsiteX1" fmla="*/ 0 w 49530"/>
              <a:gd name="connsiteY1" fmla="*/ 635318 h 635317"/>
            </a:gdLst>
            <a:ahLst/>
            <a:cxnLst>
              <a:cxn ang="0">
                <a:pos x="connsiteX0" y="connsiteY0"/>
              </a:cxn>
              <a:cxn ang="0">
                <a:pos x="connsiteX1" y="connsiteY1"/>
              </a:cxn>
            </a:cxnLst>
            <a:rect l="l" t="t" r="r" b="b"/>
            <a:pathLst>
              <a:path w="49530" h="635317">
                <a:moveTo>
                  <a:pt x="49530" y="0"/>
                </a:moveTo>
                <a:lnTo>
                  <a:pt x="0" y="635318"/>
                </a:lnTo>
              </a:path>
            </a:pathLst>
          </a:custGeom>
          <a:noFill/>
          <a:ln w="9525" cap="flat">
            <a:solidFill>
              <a:srgbClr val="FFFFFF"/>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5B58B85E-26C0-33EB-D6FF-22B372A21503}"/>
              </a:ext>
            </a:extLst>
          </p:cNvPr>
          <p:cNvSpPr/>
          <p:nvPr/>
        </p:nvSpPr>
        <p:spPr>
          <a:xfrm>
            <a:off x="5255894" y="1528764"/>
            <a:ext cx="19050" cy="197167"/>
          </a:xfrm>
          <a:custGeom>
            <a:avLst/>
            <a:gdLst>
              <a:gd name="connsiteX0" fmla="*/ 19050 w 19050"/>
              <a:gd name="connsiteY0" fmla="*/ 0 h 197167"/>
              <a:gd name="connsiteX1" fmla="*/ 0 w 19050"/>
              <a:gd name="connsiteY1" fmla="*/ 197167 h 197167"/>
            </a:gdLst>
            <a:ahLst/>
            <a:cxnLst>
              <a:cxn ang="0">
                <a:pos x="connsiteX0" y="connsiteY0"/>
              </a:cxn>
              <a:cxn ang="0">
                <a:pos x="connsiteX1" y="connsiteY1"/>
              </a:cxn>
            </a:cxnLst>
            <a:rect l="l" t="t" r="r" b="b"/>
            <a:pathLst>
              <a:path w="19050" h="197167">
                <a:moveTo>
                  <a:pt x="19050" y="0"/>
                </a:moveTo>
                <a:lnTo>
                  <a:pt x="0" y="197167"/>
                </a:lnTo>
              </a:path>
            </a:pathLst>
          </a:custGeom>
          <a:noFill/>
          <a:ln w="9525" cap="flat">
            <a:solidFill>
              <a:srgbClr val="FFFFFF"/>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23851CA-52AF-DB53-BD01-0CD09A42202E}"/>
              </a:ext>
            </a:extLst>
          </p:cNvPr>
          <p:cNvSpPr/>
          <p:nvPr/>
        </p:nvSpPr>
        <p:spPr>
          <a:xfrm>
            <a:off x="4205287" y="1600201"/>
            <a:ext cx="1050607" cy="125729"/>
          </a:xfrm>
          <a:custGeom>
            <a:avLst/>
            <a:gdLst>
              <a:gd name="connsiteX0" fmla="*/ 1050607 w 1050607"/>
              <a:gd name="connsiteY0" fmla="*/ 125730 h 125729"/>
              <a:gd name="connsiteX1" fmla="*/ 564832 w 1050607"/>
              <a:gd name="connsiteY1" fmla="*/ 75247 h 125729"/>
              <a:gd name="connsiteX2" fmla="*/ 19050 w 1050607"/>
              <a:gd name="connsiteY2" fmla="*/ 0 h 125729"/>
              <a:gd name="connsiteX3" fmla="*/ 0 w 1050607"/>
              <a:gd name="connsiteY3" fmla="*/ 101917 h 125729"/>
            </a:gdLst>
            <a:ahLst/>
            <a:cxnLst>
              <a:cxn ang="0">
                <a:pos x="connsiteX0" y="connsiteY0"/>
              </a:cxn>
              <a:cxn ang="0">
                <a:pos x="connsiteX1" y="connsiteY1"/>
              </a:cxn>
              <a:cxn ang="0">
                <a:pos x="connsiteX2" y="connsiteY2"/>
              </a:cxn>
              <a:cxn ang="0">
                <a:pos x="connsiteX3" y="connsiteY3"/>
              </a:cxn>
            </a:cxnLst>
            <a:rect l="l" t="t" r="r" b="b"/>
            <a:pathLst>
              <a:path w="1050607" h="125729">
                <a:moveTo>
                  <a:pt x="1050607" y="125730"/>
                </a:moveTo>
                <a:lnTo>
                  <a:pt x="564832" y="75247"/>
                </a:lnTo>
                <a:lnTo>
                  <a:pt x="19050" y="0"/>
                </a:lnTo>
                <a:lnTo>
                  <a:pt x="0" y="101917"/>
                </a:lnTo>
              </a:path>
            </a:pathLst>
          </a:custGeom>
          <a:solidFill>
            <a:srgbClr val="248B97"/>
          </a:solidFill>
          <a:ln w="9525" cap="flat">
            <a:solidFill>
              <a:srgbClr val="FFFFFF"/>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67B3AF9A-AEE2-2176-97CD-C1B1CC6A5FA6}"/>
              </a:ext>
            </a:extLst>
          </p:cNvPr>
          <p:cNvSpPr/>
          <p:nvPr/>
        </p:nvSpPr>
        <p:spPr>
          <a:xfrm>
            <a:off x="8642984" y="3659506"/>
            <a:ext cx="818197" cy="196214"/>
          </a:xfrm>
          <a:custGeom>
            <a:avLst/>
            <a:gdLst>
              <a:gd name="connsiteX0" fmla="*/ 0 w 818197"/>
              <a:gd name="connsiteY0" fmla="*/ 80963 h 196214"/>
              <a:gd name="connsiteX1" fmla="*/ 41910 w 818197"/>
              <a:gd name="connsiteY1" fmla="*/ 62865 h 196214"/>
              <a:gd name="connsiteX2" fmla="*/ 54292 w 818197"/>
              <a:gd name="connsiteY2" fmla="*/ 61913 h 196214"/>
              <a:gd name="connsiteX3" fmla="*/ 123825 w 818197"/>
              <a:gd name="connsiteY3" fmla="*/ 20955 h 196214"/>
              <a:gd name="connsiteX4" fmla="*/ 344805 w 818197"/>
              <a:gd name="connsiteY4" fmla="*/ 0 h 196214"/>
              <a:gd name="connsiteX5" fmla="*/ 348615 w 818197"/>
              <a:gd name="connsiteY5" fmla="*/ 4763 h 196214"/>
              <a:gd name="connsiteX6" fmla="*/ 346710 w 818197"/>
              <a:gd name="connsiteY6" fmla="*/ 18097 h 196214"/>
              <a:gd name="connsiteX7" fmla="*/ 353377 w 818197"/>
              <a:gd name="connsiteY7" fmla="*/ 20955 h 196214"/>
              <a:gd name="connsiteX8" fmla="*/ 364807 w 818197"/>
              <a:gd name="connsiteY8" fmla="*/ 6667 h 196214"/>
              <a:gd name="connsiteX9" fmla="*/ 396240 w 818197"/>
              <a:gd name="connsiteY9" fmla="*/ 35242 h 196214"/>
              <a:gd name="connsiteX10" fmla="*/ 397192 w 818197"/>
              <a:gd name="connsiteY10" fmla="*/ 60007 h 196214"/>
              <a:gd name="connsiteX11" fmla="*/ 584835 w 818197"/>
              <a:gd name="connsiteY11" fmla="*/ 33338 h 196214"/>
              <a:gd name="connsiteX12" fmla="*/ 818197 w 818197"/>
              <a:gd name="connsiteY12" fmla="*/ 196215 h 196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18197" h="196214">
                <a:moveTo>
                  <a:pt x="0" y="80963"/>
                </a:moveTo>
                <a:lnTo>
                  <a:pt x="41910" y="62865"/>
                </a:lnTo>
                <a:lnTo>
                  <a:pt x="54292" y="61913"/>
                </a:lnTo>
                <a:lnTo>
                  <a:pt x="123825" y="20955"/>
                </a:lnTo>
                <a:lnTo>
                  <a:pt x="344805" y="0"/>
                </a:lnTo>
                <a:lnTo>
                  <a:pt x="348615" y="4763"/>
                </a:lnTo>
                <a:lnTo>
                  <a:pt x="346710" y="18097"/>
                </a:lnTo>
                <a:lnTo>
                  <a:pt x="353377" y="20955"/>
                </a:lnTo>
                <a:lnTo>
                  <a:pt x="364807" y="6667"/>
                </a:lnTo>
                <a:lnTo>
                  <a:pt x="396240" y="35242"/>
                </a:lnTo>
                <a:lnTo>
                  <a:pt x="397192" y="60007"/>
                </a:lnTo>
                <a:lnTo>
                  <a:pt x="584835" y="33338"/>
                </a:lnTo>
                <a:lnTo>
                  <a:pt x="818197" y="196215"/>
                </a:lnTo>
              </a:path>
            </a:pathLst>
          </a:custGeom>
          <a:solidFill>
            <a:srgbClr val="248B97"/>
          </a:solidFill>
          <a:ln w="9525" cap="flat">
            <a:solidFill>
              <a:srgbClr val="FFFFFF"/>
            </a:solid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94A56-0849-2841-2C16-02C6AC8F039D}"/>
              </a:ext>
            </a:extLst>
          </p:cNvPr>
          <p:cNvSpPr/>
          <p:nvPr/>
        </p:nvSpPr>
        <p:spPr>
          <a:xfrm>
            <a:off x="8439149" y="3376614"/>
            <a:ext cx="396239" cy="392430"/>
          </a:xfrm>
          <a:custGeom>
            <a:avLst/>
            <a:gdLst>
              <a:gd name="connsiteX0" fmla="*/ 396240 w 396239"/>
              <a:gd name="connsiteY0" fmla="*/ 0 h 392430"/>
              <a:gd name="connsiteX1" fmla="*/ 396240 w 396239"/>
              <a:gd name="connsiteY1" fmla="*/ 49530 h 392430"/>
              <a:gd name="connsiteX2" fmla="*/ 381952 w 396239"/>
              <a:gd name="connsiteY2" fmla="*/ 48578 h 392430"/>
              <a:gd name="connsiteX3" fmla="*/ 368618 w 396239"/>
              <a:gd name="connsiteY3" fmla="*/ 60007 h 392430"/>
              <a:gd name="connsiteX4" fmla="*/ 345757 w 396239"/>
              <a:gd name="connsiteY4" fmla="*/ 109538 h 392430"/>
              <a:gd name="connsiteX5" fmla="*/ 320993 w 396239"/>
              <a:gd name="connsiteY5" fmla="*/ 99060 h 392430"/>
              <a:gd name="connsiteX6" fmla="*/ 287655 w 396239"/>
              <a:gd name="connsiteY6" fmla="*/ 122872 h 392430"/>
              <a:gd name="connsiteX7" fmla="*/ 280988 w 396239"/>
              <a:gd name="connsiteY7" fmla="*/ 142875 h 392430"/>
              <a:gd name="connsiteX8" fmla="*/ 266700 w 396239"/>
              <a:gd name="connsiteY8" fmla="*/ 154305 h 392430"/>
              <a:gd name="connsiteX9" fmla="*/ 259080 w 396239"/>
              <a:gd name="connsiteY9" fmla="*/ 146685 h 392430"/>
              <a:gd name="connsiteX10" fmla="*/ 258127 w 396239"/>
              <a:gd name="connsiteY10" fmla="*/ 132397 h 392430"/>
              <a:gd name="connsiteX11" fmla="*/ 250507 w 396239"/>
              <a:gd name="connsiteY11" fmla="*/ 130493 h 392430"/>
              <a:gd name="connsiteX12" fmla="*/ 212407 w 396239"/>
              <a:gd name="connsiteY12" fmla="*/ 161925 h 392430"/>
              <a:gd name="connsiteX13" fmla="*/ 206693 w 396239"/>
              <a:gd name="connsiteY13" fmla="*/ 194310 h 392430"/>
              <a:gd name="connsiteX14" fmla="*/ 161925 w 396239"/>
              <a:gd name="connsiteY14" fmla="*/ 217170 h 392430"/>
              <a:gd name="connsiteX15" fmla="*/ 157163 w 396239"/>
              <a:gd name="connsiteY15" fmla="*/ 228600 h 392430"/>
              <a:gd name="connsiteX16" fmla="*/ 126682 w 396239"/>
              <a:gd name="connsiteY16" fmla="*/ 253365 h 392430"/>
              <a:gd name="connsiteX17" fmla="*/ 92393 w 396239"/>
              <a:gd name="connsiteY17" fmla="*/ 258128 h 392430"/>
              <a:gd name="connsiteX18" fmla="*/ 48577 w 396239"/>
              <a:gd name="connsiteY18" fmla="*/ 286703 h 392430"/>
              <a:gd name="connsiteX19" fmla="*/ 40957 w 396239"/>
              <a:gd name="connsiteY19" fmla="*/ 325755 h 392430"/>
              <a:gd name="connsiteX20" fmla="*/ 28575 w 396239"/>
              <a:gd name="connsiteY20" fmla="*/ 334328 h 392430"/>
              <a:gd name="connsiteX21" fmla="*/ 14288 w 396239"/>
              <a:gd name="connsiteY21" fmla="*/ 333375 h 392430"/>
              <a:gd name="connsiteX22" fmla="*/ 952 w 396239"/>
              <a:gd name="connsiteY22" fmla="*/ 345757 h 392430"/>
              <a:gd name="connsiteX23" fmla="*/ 0 w 396239"/>
              <a:gd name="connsiteY23" fmla="*/ 392430 h 392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6239" h="392430">
                <a:moveTo>
                  <a:pt x="396240" y="0"/>
                </a:moveTo>
                <a:lnTo>
                  <a:pt x="396240" y="49530"/>
                </a:lnTo>
                <a:lnTo>
                  <a:pt x="381952" y="48578"/>
                </a:lnTo>
                <a:lnTo>
                  <a:pt x="368618" y="60007"/>
                </a:lnTo>
                <a:lnTo>
                  <a:pt x="345757" y="109538"/>
                </a:lnTo>
                <a:lnTo>
                  <a:pt x="320993" y="99060"/>
                </a:lnTo>
                <a:lnTo>
                  <a:pt x="287655" y="122872"/>
                </a:lnTo>
                <a:lnTo>
                  <a:pt x="280988" y="142875"/>
                </a:lnTo>
                <a:lnTo>
                  <a:pt x="266700" y="154305"/>
                </a:lnTo>
                <a:lnTo>
                  <a:pt x="259080" y="146685"/>
                </a:lnTo>
                <a:lnTo>
                  <a:pt x="258127" y="132397"/>
                </a:lnTo>
                <a:lnTo>
                  <a:pt x="250507" y="130493"/>
                </a:lnTo>
                <a:lnTo>
                  <a:pt x="212407" y="161925"/>
                </a:lnTo>
                <a:lnTo>
                  <a:pt x="206693" y="194310"/>
                </a:lnTo>
                <a:lnTo>
                  <a:pt x="161925" y="217170"/>
                </a:lnTo>
                <a:lnTo>
                  <a:pt x="157163" y="228600"/>
                </a:lnTo>
                <a:lnTo>
                  <a:pt x="126682" y="253365"/>
                </a:lnTo>
                <a:lnTo>
                  <a:pt x="92393" y="258128"/>
                </a:lnTo>
                <a:lnTo>
                  <a:pt x="48577" y="286703"/>
                </a:lnTo>
                <a:lnTo>
                  <a:pt x="40957" y="325755"/>
                </a:lnTo>
                <a:lnTo>
                  <a:pt x="28575" y="334328"/>
                </a:lnTo>
                <a:lnTo>
                  <a:pt x="14288" y="333375"/>
                </a:lnTo>
                <a:lnTo>
                  <a:pt x="952" y="345757"/>
                </a:lnTo>
                <a:lnTo>
                  <a:pt x="0" y="392430"/>
                </a:lnTo>
              </a:path>
            </a:pathLst>
          </a:custGeom>
          <a:solidFill>
            <a:srgbClr val="248B97"/>
          </a:solidFill>
          <a:ln w="9525" cap="flat">
            <a:solidFill>
              <a:srgbClr val="FFFFFF"/>
            </a:solid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4CA7FB49-6A1B-72BA-0E01-2B36C3300CA7}"/>
              </a:ext>
            </a:extLst>
          </p:cNvPr>
          <p:cNvSpPr/>
          <p:nvPr/>
        </p:nvSpPr>
        <p:spPr>
          <a:xfrm>
            <a:off x="8835389" y="3215641"/>
            <a:ext cx="932497" cy="160972"/>
          </a:xfrm>
          <a:custGeom>
            <a:avLst/>
            <a:gdLst>
              <a:gd name="connsiteX0" fmla="*/ 0 w 932497"/>
              <a:gd name="connsiteY0" fmla="*/ 160972 h 160972"/>
              <a:gd name="connsiteX1" fmla="*/ 280035 w 932497"/>
              <a:gd name="connsiteY1" fmla="*/ 127635 h 160972"/>
              <a:gd name="connsiteX2" fmla="*/ 655320 w 932497"/>
              <a:gd name="connsiteY2" fmla="*/ 58103 h 160972"/>
              <a:gd name="connsiteX3" fmla="*/ 932498 w 932497"/>
              <a:gd name="connsiteY3" fmla="*/ 0 h 160972"/>
            </a:gdLst>
            <a:ahLst/>
            <a:cxnLst>
              <a:cxn ang="0">
                <a:pos x="connsiteX0" y="connsiteY0"/>
              </a:cxn>
              <a:cxn ang="0">
                <a:pos x="connsiteX1" y="connsiteY1"/>
              </a:cxn>
              <a:cxn ang="0">
                <a:pos x="connsiteX2" y="connsiteY2"/>
              </a:cxn>
              <a:cxn ang="0">
                <a:pos x="connsiteX3" y="connsiteY3"/>
              </a:cxn>
            </a:cxnLst>
            <a:rect l="l" t="t" r="r" b="b"/>
            <a:pathLst>
              <a:path w="932497" h="160972">
                <a:moveTo>
                  <a:pt x="0" y="160972"/>
                </a:moveTo>
                <a:lnTo>
                  <a:pt x="280035" y="127635"/>
                </a:lnTo>
                <a:lnTo>
                  <a:pt x="655320" y="58103"/>
                </a:lnTo>
                <a:lnTo>
                  <a:pt x="932498" y="0"/>
                </a:lnTo>
              </a:path>
            </a:pathLst>
          </a:custGeom>
          <a:solidFill>
            <a:srgbClr val="248B97"/>
          </a:solidFill>
          <a:ln w="9525" cap="flat">
            <a:solidFill>
              <a:srgbClr val="FFFFFF"/>
            </a:solid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E9FE6D21-6B7C-F30E-5253-6CF5A24EC93A}"/>
              </a:ext>
            </a:extLst>
          </p:cNvPr>
          <p:cNvSpPr/>
          <p:nvPr/>
        </p:nvSpPr>
        <p:spPr>
          <a:xfrm>
            <a:off x="5274944" y="1528764"/>
            <a:ext cx="1092517" cy="51434"/>
          </a:xfrm>
          <a:custGeom>
            <a:avLst/>
            <a:gdLst>
              <a:gd name="connsiteX0" fmla="*/ 0 w 1092517"/>
              <a:gd name="connsiteY0" fmla="*/ 0 h 51434"/>
              <a:gd name="connsiteX1" fmla="*/ 373380 w 1092517"/>
              <a:gd name="connsiteY1" fmla="*/ 27623 h 51434"/>
              <a:gd name="connsiteX2" fmla="*/ 811530 w 1092517"/>
              <a:gd name="connsiteY2" fmla="*/ 47625 h 51434"/>
              <a:gd name="connsiteX3" fmla="*/ 1092518 w 1092517"/>
              <a:gd name="connsiteY3" fmla="*/ 51435 h 51434"/>
            </a:gdLst>
            <a:ahLst/>
            <a:cxnLst>
              <a:cxn ang="0">
                <a:pos x="connsiteX0" y="connsiteY0"/>
              </a:cxn>
              <a:cxn ang="0">
                <a:pos x="connsiteX1" y="connsiteY1"/>
              </a:cxn>
              <a:cxn ang="0">
                <a:pos x="connsiteX2" y="connsiteY2"/>
              </a:cxn>
              <a:cxn ang="0">
                <a:pos x="connsiteX3" y="connsiteY3"/>
              </a:cxn>
            </a:cxnLst>
            <a:rect l="l" t="t" r="r" b="b"/>
            <a:pathLst>
              <a:path w="1092517" h="51434">
                <a:moveTo>
                  <a:pt x="0" y="0"/>
                </a:moveTo>
                <a:lnTo>
                  <a:pt x="373380" y="27623"/>
                </a:lnTo>
                <a:lnTo>
                  <a:pt x="811530" y="47625"/>
                </a:lnTo>
                <a:lnTo>
                  <a:pt x="1092518" y="51435"/>
                </a:lnTo>
              </a:path>
            </a:pathLst>
          </a:custGeom>
          <a:solidFill>
            <a:srgbClr val="248B97"/>
          </a:solidFill>
          <a:ln w="9525" cap="flat">
            <a:solidFill>
              <a:srgbClr val="FFFFFF"/>
            </a:solid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65A76E83-ED5D-B22D-067A-FDA9CDA24DB8}"/>
              </a:ext>
            </a:extLst>
          </p:cNvPr>
          <p:cNvSpPr/>
          <p:nvPr/>
        </p:nvSpPr>
        <p:spPr>
          <a:xfrm>
            <a:off x="5218746" y="2144079"/>
            <a:ext cx="1163002" cy="160019"/>
          </a:xfrm>
          <a:custGeom>
            <a:avLst/>
            <a:gdLst>
              <a:gd name="connsiteX0" fmla="*/ 0 w 1163002"/>
              <a:gd name="connsiteY0" fmla="*/ 0 h 160019"/>
              <a:gd name="connsiteX1" fmla="*/ 486728 w 1163002"/>
              <a:gd name="connsiteY1" fmla="*/ 33338 h 160019"/>
              <a:gd name="connsiteX2" fmla="*/ 848678 w 1163002"/>
              <a:gd name="connsiteY2" fmla="*/ 48577 h 160019"/>
              <a:gd name="connsiteX3" fmla="*/ 881063 w 1163002"/>
              <a:gd name="connsiteY3" fmla="*/ 79057 h 160019"/>
              <a:gd name="connsiteX4" fmla="*/ 897255 w 1163002"/>
              <a:gd name="connsiteY4" fmla="*/ 80963 h 160019"/>
              <a:gd name="connsiteX5" fmla="*/ 917258 w 1163002"/>
              <a:gd name="connsiteY5" fmla="*/ 100013 h 160019"/>
              <a:gd name="connsiteX6" fmla="*/ 934403 w 1163002"/>
              <a:gd name="connsiteY6" fmla="*/ 99060 h 160019"/>
              <a:gd name="connsiteX7" fmla="*/ 951547 w 1163002"/>
              <a:gd name="connsiteY7" fmla="*/ 80010 h 160019"/>
              <a:gd name="connsiteX8" fmla="*/ 965835 w 1163002"/>
              <a:gd name="connsiteY8" fmla="*/ 85725 h 160019"/>
              <a:gd name="connsiteX9" fmla="*/ 975360 w 1163002"/>
              <a:gd name="connsiteY9" fmla="*/ 79057 h 160019"/>
              <a:gd name="connsiteX10" fmla="*/ 982028 w 1163002"/>
              <a:gd name="connsiteY10" fmla="*/ 83820 h 160019"/>
              <a:gd name="connsiteX11" fmla="*/ 990600 w 1163002"/>
              <a:gd name="connsiteY11" fmla="*/ 80010 h 160019"/>
              <a:gd name="connsiteX12" fmla="*/ 997268 w 1163002"/>
              <a:gd name="connsiteY12" fmla="*/ 83820 h 160019"/>
              <a:gd name="connsiteX13" fmla="*/ 1005840 w 1163002"/>
              <a:gd name="connsiteY13" fmla="*/ 80010 h 160019"/>
              <a:gd name="connsiteX14" fmla="*/ 1015365 w 1163002"/>
              <a:gd name="connsiteY14" fmla="*/ 84772 h 160019"/>
              <a:gd name="connsiteX15" fmla="*/ 1028700 w 1163002"/>
              <a:gd name="connsiteY15" fmla="*/ 79057 h 160019"/>
              <a:gd name="connsiteX16" fmla="*/ 1047750 w 1163002"/>
              <a:gd name="connsiteY16" fmla="*/ 84772 h 160019"/>
              <a:gd name="connsiteX17" fmla="*/ 1053465 w 1163002"/>
              <a:gd name="connsiteY17" fmla="*/ 95250 h 160019"/>
              <a:gd name="connsiteX18" fmla="*/ 1111568 w 1163002"/>
              <a:gd name="connsiteY18" fmla="*/ 116205 h 160019"/>
              <a:gd name="connsiteX19" fmla="*/ 1122998 w 1163002"/>
              <a:gd name="connsiteY19" fmla="*/ 128588 h 160019"/>
              <a:gd name="connsiteX20" fmla="*/ 1131570 w 1163002"/>
              <a:gd name="connsiteY20" fmla="*/ 153352 h 160019"/>
              <a:gd name="connsiteX21" fmla="*/ 1148715 w 1163002"/>
              <a:gd name="connsiteY21" fmla="*/ 160020 h 160019"/>
              <a:gd name="connsiteX22" fmla="*/ 1163003 w 1163002"/>
              <a:gd name="connsiteY22" fmla="*/ 158115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63002" h="160019">
                <a:moveTo>
                  <a:pt x="0" y="0"/>
                </a:moveTo>
                <a:lnTo>
                  <a:pt x="486728" y="33338"/>
                </a:lnTo>
                <a:lnTo>
                  <a:pt x="848678" y="48577"/>
                </a:lnTo>
                <a:lnTo>
                  <a:pt x="881063" y="79057"/>
                </a:lnTo>
                <a:lnTo>
                  <a:pt x="897255" y="80963"/>
                </a:lnTo>
                <a:lnTo>
                  <a:pt x="917258" y="100013"/>
                </a:lnTo>
                <a:lnTo>
                  <a:pt x="934403" y="99060"/>
                </a:lnTo>
                <a:lnTo>
                  <a:pt x="951547" y="80010"/>
                </a:lnTo>
                <a:lnTo>
                  <a:pt x="965835" y="85725"/>
                </a:lnTo>
                <a:lnTo>
                  <a:pt x="975360" y="79057"/>
                </a:lnTo>
                <a:lnTo>
                  <a:pt x="982028" y="83820"/>
                </a:lnTo>
                <a:lnTo>
                  <a:pt x="990600" y="80010"/>
                </a:lnTo>
                <a:lnTo>
                  <a:pt x="997268" y="83820"/>
                </a:lnTo>
                <a:lnTo>
                  <a:pt x="1005840" y="80010"/>
                </a:lnTo>
                <a:lnTo>
                  <a:pt x="1015365" y="84772"/>
                </a:lnTo>
                <a:lnTo>
                  <a:pt x="1028700" y="79057"/>
                </a:lnTo>
                <a:lnTo>
                  <a:pt x="1047750" y="84772"/>
                </a:lnTo>
                <a:lnTo>
                  <a:pt x="1053465" y="95250"/>
                </a:lnTo>
                <a:lnTo>
                  <a:pt x="1111568" y="116205"/>
                </a:lnTo>
                <a:lnTo>
                  <a:pt x="1122998" y="128588"/>
                </a:lnTo>
                <a:lnTo>
                  <a:pt x="1131570" y="153352"/>
                </a:lnTo>
                <a:lnTo>
                  <a:pt x="1148715" y="160020"/>
                </a:lnTo>
                <a:lnTo>
                  <a:pt x="1163003" y="158115"/>
                </a:lnTo>
              </a:path>
            </a:pathLst>
          </a:custGeom>
          <a:solidFill>
            <a:srgbClr val="248B97"/>
          </a:solidFill>
          <a:ln w="9525" cap="flat">
            <a:solidFill>
              <a:srgbClr val="FFFFFF"/>
            </a:solid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9CA3D53-AEA8-D66E-5E71-A13286AEA3DB}"/>
              </a:ext>
            </a:extLst>
          </p:cNvPr>
          <p:cNvSpPr/>
          <p:nvPr/>
        </p:nvSpPr>
        <p:spPr>
          <a:xfrm>
            <a:off x="5183504" y="2144079"/>
            <a:ext cx="35242" cy="421004"/>
          </a:xfrm>
          <a:custGeom>
            <a:avLst/>
            <a:gdLst>
              <a:gd name="connsiteX0" fmla="*/ 0 w 35242"/>
              <a:gd name="connsiteY0" fmla="*/ 421005 h 421004"/>
              <a:gd name="connsiteX1" fmla="*/ 35242 w 35242"/>
              <a:gd name="connsiteY1" fmla="*/ 0 h 421004"/>
            </a:gdLst>
            <a:ahLst/>
            <a:cxnLst>
              <a:cxn ang="0">
                <a:pos x="connsiteX0" y="connsiteY0"/>
              </a:cxn>
              <a:cxn ang="0">
                <a:pos x="connsiteX1" y="connsiteY1"/>
              </a:cxn>
            </a:cxnLst>
            <a:rect l="l" t="t" r="r" b="b"/>
            <a:pathLst>
              <a:path w="35242" h="421004">
                <a:moveTo>
                  <a:pt x="0" y="421005"/>
                </a:moveTo>
                <a:lnTo>
                  <a:pt x="35242" y="0"/>
                </a:lnTo>
              </a:path>
            </a:pathLst>
          </a:custGeom>
          <a:noFill/>
          <a:ln w="9525" cap="flat">
            <a:solidFill>
              <a:srgbClr val="FFFFFF"/>
            </a:solid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6ACD9DFE-21CF-70A4-256C-4326A9D4506F}"/>
              </a:ext>
            </a:extLst>
          </p:cNvPr>
          <p:cNvSpPr/>
          <p:nvPr/>
        </p:nvSpPr>
        <p:spPr>
          <a:xfrm>
            <a:off x="9995534" y="1310641"/>
            <a:ext cx="68579" cy="500062"/>
          </a:xfrm>
          <a:custGeom>
            <a:avLst/>
            <a:gdLst>
              <a:gd name="connsiteX0" fmla="*/ 47625 w 68579"/>
              <a:gd name="connsiteY0" fmla="*/ 0 h 500062"/>
              <a:gd name="connsiteX1" fmla="*/ 59055 w 68579"/>
              <a:gd name="connsiteY1" fmla="*/ 21908 h 500062"/>
              <a:gd name="connsiteX2" fmla="*/ 48577 w 68579"/>
              <a:gd name="connsiteY2" fmla="*/ 55245 h 500062"/>
              <a:gd name="connsiteX3" fmla="*/ 68580 w 68579"/>
              <a:gd name="connsiteY3" fmla="*/ 81915 h 500062"/>
              <a:gd name="connsiteX4" fmla="*/ 64770 w 68579"/>
              <a:gd name="connsiteY4" fmla="*/ 98108 h 500062"/>
              <a:gd name="connsiteX5" fmla="*/ 65722 w 68579"/>
              <a:gd name="connsiteY5" fmla="*/ 110490 h 500062"/>
              <a:gd name="connsiteX6" fmla="*/ 55245 w 68579"/>
              <a:gd name="connsiteY6" fmla="*/ 130493 h 500062"/>
              <a:gd name="connsiteX7" fmla="*/ 41910 w 68579"/>
              <a:gd name="connsiteY7" fmla="*/ 134302 h 500062"/>
              <a:gd name="connsiteX8" fmla="*/ 36195 w 68579"/>
              <a:gd name="connsiteY8" fmla="*/ 146685 h 500062"/>
              <a:gd name="connsiteX9" fmla="*/ 16192 w 68579"/>
              <a:gd name="connsiteY9" fmla="*/ 156210 h 500062"/>
              <a:gd name="connsiteX10" fmla="*/ 9525 w 68579"/>
              <a:gd name="connsiteY10" fmla="*/ 170498 h 500062"/>
              <a:gd name="connsiteX11" fmla="*/ 22860 w 68579"/>
              <a:gd name="connsiteY11" fmla="*/ 202883 h 500062"/>
              <a:gd name="connsiteX12" fmla="*/ 18097 w 68579"/>
              <a:gd name="connsiteY12" fmla="*/ 226695 h 500062"/>
              <a:gd name="connsiteX13" fmla="*/ 22860 w 68579"/>
              <a:gd name="connsiteY13" fmla="*/ 240983 h 500062"/>
              <a:gd name="connsiteX14" fmla="*/ 13335 w 68579"/>
              <a:gd name="connsiteY14" fmla="*/ 259080 h 500062"/>
              <a:gd name="connsiteX15" fmla="*/ 17145 w 68579"/>
              <a:gd name="connsiteY15" fmla="*/ 277178 h 500062"/>
              <a:gd name="connsiteX16" fmla="*/ 4763 w 68579"/>
              <a:gd name="connsiteY16" fmla="*/ 295275 h 500062"/>
              <a:gd name="connsiteX17" fmla="*/ 6667 w 68579"/>
              <a:gd name="connsiteY17" fmla="*/ 316230 h 500062"/>
              <a:gd name="connsiteX18" fmla="*/ 0 w 68579"/>
              <a:gd name="connsiteY18" fmla="*/ 326707 h 500062"/>
              <a:gd name="connsiteX19" fmla="*/ 6667 w 68579"/>
              <a:gd name="connsiteY19" fmla="*/ 369570 h 500062"/>
              <a:gd name="connsiteX20" fmla="*/ 13335 w 68579"/>
              <a:gd name="connsiteY20" fmla="*/ 383857 h 500062"/>
              <a:gd name="connsiteX21" fmla="*/ 8572 w 68579"/>
              <a:gd name="connsiteY21" fmla="*/ 408623 h 500062"/>
              <a:gd name="connsiteX22" fmla="*/ 17145 w 68579"/>
              <a:gd name="connsiteY22" fmla="*/ 425768 h 500062"/>
              <a:gd name="connsiteX23" fmla="*/ 15240 w 68579"/>
              <a:gd name="connsiteY23" fmla="*/ 449580 h 500062"/>
              <a:gd name="connsiteX24" fmla="*/ 10477 w 68579"/>
              <a:gd name="connsiteY24" fmla="*/ 461963 h 500062"/>
              <a:gd name="connsiteX25" fmla="*/ 9525 w 68579"/>
              <a:gd name="connsiteY25" fmla="*/ 475298 h 500062"/>
              <a:gd name="connsiteX26" fmla="*/ 29527 w 68579"/>
              <a:gd name="connsiteY26" fmla="*/ 500063 h 500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8579" h="500062">
                <a:moveTo>
                  <a:pt x="47625" y="0"/>
                </a:moveTo>
                <a:lnTo>
                  <a:pt x="59055" y="21908"/>
                </a:lnTo>
                <a:lnTo>
                  <a:pt x="48577" y="55245"/>
                </a:lnTo>
                <a:lnTo>
                  <a:pt x="68580" y="81915"/>
                </a:lnTo>
                <a:lnTo>
                  <a:pt x="64770" y="98108"/>
                </a:lnTo>
                <a:lnTo>
                  <a:pt x="65722" y="110490"/>
                </a:lnTo>
                <a:lnTo>
                  <a:pt x="55245" y="130493"/>
                </a:lnTo>
                <a:lnTo>
                  <a:pt x="41910" y="134302"/>
                </a:lnTo>
                <a:lnTo>
                  <a:pt x="36195" y="146685"/>
                </a:lnTo>
                <a:lnTo>
                  <a:pt x="16192" y="156210"/>
                </a:lnTo>
                <a:lnTo>
                  <a:pt x="9525" y="170498"/>
                </a:lnTo>
                <a:lnTo>
                  <a:pt x="22860" y="202883"/>
                </a:lnTo>
                <a:lnTo>
                  <a:pt x="18097" y="226695"/>
                </a:lnTo>
                <a:lnTo>
                  <a:pt x="22860" y="240983"/>
                </a:lnTo>
                <a:lnTo>
                  <a:pt x="13335" y="259080"/>
                </a:lnTo>
                <a:lnTo>
                  <a:pt x="17145" y="277178"/>
                </a:lnTo>
                <a:lnTo>
                  <a:pt x="4763" y="295275"/>
                </a:lnTo>
                <a:lnTo>
                  <a:pt x="6667" y="316230"/>
                </a:lnTo>
                <a:lnTo>
                  <a:pt x="0" y="326707"/>
                </a:lnTo>
                <a:lnTo>
                  <a:pt x="6667" y="369570"/>
                </a:lnTo>
                <a:lnTo>
                  <a:pt x="13335" y="383857"/>
                </a:lnTo>
                <a:lnTo>
                  <a:pt x="8572" y="408623"/>
                </a:lnTo>
                <a:lnTo>
                  <a:pt x="17145" y="425768"/>
                </a:lnTo>
                <a:lnTo>
                  <a:pt x="15240" y="449580"/>
                </a:lnTo>
                <a:lnTo>
                  <a:pt x="10477" y="461963"/>
                </a:lnTo>
                <a:lnTo>
                  <a:pt x="9525" y="475298"/>
                </a:lnTo>
                <a:lnTo>
                  <a:pt x="29527" y="500063"/>
                </a:lnTo>
              </a:path>
            </a:pathLst>
          </a:custGeom>
          <a:solidFill>
            <a:srgbClr val="248B97"/>
          </a:solidFill>
          <a:ln w="9525" cap="flat">
            <a:solidFill>
              <a:srgbClr val="FFFFFF"/>
            </a:solid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F77624A5-9338-A79B-5CC3-91EB225B728C}"/>
              </a:ext>
            </a:extLst>
          </p:cNvPr>
          <p:cNvSpPr/>
          <p:nvPr/>
        </p:nvSpPr>
        <p:spPr>
          <a:xfrm>
            <a:off x="9757409" y="2171701"/>
            <a:ext cx="139064" cy="102870"/>
          </a:xfrm>
          <a:custGeom>
            <a:avLst/>
            <a:gdLst>
              <a:gd name="connsiteX0" fmla="*/ 0 w 139064"/>
              <a:gd name="connsiteY0" fmla="*/ 0 h 102870"/>
              <a:gd name="connsiteX1" fmla="*/ 139065 w 139064"/>
              <a:gd name="connsiteY1" fmla="*/ 46672 h 102870"/>
              <a:gd name="connsiteX2" fmla="*/ 135255 w 139064"/>
              <a:gd name="connsiteY2" fmla="*/ 102870 h 102870"/>
            </a:gdLst>
            <a:ahLst/>
            <a:cxnLst>
              <a:cxn ang="0">
                <a:pos x="connsiteX0" y="connsiteY0"/>
              </a:cxn>
              <a:cxn ang="0">
                <a:pos x="connsiteX1" y="connsiteY1"/>
              </a:cxn>
              <a:cxn ang="0">
                <a:pos x="connsiteX2" y="connsiteY2"/>
              </a:cxn>
            </a:cxnLst>
            <a:rect l="l" t="t" r="r" b="b"/>
            <a:pathLst>
              <a:path w="139064" h="102870">
                <a:moveTo>
                  <a:pt x="0" y="0"/>
                </a:moveTo>
                <a:lnTo>
                  <a:pt x="139065" y="46672"/>
                </a:lnTo>
                <a:lnTo>
                  <a:pt x="135255" y="102870"/>
                </a:lnTo>
              </a:path>
            </a:pathLst>
          </a:custGeom>
          <a:solidFill>
            <a:srgbClr val="248B97"/>
          </a:solidFill>
          <a:ln w="9525" cap="flat">
            <a:solidFill>
              <a:srgbClr val="FFFFFF"/>
            </a:solid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008074F1-658D-7221-18B5-F8312BC4D603}"/>
              </a:ext>
            </a:extLst>
          </p:cNvPr>
          <p:cNvSpPr/>
          <p:nvPr/>
        </p:nvSpPr>
        <p:spPr>
          <a:xfrm>
            <a:off x="9710737" y="2171701"/>
            <a:ext cx="100012" cy="349567"/>
          </a:xfrm>
          <a:custGeom>
            <a:avLst/>
            <a:gdLst>
              <a:gd name="connsiteX0" fmla="*/ 7620 w 100012"/>
              <a:gd name="connsiteY0" fmla="*/ 349567 h 349567"/>
              <a:gd name="connsiteX1" fmla="*/ 20955 w 100012"/>
              <a:gd name="connsiteY1" fmla="*/ 333375 h 349567"/>
              <a:gd name="connsiteX2" fmla="*/ 36195 w 100012"/>
              <a:gd name="connsiteY2" fmla="*/ 327660 h 349567"/>
              <a:gd name="connsiteX3" fmla="*/ 53340 w 100012"/>
              <a:gd name="connsiteY3" fmla="*/ 299085 h 349567"/>
              <a:gd name="connsiteX4" fmla="*/ 68580 w 100012"/>
              <a:gd name="connsiteY4" fmla="*/ 277178 h 349567"/>
              <a:gd name="connsiteX5" fmla="*/ 100013 w 100012"/>
              <a:gd name="connsiteY5" fmla="*/ 252413 h 349567"/>
              <a:gd name="connsiteX6" fmla="*/ 60007 w 100012"/>
              <a:gd name="connsiteY6" fmla="*/ 221933 h 349567"/>
              <a:gd name="connsiteX7" fmla="*/ 40005 w 100012"/>
              <a:gd name="connsiteY7" fmla="*/ 211455 h 349567"/>
              <a:gd name="connsiteX8" fmla="*/ 30480 w 100012"/>
              <a:gd name="connsiteY8" fmla="*/ 184785 h 349567"/>
              <a:gd name="connsiteX9" fmla="*/ 4763 w 100012"/>
              <a:gd name="connsiteY9" fmla="*/ 176213 h 349567"/>
              <a:gd name="connsiteX10" fmla="*/ 0 w 100012"/>
              <a:gd name="connsiteY10" fmla="*/ 141922 h 349567"/>
              <a:gd name="connsiteX11" fmla="*/ 9525 w 100012"/>
              <a:gd name="connsiteY11" fmla="*/ 132397 h 349567"/>
              <a:gd name="connsiteX12" fmla="*/ 16193 w 100012"/>
              <a:gd name="connsiteY12" fmla="*/ 113347 h 349567"/>
              <a:gd name="connsiteX13" fmla="*/ 1905 w 100012"/>
              <a:gd name="connsiteY13" fmla="*/ 96203 h 349567"/>
              <a:gd name="connsiteX14" fmla="*/ 30480 w 100012"/>
              <a:gd name="connsiteY14" fmla="*/ 44767 h 349567"/>
              <a:gd name="connsiteX15" fmla="*/ 29527 w 100012"/>
              <a:gd name="connsiteY15" fmla="*/ 23813 h 349567"/>
              <a:gd name="connsiteX16" fmla="*/ 46673 w 100012"/>
              <a:gd name="connsiteY16" fmla="*/ 0 h 349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012" h="349567">
                <a:moveTo>
                  <a:pt x="7620" y="349567"/>
                </a:moveTo>
                <a:lnTo>
                  <a:pt x="20955" y="333375"/>
                </a:lnTo>
                <a:lnTo>
                  <a:pt x="36195" y="327660"/>
                </a:lnTo>
                <a:lnTo>
                  <a:pt x="53340" y="299085"/>
                </a:lnTo>
                <a:lnTo>
                  <a:pt x="68580" y="277178"/>
                </a:lnTo>
                <a:lnTo>
                  <a:pt x="100013" y="252413"/>
                </a:lnTo>
                <a:lnTo>
                  <a:pt x="60007" y="221933"/>
                </a:lnTo>
                <a:lnTo>
                  <a:pt x="40005" y="211455"/>
                </a:lnTo>
                <a:lnTo>
                  <a:pt x="30480" y="184785"/>
                </a:lnTo>
                <a:lnTo>
                  <a:pt x="4763" y="176213"/>
                </a:lnTo>
                <a:lnTo>
                  <a:pt x="0" y="141922"/>
                </a:lnTo>
                <a:lnTo>
                  <a:pt x="9525" y="132397"/>
                </a:lnTo>
                <a:lnTo>
                  <a:pt x="16193" y="113347"/>
                </a:lnTo>
                <a:lnTo>
                  <a:pt x="1905" y="96203"/>
                </a:lnTo>
                <a:lnTo>
                  <a:pt x="30480" y="44767"/>
                </a:lnTo>
                <a:lnTo>
                  <a:pt x="29527" y="23813"/>
                </a:lnTo>
                <a:lnTo>
                  <a:pt x="46673" y="0"/>
                </a:lnTo>
              </a:path>
            </a:pathLst>
          </a:custGeom>
          <a:solidFill>
            <a:schemeClr val="accent3"/>
          </a:solidFill>
          <a:ln w="9525" cap="flat">
            <a:solidFill>
              <a:srgbClr val="FFFFFF"/>
            </a:solid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8DA214D-23C5-48DC-9D29-8BF6676264E8}"/>
              </a:ext>
            </a:extLst>
          </p:cNvPr>
          <p:cNvSpPr/>
          <p:nvPr/>
        </p:nvSpPr>
        <p:spPr>
          <a:xfrm>
            <a:off x="5276849" y="3427096"/>
            <a:ext cx="5715" cy="100965"/>
          </a:xfrm>
          <a:custGeom>
            <a:avLst/>
            <a:gdLst>
              <a:gd name="connsiteX0" fmla="*/ 5715 w 5715"/>
              <a:gd name="connsiteY0" fmla="*/ 0 h 100965"/>
              <a:gd name="connsiteX1" fmla="*/ 0 w 5715"/>
              <a:gd name="connsiteY1" fmla="*/ 100965 h 100965"/>
            </a:gdLst>
            <a:ahLst/>
            <a:cxnLst>
              <a:cxn ang="0">
                <a:pos x="connsiteX0" y="connsiteY0"/>
              </a:cxn>
              <a:cxn ang="0">
                <a:pos x="connsiteX1" y="connsiteY1"/>
              </a:cxn>
            </a:cxnLst>
            <a:rect l="l" t="t" r="r" b="b"/>
            <a:pathLst>
              <a:path w="5715" h="100965">
                <a:moveTo>
                  <a:pt x="5715" y="0"/>
                </a:moveTo>
                <a:lnTo>
                  <a:pt x="0" y="100965"/>
                </a:lnTo>
              </a:path>
            </a:pathLst>
          </a:custGeom>
          <a:noFill/>
          <a:ln w="9525" cap="flat">
            <a:solidFill>
              <a:srgbClr val="FFFFFF"/>
            </a:solid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C9028509-E1AE-49CA-4BB1-33ACC22DC485}"/>
              </a:ext>
            </a:extLst>
          </p:cNvPr>
          <p:cNvSpPr/>
          <p:nvPr/>
        </p:nvSpPr>
        <p:spPr>
          <a:xfrm>
            <a:off x="4560569" y="3528061"/>
            <a:ext cx="716280" cy="945832"/>
          </a:xfrm>
          <a:custGeom>
            <a:avLst/>
            <a:gdLst>
              <a:gd name="connsiteX0" fmla="*/ 19050 w 716280"/>
              <a:gd name="connsiteY0" fmla="*/ 936308 h 945832"/>
              <a:gd name="connsiteX1" fmla="*/ 0 w 716280"/>
              <a:gd name="connsiteY1" fmla="*/ 915353 h 945832"/>
              <a:gd name="connsiteX2" fmla="*/ 2858 w 716280"/>
              <a:gd name="connsiteY2" fmla="*/ 886778 h 945832"/>
              <a:gd name="connsiteX3" fmla="*/ 330518 w 716280"/>
              <a:gd name="connsiteY3" fmla="*/ 921068 h 945832"/>
              <a:gd name="connsiteX4" fmla="*/ 633413 w 716280"/>
              <a:gd name="connsiteY4" fmla="*/ 945833 h 945832"/>
              <a:gd name="connsiteX5" fmla="*/ 708660 w 716280"/>
              <a:gd name="connsiteY5" fmla="*/ 0 h 945832"/>
              <a:gd name="connsiteX6" fmla="*/ 716280 w 716280"/>
              <a:gd name="connsiteY6" fmla="*/ 0 h 94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6280" h="945832">
                <a:moveTo>
                  <a:pt x="19050" y="936308"/>
                </a:moveTo>
                <a:lnTo>
                  <a:pt x="0" y="915353"/>
                </a:lnTo>
                <a:lnTo>
                  <a:pt x="2858" y="886778"/>
                </a:lnTo>
                <a:lnTo>
                  <a:pt x="330518" y="921068"/>
                </a:lnTo>
                <a:lnTo>
                  <a:pt x="633413" y="945833"/>
                </a:lnTo>
                <a:lnTo>
                  <a:pt x="708660" y="0"/>
                </a:lnTo>
                <a:lnTo>
                  <a:pt x="716280" y="0"/>
                </a:lnTo>
              </a:path>
            </a:pathLst>
          </a:custGeom>
          <a:solidFill>
            <a:srgbClr val="248B97"/>
          </a:solidFill>
          <a:ln w="9525" cap="flat">
            <a:solidFill>
              <a:srgbClr val="FFFFFF"/>
            </a:solid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C7BA0E11-425D-C0AC-1F9F-4A89E9E6542A}"/>
              </a:ext>
            </a:extLst>
          </p:cNvPr>
          <p:cNvSpPr/>
          <p:nvPr/>
        </p:nvSpPr>
        <p:spPr>
          <a:xfrm>
            <a:off x="2766059" y="1943101"/>
            <a:ext cx="447674" cy="106679"/>
          </a:xfrm>
          <a:custGeom>
            <a:avLst/>
            <a:gdLst>
              <a:gd name="connsiteX0" fmla="*/ 0 w 447674"/>
              <a:gd name="connsiteY0" fmla="*/ 0 h 106679"/>
              <a:gd name="connsiteX1" fmla="*/ 447675 w 447674"/>
              <a:gd name="connsiteY1" fmla="*/ 106680 h 106679"/>
            </a:gdLst>
            <a:ahLst/>
            <a:cxnLst>
              <a:cxn ang="0">
                <a:pos x="connsiteX0" y="connsiteY0"/>
              </a:cxn>
              <a:cxn ang="0">
                <a:pos x="connsiteX1" y="connsiteY1"/>
              </a:cxn>
            </a:cxnLst>
            <a:rect l="l" t="t" r="r" b="b"/>
            <a:pathLst>
              <a:path w="447674" h="106679">
                <a:moveTo>
                  <a:pt x="0" y="0"/>
                </a:moveTo>
                <a:lnTo>
                  <a:pt x="447675" y="106680"/>
                </a:lnTo>
              </a:path>
            </a:pathLst>
          </a:custGeom>
          <a:noFill/>
          <a:ln w="9525" cap="flat">
            <a:solidFill>
              <a:srgbClr val="FFFFFF"/>
            </a:solid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C63F9524-4133-D55A-2485-093BB9E6C07F}"/>
              </a:ext>
            </a:extLst>
          </p:cNvPr>
          <p:cNvSpPr/>
          <p:nvPr/>
        </p:nvSpPr>
        <p:spPr>
          <a:xfrm>
            <a:off x="3468052" y="2145984"/>
            <a:ext cx="200025" cy="1038224"/>
          </a:xfrm>
          <a:custGeom>
            <a:avLst/>
            <a:gdLst>
              <a:gd name="connsiteX0" fmla="*/ 200025 w 200025"/>
              <a:gd name="connsiteY0" fmla="*/ 0 h 1038224"/>
              <a:gd name="connsiteX1" fmla="*/ 0 w 200025"/>
              <a:gd name="connsiteY1" fmla="*/ 1038225 h 1038224"/>
            </a:gdLst>
            <a:ahLst/>
            <a:cxnLst>
              <a:cxn ang="0">
                <a:pos x="connsiteX0" y="connsiteY0"/>
              </a:cxn>
              <a:cxn ang="0">
                <a:pos x="connsiteX1" y="connsiteY1"/>
              </a:cxn>
            </a:cxnLst>
            <a:rect l="l" t="t" r="r" b="b"/>
            <a:pathLst>
              <a:path w="200025" h="1038224">
                <a:moveTo>
                  <a:pt x="200025" y="0"/>
                </a:moveTo>
                <a:lnTo>
                  <a:pt x="0" y="1038225"/>
                </a:lnTo>
              </a:path>
            </a:pathLst>
          </a:custGeom>
          <a:noFill/>
          <a:ln w="9525" cap="flat">
            <a:solidFill>
              <a:srgbClr val="FFFFFF"/>
            </a:solid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E7F274FC-D98D-7939-2432-55284E0BBC9D}"/>
              </a:ext>
            </a:extLst>
          </p:cNvPr>
          <p:cNvSpPr/>
          <p:nvPr/>
        </p:nvSpPr>
        <p:spPr>
          <a:xfrm>
            <a:off x="8948737" y="2063116"/>
            <a:ext cx="808672" cy="132397"/>
          </a:xfrm>
          <a:custGeom>
            <a:avLst/>
            <a:gdLst>
              <a:gd name="connsiteX0" fmla="*/ 808673 w 808672"/>
              <a:gd name="connsiteY0" fmla="*/ 108585 h 132397"/>
              <a:gd name="connsiteX1" fmla="*/ 793432 w 808672"/>
              <a:gd name="connsiteY1" fmla="*/ 98107 h 132397"/>
              <a:gd name="connsiteX2" fmla="*/ 775335 w 808672"/>
              <a:gd name="connsiteY2" fmla="*/ 100965 h 132397"/>
              <a:gd name="connsiteX3" fmla="*/ 746760 w 808672"/>
              <a:gd name="connsiteY3" fmla="*/ 80010 h 132397"/>
              <a:gd name="connsiteX4" fmla="*/ 718185 w 808672"/>
              <a:gd name="connsiteY4" fmla="*/ 24765 h 132397"/>
              <a:gd name="connsiteX5" fmla="*/ 699135 w 808672"/>
              <a:gd name="connsiteY5" fmla="*/ 24765 h 132397"/>
              <a:gd name="connsiteX6" fmla="*/ 695325 w 808672"/>
              <a:gd name="connsiteY6" fmla="*/ 10477 h 132397"/>
              <a:gd name="connsiteX7" fmla="*/ 679132 w 808672"/>
              <a:gd name="connsiteY7" fmla="*/ 0 h 132397"/>
              <a:gd name="connsiteX8" fmla="*/ 7620 w 808672"/>
              <a:gd name="connsiteY8" fmla="*/ 132397 h 132397"/>
              <a:gd name="connsiteX9" fmla="*/ 0 w 808672"/>
              <a:gd name="connsiteY9" fmla="*/ 75247 h 132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8672" h="132397">
                <a:moveTo>
                  <a:pt x="808673" y="108585"/>
                </a:moveTo>
                <a:lnTo>
                  <a:pt x="793432" y="98107"/>
                </a:lnTo>
                <a:lnTo>
                  <a:pt x="775335" y="100965"/>
                </a:lnTo>
                <a:lnTo>
                  <a:pt x="746760" y="80010"/>
                </a:lnTo>
                <a:lnTo>
                  <a:pt x="718185" y="24765"/>
                </a:lnTo>
                <a:lnTo>
                  <a:pt x="699135" y="24765"/>
                </a:lnTo>
                <a:lnTo>
                  <a:pt x="695325" y="10477"/>
                </a:lnTo>
                <a:lnTo>
                  <a:pt x="679132" y="0"/>
                </a:lnTo>
                <a:lnTo>
                  <a:pt x="7620" y="132397"/>
                </a:lnTo>
                <a:lnTo>
                  <a:pt x="0" y="75247"/>
                </a:lnTo>
              </a:path>
            </a:pathLst>
          </a:custGeom>
          <a:solidFill>
            <a:schemeClr val="accent3"/>
          </a:solidFill>
          <a:ln w="9525" cap="flat">
            <a:solidFill>
              <a:srgbClr val="FFFFFF"/>
            </a:solid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681B8903-5FCB-57E1-2ADB-EDBDE90D2D77}"/>
              </a:ext>
            </a:extLst>
          </p:cNvPr>
          <p:cNvSpPr/>
          <p:nvPr/>
        </p:nvSpPr>
        <p:spPr>
          <a:xfrm>
            <a:off x="9783126" y="1376364"/>
            <a:ext cx="123825" cy="460057"/>
          </a:xfrm>
          <a:custGeom>
            <a:avLst/>
            <a:gdLst>
              <a:gd name="connsiteX0" fmla="*/ 123825 w 123825"/>
              <a:gd name="connsiteY0" fmla="*/ 460058 h 460057"/>
              <a:gd name="connsiteX1" fmla="*/ 113348 w 123825"/>
              <a:gd name="connsiteY1" fmla="*/ 450533 h 460057"/>
              <a:gd name="connsiteX2" fmla="*/ 118110 w 123825"/>
              <a:gd name="connsiteY2" fmla="*/ 431483 h 460057"/>
              <a:gd name="connsiteX3" fmla="*/ 89535 w 123825"/>
              <a:gd name="connsiteY3" fmla="*/ 296228 h 460057"/>
              <a:gd name="connsiteX4" fmla="*/ 71438 w 123825"/>
              <a:gd name="connsiteY4" fmla="*/ 281940 h 460057"/>
              <a:gd name="connsiteX5" fmla="*/ 62865 w 123825"/>
              <a:gd name="connsiteY5" fmla="*/ 297180 h 460057"/>
              <a:gd name="connsiteX6" fmla="*/ 54293 w 123825"/>
              <a:gd name="connsiteY6" fmla="*/ 276225 h 460057"/>
              <a:gd name="connsiteX7" fmla="*/ 61913 w 123825"/>
              <a:gd name="connsiteY7" fmla="*/ 259080 h 460057"/>
              <a:gd name="connsiteX8" fmla="*/ 32385 w 123825"/>
              <a:gd name="connsiteY8" fmla="*/ 195263 h 460057"/>
              <a:gd name="connsiteX9" fmla="*/ 35243 w 123825"/>
              <a:gd name="connsiteY9" fmla="*/ 159067 h 460057"/>
              <a:gd name="connsiteX10" fmla="*/ 39053 w 123825"/>
              <a:gd name="connsiteY10" fmla="*/ 149542 h 460057"/>
              <a:gd name="connsiteX11" fmla="*/ 33338 w 123825"/>
              <a:gd name="connsiteY11" fmla="*/ 130492 h 460057"/>
              <a:gd name="connsiteX12" fmla="*/ 37148 w 123825"/>
              <a:gd name="connsiteY12" fmla="*/ 109538 h 460057"/>
              <a:gd name="connsiteX13" fmla="*/ 16193 w 123825"/>
              <a:gd name="connsiteY13" fmla="*/ 87630 h 460057"/>
              <a:gd name="connsiteX14" fmla="*/ 11430 w 123825"/>
              <a:gd name="connsiteY14" fmla="*/ 57150 h 460057"/>
              <a:gd name="connsiteX15" fmla="*/ 15240 w 123825"/>
              <a:gd name="connsiteY15" fmla="*/ 42863 h 460057"/>
              <a:gd name="connsiteX16" fmla="*/ 1905 w 123825"/>
              <a:gd name="connsiteY16" fmla="*/ 34290 h 460057"/>
              <a:gd name="connsiteX17" fmla="*/ 7620 w 123825"/>
              <a:gd name="connsiteY17" fmla="*/ 16192 h 460057"/>
              <a:gd name="connsiteX18" fmla="*/ 0 w 123825"/>
              <a:gd name="connsiteY18" fmla="*/ 0 h 460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3825" h="460057">
                <a:moveTo>
                  <a:pt x="123825" y="460058"/>
                </a:moveTo>
                <a:lnTo>
                  <a:pt x="113348" y="450533"/>
                </a:lnTo>
                <a:lnTo>
                  <a:pt x="118110" y="431483"/>
                </a:lnTo>
                <a:lnTo>
                  <a:pt x="89535" y="296228"/>
                </a:lnTo>
                <a:lnTo>
                  <a:pt x="71438" y="281940"/>
                </a:lnTo>
                <a:lnTo>
                  <a:pt x="62865" y="297180"/>
                </a:lnTo>
                <a:lnTo>
                  <a:pt x="54293" y="276225"/>
                </a:lnTo>
                <a:lnTo>
                  <a:pt x="61913" y="259080"/>
                </a:lnTo>
                <a:lnTo>
                  <a:pt x="32385" y="195263"/>
                </a:lnTo>
                <a:lnTo>
                  <a:pt x="35243" y="159067"/>
                </a:lnTo>
                <a:lnTo>
                  <a:pt x="39053" y="149542"/>
                </a:lnTo>
                <a:lnTo>
                  <a:pt x="33338" y="130492"/>
                </a:lnTo>
                <a:lnTo>
                  <a:pt x="37148" y="109538"/>
                </a:lnTo>
                <a:lnTo>
                  <a:pt x="16193" y="87630"/>
                </a:lnTo>
                <a:lnTo>
                  <a:pt x="11430" y="57150"/>
                </a:lnTo>
                <a:lnTo>
                  <a:pt x="15240" y="42863"/>
                </a:lnTo>
                <a:lnTo>
                  <a:pt x="1905" y="34290"/>
                </a:lnTo>
                <a:lnTo>
                  <a:pt x="7620" y="16192"/>
                </a:lnTo>
                <a:lnTo>
                  <a:pt x="0" y="0"/>
                </a:lnTo>
              </a:path>
            </a:pathLst>
          </a:custGeom>
          <a:solidFill>
            <a:srgbClr val="248B97"/>
          </a:solidFill>
          <a:ln w="9525" cap="flat">
            <a:solidFill>
              <a:srgbClr val="FFFFFF"/>
            </a:solid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8639A3C7-7266-EAD7-0FF8-F6CCE9DDDF43}"/>
              </a:ext>
            </a:extLst>
          </p:cNvPr>
          <p:cNvSpPr/>
          <p:nvPr/>
        </p:nvSpPr>
        <p:spPr>
          <a:xfrm>
            <a:off x="8843009" y="2216468"/>
            <a:ext cx="46672" cy="284797"/>
          </a:xfrm>
          <a:custGeom>
            <a:avLst/>
            <a:gdLst>
              <a:gd name="connsiteX0" fmla="*/ 46672 w 46672"/>
              <a:gd name="connsiteY0" fmla="*/ 284798 h 284797"/>
              <a:gd name="connsiteX1" fmla="*/ 0 w 46672"/>
              <a:gd name="connsiteY1" fmla="*/ 0 h 284797"/>
            </a:gdLst>
            <a:ahLst/>
            <a:cxnLst>
              <a:cxn ang="0">
                <a:pos x="connsiteX0" y="connsiteY0"/>
              </a:cxn>
              <a:cxn ang="0">
                <a:pos x="connsiteX1" y="connsiteY1"/>
              </a:cxn>
            </a:cxnLst>
            <a:rect l="l" t="t" r="r" b="b"/>
            <a:pathLst>
              <a:path w="46672" h="284797">
                <a:moveTo>
                  <a:pt x="46672" y="284798"/>
                </a:moveTo>
                <a:lnTo>
                  <a:pt x="0" y="0"/>
                </a:lnTo>
              </a:path>
            </a:pathLst>
          </a:custGeom>
          <a:noFill/>
          <a:ln w="9525" cap="flat">
            <a:solidFill>
              <a:srgbClr val="FFFFFF"/>
            </a:solid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DF7951C8-020F-6458-3392-DADD35291710}"/>
              </a:ext>
            </a:extLst>
          </p:cNvPr>
          <p:cNvSpPr/>
          <p:nvPr/>
        </p:nvSpPr>
        <p:spPr>
          <a:xfrm>
            <a:off x="8627744" y="2501266"/>
            <a:ext cx="261937" cy="517207"/>
          </a:xfrm>
          <a:custGeom>
            <a:avLst/>
            <a:gdLst>
              <a:gd name="connsiteX0" fmla="*/ 0 w 261937"/>
              <a:gd name="connsiteY0" fmla="*/ 517207 h 517207"/>
              <a:gd name="connsiteX1" fmla="*/ 30480 w 261937"/>
              <a:gd name="connsiteY1" fmla="*/ 503872 h 517207"/>
              <a:gd name="connsiteX2" fmla="*/ 44768 w 261937"/>
              <a:gd name="connsiteY2" fmla="*/ 503872 h 517207"/>
              <a:gd name="connsiteX3" fmla="*/ 48578 w 261937"/>
              <a:gd name="connsiteY3" fmla="*/ 470535 h 517207"/>
              <a:gd name="connsiteX4" fmla="*/ 62865 w 261937"/>
              <a:gd name="connsiteY4" fmla="*/ 462915 h 517207"/>
              <a:gd name="connsiteX5" fmla="*/ 50482 w 261937"/>
              <a:gd name="connsiteY5" fmla="*/ 428625 h 517207"/>
              <a:gd name="connsiteX6" fmla="*/ 60960 w 261937"/>
              <a:gd name="connsiteY6" fmla="*/ 416242 h 517207"/>
              <a:gd name="connsiteX7" fmla="*/ 63818 w 261937"/>
              <a:gd name="connsiteY7" fmla="*/ 395288 h 517207"/>
              <a:gd name="connsiteX8" fmla="*/ 73343 w 261937"/>
              <a:gd name="connsiteY8" fmla="*/ 373380 h 517207"/>
              <a:gd name="connsiteX9" fmla="*/ 88582 w 261937"/>
              <a:gd name="connsiteY9" fmla="*/ 378142 h 517207"/>
              <a:gd name="connsiteX10" fmla="*/ 94298 w 261937"/>
              <a:gd name="connsiteY10" fmla="*/ 398145 h 517207"/>
              <a:gd name="connsiteX11" fmla="*/ 103823 w 261937"/>
              <a:gd name="connsiteY11" fmla="*/ 393382 h 517207"/>
              <a:gd name="connsiteX12" fmla="*/ 110490 w 261937"/>
              <a:gd name="connsiteY12" fmla="*/ 385763 h 517207"/>
              <a:gd name="connsiteX13" fmla="*/ 120015 w 261937"/>
              <a:gd name="connsiteY13" fmla="*/ 383857 h 517207"/>
              <a:gd name="connsiteX14" fmla="*/ 120015 w 261937"/>
              <a:gd name="connsiteY14" fmla="*/ 365760 h 517207"/>
              <a:gd name="connsiteX15" fmla="*/ 106680 w 261937"/>
              <a:gd name="connsiteY15" fmla="*/ 355282 h 517207"/>
              <a:gd name="connsiteX16" fmla="*/ 116205 w 261937"/>
              <a:gd name="connsiteY16" fmla="*/ 350520 h 517207"/>
              <a:gd name="connsiteX17" fmla="*/ 115253 w 261937"/>
              <a:gd name="connsiteY17" fmla="*/ 330517 h 517207"/>
              <a:gd name="connsiteX18" fmla="*/ 127635 w 261937"/>
              <a:gd name="connsiteY18" fmla="*/ 309563 h 517207"/>
              <a:gd name="connsiteX19" fmla="*/ 140018 w 261937"/>
              <a:gd name="connsiteY19" fmla="*/ 309563 h 517207"/>
              <a:gd name="connsiteX20" fmla="*/ 142875 w 261937"/>
              <a:gd name="connsiteY20" fmla="*/ 298132 h 517207"/>
              <a:gd name="connsiteX21" fmla="*/ 157163 w 261937"/>
              <a:gd name="connsiteY21" fmla="*/ 280988 h 517207"/>
              <a:gd name="connsiteX22" fmla="*/ 169545 w 261937"/>
              <a:gd name="connsiteY22" fmla="*/ 292417 h 517207"/>
              <a:gd name="connsiteX23" fmla="*/ 186690 w 261937"/>
              <a:gd name="connsiteY23" fmla="*/ 276225 h 517207"/>
              <a:gd name="connsiteX24" fmla="*/ 192405 w 261937"/>
              <a:gd name="connsiteY24" fmla="*/ 276225 h 517207"/>
              <a:gd name="connsiteX25" fmla="*/ 209550 w 261937"/>
              <a:gd name="connsiteY25" fmla="*/ 257175 h 517207"/>
              <a:gd name="connsiteX26" fmla="*/ 228600 w 261937"/>
              <a:gd name="connsiteY26" fmla="*/ 225742 h 517207"/>
              <a:gd name="connsiteX27" fmla="*/ 239078 w 261937"/>
              <a:gd name="connsiteY27" fmla="*/ 220980 h 517207"/>
              <a:gd name="connsiteX28" fmla="*/ 242888 w 261937"/>
              <a:gd name="connsiteY28" fmla="*/ 200025 h 517207"/>
              <a:gd name="connsiteX29" fmla="*/ 238125 w 261937"/>
              <a:gd name="connsiteY29" fmla="*/ 189547 h 517207"/>
              <a:gd name="connsiteX30" fmla="*/ 247650 w 261937"/>
              <a:gd name="connsiteY30" fmla="*/ 155257 h 517207"/>
              <a:gd name="connsiteX31" fmla="*/ 248603 w 261937"/>
              <a:gd name="connsiteY31" fmla="*/ 103822 h 517207"/>
              <a:gd name="connsiteX32" fmla="*/ 259080 w 261937"/>
              <a:gd name="connsiteY32" fmla="*/ 71438 h 517207"/>
              <a:gd name="connsiteX33" fmla="*/ 253365 w 261937"/>
              <a:gd name="connsiteY33" fmla="*/ 52388 h 517207"/>
              <a:gd name="connsiteX34" fmla="*/ 254318 w 261937"/>
              <a:gd name="connsiteY34" fmla="*/ 31432 h 517207"/>
              <a:gd name="connsiteX35" fmla="*/ 240982 w 261937"/>
              <a:gd name="connsiteY35" fmla="*/ 11430 h 517207"/>
              <a:gd name="connsiteX36" fmla="*/ 261938 w 261937"/>
              <a:gd name="connsiteY36" fmla="*/ 0 h 51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61937" h="517207">
                <a:moveTo>
                  <a:pt x="0" y="517207"/>
                </a:moveTo>
                <a:lnTo>
                  <a:pt x="30480" y="503872"/>
                </a:lnTo>
                <a:lnTo>
                  <a:pt x="44768" y="503872"/>
                </a:lnTo>
                <a:lnTo>
                  <a:pt x="48578" y="470535"/>
                </a:lnTo>
                <a:lnTo>
                  <a:pt x="62865" y="462915"/>
                </a:lnTo>
                <a:lnTo>
                  <a:pt x="50482" y="428625"/>
                </a:lnTo>
                <a:lnTo>
                  <a:pt x="60960" y="416242"/>
                </a:lnTo>
                <a:lnTo>
                  <a:pt x="63818" y="395288"/>
                </a:lnTo>
                <a:lnTo>
                  <a:pt x="73343" y="373380"/>
                </a:lnTo>
                <a:lnTo>
                  <a:pt x="88582" y="378142"/>
                </a:lnTo>
                <a:lnTo>
                  <a:pt x="94298" y="398145"/>
                </a:lnTo>
                <a:lnTo>
                  <a:pt x="103823" y="393382"/>
                </a:lnTo>
                <a:lnTo>
                  <a:pt x="110490" y="385763"/>
                </a:lnTo>
                <a:lnTo>
                  <a:pt x="120015" y="383857"/>
                </a:lnTo>
                <a:lnTo>
                  <a:pt x="120015" y="365760"/>
                </a:lnTo>
                <a:lnTo>
                  <a:pt x="106680" y="355282"/>
                </a:lnTo>
                <a:lnTo>
                  <a:pt x="116205" y="350520"/>
                </a:lnTo>
                <a:lnTo>
                  <a:pt x="115253" y="330517"/>
                </a:lnTo>
                <a:lnTo>
                  <a:pt x="127635" y="309563"/>
                </a:lnTo>
                <a:lnTo>
                  <a:pt x="140018" y="309563"/>
                </a:lnTo>
                <a:lnTo>
                  <a:pt x="142875" y="298132"/>
                </a:lnTo>
                <a:lnTo>
                  <a:pt x="157163" y="280988"/>
                </a:lnTo>
                <a:lnTo>
                  <a:pt x="169545" y="292417"/>
                </a:lnTo>
                <a:lnTo>
                  <a:pt x="186690" y="276225"/>
                </a:lnTo>
                <a:lnTo>
                  <a:pt x="192405" y="276225"/>
                </a:lnTo>
                <a:lnTo>
                  <a:pt x="209550" y="257175"/>
                </a:lnTo>
                <a:lnTo>
                  <a:pt x="228600" y="225742"/>
                </a:lnTo>
                <a:lnTo>
                  <a:pt x="239078" y="220980"/>
                </a:lnTo>
                <a:lnTo>
                  <a:pt x="242888" y="200025"/>
                </a:lnTo>
                <a:lnTo>
                  <a:pt x="238125" y="189547"/>
                </a:lnTo>
                <a:lnTo>
                  <a:pt x="247650" y="155257"/>
                </a:lnTo>
                <a:lnTo>
                  <a:pt x="248603" y="103822"/>
                </a:lnTo>
                <a:lnTo>
                  <a:pt x="259080" y="71438"/>
                </a:lnTo>
                <a:lnTo>
                  <a:pt x="253365" y="52388"/>
                </a:lnTo>
                <a:lnTo>
                  <a:pt x="254318" y="31432"/>
                </a:lnTo>
                <a:lnTo>
                  <a:pt x="240982" y="11430"/>
                </a:lnTo>
                <a:lnTo>
                  <a:pt x="261938" y="0"/>
                </a:lnTo>
              </a:path>
            </a:pathLst>
          </a:custGeom>
          <a:solidFill>
            <a:srgbClr val="248B97"/>
          </a:solidFill>
          <a:ln w="9525" cap="flat">
            <a:solidFill>
              <a:srgbClr val="FFFFFF"/>
            </a:solid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8A6CAB1-CC3E-01E5-F632-798C67064A41}"/>
              </a:ext>
            </a:extLst>
          </p:cNvPr>
          <p:cNvSpPr/>
          <p:nvPr/>
        </p:nvSpPr>
        <p:spPr>
          <a:xfrm>
            <a:off x="5276849" y="3528061"/>
            <a:ext cx="1432559" cy="643890"/>
          </a:xfrm>
          <a:custGeom>
            <a:avLst/>
            <a:gdLst>
              <a:gd name="connsiteX0" fmla="*/ 0 w 1432559"/>
              <a:gd name="connsiteY0" fmla="*/ 0 h 643890"/>
              <a:gd name="connsiteX1" fmla="*/ 501015 w 1432559"/>
              <a:gd name="connsiteY1" fmla="*/ 30480 h 643890"/>
              <a:gd name="connsiteX2" fmla="*/ 487680 w 1432559"/>
              <a:gd name="connsiteY2" fmla="*/ 437197 h 643890"/>
              <a:gd name="connsiteX3" fmla="*/ 513397 w 1432559"/>
              <a:gd name="connsiteY3" fmla="*/ 449580 h 643890"/>
              <a:gd name="connsiteX4" fmla="*/ 537210 w 1432559"/>
              <a:gd name="connsiteY4" fmla="*/ 478155 h 643890"/>
              <a:gd name="connsiteX5" fmla="*/ 551497 w 1432559"/>
              <a:gd name="connsiteY5" fmla="*/ 481013 h 643890"/>
              <a:gd name="connsiteX6" fmla="*/ 561975 w 1432559"/>
              <a:gd name="connsiteY6" fmla="*/ 471488 h 643890"/>
              <a:gd name="connsiteX7" fmla="*/ 573405 w 1432559"/>
              <a:gd name="connsiteY7" fmla="*/ 475297 h 643890"/>
              <a:gd name="connsiteX8" fmla="*/ 586740 w 1432559"/>
              <a:gd name="connsiteY8" fmla="*/ 484822 h 643890"/>
              <a:gd name="connsiteX9" fmla="*/ 597218 w 1432559"/>
              <a:gd name="connsiteY9" fmla="*/ 470535 h 643890"/>
              <a:gd name="connsiteX10" fmla="*/ 619125 w 1432559"/>
              <a:gd name="connsiteY10" fmla="*/ 486728 h 643890"/>
              <a:gd name="connsiteX11" fmla="*/ 623888 w 1432559"/>
              <a:gd name="connsiteY11" fmla="*/ 514350 h 643890"/>
              <a:gd name="connsiteX12" fmla="*/ 635318 w 1432559"/>
              <a:gd name="connsiteY12" fmla="*/ 521018 h 643890"/>
              <a:gd name="connsiteX13" fmla="*/ 657225 w 1432559"/>
              <a:gd name="connsiteY13" fmla="*/ 520065 h 643890"/>
              <a:gd name="connsiteX14" fmla="*/ 690563 w 1432559"/>
              <a:gd name="connsiteY14" fmla="*/ 538163 h 643890"/>
              <a:gd name="connsiteX15" fmla="*/ 709613 w 1432559"/>
              <a:gd name="connsiteY15" fmla="*/ 537210 h 643890"/>
              <a:gd name="connsiteX16" fmla="*/ 722947 w 1432559"/>
              <a:gd name="connsiteY16" fmla="*/ 533400 h 643890"/>
              <a:gd name="connsiteX17" fmla="*/ 744855 w 1432559"/>
              <a:gd name="connsiteY17" fmla="*/ 554355 h 643890"/>
              <a:gd name="connsiteX18" fmla="*/ 763905 w 1432559"/>
              <a:gd name="connsiteY18" fmla="*/ 532447 h 643890"/>
              <a:gd name="connsiteX19" fmla="*/ 797243 w 1432559"/>
              <a:gd name="connsiteY19" fmla="*/ 542925 h 643890"/>
              <a:gd name="connsiteX20" fmla="*/ 815340 w 1432559"/>
              <a:gd name="connsiteY20" fmla="*/ 571500 h 643890"/>
              <a:gd name="connsiteX21" fmla="*/ 837247 w 1432559"/>
              <a:gd name="connsiteY21" fmla="*/ 570547 h 643890"/>
              <a:gd name="connsiteX22" fmla="*/ 830580 w 1432559"/>
              <a:gd name="connsiteY22" fmla="*/ 590550 h 643890"/>
              <a:gd name="connsiteX23" fmla="*/ 852488 w 1432559"/>
              <a:gd name="connsiteY23" fmla="*/ 601028 h 643890"/>
              <a:gd name="connsiteX24" fmla="*/ 881063 w 1432559"/>
              <a:gd name="connsiteY24" fmla="*/ 576263 h 643890"/>
              <a:gd name="connsiteX25" fmla="*/ 905828 w 1432559"/>
              <a:gd name="connsiteY25" fmla="*/ 592455 h 643890"/>
              <a:gd name="connsiteX26" fmla="*/ 918210 w 1432559"/>
              <a:gd name="connsiteY26" fmla="*/ 587693 h 643890"/>
              <a:gd name="connsiteX27" fmla="*/ 919163 w 1432559"/>
              <a:gd name="connsiteY27" fmla="*/ 601980 h 643890"/>
              <a:gd name="connsiteX28" fmla="*/ 935355 w 1432559"/>
              <a:gd name="connsiteY28" fmla="*/ 613410 h 643890"/>
              <a:gd name="connsiteX29" fmla="*/ 957263 w 1432559"/>
              <a:gd name="connsiteY29" fmla="*/ 589597 h 643890"/>
              <a:gd name="connsiteX30" fmla="*/ 968693 w 1432559"/>
              <a:gd name="connsiteY30" fmla="*/ 596265 h 643890"/>
              <a:gd name="connsiteX31" fmla="*/ 965835 w 1432559"/>
              <a:gd name="connsiteY31" fmla="*/ 615315 h 643890"/>
              <a:gd name="connsiteX32" fmla="*/ 975360 w 1432559"/>
              <a:gd name="connsiteY32" fmla="*/ 632460 h 643890"/>
              <a:gd name="connsiteX33" fmla="*/ 986790 w 1432559"/>
              <a:gd name="connsiteY33" fmla="*/ 624840 h 643890"/>
              <a:gd name="connsiteX34" fmla="*/ 1010603 w 1432559"/>
              <a:gd name="connsiteY34" fmla="*/ 584835 h 643890"/>
              <a:gd name="connsiteX35" fmla="*/ 1027747 w 1432559"/>
              <a:gd name="connsiteY35" fmla="*/ 603885 h 643890"/>
              <a:gd name="connsiteX36" fmla="*/ 1046797 w 1432559"/>
              <a:gd name="connsiteY36" fmla="*/ 608647 h 643890"/>
              <a:gd name="connsiteX37" fmla="*/ 1066800 w 1432559"/>
              <a:gd name="connsiteY37" fmla="*/ 601980 h 643890"/>
              <a:gd name="connsiteX38" fmla="*/ 1085850 w 1432559"/>
              <a:gd name="connsiteY38" fmla="*/ 619125 h 643890"/>
              <a:gd name="connsiteX39" fmla="*/ 1097280 w 1432559"/>
              <a:gd name="connsiteY39" fmla="*/ 618172 h 643890"/>
              <a:gd name="connsiteX40" fmla="*/ 1109663 w 1432559"/>
              <a:gd name="connsiteY40" fmla="*/ 629603 h 643890"/>
              <a:gd name="connsiteX41" fmla="*/ 1143953 w 1432559"/>
              <a:gd name="connsiteY41" fmla="*/ 621030 h 643890"/>
              <a:gd name="connsiteX42" fmla="*/ 1149668 w 1432559"/>
              <a:gd name="connsiteY42" fmla="*/ 604838 h 643890"/>
              <a:gd name="connsiteX43" fmla="*/ 1184910 w 1432559"/>
              <a:gd name="connsiteY43" fmla="*/ 601980 h 643890"/>
              <a:gd name="connsiteX44" fmla="*/ 1200150 w 1432559"/>
              <a:gd name="connsiteY44" fmla="*/ 608647 h 643890"/>
              <a:gd name="connsiteX45" fmla="*/ 1247775 w 1432559"/>
              <a:gd name="connsiteY45" fmla="*/ 584835 h 643890"/>
              <a:gd name="connsiteX46" fmla="*/ 1253490 w 1432559"/>
              <a:gd name="connsiteY46" fmla="*/ 599122 h 643890"/>
              <a:gd name="connsiteX47" fmla="*/ 1302068 w 1432559"/>
              <a:gd name="connsiteY47" fmla="*/ 596265 h 643890"/>
              <a:gd name="connsiteX48" fmla="*/ 1306830 w 1432559"/>
              <a:gd name="connsiteY48" fmla="*/ 581025 h 643890"/>
              <a:gd name="connsiteX49" fmla="*/ 1327785 w 1432559"/>
              <a:gd name="connsiteY49" fmla="*/ 589597 h 643890"/>
              <a:gd name="connsiteX50" fmla="*/ 1371600 w 1432559"/>
              <a:gd name="connsiteY50" fmla="*/ 625793 h 643890"/>
              <a:gd name="connsiteX51" fmla="*/ 1432560 w 1432559"/>
              <a:gd name="connsiteY51" fmla="*/ 643890 h 643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432559" h="643890">
                <a:moveTo>
                  <a:pt x="0" y="0"/>
                </a:moveTo>
                <a:lnTo>
                  <a:pt x="501015" y="30480"/>
                </a:lnTo>
                <a:lnTo>
                  <a:pt x="487680" y="437197"/>
                </a:lnTo>
                <a:lnTo>
                  <a:pt x="513397" y="449580"/>
                </a:lnTo>
                <a:lnTo>
                  <a:pt x="537210" y="478155"/>
                </a:lnTo>
                <a:lnTo>
                  <a:pt x="551497" y="481013"/>
                </a:lnTo>
                <a:lnTo>
                  <a:pt x="561975" y="471488"/>
                </a:lnTo>
                <a:lnTo>
                  <a:pt x="573405" y="475297"/>
                </a:lnTo>
                <a:lnTo>
                  <a:pt x="586740" y="484822"/>
                </a:lnTo>
                <a:lnTo>
                  <a:pt x="597218" y="470535"/>
                </a:lnTo>
                <a:lnTo>
                  <a:pt x="619125" y="486728"/>
                </a:lnTo>
                <a:lnTo>
                  <a:pt x="623888" y="514350"/>
                </a:lnTo>
                <a:lnTo>
                  <a:pt x="635318" y="521018"/>
                </a:lnTo>
                <a:lnTo>
                  <a:pt x="657225" y="520065"/>
                </a:lnTo>
                <a:lnTo>
                  <a:pt x="690563" y="538163"/>
                </a:lnTo>
                <a:lnTo>
                  <a:pt x="709613" y="537210"/>
                </a:lnTo>
                <a:lnTo>
                  <a:pt x="722947" y="533400"/>
                </a:lnTo>
                <a:lnTo>
                  <a:pt x="744855" y="554355"/>
                </a:lnTo>
                <a:lnTo>
                  <a:pt x="763905" y="532447"/>
                </a:lnTo>
                <a:lnTo>
                  <a:pt x="797243" y="542925"/>
                </a:lnTo>
                <a:lnTo>
                  <a:pt x="815340" y="571500"/>
                </a:lnTo>
                <a:lnTo>
                  <a:pt x="837247" y="570547"/>
                </a:lnTo>
                <a:lnTo>
                  <a:pt x="830580" y="590550"/>
                </a:lnTo>
                <a:lnTo>
                  <a:pt x="852488" y="601028"/>
                </a:lnTo>
                <a:lnTo>
                  <a:pt x="881063" y="576263"/>
                </a:lnTo>
                <a:lnTo>
                  <a:pt x="905828" y="592455"/>
                </a:lnTo>
                <a:lnTo>
                  <a:pt x="918210" y="587693"/>
                </a:lnTo>
                <a:lnTo>
                  <a:pt x="919163" y="601980"/>
                </a:lnTo>
                <a:lnTo>
                  <a:pt x="935355" y="613410"/>
                </a:lnTo>
                <a:lnTo>
                  <a:pt x="957263" y="589597"/>
                </a:lnTo>
                <a:lnTo>
                  <a:pt x="968693" y="596265"/>
                </a:lnTo>
                <a:lnTo>
                  <a:pt x="965835" y="615315"/>
                </a:lnTo>
                <a:lnTo>
                  <a:pt x="975360" y="632460"/>
                </a:lnTo>
                <a:lnTo>
                  <a:pt x="986790" y="624840"/>
                </a:lnTo>
                <a:lnTo>
                  <a:pt x="1010603" y="584835"/>
                </a:lnTo>
                <a:lnTo>
                  <a:pt x="1027747" y="603885"/>
                </a:lnTo>
                <a:lnTo>
                  <a:pt x="1046797" y="608647"/>
                </a:lnTo>
                <a:lnTo>
                  <a:pt x="1066800" y="601980"/>
                </a:lnTo>
                <a:lnTo>
                  <a:pt x="1085850" y="619125"/>
                </a:lnTo>
                <a:lnTo>
                  <a:pt x="1097280" y="618172"/>
                </a:lnTo>
                <a:lnTo>
                  <a:pt x="1109663" y="629603"/>
                </a:lnTo>
                <a:lnTo>
                  <a:pt x="1143953" y="621030"/>
                </a:lnTo>
                <a:lnTo>
                  <a:pt x="1149668" y="604838"/>
                </a:lnTo>
                <a:lnTo>
                  <a:pt x="1184910" y="601980"/>
                </a:lnTo>
                <a:lnTo>
                  <a:pt x="1200150" y="608647"/>
                </a:lnTo>
                <a:lnTo>
                  <a:pt x="1247775" y="584835"/>
                </a:lnTo>
                <a:lnTo>
                  <a:pt x="1253490" y="599122"/>
                </a:lnTo>
                <a:lnTo>
                  <a:pt x="1302068" y="596265"/>
                </a:lnTo>
                <a:lnTo>
                  <a:pt x="1306830" y="581025"/>
                </a:lnTo>
                <a:lnTo>
                  <a:pt x="1327785" y="589597"/>
                </a:lnTo>
                <a:lnTo>
                  <a:pt x="1371600" y="625793"/>
                </a:lnTo>
                <a:lnTo>
                  <a:pt x="1432560" y="643890"/>
                </a:lnTo>
              </a:path>
            </a:pathLst>
          </a:custGeom>
          <a:solidFill>
            <a:srgbClr val="248B97"/>
          </a:solidFill>
          <a:ln w="9525" cap="flat">
            <a:solidFill>
              <a:srgbClr val="FFFFFF"/>
            </a:solid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897D6B67-4524-BDAF-95C5-E5610DD408CF}"/>
              </a:ext>
            </a:extLst>
          </p:cNvPr>
          <p:cNvSpPr/>
          <p:nvPr/>
        </p:nvSpPr>
        <p:spPr>
          <a:xfrm>
            <a:off x="2490787" y="936308"/>
            <a:ext cx="919162" cy="296227"/>
          </a:xfrm>
          <a:custGeom>
            <a:avLst/>
            <a:gdLst>
              <a:gd name="connsiteX0" fmla="*/ 919163 w 919162"/>
              <a:gd name="connsiteY0" fmla="*/ 296228 h 296227"/>
              <a:gd name="connsiteX1" fmla="*/ 630555 w 919162"/>
              <a:gd name="connsiteY1" fmla="*/ 226695 h 296227"/>
              <a:gd name="connsiteX2" fmla="*/ 603885 w 919162"/>
              <a:gd name="connsiteY2" fmla="*/ 236220 h 296227"/>
              <a:gd name="connsiteX3" fmla="*/ 552450 w 919162"/>
              <a:gd name="connsiteY3" fmla="*/ 227647 h 296227"/>
              <a:gd name="connsiteX4" fmla="*/ 535305 w 919162"/>
              <a:gd name="connsiteY4" fmla="*/ 219075 h 296227"/>
              <a:gd name="connsiteX5" fmla="*/ 521017 w 919162"/>
              <a:gd name="connsiteY5" fmla="*/ 230505 h 296227"/>
              <a:gd name="connsiteX6" fmla="*/ 489585 w 919162"/>
              <a:gd name="connsiteY6" fmla="*/ 226695 h 296227"/>
              <a:gd name="connsiteX7" fmla="*/ 446723 w 919162"/>
              <a:gd name="connsiteY7" fmla="*/ 231458 h 296227"/>
              <a:gd name="connsiteX8" fmla="*/ 438150 w 919162"/>
              <a:gd name="connsiteY8" fmla="*/ 238125 h 296227"/>
              <a:gd name="connsiteX9" fmla="*/ 398145 w 919162"/>
              <a:gd name="connsiteY9" fmla="*/ 234315 h 296227"/>
              <a:gd name="connsiteX10" fmla="*/ 390525 w 919162"/>
              <a:gd name="connsiteY10" fmla="*/ 219075 h 296227"/>
              <a:gd name="connsiteX11" fmla="*/ 379095 w 919162"/>
              <a:gd name="connsiteY11" fmla="*/ 217170 h 296227"/>
              <a:gd name="connsiteX12" fmla="*/ 337185 w 919162"/>
              <a:gd name="connsiteY12" fmla="*/ 229553 h 296227"/>
              <a:gd name="connsiteX13" fmla="*/ 321945 w 919162"/>
              <a:gd name="connsiteY13" fmla="*/ 219075 h 296227"/>
              <a:gd name="connsiteX14" fmla="*/ 300990 w 919162"/>
              <a:gd name="connsiteY14" fmla="*/ 226695 h 296227"/>
              <a:gd name="connsiteX15" fmla="*/ 299085 w 919162"/>
              <a:gd name="connsiteY15" fmla="*/ 209550 h 296227"/>
              <a:gd name="connsiteX16" fmla="*/ 277178 w 919162"/>
              <a:gd name="connsiteY16" fmla="*/ 198120 h 296227"/>
              <a:gd name="connsiteX17" fmla="*/ 262890 w 919162"/>
              <a:gd name="connsiteY17" fmla="*/ 196215 h 296227"/>
              <a:gd name="connsiteX18" fmla="*/ 253365 w 919162"/>
              <a:gd name="connsiteY18" fmla="*/ 185738 h 296227"/>
              <a:gd name="connsiteX19" fmla="*/ 224790 w 919162"/>
              <a:gd name="connsiteY19" fmla="*/ 188595 h 296227"/>
              <a:gd name="connsiteX20" fmla="*/ 213360 w 919162"/>
              <a:gd name="connsiteY20" fmla="*/ 180975 h 296227"/>
              <a:gd name="connsiteX21" fmla="*/ 201930 w 919162"/>
              <a:gd name="connsiteY21" fmla="*/ 180975 h 296227"/>
              <a:gd name="connsiteX22" fmla="*/ 190500 w 919162"/>
              <a:gd name="connsiteY22" fmla="*/ 189547 h 296227"/>
              <a:gd name="connsiteX23" fmla="*/ 138113 w 919162"/>
              <a:gd name="connsiteY23" fmla="*/ 196215 h 296227"/>
              <a:gd name="connsiteX24" fmla="*/ 75248 w 919162"/>
              <a:gd name="connsiteY24" fmla="*/ 156210 h 296227"/>
              <a:gd name="connsiteX25" fmla="*/ 85725 w 919162"/>
              <a:gd name="connsiteY25" fmla="*/ 102870 h 296227"/>
              <a:gd name="connsiteX26" fmla="*/ 81915 w 919162"/>
              <a:gd name="connsiteY26" fmla="*/ 63818 h 296227"/>
              <a:gd name="connsiteX27" fmla="*/ 51435 w 919162"/>
              <a:gd name="connsiteY27" fmla="*/ 28575 h 296227"/>
              <a:gd name="connsiteX28" fmla="*/ 16192 w 919162"/>
              <a:gd name="connsiteY28" fmla="*/ 29528 h 296227"/>
              <a:gd name="connsiteX29" fmla="*/ 12383 w 919162"/>
              <a:gd name="connsiteY29" fmla="*/ 19050 h 296227"/>
              <a:gd name="connsiteX30" fmla="*/ 16192 w 919162"/>
              <a:gd name="connsiteY30" fmla="*/ 7620 h 296227"/>
              <a:gd name="connsiteX31" fmla="*/ 9525 w 919162"/>
              <a:gd name="connsiteY31" fmla="*/ 0 h 296227"/>
              <a:gd name="connsiteX32" fmla="*/ 0 w 919162"/>
              <a:gd name="connsiteY32" fmla="*/ 953 h 296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19162" h="296227">
                <a:moveTo>
                  <a:pt x="919163" y="296228"/>
                </a:moveTo>
                <a:lnTo>
                  <a:pt x="630555" y="226695"/>
                </a:lnTo>
                <a:lnTo>
                  <a:pt x="603885" y="236220"/>
                </a:lnTo>
                <a:lnTo>
                  <a:pt x="552450" y="227647"/>
                </a:lnTo>
                <a:lnTo>
                  <a:pt x="535305" y="219075"/>
                </a:lnTo>
                <a:lnTo>
                  <a:pt x="521017" y="230505"/>
                </a:lnTo>
                <a:lnTo>
                  <a:pt x="489585" y="226695"/>
                </a:lnTo>
                <a:lnTo>
                  <a:pt x="446723" y="231458"/>
                </a:lnTo>
                <a:lnTo>
                  <a:pt x="438150" y="238125"/>
                </a:lnTo>
                <a:lnTo>
                  <a:pt x="398145" y="234315"/>
                </a:lnTo>
                <a:lnTo>
                  <a:pt x="390525" y="219075"/>
                </a:lnTo>
                <a:lnTo>
                  <a:pt x="379095" y="217170"/>
                </a:lnTo>
                <a:lnTo>
                  <a:pt x="337185" y="229553"/>
                </a:lnTo>
                <a:lnTo>
                  <a:pt x="321945" y="219075"/>
                </a:lnTo>
                <a:lnTo>
                  <a:pt x="300990" y="226695"/>
                </a:lnTo>
                <a:lnTo>
                  <a:pt x="299085" y="209550"/>
                </a:lnTo>
                <a:lnTo>
                  <a:pt x="277178" y="198120"/>
                </a:lnTo>
                <a:lnTo>
                  <a:pt x="262890" y="196215"/>
                </a:lnTo>
                <a:lnTo>
                  <a:pt x="253365" y="185738"/>
                </a:lnTo>
                <a:lnTo>
                  <a:pt x="224790" y="188595"/>
                </a:lnTo>
                <a:lnTo>
                  <a:pt x="213360" y="180975"/>
                </a:lnTo>
                <a:lnTo>
                  <a:pt x="201930" y="180975"/>
                </a:lnTo>
                <a:lnTo>
                  <a:pt x="190500" y="189547"/>
                </a:lnTo>
                <a:lnTo>
                  <a:pt x="138113" y="196215"/>
                </a:lnTo>
                <a:lnTo>
                  <a:pt x="75248" y="156210"/>
                </a:lnTo>
                <a:lnTo>
                  <a:pt x="85725" y="102870"/>
                </a:lnTo>
                <a:lnTo>
                  <a:pt x="81915" y="63818"/>
                </a:lnTo>
                <a:lnTo>
                  <a:pt x="51435" y="28575"/>
                </a:lnTo>
                <a:lnTo>
                  <a:pt x="16192" y="29528"/>
                </a:lnTo>
                <a:lnTo>
                  <a:pt x="12383" y="19050"/>
                </a:lnTo>
                <a:lnTo>
                  <a:pt x="16192" y="7620"/>
                </a:lnTo>
                <a:lnTo>
                  <a:pt x="9525" y="0"/>
                </a:lnTo>
                <a:lnTo>
                  <a:pt x="0" y="953"/>
                </a:lnTo>
              </a:path>
            </a:pathLst>
          </a:custGeom>
          <a:solidFill>
            <a:schemeClr val="accent3"/>
          </a:solidFill>
          <a:ln w="9525" cap="flat">
            <a:solidFill>
              <a:srgbClr val="FFFFFF"/>
            </a:solid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AA2DFCB5-D41E-58E5-FE4D-A322D17889F0}"/>
              </a:ext>
            </a:extLst>
          </p:cNvPr>
          <p:cNvSpPr/>
          <p:nvPr/>
        </p:nvSpPr>
        <p:spPr>
          <a:xfrm>
            <a:off x="8889681" y="2501266"/>
            <a:ext cx="196215" cy="187642"/>
          </a:xfrm>
          <a:custGeom>
            <a:avLst/>
            <a:gdLst>
              <a:gd name="connsiteX0" fmla="*/ 0 w 196215"/>
              <a:gd name="connsiteY0" fmla="*/ 0 h 187642"/>
              <a:gd name="connsiteX1" fmla="*/ 30480 w 196215"/>
              <a:gd name="connsiteY1" fmla="*/ 187642 h 187642"/>
              <a:gd name="connsiteX2" fmla="*/ 196215 w 196215"/>
              <a:gd name="connsiteY2" fmla="*/ 160020 h 187642"/>
            </a:gdLst>
            <a:ahLst/>
            <a:cxnLst>
              <a:cxn ang="0">
                <a:pos x="connsiteX0" y="connsiteY0"/>
              </a:cxn>
              <a:cxn ang="0">
                <a:pos x="connsiteX1" y="connsiteY1"/>
              </a:cxn>
              <a:cxn ang="0">
                <a:pos x="connsiteX2" y="connsiteY2"/>
              </a:cxn>
            </a:cxnLst>
            <a:rect l="l" t="t" r="r" b="b"/>
            <a:pathLst>
              <a:path w="196215" h="187642">
                <a:moveTo>
                  <a:pt x="0" y="0"/>
                </a:moveTo>
                <a:lnTo>
                  <a:pt x="30480" y="187642"/>
                </a:lnTo>
                <a:lnTo>
                  <a:pt x="196215" y="160020"/>
                </a:lnTo>
              </a:path>
            </a:pathLst>
          </a:custGeom>
          <a:solidFill>
            <a:schemeClr val="accent3"/>
          </a:solidFill>
          <a:ln w="9525" cap="flat">
            <a:solidFill>
              <a:srgbClr val="FFFFFF"/>
            </a:solid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EE39F08-AD94-F86B-27D1-19DDFD684667}"/>
              </a:ext>
            </a:extLst>
          </p:cNvPr>
          <p:cNvSpPr/>
          <p:nvPr/>
        </p:nvSpPr>
        <p:spPr>
          <a:xfrm>
            <a:off x="5218746" y="1725931"/>
            <a:ext cx="37147" cy="418147"/>
          </a:xfrm>
          <a:custGeom>
            <a:avLst/>
            <a:gdLst>
              <a:gd name="connsiteX0" fmla="*/ 0 w 37147"/>
              <a:gd name="connsiteY0" fmla="*/ 418148 h 418147"/>
              <a:gd name="connsiteX1" fmla="*/ 37147 w 37147"/>
              <a:gd name="connsiteY1" fmla="*/ 0 h 418147"/>
            </a:gdLst>
            <a:ahLst/>
            <a:cxnLst>
              <a:cxn ang="0">
                <a:pos x="connsiteX0" y="connsiteY0"/>
              </a:cxn>
              <a:cxn ang="0">
                <a:pos x="connsiteX1" y="connsiteY1"/>
              </a:cxn>
            </a:cxnLst>
            <a:rect l="l" t="t" r="r" b="b"/>
            <a:pathLst>
              <a:path w="37147" h="418147">
                <a:moveTo>
                  <a:pt x="0" y="418148"/>
                </a:moveTo>
                <a:lnTo>
                  <a:pt x="37147" y="0"/>
                </a:lnTo>
              </a:path>
            </a:pathLst>
          </a:custGeom>
          <a:noFill/>
          <a:ln w="9525" cap="flat">
            <a:solidFill>
              <a:srgbClr val="FFFFFF"/>
            </a:solid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239DCFD7-C277-8A81-BA4A-9AD6BAB3FB7E}"/>
              </a:ext>
            </a:extLst>
          </p:cNvPr>
          <p:cNvSpPr/>
          <p:nvPr/>
        </p:nvSpPr>
        <p:spPr>
          <a:xfrm>
            <a:off x="8517254" y="3369946"/>
            <a:ext cx="320992" cy="45720"/>
          </a:xfrm>
          <a:custGeom>
            <a:avLst/>
            <a:gdLst>
              <a:gd name="connsiteX0" fmla="*/ 0 w 320992"/>
              <a:gd name="connsiteY0" fmla="*/ 45720 h 45720"/>
              <a:gd name="connsiteX1" fmla="*/ 275272 w 320992"/>
              <a:gd name="connsiteY1" fmla="*/ 14288 h 45720"/>
              <a:gd name="connsiteX2" fmla="*/ 277177 w 320992"/>
              <a:gd name="connsiteY2" fmla="*/ 4763 h 45720"/>
              <a:gd name="connsiteX3" fmla="*/ 320993 w 320992"/>
              <a:gd name="connsiteY3" fmla="*/ 0 h 45720"/>
              <a:gd name="connsiteX4" fmla="*/ 318135 w 320992"/>
              <a:gd name="connsiteY4" fmla="*/ 6668 h 45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992" h="45720">
                <a:moveTo>
                  <a:pt x="0" y="45720"/>
                </a:moveTo>
                <a:lnTo>
                  <a:pt x="275272" y="14288"/>
                </a:lnTo>
                <a:lnTo>
                  <a:pt x="277177" y="4763"/>
                </a:lnTo>
                <a:lnTo>
                  <a:pt x="320993" y="0"/>
                </a:lnTo>
                <a:lnTo>
                  <a:pt x="318135" y="6668"/>
                </a:lnTo>
              </a:path>
            </a:pathLst>
          </a:custGeom>
          <a:solidFill>
            <a:srgbClr val="248B97"/>
          </a:solidFill>
          <a:ln w="9525" cap="flat">
            <a:solidFill>
              <a:srgbClr val="FFFFFF"/>
            </a:solid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2C95C1B-AF67-59CD-B3F7-39AB478D917A}"/>
              </a:ext>
            </a:extLst>
          </p:cNvPr>
          <p:cNvSpPr/>
          <p:nvPr/>
        </p:nvSpPr>
        <p:spPr>
          <a:xfrm>
            <a:off x="4092891" y="2224089"/>
            <a:ext cx="305752" cy="254317"/>
          </a:xfrm>
          <a:custGeom>
            <a:avLst/>
            <a:gdLst>
              <a:gd name="connsiteX0" fmla="*/ 31433 w 305752"/>
              <a:gd name="connsiteY0" fmla="*/ 0 h 254317"/>
              <a:gd name="connsiteX1" fmla="*/ 0 w 305752"/>
              <a:gd name="connsiteY1" fmla="*/ 208597 h 254317"/>
              <a:gd name="connsiteX2" fmla="*/ 305752 w 305752"/>
              <a:gd name="connsiteY2" fmla="*/ 254317 h 254317"/>
            </a:gdLst>
            <a:ahLst/>
            <a:cxnLst>
              <a:cxn ang="0">
                <a:pos x="connsiteX0" y="connsiteY0"/>
              </a:cxn>
              <a:cxn ang="0">
                <a:pos x="connsiteX1" y="connsiteY1"/>
              </a:cxn>
              <a:cxn ang="0">
                <a:pos x="connsiteX2" y="connsiteY2"/>
              </a:cxn>
            </a:cxnLst>
            <a:rect l="l" t="t" r="r" b="b"/>
            <a:pathLst>
              <a:path w="305752" h="254317">
                <a:moveTo>
                  <a:pt x="31433" y="0"/>
                </a:moveTo>
                <a:lnTo>
                  <a:pt x="0" y="208597"/>
                </a:lnTo>
                <a:lnTo>
                  <a:pt x="305752" y="254317"/>
                </a:lnTo>
              </a:path>
            </a:pathLst>
          </a:custGeom>
          <a:solidFill>
            <a:srgbClr val="248B97"/>
          </a:solidFill>
          <a:ln w="9525" cap="flat">
            <a:solidFill>
              <a:srgbClr val="FFFFFF"/>
            </a:solid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D1DA67B-8760-9742-F000-C9B633148024}"/>
              </a:ext>
            </a:extLst>
          </p:cNvPr>
          <p:cNvSpPr/>
          <p:nvPr/>
        </p:nvSpPr>
        <p:spPr>
          <a:xfrm>
            <a:off x="8754426" y="2687956"/>
            <a:ext cx="624840" cy="557212"/>
          </a:xfrm>
          <a:custGeom>
            <a:avLst/>
            <a:gdLst>
              <a:gd name="connsiteX0" fmla="*/ 953 w 624840"/>
              <a:gd name="connsiteY0" fmla="*/ 497205 h 557212"/>
              <a:gd name="connsiteX1" fmla="*/ 7620 w 624840"/>
              <a:gd name="connsiteY1" fmla="*/ 502920 h 557212"/>
              <a:gd name="connsiteX2" fmla="*/ 0 w 624840"/>
              <a:gd name="connsiteY2" fmla="*/ 514350 h 557212"/>
              <a:gd name="connsiteX3" fmla="*/ 14288 w 624840"/>
              <a:gd name="connsiteY3" fmla="*/ 521017 h 557212"/>
              <a:gd name="connsiteX4" fmla="*/ 15240 w 624840"/>
              <a:gd name="connsiteY4" fmla="*/ 535305 h 557212"/>
              <a:gd name="connsiteX5" fmla="*/ 57150 w 624840"/>
              <a:gd name="connsiteY5" fmla="*/ 557213 h 557212"/>
              <a:gd name="connsiteX6" fmla="*/ 79058 w 624840"/>
              <a:gd name="connsiteY6" fmla="*/ 556260 h 557212"/>
              <a:gd name="connsiteX7" fmla="*/ 97155 w 624840"/>
              <a:gd name="connsiteY7" fmla="*/ 539115 h 557212"/>
              <a:gd name="connsiteX8" fmla="*/ 104775 w 624840"/>
              <a:gd name="connsiteY8" fmla="*/ 522923 h 557212"/>
              <a:gd name="connsiteX9" fmla="*/ 133350 w 624840"/>
              <a:gd name="connsiteY9" fmla="*/ 540068 h 557212"/>
              <a:gd name="connsiteX10" fmla="*/ 185738 w 624840"/>
              <a:gd name="connsiteY10" fmla="*/ 517208 h 557212"/>
              <a:gd name="connsiteX11" fmla="*/ 190500 w 624840"/>
              <a:gd name="connsiteY11" fmla="*/ 508635 h 557212"/>
              <a:gd name="connsiteX12" fmla="*/ 182880 w 624840"/>
              <a:gd name="connsiteY12" fmla="*/ 503873 h 557212"/>
              <a:gd name="connsiteX13" fmla="*/ 188595 w 624840"/>
              <a:gd name="connsiteY13" fmla="*/ 490538 h 557212"/>
              <a:gd name="connsiteX14" fmla="*/ 202883 w 624840"/>
              <a:gd name="connsiteY14" fmla="*/ 500063 h 557212"/>
              <a:gd name="connsiteX15" fmla="*/ 243840 w 624840"/>
              <a:gd name="connsiteY15" fmla="*/ 470535 h 557212"/>
              <a:gd name="connsiteX16" fmla="*/ 250508 w 624840"/>
              <a:gd name="connsiteY16" fmla="*/ 481013 h 557212"/>
              <a:gd name="connsiteX17" fmla="*/ 272415 w 624840"/>
              <a:gd name="connsiteY17" fmla="*/ 461963 h 557212"/>
              <a:gd name="connsiteX18" fmla="*/ 271463 w 624840"/>
              <a:gd name="connsiteY18" fmla="*/ 448627 h 557212"/>
              <a:gd name="connsiteX19" fmla="*/ 285750 w 624840"/>
              <a:gd name="connsiteY19" fmla="*/ 430530 h 557212"/>
              <a:gd name="connsiteX20" fmla="*/ 271463 w 624840"/>
              <a:gd name="connsiteY20" fmla="*/ 419100 h 557212"/>
              <a:gd name="connsiteX21" fmla="*/ 280988 w 624840"/>
              <a:gd name="connsiteY21" fmla="*/ 387667 h 557212"/>
              <a:gd name="connsiteX22" fmla="*/ 316230 w 624840"/>
              <a:gd name="connsiteY22" fmla="*/ 327660 h 557212"/>
              <a:gd name="connsiteX23" fmla="*/ 312420 w 624840"/>
              <a:gd name="connsiteY23" fmla="*/ 309563 h 557212"/>
              <a:gd name="connsiteX24" fmla="*/ 332423 w 624840"/>
              <a:gd name="connsiteY24" fmla="*/ 288608 h 557212"/>
              <a:gd name="connsiteX25" fmla="*/ 328613 w 624840"/>
              <a:gd name="connsiteY25" fmla="*/ 274320 h 557212"/>
              <a:gd name="connsiteX26" fmla="*/ 341948 w 624840"/>
              <a:gd name="connsiteY26" fmla="*/ 258127 h 557212"/>
              <a:gd name="connsiteX27" fmla="*/ 342900 w 624840"/>
              <a:gd name="connsiteY27" fmla="*/ 213360 h 557212"/>
              <a:gd name="connsiteX28" fmla="*/ 364808 w 624840"/>
              <a:gd name="connsiteY28" fmla="*/ 220027 h 557212"/>
              <a:gd name="connsiteX29" fmla="*/ 377190 w 624840"/>
              <a:gd name="connsiteY29" fmla="*/ 238125 h 557212"/>
              <a:gd name="connsiteX30" fmla="*/ 403860 w 624840"/>
              <a:gd name="connsiteY30" fmla="*/ 242888 h 557212"/>
              <a:gd name="connsiteX31" fmla="*/ 416243 w 624840"/>
              <a:gd name="connsiteY31" fmla="*/ 227648 h 557212"/>
              <a:gd name="connsiteX32" fmla="*/ 438150 w 624840"/>
              <a:gd name="connsiteY32" fmla="*/ 146685 h 557212"/>
              <a:gd name="connsiteX33" fmla="*/ 461010 w 624840"/>
              <a:gd name="connsiteY33" fmla="*/ 157163 h 557212"/>
              <a:gd name="connsiteX34" fmla="*/ 470535 w 624840"/>
              <a:gd name="connsiteY34" fmla="*/ 133350 h 557212"/>
              <a:gd name="connsiteX35" fmla="*/ 479108 w 624840"/>
              <a:gd name="connsiteY35" fmla="*/ 125730 h 557212"/>
              <a:gd name="connsiteX36" fmla="*/ 492443 w 624840"/>
              <a:gd name="connsiteY36" fmla="*/ 108585 h 557212"/>
              <a:gd name="connsiteX37" fmla="*/ 501015 w 624840"/>
              <a:gd name="connsiteY37" fmla="*/ 100965 h 557212"/>
              <a:gd name="connsiteX38" fmla="*/ 505778 w 624840"/>
              <a:gd name="connsiteY38" fmla="*/ 80963 h 557212"/>
              <a:gd name="connsiteX39" fmla="*/ 517208 w 624840"/>
              <a:gd name="connsiteY39" fmla="*/ 73342 h 557212"/>
              <a:gd name="connsiteX40" fmla="*/ 516255 w 624840"/>
              <a:gd name="connsiteY40" fmla="*/ 45720 h 557212"/>
              <a:gd name="connsiteX41" fmla="*/ 523875 w 624840"/>
              <a:gd name="connsiteY41" fmla="*/ 23813 h 557212"/>
              <a:gd name="connsiteX42" fmla="*/ 515303 w 624840"/>
              <a:gd name="connsiteY42" fmla="*/ 8573 h 557212"/>
              <a:gd name="connsiteX43" fmla="*/ 517208 w 624840"/>
              <a:gd name="connsiteY43" fmla="*/ 0 h 557212"/>
              <a:gd name="connsiteX44" fmla="*/ 612458 w 624840"/>
              <a:gd name="connsiteY44" fmla="*/ 49530 h 557212"/>
              <a:gd name="connsiteX45" fmla="*/ 617220 w 624840"/>
              <a:gd name="connsiteY45" fmla="*/ 27623 h 557212"/>
              <a:gd name="connsiteX46" fmla="*/ 621030 w 624840"/>
              <a:gd name="connsiteY46" fmla="*/ 12383 h 557212"/>
              <a:gd name="connsiteX47" fmla="*/ 624840 w 624840"/>
              <a:gd name="connsiteY47" fmla="*/ 5715 h 557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24840" h="557212">
                <a:moveTo>
                  <a:pt x="953" y="497205"/>
                </a:moveTo>
                <a:lnTo>
                  <a:pt x="7620" y="502920"/>
                </a:lnTo>
                <a:lnTo>
                  <a:pt x="0" y="514350"/>
                </a:lnTo>
                <a:lnTo>
                  <a:pt x="14288" y="521017"/>
                </a:lnTo>
                <a:lnTo>
                  <a:pt x="15240" y="535305"/>
                </a:lnTo>
                <a:lnTo>
                  <a:pt x="57150" y="557213"/>
                </a:lnTo>
                <a:lnTo>
                  <a:pt x="79058" y="556260"/>
                </a:lnTo>
                <a:lnTo>
                  <a:pt x="97155" y="539115"/>
                </a:lnTo>
                <a:lnTo>
                  <a:pt x="104775" y="522923"/>
                </a:lnTo>
                <a:lnTo>
                  <a:pt x="133350" y="540068"/>
                </a:lnTo>
                <a:lnTo>
                  <a:pt x="185738" y="517208"/>
                </a:lnTo>
                <a:lnTo>
                  <a:pt x="190500" y="508635"/>
                </a:lnTo>
                <a:lnTo>
                  <a:pt x="182880" y="503873"/>
                </a:lnTo>
                <a:lnTo>
                  <a:pt x="188595" y="490538"/>
                </a:lnTo>
                <a:lnTo>
                  <a:pt x="202883" y="500063"/>
                </a:lnTo>
                <a:lnTo>
                  <a:pt x="243840" y="470535"/>
                </a:lnTo>
                <a:lnTo>
                  <a:pt x="250508" y="481013"/>
                </a:lnTo>
                <a:lnTo>
                  <a:pt x="272415" y="461963"/>
                </a:lnTo>
                <a:lnTo>
                  <a:pt x="271463" y="448627"/>
                </a:lnTo>
                <a:lnTo>
                  <a:pt x="285750" y="430530"/>
                </a:lnTo>
                <a:lnTo>
                  <a:pt x="271463" y="419100"/>
                </a:lnTo>
                <a:lnTo>
                  <a:pt x="280988" y="387667"/>
                </a:lnTo>
                <a:lnTo>
                  <a:pt x="316230" y="327660"/>
                </a:lnTo>
                <a:lnTo>
                  <a:pt x="312420" y="309563"/>
                </a:lnTo>
                <a:lnTo>
                  <a:pt x="332423" y="288608"/>
                </a:lnTo>
                <a:lnTo>
                  <a:pt x="328613" y="274320"/>
                </a:lnTo>
                <a:lnTo>
                  <a:pt x="341948" y="258127"/>
                </a:lnTo>
                <a:lnTo>
                  <a:pt x="342900" y="213360"/>
                </a:lnTo>
                <a:lnTo>
                  <a:pt x="364808" y="220027"/>
                </a:lnTo>
                <a:lnTo>
                  <a:pt x="377190" y="238125"/>
                </a:lnTo>
                <a:lnTo>
                  <a:pt x="403860" y="242888"/>
                </a:lnTo>
                <a:lnTo>
                  <a:pt x="416243" y="227648"/>
                </a:lnTo>
                <a:lnTo>
                  <a:pt x="438150" y="146685"/>
                </a:lnTo>
                <a:lnTo>
                  <a:pt x="461010" y="157163"/>
                </a:lnTo>
                <a:lnTo>
                  <a:pt x="470535" y="133350"/>
                </a:lnTo>
                <a:lnTo>
                  <a:pt x="479108" y="125730"/>
                </a:lnTo>
                <a:lnTo>
                  <a:pt x="492443" y="108585"/>
                </a:lnTo>
                <a:lnTo>
                  <a:pt x="501015" y="100965"/>
                </a:lnTo>
                <a:lnTo>
                  <a:pt x="505778" y="80963"/>
                </a:lnTo>
                <a:lnTo>
                  <a:pt x="517208" y="73342"/>
                </a:lnTo>
                <a:lnTo>
                  <a:pt x="516255" y="45720"/>
                </a:lnTo>
                <a:lnTo>
                  <a:pt x="523875" y="23813"/>
                </a:lnTo>
                <a:lnTo>
                  <a:pt x="515303" y="8573"/>
                </a:lnTo>
                <a:lnTo>
                  <a:pt x="517208" y="0"/>
                </a:lnTo>
                <a:lnTo>
                  <a:pt x="612458" y="49530"/>
                </a:lnTo>
                <a:lnTo>
                  <a:pt x="617220" y="27623"/>
                </a:lnTo>
                <a:lnTo>
                  <a:pt x="621030" y="12383"/>
                </a:lnTo>
                <a:lnTo>
                  <a:pt x="624840" y="5715"/>
                </a:lnTo>
              </a:path>
            </a:pathLst>
          </a:custGeom>
          <a:solidFill>
            <a:srgbClr val="248B97"/>
          </a:solidFill>
          <a:ln w="9525" cap="flat">
            <a:solidFill>
              <a:srgbClr val="FFFFFF"/>
            </a:solid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E7C4CEA2-E92F-278F-431C-141D9F56744D}"/>
              </a:ext>
            </a:extLst>
          </p:cNvPr>
          <p:cNvSpPr/>
          <p:nvPr/>
        </p:nvSpPr>
        <p:spPr>
          <a:xfrm>
            <a:off x="9459277" y="2710816"/>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7" y="95250"/>
                  <a:pt x="47625" y="95250"/>
                </a:cubicBezTo>
                <a:cubicBezTo>
                  <a:pt x="21322" y="95250"/>
                  <a:pt x="0" y="73928"/>
                  <a:pt x="0" y="47625"/>
                </a:cubicBezTo>
                <a:cubicBezTo>
                  <a:pt x="0" y="21322"/>
                  <a:pt x="21322" y="0"/>
                  <a:pt x="47625" y="0"/>
                </a:cubicBezTo>
                <a:cubicBezTo>
                  <a:pt x="73927" y="0"/>
                  <a:pt x="95250" y="21322"/>
                  <a:pt x="95250" y="47625"/>
                </a:cubicBezTo>
                <a:close/>
              </a:path>
            </a:pathLst>
          </a:custGeom>
          <a:solidFill>
            <a:srgbClr val="248B97"/>
          </a:solidFill>
          <a:ln w="9525" cap="flat">
            <a:solidFill>
              <a:srgbClr val="FFFFFF"/>
            </a:solidFill>
            <a:prstDash val="solid"/>
            <a:miter/>
          </a:ln>
        </p:spPr>
        <p:txBody>
          <a:bodyPr rtlCol="0" anchor="ctr"/>
          <a:lstStyle/>
          <a:p>
            <a:endParaRPr lang="en-US"/>
          </a:p>
        </p:txBody>
      </p:sp>
      <p:sp>
        <p:nvSpPr>
          <p:cNvPr id="182" name="TextBox 181">
            <a:extLst>
              <a:ext uri="{FF2B5EF4-FFF2-40B4-BE49-F238E27FC236}">
                <a16:creationId xmlns:a16="http://schemas.microsoft.com/office/drawing/2014/main" id="{0728CB93-3677-B5BA-57E4-0100CEA3765E}"/>
              </a:ext>
            </a:extLst>
          </p:cNvPr>
          <p:cNvSpPr txBox="1"/>
          <p:nvPr/>
        </p:nvSpPr>
        <p:spPr>
          <a:xfrm>
            <a:off x="9346403" y="2444116"/>
            <a:ext cx="304800" cy="584775"/>
          </a:xfrm>
          <a:prstGeom prst="rect">
            <a:avLst/>
          </a:prstGeom>
          <a:noFill/>
        </p:spPr>
        <p:txBody>
          <a:bodyPr wrap="square" rtlCol="0">
            <a:spAutoFit/>
          </a:bodyPr>
          <a:lstStyle/>
          <a:p>
            <a:r>
              <a:rPr lang="en-US" sz="3200" b="1" dirty="0">
                <a:solidFill>
                  <a:schemeClr val="accent3"/>
                </a:solidFill>
              </a:rPr>
              <a:t>*</a:t>
            </a:r>
          </a:p>
        </p:txBody>
      </p:sp>
      <p:sp>
        <p:nvSpPr>
          <p:cNvPr id="183" name="TextBox 182">
            <a:extLst>
              <a:ext uri="{FF2B5EF4-FFF2-40B4-BE49-F238E27FC236}">
                <a16:creationId xmlns:a16="http://schemas.microsoft.com/office/drawing/2014/main" id="{692F9559-2FC6-CFA1-FA3D-BFEEB5B3E5AD}"/>
              </a:ext>
            </a:extLst>
          </p:cNvPr>
          <p:cNvSpPr txBox="1"/>
          <p:nvPr/>
        </p:nvSpPr>
        <p:spPr>
          <a:xfrm>
            <a:off x="5794057" y="4308189"/>
            <a:ext cx="304800" cy="584775"/>
          </a:xfrm>
          <a:prstGeom prst="rect">
            <a:avLst/>
          </a:prstGeom>
          <a:noFill/>
        </p:spPr>
        <p:txBody>
          <a:bodyPr wrap="square" rtlCol="0">
            <a:spAutoFit/>
          </a:bodyPr>
          <a:lstStyle/>
          <a:p>
            <a:r>
              <a:rPr lang="en-US" sz="3200" b="1" dirty="0">
                <a:solidFill>
                  <a:schemeClr val="accent3"/>
                </a:solidFill>
              </a:rPr>
              <a:t>*</a:t>
            </a:r>
          </a:p>
        </p:txBody>
      </p:sp>
      <p:sp>
        <p:nvSpPr>
          <p:cNvPr id="184" name="TextBox 183">
            <a:extLst>
              <a:ext uri="{FF2B5EF4-FFF2-40B4-BE49-F238E27FC236}">
                <a16:creationId xmlns:a16="http://schemas.microsoft.com/office/drawing/2014/main" id="{8C8B2036-C79F-F8C0-6053-21D96587D606}"/>
              </a:ext>
            </a:extLst>
          </p:cNvPr>
          <p:cNvSpPr txBox="1"/>
          <p:nvPr/>
        </p:nvSpPr>
        <p:spPr>
          <a:xfrm>
            <a:off x="7868600" y="4025267"/>
            <a:ext cx="304800" cy="584775"/>
          </a:xfrm>
          <a:prstGeom prst="rect">
            <a:avLst/>
          </a:prstGeom>
          <a:noFill/>
        </p:spPr>
        <p:txBody>
          <a:bodyPr wrap="square" rtlCol="0">
            <a:spAutoFit/>
          </a:bodyPr>
          <a:lstStyle/>
          <a:p>
            <a:r>
              <a:rPr lang="en-US" sz="3200" b="1" dirty="0">
                <a:solidFill>
                  <a:schemeClr val="accent3"/>
                </a:solidFill>
              </a:rPr>
              <a:t>*</a:t>
            </a:r>
          </a:p>
        </p:txBody>
      </p:sp>
      <p:sp>
        <p:nvSpPr>
          <p:cNvPr id="185" name="TextBox 184">
            <a:extLst>
              <a:ext uri="{FF2B5EF4-FFF2-40B4-BE49-F238E27FC236}">
                <a16:creationId xmlns:a16="http://schemas.microsoft.com/office/drawing/2014/main" id="{20B626AD-B581-8C5C-B011-B1122B8C5B38}"/>
              </a:ext>
            </a:extLst>
          </p:cNvPr>
          <p:cNvSpPr txBox="1"/>
          <p:nvPr/>
        </p:nvSpPr>
        <p:spPr>
          <a:xfrm>
            <a:off x="273458" y="4961865"/>
            <a:ext cx="2617925" cy="1615827"/>
          </a:xfrm>
          <a:prstGeom prst="rect">
            <a:avLst/>
          </a:prstGeom>
          <a:noFill/>
        </p:spPr>
        <p:txBody>
          <a:bodyPr wrap="square" rtlCol="0">
            <a:spAutoFit/>
          </a:bodyPr>
          <a:lstStyle/>
          <a:p>
            <a:r>
              <a:rPr lang="en-US" sz="1100" b="1" i="1" dirty="0">
                <a:solidFill>
                  <a:schemeClr val="accent3"/>
                </a:solidFill>
              </a:rPr>
              <a:t>States with sites visited by -HEP 2023 – 2024</a:t>
            </a:r>
          </a:p>
          <a:p>
            <a:pPr marL="171450" indent="-171450">
              <a:buFont typeface="Arial" panose="020B0604020202020204" pitchFamily="34" charset="0"/>
              <a:buChar char="•"/>
            </a:pPr>
            <a:r>
              <a:rPr lang="en-US" sz="1100" b="1" i="1" dirty="0">
                <a:solidFill>
                  <a:schemeClr val="accent3"/>
                </a:solidFill>
              </a:rPr>
              <a:t>Virtual visits</a:t>
            </a:r>
          </a:p>
          <a:p>
            <a:r>
              <a:rPr lang="en-US" sz="1100" b="1" i="1" dirty="0">
                <a:solidFill>
                  <a:schemeClr val="accent3"/>
                </a:solidFill>
              </a:rPr>
              <a:t>      U.S. DOE National Laboratories</a:t>
            </a:r>
          </a:p>
          <a:p>
            <a:r>
              <a:rPr lang="en-US" sz="1100" b="1" i="1" dirty="0">
                <a:solidFill>
                  <a:schemeClr val="accent3"/>
                </a:solidFill>
              </a:rPr>
              <a:t>-Visited 6 National Labs</a:t>
            </a:r>
          </a:p>
          <a:p>
            <a:r>
              <a:rPr lang="en-US" sz="1100" b="1" i="1" dirty="0">
                <a:solidFill>
                  <a:schemeClr val="accent3"/>
                </a:solidFill>
              </a:rPr>
              <a:t>-Attended 3 conferences</a:t>
            </a:r>
          </a:p>
          <a:p>
            <a:r>
              <a:rPr lang="en-US" sz="1100" b="1" i="1" dirty="0">
                <a:solidFill>
                  <a:schemeClr val="accent3"/>
                </a:solidFill>
              </a:rPr>
              <a:t>-Interacted with over 80 institutions to include 10 HBCUs and 5 TCU</a:t>
            </a:r>
          </a:p>
          <a:p>
            <a:endParaRPr lang="en-US" sz="1100" b="1" i="1" dirty="0">
              <a:solidFill>
                <a:schemeClr val="accent3"/>
              </a:solidFill>
            </a:endParaRPr>
          </a:p>
        </p:txBody>
      </p:sp>
      <p:sp>
        <p:nvSpPr>
          <p:cNvPr id="2" name="Isosceles Triangle 1">
            <a:extLst>
              <a:ext uri="{FF2B5EF4-FFF2-40B4-BE49-F238E27FC236}">
                <a16:creationId xmlns:a16="http://schemas.microsoft.com/office/drawing/2014/main" id="{10F500F2-2515-EF60-0710-F4F88A37213D}"/>
              </a:ext>
            </a:extLst>
          </p:cNvPr>
          <p:cNvSpPr/>
          <p:nvPr/>
        </p:nvSpPr>
        <p:spPr>
          <a:xfrm>
            <a:off x="273459" y="5480907"/>
            <a:ext cx="181689" cy="16860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A53B5041-4DB6-C116-FB22-879D2CC01AB0}"/>
              </a:ext>
            </a:extLst>
          </p:cNvPr>
          <p:cNvSpPr/>
          <p:nvPr/>
        </p:nvSpPr>
        <p:spPr>
          <a:xfrm>
            <a:off x="2694459" y="448123"/>
            <a:ext cx="271293" cy="25863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a:extLst>
              <a:ext uri="{FF2B5EF4-FFF2-40B4-BE49-F238E27FC236}">
                <a16:creationId xmlns:a16="http://schemas.microsoft.com/office/drawing/2014/main" id="{12E41C46-37F1-791E-F013-2B6EE5AA9C76}"/>
              </a:ext>
            </a:extLst>
          </p:cNvPr>
          <p:cNvSpPr/>
          <p:nvPr/>
        </p:nvSpPr>
        <p:spPr>
          <a:xfrm>
            <a:off x="4827864" y="2846378"/>
            <a:ext cx="181689" cy="16860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Isosceles Triangle 5">
            <a:extLst>
              <a:ext uri="{FF2B5EF4-FFF2-40B4-BE49-F238E27FC236}">
                <a16:creationId xmlns:a16="http://schemas.microsoft.com/office/drawing/2014/main" id="{45CF17D0-72EA-58C9-18DD-6CCA5A8B1246}"/>
              </a:ext>
            </a:extLst>
          </p:cNvPr>
          <p:cNvSpPr/>
          <p:nvPr/>
        </p:nvSpPr>
        <p:spPr>
          <a:xfrm>
            <a:off x="7317317" y="2613415"/>
            <a:ext cx="181689" cy="16860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Isosceles Triangle 6">
            <a:extLst>
              <a:ext uri="{FF2B5EF4-FFF2-40B4-BE49-F238E27FC236}">
                <a16:creationId xmlns:a16="http://schemas.microsoft.com/office/drawing/2014/main" id="{E63428D0-D8F7-8A17-AF07-9FDD8563209F}"/>
              </a:ext>
            </a:extLst>
          </p:cNvPr>
          <p:cNvSpPr/>
          <p:nvPr/>
        </p:nvSpPr>
        <p:spPr>
          <a:xfrm>
            <a:off x="8958978" y="2388297"/>
            <a:ext cx="181689" cy="168608"/>
          </a:xfrm>
          <a:prstGeom prst="triangle">
            <a:avLst>
              <a:gd name="adj" fmla="val 553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Isosceles Triangle 7">
            <a:extLst>
              <a:ext uri="{FF2B5EF4-FFF2-40B4-BE49-F238E27FC236}">
                <a16:creationId xmlns:a16="http://schemas.microsoft.com/office/drawing/2014/main" id="{B5C4E05D-A4B6-F6CF-4396-1C03D3AE1AB7}"/>
              </a:ext>
            </a:extLst>
          </p:cNvPr>
          <p:cNvSpPr/>
          <p:nvPr/>
        </p:nvSpPr>
        <p:spPr>
          <a:xfrm>
            <a:off x="9692236" y="3073718"/>
            <a:ext cx="181689" cy="16860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8" name="Picture 10" descr="JLab and Partnership Logos | Jefferson Lab">
            <a:extLst>
              <a:ext uri="{FF2B5EF4-FFF2-40B4-BE49-F238E27FC236}">
                <a16:creationId xmlns:a16="http://schemas.microsoft.com/office/drawing/2014/main" id="{72831DD9-8792-062E-4114-305CD75C04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2362" y="3034468"/>
            <a:ext cx="924962" cy="2890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EB732D0-4D1A-459B-BC40-3DD9A18D6D44}"/>
              </a:ext>
            </a:extLst>
          </p:cNvPr>
          <p:cNvPicPr>
            <a:picLocks noChangeAspect="1"/>
          </p:cNvPicPr>
          <p:nvPr/>
        </p:nvPicPr>
        <p:blipFill>
          <a:blip r:embed="rId4"/>
          <a:stretch>
            <a:fillRect/>
          </a:stretch>
        </p:blipFill>
        <p:spPr>
          <a:xfrm>
            <a:off x="6720429" y="226880"/>
            <a:ext cx="612457" cy="615267"/>
          </a:xfrm>
          <a:prstGeom prst="rect">
            <a:avLst/>
          </a:prstGeom>
        </p:spPr>
      </p:pic>
      <p:pic>
        <p:nvPicPr>
          <p:cNvPr id="10" name="Picture 9">
            <a:extLst>
              <a:ext uri="{FF2B5EF4-FFF2-40B4-BE49-F238E27FC236}">
                <a16:creationId xmlns:a16="http://schemas.microsoft.com/office/drawing/2014/main" id="{35B79550-47B2-8C4B-189D-3D2020C1D46C}"/>
              </a:ext>
            </a:extLst>
          </p:cNvPr>
          <p:cNvPicPr>
            <a:picLocks noChangeAspect="1"/>
          </p:cNvPicPr>
          <p:nvPr/>
        </p:nvPicPr>
        <p:blipFill>
          <a:blip r:embed="rId5"/>
          <a:stretch>
            <a:fillRect/>
          </a:stretch>
        </p:blipFill>
        <p:spPr>
          <a:xfrm>
            <a:off x="5466306" y="98019"/>
            <a:ext cx="709791" cy="709791"/>
          </a:xfrm>
          <a:prstGeom prst="rect">
            <a:avLst/>
          </a:prstGeom>
        </p:spPr>
      </p:pic>
      <p:pic>
        <p:nvPicPr>
          <p:cNvPr id="12" name="Picture 11">
            <a:extLst>
              <a:ext uri="{FF2B5EF4-FFF2-40B4-BE49-F238E27FC236}">
                <a16:creationId xmlns:a16="http://schemas.microsoft.com/office/drawing/2014/main" id="{3A146875-32A1-EDF1-7AA5-4478129816A8}"/>
              </a:ext>
            </a:extLst>
          </p:cNvPr>
          <p:cNvPicPr>
            <a:picLocks noChangeAspect="1"/>
          </p:cNvPicPr>
          <p:nvPr/>
        </p:nvPicPr>
        <p:blipFill>
          <a:blip r:embed="rId6"/>
          <a:stretch>
            <a:fillRect/>
          </a:stretch>
        </p:blipFill>
        <p:spPr>
          <a:xfrm>
            <a:off x="7456288" y="2853996"/>
            <a:ext cx="667406" cy="168608"/>
          </a:xfrm>
          <a:prstGeom prst="rect">
            <a:avLst/>
          </a:prstGeom>
        </p:spPr>
      </p:pic>
      <p:pic>
        <p:nvPicPr>
          <p:cNvPr id="14" name="Picture 13">
            <a:extLst>
              <a:ext uri="{FF2B5EF4-FFF2-40B4-BE49-F238E27FC236}">
                <a16:creationId xmlns:a16="http://schemas.microsoft.com/office/drawing/2014/main" id="{73A9EE71-8750-4AC6-AE6A-5D6FE1A826DC}"/>
              </a:ext>
            </a:extLst>
          </p:cNvPr>
          <p:cNvPicPr>
            <a:picLocks noChangeAspect="1"/>
          </p:cNvPicPr>
          <p:nvPr/>
        </p:nvPicPr>
        <p:blipFill>
          <a:blip r:embed="rId7"/>
          <a:stretch>
            <a:fillRect/>
          </a:stretch>
        </p:blipFill>
        <p:spPr>
          <a:xfrm>
            <a:off x="8290664" y="799256"/>
            <a:ext cx="1602924" cy="300725"/>
          </a:xfrm>
          <a:prstGeom prst="rect">
            <a:avLst/>
          </a:prstGeom>
        </p:spPr>
      </p:pic>
      <p:pic>
        <p:nvPicPr>
          <p:cNvPr id="23" name="Picture 22">
            <a:extLst>
              <a:ext uri="{FF2B5EF4-FFF2-40B4-BE49-F238E27FC236}">
                <a16:creationId xmlns:a16="http://schemas.microsoft.com/office/drawing/2014/main" id="{1F8F48C0-63A0-C8CA-B913-90027705480F}"/>
              </a:ext>
            </a:extLst>
          </p:cNvPr>
          <p:cNvPicPr>
            <a:picLocks noChangeAspect="1"/>
          </p:cNvPicPr>
          <p:nvPr/>
        </p:nvPicPr>
        <p:blipFill>
          <a:blip r:embed="rId8"/>
          <a:stretch>
            <a:fillRect/>
          </a:stretch>
        </p:blipFill>
        <p:spPr>
          <a:xfrm>
            <a:off x="3822619" y="214907"/>
            <a:ext cx="1237005" cy="344210"/>
          </a:xfrm>
          <a:prstGeom prst="rect">
            <a:avLst/>
          </a:prstGeom>
        </p:spPr>
      </p:pic>
      <p:pic>
        <p:nvPicPr>
          <p:cNvPr id="64" name="Picture 63">
            <a:extLst>
              <a:ext uri="{FF2B5EF4-FFF2-40B4-BE49-F238E27FC236}">
                <a16:creationId xmlns:a16="http://schemas.microsoft.com/office/drawing/2014/main" id="{E62ADD39-2157-9BD9-FA05-BCD1C4775F65}"/>
              </a:ext>
            </a:extLst>
          </p:cNvPr>
          <p:cNvPicPr>
            <a:picLocks noChangeAspect="1"/>
          </p:cNvPicPr>
          <p:nvPr/>
        </p:nvPicPr>
        <p:blipFill>
          <a:blip r:embed="rId9"/>
          <a:stretch>
            <a:fillRect/>
          </a:stretch>
        </p:blipFill>
        <p:spPr>
          <a:xfrm>
            <a:off x="7598091" y="268874"/>
            <a:ext cx="1218561" cy="467840"/>
          </a:xfrm>
          <a:prstGeom prst="rect">
            <a:avLst/>
          </a:prstGeom>
        </p:spPr>
      </p:pic>
      <p:pic>
        <p:nvPicPr>
          <p:cNvPr id="65" name="Picture 64">
            <a:extLst>
              <a:ext uri="{FF2B5EF4-FFF2-40B4-BE49-F238E27FC236}">
                <a16:creationId xmlns:a16="http://schemas.microsoft.com/office/drawing/2014/main" id="{509BCC64-CA83-7955-AE50-AE21071E3C60}"/>
              </a:ext>
            </a:extLst>
          </p:cNvPr>
          <p:cNvPicPr>
            <a:picLocks noChangeAspect="1"/>
          </p:cNvPicPr>
          <p:nvPr/>
        </p:nvPicPr>
        <p:blipFill>
          <a:blip r:embed="rId10"/>
          <a:stretch>
            <a:fillRect/>
          </a:stretch>
        </p:blipFill>
        <p:spPr>
          <a:xfrm>
            <a:off x="9316720" y="235388"/>
            <a:ext cx="1218561" cy="303249"/>
          </a:xfrm>
          <a:prstGeom prst="rect">
            <a:avLst/>
          </a:prstGeom>
        </p:spPr>
      </p:pic>
      <p:pic>
        <p:nvPicPr>
          <p:cNvPr id="67" name="Picture 66">
            <a:extLst>
              <a:ext uri="{FF2B5EF4-FFF2-40B4-BE49-F238E27FC236}">
                <a16:creationId xmlns:a16="http://schemas.microsoft.com/office/drawing/2014/main" id="{24D7F1F6-A52F-7416-C0D4-973C14D4DA7A}"/>
              </a:ext>
            </a:extLst>
          </p:cNvPr>
          <p:cNvPicPr>
            <a:picLocks noChangeAspect="1"/>
          </p:cNvPicPr>
          <p:nvPr/>
        </p:nvPicPr>
        <p:blipFill>
          <a:blip r:embed="rId11"/>
          <a:stretch>
            <a:fillRect/>
          </a:stretch>
        </p:blipFill>
        <p:spPr>
          <a:xfrm>
            <a:off x="9989817" y="2409608"/>
            <a:ext cx="1159192" cy="499129"/>
          </a:xfrm>
          <a:prstGeom prst="rect">
            <a:avLst/>
          </a:prstGeom>
        </p:spPr>
      </p:pic>
      <p:pic>
        <p:nvPicPr>
          <p:cNvPr id="68" name="Picture 67">
            <a:extLst>
              <a:ext uri="{FF2B5EF4-FFF2-40B4-BE49-F238E27FC236}">
                <a16:creationId xmlns:a16="http://schemas.microsoft.com/office/drawing/2014/main" id="{03A978F6-80DC-4A2D-416F-6554815C2CAA}"/>
              </a:ext>
            </a:extLst>
          </p:cNvPr>
          <p:cNvPicPr>
            <a:picLocks noChangeAspect="1"/>
          </p:cNvPicPr>
          <p:nvPr/>
        </p:nvPicPr>
        <p:blipFill>
          <a:blip r:embed="rId12"/>
          <a:stretch>
            <a:fillRect/>
          </a:stretch>
        </p:blipFill>
        <p:spPr>
          <a:xfrm>
            <a:off x="10834741" y="2923223"/>
            <a:ext cx="919191" cy="419831"/>
          </a:xfrm>
          <a:prstGeom prst="rect">
            <a:avLst/>
          </a:prstGeom>
        </p:spPr>
      </p:pic>
      <p:pic>
        <p:nvPicPr>
          <p:cNvPr id="69" name="Picture 68">
            <a:extLst>
              <a:ext uri="{FF2B5EF4-FFF2-40B4-BE49-F238E27FC236}">
                <a16:creationId xmlns:a16="http://schemas.microsoft.com/office/drawing/2014/main" id="{2AB11A6D-67CE-1F0F-F0F3-E89D9382AD86}"/>
              </a:ext>
            </a:extLst>
          </p:cNvPr>
          <p:cNvPicPr>
            <a:picLocks noChangeAspect="1"/>
          </p:cNvPicPr>
          <p:nvPr/>
        </p:nvPicPr>
        <p:blipFill>
          <a:blip r:embed="rId13"/>
          <a:stretch>
            <a:fillRect/>
          </a:stretch>
        </p:blipFill>
        <p:spPr>
          <a:xfrm>
            <a:off x="9902189" y="3453100"/>
            <a:ext cx="926782" cy="248605"/>
          </a:xfrm>
          <a:prstGeom prst="rect">
            <a:avLst/>
          </a:prstGeom>
        </p:spPr>
      </p:pic>
      <p:pic>
        <p:nvPicPr>
          <p:cNvPr id="178" name="Picture 177">
            <a:extLst>
              <a:ext uri="{FF2B5EF4-FFF2-40B4-BE49-F238E27FC236}">
                <a16:creationId xmlns:a16="http://schemas.microsoft.com/office/drawing/2014/main" id="{090EFA3F-E7E3-4B1E-AAAF-646C4ACFCBF1}"/>
              </a:ext>
            </a:extLst>
          </p:cNvPr>
          <p:cNvPicPr>
            <a:picLocks noChangeAspect="1"/>
          </p:cNvPicPr>
          <p:nvPr/>
        </p:nvPicPr>
        <p:blipFill>
          <a:blip r:embed="rId14"/>
          <a:stretch>
            <a:fillRect/>
          </a:stretch>
        </p:blipFill>
        <p:spPr>
          <a:xfrm>
            <a:off x="11294336" y="2353112"/>
            <a:ext cx="570111" cy="570111"/>
          </a:xfrm>
          <a:prstGeom prst="rect">
            <a:avLst/>
          </a:prstGeom>
        </p:spPr>
      </p:pic>
      <p:pic>
        <p:nvPicPr>
          <p:cNvPr id="179" name="Picture 178">
            <a:extLst>
              <a:ext uri="{FF2B5EF4-FFF2-40B4-BE49-F238E27FC236}">
                <a16:creationId xmlns:a16="http://schemas.microsoft.com/office/drawing/2014/main" id="{21D5F0D5-5AAE-2253-64CE-CCECF4E2F37C}"/>
              </a:ext>
            </a:extLst>
          </p:cNvPr>
          <p:cNvPicPr>
            <a:picLocks noChangeAspect="1"/>
          </p:cNvPicPr>
          <p:nvPr/>
        </p:nvPicPr>
        <p:blipFill>
          <a:blip r:embed="rId15"/>
          <a:stretch>
            <a:fillRect/>
          </a:stretch>
        </p:blipFill>
        <p:spPr>
          <a:xfrm>
            <a:off x="11149008" y="3555177"/>
            <a:ext cx="604923" cy="482978"/>
          </a:xfrm>
          <a:prstGeom prst="rect">
            <a:avLst/>
          </a:prstGeom>
        </p:spPr>
      </p:pic>
      <p:pic>
        <p:nvPicPr>
          <p:cNvPr id="180" name="Picture 179">
            <a:extLst>
              <a:ext uri="{FF2B5EF4-FFF2-40B4-BE49-F238E27FC236}">
                <a16:creationId xmlns:a16="http://schemas.microsoft.com/office/drawing/2014/main" id="{C0A03C71-A381-C96D-B0DB-6B1C4316CF0D}"/>
              </a:ext>
            </a:extLst>
          </p:cNvPr>
          <p:cNvPicPr>
            <a:picLocks noChangeAspect="1"/>
          </p:cNvPicPr>
          <p:nvPr/>
        </p:nvPicPr>
        <p:blipFill>
          <a:blip r:embed="rId16"/>
          <a:stretch>
            <a:fillRect/>
          </a:stretch>
        </p:blipFill>
        <p:spPr>
          <a:xfrm>
            <a:off x="5027769" y="2824950"/>
            <a:ext cx="818198" cy="234005"/>
          </a:xfrm>
          <a:prstGeom prst="rect">
            <a:avLst/>
          </a:prstGeom>
        </p:spPr>
      </p:pic>
      <p:pic>
        <p:nvPicPr>
          <p:cNvPr id="181" name="Picture 180">
            <a:extLst>
              <a:ext uri="{FF2B5EF4-FFF2-40B4-BE49-F238E27FC236}">
                <a16:creationId xmlns:a16="http://schemas.microsoft.com/office/drawing/2014/main" id="{EC079B77-0D4C-B61C-BE54-6B216C999E35}"/>
              </a:ext>
            </a:extLst>
          </p:cNvPr>
          <p:cNvPicPr>
            <a:picLocks noChangeAspect="1"/>
          </p:cNvPicPr>
          <p:nvPr/>
        </p:nvPicPr>
        <p:blipFill>
          <a:blip r:embed="rId17"/>
          <a:stretch>
            <a:fillRect/>
          </a:stretch>
        </p:blipFill>
        <p:spPr>
          <a:xfrm>
            <a:off x="4306024" y="4994276"/>
            <a:ext cx="674466" cy="631965"/>
          </a:xfrm>
          <a:prstGeom prst="rect">
            <a:avLst/>
          </a:prstGeom>
        </p:spPr>
      </p:pic>
      <p:pic>
        <p:nvPicPr>
          <p:cNvPr id="187" name="Picture 186">
            <a:extLst>
              <a:ext uri="{FF2B5EF4-FFF2-40B4-BE49-F238E27FC236}">
                <a16:creationId xmlns:a16="http://schemas.microsoft.com/office/drawing/2014/main" id="{2242D551-D732-C042-852F-027756BF8763}"/>
              </a:ext>
            </a:extLst>
          </p:cNvPr>
          <p:cNvPicPr>
            <a:picLocks noChangeAspect="1"/>
          </p:cNvPicPr>
          <p:nvPr/>
        </p:nvPicPr>
        <p:blipFill>
          <a:blip r:embed="rId18"/>
          <a:stretch>
            <a:fillRect/>
          </a:stretch>
        </p:blipFill>
        <p:spPr>
          <a:xfrm>
            <a:off x="3567879" y="4867276"/>
            <a:ext cx="582908" cy="584776"/>
          </a:xfrm>
          <a:prstGeom prst="rect">
            <a:avLst/>
          </a:prstGeom>
        </p:spPr>
      </p:pic>
      <p:pic>
        <p:nvPicPr>
          <p:cNvPr id="188" name="Picture 187">
            <a:extLst>
              <a:ext uri="{FF2B5EF4-FFF2-40B4-BE49-F238E27FC236}">
                <a16:creationId xmlns:a16="http://schemas.microsoft.com/office/drawing/2014/main" id="{1661D5AC-71B3-D7D3-6FB9-47F77723DF63}"/>
              </a:ext>
            </a:extLst>
          </p:cNvPr>
          <p:cNvPicPr>
            <a:picLocks noChangeAspect="1"/>
          </p:cNvPicPr>
          <p:nvPr/>
        </p:nvPicPr>
        <p:blipFill>
          <a:blip r:embed="rId19"/>
          <a:stretch>
            <a:fillRect/>
          </a:stretch>
        </p:blipFill>
        <p:spPr>
          <a:xfrm>
            <a:off x="2778735" y="4416017"/>
            <a:ext cx="586153" cy="578259"/>
          </a:xfrm>
          <a:prstGeom prst="rect">
            <a:avLst/>
          </a:prstGeom>
        </p:spPr>
      </p:pic>
      <p:pic>
        <p:nvPicPr>
          <p:cNvPr id="189" name="Picture 188">
            <a:extLst>
              <a:ext uri="{FF2B5EF4-FFF2-40B4-BE49-F238E27FC236}">
                <a16:creationId xmlns:a16="http://schemas.microsoft.com/office/drawing/2014/main" id="{474F9A97-9359-509C-F2CB-5D42250DD4D2}"/>
              </a:ext>
            </a:extLst>
          </p:cNvPr>
          <p:cNvPicPr>
            <a:picLocks noChangeAspect="1"/>
          </p:cNvPicPr>
          <p:nvPr/>
        </p:nvPicPr>
        <p:blipFill>
          <a:blip r:embed="rId20"/>
          <a:stretch>
            <a:fillRect/>
          </a:stretch>
        </p:blipFill>
        <p:spPr>
          <a:xfrm>
            <a:off x="622335" y="4185417"/>
            <a:ext cx="2234496" cy="559939"/>
          </a:xfrm>
          <a:prstGeom prst="rect">
            <a:avLst/>
          </a:prstGeom>
        </p:spPr>
      </p:pic>
      <p:pic>
        <p:nvPicPr>
          <p:cNvPr id="190" name="Picture 189">
            <a:extLst>
              <a:ext uri="{FF2B5EF4-FFF2-40B4-BE49-F238E27FC236}">
                <a16:creationId xmlns:a16="http://schemas.microsoft.com/office/drawing/2014/main" id="{E8FA9DFC-05C6-188E-F027-20B94D247737}"/>
              </a:ext>
            </a:extLst>
          </p:cNvPr>
          <p:cNvPicPr>
            <a:picLocks noChangeAspect="1"/>
          </p:cNvPicPr>
          <p:nvPr/>
        </p:nvPicPr>
        <p:blipFill>
          <a:blip r:embed="rId21"/>
          <a:stretch>
            <a:fillRect/>
          </a:stretch>
        </p:blipFill>
        <p:spPr>
          <a:xfrm>
            <a:off x="9109793" y="2068810"/>
            <a:ext cx="598004" cy="499129"/>
          </a:xfrm>
          <a:prstGeom prst="rect">
            <a:avLst/>
          </a:prstGeom>
        </p:spPr>
      </p:pic>
      <p:pic>
        <p:nvPicPr>
          <p:cNvPr id="191" name="Picture 190">
            <a:extLst>
              <a:ext uri="{FF2B5EF4-FFF2-40B4-BE49-F238E27FC236}">
                <a16:creationId xmlns:a16="http://schemas.microsoft.com/office/drawing/2014/main" id="{D42092FC-FF69-974E-87C5-F7CE75C039C7}"/>
              </a:ext>
            </a:extLst>
          </p:cNvPr>
          <p:cNvPicPr>
            <a:picLocks noChangeAspect="1"/>
          </p:cNvPicPr>
          <p:nvPr/>
        </p:nvPicPr>
        <p:blipFill>
          <a:blip r:embed="rId22"/>
          <a:stretch>
            <a:fillRect/>
          </a:stretch>
        </p:blipFill>
        <p:spPr>
          <a:xfrm>
            <a:off x="10874801" y="1392282"/>
            <a:ext cx="1120821" cy="444770"/>
          </a:xfrm>
          <a:prstGeom prst="rect">
            <a:avLst/>
          </a:prstGeom>
        </p:spPr>
      </p:pic>
      <p:pic>
        <p:nvPicPr>
          <p:cNvPr id="2048" name="Picture 2047">
            <a:extLst>
              <a:ext uri="{FF2B5EF4-FFF2-40B4-BE49-F238E27FC236}">
                <a16:creationId xmlns:a16="http://schemas.microsoft.com/office/drawing/2014/main" id="{E46DD460-E13F-3596-9F1F-0E00A04ED865}"/>
              </a:ext>
            </a:extLst>
          </p:cNvPr>
          <p:cNvPicPr>
            <a:picLocks noChangeAspect="1"/>
          </p:cNvPicPr>
          <p:nvPr/>
        </p:nvPicPr>
        <p:blipFill>
          <a:blip r:embed="rId23"/>
          <a:stretch>
            <a:fillRect/>
          </a:stretch>
        </p:blipFill>
        <p:spPr>
          <a:xfrm>
            <a:off x="8372587" y="1374518"/>
            <a:ext cx="740985" cy="740985"/>
          </a:xfrm>
          <a:prstGeom prst="rect">
            <a:avLst/>
          </a:prstGeom>
        </p:spPr>
      </p:pic>
      <p:pic>
        <p:nvPicPr>
          <p:cNvPr id="2049" name="Picture 2048">
            <a:extLst>
              <a:ext uri="{FF2B5EF4-FFF2-40B4-BE49-F238E27FC236}">
                <a16:creationId xmlns:a16="http://schemas.microsoft.com/office/drawing/2014/main" id="{FA5E4240-E5B0-D703-5749-1DA75E674873}"/>
              </a:ext>
            </a:extLst>
          </p:cNvPr>
          <p:cNvPicPr>
            <a:picLocks noChangeAspect="1"/>
          </p:cNvPicPr>
          <p:nvPr/>
        </p:nvPicPr>
        <p:blipFill>
          <a:blip r:embed="rId24"/>
          <a:stretch>
            <a:fillRect/>
          </a:stretch>
        </p:blipFill>
        <p:spPr>
          <a:xfrm>
            <a:off x="10498236" y="1688982"/>
            <a:ext cx="610405" cy="609103"/>
          </a:xfrm>
          <a:prstGeom prst="rect">
            <a:avLst/>
          </a:prstGeom>
        </p:spPr>
      </p:pic>
      <p:pic>
        <p:nvPicPr>
          <p:cNvPr id="2050" name="Picture 2049">
            <a:extLst>
              <a:ext uri="{FF2B5EF4-FFF2-40B4-BE49-F238E27FC236}">
                <a16:creationId xmlns:a16="http://schemas.microsoft.com/office/drawing/2014/main" id="{D6DBAA62-F690-6F50-A0F5-80F37C64645D}"/>
              </a:ext>
            </a:extLst>
          </p:cNvPr>
          <p:cNvPicPr>
            <a:picLocks noChangeAspect="1"/>
          </p:cNvPicPr>
          <p:nvPr/>
        </p:nvPicPr>
        <p:blipFill>
          <a:blip r:embed="rId25"/>
          <a:stretch>
            <a:fillRect/>
          </a:stretch>
        </p:blipFill>
        <p:spPr>
          <a:xfrm>
            <a:off x="6953205" y="5157294"/>
            <a:ext cx="1027748" cy="448955"/>
          </a:xfrm>
          <a:prstGeom prst="rect">
            <a:avLst/>
          </a:prstGeom>
        </p:spPr>
      </p:pic>
      <p:pic>
        <p:nvPicPr>
          <p:cNvPr id="2052" name="Picture 2051">
            <a:extLst>
              <a:ext uri="{FF2B5EF4-FFF2-40B4-BE49-F238E27FC236}">
                <a16:creationId xmlns:a16="http://schemas.microsoft.com/office/drawing/2014/main" id="{5DB7B1DE-A867-EB1D-DD1D-08CD6E64C286}"/>
              </a:ext>
            </a:extLst>
          </p:cNvPr>
          <p:cNvPicPr>
            <a:picLocks noChangeAspect="1"/>
          </p:cNvPicPr>
          <p:nvPr/>
        </p:nvPicPr>
        <p:blipFill>
          <a:blip r:embed="rId26"/>
          <a:stretch>
            <a:fillRect/>
          </a:stretch>
        </p:blipFill>
        <p:spPr>
          <a:xfrm>
            <a:off x="5103401" y="5813156"/>
            <a:ext cx="1686112" cy="403410"/>
          </a:xfrm>
          <a:prstGeom prst="rect">
            <a:avLst/>
          </a:prstGeom>
        </p:spPr>
      </p:pic>
      <p:pic>
        <p:nvPicPr>
          <p:cNvPr id="2053" name="Picture 2052">
            <a:extLst>
              <a:ext uri="{FF2B5EF4-FFF2-40B4-BE49-F238E27FC236}">
                <a16:creationId xmlns:a16="http://schemas.microsoft.com/office/drawing/2014/main" id="{42EB9219-A7FB-A4E1-400D-0CD91FD9E395}"/>
              </a:ext>
            </a:extLst>
          </p:cNvPr>
          <p:cNvPicPr>
            <a:picLocks noChangeAspect="1"/>
          </p:cNvPicPr>
          <p:nvPr/>
        </p:nvPicPr>
        <p:blipFill>
          <a:blip r:embed="rId27"/>
          <a:stretch>
            <a:fillRect/>
          </a:stretch>
        </p:blipFill>
        <p:spPr>
          <a:xfrm>
            <a:off x="8371472" y="5430202"/>
            <a:ext cx="765907" cy="765907"/>
          </a:xfrm>
          <a:prstGeom prst="rect">
            <a:avLst/>
          </a:prstGeom>
        </p:spPr>
      </p:pic>
      <p:pic>
        <p:nvPicPr>
          <p:cNvPr id="2054" name="Picture 2053">
            <a:extLst>
              <a:ext uri="{FF2B5EF4-FFF2-40B4-BE49-F238E27FC236}">
                <a16:creationId xmlns:a16="http://schemas.microsoft.com/office/drawing/2014/main" id="{78043E92-7A7B-EBB7-B37B-E51631B3882A}"/>
              </a:ext>
            </a:extLst>
          </p:cNvPr>
          <p:cNvPicPr>
            <a:picLocks noChangeAspect="1"/>
          </p:cNvPicPr>
          <p:nvPr/>
        </p:nvPicPr>
        <p:blipFill>
          <a:blip r:embed="rId28"/>
          <a:stretch>
            <a:fillRect/>
          </a:stretch>
        </p:blipFill>
        <p:spPr>
          <a:xfrm>
            <a:off x="9791026" y="3757613"/>
            <a:ext cx="778585" cy="670530"/>
          </a:xfrm>
          <a:prstGeom prst="rect">
            <a:avLst/>
          </a:prstGeom>
        </p:spPr>
      </p:pic>
      <p:pic>
        <p:nvPicPr>
          <p:cNvPr id="2055" name="Picture 2054">
            <a:extLst>
              <a:ext uri="{FF2B5EF4-FFF2-40B4-BE49-F238E27FC236}">
                <a16:creationId xmlns:a16="http://schemas.microsoft.com/office/drawing/2014/main" id="{80FDADCD-0BEA-F011-712B-7C3BE00AD622}"/>
              </a:ext>
            </a:extLst>
          </p:cNvPr>
          <p:cNvPicPr>
            <a:picLocks noChangeAspect="1"/>
          </p:cNvPicPr>
          <p:nvPr/>
        </p:nvPicPr>
        <p:blipFill>
          <a:blip r:embed="rId29"/>
          <a:stretch>
            <a:fillRect/>
          </a:stretch>
        </p:blipFill>
        <p:spPr>
          <a:xfrm>
            <a:off x="9694135" y="5169018"/>
            <a:ext cx="1318703" cy="440036"/>
          </a:xfrm>
          <a:prstGeom prst="rect">
            <a:avLst/>
          </a:prstGeom>
        </p:spPr>
      </p:pic>
      <p:pic>
        <p:nvPicPr>
          <p:cNvPr id="1026" name="Picture 2">
            <a:extLst>
              <a:ext uri="{FF2B5EF4-FFF2-40B4-BE49-F238E27FC236}">
                <a16:creationId xmlns:a16="http://schemas.microsoft.com/office/drawing/2014/main" id="{F30CC649-1AB8-85AC-BB70-6039EFA53C31}"/>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435654" y="2066702"/>
            <a:ext cx="1356474" cy="3868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C886ABE-0831-A15D-1C03-07E109F4D752}"/>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2932995" y="659449"/>
            <a:ext cx="392048" cy="32670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9D67D6AC-B880-E0F0-625E-ECE2348CADF0}"/>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801548" y="555785"/>
            <a:ext cx="655319" cy="65531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96895F65-E2F7-65C9-9089-A6C531DDE93A}"/>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511645" y="375866"/>
            <a:ext cx="889436" cy="56419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F441626B-9411-27BC-51F1-A96696E0CC0D}"/>
              </a:ext>
            </a:extLst>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207203" y="2760089"/>
            <a:ext cx="1066142" cy="54875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F7036422-E89A-810F-627E-D30A28FD0EEF}"/>
              </a:ext>
            </a:extLst>
          </p:cNvPr>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583966" y="1313737"/>
            <a:ext cx="1150559" cy="54306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E9F727B0-573E-DEAD-2424-EEEA56885BB9}"/>
              </a:ext>
            </a:extLst>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1004436" y="3184208"/>
            <a:ext cx="1373956" cy="931258"/>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017B9616-76E8-B8CE-6115-456B6101F9A2}"/>
              </a:ext>
            </a:extLst>
          </p:cNvPr>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10627908" y="4287230"/>
            <a:ext cx="604923" cy="674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5706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61EE1-0E0D-C244-B714-9BC0B3195C7E}"/>
              </a:ext>
            </a:extLst>
          </p:cNvPr>
          <p:cNvSpPr>
            <a:spLocks noGrp="1"/>
          </p:cNvSpPr>
          <p:nvPr>
            <p:ph type="title"/>
          </p:nvPr>
        </p:nvSpPr>
        <p:spPr>
          <a:xfrm>
            <a:off x="838200" y="8960"/>
            <a:ext cx="10515600" cy="757093"/>
          </a:xfrm>
        </p:spPr>
        <p:txBody>
          <a:bodyPr/>
          <a:lstStyle/>
          <a:p>
            <a:r>
              <a:rPr lang="en-US" sz="3200" dirty="0"/>
              <a:t>Ozaki Exchange Program </a:t>
            </a:r>
          </a:p>
        </p:txBody>
      </p:sp>
      <p:sp>
        <p:nvSpPr>
          <p:cNvPr id="3" name="Content Placeholder 2">
            <a:extLst>
              <a:ext uri="{FF2B5EF4-FFF2-40B4-BE49-F238E27FC236}">
                <a16:creationId xmlns:a16="http://schemas.microsoft.com/office/drawing/2014/main" id="{B3E29861-8C2E-9B4D-A2A8-3E0A39342299}"/>
              </a:ext>
            </a:extLst>
          </p:cNvPr>
          <p:cNvSpPr>
            <a:spLocks noGrp="1"/>
          </p:cNvSpPr>
          <p:nvPr>
            <p:ph idx="1"/>
          </p:nvPr>
        </p:nvSpPr>
        <p:spPr>
          <a:xfrm>
            <a:off x="838200" y="2244126"/>
            <a:ext cx="11221122" cy="4000810"/>
          </a:xfrm>
        </p:spPr>
        <p:txBody>
          <a:bodyPr>
            <a:normAutofit/>
          </a:bodyPr>
          <a:lstStyle/>
          <a:p>
            <a:pPr>
              <a:lnSpc>
                <a:spcPct val="120000"/>
              </a:lnSpc>
            </a:pPr>
            <a:r>
              <a:rPr lang="en-US" sz="2000" dirty="0"/>
              <a:t>The program was launched in 2018, in honor of Satoshi Ozaki, to support US university students to go to Japanese HEP labs and Japanese university students to US DOE Labs </a:t>
            </a:r>
          </a:p>
          <a:p>
            <a:pPr>
              <a:lnSpc>
                <a:spcPct val="120000"/>
              </a:lnSpc>
            </a:pPr>
            <a:r>
              <a:rPr lang="en-US" sz="2000" dirty="0"/>
              <a:t>All graduate students enrolled, or undergraduate students already accepted for enrollment in accredited Japanese or U.S. physics Ph.D. programs are eligible to submit a proposal. </a:t>
            </a:r>
          </a:p>
          <a:p>
            <a:pPr>
              <a:lnSpc>
                <a:spcPct val="120000"/>
              </a:lnSpc>
            </a:pPr>
            <a:r>
              <a:rPr lang="en-US" sz="2000" dirty="0"/>
              <a:t>Call for application annually,  reviewed by committees and approved by KEK and DOE</a:t>
            </a:r>
          </a:p>
          <a:p>
            <a:pPr>
              <a:lnSpc>
                <a:spcPct val="120000"/>
              </a:lnSpc>
            </a:pPr>
            <a:r>
              <a:rPr lang="en-US" sz="2000" b="0" i="0" u="none" strike="noStrike" dirty="0">
                <a:solidFill>
                  <a:srgbClr val="212121"/>
                </a:solidFill>
                <a:effectLst/>
                <a:latin typeface="Arial" panose="020B0604020202020204" pitchFamily="34" charset="0"/>
                <a:cs typeface="Arial" panose="020B0604020202020204" pitchFamily="34" charset="0"/>
              </a:rPr>
              <a:t>The duration of the award is for a three- to twelve-month period.</a:t>
            </a:r>
          </a:p>
          <a:p>
            <a:pPr>
              <a:lnSpc>
                <a:spcPct val="120000"/>
              </a:lnSpc>
            </a:pPr>
            <a:r>
              <a:rPr lang="en-US" sz="2000" dirty="0"/>
              <a:t>The award will provide for travel, housing, and cost-of-living expenses for the stay overseas.</a:t>
            </a:r>
          </a:p>
          <a:p>
            <a:pPr>
              <a:lnSpc>
                <a:spcPct val="120000"/>
              </a:lnSpc>
            </a:pPr>
            <a:r>
              <a:rPr lang="en-US" sz="2000" dirty="0"/>
              <a:t>There was a pause in 2021 and 2022 due to COVID pandemic.</a:t>
            </a:r>
          </a:p>
        </p:txBody>
      </p:sp>
      <p:sp>
        <p:nvSpPr>
          <p:cNvPr id="4" name="TextBox 3">
            <a:extLst>
              <a:ext uri="{FF2B5EF4-FFF2-40B4-BE49-F238E27FC236}">
                <a16:creationId xmlns:a16="http://schemas.microsoft.com/office/drawing/2014/main" id="{634E704B-1703-1141-9945-3A87FD04B4F7}"/>
              </a:ext>
            </a:extLst>
          </p:cNvPr>
          <p:cNvSpPr txBox="1"/>
          <p:nvPr/>
        </p:nvSpPr>
        <p:spPr>
          <a:xfrm>
            <a:off x="745849" y="766053"/>
            <a:ext cx="6351142" cy="1200329"/>
          </a:xfrm>
          <a:prstGeom prst="rect">
            <a:avLst/>
          </a:prstGeom>
          <a:solidFill>
            <a:schemeClr val="accent3">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The goals of this program are to strengthen U.S.-Japan scientific collaboration and in particular facilitate greater cooperation in the areas of accelerator and particle physics in projects of mutual benefit to Japan and the United States. </a:t>
            </a:r>
          </a:p>
        </p:txBody>
      </p:sp>
      <p:sp>
        <p:nvSpPr>
          <p:cNvPr id="6" name="Slide Number Placeholder 5">
            <a:extLst>
              <a:ext uri="{FF2B5EF4-FFF2-40B4-BE49-F238E27FC236}">
                <a16:creationId xmlns:a16="http://schemas.microsoft.com/office/drawing/2014/main" id="{D01826FB-91FB-224F-B15C-A1E58F9D88AB}"/>
              </a:ext>
            </a:extLst>
          </p:cNvPr>
          <p:cNvSpPr>
            <a:spLocks noGrp="1"/>
          </p:cNvSpPr>
          <p:nvPr>
            <p:ph type="sldNum" sz="quarter" idx="12"/>
          </p:nvPr>
        </p:nvSpPr>
        <p:spPr>
          <a:xfrm>
            <a:off x="-115719" y="4934305"/>
            <a:ext cx="457200" cy="137160"/>
          </a:xfrm>
          <a:prstGeom prst="rect">
            <a:avLst/>
          </a:prstGeom>
        </p:spPr>
        <p:txBody>
          <a:bodyPr vert="horz" lIns="0" tIns="45720" rIns="0" bIns="0" rtlCol="0" anchor="b"/>
          <a:lstStyle>
            <a:defPPr>
              <a:defRPr lang="en-US"/>
            </a:defPPr>
            <a:lvl1pPr marL="0" algn="ctr" defTabSz="914400" rtl="0" eaLnBrk="1" latinLnBrk="0" hangingPunct="1">
              <a:defRPr sz="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369086A1-6184-A340-91DC-341DC3025800}" type="slidenum">
              <a:rPr kumimoji="0" lang="en-US" sz="8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41</a:t>
            </a:fld>
            <a:endParaRPr kumimoji="0" lang="en-US" sz="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5" name="Picture 4" descr="A person in a suit and tie&#10;&#10;Description automatically generated with medium confidence">
            <a:extLst>
              <a:ext uri="{FF2B5EF4-FFF2-40B4-BE49-F238E27FC236}">
                <a16:creationId xmlns:a16="http://schemas.microsoft.com/office/drawing/2014/main" id="{48317241-3BC8-F8A0-51FC-A475BE07FE8A}"/>
              </a:ext>
            </a:extLst>
          </p:cNvPr>
          <p:cNvPicPr>
            <a:picLocks noChangeAspect="1"/>
          </p:cNvPicPr>
          <p:nvPr/>
        </p:nvPicPr>
        <p:blipFill>
          <a:blip r:embed="rId2"/>
          <a:stretch>
            <a:fillRect/>
          </a:stretch>
        </p:blipFill>
        <p:spPr>
          <a:xfrm>
            <a:off x="7221681" y="469721"/>
            <a:ext cx="5057590" cy="1690469"/>
          </a:xfrm>
          <a:prstGeom prst="rect">
            <a:avLst/>
          </a:prstGeom>
        </p:spPr>
      </p:pic>
    </p:spTree>
    <p:extLst>
      <p:ext uri="{BB962C8B-B14F-4D97-AF65-F5344CB8AC3E}">
        <p14:creationId xmlns:p14="http://schemas.microsoft.com/office/powerpoint/2010/main" val="36616487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9D3F2-148C-C07E-A61B-4AAAB7615750}"/>
              </a:ext>
            </a:extLst>
          </p:cNvPr>
          <p:cNvSpPr>
            <a:spLocks noGrp="1"/>
          </p:cNvSpPr>
          <p:nvPr>
            <p:ph type="title"/>
          </p:nvPr>
        </p:nvSpPr>
        <p:spPr>
          <a:xfrm>
            <a:off x="571500" y="365126"/>
            <a:ext cx="11049000" cy="753670"/>
          </a:xfrm>
        </p:spPr>
        <p:txBody>
          <a:bodyPr/>
          <a:lstStyle/>
          <a:p>
            <a:r>
              <a:rPr lang="en-US" sz="3600" dirty="0"/>
              <a:t>Ozaki Exchange Program (II)</a:t>
            </a:r>
            <a:endParaRPr lang="en-US" dirty="0"/>
          </a:p>
        </p:txBody>
      </p:sp>
      <p:sp>
        <p:nvSpPr>
          <p:cNvPr id="3" name="Content Placeholder 2">
            <a:extLst>
              <a:ext uri="{FF2B5EF4-FFF2-40B4-BE49-F238E27FC236}">
                <a16:creationId xmlns:a16="http://schemas.microsoft.com/office/drawing/2014/main" id="{4FF8F3FD-5B15-49A7-6385-75A5F35189F7}"/>
              </a:ext>
            </a:extLst>
          </p:cNvPr>
          <p:cNvSpPr>
            <a:spLocks noGrp="1"/>
          </p:cNvSpPr>
          <p:nvPr>
            <p:ph idx="1"/>
          </p:nvPr>
        </p:nvSpPr>
        <p:spPr>
          <a:xfrm>
            <a:off x="571500" y="1325407"/>
            <a:ext cx="11049000" cy="4505238"/>
          </a:xfrm>
        </p:spPr>
        <p:txBody>
          <a:bodyPr>
            <a:normAutofit lnSpcReduction="10000"/>
          </a:bodyPr>
          <a:lstStyle/>
          <a:p>
            <a:r>
              <a:rPr lang="en-US" sz="2800" dirty="0"/>
              <a:t>The exchange program has attracted students for a variety of research opportunities</a:t>
            </a:r>
          </a:p>
          <a:p>
            <a:pPr marL="457200" indent="-457200">
              <a:buFont typeface="Arial" panose="020B0604020202020204" pitchFamily="34" charset="0"/>
              <a:buChar char="•"/>
            </a:pPr>
            <a:r>
              <a:rPr lang="en-US" dirty="0"/>
              <a:t>15 US Students and 9 Japanese students have been selected to participate in the program on High Energy Physics experiments and accelerator R&amp;D</a:t>
            </a:r>
          </a:p>
          <a:p>
            <a:pPr marL="914400" lvl="1" indent="-457200"/>
            <a:r>
              <a:rPr lang="en-US" dirty="0"/>
              <a:t>Belle II, T2K, </a:t>
            </a:r>
            <a:r>
              <a:rPr lang="en-US" dirty="0" err="1"/>
              <a:t>SuperK</a:t>
            </a:r>
            <a:r>
              <a:rPr lang="en-US" dirty="0"/>
              <a:t>, KOTO, neutrino physics and detector, accelerator R&amp;D, Cosmic Microwave Background, silicon detector R&amp;D </a:t>
            </a:r>
          </a:p>
          <a:p>
            <a:r>
              <a:rPr lang="en-US" sz="2800" dirty="0"/>
              <a:t>The selected students gain research experience at leading particle physics facilities </a:t>
            </a:r>
          </a:p>
          <a:p>
            <a:r>
              <a:rPr lang="en-US" dirty="0"/>
              <a:t>The program </a:t>
            </a:r>
            <a:r>
              <a:rPr lang="en-US" sz="2800" dirty="0"/>
              <a:t>strengthens the US-Japan collaboration in high energy physics</a:t>
            </a:r>
          </a:p>
          <a:p>
            <a:endParaRPr lang="en-US" dirty="0"/>
          </a:p>
        </p:txBody>
      </p:sp>
      <p:sp>
        <p:nvSpPr>
          <p:cNvPr id="4" name="Slide Number Placeholder 3">
            <a:extLst>
              <a:ext uri="{FF2B5EF4-FFF2-40B4-BE49-F238E27FC236}">
                <a16:creationId xmlns:a16="http://schemas.microsoft.com/office/drawing/2014/main" id="{1418179C-BD5B-7631-9831-DD71D0DAD860}"/>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610025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D668B-92C1-832C-870E-6475098A889E}"/>
              </a:ext>
            </a:extLst>
          </p:cNvPr>
          <p:cNvSpPr>
            <a:spLocks noGrp="1"/>
          </p:cNvSpPr>
          <p:nvPr>
            <p:ph type="title"/>
          </p:nvPr>
        </p:nvSpPr>
        <p:spPr/>
        <p:txBody>
          <a:bodyPr/>
          <a:lstStyle/>
          <a:p>
            <a:r>
              <a:rPr lang="en-US" dirty="0"/>
              <a:t>Lessons Learned</a:t>
            </a:r>
          </a:p>
        </p:txBody>
      </p:sp>
      <p:sp>
        <p:nvSpPr>
          <p:cNvPr id="3" name="Slide Number Placeholder 2">
            <a:extLst>
              <a:ext uri="{FF2B5EF4-FFF2-40B4-BE49-F238E27FC236}">
                <a16:creationId xmlns:a16="http://schemas.microsoft.com/office/drawing/2014/main" id="{6C5CBB39-A03C-0472-D9D5-E6BC8684A247}"/>
              </a:ext>
            </a:extLst>
          </p:cNvPr>
          <p:cNvSpPr>
            <a:spLocks noGrp="1"/>
          </p:cNvSpPr>
          <p:nvPr>
            <p:ph type="sldNum" sz="quarter" idx="10"/>
          </p:nvPr>
        </p:nvSpPr>
        <p:spPr/>
        <p:txBody>
          <a:bodyPr/>
          <a:lstStyle/>
          <a:p>
            <a:fld id="{26CA2777-A89F-4130-B308-73BB65955918}" type="slidenum">
              <a:rPr lang="en-US" smtClean="0"/>
              <a:pPr/>
              <a:t>43</a:t>
            </a:fld>
            <a:endParaRPr lang="en-US" dirty="0"/>
          </a:p>
        </p:txBody>
      </p:sp>
      <p:sp>
        <p:nvSpPr>
          <p:cNvPr id="4" name="Content Placeholder 3">
            <a:extLst>
              <a:ext uri="{FF2B5EF4-FFF2-40B4-BE49-F238E27FC236}">
                <a16:creationId xmlns:a16="http://schemas.microsoft.com/office/drawing/2014/main" id="{2D6F863D-94B2-1E8B-916B-87FC7F2FB991}"/>
              </a:ext>
            </a:extLst>
          </p:cNvPr>
          <p:cNvSpPr>
            <a:spLocks noGrp="1"/>
          </p:cNvSpPr>
          <p:nvPr>
            <p:ph sz="quarter" idx="11"/>
          </p:nvPr>
        </p:nvSpPr>
        <p:spPr>
          <a:xfrm>
            <a:off x="439738" y="1091682"/>
            <a:ext cx="5430484" cy="4926563"/>
          </a:xfrm>
        </p:spPr>
        <p:txBody>
          <a:bodyPr>
            <a:normAutofit/>
          </a:bodyPr>
          <a:lstStyle/>
          <a:p>
            <a:r>
              <a:rPr lang="en-US" dirty="0"/>
              <a:t>Meeting people where they are and forging trustworthy and longstanding relationships between SC/HEP and Emerging Research Institutions and Minority Serving Institutions </a:t>
            </a:r>
          </a:p>
          <a:p>
            <a:r>
              <a:rPr lang="en-US" dirty="0"/>
              <a:t>Important to visit both labs/R1s and ERIs/MSIs on trips. SC initiatives emphasize partnerships between former &amp; latter</a:t>
            </a:r>
          </a:p>
          <a:p>
            <a:r>
              <a:rPr lang="en-US" dirty="0"/>
              <a:t>Follow up after visit, encouraging further communication</a:t>
            </a:r>
          </a:p>
        </p:txBody>
      </p:sp>
      <p:sp>
        <p:nvSpPr>
          <p:cNvPr id="6" name="Rectangle: Rounded Corners 5">
            <a:extLst>
              <a:ext uri="{FF2B5EF4-FFF2-40B4-BE49-F238E27FC236}">
                <a16:creationId xmlns:a16="http://schemas.microsoft.com/office/drawing/2014/main" id="{87D73E75-91DD-0A1C-4A61-6FD542D5D4F1}"/>
              </a:ext>
            </a:extLst>
          </p:cNvPr>
          <p:cNvSpPr/>
          <p:nvPr/>
        </p:nvSpPr>
        <p:spPr>
          <a:xfrm>
            <a:off x="6652727" y="1256955"/>
            <a:ext cx="4814595" cy="208072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742950" lvl="1" indent="-285750">
              <a:buFont typeface="Arial" panose="020B0604020202020204" pitchFamily="34" charset="0"/>
              <a:buChar char="•"/>
            </a:pPr>
            <a:r>
              <a:rPr lang="en-US" dirty="0">
                <a:solidFill>
                  <a:schemeClr val="tx1"/>
                </a:solidFill>
              </a:rPr>
              <a:t>Resilience</a:t>
            </a:r>
          </a:p>
          <a:p>
            <a:pPr marL="742950" lvl="1" indent="-285750">
              <a:buFont typeface="Arial" panose="020B0604020202020204" pitchFamily="34" charset="0"/>
              <a:buChar char="•"/>
            </a:pPr>
            <a:r>
              <a:rPr lang="en-US" dirty="0">
                <a:solidFill>
                  <a:schemeClr val="tx1"/>
                </a:solidFill>
              </a:rPr>
              <a:t>Strong work ethics</a:t>
            </a:r>
          </a:p>
          <a:p>
            <a:pPr marL="742950" lvl="1" indent="-285750">
              <a:buFont typeface="Arial" panose="020B0604020202020204" pitchFamily="34" charset="0"/>
              <a:buChar char="•"/>
            </a:pPr>
            <a:r>
              <a:rPr lang="en-US" dirty="0">
                <a:solidFill>
                  <a:schemeClr val="tx1"/>
                </a:solidFill>
              </a:rPr>
              <a:t>Sense of community</a:t>
            </a:r>
          </a:p>
          <a:p>
            <a:pPr marL="742950" lvl="1" indent="-285750">
              <a:buFont typeface="Arial" panose="020B0604020202020204" pitchFamily="34" charset="0"/>
              <a:buChar char="•"/>
            </a:pPr>
            <a:r>
              <a:rPr lang="en-US" dirty="0">
                <a:solidFill>
                  <a:schemeClr val="tx1"/>
                </a:solidFill>
              </a:rPr>
              <a:t>Small research enterprises with out-sized impact</a:t>
            </a:r>
          </a:p>
          <a:p>
            <a:pPr marL="742950" lvl="1" indent="-285750">
              <a:buFont typeface="Arial" panose="020B0604020202020204" pitchFamily="34" charset="0"/>
              <a:buChar char="•"/>
            </a:pPr>
            <a:r>
              <a:rPr lang="en-US" dirty="0">
                <a:solidFill>
                  <a:schemeClr val="tx1"/>
                </a:solidFill>
              </a:rPr>
              <a:t>Relationship builders</a:t>
            </a:r>
          </a:p>
        </p:txBody>
      </p:sp>
      <p:sp>
        <p:nvSpPr>
          <p:cNvPr id="7" name="Rectangle: Rounded Corners 6">
            <a:extLst>
              <a:ext uri="{FF2B5EF4-FFF2-40B4-BE49-F238E27FC236}">
                <a16:creationId xmlns:a16="http://schemas.microsoft.com/office/drawing/2014/main" id="{F455BD61-D62A-C5EF-B3DD-F4CE4B984003}"/>
              </a:ext>
            </a:extLst>
          </p:cNvPr>
          <p:cNvSpPr/>
          <p:nvPr/>
        </p:nvSpPr>
        <p:spPr>
          <a:xfrm>
            <a:off x="6652727" y="3705690"/>
            <a:ext cx="4814595" cy="208072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marL="742950" lvl="1" indent="-285750">
              <a:buFont typeface="Arial" panose="020B0604020202020204" pitchFamily="34" charset="0"/>
              <a:buChar char="•"/>
            </a:pPr>
            <a:r>
              <a:rPr lang="en-US" dirty="0"/>
              <a:t>Do not know about FOA, are eligible to apply, etc. </a:t>
            </a:r>
          </a:p>
          <a:p>
            <a:pPr marL="742950" lvl="1" indent="-285750">
              <a:buFont typeface="Arial" panose="020B0604020202020204" pitchFamily="34" charset="0"/>
              <a:buChar char="•"/>
            </a:pPr>
            <a:r>
              <a:rPr lang="en-US" dirty="0"/>
              <a:t>Research grant infrastructure </a:t>
            </a:r>
          </a:p>
          <a:p>
            <a:pPr marL="742950" lvl="1" indent="-285750">
              <a:buFont typeface="Arial" panose="020B0604020202020204" pitchFamily="34" charset="0"/>
              <a:buChar char="•"/>
            </a:pPr>
            <a:r>
              <a:rPr lang="en-US" dirty="0"/>
              <a:t>Faculty overburden</a:t>
            </a:r>
          </a:p>
          <a:p>
            <a:pPr marL="742950" lvl="1" indent="-285750">
              <a:buFont typeface="Arial" panose="020B0604020202020204" pitchFamily="34" charset="0"/>
              <a:buChar char="•"/>
            </a:pPr>
            <a:r>
              <a:rPr lang="en-US" dirty="0"/>
              <a:t>Outdated equipment</a:t>
            </a:r>
          </a:p>
        </p:txBody>
      </p:sp>
      <p:sp>
        <p:nvSpPr>
          <p:cNvPr id="8" name="Oval 7">
            <a:extLst>
              <a:ext uri="{FF2B5EF4-FFF2-40B4-BE49-F238E27FC236}">
                <a16:creationId xmlns:a16="http://schemas.microsoft.com/office/drawing/2014/main" id="{990E5CC3-553F-3CE5-4594-2AE5461871C7}"/>
              </a:ext>
            </a:extLst>
          </p:cNvPr>
          <p:cNvSpPr/>
          <p:nvPr/>
        </p:nvSpPr>
        <p:spPr>
          <a:xfrm>
            <a:off x="6096000" y="627138"/>
            <a:ext cx="1240972" cy="125963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2BC03EF4-BEA2-B69E-0377-3FFC1460934F}"/>
              </a:ext>
            </a:extLst>
          </p:cNvPr>
          <p:cNvSpPr/>
          <p:nvPr/>
        </p:nvSpPr>
        <p:spPr>
          <a:xfrm>
            <a:off x="6032241" y="3252150"/>
            <a:ext cx="1240972" cy="125963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descr="Body builder with solid fill">
            <a:extLst>
              <a:ext uri="{FF2B5EF4-FFF2-40B4-BE49-F238E27FC236}">
                <a16:creationId xmlns:a16="http://schemas.microsoft.com/office/drawing/2014/main" id="{BC0AEE2A-5FD2-0069-C28A-7253BA8D26B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59286" y="790001"/>
            <a:ext cx="914400" cy="914400"/>
          </a:xfrm>
          <a:prstGeom prst="rect">
            <a:avLst/>
          </a:prstGeom>
        </p:spPr>
      </p:pic>
      <p:pic>
        <p:nvPicPr>
          <p:cNvPr id="13" name="Graphic 12" descr="Empty battery with solid fill">
            <a:extLst>
              <a:ext uri="{FF2B5EF4-FFF2-40B4-BE49-F238E27FC236}">
                <a16:creationId xmlns:a16="http://schemas.microsoft.com/office/drawing/2014/main" id="{96E15EB3-E3A9-2E7C-8830-B3A62D65D45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95527" y="3424766"/>
            <a:ext cx="914400" cy="914400"/>
          </a:xfrm>
          <a:prstGeom prst="rect">
            <a:avLst/>
          </a:prstGeom>
        </p:spPr>
      </p:pic>
      <p:sp>
        <p:nvSpPr>
          <p:cNvPr id="14" name="TextBox 13">
            <a:extLst>
              <a:ext uri="{FF2B5EF4-FFF2-40B4-BE49-F238E27FC236}">
                <a16:creationId xmlns:a16="http://schemas.microsoft.com/office/drawing/2014/main" id="{3BB0F123-AAA6-6A02-CFAB-E2AC74E36ADB}"/>
              </a:ext>
            </a:extLst>
          </p:cNvPr>
          <p:cNvSpPr txBox="1"/>
          <p:nvPr/>
        </p:nvSpPr>
        <p:spPr>
          <a:xfrm>
            <a:off x="6144985" y="1036402"/>
            <a:ext cx="1322615" cy="400110"/>
          </a:xfrm>
          <a:prstGeom prst="rect">
            <a:avLst/>
          </a:prstGeom>
          <a:noFill/>
        </p:spPr>
        <p:txBody>
          <a:bodyPr wrap="square" rtlCol="0">
            <a:spAutoFit/>
          </a:bodyPr>
          <a:lstStyle/>
          <a:p>
            <a:r>
              <a:rPr lang="en-US" sz="2000" b="1" dirty="0">
                <a:solidFill>
                  <a:schemeClr val="accent5"/>
                </a:solidFill>
              </a:rPr>
              <a:t>Strengths</a:t>
            </a:r>
          </a:p>
        </p:txBody>
      </p:sp>
      <p:sp>
        <p:nvSpPr>
          <p:cNvPr id="15" name="TextBox 14">
            <a:extLst>
              <a:ext uri="{FF2B5EF4-FFF2-40B4-BE49-F238E27FC236}">
                <a16:creationId xmlns:a16="http://schemas.microsoft.com/office/drawing/2014/main" id="{CAC6AB93-7820-601C-D305-339FD563C888}"/>
              </a:ext>
            </a:extLst>
          </p:cNvPr>
          <p:cNvSpPr txBox="1"/>
          <p:nvPr/>
        </p:nvSpPr>
        <p:spPr>
          <a:xfrm>
            <a:off x="5940691" y="3652685"/>
            <a:ext cx="1577451" cy="400110"/>
          </a:xfrm>
          <a:prstGeom prst="rect">
            <a:avLst/>
          </a:prstGeom>
          <a:noFill/>
        </p:spPr>
        <p:txBody>
          <a:bodyPr wrap="square" rtlCol="0">
            <a:spAutoFit/>
          </a:bodyPr>
          <a:lstStyle/>
          <a:p>
            <a:r>
              <a:rPr lang="en-US" sz="2000" b="1" dirty="0">
                <a:solidFill>
                  <a:schemeClr val="accent5"/>
                </a:solidFill>
              </a:rPr>
              <a:t>Deficiencies</a:t>
            </a:r>
          </a:p>
        </p:txBody>
      </p:sp>
      <p:sp>
        <p:nvSpPr>
          <p:cNvPr id="17" name="Parallelogram 16">
            <a:extLst>
              <a:ext uri="{FF2B5EF4-FFF2-40B4-BE49-F238E27FC236}">
                <a16:creationId xmlns:a16="http://schemas.microsoft.com/office/drawing/2014/main" id="{1E1A7EDD-3D14-57D1-3515-FC8F62CEB6EE}"/>
              </a:ext>
            </a:extLst>
          </p:cNvPr>
          <p:cNvSpPr/>
          <p:nvPr/>
        </p:nvSpPr>
        <p:spPr>
          <a:xfrm>
            <a:off x="7847046" y="600635"/>
            <a:ext cx="3508310" cy="629817"/>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5"/>
                </a:solidFill>
              </a:rPr>
              <a:t>Frequent Observations</a:t>
            </a:r>
          </a:p>
        </p:txBody>
      </p:sp>
    </p:spTree>
    <p:extLst>
      <p:ext uri="{BB962C8B-B14F-4D97-AF65-F5344CB8AC3E}">
        <p14:creationId xmlns:p14="http://schemas.microsoft.com/office/powerpoint/2010/main" val="40710831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78BB5-AF53-8CCD-245A-2756A6DB9D01}"/>
              </a:ext>
            </a:extLst>
          </p:cNvPr>
          <p:cNvSpPr>
            <a:spLocks noGrp="1"/>
          </p:cNvSpPr>
          <p:nvPr>
            <p:ph type="ctrTitle"/>
          </p:nvPr>
        </p:nvSpPr>
        <p:spPr>
          <a:xfrm>
            <a:off x="1524000" y="842839"/>
            <a:ext cx="9144000" cy="2218413"/>
          </a:xfrm>
        </p:spPr>
        <p:txBody>
          <a:bodyPr/>
          <a:lstStyle/>
          <a:p>
            <a:r>
              <a:rPr lang="en-US" dirty="0"/>
              <a:t>Additional Information to connect:</a:t>
            </a:r>
          </a:p>
        </p:txBody>
      </p:sp>
      <p:sp>
        <p:nvSpPr>
          <p:cNvPr id="4" name="Content Placeholder 3">
            <a:extLst>
              <a:ext uri="{FF2B5EF4-FFF2-40B4-BE49-F238E27FC236}">
                <a16:creationId xmlns:a16="http://schemas.microsoft.com/office/drawing/2014/main" id="{7A8FDD8F-B4C2-FC76-701F-0825815277AD}"/>
              </a:ext>
            </a:extLst>
          </p:cNvPr>
          <p:cNvSpPr>
            <a:spLocks noGrp="1"/>
          </p:cNvSpPr>
          <p:nvPr>
            <p:ph type="subTitle" idx="1"/>
          </p:nvPr>
        </p:nvSpPr>
        <p:spPr>
          <a:xfrm>
            <a:off x="1524000" y="3509963"/>
            <a:ext cx="9144000" cy="1747837"/>
          </a:xfrm>
        </p:spPr>
        <p:txBody>
          <a:bodyPr>
            <a:normAutofit lnSpcReduction="10000"/>
          </a:bodyPr>
          <a:lstStyle/>
          <a:p>
            <a:r>
              <a:rPr lang="en-US" sz="3600" dirty="0"/>
              <a:t>Science.osti.gov/</a:t>
            </a:r>
            <a:r>
              <a:rPr lang="en-US" sz="3600" dirty="0" err="1"/>
              <a:t>wdts</a:t>
            </a:r>
            <a:endParaRPr lang="en-US" sz="3600" dirty="0"/>
          </a:p>
          <a:p>
            <a:endParaRPr lang="en-US" sz="3600" dirty="0"/>
          </a:p>
          <a:p>
            <a:r>
              <a:rPr lang="en-US" sz="3600" dirty="0"/>
              <a:t>Jacqueline.smith@science.doe.gov</a:t>
            </a:r>
          </a:p>
          <a:p>
            <a:endParaRPr lang="en-US" sz="3600" dirty="0"/>
          </a:p>
          <a:p>
            <a:endParaRPr lang="en-US" sz="3600" dirty="0"/>
          </a:p>
        </p:txBody>
      </p:sp>
      <p:sp>
        <p:nvSpPr>
          <p:cNvPr id="3" name="Slide Number Placeholder 2">
            <a:extLst>
              <a:ext uri="{FF2B5EF4-FFF2-40B4-BE49-F238E27FC236}">
                <a16:creationId xmlns:a16="http://schemas.microsoft.com/office/drawing/2014/main" id="{24B526C9-8AD6-7FB2-18FF-9C069F41B28E}"/>
              </a:ext>
            </a:extLst>
          </p:cNvPr>
          <p:cNvSpPr>
            <a:spLocks noGrp="1"/>
          </p:cNvSpPr>
          <p:nvPr>
            <p:ph type="sldNum" sz="quarter" idx="4294967295"/>
          </p:nvPr>
        </p:nvSpPr>
        <p:spPr>
          <a:xfrm>
            <a:off x="0" y="6402388"/>
            <a:ext cx="2743200" cy="365125"/>
          </a:xfrm>
        </p:spPr>
        <p:txBody>
          <a:bodyPr/>
          <a:lstStyle/>
          <a:p>
            <a:fld id="{26CA2777-A89F-4130-B308-73BB65955918}" type="slidenum">
              <a:rPr lang="en-US" smtClean="0"/>
              <a:pPr/>
              <a:t>44</a:t>
            </a:fld>
            <a:endParaRPr lang="en-US" dirty="0"/>
          </a:p>
        </p:txBody>
      </p:sp>
    </p:spTree>
    <p:extLst>
      <p:ext uri="{BB962C8B-B14F-4D97-AF65-F5344CB8AC3E}">
        <p14:creationId xmlns:p14="http://schemas.microsoft.com/office/powerpoint/2010/main" val="13308400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E4E4C3E-1B74-65E8-E04A-89C8AB94C0A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6CA2777-A89F-4130-B308-73BB65955918}" type="slidenum">
              <a:rPr kumimoji="0" lang="en-US" sz="1400" b="0" i="0" u="none" strike="noStrike" kern="1200" cap="none" spc="0" normalizeH="0" baseline="0" noProof="0" smtClean="0">
                <a:ln>
                  <a:noFill/>
                </a:ln>
                <a:solidFill>
                  <a:prstClr val="white"/>
                </a:solidFill>
                <a:effectLst/>
                <a:uLnTx/>
                <a:uFillTx/>
                <a:latin typeface="AvenirNext LT Pro Regular" panose="020B0504020202020204"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45</a:t>
            </a:fld>
            <a:endParaRPr kumimoji="0" lang="en-US" sz="1400" b="0" i="0" u="none" strike="noStrike" kern="1200" cap="none" spc="0" normalizeH="0" baseline="0" noProof="0">
              <a:ln>
                <a:noFill/>
              </a:ln>
              <a:solidFill>
                <a:prstClr val="white"/>
              </a:solidFill>
              <a:effectLst/>
              <a:uLnTx/>
              <a:uFillTx/>
              <a:latin typeface="AvenirNext LT Pro Regular" panose="020B0504020202020204" pitchFamily="34" charset="0"/>
              <a:ea typeface="+mn-ea"/>
              <a:cs typeface="+mn-cs"/>
            </a:endParaRPr>
          </a:p>
        </p:txBody>
      </p:sp>
      <p:pic>
        <p:nvPicPr>
          <p:cNvPr id="6" name="Picture 3" descr="Picture 3">
            <a:extLst>
              <a:ext uri="{FF2B5EF4-FFF2-40B4-BE49-F238E27FC236}">
                <a16:creationId xmlns:a16="http://schemas.microsoft.com/office/drawing/2014/main" id="{0EB95DDF-0175-8414-C835-4401CA63873A}"/>
              </a:ext>
            </a:extLst>
          </p:cNvPr>
          <p:cNvPicPr>
            <a:picLocks noChangeAspect="1"/>
          </p:cNvPicPr>
          <p:nvPr/>
        </p:nvPicPr>
        <p:blipFill>
          <a:blip r:embed="rId2"/>
          <a:stretch>
            <a:fillRect/>
          </a:stretch>
        </p:blipFill>
        <p:spPr>
          <a:xfrm>
            <a:off x="2710799" y="2319655"/>
            <a:ext cx="6976126" cy="1143053"/>
          </a:xfrm>
          <a:prstGeom prst="rect">
            <a:avLst/>
          </a:prstGeom>
          <a:ln w="12700">
            <a:miter lim="400000"/>
          </a:ln>
        </p:spPr>
      </p:pic>
    </p:spTree>
    <p:extLst>
      <p:ext uri="{BB962C8B-B14F-4D97-AF65-F5344CB8AC3E}">
        <p14:creationId xmlns:p14="http://schemas.microsoft.com/office/powerpoint/2010/main" val="4225144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E16D3CA-CBD9-78B2-4189-986BAF45F275}"/>
              </a:ext>
            </a:extLst>
          </p:cNvPr>
          <p:cNvSpPr>
            <a:spLocks noGrp="1"/>
          </p:cNvSpPr>
          <p:nvPr>
            <p:ph type="sldNum" sz="quarter" idx="4"/>
          </p:nvPr>
        </p:nvSpPr>
        <p:spPr/>
        <p:txBody>
          <a:bodyPr/>
          <a:lstStyle/>
          <a:p>
            <a:fld id="{26CA2777-A89F-4130-B308-73BB65955918}" type="slidenum">
              <a:rPr lang="en-US" smtClean="0"/>
              <a:pPr/>
              <a:t>5</a:t>
            </a:fld>
            <a:endParaRPr lang="en-US"/>
          </a:p>
        </p:txBody>
      </p:sp>
      <p:pic>
        <p:nvPicPr>
          <p:cNvPr id="6" name="Picture 5">
            <a:extLst>
              <a:ext uri="{FF2B5EF4-FFF2-40B4-BE49-F238E27FC236}">
                <a16:creationId xmlns:a16="http://schemas.microsoft.com/office/drawing/2014/main" id="{2183676F-878C-9B74-14F3-4E885F066D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9"/>
            <a:ext cx="12192000" cy="6856781"/>
          </a:xfrm>
          <a:prstGeom prst="rect">
            <a:avLst/>
          </a:prstGeom>
        </p:spPr>
      </p:pic>
    </p:spTree>
    <p:extLst>
      <p:ext uri="{BB962C8B-B14F-4D97-AF65-F5344CB8AC3E}">
        <p14:creationId xmlns:p14="http://schemas.microsoft.com/office/powerpoint/2010/main" val="474577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3F096A-92B2-02F0-D5C7-3D7E65BA0A90}"/>
              </a:ext>
            </a:extLst>
          </p:cNvPr>
          <p:cNvSpPr>
            <a:spLocks noGrp="1"/>
          </p:cNvSpPr>
          <p:nvPr>
            <p:ph type="sldNum" sz="quarter" idx="4"/>
          </p:nvPr>
        </p:nvSpPr>
        <p:spPr/>
        <p:txBody>
          <a:bodyPr/>
          <a:lstStyle/>
          <a:p>
            <a:fld id="{26CA2777-A89F-4130-B308-73BB65955918}" type="slidenum">
              <a:rPr lang="en-US" smtClean="0"/>
              <a:pPr/>
              <a:t>6</a:t>
            </a:fld>
            <a:endParaRPr lang="en-US"/>
          </a:p>
        </p:txBody>
      </p:sp>
      <p:pic>
        <p:nvPicPr>
          <p:cNvPr id="6" name="Picture 5">
            <a:extLst>
              <a:ext uri="{FF2B5EF4-FFF2-40B4-BE49-F238E27FC236}">
                <a16:creationId xmlns:a16="http://schemas.microsoft.com/office/drawing/2014/main" id="{4CC63F5D-B694-1685-B80A-B879A985BA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9"/>
            <a:ext cx="12192000" cy="6856781"/>
          </a:xfrm>
          <a:prstGeom prst="rect">
            <a:avLst/>
          </a:prstGeom>
        </p:spPr>
      </p:pic>
    </p:spTree>
    <p:extLst>
      <p:ext uri="{BB962C8B-B14F-4D97-AF65-F5344CB8AC3E}">
        <p14:creationId xmlns:p14="http://schemas.microsoft.com/office/powerpoint/2010/main" val="3207865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098BC0-E32D-38E8-D90B-14AD2C47E5CD}"/>
              </a:ext>
            </a:extLst>
          </p:cNvPr>
          <p:cNvSpPr>
            <a:spLocks noGrp="1"/>
          </p:cNvSpPr>
          <p:nvPr>
            <p:ph type="sldNum" sz="quarter" idx="4"/>
          </p:nvPr>
        </p:nvSpPr>
        <p:spPr/>
        <p:txBody>
          <a:bodyPr/>
          <a:lstStyle/>
          <a:p>
            <a:endParaRPr lang="en-US" dirty="0"/>
          </a:p>
        </p:txBody>
      </p:sp>
      <p:pic>
        <p:nvPicPr>
          <p:cNvPr id="4" name="Picture 3">
            <a:extLst>
              <a:ext uri="{FF2B5EF4-FFF2-40B4-BE49-F238E27FC236}">
                <a16:creationId xmlns:a16="http://schemas.microsoft.com/office/drawing/2014/main" id="{9A0C18CE-B2EC-D286-8B4A-29567DA324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939" y="338743"/>
            <a:ext cx="11081288" cy="5870063"/>
          </a:xfrm>
          <a:prstGeom prst="rect">
            <a:avLst/>
          </a:prstGeom>
        </p:spPr>
      </p:pic>
    </p:spTree>
    <p:extLst>
      <p:ext uri="{BB962C8B-B14F-4D97-AF65-F5344CB8AC3E}">
        <p14:creationId xmlns:p14="http://schemas.microsoft.com/office/powerpoint/2010/main" val="2189241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04D5AB-41DA-AD15-AE12-E53B623030EC}"/>
              </a:ext>
            </a:extLst>
          </p:cNvPr>
          <p:cNvSpPr>
            <a:spLocks noGrp="1"/>
          </p:cNvSpPr>
          <p:nvPr>
            <p:ph type="sldNum" sz="quarter" idx="4"/>
          </p:nvPr>
        </p:nvSpPr>
        <p:spPr/>
        <p:txBody>
          <a:bodyPr/>
          <a:lstStyle/>
          <a:p>
            <a:fld id="{26CA2777-A89F-4130-B308-73BB65955918}" type="slidenum">
              <a:rPr lang="en-US" smtClean="0"/>
              <a:pPr/>
              <a:t>8</a:t>
            </a:fld>
            <a:endParaRPr lang="en-US" dirty="0"/>
          </a:p>
        </p:txBody>
      </p:sp>
      <p:pic>
        <p:nvPicPr>
          <p:cNvPr id="4" name="Picture 3">
            <a:extLst>
              <a:ext uri="{FF2B5EF4-FFF2-40B4-BE49-F238E27FC236}">
                <a16:creationId xmlns:a16="http://schemas.microsoft.com/office/drawing/2014/main" id="{834A4AC6-1D33-A22C-BD7B-1C74BCC19D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9"/>
            <a:ext cx="12192000" cy="6856781"/>
          </a:xfrm>
          <a:prstGeom prst="rect">
            <a:avLst/>
          </a:prstGeom>
        </p:spPr>
      </p:pic>
    </p:spTree>
    <p:extLst>
      <p:ext uri="{BB962C8B-B14F-4D97-AF65-F5344CB8AC3E}">
        <p14:creationId xmlns:p14="http://schemas.microsoft.com/office/powerpoint/2010/main" val="559397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3DEDA2-71D6-C2CA-9816-B35E64681C28}"/>
              </a:ext>
            </a:extLst>
          </p:cNvPr>
          <p:cNvSpPr>
            <a:spLocks noGrp="1"/>
          </p:cNvSpPr>
          <p:nvPr>
            <p:ph type="sldNum" sz="quarter" idx="4"/>
          </p:nvPr>
        </p:nvSpPr>
        <p:spPr/>
        <p:txBody>
          <a:bodyPr/>
          <a:lstStyle/>
          <a:p>
            <a:fld id="{26CA2777-A89F-4130-B308-73BB65955918}" type="slidenum">
              <a:rPr lang="en-US" smtClean="0"/>
              <a:pPr/>
              <a:t>9</a:t>
            </a:fld>
            <a:endParaRPr lang="en-US" dirty="0"/>
          </a:p>
        </p:txBody>
      </p:sp>
      <p:pic>
        <p:nvPicPr>
          <p:cNvPr id="4" name="Picture 3">
            <a:extLst>
              <a:ext uri="{FF2B5EF4-FFF2-40B4-BE49-F238E27FC236}">
                <a16:creationId xmlns:a16="http://schemas.microsoft.com/office/drawing/2014/main" id="{D575B769-6730-1DBF-57DD-E282FE13A6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
            <a:ext cx="12192000" cy="6856781"/>
          </a:xfrm>
          <a:prstGeom prst="rect">
            <a:avLst/>
          </a:prstGeom>
        </p:spPr>
      </p:pic>
    </p:spTree>
    <p:extLst>
      <p:ext uri="{BB962C8B-B14F-4D97-AF65-F5344CB8AC3E}">
        <p14:creationId xmlns:p14="http://schemas.microsoft.com/office/powerpoint/2010/main" val="3343033606"/>
      </p:ext>
    </p:extLst>
  </p:cSld>
  <p:clrMapOvr>
    <a:masterClrMapping/>
  </p:clrMapOvr>
</p:sld>
</file>

<file path=ppt/theme/theme1.xml><?xml version="1.0" encoding="utf-8"?>
<a:theme xmlns:a="http://schemas.openxmlformats.org/drawingml/2006/main" name="Office of Science 2023">
  <a:themeElements>
    <a:clrScheme name="New Science">
      <a:dk1>
        <a:sysClr val="windowText" lastClr="000000"/>
      </a:dk1>
      <a:lt1>
        <a:sysClr val="window" lastClr="FFFFFF"/>
      </a:lt1>
      <a:dk2>
        <a:srgbClr val="44546A"/>
      </a:dk2>
      <a:lt2>
        <a:srgbClr val="E7E6E6"/>
      </a:lt2>
      <a:accent1>
        <a:srgbClr val="10436A"/>
      </a:accent1>
      <a:accent2>
        <a:srgbClr val="92DCE5"/>
      </a:accent2>
      <a:accent3>
        <a:srgbClr val="D64933"/>
      </a:accent3>
      <a:accent4>
        <a:srgbClr val="7C7C7C"/>
      </a:accent4>
      <a:accent5>
        <a:srgbClr val="EFCB68"/>
      </a:accent5>
      <a:accent6>
        <a:srgbClr val="70AD47"/>
      </a:accent6>
      <a:hlink>
        <a:srgbClr val="0563C1"/>
      </a:hlink>
      <a:folHlink>
        <a:srgbClr val="954F72"/>
      </a:folHlink>
    </a:clrScheme>
    <a:fontScheme name="SC new">
      <a:majorFont>
        <a:latin typeface="AvenirNext LT Pro Bold"/>
        <a:ea typeface=""/>
        <a:cs typeface=""/>
      </a:majorFont>
      <a:minorFont>
        <a:latin typeface="AvenirNext LT Pro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of Science 2023" id="{5C793389-0DAB-44BF-BD9A-36BEFF7A7C8E}" vid="{2815BD51-70CA-499F-9A75-3341E0021EF7}"/>
    </a:ext>
  </a:extLst>
</a:theme>
</file>

<file path=ppt/theme/theme10.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SLAC Interio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NNL_Option_4">
  <a:themeElements>
    <a:clrScheme name="PNNL">
      <a:dk1>
        <a:srgbClr val="616265"/>
      </a:dk1>
      <a:lt1>
        <a:srgbClr val="FFFFFF"/>
      </a:lt1>
      <a:dk2>
        <a:srgbClr val="D77600"/>
      </a:dk2>
      <a:lt2>
        <a:srgbClr val="B3B3B3"/>
      </a:lt2>
      <a:accent1>
        <a:srgbClr val="A63F1E"/>
      </a:accent1>
      <a:accent2>
        <a:srgbClr val="191C1F"/>
      </a:accent2>
      <a:accent3>
        <a:srgbClr val="F4AA00"/>
      </a:accent3>
      <a:accent4>
        <a:srgbClr val="007836"/>
      </a:accent4>
      <a:accent5>
        <a:srgbClr val="C10435"/>
      </a:accent5>
      <a:accent6>
        <a:srgbClr val="00338E"/>
      </a:accent6>
      <a:hlink>
        <a:srgbClr val="003698"/>
      </a:hlink>
      <a:folHlink>
        <a:srgbClr val="8A0752"/>
      </a:folHlink>
    </a:clrScheme>
    <a:fontScheme name="PNNL_Ari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NNL_13.potx" id="{BCBC73A8-371F-474A-B8C1-26262A6B9152}" vid="{9127C93A-8C49-4036-BD05-3A3B6DCD0A22}"/>
    </a:ext>
  </a:extLst>
</a:theme>
</file>

<file path=ppt/theme/theme3.xml><?xml version="1.0" encoding="utf-8"?>
<a:theme xmlns:a="http://schemas.openxmlformats.org/drawingml/2006/main" name="BUSA_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ctr">
          <a:defRPr sz="900" dirty="0">
            <a:latin typeface="Helvetica" pitchFamily="2" charset="0"/>
          </a:defRPr>
        </a:defPPr>
      </a:lstStyle>
    </a:txDef>
  </a:objectDefaults>
  <a:extraClrSchemeLst/>
  <a:extLst>
    <a:ext uri="{05A4C25C-085E-4340-85A3-A5531E510DB2}">
      <thm15:themeFamily xmlns:thm15="http://schemas.microsoft.com/office/thememl/2012/main" name="FNAL_Powerpoint_16x9_103023" id="{E1BB9EEB-EE7F-6A45-902D-2FAAA9CEF802}" vid="{7D1E3761-D559-8944-983C-6FB4DBA43E88}"/>
    </a:ext>
  </a:extLst>
</a:theme>
</file>

<file path=ppt/theme/theme5.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Widescreen_Compressed_060121" id="{12E83E08-87E0-F644-89EB-87DEB220AE0B}" vid="{EBE5DD67-AF26-1345-A97E-9F8C3AF25A6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40404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4" id="{CB7ACBD4-1FF4-4C43-816D-7134F0E2B41D}" vid="{8773B698-5E34-8649-83D5-C6AC28019C76}"/>
    </a:ext>
  </a:extLst>
</a:theme>
</file>

<file path=ppt/theme/theme9.xml><?xml version="1.0" encoding="utf-8"?>
<a:theme xmlns:a="http://schemas.openxmlformats.org/drawingml/2006/main" name="SLAC Covers/Title Slides">
  <a:themeElements>
    <a:clrScheme name="Custom 3">
      <a:dk1>
        <a:srgbClr val="000000"/>
      </a:dk1>
      <a:lt1>
        <a:srgbClr val="FFFFFF"/>
      </a:lt1>
      <a:dk2>
        <a:srgbClr val="44546A"/>
      </a:dk2>
      <a:lt2>
        <a:srgbClr val="E7E6E6"/>
      </a:lt2>
      <a:accent1>
        <a:srgbClr val="8C1515"/>
      </a:accent1>
      <a:accent2>
        <a:srgbClr val="4198B5"/>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themeOverride>
</file>

<file path=ppt/theme/themeOverride2.xml><?xml version="1.0" encoding="utf-8"?>
<a:themeOverride xmlns:a="http://schemas.openxmlformats.org/drawingml/2006/main">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8790</TotalTime>
  <Words>3102</Words>
  <Application>Microsoft Office PowerPoint</Application>
  <PresentationFormat>Widescreen</PresentationFormat>
  <Paragraphs>359</Paragraphs>
  <Slides>45</Slides>
  <Notes>17</Notes>
  <HiddenSlides>0</HiddenSlides>
  <MMClips>0</MMClips>
  <ScaleCrop>false</ScaleCrop>
  <HeadingPairs>
    <vt:vector size="6" baseType="variant">
      <vt:variant>
        <vt:lpstr>Fonts Used</vt:lpstr>
      </vt:variant>
      <vt:variant>
        <vt:i4>14</vt:i4>
      </vt:variant>
      <vt:variant>
        <vt:lpstr>Theme</vt:lpstr>
      </vt:variant>
      <vt:variant>
        <vt:i4>11</vt:i4>
      </vt:variant>
      <vt:variant>
        <vt:lpstr>Slide Titles</vt:lpstr>
      </vt:variant>
      <vt:variant>
        <vt:i4>45</vt:i4>
      </vt:variant>
    </vt:vector>
  </HeadingPairs>
  <TitlesOfParts>
    <vt:vector size="70" baseType="lpstr">
      <vt:lpstr>ADLaM Display</vt:lpstr>
      <vt:lpstr>Arial</vt:lpstr>
      <vt:lpstr>Avenir Next LT Pro</vt:lpstr>
      <vt:lpstr>Avenir-Book</vt:lpstr>
      <vt:lpstr>AvenirNext LT Pro Bold</vt:lpstr>
      <vt:lpstr>AvenirNext LT Pro Regular</vt:lpstr>
      <vt:lpstr>Calibri</vt:lpstr>
      <vt:lpstr>Helvetica</vt:lpstr>
      <vt:lpstr>Lato</vt:lpstr>
      <vt:lpstr>Lato Black</vt:lpstr>
      <vt:lpstr>Libre Franklin</vt:lpstr>
      <vt:lpstr>Montserrat</vt:lpstr>
      <vt:lpstr>SourceSansPro</vt:lpstr>
      <vt:lpstr>Wingdings</vt:lpstr>
      <vt:lpstr>Office of Science 2023</vt:lpstr>
      <vt:lpstr>PNNL_Option_4</vt:lpstr>
      <vt:lpstr>BUSA_Theme</vt:lpstr>
      <vt:lpstr>Fermilab_PPT_090915</vt:lpstr>
      <vt:lpstr>Simple Light</vt:lpstr>
      <vt:lpstr>BNL</vt:lpstr>
      <vt:lpstr>Office Theme</vt:lpstr>
      <vt:lpstr>1_Fermilab_PPT_090915</vt:lpstr>
      <vt:lpstr>SLAC Covers/Title Slides</vt:lpstr>
      <vt:lpstr>1_Office Theme</vt:lpstr>
      <vt:lpstr>SLAC Interior Slides</vt:lpstr>
      <vt:lpstr>High Energy Physics Broadening Engagement in STEM</vt:lpstr>
      <vt:lpstr>Introductions</vt:lpstr>
      <vt:lpstr>High Energy Physics – Broadening Engagements</vt:lpstr>
      <vt:lpstr>High Energy Physics’ Mission: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Building the Diverse STEM Workforce of the Future: High Energy Physics at PNNL</vt:lpstr>
      <vt:lpstr>HEP Outreach at PNNL</vt:lpstr>
      <vt:lpstr>STEM Education Capabilities at PNNL</vt:lpstr>
      <vt:lpstr>HEP Workforce Development at PNNL</vt:lpstr>
      <vt:lpstr>PowerPoint Presentation</vt:lpstr>
      <vt:lpstr>Background: The Pilot and a Potential Solution </vt:lpstr>
      <vt:lpstr>Key Facts about Returning Citizens</vt:lpstr>
      <vt:lpstr>Companies that have successful Returning Citizens Programs</vt:lpstr>
      <vt:lpstr>PowerPoint Presentation</vt:lpstr>
      <vt:lpstr>SAGE Journey Program (founded at SLAC is now run in many other national laboratories) </vt:lpstr>
      <vt:lpstr>SAGE Journey Program (founded at SLAC is now run in 6 other national labs) </vt:lpstr>
      <vt:lpstr>PowerPoint Presentation</vt:lpstr>
      <vt:lpstr>PowerPoint Presentation</vt:lpstr>
      <vt:lpstr>New Fermilab Initiatives for Engineers and Technicians</vt:lpstr>
      <vt:lpstr>Two New Initiatives:  TECHS and IDEAS</vt:lpstr>
      <vt:lpstr>Fermilab Intensity Frontier International Student Program</vt:lpstr>
      <vt:lpstr>Fermilab Intensity Frontier International Student Program</vt:lpstr>
      <vt:lpstr>PowerPoint Presentation</vt:lpstr>
      <vt:lpstr>PowerPoint Presentation</vt:lpstr>
      <vt:lpstr>PowerPoint Presentation</vt:lpstr>
      <vt:lpstr>Funded Program</vt:lpstr>
      <vt:lpstr>Funded Programs</vt:lpstr>
      <vt:lpstr>Funded Program</vt:lpstr>
      <vt:lpstr>Funded Programs</vt:lpstr>
      <vt:lpstr>On-the-Ground Visits</vt:lpstr>
      <vt:lpstr>PowerPoint Presentation</vt:lpstr>
      <vt:lpstr>Ozaki Exchange Program </vt:lpstr>
      <vt:lpstr>Ozaki Exchange Program (II)</vt:lpstr>
      <vt:lpstr>Lessons Learned</vt:lpstr>
      <vt:lpstr>Additional Information to connect: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Equity, Diversity, Inclusion, and Accessibility (EDIA) and recruiting from underrepresented communities in Science, Technology, Engineering, and Mathematics (STEM)</dc:title>
  <dc:creator>Jacqueline Smith</dc:creator>
  <cp:lastModifiedBy>J D Smith</cp:lastModifiedBy>
  <cp:revision>18</cp:revision>
  <dcterms:created xsi:type="dcterms:W3CDTF">2024-06-11T13:04:40Z</dcterms:created>
  <dcterms:modified xsi:type="dcterms:W3CDTF">2024-07-09T11:51:46Z</dcterms:modified>
</cp:coreProperties>
</file>