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03" r:id="rId3"/>
    <p:sldId id="4786" r:id="rId4"/>
    <p:sldId id="304" r:id="rId5"/>
    <p:sldId id="4787" r:id="rId6"/>
    <p:sldId id="4793" r:id="rId7"/>
    <p:sldId id="4835" r:id="rId8"/>
    <p:sldId id="4836" r:id="rId9"/>
    <p:sldId id="305" r:id="rId10"/>
    <p:sldId id="4834" r:id="rId11"/>
    <p:sldId id="4833" r:id="rId12"/>
    <p:sldId id="4814" r:id="rId13"/>
    <p:sldId id="4760" r:id="rId14"/>
    <p:sldId id="4837" r:id="rId15"/>
    <p:sldId id="481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6600"/>
    <a:srgbClr val="FFFFFF"/>
    <a:srgbClr val="FF9933"/>
    <a:srgbClr val="FE22EE"/>
    <a:srgbClr val="41F3A7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86"/>
  </p:normalViewPr>
  <p:slideViewPr>
    <p:cSldViewPr snapToObjects="1">
      <p:cViewPr varScale="1">
        <p:scale>
          <a:sx n="93" d="100"/>
          <a:sy n="93" d="100"/>
        </p:scale>
        <p:origin x="108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ADTC - YETS24/25 - EN-EL activities (Power)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/>
              <a:t>ADTC - YETS24/25 - EN-EL activities (Power)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tags" Target="../tags/tag26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84" Type="http://schemas.openxmlformats.org/officeDocument/2006/relationships/tags" Target="../tags/tag84.xml"/><Relationship Id="rId89" Type="http://schemas.openxmlformats.org/officeDocument/2006/relationships/tags" Target="../tags/tag89.xml"/><Relationship Id="rId16" Type="http://schemas.openxmlformats.org/officeDocument/2006/relationships/tags" Target="../tags/tag16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74" Type="http://schemas.openxmlformats.org/officeDocument/2006/relationships/tags" Target="../tags/tag74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5" Type="http://schemas.openxmlformats.org/officeDocument/2006/relationships/tags" Target="../tags/tag5.xml"/><Relationship Id="rId90" Type="http://schemas.openxmlformats.org/officeDocument/2006/relationships/tags" Target="../tags/tag90.xml"/><Relationship Id="rId95" Type="http://schemas.openxmlformats.org/officeDocument/2006/relationships/tags" Target="../tags/tag95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0" Type="http://schemas.openxmlformats.org/officeDocument/2006/relationships/tags" Target="../tags/tag80.xml"/><Relationship Id="rId85" Type="http://schemas.openxmlformats.org/officeDocument/2006/relationships/tags" Target="../tags/tag8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6" Type="http://schemas.openxmlformats.org/officeDocument/2006/relationships/slideLayout" Target="../slideLayouts/slideLayout21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EN-EL Power activities</a:t>
            </a:r>
            <a:br>
              <a:rPr lang="en-US" dirty="0"/>
            </a:br>
            <a:r>
              <a:rPr lang="en-US" dirty="0"/>
              <a:t>YETS24/25 &amp; LS3 – ADTC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Mickael Lonjon &amp; Bruno SAINT SULPICE, on behalf of EN-EL</a:t>
            </a:r>
          </a:p>
          <a:p>
            <a:pPr algn="l"/>
            <a:r>
              <a:rPr lang="en-US" sz="1800" dirty="0"/>
              <a:t>04/07/2024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78A9D-EB0B-4754-9F87-B11AB50F5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D05E6D-96F4-316B-75E0-440C44B2F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0" i="0" dirty="0">
                <a:effectLst/>
                <a:latin typeface="Aptos Black" panose="020B0004020202020204" pitchFamily="34" charset="0"/>
              </a:rPr>
              <a:t>Timeline on AD</a:t>
            </a:r>
            <a:endParaRPr lang="fr-FR" dirty="0">
              <a:latin typeface="Aptos Black" panose="020B000402020202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D8EA9C-56E1-2CE6-6F4C-F3BF77F6F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8C325B-A1A4-D679-C552-50976DCFD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EF259-19A2-1D2F-CFBC-14885537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2211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73E5CB6-6E90-DCCC-96C0-38E24EE2D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7D1E98E-3B6E-2578-6BAC-2FF4CBB77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7745FB-0737-A475-5CBA-6EE5BFEA4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7" name="OTLSHAPE_SL_05e67c0471bf4bb8b8ca6bd1e8ddfcc8_BackgroundRectangle">
            <a:extLst>
              <a:ext uri="{FF2B5EF4-FFF2-40B4-BE49-F238E27FC236}">
                <a16:creationId xmlns:a16="http://schemas.microsoft.com/office/drawing/2014/main" id="{58D8F6E5-0AC5-1C23-7B60-24911B161D0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3500" y="2443988"/>
            <a:ext cx="11290300" cy="863600"/>
          </a:xfrm>
          <a:prstGeom prst="rect">
            <a:avLst/>
          </a:prstGeom>
          <a:solidFill>
            <a:srgbClr val="4F81BD">
              <a:alpha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OTLSHAPE_SL_6a5b08818e4d4420b6c710766cd87385_BackgroundRectangle">
            <a:extLst>
              <a:ext uri="{FF2B5EF4-FFF2-40B4-BE49-F238E27FC236}">
                <a16:creationId xmlns:a16="http://schemas.microsoft.com/office/drawing/2014/main" id="{9FDFBAE6-0923-9830-8538-A5B4FE8EAC1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3500" y="3332988"/>
            <a:ext cx="11290300" cy="787400"/>
          </a:xfrm>
          <a:prstGeom prst="rect">
            <a:avLst/>
          </a:prstGeom>
          <a:solidFill>
            <a:schemeClr val="lt1">
              <a:alpha val="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OTLSHAPE_SL2A_a107b34a50ed4ccdb4d93b6dc05c7bb0_BackgroundRectangle" hidden="1">
            <a:extLst>
              <a:ext uri="{FF2B5EF4-FFF2-40B4-BE49-F238E27FC236}">
                <a16:creationId xmlns:a16="http://schemas.microsoft.com/office/drawing/2014/main" id="{CB30B056-5584-1AF6-4FA4-EE8BB810F8E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75426" y="2443988"/>
            <a:ext cx="9575800" cy="863600"/>
          </a:xfrm>
          <a:prstGeom prst="rect">
            <a:avLst/>
          </a:prstGeom>
          <a:solidFill>
            <a:srgbClr val="A5A5A5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6" name="OTLSHAPE_SL2A_8ac2e80287de46d5ac1d976e3ed5306f_BackgroundRectangle" hidden="1">
            <a:extLst>
              <a:ext uri="{FF2B5EF4-FFF2-40B4-BE49-F238E27FC236}">
                <a16:creationId xmlns:a16="http://schemas.microsoft.com/office/drawing/2014/main" id="{A2215411-0C97-76B1-2933-9F4A0FE5138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775426" y="3332988"/>
            <a:ext cx="9575800" cy="787400"/>
          </a:xfrm>
          <a:prstGeom prst="rect">
            <a:avLst/>
          </a:prstGeom>
          <a:solidFill>
            <a:srgbClr val="A5A5A5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TLSHAPE_TB_00000000000000000000000000000000_LeftEndCaps" hidden="1">
            <a:extLst>
              <a:ext uri="{FF2B5EF4-FFF2-40B4-BE49-F238E27FC236}">
                <a16:creationId xmlns:a16="http://schemas.microsoft.com/office/drawing/2014/main" id="{85B9B9ED-66AC-8CEF-D57D-D5BC8A07441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>
                <a:solidFill>
                  <a:srgbClr val="44546A"/>
                </a:solidFill>
                <a:latin typeface="Calibri" panose="020F0502020204030204" pitchFamily="34" charset="0"/>
              </a:rPr>
              <a:t>2024</a:t>
            </a:r>
            <a:endParaRPr lang="fr-FR" b="1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OTLSHAPE_TB_00000000000000000000000000000000_RightEndCaps" hidden="1">
            <a:extLst>
              <a:ext uri="{FF2B5EF4-FFF2-40B4-BE49-F238E27FC236}">
                <a16:creationId xmlns:a16="http://schemas.microsoft.com/office/drawing/2014/main" id="{8033DB7C-16C1-DABE-09A8-A362EA8E4E3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-221339" y="12700"/>
            <a:ext cx="46990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b="1">
                <a:solidFill>
                  <a:srgbClr val="44546A"/>
                </a:solidFill>
                <a:latin typeface="Calibri" panose="020F0502020204030204" pitchFamily="34" charset="0"/>
              </a:rPr>
              <a:t>2025</a:t>
            </a:r>
            <a:endParaRPr lang="fr-FR" b="1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OTLSHAPE_TB_00000000000000000000000000000000_ScaleContainer">
            <a:extLst>
              <a:ext uri="{FF2B5EF4-FFF2-40B4-BE49-F238E27FC236}">
                <a16:creationId xmlns:a16="http://schemas.microsoft.com/office/drawing/2014/main" id="{492ED59F-46FE-2B8C-6739-D33AC50695DC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902426" y="1813560"/>
            <a:ext cx="9448800" cy="182880"/>
          </a:xfrm>
          <a:prstGeom prst="round2SameRect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TLSHAPE_TB_00000000000000000000000000000000_MiddleScaleContainer">
            <a:extLst>
              <a:ext uri="{FF2B5EF4-FFF2-40B4-BE49-F238E27FC236}">
                <a16:creationId xmlns:a16="http://schemas.microsoft.com/office/drawing/2014/main" id="{640F8FA4-48CF-2C68-5E37-9F14F4BBED7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902426" y="2005584"/>
            <a:ext cx="9448800" cy="182880"/>
          </a:xfrm>
          <a:prstGeom prst="rect">
            <a:avLst/>
          </a:prstGeom>
          <a:solidFill>
            <a:srgbClr val="737373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TLSHAPE_TB_00000000000000000000000000000000_BottomScaleContainer">
            <a:extLst>
              <a:ext uri="{FF2B5EF4-FFF2-40B4-BE49-F238E27FC236}">
                <a16:creationId xmlns:a16="http://schemas.microsoft.com/office/drawing/2014/main" id="{DE508759-BBE0-7A62-7543-3AD2BAF0FE6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902426" y="2197608"/>
            <a:ext cx="9448800" cy="182880"/>
          </a:xfrm>
          <a:prstGeom prst="round2SameRect">
            <a:avLst>
              <a:gd name="adj1" fmla="val 0"/>
              <a:gd name="adj2" fmla="val 16667"/>
            </a:avLst>
          </a:prstGeom>
          <a:solidFill>
            <a:schemeClr val="lt1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1200000"/>
            </a:lightRig>
          </a:scene3d>
          <a:sp3d contourW="2540" prstMaterial="legacyMatte">
            <a:bevelT w="127000" h="38100"/>
            <a:contourClr>
              <a:srgbClr val="E1E1E1"/>
            </a:contourClr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OTLSHAPE_SL_05e67c0471bf4bb8b8ca6bd1e8ddfcc8_HeaderRectangle">
            <a:extLst>
              <a:ext uri="{FF2B5EF4-FFF2-40B4-BE49-F238E27FC236}">
                <a16:creationId xmlns:a16="http://schemas.microsoft.com/office/drawing/2014/main" id="{21EFACBD-4F24-5085-998E-3D7C5B478951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63500" y="2443988"/>
            <a:ext cx="1714500" cy="863600"/>
          </a:xfrm>
          <a:prstGeom prst="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OTLSHAPE_SL_6a5b08818e4d4420b6c710766cd87385_HeaderRectangle">
            <a:extLst>
              <a:ext uri="{FF2B5EF4-FFF2-40B4-BE49-F238E27FC236}">
                <a16:creationId xmlns:a16="http://schemas.microsoft.com/office/drawing/2014/main" id="{C42B1CFB-E715-E7CA-CE01-1A390D0791E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3500" y="3332988"/>
            <a:ext cx="1714500" cy="787400"/>
          </a:xfrm>
          <a:prstGeom prst="rect">
            <a:avLst/>
          </a:prstGeom>
          <a:solidFill>
            <a:srgbClr val="70AD47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OTLSHAPE_SL2A_a107b34a50ed4ccdb4d93b6dc05c7bb0_HeaderRectangle" hidden="1">
            <a:extLst>
              <a:ext uri="{FF2B5EF4-FFF2-40B4-BE49-F238E27FC236}">
                <a16:creationId xmlns:a16="http://schemas.microsoft.com/office/drawing/2014/main" id="{E5DC8BEE-2E8A-8CA7-CA49-14E2824A431E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775426" y="2443988"/>
            <a:ext cx="0" cy="0"/>
          </a:xfrm>
          <a:prstGeom prst="rect">
            <a:avLst/>
          </a:prstGeom>
          <a:solidFill>
            <a:srgbClr val="4472C4">
              <a:alpha val="2470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4" name="OTLSHAPE_SL2A_8ac2e80287de46d5ac1d976e3ed5306f_HeaderRectangle" hidden="1">
            <a:extLst>
              <a:ext uri="{FF2B5EF4-FFF2-40B4-BE49-F238E27FC236}">
                <a16:creationId xmlns:a16="http://schemas.microsoft.com/office/drawing/2014/main" id="{73020B3C-C732-462D-A9B2-2F21A0589FAA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1775426" y="3332988"/>
            <a:ext cx="0" cy="0"/>
          </a:xfrm>
          <a:prstGeom prst="rect">
            <a:avLst/>
          </a:prstGeom>
          <a:solidFill>
            <a:srgbClr val="70AD47">
              <a:alpha val="2470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6" name="OTLSHAPE_G_00000000000000000000000000000000_ShapeBelow0">
            <a:extLst>
              <a:ext uri="{FF2B5EF4-FFF2-40B4-BE49-F238E27FC236}">
                <a16:creationId xmlns:a16="http://schemas.microsoft.com/office/drawing/2014/main" id="{11B096BB-AC15-F5AE-5810-8E57B1C8E29C}"/>
              </a:ext>
            </a:extLst>
          </p:cNvPr>
          <p:cNvCxnSpPr/>
          <p:nvPr>
            <p:custDataLst>
              <p:tags r:id="rId15"/>
            </p:custDataLst>
          </p:nvPr>
        </p:nvCxnSpPr>
        <p:spPr>
          <a:xfrm>
            <a:off x="2951881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OTLSHAPE_G_00000000000000000000000000000000_ShapeBelow1">
            <a:extLst>
              <a:ext uri="{FF2B5EF4-FFF2-40B4-BE49-F238E27FC236}">
                <a16:creationId xmlns:a16="http://schemas.microsoft.com/office/drawing/2014/main" id="{51D33C9D-DBB5-6568-F2EF-3CFA2B3F4B31}"/>
              </a:ext>
            </a:extLst>
          </p:cNvPr>
          <p:cNvCxnSpPr/>
          <p:nvPr>
            <p:custDataLst>
              <p:tags r:id="rId16"/>
            </p:custDataLst>
          </p:nvPr>
        </p:nvCxnSpPr>
        <p:spPr>
          <a:xfrm>
            <a:off x="4001338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OTLSHAPE_G_00000000000000000000000000000000_ShapeBelow2">
            <a:extLst>
              <a:ext uri="{FF2B5EF4-FFF2-40B4-BE49-F238E27FC236}">
                <a16:creationId xmlns:a16="http://schemas.microsoft.com/office/drawing/2014/main" id="{3DA90BFE-2DAE-B35C-981C-FEB3CE116CD6}"/>
              </a:ext>
            </a:extLst>
          </p:cNvPr>
          <p:cNvCxnSpPr/>
          <p:nvPr>
            <p:custDataLst>
              <p:tags r:id="rId17"/>
            </p:custDataLst>
          </p:nvPr>
        </p:nvCxnSpPr>
        <p:spPr>
          <a:xfrm>
            <a:off x="5050794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OTLSHAPE_G_00000000000000000000000000000000_ShapeBelow3">
            <a:extLst>
              <a:ext uri="{FF2B5EF4-FFF2-40B4-BE49-F238E27FC236}">
                <a16:creationId xmlns:a16="http://schemas.microsoft.com/office/drawing/2014/main" id="{152DE991-5D0A-897E-BD30-644DA016A039}"/>
              </a:ext>
            </a:extLst>
          </p:cNvPr>
          <p:cNvCxnSpPr/>
          <p:nvPr>
            <p:custDataLst>
              <p:tags r:id="rId18"/>
            </p:custDataLst>
          </p:nvPr>
        </p:nvCxnSpPr>
        <p:spPr>
          <a:xfrm>
            <a:off x="6100251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OTLSHAPE_G_00000000000000000000000000000000_ShapeBelow4">
            <a:extLst>
              <a:ext uri="{FF2B5EF4-FFF2-40B4-BE49-F238E27FC236}">
                <a16:creationId xmlns:a16="http://schemas.microsoft.com/office/drawing/2014/main" id="{79E8D79F-5C50-6948-81B5-B7706CFE11FE}"/>
              </a:ext>
            </a:extLst>
          </p:cNvPr>
          <p:cNvCxnSpPr/>
          <p:nvPr>
            <p:custDataLst>
              <p:tags r:id="rId19"/>
            </p:custDataLst>
          </p:nvPr>
        </p:nvCxnSpPr>
        <p:spPr>
          <a:xfrm>
            <a:off x="7149708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OTLSHAPE_G_00000000000000000000000000000000_ShapeBelow5">
            <a:extLst>
              <a:ext uri="{FF2B5EF4-FFF2-40B4-BE49-F238E27FC236}">
                <a16:creationId xmlns:a16="http://schemas.microsoft.com/office/drawing/2014/main" id="{2EF16DB5-3942-2D71-B9D4-1F2F8AFF3CD6}"/>
              </a:ext>
            </a:extLst>
          </p:cNvPr>
          <p:cNvCxnSpPr/>
          <p:nvPr>
            <p:custDataLst>
              <p:tags r:id="rId20"/>
            </p:custDataLst>
          </p:nvPr>
        </p:nvCxnSpPr>
        <p:spPr>
          <a:xfrm>
            <a:off x="8199165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OTLSHAPE_G_00000000000000000000000000000000_ShapeBelow6">
            <a:extLst>
              <a:ext uri="{FF2B5EF4-FFF2-40B4-BE49-F238E27FC236}">
                <a16:creationId xmlns:a16="http://schemas.microsoft.com/office/drawing/2014/main" id="{2985E1B8-C7AE-8953-FEE4-B9C0DF0111DC}"/>
              </a:ext>
            </a:extLst>
          </p:cNvPr>
          <p:cNvCxnSpPr/>
          <p:nvPr>
            <p:custDataLst>
              <p:tags r:id="rId21"/>
            </p:custDataLst>
          </p:nvPr>
        </p:nvCxnSpPr>
        <p:spPr>
          <a:xfrm>
            <a:off x="9248622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2" name="OTLSHAPE_G_00000000000000000000000000000000_ShapeBelow7">
            <a:extLst>
              <a:ext uri="{FF2B5EF4-FFF2-40B4-BE49-F238E27FC236}">
                <a16:creationId xmlns:a16="http://schemas.microsoft.com/office/drawing/2014/main" id="{CF0ED94F-297E-49B9-7233-23374C3F8A9F}"/>
              </a:ext>
            </a:extLst>
          </p:cNvPr>
          <p:cNvCxnSpPr/>
          <p:nvPr>
            <p:custDataLst>
              <p:tags r:id="rId22"/>
            </p:custDataLst>
          </p:nvPr>
        </p:nvCxnSpPr>
        <p:spPr>
          <a:xfrm>
            <a:off x="10298078" y="2380488"/>
            <a:ext cx="0" cy="1739900"/>
          </a:xfrm>
          <a:prstGeom prst="line">
            <a:avLst/>
          </a:prstGeom>
          <a:ln w="12700" cap="flat" cmpd="sng" algn="ctr">
            <a:solidFill>
              <a:srgbClr val="AFABAB">
                <a:alpha val="2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OTLSHAPE_SLT_cc9c3d3d95e04bee9244bdeb59faa3fd_Shape">
            <a:extLst>
              <a:ext uri="{FF2B5EF4-FFF2-40B4-BE49-F238E27FC236}">
                <a16:creationId xmlns:a16="http://schemas.microsoft.com/office/drawing/2014/main" id="{3D282385-4F15-E424-395F-D486DA78A342}"/>
              </a:ext>
            </a:extLst>
          </p:cNvPr>
          <p:cNvSpPr/>
          <p:nvPr>
            <p:custDataLst>
              <p:tags r:id="rId23"/>
            </p:custDataLst>
          </p:nvPr>
        </p:nvSpPr>
        <p:spPr>
          <a:xfrm>
            <a:off x="6044032" y="2799588"/>
            <a:ext cx="215900" cy="203200"/>
          </a:xfrm>
          <a:prstGeom prst="roundRect">
            <a:avLst/>
          </a:prstGeom>
          <a:solidFill>
            <a:srgbClr val="EA161E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OTLSHAPE_SLT_c1bf7c81cf724e8cb5d96d772088d732_Shape">
            <a:extLst>
              <a:ext uri="{FF2B5EF4-FFF2-40B4-BE49-F238E27FC236}">
                <a16:creationId xmlns:a16="http://schemas.microsoft.com/office/drawing/2014/main" id="{B79CE85B-74F3-A920-8346-7C76701D8507}"/>
              </a:ext>
            </a:extLst>
          </p:cNvPr>
          <p:cNvSpPr/>
          <p:nvPr>
            <p:custDataLst>
              <p:tags r:id="rId24"/>
            </p:custDataLst>
          </p:nvPr>
        </p:nvSpPr>
        <p:spPr>
          <a:xfrm>
            <a:off x="7543256" y="3066288"/>
            <a:ext cx="368300" cy="203200"/>
          </a:xfrm>
          <a:prstGeom prst="roundRect">
            <a:avLst/>
          </a:prstGeom>
          <a:solidFill>
            <a:srgbClr val="4472C4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OTLSHAPE_SLT_6136b990067a47c4995fa58d26d28407_Shape">
            <a:extLst>
              <a:ext uri="{FF2B5EF4-FFF2-40B4-BE49-F238E27FC236}">
                <a16:creationId xmlns:a16="http://schemas.microsoft.com/office/drawing/2014/main" id="{989B57D3-62B3-1DED-5A54-EDF2B6A05891}"/>
              </a:ext>
            </a:extLst>
          </p:cNvPr>
          <p:cNvSpPr/>
          <p:nvPr>
            <p:custDataLst>
              <p:tags r:id="rId25"/>
            </p:custDataLst>
          </p:nvPr>
        </p:nvSpPr>
        <p:spPr>
          <a:xfrm>
            <a:off x="6250175" y="3371088"/>
            <a:ext cx="304800" cy="203200"/>
          </a:xfrm>
          <a:prstGeom prst="roundRect">
            <a:avLst/>
          </a:prstGeom>
          <a:solidFill>
            <a:srgbClr val="F7964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5" name="OTLSHAPE_SLT_dd946a31b705410183ccd06528c0d16e_Shape">
            <a:extLst>
              <a:ext uri="{FF2B5EF4-FFF2-40B4-BE49-F238E27FC236}">
                <a16:creationId xmlns:a16="http://schemas.microsoft.com/office/drawing/2014/main" id="{F618C6B2-3667-8168-E3BB-42B5E78090DB}"/>
              </a:ext>
            </a:extLst>
          </p:cNvPr>
          <p:cNvSpPr/>
          <p:nvPr>
            <p:custDataLst>
              <p:tags r:id="rId26"/>
            </p:custDataLst>
          </p:nvPr>
        </p:nvSpPr>
        <p:spPr>
          <a:xfrm>
            <a:off x="6250175" y="3612388"/>
            <a:ext cx="152400" cy="203200"/>
          </a:xfrm>
          <a:prstGeom prst="roundRect">
            <a:avLst/>
          </a:prstGeom>
          <a:solidFill>
            <a:srgbClr val="FEBA0A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1" name="OTLSHAPE_SLT_dcb80b3be30b4ed88d9cd7b85e943068_Shape">
            <a:extLst>
              <a:ext uri="{FF2B5EF4-FFF2-40B4-BE49-F238E27FC236}">
                <a16:creationId xmlns:a16="http://schemas.microsoft.com/office/drawing/2014/main" id="{83A191FC-F42B-EA0A-AC29-BD78C30EBD6E}"/>
              </a:ext>
            </a:extLst>
          </p:cNvPr>
          <p:cNvSpPr/>
          <p:nvPr>
            <p:custDataLst>
              <p:tags r:id="rId27"/>
            </p:custDataLst>
          </p:nvPr>
        </p:nvSpPr>
        <p:spPr>
          <a:xfrm>
            <a:off x="1902426" y="3879088"/>
            <a:ext cx="9448800" cy="203200"/>
          </a:xfrm>
          <a:prstGeom prst="roundRect">
            <a:avLst/>
          </a:prstGeom>
          <a:solidFill>
            <a:srgbClr val="F7964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OTLSHAPE_TB_00000000000000000000000000000000_ElapsedTime" hidden="1">
            <a:extLst>
              <a:ext uri="{FF2B5EF4-FFF2-40B4-BE49-F238E27FC236}">
                <a16:creationId xmlns:a16="http://schemas.microsoft.com/office/drawing/2014/main" id="{A547A3FD-9F09-FB29-C748-682EBDD5FDBF}"/>
              </a:ext>
            </a:extLst>
          </p:cNvPr>
          <p:cNvSpPr/>
          <p:nvPr>
            <p:custDataLst>
              <p:tags r:id="rId28"/>
            </p:custDataLst>
          </p:nvPr>
        </p:nvSpPr>
        <p:spPr>
          <a:xfrm>
            <a:off x="1902426" y="1813560"/>
            <a:ext cx="0" cy="0"/>
          </a:xfrm>
          <a:prstGeom prst="rect">
            <a:avLst/>
          </a:prstGeom>
          <a:solidFill>
            <a:srgbClr val="FF0000">
              <a:alpha val="74902"/>
            </a:srgbClr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0" name="OTLSHAPE_SLT_cc9c3d3d95e04bee9244bdeb59faa3fd_ShapePercentage" hidden="1">
            <a:extLst>
              <a:ext uri="{FF2B5EF4-FFF2-40B4-BE49-F238E27FC236}">
                <a16:creationId xmlns:a16="http://schemas.microsoft.com/office/drawing/2014/main" id="{E439EE2C-3E80-8ECE-E391-8B61A4B6A027}"/>
              </a:ext>
            </a:extLst>
          </p:cNvPr>
          <p:cNvSpPr/>
          <p:nvPr>
            <p:custDataLst>
              <p:tags r:id="rId29"/>
            </p:custDataLst>
          </p:nvPr>
        </p:nvSpPr>
        <p:spPr>
          <a:xfrm>
            <a:off x="6044032" y="2799588"/>
            <a:ext cx="12700" cy="203200"/>
          </a:xfrm>
          <a:prstGeom prst="roundRect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8" name="OTLSHAPE_SLT_c1bf7c81cf724e8cb5d96d772088d732_ShapePercentage" hidden="1">
            <a:extLst>
              <a:ext uri="{FF2B5EF4-FFF2-40B4-BE49-F238E27FC236}">
                <a16:creationId xmlns:a16="http://schemas.microsoft.com/office/drawing/2014/main" id="{D5E3C52B-4BB1-437E-0E3B-4504CCCEA261}"/>
              </a:ext>
            </a:extLst>
          </p:cNvPr>
          <p:cNvSpPr/>
          <p:nvPr>
            <p:custDataLst>
              <p:tags r:id="rId30"/>
            </p:custDataLst>
          </p:nvPr>
        </p:nvSpPr>
        <p:spPr>
          <a:xfrm>
            <a:off x="7543256" y="3066288"/>
            <a:ext cx="12700" cy="203200"/>
          </a:xfrm>
          <a:prstGeom prst="roundRect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8" name="OTLSHAPE_SLM_83b33f7d8f9e48f683775a65f105c2c0_Shape">
            <a:extLst>
              <a:ext uri="{FF2B5EF4-FFF2-40B4-BE49-F238E27FC236}">
                <a16:creationId xmlns:a16="http://schemas.microsoft.com/office/drawing/2014/main" id="{2198D6CB-89B0-F847-872B-5AEF29B7DA7E}"/>
              </a:ext>
            </a:extLst>
          </p:cNvPr>
          <p:cNvSpPr/>
          <p:nvPr>
            <p:custDataLst>
              <p:tags r:id="rId31"/>
            </p:custDataLst>
          </p:nvPr>
        </p:nvSpPr>
        <p:spPr>
          <a:xfrm>
            <a:off x="5479965" y="2482088"/>
            <a:ext cx="228600" cy="254000"/>
          </a:xfrm>
          <a:prstGeom prst="roundRect">
            <a:avLst/>
          </a:prstGeom>
          <a:solidFill>
            <a:srgbClr val="F79646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8" name="OTLSHAPE_SLT_6136b990067a47c4995fa58d26d28407_ShapePercentage" hidden="1">
            <a:extLst>
              <a:ext uri="{FF2B5EF4-FFF2-40B4-BE49-F238E27FC236}">
                <a16:creationId xmlns:a16="http://schemas.microsoft.com/office/drawing/2014/main" id="{F8008121-B91D-C613-D2C5-EE979E247DB8}"/>
              </a:ext>
            </a:extLst>
          </p:cNvPr>
          <p:cNvSpPr/>
          <p:nvPr>
            <p:custDataLst>
              <p:tags r:id="rId32"/>
            </p:custDataLst>
          </p:nvPr>
        </p:nvSpPr>
        <p:spPr>
          <a:xfrm>
            <a:off x="6250175" y="3371088"/>
            <a:ext cx="12700" cy="203200"/>
          </a:xfrm>
          <a:prstGeom prst="roundRect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6" name="OTLSHAPE_SLT_dd946a31b705410183ccd06528c0d16e_ShapePercentage" hidden="1">
            <a:extLst>
              <a:ext uri="{FF2B5EF4-FFF2-40B4-BE49-F238E27FC236}">
                <a16:creationId xmlns:a16="http://schemas.microsoft.com/office/drawing/2014/main" id="{AA9D13EE-BFC7-5137-C4F8-7E9DD9846A88}"/>
              </a:ext>
            </a:extLst>
          </p:cNvPr>
          <p:cNvSpPr/>
          <p:nvPr>
            <p:custDataLst>
              <p:tags r:id="rId33"/>
            </p:custDataLst>
          </p:nvPr>
        </p:nvSpPr>
        <p:spPr>
          <a:xfrm>
            <a:off x="6250175" y="3612388"/>
            <a:ext cx="0" cy="0"/>
          </a:xfrm>
          <a:prstGeom prst="roundRect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2" name="OTLSHAPE_SLT_dcb80b3be30b4ed88d9cd7b85e943068_ShapePercentage" hidden="1">
            <a:extLst>
              <a:ext uri="{FF2B5EF4-FFF2-40B4-BE49-F238E27FC236}">
                <a16:creationId xmlns:a16="http://schemas.microsoft.com/office/drawing/2014/main" id="{7EF97D90-5531-E636-63D5-D2B6B3581762}"/>
              </a:ext>
            </a:extLst>
          </p:cNvPr>
          <p:cNvSpPr/>
          <p:nvPr>
            <p:custDataLst>
              <p:tags r:id="rId34"/>
            </p:custDataLst>
          </p:nvPr>
        </p:nvSpPr>
        <p:spPr>
          <a:xfrm>
            <a:off x="1902426" y="3879088"/>
            <a:ext cx="12700" cy="203200"/>
          </a:xfrm>
          <a:prstGeom prst="roundRect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OTLSHAPE_SL_05e67c0471bf4bb8b8ca6bd1e8ddfcc8_Header">
            <a:extLst>
              <a:ext uri="{FF2B5EF4-FFF2-40B4-BE49-F238E27FC236}">
                <a16:creationId xmlns:a16="http://schemas.microsoft.com/office/drawing/2014/main" id="{15D716AE-1AC3-43D6-94EE-E5D42413211E}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63500" y="2782761"/>
            <a:ext cx="17145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fr-FR" sz="1200">
                <a:solidFill>
                  <a:schemeClr val="lt1"/>
                </a:solidFill>
                <a:latin typeface="Calibri" panose="020F0502020204030204" pitchFamily="34" charset="0"/>
              </a:rPr>
              <a:t>TEST</a:t>
            </a:r>
            <a:endParaRPr lang="fr-FR" sz="1200" dirty="0">
              <a:solidFill>
                <a:schemeClr val="lt1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OTLSHAPE_SL_6a5b08818e4d4420b6c710766cd87385_Header">
            <a:extLst>
              <a:ext uri="{FF2B5EF4-FFF2-40B4-BE49-F238E27FC236}">
                <a16:creationId xmlns:a16="http://schemas.microsoft.com/office/drawing/2014/main" id="{5E0B8A2C-4E3C-A898-5090-F7E67D3D777B}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63500" y="3633660"/>
            <a:ext cx="17145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ctr"/>
            <a:r>
              <a:rPr lang="fr-FR" sz="1200" dirty="0">
                <a:solidFill>
                  <a:schemeClr val="lt1"/>
                </a:solidFill>
                <a:latin typeface="Calibri" panose="020F0502020204030204" pitchFamily="34" charset="0"/>
              </a:rPr>
              <a:t>Travaux ME49</a:t>
            </a:r>
          </a:p>
        </p:txBody>
      </p:sp>
      <p:sp>
        <p:nvSpPr>
          <p:cNvPr id="229" name="OTLSHAPE_SL2A_a107b34a50ed4ccdb4d93b6dc05c7bb0_Header" hidden="1">
            <a:extLst>
              <a:ext uri="{FF2B5EF4-FFF2-40B4-BE49-F238E27FC236}">
                <a16:creationId xmlns:a16="http://schemas.microsoft.com/office/drawing/2014/main" id="{9DF62B8E-F1C1-5CF4-5E1D-3B34DF749AFB}"/>
              </a:ext>
            </a:extLst>
          </p:cNvPr>
          <p:cNvSpPr txBox="1"/>
          <p:nvPr>
            <p:custDataLst>
              <p:tags r:id="rId37"/>
            </p:custDataLst>
          </p:nvPr>
        </p:nvSpPr>
        <p:spPr>
          <a:xfrm>
            <a:off x="12700" y="-4249977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95" name="OTLSHAPE_SL2A_8ac2e80287de46d5ac1d976e3ed5306f_Header" hidden="1">
            <a:extLst>
              <a:ext uri="{FF2B5EF4-FFF2-40B4-BE49-F238E27FC236}">
                <a16:creationId xmlns:a16="http://schemas.microsoft.com/office/drawing/2014/main" id="{7030EB01-45D0-1FD1-C25A-45C72DD16E8C}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12700" y="-2641855"/>
            <a:ext cx="0" cy="16927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OTLSHAPE_TB_00000000000000000000000000000000_TodayMarkerShape" hidden="1">
            <a:extLst>
              <a:ext uri="{FF2B5EF4-FFF2-40B4-BE49-F238E27FC236}">
                <a16:creationId xmlns:a16="http://schemas.microsoft.com/office/drawing/2014/main" id="{307BF871-2BBE-9648-61C5-5A013BFACB83}"/>
              </a:ext>
            </a:extLst>
          </p:cNvPr>
          <p:cNvSpPr/>
          <p:nvPr>
            <p:custDataLst>
              <p:tags r:id="rId39"/>
            </p:custDataLst>
          </p:nvPr>
        </p:nvSpPr>
        <p:spPr>
          <a:xfrm>
            <a:off x="1876300" y="2380488"/>
            <a:ext cx="63500" cy="60960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TLSHAPE_TB_00000000000000000000000000000000_TimescaleInterval1">
            <a:extLst>
              <a:ext uri="{FF2B5EF4-FFF2-40B4-BE49-F238E27FC236}">
                <a16:creationId xmlns:a16="http://schemas.microsoft.com/office/drawing/2014/main" id="{FFE7813A-5BDE-41CE-7748-448D0ADB6302}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1965926" y="181197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>
                <a:solidFill>
                  <a:srgbClr val="E7E6E6"/>
                </a:solidFill>
                <a:latin typeface="Calibri" panose="020F0502020204030204" pitchFamily="34" charset="0"/>
              </a:rPr>
              <a:t>2024</a:t>
            </a:r>
            <a:endParaRPr lang="fr-FR" sz="1200" spc="-20" dirty="0">
              <a:solidFill>
                <a:srgbClr val="E7E6E6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OTLSHAPE_TB_00000000000000000000000000000000_TimescaleInterval2">
            <a:extLst>
              <a:ext uri="{FF2B5EF4-FFF2-40B4-BE49-F238E27FC236}">
                <a16:creationId xmlns:a16="http://schemas.microsoft.com/office/drawing/2014/main" id="{3AE6C41D-9149-2B1C-5175-1FF03D6BDC34}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4514606" y="1811973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>
                <a:solidFill>
                  <a:srgbClr val="E7E6E6"/>
                </a:solidFill>
                <a:latin typeface="Calibri" panose="020F0502020204030204" pitchFamily="34" charset="0"/>
              </a:rPr>
              <a:t>2025</a:t>
            </a:r>
            <a:endParaRPr lang="fr-FR" sz="1200" spc="-20" dirty="0">
              <a:solidFill>
                <a:srgbClr val="E7E6E6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OTLSHAPE_TB_00000000000000000000000000000000_MiddleTimescaleInterval1">
            <a:extLst>
              <a:ext uri="{FF2B5EF4-FFF2-40B4-BE49-F238E27FC236}">
                <a16:creationId xmlns:a16="http://schemas.microsoft.com/office/drawing/2014/main" id="{5DBE7310-F202-45EB-9CC0-5AD008123081}"/>
              </a:ext>
            </a:extLst>
          </p:cNvPr>
          <p:cNvSpPr txBox="1"/>
          <p:nvPr>
            <p:custDataLst>
              <p:tags r:id="rId42"/>
            </p:custDataLst>
          </p:nvPr>
        </p:nvSpPr>
        <p:spPr>
          <a:xfrm>
            <a:off x="1965926" y="2003996"/>
            <a:ext cx="237244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2">
                <a:solidFill>
                  <a:srgbClr val="E7E6E6"/>
                </a:solidFill>
                <a:latin typeface="Calibri" panose="020F0502020204030204" pitchFamily="34" charset="0"/>
              </a:rPr>
              <a:t>Dec</a:t>
            </a:r>
            <a:endParaRPr lang="fr-FR" sz="1200" spc="-22" dirty="0">
              <a:solidFill>
                <a:srgbClr val="E7E6E6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OTLSHAPE_TB_00000000000000000000000000000000_MiddleTimescaleInterval2">
            <a:extLst>
              <a:ext uri="{FF2B5EF4-FFF2-40B4-BE49-F238E27FC236}">
                <a16:creationId xmlns:a16="http://schemas.microsoft.com/office/drawing/2014/main" id="{F652CFB1-2A2C-CEF8-2D25-9BFF7FAD8A0A}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4514606" y="2003996"/>
            <a:ext cx="2032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20">
                <a:solidFill>
                  <a:srgbClr val="E7E6E6"/>
                </a:solidFill>
                <a:latin typeface="Calibri" panose="020F0502020204030204" pitchFamily="34" charset="0"/>
              </a:rPr>
              <a:t>Jan</a:t>
            </a:r>
            <a:endParaRPr lang="fr-FR" sz="1200" spc="-20" dirty="0">
              <a:solidFill>
                <a:srgbClr val="E7E6E6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OTLSHAPE_TB_00000000000000000000000000000000_MiddleTimescaleInterval3">
            <a:extLst>
              <a:ext uri="{FF2B5EF4-FFF2-40B4-BE49-F238E27FC236}">
                <a16:creationId xmlns:a16="http://schemas.microsoft.com/office/drawing/2014/main" id="{8D63121E-1257-5DE5-78B9-CD99379CF2A9}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9162200" y="2003996"/>
            <a:ext cx="225383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8">
                <a:solidFill>
                  <a:srgbClr val="E7E6E6"/>
                </a:solidFill>
                <a:latin typeface="Calibri" panose="020F0502020204030204" pitchFamily="34" charset="0"/>
              </a:rPr>
              <a:t>Feb</a:t>
            </a:r>
            <a:endParaRPr lang="fr-FR" sz="1200" spc="-18" dirty="0">
              <a:solidFill>
                <a:srgbClr val="E7E6E6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OTLSHAPE_TB_00000000000000000000000000000000_BottomTimescaleInterval1">
            <a:extLst>
              <a:ext uri="{FF2B5EF4-FFF2-40B4-BE49-F238E27FC236}">
                <a16:creationId xmlns:a16="http://schemas.microsoft.com/office/drawing/2014/main" id="{3F2D33A0-C396-F57D-D5C2-889CCBB53B93}"/>
              </a:ext>
            </a:extLst>
          </p:cNvPr>
          <p:cNvSpPr txBox="1"/>
          <p:nvPr>
            <p:custDataLst>
              <p:tags r:id="rId45"/>
            </p:custDataLst>
          </p:nvPr>
        </p:nvSpPr>
        <p:spPr>
          <a:xfrm>
            <a:off x="1965926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15/12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OTLSHAPE_TB_00000000000000000000000000000000_BottomTimescaleInterval2">
            <a:extLst>
              <a:ext uri="{FF2B5EF4-FFF2-40B4-BE49-F238E27FC236}">
                <a16:creationId xmlns:a16="http://schemas.microsoft.com/office/drawing/2014/main" id="{9034CA96-FC74-18BD-8AB1-B8282AE654E7}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3015382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22/12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OTLSHAPE_TB_00000000000000000000000000000000_TodayMarkerText" hidden="1">
            <a:extLst>
              <a:ext uri="{FF2B5EF4-FFF2-40B4-BE49-F238E27FC236}">
                <a16:creationId xmlns:a16="http://schemas.microsoft.com/office/drawing/2014/main" id="{F563D12E-07D9-8BF1-55F9-F13BD113DBE4}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6305762" y="1566545"/>
            <a:ext cx="0" cy="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algn="ctr"/>
            <a:r>
              <a:rPr lang="fr-FR" sz="1200" spc="-12">
                <a:solidFill>
                  <a:srgbClr val="000000"/>
                </a:solidFill>
                <a:latin typeface="Calibri" panose="020F0502020204030204" pitchFamily="34" charset="0"/>
              </a:rPr>
              <a:t>Today</a:t>
            </a:r>
            <a:endParaRPr lang="fr-FR" sz="1200" spc="-1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41" name="OTLSHAPE_SLT_cc9c3d3d95e04bee9244bdeb59faa3fd_StartDate" hidden="1">
            <a:extLst>
              <a:ext uri="{FF2B5EF4-FFF2-40B4-BE49-F238E27FC236}">
                <a16:creationId xmlns:a16="http://schemas.microsoft.com/office/drawing/2014/main" id="{1BD0B828-2AC6-8F03-9633-FB2077E3C671}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42" name="OTLSHAPE_SLT_cc9c3d3d95e04bee9244bdeb59faa3fd_EndDate" hidden="1">
            <a:extLst>
              <a:ext uri="{FF2B5EF4-FFF2-40B4-BE49-F238E27FC236}">
                <a16:creationId xmlns:a16="http://schemas.microsoft.com/office/drawing/2014/main" id="{B65B89B7-EBBA-AF90-5D3B-DD5FF8776BEF}"/>
              </a:ext>
            </a:extLst>
          </p:cNvPr>
          <p:cNvSpPr txBox="1"/>
          <p:nvPr>
            <p:custDataLst>
              <p:tags r:id="rId49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43" name="OTLSHAPE_SLT_cc9c3d3d95e04bee9244bdeb59faa3fd_Duration" hidden="1">
            <a:extLst>
              <a:ext uri="{FF2B5EF4-FFF2-40B4-BE49-F238E27FC236}">
                <a16:creationId xmlns:a16="http://schemas.microsoft.com/office/drawing/2014/main" id="{0616A631-36C5-B366-961E-A7B7503BAF34}"/>
              </a:ext>
            </a:extLst>
          </p:cNvPr>
          <p:cNvSpPr txBox="1"/>
          <p:nvPr>
            <p:custDataLst>
              <p:tags r:id="rId50"/>
            </p:custDataLst>
          </p:nvPr>
        </p:nvSpPr>
        <p:spPr>
          <a:xfrm>
            <a:off x="10580647" y="3095244"/>
            <a:ext cx="4318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>
                <a:solidFill>
                  <a:srgbClr val="44546A"/>
                </a:solidFill>
                <a:latin typeface="Calibri" panose="020F0502020204030204" pitchFamily="34" charset="0"/>
              </a:rPr>
              <a:t>1.4 days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44" name="OTLSHAPE_SLT_cc9c3d3d95e04bee9244bdeb59faa3fd_Title">
            <a:extLst>
              <a:ext uri="{FF2B5EF4-FFF2-40B4-BE49-F238E27FC236}">
                <a16:creationId xmlns:a16="http://schemas.microsoft.com/office/drawing/2014/main" id="{C3CBBA18-C983-55AC-504F-835B407CFEB8}"/>
              </a:ext>
            </a:extLst>
          </p:cNvPr>
          <p:cNvSpPr txBox="1"/>
          <p:nvPr>
            <p:custDataLst>
              <p:tags r:id="rId51"/>
            </p:custDataLst>
          </p:nvPr>
        </p:nvSpPr>
        <p:spPr>
          <a:xfrm>
            <a:off x="6300871" y="2815929"/>
            <a:ext cx="77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4">
                <a:solidFill>
                  <a:srgbClr val="000000"/>
                </a:solidFill>
                <a:latin typeface="Calibri" panose="020F0502020204030204" pitchFamily="34" charset="0"/>
              </a:rPr>
              <a:t>AUG (2 jours)</a:t>
            </a:r>
            <a:endParaRPr lang="fr-FR" sz="1100" b="1" spc="-4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45" name="OTLSHAPE_SLT_cc9c3d3d95e04bee9244bdeb59faa3fd_JoinedDate">
            <a:extLst>
              <a:ext uri="{FF2B5EF4-FFF2-40B4-BE49-F238E27FC236}">
                <a16:creationId xmlns:a16="http://schemas.microsoft.com/office/drawing/2014/main" id="{39835DB1-B04D-2736-B9BE-C3E3160ED03B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5245879" y="2823676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4">
                <a:solidFill>
                  <a:srgbClr val="44546A"/>
                </a:solidFill>
                <a:latin typeface="Calibri" panose="020F0502020204030204" pitchFamily="34" charset="0"/>
              </a:rPr>
              <a:t>11 Jan - 12 Jan</a:t>
            </a:r>
            <a:endParaRPr lang="fr-FR" sz="1000" spc="-4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46" name="OTLSHAPE_SLT_cc9c3d3d95e04bee9244bdeb59faa3fd_TextPercentage" hidden="1">
            <a:extLst>
              <a:ext uri="{FF2B5EF4-FFF2-40B4-BE49-F238E27FC236}">
                <a16:creationId xmlns:a16="http://schemas.microsoft.com/office/drawing/2014/main" id="{71D338AA-EDF4-E356-9E6D-B9A516607C35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49" name="OTLSHAPE_SLT_c1bf7c81cf724e8cb5d96d772088d732_StartDate" hidden="1">
            <a:extLst>
              <a:ext uri="{FF2B5EF4-FFF2-40B4-BE49-F238E27FC236}">
                <a16:creationId xmlns:a16="http://schemas.microsoft.com/office/drawing/2014/main" id="{27E021D8-CF94-75DD-A43C-8ABB6A82743C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50" name="OTLSHAPE_SLT_c1bf7c81cf724e8cb5d96d772088d732_EndDate" hidden="1">
            <a:extLst>
              <a:ext uri="{FF2B5EF4-FFF2-40B4-BE49-F238E27FC236}">
                <a16:creationId xmlns:a16="http://schemas.microsoft.com/office/drawing/2014/main" id="{0EC11622-3F9E-4B93-81EC-B9E532D35749}"/>
              </a:ext>
            </a:extLst>
          </p:cNvPr>
          <p:cNvSpPr txBox="1"/>
          <p:nvPr>
            <p:custDataLst>
              <p:tags r:id="rId55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51" name="OTLSHAPE_SLT_c1bf7c81cf724e8cb5d96d772088d732_Duration" hidden="1">
            <a:extLst>
              <a:ext uri="{FF2B5EF4-FFF2-40B4-BE49-F238E27FC236}">
                <a16:creationId xmlns:a16="http://schemas.microsoft.com/office/drawing/2014/main" id="{5B6AFD29-73D0-BC6F-4058-2D01C738A69E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10791475" y="3303863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4">
                <a:solidFill>
                  <a:srgbClr val="44546A"/>
                </a:solidFill>
                <a:latin typeface="Calibri" panose="020F0502020204030204" pitchFamily="34" charset="0"/>
              </a:rPr>
              <a:t>0.3 wks</a:t>
            </a:r>
            <a:endParaRPr lang="fr-FR" sz="1000" spc="-4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52" name="OTLSHAPE_SLT_c1bf7c81cf724e8cb5d96d772088d732_Title">
            <a:extLst>
              <a:ext uri="{FF2B5EF4-FFF2-40B4-BE49-F238E27FC236}">
                <a16:creationId xmlns:a16="http://schemas.microsoft.com/office/drawing/2014/main" id="{F941066C-818B-5D05-9975-BA0C6A3632C1}"/>
              </a:ext>
            </a:extLst>
          </p:cNvPr>
          <p:cNvSpPr txBox="1"/>
          <p:nvPr>
            <p:custDataLst>
              <p:tags r:id="rId57"/>
            </p:custDataLst>
          </p:nvPr>
        </p:nvSpPr>
        <p:spPr>
          <a:xfrm>
            <a:off x="7950017" y="3082629"/>
            <a:ext cx="1612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8" dirty="0">
                <a:solidFill>
                  <a:srgbClr val="000000"/>
                </a:solidFill>
                <a:latin typeface="Calibri" panose="020F0502020204030204" pitchFamily="34" charset="0"/>
              </a:rPr>
              <a:t>Test Auto-transfert (3 jours)</a:t>
            </a:r>
          </a:p>
        </p:txBody>
      </p:sp>
      <p:sp>
        <p:nvSpPr>
          <p:cNvPr id="253" name="OTLSHAPE_SLT_c1bf7c81cf724e8cb5d96d772088d732_JoinedDate">
            <a:extLst>
              <a:ext uri="{FF2B5EF4-FFF2-40B4-BE49-F238E27FC236}">
                <a16:creationId xmlns:a16="http://schemas.microsoft.com/office/drawing/2014/main" id="{B2AA728B-79FB-D635-FB1B-D10F84DDFE3F}"/>
              </a:ext>
            </a:extLst>
          </p:cNvPr>
          <p:cNvSpPr txBox="1"/>
          <p:nvPr>
            <p:custDataLst>
              <p:tags r:id="rId58"/>
            </p:custDataLst>
          </p:nvPr>
        </p:nvSpPr>
        <p:spPr>
          <a:xfrm>
            <a:off x="6745103" y="3090376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4" dirty="0">
                <a:solidFill>
                  <a:srgbClr val="44546A"/>
                </a:solidFill>
                <a:latin typeface="Calibri" panose="020F0502020204030204" pitchFamily="34" charset="0"/>
              </a:rPr>
              <a:t>Jan 21 - Jan 23</a:t>
            </a:r>
          </a:p>
        </p:txBody>
      </p:sp>
      <p:sp>
        <p:nvSpPr>
          <p:cNvPr id="254" name="OTLSHAPE_SLT_c1bf7c81cf724e8cb5d96d772088d732_TextPercentage" hidden="1">
            <a:extLst>
              <a:ext uri="{FF2B5EF4-FFF2-40B4-BE49-F238E27FC236}">
                <a16:creationId xmlns:a16="http://schemas.microsoft.com/office/drawing/2014/main" id="{15384082-E811-A36C-8B6B-6969B386C176}"/>
              </a:ext>
            </a:extLst>
          </p:cNvPr>
          <p:cNvSpPr txBox="1"/>
          <p:nvPr>
            <p:custDataLst>
              <p:tags r:id="rId5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89" name="OTLSHAPE_SLM_83b33f7d8f9e48f683775a65f105c2c0_Date">
            <a:extLst>
              <a:ext uri="{FF2B5EF4-FFF2-40B4-BE49-F238E27FC236}">
                <a16:creationId xmlns:a16="http://schemas.microsoft.com/office/drawing/2014/main" id="{032FDA7E-8911-981F-3BCB-FF9051BB7719}"/>
              </a:ext>
            </a:extLst>
          </p:cNvPr>
          <p:cNvSpPr txBox="1"/>
          <p:nvPr>
            <p:custDataLst>
              <p:tags r:id="rId60"/>
            </p:custDataLst>
          </p:nvPr>
        </p:nvSpPr>
        <p:spPr>
          <a:xfrm>
            <a:off x="5168010" y="2531576"/>
            <a:ext cx="266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6" dirty="0">
                <a:solidFill>
                  <a:srgbClr val="44546A"/>
                </a:solidFill>
                <a:latin typeface="Calibri" panose="020F0502020204030204" pitchFamily="34" charset="0"/>
              </a:rPr>
              <a:t>8 Jan</a:t>
            </a:r>
          </a:p>
        </p:txBody>
      </p:sp>
      <p:sp>
        <p:nvSpPr>
          <p:cNvPr id="290" name="OTLSHAPE_SLM_83b33f7d8f9e48f683775a65f105c2c0_Title">
            <a:extLst>
              <a:ext uri="{FF2B5EF4-FFF2-40B4-BE49-F238E27FC236}">
                <a16:creationId xmlns:a16="http://schemas.microsoft.com/office/drawing/2014/main" id="{98336156-4A63-B980-24B8-992BE95343C4}"/>
              </a:ext>
            </a:extLst>
          </p:cNvPr>
          <p:cNvSpPr txBox="1"/>
          <p:nvPr>
            <p:custDataLst>
              <p:tags r:id="rId61"/>
            </p:custDataLst>
          </p:nvPr>
        </p:nvSpPr>
        <p:spPr>
          <a:xfrm>
            <a:off x="5759365" y="2523829"/>
            <a:ext cx="23749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6" dirty="0">
                <a:solidFill>
                  <a:srgbClr val="000000"/>
                </a:solidFill>
                <a:latin typeface="Calibri" panose="020F0502020204030204" pitchFamily="34" charset="0"/>
              </a:rPr>
              <a:t>Test Normal / Secours (10 min - 6h-6h10)</a:t>
            </a:r>
          </a:p>
        </p:txBody>
      </p:sp>
      <p:sp>
        <p:nvSpPr>
          <p:cNvPr id="299" name="OTLSHAPE_SLT_6136b990067a47c4995fa58d26d28407_JoinedDate">
            <a:extLst>
              <a:ext uri="{FF2B5EF4-FFF2-40B4-BE49-F238E27FC236}">
                <a16:creationId xmlns:a16="http://schemas.microsoft.com/office/drawing/2014/main" id="{530096D7-ADBB-540F-BB0F-797697908226}"/>
              </a:ext>
            </a:extLst>
          </p:cNvPr>
          <p:cNvSpPr txBox="1"/>
          <p:nvPr>
            <p:custDataLst>
              <p:tags r:id="rId62"/>
            </p:custDataLst>
          </p:nvPr>
        </p:nvSpPr>
        <p:spPr>
          <a:xfrm>
            <a:off x="5452022" y="3395176"/>
            <a:ext cx="7493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4">
                <a:solidFill>
                  <a:srgbClr val="44546A"/>
                </a:solidFill>
                <a:latin typeface="Calibri" panose="020F0502020204030204" pitchFamily="34" charset="0"/>
              </a:rPr>
              <a:t>Jan 13 - Jan 14</a:t>
            </a:r>
            <a:endParaRPr lang="fr-FR" sz="1000" spc="-4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0" name="OTLSHAPE_SLT_6136b990067a47c4995fa58d26d28407_StartDate" hidden="1">
            <a:extLst>
              <a:ext uri="{FF2B5EF4-FFF2-40B4-BE49-F238E27FC236}">
                <a16:creationId xmlns:a16="http://schemas.microsoft.com/office/drawing/2014/main" id="{4EF0ACA7-C50E-C0E4-527F-CE15277D5999}"/>
              </a:ext>
            </a:extLst>
          </p:cNvPr>
          <p:cNvSpPr txBox="1"/>
          <p:nvPr>
            <p:custDataLst>
              <p:tags r:id="rId6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1" name="OTLSHAPE_SLT_6136b990067a47c4995fa58d26d28407_EndDate" hidden="1">
            <a:extLst>
              <a:ext uri="{FF2B5EF4-FFF2-40B4-BE49-F238E27FC236}">
                <a16:creationId xmlns:a16="http://schemas.microsoft.com/office/drawing/2014/main" id="{1AADDAE7-DF6C-CB01-D317-F989147549D2}"/>
              </a:ext>
            </a:extLst>
          </p:cNvPr>
          <p:cNvSpPr txBox="1"/>
          <p:nvPr>
            <p:custDataLst>
              <p:tags r:id="rId64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2" name="OTLSHAPE_SLT_6136b990067a47c4995fa58d26d28407_Duration" hidden="1">
            <a:extLst>
              <a:ext uri="{FF2B5EF4-FFF2-40B4-BE49-F238E27FC236}">
                <a16:creationId xmlns:a16="http://schemas.microsoft.com/office/drawing/2014/main" id="{FBD2819A-F679-8D23-AAC0-681FB3F089D2}"/>
              </a:ext>
            </a:extLst>
          </p:cNvPr>
          <p:cNvSpPr txBox="1"/>
          <p:nvPr>
            <p:custDataLst>
              <p:tags r:id="rId65"/>
            </p:custDataLst>
          </p:nvPr>
        </p:nvSpPr>
        <p:spPr>
          <a:xfrm>
            <a:off x="7037043" y="3395176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>
                <a:solidFill>
                  <a:srgbClr val="44546A"/>
                </a:solidFill>
                <a:latin typeface="Calibri" panose="020F0502020204030204" pitchFamily="34" charset="0"/>
              </a:rPr>
              <a:t>2 days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3" name="OTLSHAPE_SLT_6136b990067a47c4995fa58d26d28407_Title">
            <a:extLst>
              <a:ext uri="{FF2B5EF4-FFF2-40B4-BE49-F238E27FC236}">
                <a16:creationId xmlns:a16="http://schemas.microsoft.com/office/drawing/2014/main" id="{A0F14D34-E229-9220-D99D-AD1067E9E8E4}"/>
              </a:ext>
            </a:extLst>
          </p:cNvPr>
          <p:cNvSpPr txBox="1"/>
          <p:nvPr>
            <p:custDataLst>
              <p:tags r:id="rId66"/>
            </p:custDataLst>
          </p:nvPr>
        </p:nvSpPr>
        <p:spPr>
          <a:xfrm>
            <a:off x="6600716" y="3387429"/>
            <a:ext cx="2095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100" b="1" spc="-4" dirty="0">
                <a:solidFill>
                  <a:srgbClr val="000000"/>
                </a:solidFill>
                <a:latin typeface="Calibri" panose="020F0502020204030204" pitchFamily="34" charset="0"/>
              </a:rPr>
              <a:t>Installation and test of Local SCADA </a:t>
            </a:r>
            <a:endParaRPr lang="fr-FR" sz="1100" b="1" spc="-4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4" name="OTLSHAPE_SLT_6136b990067a47c4995fa58d26d28407_TextPercentage" hidden="1">
            <a:extLst>
              <a:ext uri="{FF2B5EF4-FFF2-40B4-BE49-F238E27FC236}">
                <a16:creationId xmlns:a16="http://schemas.microsoft.com/office/drawing/2014/main" id="{E6CCF771-2100-6225-1379-4A9A65439A84}"/>
              </a:ext>
            </a:extLst>
          </p:cNvPr>
          <p:cNvSpPr txBox="1"/>
          <p:nvPr>
            <p:custDataLst>
              <p:tags r:id="rId67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7" name="OTLSHAPE_SLT_dd946a31b705410183ccd06528c0d16e_JoinedDate">
            <a:extLst>
              <a:ext uri="{FF2B5EF4-FFF2-40B4-BE49-F238E27FC236}">
                <a16:creationId xmlns:a16="http://schemas.microsoft.com/office/drawing/2014/main" id="{36331BEE-E32F-2D97-3138-2641C6A55EF4}"/>
              </a:ext>
            </a:extLst>
          </p:cNvPr>
          <p:cNvSpPr txBox="1"/>
          <p:nvPr>
            <p:custDataLst>
              <p:tags r:id="rId68"/>
            </p:custDataLst>
          </p:nvPr>
        </p:nvSpPr>
        <p:spPr>
          <a:xfrm>
            <a:off x="5873832" y="3636476"/>
            <a:ext cx="3302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6">
                <a:solidFill>
                  <a:srgbClr val="44546A"/>
                </a:solidFill>
                <a:latin typeface="Calibri" panose="020F0502020204030204" pitchFamily="34" charset="0"/>
              </a:rPr>
              <a:t>Jan 13</a:t>
            </a:r>
            <a:endParaRPr lang="fr-FR" sz="1000" spc="-6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8" name="OTLSHAPE_SLT_dd946a31b705410183ccd06528c0d16e_StartDate" hidden="1">
            <a:extLst>
              <a:ext uri="{FF2B5EF4-FFF2-40B4-BE49-F238E27FC236}">
                <a16:creationId xmlns:a16="http://schemas.microsoft.com/office/drawing/2014/main" id="{3C287E39-89BC-FED9-D5E7-AD978A6A1F9F}"/>
              </a:ext>
            </a:extLst>
          </p:cNvPr>
          <p:cNvSpPr txBox="1"/>
          <p:nvPr>
            <p:custDataLst>
              <p:tags r:id="rId69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09" name="OTLSHAPE_SLT_dd946a31b705410183ccd06528c0d16e_EndDate" hidden="1">
            <a:extLst>
              <a:ext uri="{FF2B5EF4-FFF2-40B4-BE49-F238E27FC236}">
                <a16:creationId xmlns:a16="http://schemas.microsoft.com/office/drawing/2014/main" id="{156C86FF-ACFE-9B68-951B-D135CCFA4D7A}"/>
              </a:ext>
            </a:extLst>
          </p:cNvPr>
          <p:cNvSpPr txBox="1"/>
          <p:nvPr>
            <p:custDataLst>
              <p:tags r:id="rId70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10" name="OTLSHAPE_SLT_dd946a31b705410183ccd06528c0d16e_Duration" hidden="1">
            <a:extLst>
              <a:ext uri="{FF2B5EF4-FFF2-40B4-BE49-F238E27FC236}">
                <a16:creationId xmlns:a16="http://schemas.microsoft.com/office/drawing/2014/main" id="{31962CC7-DEC0-0ED8-1760-F8899A6CE969}"/>
              </a:ext>
            </a:extLst>
          </p:cNvPr>
          <p:cNvSpPr txBox="1"/>
          <p:nvPr>
            <p:custDataLst>
              <p:tags r:id="rId71"/>
            </p:custDataLst>
          </p:nvPr>
        </p:nvSpPr>
        <p:spPr>
          <a:xfrm>
            <a:off x="4795791" y="3791500"/>
            <a:ext cx="279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8">
                <a:solidFill>
                  <a:srgbClr val="44546A"/>
                </a:solidFill>
                <a:latin typeface="Calibri" panose="020F0502020204030204" pitchFamily="34" charset="0"/>
              </a:rPr>
              <a:t>1 day</a:t>
            </a:r>
            <a:endParaRPr lang="fr-FR" sz="1000" spc="-8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11" name="OTLSHAPE_SLT_dd946a31b705410183ccd06528c0d16e_Title">
            <a:extLst>
              <a:ext uri="{FF2B5EF4-FFF2-40B4-BE49-F238E27FC236}">
                <a16:creationId xmlns:a16="http://schemas.microsoft.com/office/drawing/2014/main" id="{983E215A-8F3B-885E-5745-2FE8E13318B6}"/>
              </a:ext>
            </a:extLst>
          </p:cNvPr>
          <p:cNvSpPr txBox="1"/>
          <p:nvPr>
            <p:custDataLst>
              <p:tags r:id="rId72"/>
            </p:custDataLst>
          </p:nvPr>
        </p:nvSpPr>
        <p:spPr>
          <a:xfrm>
            <a:off x="6450793" y="3628729"/>
            <a:ext cx="37211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100" b="1" spc="-2">
                <a:solidFill>
                  <a:srgbClr val="000000"/>
                </a:solidFill>
                <a:latin typeface="Calibri" panose="020F0502020204030204" pitchFamily="34" charset="0"/>
              </a:rPr>
              <a:t>Remplacement des cartes réseaux des relais Arcteq (relais 18kV)</a:t>
            </a:r>
            <a:endParaRPr lang="fr-FR" sz="1100" b="1" spc="-2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12" name="OTLSHAPE_SLT_dd946a31b705410183ccd06528c0d16e_TextPercentage" hidden="1">
            <a:extLst>
              <a:ext uri="{FF2B5EF4-FFF2-40B4-BE49-F238E27FC236}">
                <a16:creationId xmlns:a16="http://schemas.microsoft.com/office/drawing/2014/main" id="{16A1EEA2-87A2-544C-8CB0-B9AF8CF69E4E}"/>
              </a:ext>
            </a:extLst>
          </p:cNvPr>
          <p:cNvSpPr txBox="1"/>
          <p:nvPr>
            <p:custDataLst>
              <p:tags r:id="rId73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23" name="OTLSHAPE_SLT_dcb80b3be30b4ed88d9cd7b85e943068_JoinedDate" hidden="1">
            <a:extLst>
              <a:ext uri="{FF2B5EF4-FFF2-40B4-BE49-F238E27FC236}">
                <a16:creationId xmlns:a16="http://schemas.microsoft.com/office/drawing/2014/main" id="{D9574684-D4F9-FFEB-0492-DDC33CB61224}"/>
              </a:ext>
            </a:extLst>
          </p:cNvPr>
          <p:cNvSpPr txBox="1"/>
          <p:nvPr>
            <p:custDataLst>
              <p:tags r:id="rId74"/>
            </p:custDataLst>
          </p:nvPr>
        </p:nvSpPr>
        <p:spPr>
          <a:xfrm>
            <a:off x="12700" y="-689580"/>
            <a:ext cx="800100" cy="16510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>
                <a:solidFill>
                  <a:srgbClr val="44546A"/>
                </a:solidFill>
                <a:latin typeface="Calibri" panose="020F0502020204030204" pitchFamily="34" charset="0"/>
              </a:rPr>
              <a:t>Dec 15 - Feb 15</a:t>
            </a:r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24" name="OTLSHAPE_SLT_dcb80b3be30b4ed88d9cd7b85e943068_StartDate" hidden="1">
            <a:extLst>
              <a:ext uri="{FF2B5EF4-FFF2-40B4-BE49-F238E27FC236}">
                <a16:creationId xmlns:a16="http://schemas.microsoft.com/office/drawing/2014/main" id="{693DC1B5-96E2-3EF9-A775-FD58DF8A7D9B}"/>
              </a:ext>
            </a:extLst>
          </p:cNvPr>
          <p:cNvSpPr txBox="1"/>
          <p:nvPr>
            <p:custDataLst>
              <p:tags r:id="rId75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25" name="OTLSHAPE_SLT_dcb80b3be30b4ed88d9cd7b85e943068_EndDate" hidden="1">
            <a:extLst>
              <a:ext uri="{FF2B5EF4-FFF2-40B4-BE49-F238E27FC236}">
                <a16:creationId xmlns:a16="http://schemas.microsoft.com/office/drawing/2014/main" id="{846E9CCF-5B35-726B-4B35-05F78D2B6E4C}"/>
              </a:ext>
            </a:extLst>
          </p:cNvPr>
          <p:cNvSpPr txBox="1"/>
          <p:nvPr>
            <p:custDataLst>
              <p:tags r:id="rId76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26" name="OTLSHAPE_SLT_dcb80b3be30b4ed88d9cd7b85e943068_Duration">
            <a:extLst>
              <a:ext uri="{FF2B5EF4-FFF2-40B4-BE49-F238E27FC236}">
                <a16:creationId xmlns:a16="http://schemas.microsoft.com/office/drawing/2014/main" id="{383365B2-F907-A17E-1B03-2FF23B23D415}"/>
              </a:ext>
            </a:extLst>
          </p:cNvPr>
          <p:cNvSpPr txBox="1"/>
          <p:nvPr>
            <p:custDataLst>
              <p:tags r:id="rId77"/>
            </p:custDataLst>
          </p:nvPr>
        </p:nvSpPr>
        <p:spPr>
          <a:xfrm>
            <a:off x="1561515" y="3903176"/>
            <a:ext cx="292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fr-FR" sz="1000" spc="-6" dirty="0">
                <a:solidFill>
                  <a:srgbClr val="44546A"/>
                </a:solidFill>
                <a:latin typeface="Calibri" panose="020F0502020204030204" pitchFamily="34" charset="0"/>
              </a:rPr>
              <a:t>9 </a:t>
            </a:r>
            <a:r>
              <a:rPr lang="fr-FR" sz="1000" spc="-6" dirty="0" err="1">
                <a:solidFill>
                  <a:srgbClr val="44546A"/>
                </a:solidFill>
                <a:latin typeface="Calibri" panose="020F0502020204030204" pitchFamily="34" charset="0"/>
              </a:rPr>
              <a:t>wks</a:t>
            </a:r>
            <a:endParaRPr lang="fr-FR" sz="1000" spc="-6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27" name="OTLSHAPE_SLT_dcb80b3be30b4ed88d9cd7b85e943068_Title">
            <a:extLst>
              <a:ext uri="{FF2B5EF4-FFF2-40B4-BE49-F238E27FC236}">
                <a16:creationId xmlns:a16="http://schemas.microsoft.com/office/drawing/2014/main" id="{D01D7A08-BD44-98B6-00A7-C38DB838D4D6}"/>
              </a:ext>
            </a:extLst>
          </p:cNvPr>
          <p:cNvSpPr txBox="1"/>
          <p:nvPr>
            <p:custDataLst>
              <p:tags r:id="rId78"/>
            </p:custDataLst>
          </p:nvPr>
        </p:nvSpPr>
        <p:spPr>
          <a:xfrm>
            <a:off x="4879081" y="3895429"/>
            <a:ext cx="3492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4">
                <a:solidFill>
                  <a:srgbClr val="000000"/>
                </a:solidFill>
                <a:latin typeface="Calibri" panose="020F0502020204030204" pitchFamily="34" charset="0"/>
              </a:rPr>
              <a:t>Remplacement  EBD1*49 --&gt; EBD7*49  (transfert de charges)</a:t>
            </a:r>
            <a:endParaRPr lang="fr-FR" sz="1100" b="1" spc="-4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28" name="OTLSHAPE_SLT_dcb80b3be30b4ed88d9cd7b85e943068_TextPercentage" hidden="1">
            <a:extLst>
              <a:ext uri="{FF2B5EF4-FFF2-40B4-BE49-F238E27FC236}">
                <a16:creationId xmlns:a16="http://schemas.microsoft.com/office/drawing/2014/main" id="{BF69CBB9-A623-D2A1-0349-D2A59A4AD1BC}"/>
              </a:ext>
            </a:extLst>
          </p:cNvPr>
          <p:cNvSpPr txBox="1"/>
          <p:nvPr>
            <p:custDataLst>
              <p:tags r:id="rId79"/>
            </p:custDataLst>
          </p:nvPr>
        </p:nvSpPr>
        <p:spPr>
          <a:xfrm>
            <a:off x="12700" y="74255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338" name="OTLSHAPE_TB_00000000000000000000000000000000_BottomTimescaleInterval3">
            <a:extLst>
              <a:ext uri="{FF2B5EF4-FFF2-40B4-BE49-F238E27FC236}">
                <a16:creationId xmlns:a16="http://schemas.microsoft.com/office/drawing/2014/main" id="{64B5384C-87CB-EC3C-B444-7827A8D46DC6}"/>
              </a:ext>
            </a:extLst>
          </p:cNvPr>
          <p:cNvSpPr txBox="1"/>
          <p:nvPr>
            <p:custDataLst>
              <p:tags r:id="rId80"/>
            </p:custDataLst>
          </p:nvPr>
        </p:nvSpPr>
        <p:spPr>
          <a:xfrm>
            <a:off x="4064839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29/12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0" name="OTLSHAPE_TB_00000000000000000000000000000000_BottomTimescaleInterval4">
            <a:extLst>
              <a:ext uri="{FF2B5EF4-FFF2-40B4-BE49-F238E27FC236}">
                <a16:creationId xmlns:a16="http://schemas.microsoft.com/office/drawing/2014/main" id="{95B18EDB-1CC6-3F90-FC77-7032336850DE}"/>
              </a:ext>
            </a:extLst>
          </p:cNvPr>
          <p:cNvSpPr txBox="1"/>
          <p:nvPr>
            <p:custDataLst>
              <p:tags r:id="rId81"/>
            </p:custDataLst>
          </p:nvPr>
        </p:nvSpPr>
        <p:spPr>
          <a:xfrm>
            <a:off x="5114296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05/01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2" name="OTLSHAPE_TB_00000000000000000000000000000000_BottomTimescaleInterval5">
            <a:extLst>
              <a:ext uri="{FF2B5EF4-FFF2-40B4-BE49-F238E27FC236}">
                <a16:creationId xmlns:a16="http://schemas.microsoft.com/office/drawing/2014/main" id="{24484814-D97A-BA7C-4692-09E85FC63F78}"/>
              </a:ext>
            </a:extLst>
          </p:cNvPr>
          <p:cNvSpPr txBox="1"/>
          <p:nvPr>
            <p:custDataLst>
              <p:tags r:id="rId82"/>
            </p:custDataLst>
          </p:nvPr>
        </p:nvSpPr>
        <p:spPr>
          <a:xfrm>
            <a:off x="6163753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12/01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4" name="OTLSHAPE_TB_00000000000000000000000000000000_BottomTimescaleInterval6">
            <a:extLst>
              <a:ext uri="{FF2B5EF4-FFF2-40B4-BE49-F238E27FC236}">
                <a16:creationId xmlns:a16="http://schemas.microsoft.com/office/drawing/2014/main" id="{ABD6CDD1-D2B8-047B-1209-13C2726EA919}"/>
              </a:ext>
            </a:extLst>
          </p:cNvPr>
          <p:cNvSpPr txBox="1"/>
          <p:nvPr>
            <p:custDataLst>
              <p:tags r:id="rId83"/>
            </p:custDataLst>
          </p:nvPr>
        </p:nvSpPr>
        <p:spPr>
          <a:xfrm>
            <a:off x="7213209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19/01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6" name="OTLSHAPE_TB_00000000000000000000000000000000_BottomTimescaleInterval7">
            <a:extLst>
              <a:ext uri="{FF2B5EF4-FFF2-40B4-BE49-F238E27FC236}">
                <a16:creationId xmlns:a16="http://schemas.microsoft.com/office/drawing/2014/main" id="{189BFDC4-E1FC-9264-5828-F1FD345F65E5}"/>
              </a:ext>
            </a:extLst>
          </p:cNvPr>
          <p:cNvSpPr txBox="1"/>
          <p:nvPr>
            <p:custDataLst>
              <p:tags r:id="rId84"/>
            </p:custDataLst>
          </p:nvPr>
        </p:nvSpPr>
        <p:spPr>
          <a:xfrm>
            <a:off x="8262666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26/01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48" name="OTLSHAPE_TB_00000000000000000000000000000000_BottomTimescaleInterval8">
            <a:extLst>
              <a:ext uri="{FF2B5EF4-FFF2-40B4-BE49-F238E27FC236}">
                <a16:creationId xmlns:a16="http://schemas.microsoft.com/office/drawing/2014/main" id="{7FB86198-537E-6565-08EA-3A15B6A5E4C9}"/>
              </a:ext>
            </a:extLst>
          </p:cNvPr>
          <p:cNvSpPr txBox="1"/>
          <p:nvPr>
            <p:custDataLst>
              <p:tags r:id="rId85"/>
            </p:custDataLst>
          </p:nvPr>
        </p:nvSpPr>
        <p:spPr>
          <a:xfrm>
            <a:off x="9312123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02/02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50" name="OTLSHAPE_TB_00000000000000000000000000000000_BottomTimescaleInterval9">
            <a:extLst>
              <a:ext uri="{FF2B5EF4-FFF2-40B4-BE49-F238E27FC236}">
                <a16:creationId xmlns:a16="http://schemas.microsoft.com/office/drawing/2014/main" id="{5F71807C-50C2-7FB5-88EB-4A8DA6C10EA5}"/>
              </a:ext>
            </a:extLst>
          </p:cNvPr>
          <p:cNvSpPr txBox="1"/>
          <p:nvPr>
            <p:custDataLst>
              <p:tags r:id="rId86"/>
            </p:custDataLst>
          </p:nvPr>
        </p:nvSpPr>
        <p:spPr>
          <a:xfrm>
            <a:off x="10361580" y="2196021"/>
            <a:ext cx="373500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fr-FR" sz="1200" spc="-16">
                <a:solidFill>
                  <a:srgbClr val="000000"/>
                </a:solidFill>
                <a:latin typeface="Calibri" panose="020F0502020204030204" pitchFamily="34" charset="0"/>
              </a:rPr>
              <a:t>09/02</a:t>
            </a:r>
            <a:endParaRPr lang="fr-FR" sz="1200" spc="-16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OTLSHAPE_TB_00000000000000000000000000000000_Separator1">
            <a:extLst>
              <a:ext uri="{FF2B5EF4-FFF2-40B4-BE49-F238E27FC236}">
                <a16:creationId xmlns:a16="http://schemas.microsoft.com/office/drawing/2014/main" id="{173BEEC9-EB7A-0DCB-F0F1-8FC457571387}"/>
              </a:ext>
            </a:extLst>
          </p:cNvPr>
          <p:cNvCxnSpPr/>
          <p:nvPr>
            <p:custDataLst>
              <p:tags r:id="rId87"/>
            </p:custDataLst>
          </p:nvPr>
        </p:nvCxnSpPr>
        <p:spPr>
          <a:xfrm>
            <a:off x="4451105" y="1813560"/>
            <a:ext cx="0" cy="182880"/>
          </a:xfrm>
          <a:prstGeom prst="line">
            <a:avLst/>
          </a:prstGeom>
          <a:ln w="9525" cap="flat" cmpd="sng" algn="ctr">
            <a:solidFill>
              <a:srgbClr val="E7E6E6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OTLSHAPE_TB_00000000000000000000000000000000_MiddleSeparator1">
            <a:extLst>
              <a:ext uri="{FF2B5EF4-FFF2-40B4-BE49-F238E27FC236}">
                <a16:creationId xmlns:a16="http://schemas.microsoft.com/office/drawing/2014/main" id="{43EBB7F1-7708-4391-AE7F-24069F8A8809}"/>
              </a:ext>
            </a:extLst>
          </p:cNvPr>
          <p:cNvCxnSpPr/>
          <p:nvPr>
            <p:custDataLst>
              <p:tags r:id="rId88"/>
            </p:custDataLst>
          </p:nvPr>
        </p:nvCxnSpPr>
        <p:spPr>
          <a:xfrm>
            <a:off x="4451105" y="2005584"/>
            <a:ext cx="0" cy="182880"/>
          </a:xfrm>
          <a:prstGeom prst="line">
            <a:avLst/>
          </a:prstGeom>
          <a:ln w="9525" cap="flat" cmpd="sng" algn="ctr">
            <a:solidFill>
              <a:srgbClr val="E7E6E6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OTLSHAPE_TB_00000000000000000000000000000000_MiddleSeparator2">
            <a:extLst>
              <a:ext uri="{FF2B5EF4-FFF2-40B4-BE49-F238E27FC236}">
                <a16:creationId xmlns:a16="http://schemas.microsoft.com/office/drawing/2014/main" id="{758A1A3A-019D-0436-84E5-388B03C435F2}"/>
              </a:ext>
            </a:extLst>
          </p:cNvPr>
          <p:cNvCxnSpPr/>
          <p:nvPr>
            <p:custDataLst>
              <p:tags r:id="rId89"/>
            </p:custDataLst>
          </p:nvPr>
        </p:nvCxnSpPr>
        <p:spPr>
          <a:xfrm>
            <a:off x="9098699" y="2005584"/>
            <a:ext cx="0" cy="182880"/>
          </a:xfrm>
          <a:prstGeom prst="line">
            <a:avLst/>
          </a:prstGeom>
          <a:ln w="9525" cap="flat" cmpd="sng" algn="ctr">
            <a:solidFill>
              <a:srgbClr val="E7E6E6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OTLSHAPE_TB_00000000000000000000000000000000_BottomSeparator1">
            <a:extLst>
              <a:ext uri="{FF2B5EF4-FFF2-40B4-BE49-F238E27FC236}">
                <a16:creationId xmlns:a16="http://schemas.microsoft.com/office/drawing/2014/main" id="{4E1FD676-E697-A0C9-90A4-1EE741496F45}"/>
              </a:ext>
            </a:extLst>
          </p:cNvPr>
          <p:cNvCxnSpPr/>
          <p:nvPr>
            <p:custDataLst>
              <p:tags r:id="rId90"/>
            </p:custDataLst>
          </p:nvPr>
        </p:nvCxnSpPr>
        <p:spPr>
          <a:xfrm>
            <a:off x="2951881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OTLSHAPE_TB_00000000000000000000000000000000_BottomSeparator2">
            <a:extLst>
              <a:ext uri="{FF2B5EF4-FFF2-40B4-BE49-F238E27FC236}">
                <a16:creationId xmlns:a16="http://schemas.microsoft.com/office/drawing/2014/main" id="{B401FFF1-8A79-F658-C85D-22B2084EBAC7}"/>
              </a:ext>
            </a:extLst>
          </p:cNvPr>
          <p:cNvCxnSpPr/>
          <p:nvPr>
            <p:custDataLst>
              <p:tags r:id="rId91"/>
            </p:custDataLst>
          </p:nvPr>
        </p:nvCxnSpPr>
        <p:spPr>
          <a:xfrm>
            <a:off x="4001338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OTLSHAPE_TB_00000000000000000000000000000000_BottomSeparator3">
            <a:extLst>
              <a:ext uri="{FF2B5EF4-FFF2-40B4-BE49-F238E27FC236}">
                <a16:creationId xmlns:a16="http://schemas.microsoft.com/office/drawing/2014/main" id="{0342F15E-50C3-BCA3-2704-B25FA2872CC4}"/>
              </a:ext>
            </a:extLst>
          </p:cNvPr>
          <p:cNvCxnSpPr/>
          <p:nvPr>
            <p:custDataLst>
              <p:tags r:id="rId92"/>
            </p:custDataLst>
          </p:nvPr>
        </p:nvCxnSpPr>
        <p:spPr>
          <a:xfrm>
            <a:off x="5050794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OTLSHAPE_TB_00000000000000000000000000000000_BottomSeparator4">
            <a:extLst>
              <a:ext uri="{FF2B5EF4-FFF2-40B4-BE49-F238E27FC236}">
                <a16:creationId xmlns:a16="http://schemas.microsoft.com/office/drawing/2014/main" id="{05D5E216-1880-BC37-8496-7B218D0EAC0B}"/>
              </a:ext>
            </a:extLst>
          </p:cNvPr>
          <p:cNvCxnSpPr/>
          <p:nvPr>
            <p:custDataLst>
              <p:tags r:id="rId93"/>
            </p:custDataLst>
          </p:nvPr>
        </p:nvCxnSpPr>
        <p:spPr>
          <a:xfrm>
            <a:off x="6100251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OTLSHAPE_TB_00000000000000000000000000000000_BottomSeparator5">
            <a:extLst>
              <a:ext uri="{FF2B5EF4-FFF2-40B4-BE49-F238E27FC236}">
                <a16:creationId xmlns:a16="http://schemas.microsoft.com/office/drawing/2014/main" id="{62259A85-42A1-FDA9-4604-24938E8F90A4}"/>
              </a:ext>
            </a:extLst>
          </p:cNvPr>
          <p:cNvCxnSpPr/>
          <p:nvPr>
            <p:custDataLst>
              <p:tags r:id="rId94"/>
            </p:custDataLst>
          </p:nvPr>
        </p:nvCxnSpPr>
        <p:spPr>
          <a:xfrm>
            <a:off x="7149708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OTLSHAPE_TB_00000000000000000000000000000000_BottomSeparator6">
            <a:extLst>
              <a:ext uri="{FF2B5EF4-FFF2-40B4-BE49-F238E27FC236}">
                <a16:creationId xmlns:a16="http://schemas.microsoft.com/office/drawing/2014/main" id="{009CE9E9-6951-A846-FCCA-7AC4745440BC}"/>
              </a:ext>
            </a:extLst>
          </p:cNvPr>
          <p:cNvCxnSpPr/>
          <p:nvPr>
            <p:custDataLst>
              <p:tags r:id="rId95"/>
            </p:custDataLst>
          </p:nvPr>
        </p:nvCxnSpPr>
        <p:spPr>
          <a:xfrm>
            <a:off x="8199165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OTLSHAPE_TB_00000000000000000000000000000000_BottomSeparator7">
            <a:extLst>
              <a:ext uri="{FF2B5EF4-FFF2-40B4-BE49-F238E27FC236}">
                <a16:creationId xmlns:a16="http://schemas.microsoft.com/office/drawing/2014/main" id="{3C6DA0D7-27A2-49DA-34D4-EA4CC2538422}"/>
              </a:ext>
            </a:extLst>
          </p:cNvPr>
          <p:cNvCxnSpPr/>
          <p:nvPr>
            <p:custDataLst>
              <p:tags r:id="rId96"/>
            </p:custDataLst>
          </p:nvPr>
        </p:nvCxnSpPr>
        <p:spPr>
          <a:xfrm>
            <a:off x="9248622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OTLSHAPE_TB_00000000000000000000000000000000_BottomSeparator8">
            <a:extLst>
              <a:ext uri="{FF2B5EF4-FFF2-40B4-BE49-F238E27FC236}">
                <a16:creationId xmlns:a16="http://schemas.microsoft.com/office/drawing/2014/main" id="{FD43FF86-A324-C002-3EBF-80DB8A24DDEA}"/>
              </a:ext>
            </a:extLst>
          </p:cNvPr>
          <p:cNvCxnSpPr/>
          <p:nvPr>
            <p:custDataLst>
              <p:tags r:id="rId97"/>
            </p:custDataLst>
          </p:nvPr>
        </p:nvCxnSpPr>
        <p:spPr>
          <a:xfrm>
            <a:off x="10298078" y="2197608"/>
            <a:ext cx="0" cy="182880"/>
          </a:xfrm>
          <a:prstGeom prst="line">
            <a:avLst/>
          </a:prstGeom>
          <a:ln w="9525" cap="flat" cmpd="sng" algn="ctr">
            <a:solidFill>
              <a:srgbClr val="000000">
                <a:alpha val="29804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OTLSHAPE_T_381b06ecc3694a6bb75721dc59748491_Shape">
            <a:extLst>
              <a:ext uri="{FF2B5EF4-FFF2-40B4-BE49-F238E27FC236}">
                <a16:creationId xmlns:a16="http://schemas.microsoft.com/office/drawing/2014/main" id="{507B6833-0E36-06EE-000C-11BDE02F9B71}"/>
              </a:ext>
            </a:extLst>
          </p:cNvPr>
          <p:cNvSpPr/>
          <p:nvPr>
            <p:custDataLst>
              <p:tags r:id="rId98"/>
            </p:custDataLst>
          </p:nvPr>
        </p:nvSpPr>
        <p:spPr>
          <a:xfrm>
            <a:off x="4076300" y="1579541"/>
            <a:ext cx="6527800" cy="170519"/>
          </a:xfrm>
          <a:prstGeom prst="chevron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>
            <a:bevelT w="165100" h="12700"/>
          </a:sp3d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8" name="OTLSHAPE_T_381b06ecc3694a6bb75721dc59748491_ShapePercentage" hidden="1">
            <a:extLst>
              <a:ext uri="{FF2B5EF4-FFF2-40B4-BE49-F238E27FC236}">
                <a16:creationId xmlns:a16="http://schemas.microsoft.com/office/drawing/2014/main" id="{9E59697A-0B85-A5C3-9F2B-4D07D33283EE}"/>
              </a:ext>
            </a:extLst>
          </p:cNvPr>
          <p:cNvSpPr/>
          <p:nvPr>
            <p:custDataLst>
              <p:tags r:id="rId99"/>
            </p:custDataLst>
          </p:nvPr>
        </p:nvSpPr>
        <p:spPr>
          <a:xfrm>
            <a:off x="4076300" y="1579541"/>
            <a:ext cx="0" cy="0"/>
          </a:xfrm>
          <a:prstGeom prst="chevron">
            <a:avLst/>
          </a:prstGeom>
          <a:solidFill>
            <a:srgbClr val="737373">
              <a:alpha val="34902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15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19" name="OTLSHAPE_T_381b06ecc3694a6bb75721dc59748491_StartDate" hidden="1">
            <a:extLst>
              <a:ext uri="{FF2B5EF4-FFF2-40B4-BE49-F238E27FC236}">
                <a16:creationId xmlns:a16="http://schemas.microsoft.com/office/drawing/2014/main" id="{F429C964-A24E-3CE2-DC0C-078EF6041727}"/>
              </a:ext>
            </a:extLst>
          </p:cNvPr>
          <p:cNvSpPr txBox="1"/>
          <p:nvPr>
            <p:custDataLst>
              <p:tags r:id="rId100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20" name="OTLSHAPE_T_381b06ecc3694a6bb75721dc59748491_EndDate" hidden="1">
            <a:extLst>
              <a:ext uri="{FF2B5EF4-FFF2-40B4-BE49-F238E27FC236}">
                <a16:creationId xmlns:a16="http://schemas.microsoft.com/office/drawing/2014/main" id="{13F19499-A66E-F62A-9EFE-CE7DA1DDA8CA}"/>
              </a:ext>
            </a:extLst>
          </p:cNvPr>
          <p:cNvSpPr txBox="1"/>
          <p:nvPr>
            <p:custDataLst>
              <p:tags r:id="rId101"/>
            </p:custDataLst>
          </p:nvPr>
        </p:nvSpPr>
        <p:spPr>
          <a:xfrm>
            <a:off x="12700" y="-79633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21" name="OTLSHAPE_T_381b06ecc3694a6bb75721dc59748491_Duration" hidden="1">
            <a:extLst>
              <a:ext uri="{FF2B5EF4-FFF2-40B4-BE49-F238E27FC236}">
                <a16:creationId xmlns:a16="http://schemas.microsoft.com/office/drawing/2014/main" id="{97B3DB6C-49E6-B47F-9930-54A9DF7088C8}"/>
              </a:ext>
            </a:extLst>
          </p:cNvPr>
          <p:cNvSpPr txBox="1"/>
          <p:nvPr>
            <p:custDataLst>
              <p:tags r:id="rId102"/>
            </p:custDataLst>
          </p:nvPr>
        </p:nvSpPr>
        <p:spPr>
          <a:xfrm>
            <a:off x="11271824" y="2451735"/>
            <a:ext cx="393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6">
                <a:solidFill>
                  <a:srgbClr val="44546A"/>
                </a:solidFill>
                <a:latin typeface="Calibri" panose="020F0502020204030204" pitchFamily="34" charset="0"/>
              </a:rPr>
              <a:t>6.2 wks</a:t>
            </a:r>
            <a:endParaRPr lang="fr-FR" sz="1000" spc="-6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22" name="OTLSHAPE_T_381b06ecc3694a6bb75721dc59748491_JoinedDate" hidden="1">
            <a:extLst>
              <a:ext uri="{FF2B5EF4-FFF2-40B4-BE49-F238E27FC236}">
                <a16:creationId xmlns:a16="http://schemas.microsoft.com/office/drawing/2014/main" id="{C56BA9C0-7000-8003-990B-9227335DC1A3}"/>
              </a:ext>
            </a:extLst>
          </p:cNvPr>
          <p:cNvSpPr txBox="1"/>
          <p:nvPr>
            <p:custDataLst>
              <p:tags r:id="rId103"/>
            </p:custDataLst>
          </p:nvPr>
        </p:nvSpPr>
        <p:spPr>
          <a:xfrm>
            <a:off x="1629311" y="1516518"/>
            <a:ext cx="8001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fr-FR" sz="1000" spc="-4">
                <a:solidFill>
                  <a:srgbClr val="44546A"/>
                </a:solidFill>
                <a:latin typeface="Calibri" panose="020F0502020204030204" pitchFamily="34" charset="0"/>
              </a:rPr>
              <a:t>Dec 29 - Feb 10</a:t>
            </a:r>
            <a:endParaRPr lang="fr-FR" sz="1000" spc="-4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223" name="OTLSHAPE_T_381b06ecc3694a6bb75721dc59748491_Title">
            <a:extLst>
              <a:ext uri="{FF2B5EF4-FFF2-40B4-BE49-F238E27FC236}">
                <a16:creationId xmlns:a16="http://schemas.microsoft.com/office/drawing/2014/main" id="{E5AA5A02-E69A-07EB-EF37-B9E4F770F508}"/>
              </a:ext>
            </a:extLst>
          </p:cNvPr>
          <p:cNvSpPr txBox="1"/>
          <p:nvPr>
            <p:custDataLst>
              <p:tags r:id="rId104"/>
            </p:custDataLst>
          </p:nvPr>
        </p:nvSpPr>
        <p:spPr>
          <a:xfrm>
            <a:off x="7011983" y="1579541"/>
            <a:ext cx="660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fr-FR" sz="1100" b="1" spc="-10" dirty="0">
                <a:solidFill>
                  <a:schemeClr val="lt1"/>
                </a:solidFill>
                <a:latin typeface="Calibri" panose="020F0502020204030204" pitchFamily="34" charset="0"/>
              </a:rPr>
              <a:t>YETS24/25 </a:t>
            </a:r>
          </a:p>
        </p:txBody>
      </p:sp>
      <p:sp>
        <p:nvSpPr>
          <p:cNvPr id="224" name="OTLSHAPE_T_381b06ecc3694a6bb75721dc59748491_TextPercentage" hidden="1">
            <a:extLst>
              <a:ext uri="{FF2B5EF4-FFF2-40B4-BE49-F238E27FC236}">
                <a16:creationId xmlns:a16="http://schemas.microsoft.com/office/drawing/2014/main" id="{5ADC9779-CB2D-C04C-AF41-F7D66DF227F3}"/>
              </a:ext>
            </a:extLst>
          </p:cNvPr>
          <p:cNvSpPr txBox="1"/>
          <p:nvPr>
            <p:custDataLst>
              <p:tags r:id="rId105"/>
            </p:custDataLst>
          </p:nvPr>
        </p:nvSpPr>
        <p:spPr>
          <a:xfrm>
            <a:off x="12700" y="-2689"/>
            <a:ext cx="0" cy="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endParaRPr lang="fr-FR" sz="1000" dirty="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6717452-7FE0-BFF7-21AC-EAC60ECAAB5D}"/>
              </a:ext>
            </a:extLst>
          </p:cNvPr>
          <p:cNvSpPr txBox="1"/>
          <p:nvPr/>
        </p:nvSpPr>
        <p:spPr>
          <a:xfrm>
            <a:off x="333143" y="383503"/>
            <a:ext cx="62041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3600" b="1" dirty="0">
                <a:latin typeface="Univers Condensed" panose="020B0506020202050204" pitchFamily="34" charset="0"/>
              </a:rPr>
              <a:t>AD Timeline</a:t>
            </a:r>
            <a:endParaRPr lang="fr-FR" sz="3600" b="1" dirty="0">
              <a:latin typeface="Univers Condensed" panose="020B050602020205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6769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1CFD03A-4C2E-1787-2B68-36A4C9F8C2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2024-07-04</a:t>
            </a:r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0CF03A-FC27-F2FB-496F-1B59C59C4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ADTC - YETS24/25 - EN-EL activities (Power)</a:t>
            </a:r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2F661D-A701-10D1-D253-5C6D9753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E77E64C-E432-D690-31A1-4EB69A971762}"/>
              </a:ext>
            </a:extLst>
          </p:cNvPr>
          <p:cNvGrpSpPr/>
          <p:nvPr/>
        </p:nvGrpSpPr>
        <p:grpSpPr>
          <a:xfrm>
            <a:off x="-71748" y="-23908"/>
            <a:ext cx="12333342" cy="6881908"/>
            <a:chOff x="-44637" y="-23908"/>
            <a:chExt cx="12236637" cy="6881907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12C3C17-E41C-2670-621D-F781C3955B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42501" y="-23908"/>
              <a:ext cx="12234501" cy="6881907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0376964-9B63-263F-EC3F-3B936F83CA9A}"/>
                </a:ext>
              </a:extLst>
            </p:cNvPr>
            <p:cNvSpPr/>
            <p:nvPr/>
          </p:nvSpPr>
          <p:spPr>
            <a:xfrm>
              <a:off x="7320136" y="4149080"/>
              <a:ext cx="4871864" cy="86409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4000" dirty="0"/>
                <a:t>Thank you…</a:t>
              </a:r>
              <a:endParaRPr lang="fr-FR" sz="40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098C822-F519-7E6B-E161-73F3B74F34E5}"/>
                </a:ext>
              </a:extLst>
            </p:cNvPr>
            <p:cNvSpPr/>
            <p:nvPr/>
          </p:nvSpPr>
          <p:spPr>
            <a:xfrm>
              <a:off x="-44637" y="6383848"/>
              <a:ext cx="1847528" cy="3651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dirty="0"/>
                <a:t>EN-EL Power</a:t>
              </a:r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22241804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463710-C783-1724-381F-5EC093CCB0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/>
              <a:t>Spare</a:t>
            </a:r>
            <a:r>
              <a:rPr lang="fr-CH" dirty="0"/>
              <a:t> slide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B1DF510-0735-981E-F0A6-3F04EF657C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C66012-049C-7EF4-40A4-88CE8EDD1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C41BF9-F8EC-EF93-91ED-000300D11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749EF3-E2FF-8871-D4B5-FAC1E9813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824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22105C1-ABE7-2933-FA3F-311B3F5A1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EBD7*49 </a:t>
            </a:r>
            <a:r>
              <a:rPr lang="fr-FR" dirty="0" err="1"/>
              <a:t>loads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460A77-9467-2B06-B7A0-E65E20243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79CA-E0AD-04EA-FC6B-677ABA46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4A5F4A-567F-872A-6A0F-E0A2EBF4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14" name="Espace réservé du contenu 13">
            <a:extLst>
              <a:ext uri="{FF2B5EF4-FFF2-40B4-BE49-F238E27FC236}">
                <a16:creationId xmlns:a16="http://schemas.microsoft.com/office/drawing/2014/main" id="{5E04A949-3E52-BD63-479D-0DC7530D871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8" y="1052736"/>
          <a:ext cx="11592668" cy="515396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35484">
                  <a:extLst>
                    <a:ext uri="{9D8B030D-6E8A-4147-A177-3AD203B41FA5}">
                      <a16:colId xmlns:a16="http://schemas.microsoft.com/office/drawing/2014/main" val="3211204724"/>
                    </a:ext>
                  </a:extLst>
                </a:gridCol>
                <a:gridCol w="4860850">
                  <a:extLst>
                    <a:ext uri="{9D8B030D-6E8A-4147-A177-3AD203B41FA5}">
                      <a16:colId xmlns:a16="http://schemas.microsoft.com/office/drawing/2014/main" val="2787934792"/>
                    </a:ext>
                  </a:extLst>
                </a:gridCol>
                <a:gridCol w="943574">
                  <a:extLst>
                    <a:ext uri="{9D8B030D-6E8A-4147-A177-3AD203B41FA5}">
                      <a16:colId xmlns:a16="http://schemas.microsoft.com/office/drawing/2014/main" val="3486112246"/>
                    </a:ext>
                  </a:extLst>
                </a:gridCol>
                <a:gridCol w="4852760">
                  <a:extLst>
                    <a:ext uri="{9D8B030D-6E8A-4147-A177-3AD203B41FA5}">
                      <a16:colId xmlns:a16="http://schemas.microsoft.com/office/drawing/2014/main" val="1424694240"/>
                    </a:ext>
                  </a:extLst>
                </a:gridCol>
              </a:tblGrid>
              <a:tr h="227504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Départ</a:t>
                      </a:r>
                      <a:endParaRPr lang="fr-FR" sz="11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Description</a:t>
                      </a:r>
                      <a:endParaRPr lang="fr-FR" sz="11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Départ</a:t>
                      </a:r>
                      <a:endParaRPr lang="fr-FR" sz="11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Description</a:t>
                      </a:r>
                      <a:endParaRPr lang="fr-FR" sz="11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871893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EBD7.1.1*49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DEPANNAGE DEPUIS ERD5.2.5*49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0276076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EBD7.1.2*49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 EQUIPEE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EBD7.3.8*49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nb-NO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DESENFUMAGE BS ET HALL ARMOIRE CV UBD07*49 LOCAL 193/R-403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00693235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EBD7.1.3*49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EBD12*49 TABLEAU ECLAIRAGE HALL AD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EBD7.3.9*49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REALIM. ESD1*49 BAT.193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97419527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EBD7.1.4*49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RESEAU 1 ONDULEUR EBS71*49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COFFRETS PRISES HALL SALLE DE CONTROLE + REUNION 193/R-008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82785872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PONT ROULANT 1 HALL AD PR190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EBD7.4.11*49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 EQUIPEE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82237067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EBD7.2.11*49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ALGECO BATIMENT 93 EBD1*49A TRANCHE 2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EBD7.4.2*49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BS REFROIDISSEMENT COFFRETS PRISES LOCAL REFROIDISSEMENT 193/R-410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74166535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EBD7.2.2*49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PONT ROULANT 2 HALL AD PR191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BS EQUIPEMENT COFFRETS PRISES FAUX PLANCHER CELLULES HT LOCAL 193/E-405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71048561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 EBJ18*49 193/R-415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PRISE 75A PILIER 3 DERRIERE LASER ASACUSA 193/SJ11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46817479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ALI. COFFRET DTU HHAAS-0096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EBD7.4.5*49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EBD13*49 SALLE CONTROLE EXTERIEUR BATIMENT 93 (TRANCHE 1) + STAR POINT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5165440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EBD7.2.5*49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PRISES FORCE GALERIE TECHNIQUE TP9 + PUISARD DP76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COFFRET SUR FAÇADE ENTRE PORTES 305 ET 323 (COTE CENTRE DE CALCUL 513)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56831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PONT ROULANT PR192 LOCAL 193/R-407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HALL COFFRETS PRISES 2 ZONE ATRAP 193/S3-B193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61674990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T-INJECTION MUR BLINDAGE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EBD7.4.8*49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HALL COFFRETS PRISES 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44268625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EBD7.2.8*49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MERIT DCCT 7000A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EBD7.4.9*49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 EBD11*49 LOCAL 193/R-407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24023100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EBD7.2.9*49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BARRAQUE 6503 DEPART COMDAMNE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EBD7.5.6*49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EBD15*49 (PASSARELLE ASACUSA)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89245024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VENTILATION 1 COTE JURA ARMOIRE CW2 369 ET CW2 370 D PLATEFORME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EBD7.5.7*49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ARMOIRE CW2 376 CLIM. SOUS STATION ELEC. 193/E-406 (ACCES DEPUIS 193/R-410)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55315309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EBD7.3.11*49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EBD1*49C BATIMMENT 393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EBD7.5.8*49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BS CONTROLE CLIMATISATION ARMOIRE CV UBD09*49 LOCAL 193/R-403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9510549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EBD7.3.2*49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VENTILATION 2 COTE SALEVE ARMOIRE CW2 373 ET CW2 374 HALL AD PLATEFORME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EBD7.5.9*49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RESEAU 2 ONDULEUR EBS71*49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7957917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VENTILATION 3 COTE JURA ARMOIRE CW2 367 ET CW2 368 HALL AD PLATEFORME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EBD7.6.1*49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ARMOIRE UIAC-00316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46559661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VENTILATION 4 COTE SALEVE ARMOIRE CW2 371 ET CW2 372 HALL AD PLATEFORME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EBD7.6.2*49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 EQUIPEE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31392407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EBD7.3.5*49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EBD7.6.3*49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EBD14*49D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12504638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EBD7.3.6*49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ARMOIRE CW2 375 REFROIDISSEMENT AD LOCAL 193/R-410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EBD7.6.4*49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ARMOIRE UIAC-00315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5779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897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22105C1-ABE7-2933-FA3F-311B3F5A1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EBD11*49 </a:t>
            </a:r>
            <a:r>
              <a:rPr lang="fr-FR" dirty="0" err="1"/>
              <a:t>loads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460A77-9467-2B06-B7A0-E65E20243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79CA-E0AD-04EA-FC6B-677ABA468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4A5F4A-567F-872A-6A0F-E0A2EBF4F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4" name="Espace réservé du contenu 13">
            <a:extLst>
              <a:ext uri="{FF2B5EF4-FFF2-40B4-BE49-F238E27FC236}">
                <a16:creationId xmlns:a16="http://schemas.microsoft.com/office/drawing/2014/main" id="{5E04A949-3E52-BD63-479D-0DC7530D87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427753"/>
              </p:ext>
            </p:extLst>
          </p:nvPr>
        </p:nvGraphicFramePr>
        <p:xfrm>
          <a:off x="407988" y="1052736"/>
          <a:ext cx="11592668" cy="27616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35484">
                  <a:extLst>
                    <a:ext uri="{9D8B030D-6E8A-4147-A177-3AD203B41FA5}">
                      <a16:colId xmlns:a16="http://schemas.microsoft.com/office/drawing/2014/main" val="3211204724"/>
                    </a:ext>
                  </a:extLst>
                </a:gridCol>
                <a:gridCol w="4860850">
                  <a:extLst>
                    <a:ext uri="{9D8B030D-6E8A-4147-A177-3AD203B41FA5}">
                      <a16:colId xmlns:a16="http://schemas.microsoft.com/office/drawing/2014/main" val="2787934792"/>
                    </a:ext>
                  </a:extLst>
                </a:gridCol>
                <a:gridCol w="943574">
                  <a:extLst>
                    <a:ext uri="{9D8B030D-6E8A-4147-A177-3AD203B41FA5}">
                      <a16:colId xmlns:a16="http://schemas.microsoft.com/office/drawing/2014/main" val="3486112246"/>
                    </a:ext>
                  </a:extLst>
                </a:gridCol>
                <a:gridCol w="4852760">
                  <a:extLst>
                    <a:ext uri="{9D8B030D-6E8A-4147-A177-3AD203B41FA5}">
                      <a16:colId xmlns:a16="http://schemas.microsoft.com/office/drawing/2014/main" val="1424694240"/>
                    </a:ext>
                  </a:extLst>
                </a:gridCol>
              </a:tblGrid>
              <a:tr h="227504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Départ</a:t>
                      </a:r>
                      <a:endParaRPr lang="fr-FR" sz="11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Description</a:t>
                      </a:r>
                      <a:endParaRPr lang="fr-FR" sz="11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Départ</a:t>
                      </a:r>
                      <a:endParaRPr lang="fr-FR" sz="1100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Description</a:t>
                      </a:r>
                      <a:endParaRPr lang="fr-FR" sz="11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1871893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EBD11.21*49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EBD11.C13*49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CDE SALLE DE CNTROLE C13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30276076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EBD11.23*49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 (REPERE E23)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EBD11.C16*49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CDE. ECL. ESCALIER C16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00693235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EBD11.25*49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 (REPERE E25)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EBD11.C18*49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CDE. ECLAIRAGE FAUX PLANCHER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97419527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EBD11.26*49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REGLETTE PC ECRAN 193/R-005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EBD11.C27*49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 DP68 PUISARD STATION FLUIDE BA193 R-010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82785872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EBD11.33*49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CHAUFFE EAU 193/R-102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EBD11.C29*49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82237067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EBD11.34*49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REDRESSEUR EBU11.34*49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EBD11.C30*49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RESERVE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74166535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EBD11.35*49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COFFRET EBJ14*49 BAT 493/E-404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EBD11.C31*49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CHAUFFE-EAU / PLAQUE CHAUF.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71048561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EBD11.36*49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REGLETTE 5PC SALLE CONTROLE 193/R-005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CDE. SALLE EQUIPEMENT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46817479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EBD11.37*49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ALIM. REGLETTE 5PC SALLE CONTROLE 193/R-005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EBD11.E1*49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ECL. SALLE REFROID. 1.3.5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5165440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EBD11.A*49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ARRIVEE DEPUIS EBD7.4.9*49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EBD11.E13*49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SALLE DE CONTROLE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2568313"/>
                  </a:ext>
                </a:extLst>
              </a:tr>
              <a:tr h="2275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EBD11.C1*49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CDE SALLE REFROIDISSEMENT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EBD11.E14*49</a:t>
                      </a: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SALLE DE CONTROLE</a:t>
                      </a:r>
                    </a:p>
                  </a:txBody>
                  <a:tcPr marL="9525" marR="9525" marT="9525" marB="0" anchor="ctr"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61674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600" dirty="0">
                <a:solidFill>
                  <a:schemeClr val="tx1"/>
                </a:solidFill>
                <a:latin typeface="Univers Condensed" panose="020B0506020202050204" pitchFamily="34" charset="0"/>
              </a:rPr>
              <a:t>EN-EL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600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Projects</a:t>
            </a:r>
            <a:endParaRPr lang="fr-CH" sz="3600" dirty="0">
              <a:solidFill>
                <a:schemeClr val="tx1"/>
              </a:solidFill>
              <a:latin typeface="Univers Condensed" panose="020B050602020205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3600" dirty="0">
                <a:solidFill>
                  <a:schemeClr val="tx1"/>
                </a:solidFill>
                <a:latin typeface="Univers Condensed" panose="020B0506020202050204" pitchFamily="34" charset="0"/>
              </a:rPr>
              <a:t>Timeline</a:t>
            </a:r>
          </a:p>
          <a:p>
            <a:endParaRPr lang="fr-CH" sz="3600" dirty="0">
              <a:solidFill>
                <a:schemeClr val="tx1"/>
              </a:solidFill>
              <a:latin typeface="Univers Condensed" panose="020B050602020205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ADTC - YETS24/25 - EN-EL activities (Power)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41ABD4-6387-1081-AA06-F5E28A9C7F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0" dirty="0">
                <a:latin typeface="Aptos Black" panose="020B0004020202020204" pitchFamily="34" charset="0"/>
              </a:rPr>
              <a:t>T</a:t>
            </a:r>
            <a:r>
              <a:rPr lang="fr-FR" b="0" i="0" dirty="0">
                <a:effectLst/>
                <a:latin typeface="Aptos Black" panose="020B0004020202020204" pitchFamily="34" charset="0"/>
              </a:rPr>
              <a:t>ests</a:t>
            </a:r>
            <a:endParaRPr lang="fr-FR" dirty="0">
              <a:latin typeface="Aptos Black" panose="020B000402020202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319CBD-98FA-6DF8-435B-96C4A7CA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4E675A-DFCF-AE99-E11D-7DD9F0FAA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77A7D5-20D0-8343-640F-BAA49B40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38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84D3A6D-B555-18A6-65FD-C314A1462F9B}"/>
              </a:ext>
            </a:extLst>
          </p:cNvPr>
          <p:cNvSpPr/>
          <p:nvPr/>
        </p:nvSpPr>
        <p:spPr>
          <a:xfrm>
            <a:off x="-5741" y="-8294"/>
            <a:ext cx="6096001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2"/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94239" y="6417421"/>
            <a:ext cx="6572221" cy="365125"/>
          </a:xfrm>
        </p:spPr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73593"/>
            <a:ext cx="11304637" cy="1065742"/>
          </a:xfrm>
        </p:spPr>
        <p:txBody>
          <a:bodyPr/>
          <a:lstStyle/>
          <a:p>
            <a:r>
              <a:rPr lang="fr-FR" i="0" dirty="0" err="1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Periodic</a:t>
            </a:r>
            <a:r>
              <a:rPr lang="fr-FR" i="0" dirty="0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 </a:t>
            </a:r>
            <a:r>
              <a:rPr lang="fr-FR" i="0" dirty="0" err="1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safety</a:t>
            </a:r>
            <a:r>
              <a:rPr lang="fr-FR" i="0" dirty="0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 activities on</a:t>
            </a:r>
            <a:r>
              <a:rPr lang="fr-FR" i="0" dirty="0">
                <a:effectLst/>
                <a:latin typeface="Univers Condensed" panose="020B0506020202050204" pitchFamily="34" charset="0"/>
              </a:rPr>
              <a:t> </a:t>
            </a:r>
            <a:r>
              <a:rPr lang="fr-FR" i="0" dirty="0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th</a:t>
            </a:r>
            <a:r>
              <a:rPr lang="fr-FR" i="0" dirty="0">
                <a:effectLst/>
                <a:latin typeface="Univers Condensed" panose="020B0506020202050204" pitchFamily="34" charset="0"/>
              </a:rPr>
              <a:t>e power </a:t>
            </a:r>
            <a:r>
              <a:rPr lang="fr-FR" i="0" dirty="0" err="1">
                <a:effectLst/>
                <a:latin typeface="Univers Condensed" panose="020B0506020202050204" pitchFamily="34" charset="0"/>
              </a:rPr>
              <a:t>grid</a:t>
            </a:r>
            <a:endParaRPr lang="fr-FR" dirty="0">
              <a:latin typeface="Univers Condensed" panose="020B0506020202050204" pitchFamily="34" charset="0"/>
            </a:endParaRPr>
          </a:p>
        </p:txBody>
      </p:sp>
      <p:sp>
        <p:nvSpPr>
          <p:cNvPr id="9" name="자유형: 도형 122">
            <a:extLst>
              <a:ext uri="{FF2B5EF4-FFF2-40B4-BE49-F238E27FC236}">
                <a16:creationId xmlns:a16="http://schemas.microsoft.com/office/drawing/2014/main" id="{A0934480-EFAB-1949-1086-4F3B3504BDD1}"/>
              </a:ext>
            </a:extLst>
          </p:cNvPr>
          <p:cNvSpPr/>
          <p:nvPr/>
        </p:nvSpPr>
        <p:spPr>
          <a:xfrm>
            <a:off x="2089384" y="3658370"/>
            <a:ext cx="1653702" cy="1522699"/>
          </a:xfrm>
          <a:custGeom>
            <a:avLst/>
            <a:gdLst>
              <a:gd name="connsiteX0" fmla="*/ 211384 w 1667268"/>
              <a:gd name="connsiteY0" fmla="*/ 0 h 1535191"/>
              <a:gd name="connsiteX1" fmla="*/ 1667268 w 1667268"/>
              <a:gd name="connsiteY1" fmla="*/ 0 h 1535191"/>
              <a:gd name="connsiteX2" fmla="*/ 1658362 w 1667268"/>
              <a:gd name="connsiteY2" fmla="*/ 176366 h 1535191"/>
              <a:gd name="connsiteX3" fmla="*/ 1140304 w 1667268"/>
              <a:gd name="connsiteY3" fmla="*/ 1415519 h 1535191"/>
              <a:gd name="connsiteX4" fmla="*/ 1031539 w 1667268"/>
              <a:gd name="connsiteY4" fmla="*/ 1535191 h 1535191"/>
              <a:gd name="connsiteX5" fmla="*/ 0 w 1667268"/>
              <a:gd name="connsiteY5" fmla="*/ 503652 h 1535191"/>
              <a:gd name="connsiteX6" fmla="*/ 66685 w 1667268"/>
              <a:gd name="connsiteY6" fmla="*/ 422829 h 1535191"/>
              <a:gd name="connsiteX7" fmla="*/ 209995 w 1667268"/>
              <a:gd name="connsiteY7" fmla="*/ 27510 h 1535191"/>
              <a:gd name="connsiteX8" fmla="*/ 211384 w 1667268"/>
              <a:gd name="connsiteY8" fmla="*/ 0 h 153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7268" h="1535191">
                <a:moveTo>
                  <a:pt x="211384" y="0"/>
                </a:moveTo>
                <a:lnTo>
                  <a:pt x="1667268" y="0"/>
                </a:lnTo>
                <a:lnTo>
                  <a:pt x="1658362" y="176366"/>
                </a:lnTo>
                <a:cubicBezTo>
                  <a:pt x="1610815" y="644552"/>
                  <a:pt x="1424128" y="1071604"/>
                  <a:pt x="1140304" y="1415519"/>
                </a:cubicBezTo>
                <a:lnTo>
                  <a:pt x="1031539" y="1535191"/>
                </a:lnTo>
                <a:lnTo>
                  <a:pt x="0" y="503652"/>
                </a:lnTo>
                <a:lnTo>
                  <a:pt x="66685" y="422829"/>
                </a:lnTo>
                <a:cubicBezTo>
                  <a:pt x="144434" y="307746"/>
                  <a:pt x="195224" y="172952"/>
                  <a:pt x="209995" y="27510"/>
                </a:cubicBezTo>
                <a:lnTo>
                  <a:pt x="211384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0" name="자유형: 도형 123">
            <a:extLst>
              <a:ext uri="{FF2B5EF4-FFF2-40B4-BE49-F238E27FC236}">
                <a16:creationId xmlns:a16="http://schemas.microsoft.com/office/drawing/2014/main" id="{89E0A337-912C-219B-D266-377F4CED495D}"/>
              </a:ext>
            </a:extLst>
          </p:cNvPr>
          <p:cNvSpPr/>
          <p:nvPr/>
        </p:nvSpPr>
        <p:spPr>
          <a:xfrm>
            <a:off x="1504322" y="4243433"/>
            <a:ext cx="1522699" cy="1653701"/>
          </a:xfrm>
          <a:custGeom>
            <a:avLst/>
            <a:gdLst>
              <a:gd name="connsiteX0" fmla="*/ 503652 w 1535191"/>
              <a:gd name="connsiteY0" fmla="*/ 0 h 1667268"/>
              <a:gd name="connsiteX1" fmla="*/ 1535191 w 1535191"/>
              <a:gd name="connsiteY1" fmla="*/ 1031539 h 1667268"/>
              <a:gd name="connsiteX2" fmla="*/ 1415519 w 1535191"/>
              <a:gd name="connsiteY2" fmla="*/ 1140304 h 1667268"/>
              <a:gd name="connsiteX3" fmla="*/ 176366 w 1535191"/>
              <a:gd name="connsiteY3" fmla="*/ 1658362 h 1667268"/>
              <a:gd name="connsiteX4" fmla="*/ 0 w 1535191"/>
              <a:gd name="connsiteY4" fmla="*/ 1667268 h 1667268"/>
              <a:gd name="connsiteX5" fmla="*/ 0 w 1535191"/>
              <a:gd name="connsiteY5" fmla="*/ 211384 h 1667268"/>
              <a:gd name="connsiteX6" fmla="*/ 27510 w 1535191"/>
              <a:gd name="connsiteY6" fmla="*/ 209995 h 1667268"/>
              <a:gd name="connsiteX7" fmla="*/ 422829 w 1535191"/>
              <a:gd name="connsiteY7" fmla="*/ 66685 h 1667268"/>
              <a:gd name="connsiteX8" fmla="*/ 503652 w 1535191"/>
              <a:gd name="connsiteY8" fmla="*/ 0 h 16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35191" h="1667268">
                <a:moveTo>
                  <a:pt x="503652" y="0"/>
                </a:moveTo>
                <a:lnTo>
                  <a:pt x="1535191" y="1031539"/>
                </a:lnTo>
                <a:lnTo>
                  <a:pt x="1415519" y="1140304"/>
                </a:lnTo>
                <a:cubicBezTo>
                  <a:pt x="1071604" y="1424128"/>
                  <a:pt x="644552" y="1610815"/>
                  <a:pt x="176366" y="1658362"/>
                </a:cubicBezTo>
                <a:lnTo>
                  <a:pt x="0" y="1667268"/>
                </a:lnTo>
                <a:lnTo>
                  <a:pt x="0" y="211384"/>
                </a:lnTo>
                <a:lnTo>
                  <a:pt x="27510" y="209995"/>
                </a:lnTo>
                <a:cubicBezTo>
                  <a:pt x="172952" y="195224"/>
                  <a:pt x="307746" y="144434"/>
                  <a:pt x="422829" y="66685"/>
                </a:cubicBezTo>
                <a:lnTo>
                  <a:pt x="503652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17" name="그룹 136">
            <a:extLst>
              <a:ext uri="{FF2B5EF4-FFF2-40B4-BE49-F238E27FC236}">
                <a16:creationId xmlns:a16="http://schemas.microsoft.com/office/drawing/2014/main" id="{39AE0402-526F-80A0-7D33-10BC9B97CCC1}"/>
              </a:ext>
            </a:extLst>
          </p:cNvPr>
          <p:cNvGrpSpPr/>
          <p:nvPr/>
        </p:nvGrpSpPr>
        <p:grpSpPr>
          <a:xfrm>
            <a:off x="3224244" y="2600579"/>
            <a:ext cx="5759618" cy="307777"/>
            <a:chOff x="5550646" y="1634043"/>
            <a:chExt cx="5745267" cy="307777"/>
          </a:xfrm>
          <a:solidFill>
            <a:schemeClr val="bg1"/>
          </a:solidFill>
        </p:grpSpPr>
        <p:cxnSp>
          <p:nvCxnSpPr>
            <p:cNvPr id="20" name="Straight Connector 26">
              <a:extLst>
                <a:ext uri="{FF2B5EF4-FFF2-40B4-BE49-F238E27FC236}">
                  <a16:creationId xmlns:a16="http://schemas.microsoft.com/office/drawing/2014/main" id="{1C4EEA03-1855-EE0C-7CFA-A7B4554E1ADF}"/>
                </a:ext>
              </a:extLst>
            </p:cNvPr>
            <p:cNvCxnSpPr>
              <a:cxnSpLocks/>
              <a:stCxn id="19" idx="1"/>
            </p:cNvCxnSpPr>
            <p:nvPr/>
          </p:nvCxnSpPr>
          <p:spPr>
            <a:xfrm flipH="1" flipV="1">
              <a:off x="5550646" y="1777959"/>
              <a:ext cx="923303" cy="9973"/>
            </a:xfrm>
            <a:prstGeom prst="line">
              <a:avLst/>
            </a:prstGeom>
            <a:grpFill/>
            <a:ln w="19050"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8">
              <a:extLst>
                <a:ext uri="{FF2B5EF4-FFF2-40B4-BE49-F238E27FC236}">
                  <a16:creationId xmlns:a16="http://schemas.microsoft.com/office/drawing/2014/main" id="{C1537BC8-E412-28AA-14F2-12E73FE05DA0}"/>
                </a:ext>
              </a:extLst>
            </p:cNvPr>
            <p:cNvCxnSpPr>
              <a:cxnSpLocks/>
              <a:endCxn id="19" idx="3"/>
            </p:cNvCxnSpPr>
            <p:nvPr/>
          </p:nvCxnSpPr>
          <p:spPr>
            <a:xfrm flipH="1" flipV="1">
              <a:off x="8301640" y="1787932"/>
              <a:ext cx="2994273" cy="19854"/>
            </a:xfrm>
            <a:prstGeom prst="line">
              <a:avLst/>
            </a:prstGeom>
            <a:grpFill/>
            <a:ln w="19050">
              <a:solidFill>
                <a:srgbClr val="FF99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38">
              <a:extLst>
                <a:ext uri="{FF2B5EF4-FFF2-40B4-BE49-F238E27FC236}">
                  <a16:creationId xmlns:a16="http://schemas.microsoft.com/office/drawing/2014/main" id="{0EBECCF6-0D18-70C6-F598-521235017E59}"/>
                </a:ext>
              </a:extLst>
            </p:cNvPr>
            <p:cNvSpPr txBox="1"/>
            <p:nvPr/>
          </p:nvSpPr>
          <p:spPr>
            <a:xfrm>
              <a:off x="6473949" y="1634043"/>
              <a:ext cx="1827692" cy="307777"/>
            </a:xfrm>
            <a:prstGeom prst="rect">
              <a:avLst/>
            </a:prstGeom>
            <a:grpFill/>
            <a:ln w="19050">
              <a:solidFill>
                <a:srgbClr val="FF993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Univers Condensed" panose="020B0506020202050204" pitchFamily="34" charset="0"/>
                  <a:cs typeface="Calibri" pitchFamily="34" charset="0"/>
                </a:rPr>
                <a:t>Normal / Safety test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itchFamily="34" charset="0"/>
              </a:endParaRPr>
            </a:p>
          </p:txBody>
        </p:sp>
      </p:grpSp>
      <p:grpSp>
        <p:nvGrpSpPr>
          <p:cNvPr id="21" name="그룹 140">
            <a:extLst>
              <a:ext uri="{FF2B5EF4-FFF2-40B4-BE49-F238E27FC236}">
                <a16:creationId xmlns:a16="http://schemas.microsoft.com/office/drawing/2014/main" id="{8A96594B-36D5-FD35-FA3A-EEBB4849B055}"/>
              </a:ext>
            </a:extLst>
          </p:cNvPr>
          <p:cNvGrpSpPr/>
          <p:nvPr/>
        </p:nvGrpSpPr>
        <p:grpSpPr>
          <a:xfrm>
            <a:off x="3647728" y="4089162"/>
            <a:ext cx="2504311" cy="307777"/>
            <a:chOff x="5585965" y="1634043"/>
            <a:chExt cx="2459895" cy="307777"/>
          </a:xfrm>
        </p:grpSpPr>
        <p:cxnSp>
          <p:nvCxnSpPr>
            <p:cNvPr id="22" name="Straight Connector 18">
              <a:extLst>
                <a:ext uri="{FF2B5EF4-FFF2-40B4-BE49-F238E27FC236}">
                  <a16:creationId xmlns:a16="http://schemas.microsoft.com/office/drawing/2014/main" id="{7BD9031D-389A-4065-8F06-E37219A1877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74197" y="1787932"/>
              <a:ext cx="371663" cy="382"/>
            </a:xfrm>
            <a:prstGeom prst="line">
              <a:avLst/>
            </a:prstGeom>
            <a:ln w="1905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142">
              <a:extLst>
                <a:ext uri="{FF2B5EF4-FFF2-40B4-BE49-F238E27FC236}">
                  <a16:creationId xmlns:a16="http://schemas.microsoft.com/office/drawing/2014/main" id="{3942A6B8-D76C-3F28-7790-B283A690B118}"/>
                </a:ext>
              </a:extLst>
            </p:cNvPr>
            <p:cNvSpPr txBox="1"/>
            <p:nvPr/>
          </p:nvSpPr>
          <p:spPr>
            <a:xfrm>
              <a:off x="6098624" y="1634043"/>
              <a:ext cx="1851982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Univers Condensed" panose="020B0506020202050204" pitchFamily="34" charset="0"/>
                  <a:cs typeface="Calibri" pitchFamily="34" charset="0"/>
                </a:rPr>
                <a:t>Auto transfer Test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itchFamily="34" charset="0"/>
              </a:endParaRPr>
            </a:p>
          </p:txBody>
        </p:sp>
        <p:cxnSp>
          <p:nvCxnSpPr>
            <p:cNvPr id="24" name="Straight Connector 26">
              <a:extLst>
                <a:ext uri="{FF2B5EF4-FFF2-40B4-BE49-F238E27FC236}">
                  <a16:creationId xmlns:a16="http://schemas.microsoft.com/office/drawing/2014/main" id="{769CB048-71F6-9AA1-6A1A-84A6148680A4}"/>
                </a:ext>
              </a:extLst>
            </p:cNvPr>
            <p:cNvCxnSpPr>
              <a:cxnSpLocks/>
              <a:stCxn id="23" idx="1"/>
            </p:cNvCxnSpPr>
            <p:nvPr/>
          </p:nvCxnSpPr>
          <p:spPr>
            <a:xfrm flipH="1" flipV="1">
              <a:off x="5585965" y="1777959"/>
              <a:ext cx="512659" cy="9973"/>
            </a:xfrm>
            <a:prstGeom prst="line">
              <a:avLst/>
            </a:prstGeom>
            <a:ln w="19050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146">
            <a:extLst>
              <a:ext uri="{FF2B5EF4-FFF2-40B4-BE49-F238E27FC236}">
                <a16:creationId xmlns:a16="http://schemas.microsoft.com/office/drawing/2014/main" id="{7264BCA7-413D-FC71-07A1-0C9081D45F53}"/>
              </a:ext>
            </a:extLst>
          </p:cNvPr>
          <p:cNvGrpSpPr/>
          <p:nvPr/>
        </p:nvGrpSpPr>
        <p:grpSpPr>
          <a:xfrm>
            <a:off x="2711624" y="5379020"/>
            <a:ext cx="6272238" cy="307777"/>
            <a:chOff x="5584036" y="1634043"/>
            <a:chExt cx="6272238" cy="307777"/>
          </a:xfrm>
        </p:grpSpPr>
        <p:cxnSp>
          <p:nvCxnSpPr>
            <p:cNvPr id="28" name="Straight Connector 18">
              <a:extLst>
                <a:ext uri="{FF2B5EF4-FFF2-40B4-BE49-F238E27FC236}">
                  <a16:creationId xmlns:a16="http://schemas.microsoft.com/office/drawing/2014/main" id="{D9C6EE33-1F87-3ACC-0509-D5634874B810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H="1">
              <a:off x="8049481" y="1787932"/>
              <a:ext cx="380679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48">
              <a:extLst>
                <a:ext uri="{FF2B5EF4-FFF2-40B4-BE49-F238E27FC236}">
                  <a16:creationId xmlns:a16="http://schemas.microsoft.com/office/drawing/2014/main" id="{49974649-D4C1-756A-DE72-32F810B72AF2}"/>
                </a:ext>
              </a:extLst>
            </p:cNvPr>
            <p:cNvSpPr txBox="1"/>
            <p:nvPr/>
          </p:nvSpPr>
          <p:spPr>
            <a:xfrm>
              <a:off x="6473950" y="1634043"/>
              <a:ext cx="1575531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Univers Condensed" panose="020B0506020202050204" pitchFamily="34" charset="0"/>
                  <a:cs typeface="Calibri" pitchFamily="34" charset="0"/>
                </a:rPr>
                <a:t>AUG test PSB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nivers Condensed" panose="020B0506020202050204" pitchFamily="34" charset="0"/>
                <a:cs typeface="Calibri" pitchFamily="34" charset="0"/>
              </a:endParaRPr>
            </a:p>
          </p:txBody>
        </p:sp>
        <p:cxnSp>
          <p:nvCxnSpPr>
            <p:cNvPr id="30" name="Straight Connector 26">
              <a:extLst>
                <a:ext uri="{FF2B5EF4-FFF2-40B4-BE49-F238E27FC236}">
                  <a16:creationId xmlns:a16="http://schemas.microsoft.com/office/drawing/2014/main" id="{E8E9530E-4358-4E6E-F25D-8BF57C364C2A}"/>
                </a:ext>
              </a:extLst>
            </p:cNvPr>
            <p:cNvCxnSpPr>
              <a:cxnSpLocks/>
              <a:stCxn id="29" idx="1"/>
            </p:cNvCxnSpPr>
            <p:nvPr/>
          </p:nvCxnSpPr>
          <p:spPr>
            <a:xfrm flipH="1" flipV="1">
              <a:off x="5584036" y="1779822"/>
              <a:ext cx="889914" cy="811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그룹 151">
            <a:extLst>
              <a:ext uri="{FF2B5EF4-FFF2-40B4-BE49-F238E27FC236}">
                <a16:creationId xmlns:a16="http://schemas.microsoft.com/office/drawing/2014/main" id="{CEE38FCB-FE03-89D3-AFB9-79F2AB29A7B8}"/>
              </a:ext>
            </a:extLst>
          </p:cNvPr>
          <p:cNvGrpSpPr/>
          <p:nvPr/>
        </p:nvGrpSpPr>
        <p:grpSpPr>
          <a:xfrm>
            <a:off x="2592005" y="1441223"/>
            <a:ext cx="3538725" cy="523220"/>
            <a:chOff x="5510447" y="1547500"/>
            <a:chExt cx="3538725" cy="523220"/>
          </a:xfrm>
        </p:grpSpPr>
        <p:cxnSp>
          <p:nvCxnSpPr>
            <p:cNvPr id="35" name="Straight Connector 26">
              <a:extLst>
                <a:ext uri="{FF2B5EF4-FFF2-40B4-BE49-F238E27FC236}">
                  <a16:creationId xmlns:a16="http://schemas.microsoft.com/office/drawing/2014/main" id="{E1C22607-C13A-5F4E-153B-3568812512FF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 flipH="1">
              <a:off x="5510447" y="1809110"/>
              <a:ext cx="988168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18">
              <a:extLst>
                <a:ext uri="{FF2B5EF4-FFF2-40B4-BE49-F238E27FC236}">
                  <a16:creationId xmlns:a16="http://schemas.microsoft.com/office/drawing/2014/main" id="{BC97B585-929F-ED45-EF0E-F50E6D94FB12}"/>
                </a:ext>
              </a:extLst>
            </p:cNvPr>
            <p:cNvCxnSpPr>
              <a:cxnSpLocks/>
              <a:stCxn id="36" idx="1"/>
              <a:endCxn id="34" idx="3"/>
            </p:cNvCxnSpPr>
            <p:nvPr/>
          </p:nvCxnSpPr>
          <p:spPr>
            <a:xfrm flipH="1">
              <a:off x="8074146" y="1802599"/>
              <a:ext cx="975026" cy="6511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153">
              <a:extLst>
                <a:ext uri="{FF2B5EF4-FFF2-40B4-BE49-F238E27FC236}">
                  <a16:creationId xmlns:a16="http://schemas.microsoft.com/office/drawing/2014/main" id="{685D6E85-AB43-61FE-37A4-C4771D689AAA}"/>
                </a:ext>
              </a:extLst>
            </p:cNvPr>
            <p:cNvSpPr txBox="1"/>
            <p:nvPr/>
          </p:nvSpPr>
          <p:spPr>
            <a:xfrm>
              <a:off x="6498615" y="1547500"/>
              <a:ext cx="1575531" cy="5232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err="1">
                  <a:latin typeface="Univers Condensed" panose="020B0506020202050204" pitchFamily="34" charset="0"/>
                </a:rPr>
                <a:t>R</a:t>
              </a:r>
              <a:r>
                <a:rPr lang="fr-FR" sz="1400" b="1" i="0" dirty="0" err="1">
                  <a:effectLst/>
                  <a:latin typeface="Univers Condensed" panose="020B0506020202050204" pitchFamily="34" charset="0"/>
                </a:rPr>
                <a:t>egulatory</a:t>
              </a:r>
              <a:r>
                <a:rPr lang="fr-FR" sz="1400" b="1" i="0" dirty="0">
                  <a:effectLst/>
                  <a:latin typeface="Univers Condensed" panose="020B0506020202050204" pitchFamily="34" charset="0"/>
                </a:rPr>
                <a:t> HSE inspection</a:t>
              </a:r>
              <a:endParaRPr lang="ko-KR" altLang="en-US" sz="1400" b="1" dirty="0">
                <a:latin typeface="Univers Condensed" panose="020B0506020202050204" pitchFamily="34" charset="0"/>
                <a:cs typeface="Calibri" pitchFamily="34" charset="0"/>
              </a:endParaRPr>
            </a:p>
          </p:txBody>
        </p:sp>
      </p:grpSp>
      <p:sp>
        <p:nvSpPr>
          <p:cNvPr id="36" name="TextBox 155">
            <a:extLst>
              <a:ext uri="{FF2B5EF4-FFF2-40B4-BE49-F238E27FC236}">
                <a16:creationId xmlns:a16="http://schemas.microsoft.com/office/drawing/2014/main" id="{01534AD9-3AC1-D4F1-D3A6-A37ECC3C7252}"/>
              </a:ext>
            </a:extLst>
          </p:cNvPr>
          <p:cNvSpPr txBox="1"/>
          <p:nvPr/>
        </p:nvSpPr>
        <p:spPr>
          <a:xfrm>
            <a:off x="6130730" y="1003824"/>
            <a:ext cx="2505036" cy="138499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ko-KR" sz="1200" b="1" dirty="0">
                <a:latin typeface="Univers Condensed" panose="020B0506020202050204" pitchFamily="34" charset="0"/>
                <a:cs typeface="Arial" pitchFamily="34" charset="0"/>
              </a:rPr>
              <a:t>Objective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200" dirty="0">
                <a:latin typeface="Univers Condensed" panose="020B0506020202050204" pitchFamily="34" charset="0"/>
                <a:cs typeface="Arial" pitchFamily="34" charset="0"/>
              </a:rPr>
              <a:t>Periodic testing and resolution of non-conformities</a:t>
            </a:r>
          </a:p>
          <a:p>
            <a:r>
              <a:rPr lang="fr-CH" sz="1200" b="1" dirty="0">
                <a:latin typeface="Univers Condensed" panose="020B0506020202050204" pitchFamily="34" charset="0"/>
              </a:rPr>
              <a:t>When</a:t>
            </a:r>
            <a:r>
              <a:rPr lang="fr-FR" sz="1200" b="1" dirty="0">
                <a:latin typeface="Univers Condensed" panose="020B0506020202050204" pitchFamily="34" charset="0"/>
              </a:rPr>
              <a:t>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During the RUN, YETS and LS</a:t>
            </a:r>
          </a:p>
          <a:p>
            <a:r>
              <a:rPr lang="en-GB" sz="1200" b="1" dirty="0">
                <a:latin typeface="Univers Condensed" panose="020B0506020202050204" pitchFamily="34" charset="0"/>
              </a:rPr>
              <a:t>Constraints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On a case-by-case basis</a:t>
            </a:r>
          </a:p>
        </p:txBody>
      </p:sp>
      <p:sp>
        <p:nvSpPr>
          <p:cNvPr id="47" name="TextBox 155">
            <a:extLst>
              <a:ext uri="{FF2B5EF4-FFF2-40B4-BE49-F238E27FC236}">
                <a16:creationId xmlns:a16="http://schemas.microsoft.com/office/drawing/2014/main" id="{C10C93B5-1842-518A-9867-94DB2196DB0E}"/>
              </a:ext>
            </a:extLst>
          </p:cNvPr>
          <p:cNvSpPr txBox="1"/>
          <p:nvPr/>
        </p:nvSpPr>
        <p:spPr>
          <a:xfrm>
            <a:off x="8997142" y="1441223"/>
            <a:ext cx="3064122" cy="2308324"/>
          </a:xfrm>
          <a:prstGeom prst="rect">
            <a:avLst/>
          </a:prstGeom>
          <a:noFill/>
          <a:ln w="28575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ko-KR" sz="1200" b="1" dirty="0">
                <a:latin typeface="Univers Condensed" panose="020B0506020202050204" pitchFamily="34" charset="0"/>
                <a:cs typeface="Arial" pitchFamily="34" charset="0"/>
              </a:rPr>
              <a:t>Objective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200" dirty="0">
                <a:latin typeface="Univers Condensed" panose="020B0506020202050204" pitchFamily="34" charset="0"/>
                <a:cs typeface="Arial" pitchFamily="34" charset="0"/>
              </a:rPr>
              <a:t>Verify the operation of the 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altLang="ko-KR" sz="1200" b="1" dirty="0">
                <a:latin typeface="Univers Condensed" panose="020B0506020202050204" pitchFamily="34" charset="0"/>
                <a:cs typeface="Arial" pitchFamily="34" charset="0"/>
              </a:rPr>
              <a:t>16 generators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altLang="ko-KR" sz="1200" b="1" dirty="0">
                <a:latin typeface="Univers Condensed" panose="020B0506020202050204" pitchFamily="34" charset="0"/>
                <a:cs typeface="Arial" pitchFamily="34" charset="0"/>
              </a:rPr>
              <a:t>17 Normal/Secured </a:t>
            </a:r>
            <a:r>
              <a:rPr lang="en-GB" altLang="ko-KR" sz="1200" dirty="0">
                <a:latin typeface="Univers Condensed" panose="020B0506020202050204" pitchFamily="34" charset="0"/>
                <a:cs typeface="Arial" pitchFamily="34" charset="0"/>
              </a:rPr>
              <a:t>PLC’s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200" dirty="0">
                <a:latin typeface="Univers Condensed" panose="020B0506020202050204" pitchFamily="34" charset="0"/>
                <a:cs typeface="Arial" pitchFamily="34" charset="0"/>
              </a:rPr>
              <a:t>Carryout a power balance of the safety network</a:t>
            </a:r>
          </a:p>
          <a:p>
            <a:r>
              <a:rPr lang="fr-CH" sz="1200" b="1" dirty="0">
                <a:latin typeface="Univers Condensed" panose="020B0506020202050204" pitchFamily="34" charset="0"/>
              </a:rPr>
              <a:t>When</a:t>
            </a:r>
            <a:r>
              <a:rPr lang="fr-FR" sz="1200" b="1" dirty="0">
                <a:latin typeface="Univers Condensed" panose="020B0506020202050204" pitchFamily="34" charset="0"/>
              </a:rPr>
              <a:t>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dirty="0">
                <a:latin typeface="Univers Condensed" panose="020B0506020202050204" pitchFamily="34" charset="0"/>
              </a:rPr>
              <a:t> </a:t>
            </a:r>
            <a:r>
              <a:rPr lang="en-GB" sz="1200" b="1" dirty="0">
                <a:latin typeface="Univers Condensed" panose="020B0506020202050204" pitchFamily="34" charset="0"/>
              </a:rPr>
              <a:t>During EYETS </a:t>
            </a:r>
            <a:r>
              <a:rPr lang="en-GB" sz="1200" dirty="0">
                <a:latin typeface="Univers Condensed" panose="020B0506020202050204" pitchFamily="34" charset="0"/>
              </a:rPr>
              <a:t>and </a:t>
            </a:r>
            <a:r>
              <a:rPr lang="en-GB" sz="1200" b="1" dirty="0">
                <a:latin typeface="Univers Condensed" panose="020B0506020202050204" pitchFamily="34" charset="0"/>
              </a:rPr>
              <a:t>each year </a:t>
            </a:r>
            <a:r>
              <a:rPr lang="en-GB" sz="1200" dirty="0">
                <a:latin typeface="Univers Condensed" panose="020B0506020202050204" pitchFamily="34" charset="0"/>
              </a:rPr>
              <a:t>of LS</a:t>
            </a:r>
          </a:p>
          <a:p>
            <a:r>
              <a:rPr lang="en-GB" sz="1200" b="1" dirty="0">
                <a:latin typeface="Univers Condensed" panose="020B0506020202050204" pitchFamily="34" charset="0"/>
              </a:rPr>
              <a:t>Constraints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latin typeface="Univers Condensed" panose="020B0506020202050204" pitchFamily="34" charset="0"/>
              </a:rPr>
              <a:t>Power outage </a:t>
            </a:r>
            <a:r>
              <a:rPr lang="en-GB" sz="1200" dirty="0">
                <a:latin typeface="Univers Condensed" panose="020B0506020202050204" pitchFamily="34" charset="0"/>
              </a:rPr>
              <a:t>for secured networks &amp; General Service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One power outage per year </a:t>
            </a:r>
            <a:r>
              <a:rPr lang="en-GB" sz="1200" b="1" dirty="0">
                <a:latin typeface="Univers Condensed" panose="020B0506020202050204" pitchFamily="34" charset="0"/>
              </a:rPr>
              <a:t>from 6:00 to 6:10</a:t>
            </a:r>
            <a:endParaRPr lang="fr-CH" sz="1200" dirty="0">
              <a:latin typeface="Univers Condensed" panose="020B0506020202050204" pitchFamily="34" charset="0"/>
            </a:endParaRPr>
          </a:p>
        </p:txBody>
      </p:sp>
      <p:sp>
        <p:nvSpPr>
          <p:cNvPr id="3" name="자유형: 도형 121">
            <a:extLst>
              <a:ext uri="{FF2B5EF4-FFF2-40B4-BE49-F238E27FC236}">
                <a16:creationId xmlns:a16="http://schemas.microsoft.com/office/drawing/2014/main" id="{3B61363D-6C10-4CD6-0F5B-90F6FB73B76F}"/>
              </a:ext>
            </a:extLst>
          </p:cNvPr>
          <p:cNvSpPr/>
          <p:nvPr/>
        </p:nvSpPr>
        <p:spPr>
          <a:xfrm>
            <a:off x="2089384" y="2014744"/>
            <a:ext cx="1653702" cy="1522698"/>
          </a:xfrm>
          <a:custGeom>
            <a:avLst/>
            <a:gdLst>
              <a:gd name="connsiteX0" fmla="*/ 1031539 w 1667268"/>
              <a:gd name="connsiteY0" fmla="*/ 0 h 1535190"/>
              <a:gd name="connsiteX1" fmla="*/ 1140304 w 1667268"/>
              <a:gd name="connsiteY1" fmla="*/ 119671 h 1535190"/>
              <a:gd name="connsiteX2" fmla="*/ 1658362 w 1667268"/>
              <a:gd name="connsiteY2" fmla="*/ 1358824 h 1535190"/>
              <a:gd name="connsiteX3" fmla="*/ 1667268 w 1667268"/>
              <a:gd name="connsiteY3" fmla="*/ 1535190 h 1535190"/>
              <a:gd name="connsiteX4" fmla="*/ 211384 w 1667268"/>
              <a:gd name="connsiteY4" fmla="*/ 1535190 h 1535190"/>
              <a:gd name="connsiteX5" fmla="*/ 209995 w 1667268"/>
              <a:gd name="connsiteY5" fmla="*/ 1507680 h 1535190"/>
              <a:gd name="connsiteX6" fmla="*/ 66685 w 1667268"/>
              <a:gd name="connsiteY6" fmla="*/ 1112361 h 1535190"/>
              <a:gd name="connsiteX7" fmla="*/ 0 w 1667268"/>
              <a:gd name="connsiteY7" fmla="*/ 1031538 h 1535190"/>
              <a:gd name="connsiteX8" fmla="*/ 1031539 w 1667268"/>
              <a:gd name="connsiteY8" fmla="*/ 0 h 1535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7268" h="1535190">
                <a:moveTo>
                  <a:pt x="1031539" y="0"/>
                </a:moveTo>
                <a:lnTo>
                  <a:pt x="1140304" y="119671"/>
                </a:lnTo>
                <a:cubicBezTo>
                  <a:pt x="1424128" y="463587"/>
                  <a:pt x="1610815" y="890639"/>
                  <a:pt x="1658362" y="1358824"/>
                </a:cubicBezTo>
                <a:lnTo>
                  <a:pt x="1667268" y="1535190"/>
                </a:lnTo>
                <a:lnTo>
                  <a:pt x="211384" y="1535190"/>
                </a:lnTo>
                <a:lnTo>
                  <a:pt x="209995" y="1507680"/>
                </a:lnTo>
                <a:cubicBezTo>
                  <a:pt x="195224" y="1362238"/>
                  <a:pt x="144434" y="1227445"/>
                  <a:pt x="66685" y="1112361"/>
                </a:cubicBezTo>
                <a:lnTo>
                  <a:pt x="0" y="1031538"/>
                </a:lnTo>
                <a:lnTo>
                  <a:pt x="1031539" y="0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grpSp>
        <p:nvGrpSpPr>
          <p:cNvPr id="88" name="Groupe 87">
            <a:extLst>
              <a:ext uri="{FF2B5EF4-FFF2-40B4-BE49-F238E27FC236}">
                <a16:creationId xmlns:a16="http://schemas.microsoft.com/office/drawing/2014/main" id="{4611241B-43D3-8BDE-1300-5CCC36B70E9C}"/>
              </a:ext>
            </a:extLst>
          </p:cNvPr>
          <p:cNvGrpSpPr/>
          <p:nvPr/>
        </p:nvGrpSpPr>
        <p:grpSpPr>
          <a:xfrm>
            <a:off x="8983862" y="4172050"/>
            <a:ext cx="3064122" cy="2862322"/>
            <a:chOff x="8983862" y="4172050"/>
            <a:chExt cx="3064122" cy="2862322"/>
          </a:xfrm>
        </p:grpSpPr>
        <p:sp>
          <p:nvSpPr>
            <p:cNvPr id="78" name="TextBox 155">
              <a:extLst>
                <a:ext uri="{FF2B5EF4-FFF2-40B4-BE49-F238E27FC236}">
                  <a16:creationId xmlns:a16="http://schemas.microsoft.com/office/drawing/2014/main" id="{9D7B9C10-0F92-5008-3C30-3E185D57148D}"/>
                </a:ext>
              </a:extLst>
            </p:cNvPr>
            <p:cNvSpPr txBox="1"/>
            <p:nvPr/>
          </p:nvSpPr>
          <p:spPr>
            <a:xfrm>
              <a:off x="8983862" y="4172050"/>
              <a:ext cx="3064122" cy="286232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Objective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altLang="ko-KR" sz="1200" dirty="0">
                  <a:latin typeface="Univers Condensed" panose="020B0506020202050204" pitchFamily="34" charset="0"/>
                  <a:cs typeface="Arial" pitchFamily="34" charset="0"/>
                </a:rPr>
                <a:t>Annually test all of CERN's AUG chains following the IS5.</a:t>
              </a:r>
            </a:p>
            <a:p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Where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3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 on </a:t>
              </a: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Meyrin site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,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7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 on </a:t>
              </a: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SPS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,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3 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on </a:t>
              </a:r>
              <a:r>
                <a:rPr lang="fi-FI" altLang="ko-KR" sz="1200" b="1" dirty="0">
                  <a:latin typeface="Univers Condensed" panose="020B0506020202050204" pitchFamily="34" charset="0"/>
                  <a:cs typeface="Arial" pitchFamily="34" charset="0"/>
                </a:rPr>
                <a:t>North Area</a:t>
              </a:r>
              <a:r>
                <a:rPr lang="fi-FI" altLang="ko-KR" sz="1200" dirty="0">
                  <a:latin typeface="Univers Condensed" panose="020B0506020202050204" pitchFamily="34" charset="0"/>
                  <a:cs typeface="Arial" pitchFamily="34" charset="0"/>
                </a:rPr>
                <a:t>,</a:t>
              </a:r>
            </a:p>
            <a:p>
              <a:r>
                <a:rPr lang="fr-CH" sz="1200" b="1" dirty="0">
                  <a:latin typeface="Univers Condensed" panose="020B0506020202050204" pitchFamily="34" charset="0"/>
                </a:rPr>
                <a:t>When</a:t>
              </a:r>
              <a:r>
                <a:rPr lang="fr-FR" sz="1200" b="1" dirty="0">
                  <a:latin typeface="Univers Condensed" panose="020B0506020202050204" pitchFamily="34" charset="0"/>
                </a:rPr>
                <a:t> 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fr-FR" sz="1200" b="1" dirty="0">
                  <a:latin typeface="Univers Condensed" panose="020B0506020202050204" pitchFamily="34" charset="0"/>
                </a:rPr>
                <a:t> </a:t>
              </a:r>
              <a:r>
                <a:rPr lang="fr-FR" sz="1200" b="1" dirty="0" err="1">
                  <a:latin typeface="Univers Condensed" panose="020B0506020202050204" pitchFamily="34" charset="0"/>
                </a:rPr>
                <a:t>During</a:t>
              </a:r>
              <a:r>
                <a:rPr lang="fr-FR" sz="1200" b="1" dirty="0">
                  <a:latin typeface="Univers Condensed" panose="020B0506020202050204" pitchFamily="34" charset="0"/>
                </a:rPr>
                <a:t> YETS </a:t>
              </a:r>
              <a:r>
                <a:rPr lang="fr-FR" sz="1200" dirty="0">
                  <a:latin typeface="Univers Condensed" panose="020B0506020202050204" pitchFamily="34" charset="0"/>
                </a:rPr>
                <a:t>and</a:t>
              </a:r>
              <a:r>
                <a:rPr lang="fr-FR" sz="1200" b="1" dirty="0">
                  <a:latin typeface="Univers Condensed" panose="020B0506020202050204" pitchFamily="34" charset="0"/>
                </a:rPr>
                <a:t> a</a:t>
              </a:r>
              <a:r>
                <a:rPr lang="en-GB" sz="1200" b="1" dirty="0">
                  <a:latin typeface="Univers Condensed" panose="020B0506020202050204" pitchFamily="34" charset="0"/>
                </a:rPr>
                <a:t>t the beginning </a:t>
              </a:r>
              <a:r>
                <a:rPr lang="en-GB" sz="1200" dirty="0">
                  <a:latin typeface="Univers Condensed" panose="020B0506020202050204" pitchFamily="34" charset="0"/>
                </a:rPr>
                <a:t>and </a:t>
              </a:r>
              <a:r>
                <a:rPr lang="en-GB" sz="1200" b="1" dirty="0">
                  <a:latin typeface="Univers Condensed" panose="020B0506020202050204" pitchFamily="34" charset="0"/>
                </a:rPr>
                <a:t>at the end of LS</a:t>
              </a:r>
            </a:p>
            <a:p>
              <a:r>
                <a:rPr lang="en-GB" sz="1200" b="1" dirty="0">
                  <a:latin typeface="Univers Condensed" panose="020B0506020202050204" pitchFamily="34" charset="0"/>
                </a:rPr>
                <a:t>Co</a:t>
              </a:r>
            </a:p>
            <a:p>
              <a:r>
                <a:rPr lang="en-GB" sz="1200" b="1" dirty="0" err="1">
                  <a:latin typeface="Univers Condensed" panose="020B0506020202050204" pitchFamily="34" charset="0"/>
                </a:rPr>
                <a:t>nstraints</a:t>
              </a:r>
              <a:r>
                <a:rPr lang="en-GB" sz="1200" b="1" dirty="0">
                  <a:latin typeface="Univers Condensed" panose="020B0506020202050204" pitchFamily="34" charset="0"/>
                </a:rPr>
                <a:t> 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Univers Condensed" panose="020B0506020202050204" pitchFamily="34" charset="0"/>
                </a:rPr>
                <a:t>Power outage for Secured, General Service, and Machine networks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200" dirty="0">
                  <a:latin typeface="Univers Condensed" panose="020B0506020202050204" pitchFamily="34" charset="0"/>
                </a:rPr>
                <a:t>1 day per test, from 6am to 8pm.</a:t>
              </a:r>
              <a:endParaRPr lang="fr-CH" sz="1200" dirty="0">
                <a:latin typeface="Univers Condensed" panose="020B0506020202050204" pitchFamily="34" charset="0"/>
              </a:endParaRPr>
            </a:p>
          </p:txBody>
        </p:sp>
        <p:sp>
          <p:nvSpPr>
            <p:cNvPr id="86" name="ZoneTexte 85">
              <a:extLst>
                <a:ext uri="{FF2B5EF4-FFF2-40B4-BE49-F238E27FC236}">
                  <a16:creationId xmlns:a16="http://schemas.microsoft.com/office/drawing/2014/main" id="{B2C2DC8C-14DD-0AB9-C4A5-DFBA4A801D7D}"/>
                </a:ext>
              </a:extLst>
            </p:cNvPr>
            <p:cNvSpPr txBox="1"/>
            <p:nvPr/>
          </p:nvSpPr>
          <p:spPr>
            <a:xfrm>
              <a:off x="10394953" y="5066598"/>
              <a:ext cx="1425186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fr-FR" sz="1200" b="1" dirty="0">
                  <a:latin typeface="Univers Condensed" panose="020B0506020202050204" pitchFamily="34" charset="0"/>
                </a:rPr>
                <a:t>9</a:t>
              </a:r>
              <a:r>
                <a:rPr lang="fr-FR" sz="1200" dirty="0">
                  <a:latin typeface="Univers Condensed" panose="020B0506020202050204" pitchFamily="34" charset="0"/>
                </a:rPr>
                <a:t> on </a:t>
              </a:r>
              <a:r>
                <a:rPr lang="fr-FR" sz="1200" b="1" dirty="0">
                  <a:latin typeface="Univers Condensed" panose="020B0506020202050204" pitchFamily="34" charset="0"/>
                </a:rPr>
                <a:t>LHC</a:t>
              </a:r>
              <a:r>
                <a:rPr lang="fr-FR" sz="1200" dirty="0">
                  <a:latin typeface="Univers Condensed" panose="020B0506020202050204" pitchFamily="34" charset="0"/>
                </a:rPr>
                <a:t>, </a:t>
              </a: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r>
                <a:rPr lang="fr-FR" sz="1200" b="1" dirty="0">
                  <a:latin typeface="Univers Condensed" panose="020B0506020202050204" pitchFamily="34" charset="0"/>
                </a:rPr>
                <a:t>1</a:t>
              </a:r>
              <a:r>
                <a:rPr lang="fr-FR" sz="1200" dirty="0">
                  <a:latin typeface="Univers Condensed" panose="020B0506020202050204" pitchFamily="34" charset="0"/>
                </a:rPr>
                <a:t> on </a:t>
              </a:r>
              <a:r>
                <a:rPr lang="fr-FR" sz="1200" b="1" dirty="0">
                  <a:latin typeface="Univers Condensed" panose="020B0506020202050204" pitchFamily="34" charset="0"/>
                </a:rPr>
                <a:t>Prévessin site</a:t>
              </a:r>
            </a:p>
          </p:txBody>
        </p:sp>
      </p:grpSp>
      <p:sp>
        <p:nvSpPr>
          <p:cNvPr id="61" name="TextBox 155">
            <a:extLst>
              <a:ext uri="{FF2B5EF4-FFF2-40B4-BE49-F238E27FC236}">
                <a16:creationId xmlns:a16="http://schemas.microsoft.com/office/drawing/2014/main" id="{B8AEDEFC-EF56-A4BA-F9C8-3FD7E037F125}"/>
              </a:ext>
            </a:extLst>
          </p:cNvPr>
          <p:cNvSpPr txBox="1"/>
          <p:nvPr/>
        </p:nvSpPr>
        <p:spPr>
          <a:xfrm>
            <a:off x="6152039" y="3112957"/>
            <a:ext cx="2547052" cy="2123658"/>
          </a:xfrm>
          <a:prstGeom prst="rect">
            <a:avLst/>
          </a:prstGeom>
          <a:noFill/>
          <a:ln w="28575">
            <a:solidFill>
              <a:srgbClr val="2F2F2F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ko-KR" sz="1200" b="1" dirty="0">
                <a:latin typeface="Univers Condensed" panose="020B0506020202050204" pitchFamily="34" charset="0"/>
                <a:cs typeface="Arial" pitchFamily="34" charset="0"/>
              </a:rPr>
              <a:t>Objective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ko-KR" sz="1200" dirty="0">
                <a:latin typeface="Univers Condensed" panose="020B0506020202050204" pitchFamily="34" charset="0"/>
                <a:cs typeface="Arial" pitchFamily="34" charset="0"/>
              </a:rPr>
              <a:t> Test the Auto transfer system between France and Switzerland</a:t>
            </a:r>
          </a:p>
          <a:p>
            <a:r>
              <a:rPr lang="fr-CH" sz="1200" b="1" dirty="0">
                <a:latin typeface="Univers Condensed" panose="020B0506020202050204" pitchFamily="34" charset="0"/>
              </a:rPr>
              <a:t>When</a:t>
            </a:r>
            <a:r>
              <a:rPr lang="fr-FR" sz="1200" b="1" dirty="0">
                <a:latin typeface="Univers Condensed" panose="020B0506020202050204" pitchFamily="34" charset="0"/>
              </a:rPr>
              <a:t> 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>
                <a:latin typeface="Univers Condensed" panose="020B0506020202050204" pitchFamily="34" charset="0"/>
              </a:rPr>
              <a:t>YETS24/25</a:t>
            </a:r>
            <a:r>
              <a:rPr lang="en-GB" sz="1200" dirty="0">
                <a:latin typeface="Univers Condensed" panose="020B0506020202050204" pitchFamily="34" charset="0"/>
              </a:rPr>
              <a:t> &amp; </a:t>
            </a:r>
            <a:r>
              <a:rPr lang="en-GB" sz="1200" b="1" dirty="0">
                <a:latin typeface="Univers Condensed" panose="020B0506020202050204" pitchFamily="34" charset="0"/>
              </a:rPr>
              <a:t>end of LS3 </a:t>
            </a:r>
            <a:r>
              <a:rPr lang="en-GB" sz="1200" dirty="0">
                <a:latin typeface="Univers Condensed" panose="020B0506020202050204" pitchFamily="34" charset="0"/>
              </a:rPr>
              <a:t>(after the SEM12 renovation)</a:t>
            </a:r>
          </a:p>
          <a:p>
            <a:r>
              <a:rPr lang="en-GB" sz="1200" b="1" dirty="0">
                <a:latin typeface="Univers Condensed" panose="020B0506020202050204" pitchFamily="34" charset="0"/>
              </a:rPr>
              <a:t>Constraints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Accelerators must stop operating.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Power usage is limited.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Univers Condensed" panose="020B0506020202050204" pitchFamily="34" charset="0"/>
              </a:rPr>
              <a:t>All General Service network refed from Machine networks for 4 days.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BB0EE97-B0EF-32D5-FC55-CB0C122FEEA8}"/>
              </a:ext>
            </a:extLst>
          </p:cNvPr>
          <p:cNvGrpSpPr/>
          <p:nvPr/>
        </p:nvGrpSpPr>
        <p:grpSpPr>
          <a:xfrm>
            <a:off x="1504322" y="1298678"/>
            <a:ext cx="1522699" cy="1653702"/>
            <a:chOff x="1504322" y="1298678"/>
            <a:chExt cx="1522699" cy="1653702"/>
          </a:xfrm>
        </p:grpSpPr>
        <p:sp>
          <p:nvSpPr>
            <p:cNvPr id="2" name="자유형: 도형 120">
              <a:extLst>
                <a:ext uri="{FF2B5EF4-FFF2-40B4-BE49-F238E27FC236}">
                  <a16:creationId xmlns:a16="http://schemas.microsoft.com/office/drawing/2014/main" id="{80C6D6EE-D2CA-74AF-C8CE-E20214CFDDB3}"/>
                </a:ext>
              </a:extLst>
            </p:cNvPr>
            <p:cNvSpPr/>
            <p:nvPr/>
          </p:nvSpPr>
          <p:spPr>
            <a:xfrm>
              <a:off x="1504322" y="1298678"/>
              <a:ext cx="1522699" cy="1653702"/>
            </a:xfrm>
            <a:custGeom>
              <a:avLst/>
              <a:gdLst>
                <a:gd name="connsiteX0" fmla="*/ 0 w 1535191"/>
                <a:gd name="connsiteY0" fmla="*/ 0 h 1667269"/>
                <a:gd name="connsiteX1" fmla="*/ 176366 w 1535191"/>
                <a:gd name="connsiteY1" fmla="*/ 8906 h 1667269"/>
                <a:gd name="connsiteX2" fmla="*/ 1415519 w 1535191"/>
                <a:gd name="connsiteY2" fmla="*/ 526964 h 1667269"/>
                <a:gd name="connsiteX3" fmla="*/ 1535191 w 1535191"/>
                <a:gd name="connsiteY3" fmla="*/ 635730 h 1667269"/>
                <a:gd name="connsiteX4" fmla="*/ 503653 w 1535191"/>
                <a:gd name="connsiteY4" fmla="*/ 1667269 h 1667269"/>
                <a:gd name="connsiteX5" fmla="*/ 422829 w 1535191"/>
                <a:gd name="connsiteY5" fmla="*/ 1600583 h 1667269"/>
                <a:gd name="connsiteX6" fmla="*/ 27510 w 1535191"/>
                <a:gd name="connsiteY6" fmla="*/ 1457273 h 1667269"/>
                <a:gd name="connsiteX7" fmla="*/ 0 w 1535191"/>
                <a:gd name="connsiteY7" fmla="*/ 1455884 h 1667269"/>
                <a:gd name="connsiteX8" fmla="*/ 0 w 1535191"/>
                <a:gd name="connsiteY8" fmla="*/ 0 h 1667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191" h="1667269">
                  <a:moveTo>
                    <a:pt x="0" y="0"/>
                  </a:moveTo>
                  <a:lnTo>
                    <a:pt x="176366" y="8906"/>
                  </a:lnTo>
                  <a:cubicBezTo>
                    <a:pt x="644552" y="56453"/>
                    <a:pt x="1071604" y="243140"/>
                    <a:pt x="1415519" y="526964"/>
                  </a:cubicBezTo>
                  <a:lnTo>
                    <a:pt x="1535191" y="635730"/>
                  </a:lnTo>
                  <a:lnTo>
                    <a:pt x="503653" y="1667269"/>
                  </a:lnTo>
                  <a:lnTo>
                    <a:pt x="422829" y="1600583"/>
                  </a:lnTo>
                  <a:cubicBezTo>
                    <a:pt x="307746" y="1522834"/>
                    <a:pt x="172952" y="1472044"/>
                    <a:pt x="27510" y="1457273"/>
                  </a:cubicBezTo>
                  <a:lnTo>
                    <a:pt x="0" y="14558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217ACC10-4E5A-7B00-62CF-91EF5719F2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287" r="10824"/>
            <a:stretch/>
          </p:blipFill>
          <p:spPr>
            <a:xfrm>
              <a:off x="1544792" y="1584551"/>
              <a:ext cx="1047213" cy="983129"/>
            </a:xfrm>
            <a:prstGeom prst="ellipse">
              <a:avLst/>
            </a:prstGeom>
          </p:spPr>
        </p:pic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ECEC74F-61AC-06ED-9B9B-ED625405C6FC}"/>
              </a:ext>
            </a:extLst>
          </p:cNvPr>
          <p:cNvGrpSpPr/>
          <p:nvPr/>
        </p:nvGrpSpPr>
        <p:grpSpPr>
          <a:xfrm>
            <a:off x="255646" y="2524568"/>
            <a:ext cx="2361010" cy="2025748"/>
            <a:chOff x="263352" y="2585031"/>
            <a:chExt cx="2361010" cy="2025748"/>
          </a:xfrm>
        </p:grpSpPr>
        <p:sp>
          <p:nvSpPr>
            <p:cNvPr id="11" name="타원 124">
              <a:extLst>
                <a:ext uri="{FF2B5EF4-FFF2-40B4-BE49-F238E27FC236}">
                  <a16:creationId xmlns:a16="http://schemas.microsoft.com/office/drawing/2014/main" id="{A75C5813-92F2-FAC1-47C9-837BED495FFF}"/>
                </a:ext>
              </a:extLst>
            </p:cNvPr>
            <p:cNvSpPr/>
            <p:nvPr/>
          </p:nvSpPr>
          <p:spPr>
            <a:xfrm>
              <a:off x="430983" y="2585031"/>
              <a:ext cx="2025748" cy="202574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7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635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8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TextBox 135">
              <a:extLst>
                <a:ext uri="{FF2B5EF4-FFF2-40B4-BE49-F238E27FC236}">
                  <a16:creationId xmlns:a16="http://schemas.microsoft.com/office/drawing/2014/main" id="{0656E58A-6EAF-367D-82BB-49A48AEF8C3D}"/>
                </a:ext>
              </a:extLst>
            </p:cNvPr>
            <p:cNvSpPr txBox="1"/>
            <p:nvPr/>
          </p:nvSpPr>
          <p:spPr>
            <a:xfrm>
              <a:off x="263352" y="3120851"/>
              <a:ext cx="236101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800" b="1" dirty="0">
                  <a:latin typeface="Univers Condensed" panose="020B0506020202050204" pitchFamily="34" charset="0"/>
                </a:rPr>
                <a:t>Periodic</a:t>
              </a:r>
            </a:p>
            <a:p>
              <a:pPr algn="ctr"/>
              <a:r>
                <a:rPr lang="en-US" altLang="ko-KR" sz="2800" b="1" dirty="0">
                  <a:latin typeface="Univers Condensed" panose="020B0506020202050204" pitchFamily="34" charset="0"/>
                </a:rPr>
                <a:t>activities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6" grpId="0" animBg="1"/>
      <p:bldP spid="47" grpId="0" animBg="1"/>
      <p:bldP spid="3" grpId="0" animBg="1"/>
      <p:bldP spid="6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D78A9D-EB0B-4754-9F87-B11AB50F57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D05E6D-96F4-316B-75E0-440C44B2F1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0" i="0" dirty="0" err="1">
                <a:effectLst/>
                <a:latin typeface="Aptos Black" panose="020B0004020202020204" pitchFamily="34" charset="0"/>
              </a:rPr>
              <a:t>Projects</a:t>
            </a:r>
            <a:endParaRPr lang="fr-FR" dirty="0">
              <a:latin typeface="Aptos Black" panose="020B0004020202020204" pitchFamily="34" charset="0"/>
            </a:endParaRP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D8EA9C-56E1-2CE6-6F4C-F3BF77F6F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2024-07-04</a:t>
            </a:r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28C325B-A1A4-D679-C552-50976DCFD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EF259-19A2-1D2F-CFBC-148855378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90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76D512-B32C-A2FC-EDE4-DA462538C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6748636-B048-0414-18AF-6CB5BB635D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39119" y="6384061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2024-07-04</a:t>
            </a: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43D56D3-8FEF-44FE-CD5E-5F87322E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54301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/>
              <a:t>ADTC - YETS24/25 - EN-EL activities (Power)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D69889-AEE6-E786-8BBE-65F3651B2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AF97AB-7907-5B41-3293-3B863206368F}"/>
              </a:ext>
            </a:extLst>
          </p:cNvPr>
          <p:cNvSpPr/>
          <p:nvPr/>
        </p:nvSpPr>
        <p:spPr>
          <a:xfrm>
            <a:off x="-16962" y="0"/>
            <a:ext cx="5413720" cy="6858000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DB635B8-84C3-D6EB-8BF2-4476F1F88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962" y="155297"/>
            <a:ext cx="5413720" cy="1429642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  <a:latin typeface="Aptos Black" panose="020B0004020202020204" pitchFamily="34" charset="0"/>
              </a:rPr>
              <a:t>YETS24/25 – Projects/maintenance</a:t>
            </a:r>
            <a:br>
              <a:rPr lang="en-US" dirty="0">
                <a:solidFill>
                  <a:schemeClr val="bg1"/>
                </a:solidFill>
                <a:latin typeface="Aptos Black" panose="020B0004020202020204" pitchFamily="34" charset="0"/>
              </a:rPr>
            </a:br>
            <a:r>
              <a:rPr lang="en-US" dirty="0">
                <a:solidFill>
                  <a:schemeClr val="bg1"/>
                </a:solidFill>
                <a:latin typeface="Aptos Black" panose="020B0004020202020204" pitchFamily="34" charset="0"/>
              </a:rPr>
              <a:t>on AD</a:t>
            </a:r>
            <a:endParaRPr lang="en-US" sz="2800" dirty="0">
              <a:solidFill>
                <a:schemeClr val="bg1"/>
              </a:solidFill>
              <a:latin typeface="Aptos Black" panose="020B00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1A58858-4C3E-E2D6-6DE8-874DCAF04B36}"/>
              </a:ext>
            </a:extLst>
          </p:cNvPr>
          <p:cNvSpPr txBox="1"/>
          <p:nvPr/>
        </p:nvSpPr>
        <p:spPr>
          <a:xfrm rot="10800000" flipH="1" flipV="1">
            <a:off x="-2726873" y="5815724"/>
            <a:ext cx="465584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85813" lvl="1" indent="-171450">
              <a:spcBef>
                <a:spcPts val="600"/>
              </a:spcBef>
              <a:buFont typeface="Wingdings" panose="05000000000000000000" pitchFamily="2" charset="2"/>
              <a:buChar char="à"/>
            </a:pPr>
            <a:endParaRPr lang="en-GB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  <a:p>
            <a:pPr marL="785813" lvl="1" indent="-171450">
              <a:spcBef>
                <a:spcPts val="600"/>
              </a:spcBef>
              <a:buFont typeface="Wingdings" panose="05000000000000000000" pitchFamily="2" charset="2"/>
              <a:buChar char="à"/>
            </a:pPr>
            <a:endParaRPr lang="en-GB" sz="1200" b="0" i="0" dirty="0">
              <a:solidFill>
                <a:schemeClr val="bg1"/>
              </a:solidFill>
              <a:effectLst/>
              <a:latin typeface="Univers Condensed" panose="020B0506020202050204" pitchFamily="34" charset="0"/>
            </a:endParaRPr>
          </a:p>
          <a:p>
            <a:pPr marL="614363" lvl="1">
              <a:spcBef>
                <a:spcPts val="600"/>
              </a:spcBef>
            </a:pPr>
            <a:endParaRPr lang="fr-FR" sz="1200" b="0" i="0" dirty="0">
              <a:solidFill>
                <a:schemeClr val="bg1"/>
              </a:solidFill>
              <a:effectLst/>
              <a:latin typeface="Univers Condensed" panose="020B0506020202050204" pitchFamily="34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4FC1197B-0712-A20D-9DDC-30AC926FE2AB}"/>
              </a:ext>
            </a:extLst>
          </p:cNvPr>
          <p:cNvSpPr txBox="1"/>
          <p:nvPr/>
        </p:nvSpPr>
        <p:spPr>
          <a:xfrm>
            <a:off x="46333" y="1755321"/>
            <a:ext cx="5185572" cy="317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7">
              <a:spcBef>
                <a:spcPts val="600"/>
              </a:spcBef>
            </a:pPr>
            <a:r>
              <a:rPr lang="fr-CH" sz="1200" dirty="0">
                <a:solidFill>
                  <a:schemeClr val="bg1"/>
                </a:solidFill>
                <a:effectLst/>
                <a:latin typeface="Univers Condensed" panose="020B0506020202050204" pitchFamily="34" charset="0"/>
              </a:rPr>
              <a:t>	</a:t>
            </a:r>
          </a:p>
          <a:p>
            <a:pPr marL="350837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Replacement of 18kV protection relay network cards</a:t>
            </a: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1 day of power outages, each load will be cut off for several minutes.</a:t>
            </a:r>
          </a:p>
          <a:p>
            <a:pPr marL="636587" lvl="1">
              <a:spcBef>
                <a:spcPts val="600"/>
              </a:spcBef>
            </a:pPr>
            <a:endParaRPr lang="en-GB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  <a:p>
            <a:pPr marL="350837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Installation and test of Local SCADA in ME49</a:t>
            </a: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  <a:sym typeface="Wingdings" panose="05000000000000000000" pitchFamily="2" charset="2"/>
              </a:rPr>
              <a:t> </a:t>
            </a: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(AD) </a:t>
            </a: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 </a:t>
            </a:r>
            <a:r>
              <a:rPr lang="fr-CH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2</a:t>
            </a: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 days of testing with power outages for load reconfiguration.</a:t>
            </a: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endParaRPr lang="en-GB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  <a:p>
            <a:pPr marL="350837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Replacement of the low voltage switchboard  EBD7*49 </a:t>
            </a: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  <a:sym typeface="Wingdings" panose="05000000000000000000" pitchFamily="2" charset="2"/>
              </a:rPr>
              <a:t></a:t>
            </a: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 EBD1*49 + EBD11*49 in 2 steps (description below)</a:t>
            </a:r>
          </a:p>
          <a:p>
            <a:pPr marL="808037" lvl="1" indent="-1714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200" dirty="0">
                <a:solidFill>
                  <a:schemeClr val="bg1"/>
                </a:solidFill>
                <a:latin typeface="Univers Condensed" panose="020B0506020202050204" pitchFamily="34" charset="0"/>
              </a:rPr>
              <a:t>Each load will be transferred to EBD1*49, resulting in a power outage of several hours per load.</a:t>
            </a:r>
            <a:endParaRPr lang="fr-FR" sz="1200" dirty="0">
              <a:solidFill>
                <a:schemeClr val="bg1"/>
              </a:solidFill>
              <a:latin typeface="Univers Condensed" panose="020B0506020202050204" pitchFamily="34" charset="0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8F8D6F7-C8A5-9657-BB6E-7D13E4CD6619}"/>
              </a:ext>
            </a:extLst>
          </p:cNvPr>
          <p:cNvGrpSpPr/>
          <p:nvPr/>
        </p:nvGrpSpPr>
        <p:grpSpPr>
          <a:xfrm>
            <a:off x="6028221" y="1196752"/>
            <a:ext cx="2409732" cy="3436791"/>
            <a:chOff x="5967195" y="455269"/>
            <a:chExt cx="2409732" cy="3436791"/>
          </a:xfrm>
        </p:grpSpPr>
        <p:pic>
          <p:nvPicPr>
            <p:cNvPr id="13" name="Image 12" descr="Une image contenant texte, Appareils électroniques, ordinateur, capture d’écran&#10;&#10;Description générée automatiquement">
              <a:extLst>
                <a:ext uri="{FF2B5EF4-FFF2-40B4-BE49-F238E27FC236}">
                  <a16:creationId xmlns:a16="http://schemas.microsoft.com/office/drawing/2014/main" id="{CE7383EF-EA06-E61D-7596-8A3DF50E3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5565573" y="856891"/>
              <a:ext cx="3212976" cy="2409732"/>
            </a:xfrm>
            <a:prstGeom prst="rect">
              <a:avLst/>
            </a:prstGeom>
          </p:spPr>
        </p:pic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CFF2D42D-E55C-7277-476D-60B8067F9FC7}"/>
                </a:ext>
              </a:extLst>
            </p:cNvPr>
            <p:cNvSpPr txBox="1"/>
            <p:nvPr/>
          </p:nvSpPr>
          <p:spPr>
            <a:xfrm>
              <a:off x="6614746" y="3707394"/>
              <a:ext cx="108420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sz="1200" dirty="0"/>
                <a:t>Protection </a:t>
              </a:r>
              <a:r>
                <a:rPr lang="fr-CH" sz="1200" dirty="0" err="1"/>
                <a:t>relay</a:t>
              </a:r>
              <a:endParaRPr lang="fr-FR" sz="1200" dirty="0"/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251448A1-DB64-AAEC-87DB-8277ACC67A85}"/>
              </a:ext>
            </a:extLst>
          </p:cNvPr>
          <p:cNvGrpSpPr/>
          <p:nvPr/>
        </p:nvGrpSpPr>
        <p:grpSpPr>
          <a:xfrm>
            <a:off x="9406711" y="1193289"/>
            <a:ext cx="2409733" cy="3440254"/>
            <a:chOff x="9316645" y="451806"/>
            <a:chExt cx="2409733" cy="3440254"/>
          </a:xfrm>
        </p:grpSpPr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814A9010-E81B-7114-725B-2567BD700A29}"/>
                </a:ext>
              </a:extLst>
            </p:cNvPr>
            <p:cNvSpPr txBox="1"/>
            <p:nvPr/>
          </p:nvSpPr>
          <p:spPr>
            <a:xfrm>
              <a:off x="9979407" y="3707394"/>
              <a:ext cx="1084209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fr-CH" sz="1200" dirty="0"/>
                <a:t>Local </a:t>
              </a:r>
              <a:r>
                <a:rPr lang="fr-CH" sz="1200" dirty="0" err="1"/>
                <a:t>Scada</a:t>
              </a:r>
              <a:endParaRPr lang="fr-FR" sz="1200" dirty="0"/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AB2CEEB5-94F0-4EDD-675E-4D4924C50B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16645" y="451806"/>
              <a:ext cx="2409733" cy="3212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5917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17832B8-B6FC-4A20-9144-23BF2ABDD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5076031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Phase 1 : Installation of the new transformer and the new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switchboard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during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the run, (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October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).</a:t>
            </a:r>
          </a:p>
          <a:p>
            <a:pPr marL="666900" lvl="1" indent="-342900">
              <a:buFontTx/>
              <a:buChar char="-"/>
            </a:pP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Small false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floor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modification and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cable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trays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installation (far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from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the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converters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)</a:t>
            </a:r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8078"/>
          </a:xfrm>
        </p:spPr>
        <p:txBody>
          <a:bodyPr/>
          <a:lstStyle/>
          <a:p>
            <a:r>
              <a:rPr lang="fr-FR" dirty="0">
                <a:latin typeface="Univers Condensed" panose="020B0506020202050204" pitchFamily="34" charset="0"/>
              </a:rPr>
              <a:t>Low voltage AD network </a:t>
            </a:r>
            <a:r>
              <a:rPr lang="fr-FR" dirty="0" err="1">
                <a:latin typeface="Univers Condensed" panose="020B0506020202050204" pitchFamily="34" charset="0"/>
              </a:rPr>
              <a:t>renewal</a:t>
            </a:r>
            <a:r>
              <a:rPr lang="fr-FR" dirty="0">
                <a:latin typeface="Univers Condensed" panose="020B0506020202050204" pitchFamily="34" charset="0"/>
              </a:rPr>
              <a:t> (EBD1*49 &amp; EBD11*49) :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2024-07-01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LONJON Mickael | Low voltage AD network renewal | EDMS : 3126596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797D16F9-6F7F-249C-D3F4-194E494BDA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45" t="9583" r="14259" b="11151"/>
          <a:stretch/>
        </p:blipFill>
        <p:spPr>
          <a:xfrm>
            <a:off x="839416" y="2348880"/>
            <a:ext cx="4215981" cy="3744417"/>
          </a:xfrm>
          <a:prstGeom prst="rect">
            <a:avLst/>
          </a:prstGeom>
        </p:spPr>
      </p:pic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932DE72C-0A25-E7F3-512A-1D3AF3A0A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1" t="17450" r="21584" b="8002"/>
          <a:stretch/>
        </p:blipFill>
        <p:spPr>
          <a:xfrm>
            <a:off x="5584434" y="2348879"/>
            <a:ext cx="6170377" cy="374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85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376024" cy="5148039"/>
          </a:xfrm>
        </p:spPr>
        <p:txBody>
          <a:bodyPr/>
          <a:lstStyle/>
          <a:p>
            <a:pPr marL="666900" lvl="1" indent="-342900">
              <a:buFontTx/>
              <a:buChar char="-"/>
            </a:pPr>
            <a:r>
              <a:rPr lang="fr-FR" sz="2100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Phase 2 : Transfer of the </a:t>
            </a:r>
            <a:r>
              <a:rPr lang="fr-FR" sz="2100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loads</a:t>
            </a:r>
            <a:r>
              <a:rPr lang="fr-FR" sz="2100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 and replacement of </a:t>
            </a:r>
            <a:r>
              <a:rPr lang="fr-FR" sz="2100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small</a:t>
            </a:r>
            <a:r>
              <a:rPr lang="fr-FR" sz="2100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sz="2100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loads</a:t>
            </a:r>
            <a:r>
              <a:rPr lang="fr-FR" sz="2100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sz="2100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switchboard</a:t>
            </a:r>
            <a:endParaRPr lang="fr-FR" sz="2100" b="1" dirty="0">
              <a:solidFill>
                <a:schemeClr val="tx1"/>
              </a:solidFill>
              <a:latin typeface="Univers Condensed" panose="020B0506020202050204" pitchFamily="34" charset="0"/>
            </a:endParaRPr>
          </a:p>
          <a:p>
            <a:pPr marL="990900" lvl="2" indent="-342900">
              <a:buFontTx/>
              <a:buChar char="-"/>
            </a:pP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Small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powercuts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(1/2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days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)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expected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for all the services hall and control room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equipments</a:t>
            </a:r>
            <a:endParaRPr lang="fr-FR" dirty="0">
              <a:solidFill>
                <a:schemeClr val="tx1"/>
              </a:solidFill>
              <a:latin typeface="Univers Condensed" panose="020B0506020202050204" pitchFamily="34" charset="0"/>
            </a:endParaRPr>
          </a:p>
          <a:p>
            <a:pPr marL="990900" lvl="2" indent="-342900">
              <a:buFontTx/>
              <a:buChar char="-"/>
            </a:pP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2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days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of power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cut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for the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small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loads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switchboard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replacement</a:t>
            </a:r>
          </a:p>
          <a:p>
            <a:pPr marL="994225" lvl="2" indent="-342900">
              <a:buFontTx/>
              <a:buChar char="-"/>
            </a:pP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Affects </a:t>
            </a:r>
            <a:r>
              <a:rPr lang="fr-FR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lighting</a:t>
            </a:r>
            <a:r>
              <a:rPr lang="fr-FR" dirty="0">
                <a:solidFill>
                  <a:schemeClr val="tx1"/>
                </a:solidFill>
                <a:latin typeface="Univers Condensed" panose="020B0506020202050204" pitchFamily="34" charset="0"/>
              </a:rPr>
              <a:t> and power sockets for the service hall + control room</a:t>
            </a:r>
          </a:p>
          <a:p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2024-07-01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LONJON Mickael | Low voltage AD network renewal | EDMS : 3126596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8659"/>
          </a:xfrm>
        </p:spPr>
        <p:txBody>
          <a:bodyPr/>
          <a:lstStyle/>
          <a:p>
            <a:r>
              <a:rPr lang="fr-FR" dirty="0">
                <a:latin typeface="Univers Condensed" panose="020B0506020202050204" pitchFamily="34" charset="0"/>
              </a:rPr>
              <a:t>Low voltage AD network </a:t>
            </a:r>
            <a:r>
              <a:rPr lang="fr-FR" dirty="0" err="1">
                <a:latin typeface="Univers Condensed" panose="020B0506020202050204" pitchFamily="34" charset="0"/>
              </a:rPr>
              <a:t>renewal</a:t>
            </a:r>
            <a:r>
              <a:rPr lang="fr-FR" dirty="0">
                <a:latin typeface="Univers Condensed" panose="020B0506020202050204" pitchFamily="34" charset="0"/>
              </a:rPr>
              <a:t> (EBD1*49 &amp; EBD11*49) :</a:t>
            </a:r>
          </a:p>
        </p:txBody>
      </p:sp>
      <p:pic>
        <p:nvPicPr>
          <p:cNvPr id="3" name="Picture 2" descr="A large metal cabinet with red labels&#10;&#10;Description automatically generated with medium confidence">
            <a:extLst>
              <a:ext uri="{FF2B5EF4-FFF2-40B4-BE49-F238E27FC236}">
                <a16:creationId xmlns:a16="http://schemas.microsoft.com/office/drawing/2014/main" id="{6C1DCD0C-714E-FE8B-FFD1-F1C93B217C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00" r="9401" b="5901"/>
          <a:stretch/>
        </p:blipFill>
        <p:spPr>
          <a:xfrm>
            <a:off x="623392" y="2636912"/>
            <a:ext cx="2880320" cy="34716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53C2EC-38A4-07D8-345F-2C43BEEDE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5836" y="1856377"/>
            <a:ext cx="2469832" cy="434439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133589-941B-CEC0-B9A3-91CFCC483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7500" y="2606801"/>
            <a:ext cx="3837000" cy="350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07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C60F5D-6306-707A-A237-2F8F4774B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11376024" cy="5220047"/>
          </a:xfrm>
        </p:spPr>
        <p:txBody>
          <a:bodyPr/>
          <a:lstStyle/>
          <a:p>
            <a:pPr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Cranes : PR190, PR191, PR192</a:t>
            </a:r>
          </a:p>
          <a:p>
            <a:pPr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CV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equipments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in 193, 195, 196 :</a:t>
            </a:r>
          </a:p>
          <a:p>
            <a:pPr lvl="1"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Ventilation unit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below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the roof of the main hall</a:t>
            </a:r>
          </a:p>
          <a:p>
            <a:pPr lvl="1"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Cooling unit in 193/R-410 </a:t>
            </a:r>
            <a:r>
              <a:rPr lang="fr-CH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(Longer power </a:t>
            </a:r>
            <a:r>
              <a:rPr lang="fr-CH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cut</a:t>
            </a:r>
            <a:r>
              <a:rPr lang="fr-CH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 due to </a:t>
            </a:r>
            <a:r>
              <a:rPr lang="fr-CH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cable</a:t>
            </a:r>
            <a:r>
              <a:rPr lang="fr-CH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 replacement 3 </a:t>
            </a:r>
            <a:r>
              <a:rPr lang="fr-CH" b="1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days</a:t>
            </a:r>
            <a:r>
              <a:rPr lang="fr-CH" b="1" dirty="0">
                <a:solidFill>
                  <a:schemeClr val="tx1"/>
                </a:solidFill>
                <a:latin typeface="Univers Condensed" panose="020B0506020202050204" pitchFamily="34" charset="0"/>
              </a:rPr>
              <a:t>)</a:t>
            </a:r>
          </a:p>
          <a:p>
            <a:pPr lvl="1"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Ventilation room 193/R-403</a:t>
            </a:r>
          </a:p>
          <a:p>
            <a:pPr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Control room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equipments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:</a:t>
            </a:r>
          </a:p>
          <a:p>
            <a:pPr lvl="1">
              <a:buFontTx/>
              <a:buChar char="-"/>
            </a:pP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Lighting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, Power sockets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except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EOD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ones</a:t>
            </a:r>
            <a:endParaRPr lang="fr-CH" dirty="0">
              <a:solidFill>
                <a:schemeClr val="tx1"/>
              </a:solidFill>
              <a:latin typeface="Univers Condensed" panose="020B0506020202050204" pitchFamily="34" charset="0"/>
            </a:endParaRPr>
          </a:p>
          <a:p>
            <a:pPr>
              <a:buFontTx/>
              <a:buChar char="-"/>
            </a:pP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Experimental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Hall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lighting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, power sockets</a:t>
            </a:r>
          </a:p>
          <a:p>
            <a:pPr lvl="1"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Small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switchboard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coming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from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ERD network not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affected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.</a:t>
            </a:r>
          </a:p>
          <a:p>
            <a:pPr>
              <a:buFontTx/>
              <a:buChar char="-"/>
            </a:pP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Satellite buildings </a:t>
            </a:r>
            <a:r>
              <a:rPr lang="fr-CH" dirty="0" err="1">
                <a:solidFill>
                  <a:schemeClr val="tx1"/>
                </a:solidFill>
                <a:latin typeface="Univers Condensed" panose="020B0506020202050204" pitchFamily="34" charset="0"/>
              </a:rPr>
              <a:t>general</a:t>
            </a:r>
            <a:r>
              <a:rPr lang="fr-CH" dirty="0">
                <a:solidFill>
                  <a:schemeClr val="tx1"/>
                </a:solidFill>
                <a:latin typeface="Univers Condensed" panose="020B0506020202050204" pitchFamily="34" charset="0"/>
              </a:rPr>
              <a:t> services 393, 196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0E2124-C671-D013-E982-959F44C1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2024-07-01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E0FAED-86C6-E668-9E06-D01260F9D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LONJON Mickael | Low voltage AD network renewal | EDMS : 3126596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048C7E-581D-63EB-F24D-62248D17A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C98C9A-E0AE-E204-6DC9-ED0DAE20C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fr-CH" dirty="0">
                <a:latin typeface="Univers Condensed" panose="020B0506020202050204" pitchFamily="34" charset="0"/>
              </a:rPr>
              <a:t>List of </a:t>
            </a:r>
            <a:r>
              <a:rPr lang="fr-CH" dirty="0" err="1">
                <a:latin typeface="Univers Condensed" panose="020B0506020202050204" pitchFamily="34" charset="0"/>
              </a:rPr>
              <a:t>loads</a:t>
            </a:r>
            <a:r>
              <a:rPr lang="fr-CH" dirty="0">
                <a:latin typeface="Univers Condensed" panose="020B0506020202050204" pitchFamily="34" charset="0"/>
              </a:rPr>
              <a:t> :</a:t>
            </a:r>
            <a:endParaRPr lang="en-GB" dirty="0">
              <a:latin typeface="Univers Condensed" panose="020B05060202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8504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X3N3aW1sYW5lc1YyIjpbeyIkaWQiOiIyIiwiX2FjdGl2aXRpZXMiOlt7IiRpZCI6IjMiLCJfcm93cyI6W3siJGlkIjoiNCIsIl90YXNrcyI6W10sIl9taWxlc3RvbmVzIjpbeyIkaWQiOiI1IiwiSWQiOiI4M2IzM2Y3ZC04ZjllLTQ4ZjYtODM3Ny01YTY1ZjEwNWMyYzAiLCJJbmRleCI6MCwiR3JvdXBJZCI6bnVsbCwiVGl0bGUiOiJUZXN0IE5vcm1hbCAvIFNlY291cnMgKDEwIG1pbiAtIDZoLTZoMTApIiwiRGF0ZVRpbWUiOiIyMDI1LTAxLTA4VDE1OjAwOjAwIiwiUGVyY2VudGFnZUNvbXBsZXRlIjpudWxsLCJOb3RlIjoiZTF4eWRHWXhYR0Z1YzJsY1lXNXphV053WnpFeU5USmNkV014WEdoMGJXRjFkSE53WEdSbFptWXllMXhtYjI1MGRHSnNlMXhtTUZ4bVkyaGhjbk5sZERBZ1ZHbHRaWE1nVG1WM0lGSnZiV0Z1TzMxN1hHWXlYR1pqYUdGeWMyVjBNQ0JUWldkdlpTQlZTVHQ5Zlh0Y1kyOXNiM0owWW14Y2NtVmtNRnhuY21WbGJqQmNZbXgxWlRBN1hISmxaREkxTlZ4bmNtVmxiakkxTlZ4aWJIVmxNalUxTzF4eVpXUTFNVnhuY21WbGJqVXhYR0pzZFdVMU1UdDlYR3h2WTJoY2FHbGphRnhrWW1Ob1hIQmhjbVJjY0d4aGFXNWNiSFJ5Y0dGeVhHbDBZWEF3ZTF4c1lXNW5NVEF6TTF4c2IyTm9YR1l5WEdaek1UaGNZMll5WEd4MGNtTm9JRU52ZFhCMWNtVWdaR1VnTm1nZ1hDZGxNQ0EyYURFd2ZYMD0iLCJTdHlsZSI6eyIkaWQiOiI2IiwiVGl0bGVQb3NpdGlvbiI6IlJpZ2h0IiwiRGF0ZVBvc2l0aW9uIjoiTGVmdCIsIlNoYXBlVHlwZSI6NCwiU2hhcGVTaXplIjoxLCJTcGFjaW5nIjo1LCJTaGFwZVN0eWxlIjp7IiRpZCI6IjciLCJNYXJnaW4iOnsiJGlkIjoiOCIsIlRvcCI6MC4wLCJMZWZ0IjowLjAsIlJpZ2h0IjowLjAsIkJvdHRvbSI6MC4wfSwiUGFkZGluZyI6eyIkaWQiOiI5IiwiVG9wIjowLjAsIkxlZnQiOjAuMCwiUmlnaHQiOjAuMCwiQm90dG9tIjowLjB9LCJCYWNrZ3JvdW5kIjp7IiRpZCI6IjEwIiwiQ29sb3IiOnsiJGlkIjoiMTEiLCJBIjoyNTUsIlIiOjI0NywiRyI6MTUwLCJCIjo3MH19LCJJc1Zpc2libGUiOnRydWUsIldpZHRoIjoxOC4wLCJIZWlnaHQiOjIwLjAsIkJvcmRlclN0eWxlIjp7IiRpZCI6IjEyIiwiTGluZUNvbG9yIjp7IiRpZCI6IjEzIiwiJHR5cGUiOiJOTFJFLkNvbW1vbi5Eb20uU29saWRDb2xvckJydXNoLCBOTFJFLkNvbW1vbiIsIkNvbG9yIjp7IiRpZCI6IjE0IiwiQSI6MjU1LCJSIjoyMzQsIkciOjIyLCJCIjozMH19LCJMaW5lV2VpZ2h0IjowLjAsIkxpbmVUeXBlIjowLCJQYXJlbnRTdHlsZSI6bnVsbH0sIlBhcmVudFN0eWxlIjpudWxsfSwiVGl0bGVTdHlsZSI6eyIkaWQiOiIxNSIsIkZvbnRTZXR0aW5ncyI6eyIkaWQiOiIxNiIsIkZvbnRTaXplIjoxMSwiRm9udE5hbWUiOiJDYWxpYnJpIiwiSXNCb2xkIjp0cnVlLCJJc0l0YWxpYyI6ZmFsc2UsIklzVW5kZXJsaW5lZCI6ZmFsc2UsIlBhcmVudFN0eWxlIjpudWxsfSwiQXV0b1NpemUiOjAsIkZvcmVncm91bmQiOnsiJGlkIjoiMTciLCJDb2xvciI6eyIkaWQiOiIxO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xOSIsIlRvcCI6MC4wLCJMZWZ0IjowLjAsIlJpZ2h0IjowLjAsIkJvdHRvbSI6MC4wfSwiUGFkZGluZyI6eyIkaWQiOiIyMCIsIlRvcCI6MC4wLCJMZWZ0IjowLjAsIlJpZ2h0IjowLjAsIkJvdHRvbSI6MC4wfSwiQmFja2dyb3VuZCI6eyIkaWQiOiIyMSIsIkNvbG9yIjp7IiRpZCI6IjIyIiwiQSI6MCwiUiI6MjU1LCJHIjoyNTUsIkIiOjI1NX19LCJJc1Zpc2libGUiOnRydWUsIldpZHRoIjowLjAsIkhlaWdodCI6MC4wLCJCb3JkZXJTdHlsZSI6eyIkaWQiOiIyMyIsIkxpbmVDb2xvciI6bnVsbCwiTGluZVdlaWdodCI6MC4wLCJMaW5lVHlwZSI6MCwiUGFyZW50U3R5bGUiOm51bGx9LCJQYXJlbnRTdHlsZSI6bnVsbH0sIkRhdGVTdHlsZSI6eyIkaWQiOiIyNCIsIkZvbnRTZXR0aW5ncyI6eyIkaWQiOiIyNSIsIkZvbnRTaXplIjoxMCwiRm9udE5hbWUiOiJDYWxpYnJpIiwiSXNCb2xkIjpmYWxzZSwiSXNJdGFsaWMiOmZhbHNlLCJJc1VuZGVybGluZWQiOmZhbHNlLCJQYXJlbnRTdHlsZSI6bnVsbH0sIkF1dG9TaXplIjowLCJGb3JlZ3JvdW5kIjp7IiRpZCI6IjI2IiwiQ29sb3IiOnsiJGlkIjoiMjc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I4IiwiVG9wIjowLjAsIkxlZnQiOjAuMCwiUmlnaHQiOjAuMCwiQm90dG9tIjowLjB9LCJQYWRkaW5nIjp7IiRpZCI6IjI5IiwiVG9wIjowLjAsIkxlZnQiOjAuMCwiUmlnaHQiOjAuMCwiQm90dG9tIjowLjB9LCJCYWNrZ3JvdW5kIjp7IiRpZCI6IjMwIiwiQ29sb3IiOnsiJGlkIjoiMzEiLCJBIjowLCJSIjoyNTUsIkciOjI1NSwiQiI6MjU1fX0sIklzVmlzaWJsZSI6dHJ1ZSwiV2lkdGgiOjAuMCwiSGVpZ2h0IjowLjAsIkJvcmRlclN0eWxlIjp7IiRpZCI6IjMyIiwiTGluZUNvbG9yIjpudWxsLCJMaW5lV2VpZ2h0IjowLjAsIkxpbmVUeXBlIjowLCJQYXJlbnRTdHlsZSI6bnVsbH0sIlBhcmVudFN0eWxlIjpudWxsfSwiRGF0ZUZvcm1hdCI6eyIkaWQiOiIzMyIsIkZvcm1hdFN0cmluZyI6ImQgTU1NIiwiU2VwYXJhdG9yIjoiLyIsIlVzZUludGVybmF0aW9uYWxEYXRlRm9ybWF0Ijp0cnVlLCJEYXRlSXNWaXNpYmxlIjp0cnVlLCJUaW1lSXNWaXNpYmxlIjpmYWxzZSwiSG91ckRpZ2l0cyI6MSwiQW1QbURlc2lnbmF0b3IiOjIsIlRyaW0wME1pbnV0ZXMiOmZhbHNlLCJMYXN0S25vd25WaXNpYmlsaXR5U3RhdGUiOnsiJGlkIjoiMzQiLCJEYXRlUGFydElzVmlzaWJsZSI6dHJ1ZSwiVGltZVBhcnRJc1Zpc2libGUiOmZhbHNlfX0sIldlZWtOdW1iZXJpbmciOnsiJGlkIjoiMzUiLCJGb3JtYXQiOjAsIklzVmlzaWJsZSI6ZmFsc2UsIkxhc3RLbm93blZpc2liaWxpdHlTdGF0ZSI6ZmFsc2V9LCJJc1Zpc2libGUiOnRydWUsIlBhcmVudFN0eWxlIjpudWxsfSwiSHlwZXJsaW5rIjpudWxsLCJJbXBvcnRJZCI6IiJ9XSwiSWQiOiIwMDAwMDAwMC0wMDAwLTAwMDAtMDAwMC0wMDAwMDAwMDAwMDAiLCJJc1NpbmdsZUl0ZW1Sb3ciOnRydWV9LHsiJGlkIjoiMzYiLCJfdGFza3MiOlt7IiRpZCI6IjM3IiwiX2F0dGFjaGVkTWlsZXN0b25lcyI6W10sIlRhc2tEZWZpbml0aW9uIjp7IiRpZCI6IjM4IiwiR3JvdXBOYW1lIjpudWxsLCJTdGFydERhdGUiOiIyMDI1LTAxLTExVDE1OjAwOjAwWiIsIkVuZERhdGUiOiIyMDI1LTAxLTEyVDIzOjU5OjAwIiwiUGVyY2VudGFnZUNvbXBsZXRlIjpudWxsLCJTdHlsZSI6eyIkaWQiOiIzOSIsIlNoYXBlIjoxLCJTaGFwZVRoaWNrbmVzcyI6MSwiRHVyYXRpb25Gb3JtYXQiOjAsIkluY2x1ZGVOb25Xb3JraW5nRGF5c0luRHVyYXRpb24iOmZhbHNlLCJQZXJjZW50YWdlQ29tcGxldGVTdHlsZSI6eyIkaWQiOiI0MCIsIkZvbnRTZXR0aW5ncyI6eyIkaWQiOiI0MSIsIkZvbnRTaXplIjoxMCwiRm9udE5hbWUiOiJDYWxpYnJpIiwiSXNCb2xkIjpmYWxzZSwiSXNJdGFsaWMiOmZhbHNlLCJJc1VuZGVybGluZWQiOmZhbHNlLCJQYXJlbnRTdHlsZSI6bnVsbH0sIkF1dG9TaXplIjowLCJGb3JlZ3JvdW5kIjp7IiRpZCI6IjQyIiwiQ29sb3IiOnsiJGlkIjoiNDM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Q0IiwiVG9wIjowLjAsIkxlZnQiOjAuMCwiUmlnaHQiOjAuMCwiQm90dG9tIjowLjB9LCJQYWRkaW5nIjp7IiRpZCI6IjQ1IiwiVG9wIjowLjAsIkxlZnQiOjAuMCwiUmlnaHQiOjAuMCwiQm90dG9tIjowLjB9LCJCYWNrZ3JvdW5kIjp7IiRpZCI6IjQ2IiwiQ29sb3IiOnsiJGlkIjoiNDciLCJBIjo4OSwiUiI6MTE1LCJHIjoxMTUsIkIiOjExNX19LCJJc1Zpc2libGUiOnRydWUsIldpZHRoIjowLjAsIkhlaWdodCI6MC4wLCJCb3JkZXJTdHlsZSI6eyIkaWQiOiI0OCIsIkxpbmVDb2xvciI6bnVsbCwiTGluZVdlaWdodCI6MC4wLCJMaW5lVHlwZSI6MCwiUGFyZW50U3R5bGUiOm51bGx9LCJQYXJlbnRTdHlsZSI6bnVsbH0sIkR1cmF0aW9uU3R5bGUiOnsiJGlkIjoiNDkiLCJGb250U2V0dGluZ3MiOnsiJGlkIjoiNTAiLCJGb250U2l6ZSI6MTAsIkZvbnROYW1lIjoiQ2FsaWJyaSIsIklzQm9sZCI6ZmFsc2UsIklzSXRhbGljIjpmYWxzZSwiSXNVbmRlcmxpbmVkIjpmYWxzZSwiUGFyZW50U3R5bGUiOm51bGx9LCJBdXRvU2l6ZSI6MCwiRm9yZWdyb3VuZCI6eyIkaWQiOiI1MSIsIkNvbG9yIjp7IiRpZCI6IjUy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yIsIlRvcCI6MC4wLCJMZWZ0IjowLjAsIlJpZ2h0IjowLjAsIkJvdHRvbSI6MC4wfSwiUGFkZGluZyI6eyIkaWQiOiI1NCIsIlRvcCI6MC4wLCJMZWZ0IjowLjAsIlJpZ2h0IjowLjAsIkJvdHRvbSI6MC4wfSwiQmFja2dyb3VuZCI6eyIkaWQiOiI1NSIsIkNvbG9yIjp7IiRpZCI6IjU2IiwiQSI6MCwiUiI6MjU1LCJHIjoyNTUsIkIiOjI1NX19LCJJc1Zpc2libGUiOnRydWUsIldpZHRoIjowLjAsIkhlaWdodCI6MC4wLCJCb3JkZXJTdHlsZSI6eyIkaWQiOiI1NyIsIkxpbmVDb2xvciI6bnVsbCwiTGluZVdlaWdodCI6MC4wLCJMaW5lVHlwZSI6MCwiUGFyZW50U3R5bGUiOm51bGx9LCJQYXJlbnRTdHlsZSI6bnVsbH0sIkhvcml6b250YWxDb25uZWN0b3JTdHlsZSI6eyIkaWQiOiI1OCIsIkxpbmVDb2xvciI6eyIkaWQiOiI1OSIsIiR0eXBlIjoiTkxSRS5Db21tb24uRG9tLlNvbGlkQ29sb3JCcnVzaCwgTkxSRS5Db21tb24iLCJDb2xvciI6eyIkaWQiOiI2MCIsIkEiOjI1NSwiUiI6MjA0LCJHIjoyMDQsIkIiOjIwNH19LCJMaW5lV2VpZ2h0IjoxLjAsIkxpbmVUeXBlIjowLCJQYXJlbnRTdHlsZSI6bnVsbH0sIlZlcnRpY2FsQ29ubmVjdG9yU3R5bGUiOnsiJGlkIjoiNjEiLCJMaW5lQ29sb3IiOnsiJGlkIjoiNjIiLCIkdHlwZSI6Ik5MUkUuQ29tbW9uLkRvbS5Tb2xpZENvbG9yQnJ1c2gsIE5MUkUuQ29tbW9uIiwiQ29sb3IiOnsiJGlkIjoiNjMiLCJBIjoyNTUsIlIiOjIwNCwiRyI6MjA0LCJCIjoyMDR9fSwiTGluZVdlaWdodCI6MC4wLCJMaW5lVHlwZSI6MCwiUGFyZW50U3R5bGUiOm51bGx9LCJNYXJnaW4iOm51bGwsIlN0YXJ0RGF0ZVBvc2l0aW9uIjozLCJFbmREYXRlUG9zaXRpb24iOjMsIkRhdGVJc1Zpc2libGUiOnRydWUsIlRpdGxlUG9zaXRpb24iOjQsIkR1cmF0aW9uUG9zaXRpb24iOjYsIlBlcmNlbnRhZ2VDb21wbGV0ZWRQb3NpdGlvbiI6MiwiU3BhY2luZyI6NSwiSXNCZWxvd1RpbWViYW5kIjp0cnVlLCJQZXJjZW50YWdlQ29tcGxldGVTaGFwZU9wYWNpdHkiOjM1LCJTaGFwZVN0eWxlIjp7IiRpZCI6IjY0IiwiTWFyZ2luIjp7IiRpZCI6IjY1IiwiVG9wIjowLjAsIkxlZnQiOjQuMCwiUmlnaHQiOjQuMCwiQm90dG9tIjowLjB9LCJQYWRkaW5nIjp7IiRpZCI6IjY2IiwiVG9wIjowLjAsIkxlZnQiOjAuMCwiUmlnaHQiOjAuMCwiQm90dG9tIjowLjB9LCJCYWNrZ3JvdW5kIjp7IiRpZCI6IjY3IiwiQ29sb3IiOnsiJGlkIjoiNjgiLCJBIjoyNTUsIlIiOjIzNCwiRyI6MjIsIkIiOjMwfX0sIklzVmlzaWJsZSI6dHJ1ZSwiV2lkdGgiOjAuMCwiSGVpZ2h0IjoxNi4wLCJCb3JkZXJTdHlsZSI6eyIkaWQiOiI2OSIsIkxpbmVDb2xvciI6eyIkaWQiOiI3MCIsIiR0eXBlIjoiTkxSRS5Db21tb24uRG9tLlNvbGlkQ29sb3JCcnVzaCwgTkxSRS5Db21tb24iLCJDb2xvciI6eyIkaWQiOiI3MSIsIkEiOjI1NSwiUiI6MjM0LCJHIjoyMiwiQiI6MzB9fSwiTGluZVdlaWdodCI6MC4wLCJMaW5lVHlwZSI6MCwiUGFyZW50U3R5bGUiOm51bGx9LCJQYXJlbnRTdHlsZSI6bnVsbH0sIlRpdGxlU3R5bGUiOnsiJGlkIjoiNzIiLCJGb250U2V0dGluZ3MiOnsiJGlkIjoiNzMiLCJGb250U2l6ZSI6MTEsIkZvbnROYW1lIjoiQ2FsaWJyaSIsIklzQm9sZCI6dHJ1ZSwiSXNJdGFsaWMiOmZhbHNlLCJJc1VuZGVybGluZWQiOmZhbHNlLCJQYXJlbnRTdHlsZSI6bnVsbH0sIkF1dG9TaXplIjowLCJGb3JlZ3JvdW5kIjp7IiRpZCI6Ijc0IiwiQ29sb3IiOnsiJGlkIjoiNzU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zYiLCJUb3AiOjAuMCwiTGVmdCI6MC4wLCJSaWdodCI6MC4wLCJCb3R0b20iOjAuMH0sIlBhZGRpbmciOnsiJGlkIjoiNzciLCJUb3AiOjAuMCwiTGVmdCI6MC4wLCJSaWdodCI6MC4wLCJCb3R0b20iOjAuMH0sIkJhY2tncm91bmQiOnsiJGlkIjoiNzgiLCJDb2xvciI6eyIkaWQiOiI3OSIsIkEiOjAsIlIiOjI1NSwiRyI6MjU1LCJCIjoyNTV9fSwiSXNWaXNpYmxlIjp0cnVlLCJXaWR0aCI6MC4wLCJIZWlnaHQiOjAuMCwiQm9yZGVyU3R5bGUiOnsiJGlkIjoiODAiLCJMaW5lQ29sb3IiOm51bGwsIkxpbmVXZWlnaHQiOjAuMCwiTGluZVR5cGUiOjAsIlBhcmVudFN0eWxlIjpudWxsfSwiUGFyZW50U3R5bGUiOm51bGx9LCJEY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4NSIsIlRvcCI6MC4wLCJMZWZ0IjowLjAsIlJpZ2h0IjowLjAsIkJvdHRvbSI6MC4wfSwiUGFkZGluZyI6eyIkaWQiOiI4NiIsIlRvcCI6MC4wLCJMZWZ0IjowLjAsIlJpZ2h0IjowLjAsIkJvdHRvbSI6MC4wfSwiQmFja2dyb3VuZCI6eyIkaWQiOiI4NyIsIkNvbG9yIjp7IiRpZCI6Ijg4IiwiQSI6MCwiUiI6MjU1LCJHIjoyNTUsIkIiOjI1NX19LCJJc1Zpc2libGUiOnRydWUsIldpZHRoIjowLjAsIkhlaWdodCI6MC4wLCJCb3JkZXJTdHlsZSI6eyIkaWQiOiI4OSIsIkxpbmVDb2xvciI6bnVsbCwiTGluZVdlaWdodCI6MC4wLCJMaW5lVHlwZSI6MCwiUGFyZW50U3R5bGUiOm51bGx9LCJQYXJlbnRTdHlsZSI6bnVsbH0sIkRhdGVGb3JtYXQiOnsiJGlkIjoiOTAiLCJGb3JtYXRTdHJpbmciOiJkIE1NTSIsIlNlcGFyYXRvciI6Ii8iLCJVc2VJbnRlcm5hdGlvbmFsRGF0ZUZvcm1hdCI6dHJ1ZSwiRGF0ZUlzVmlzaWJsZSI6dHJ1ZSwiVGltZUlzVmlzaWJsZSI6ZmFsc2UsIkhvdXJEaWdpdHMiOjEsIkFtUG1EZXNpZ25hdG9yIjoyLCJUcmltMDBNaW51dGVzIjpmYWxzZSwiTGFzdEtub3duVmlzaWJpbGl0eVN0YXRlIjpudWxsfSwiV2Vla051bWJlcmluZyI6eyIkaWQiOiI5MSIsIkZvcm1hdCI6MCwiSXNWaXNpYmxlIjpmYWxzZSwiTGFzdEtub3duVmlzaWJpbGl0eVN0YXRlIjpmYWxzZX0sIklzVmlzaWJsZSI6dHJ1ZSwiUGFyZW50U3R5bGUiOm51bGx9LCJJbmRleCI6MSwiU21hcnREdXJhdGlvbkFjdGl2YXRlZCI6ZmFsc2UsIkRhdGVGb3JtYXQiOnsiJHJlZiI6IjkwIn0sIldlZWtOdW1iZXJpbmciOnsiJGlkIjoiOTIiLCJGb3JtYXQiOjAsIklzVmlzaWJsZSI6ZmFsc2UsIkxhc3RLbm93blZpc2liaWxpdHlTdGF0ZSI6ZmFsc2V9LCJJZCI6ImNjOWMzZDNkLTk1ZTAtNGJlZS05MjQ0LWJkZWI1OWZhYTNmZCIsIkltcG9ydElkIjpudWxsLCJUaXRsZSI6IkFVRyAoMiBqb3VycykiLCJOb3RlIjpudWxsLCJIeXBlcmxpbmsiOnsiJGlkIjoiOTMiLCJBZGRyZXNzIjoiIiwiU3ViQWRkcmVzcyI6IiJ9LCJJc0NoYW5nZWQiOmZhbHNlLCJJc05ldyI6ZmFsc2V9fV0sIl9taWxlc3RvbmVzIjpbXSwiSWQiOiIwMDAwMDAwMC0wMDAwLTAwMDAtMDAwMC0wMDAwMDAwMDAwMDAiLCJJc1NpbmdsZUl0ZW1Sb3ciOnRydWV9LHsiJGlkIjoiOTQiLCJfdGFza3MiOlt7IiRpZCI6Ijk1IiwiX2F0dGFjaGVkTWlsZXN0b25lcyI6W10sIlRhc2tEZWZpbml0aW9uIjp7IiRpZCI6Ijk2IiwiR3JvdXBOYW1lIjpudWxsLCJTdGFydERhdGUiOiIyMDI1LTAxLTIxVDE1OjAwOjAwWiIsIkVuZERhdGUiOiIyMDI1LTAxLTIzVDIzOjU5OjAwWiIsIlBlcmNlbnRhZ2VDb21wbGV0ZSI6bnVsbCwiU3R5bGUiOnsiJGlkIjoiOTciLCJTaGFwZSI6MSwiU2hhcGVUaGlja25lc3MiOjEsIkR1cmF0aW9uRm9ybWF0Ijo1LCJJbmNsdWRlTm9uV29ya2luZ0RheXNJbkR1cmF0aW9uIjpmYWxzZSwiUGVyY2VudGFnZUNvbXBsZXRlU3R5bGUiOnsiJGlkIjoiOTgiLCJGb250U2V0dGluZ3MiOnsiJGlkIjoiOTkiLCJGb250U2l6ZSI6MTAsIkZvbnROYW1lIjoiQ2FsaWJyaSIsIklzQm9sZCI6ZmFsc2UsIklzSXRhbGljIjpmYWxzZSwiSXNVbmRlcmxpbmVkIjpmYWxzZSwiUGFyZW50U3R5bGUiOm51bGx9LCJBdXRvU2l6ZSI6MCwiRm9yZWdyb3VuZCI6eyIkaWQiOiIxMDAiLCJDb2xvciI6eyIkaWQiOiIxMDE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EwMiIsIlRvcCI6MC4wLCJMZWZ0IjowLjAsIlJpZ2h0IjowLjAsIkJvdHRvbSI6MC4wfSwiUGFkZGluZyI6eyIkaWQiOiIxMDMiLCJUb3AiOjAuMCwiTGVmdCI6MC4wLCJSaWdodCI6MC4wLCJCb3R0b20iOjAuMH0sIkJhY2tncm91bmQiOnsiJGlkIjoiMTA0IiwiQ29sb3IiOnsiJGlkIjoiMTA1IiwiQSI6ODksIlIiOjExNSwiRyI6MTE1LCJCIjoxMTV9fSwiSXNWaXNpYmxlIjp0cnVlLCJXaWR0aCI6MC4wLCJIZWlnaHQiOjAuMCwiQm9yZGVyU3R5bGUiOnsiJGlkIjoiMTA2IiwiTGluZUNvbG9yIjpudWxsLCJMaW5lV2VpZ2h0IjowLjAsIkxpbmVUeXBlIjowLCJQYXJlbnRTdHlsZSI6bnVsbH0sIlBhcmVudFN0eWxlIjpudWxsfSwiRHVyYXRpb25TdHlsZSI6eyIkaWQiOiIxMDciLCJGb250U2V0dGluZ3MiOnsiJGlkIjoiMTA4IiwiRm9udFNpemUiOjEwLCJGb250TmFtZSI6IkNhbGlicmkiLCJJc0JvbGQiOmZhbHNlLCJJc0l0YWxpYyI6ZmFsc2UsIklzVW5kZXJsaW5lZCI6ZmFsc2UsIlBhcmVudFN0eWxlIjpudWxsfSwiQXV0b1NpemUiOjAsIkZvcmVncm91bmQiOnsiJGlkIjoiMTA5IiwiQ29sb3IiOnsiJGlkIjoiMTE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TEiLCJUb3AiOjAuMCwiTGVmdCI6MC4wLCJSaWdodCI6MC4wLCJCb3R0b20iOjAuMH0sIlBhZGRpbmciOnsiJGlkIjoiMTEyIiwiVG9wIjowLjAsIkxlZnQiOjAuMCwiUmlnaHQiOjAuMCwiQm90dG9tIjowLjB9LCJCYWNrZ3JvdW5kIjp7IiRpZCI6IjExMyIsIkNvbG9yIjp7IiRpZCI6IjExNCIsIkEiOjAsIlIiOjI1NSwiRyI6MjU1LCJCIjoyNTV9fSwiSXNWaXNpYmxlIjp0cnVlLCJXaWR0aCI6MC4wLCJIZWlnaHQiOjAuMCwiQm9yZGVyU3R5bGUiOnsiJGlkIjoiMTE1IiwiTGluZUNvbG9yIjpudWxsLCJMaW5lV2VpZ2h0IjowLjAsIkxpbmVUeXBlIjowLCJQYXJlbnRTdHlsZSI6bnVsbH0sIlBhcmVudFN0eWxlIjpudWxsfSwiSG9yaXpvbnRhbENvbm5lY3RvclN0eWxlIjp7IiRpZCI6IjExNiIsIkxpbmVDb2xvciI6eyIkaWQiOiIxMTciLCIkdHlwZSI6Ik5MUkUuQ29tbW9uLkRvbS5Tb2xpZENvbG9yQnJ1c2gsIE5MUkUuQ29tbW9uIiwiQ29sb3IiOnsiJGlkIjoiMTE4IiwiQSI6MjU1LCJSIjoyMDQsIkciOjIwNCwiQiI6MjA0fX0sIkxpbmVXZWlnaHQiOjEuMCwiTGluZVR5cGUiOjAsIlBhcmVudFN0eWxlIjpudWxsfSwiVmVydGljYWxDb25uZWN0b3JTdHlsZSI6eyIkaWQiOiIxMTkiLCJMaW5lQ29sb3IiOnsiJGlkIjoiMTIwIiwiJHR5cGUiOiJOTFJFLkNvbW1vbi5Eb20uU29saWRDb2xvckJydXNoLCBOTFJFLkNvbW1vbiIsIkNvbG9yIjp7IiRpZCI6IjEyMSIsIkEiOjI1NSwiUiI6MjA0LCJHIjoyMDQsIkIiOjIwNH19LCJMaW5lV2VpZ2h0IjowLjAsIkxpbmVUeXBlIjowLCJQYXJlbnRTdHlsZSI6bnVsbH0sIk1hcmdpbiI6bnVsbCwiU3RhcnREYXRlUG9zaXRpb24iOjMsIkVuZERhdGVQb3NpdGlvbiI6MywiRGF0ZUlzVmlzaWJsZSI6dHJ1ZSwiVGl0bGVQb3NpdGlvbiI6NCwiRHVyYXRpb25Qb3NpdGlvbiI6NiwiUGVyY2VudGFnZUNvbXBsZXRlZFBvc2l0aW9uIjoyLCJTcGFjaW5nIjozLCJJc0JlbG93VGltZWJhbmQiOnRydWUsIlBlcmNlbnRhZ2VDb21wbGV0ZVNoYXBlT3BhY2l0eSI6MzUsIlNoYXBlU3R5bGUiOnsiJGlkIjoiMTIyIiwiTWFyZ2luIjp7IiRpZCI6IjEyMyIsIlRvcCI6MC4wLCJMZWZ0Ijo0LjAsIlJpZ2h0Ijo0LjAsIkJvdHRvbSI6MC4wfSwiUGFkZGluZyI6eyIkaWQiOiIxMjQiLCJUb3AiOjAuMCwiTGVmdCI6MC4wLCJSaWdodCI6MC4wLCJCb3R0b20iOjAuMH0sIkJhY2tncm91bmQiOnsiJGlkIjoiMTI1IiwiQ29sb3IiOnsiJGlkIjoiMTI2IiwiQSI6MjU1LCJSIjo2OCwiRyI6MTE0LCJCIjoxOTZ9fSwiSXNWaXNpYmxlIjp0cnVlLCJXaWR0aCI6MC4wLCJIZWlnaHQiOjE2LjAsIkJvcmRlclN0eWxlIjp7IiRpZCI6IjEyNyIsIkxpbmVDb2xvciI6eyIkaWQiOiIxMjgiLCIkdHlwZSI6Ik5MUkUuQ29tbW9uLkRvbS5Tb2xpZENvbG9yQnJ1c2gsIE5MUkUuQ29tbW9uIiwiQ29sb3IiOnsiJGlkIjoiMTI5IiwiQSI6MjU1LCJSIjoyMzQsIkciOjIyLCJCIjozMH19LCJMaW5lV2VpZ2h0IjowLjAsIkxpbmVUeXBlIjowLCJQYXJlbnRTdHlsZSI6bnVsbH0sIlBhcmVudFN0eWxlIjpudWxsfSwiVGl0bGVTdHlsZSI6eyIkaWQiOiIxMzAiLCJGb250U2V0dGluZ3MiOnsiJGlkIjoiMTMxIiwiRm9udFNpemUiOjExLCJGb250TmFtZSI6IkNhbGlicmkiLCJJc0JvbGQiOnRydWUsIklzSXRhbGljIjpmYWxzZSwiSXNVbmRlcmxpbmVkIjpmYWxzZSwiUGFyZW50U3R5bGUiOm51bGx9LCJBdXRvU2l6ZSI6MCwiRm9yZWdyb3VuZCI6eyIkaWQiOiIxMzIiLCJDb2xvciI6eyIkaWQiOiIxMzM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MTM0IiwiVG9wIjowLjAsIkxlZnQiOjAuMCwiUmlnaHQiOjAuMCwiQm90dG9tIjowLjB9LCJQYWRkaW5nIjp7IiRpZCI6IjEzNSIsIlRvcCI6MC4wLCJMZWZ0IjowLjAsIlJpZ2h0IjowLjAsIkJvdHRvbSI6MC4wfSwiQmFja2dyb3VuZCI6eyIkaWQiOiIxMzYiLCJDb2xvciI6eyIkaWQiOiIxMzciLCJBIjowLCJSIjoyNTUsIkciOjI1NSwiQiI6MjU1fX0sIklzVmlzaWJsZSI6dHJ1ZSwiV2lkdGgiOjAuMCwiSGVpZ2h0IjowLjAsIkJvcmRlclN0eWxlIjp7IiRpZCI6IjEzOCIsIkxpbmVDb2xvciI6bnVsbCwiTGluZVdlaWdodCI6MC4wLCJMaW5lVHlwZSI6MCwiUGFyZW50U3R5bGUiOm51bGx9LCJQYXJlbnRTdHlsZSI6bnVsbH0sIkRhdGVTdHlsZSI6eyIkaWQiOiIxMzkiLCJGb250U2V0dGluZ3MiOnsiJGlkIjoiMTQwIiwiRm9udFNpemUiOjEwLCJGb250TmFtZSI6IkNhbGlicmkiLCJJc0JvbGQiOmZhbHNlLCJJc0l0YWxpYyI6ZmFsc2UsIklzVW5kZXJsaW5lZCI6ZmFsc2UsIlBhcmVudFN0eWxlIjpudWxsfSwiQXV0b1NpemUiOjAsIkZvcmVncm91bmQiOnsiJGlkIjoiMTQxIiwiQ29sb3IiOnsiJGlkIjoiMTQy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xNDMiLCJUb3AiOjAuMCwiTGVmdCI6MC4wLCJSaWdodCI6MC4wLCJCb3R0b20iOjAuMH0sIlBhZGRpbmciOnsiJGlkIjoiMTQ0IiwiVG9wIjowLjAsIkxlZnQiOjAuMCwiUmlnaHQiOjAuMCwiQm90dG9tIjowLjB9LCJCYWNrZ3JvdW5kIjp7IiRpZCI6IjE0NSIsIkNvbG9yIjp7IiRpZCI6IjE0NiIsIkEiOjAsIlIiOjI1NSwiRyI6MjU1LCJCIjoyNTV9fSwiSXNWaXNpYmxlIjp0cnVlLCJXaWR0aCI6MC4wLCJIZWlnaHQiOjAuMCwiQm9yZGVyU3R5bGUiOnsiJGlkIjoiMTQ3IiwiTGluZUNvbG9yIjpudWxsLCJMaW5lV2VpZ2h0IjowLjAsIkxpbmVUeXBlIjowLCJQYXJlbnRTdHlsZSI6bnVsbH0sIlBhcmVudFN0eWxlIjpudWxsfSwiRGF0ZUZvcm1hdCI6eyIkaWQiOiIxNDg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Q5IiwiRm9ybWF0IjowLCJJc1Zpc2libGUiOmZhbHNlLCJMYXN0S25vd25WaXNpYmlsaXR5U3RhdGUiOmZhbHNlfSwiSXNWaXNpYmxlIjp0cnVlLCJQYXJlbnRTdHlsZSI6bnVsbH0sIkluZGV4IjoyLCJTbWFydER1cmF0aW9uQWN0aXZhdGVkIjpmYWxzZSwiRGF0ZUZvcm1hdCI6eyIkcmVmIjoiMTQ4In0sIldlZWtOdW1iZXJpbmciOnsiJGlkIjoiMTUwIiwiRm9ybWF0IjowLCJJc1Zpc2libGUiOmZhbHNlLCJMYXN0S25vd25WaXNpYmlsaXR5U3RhdGUiOmZhbHNlfSwiSWQiOiJjMWJmN2M4MS1jZjcyLTRlOGMtYjVkOS02ZDc3MjA4OGQ3MzIiLCJJbXBvcnRJZCI6bnVsbCwiVGl0bGUiOiJUZXN0IEF1dG8tdHJhbnNmZXJ0ICgzIGpvdXJzKSIsIk5vdGUiOm51bGwsIkh5cGVybGluayI6eyIkaWQiOiIxNTEiLCJBZGRyZXNzIjoiIiwiU3ViQWRkcmVzcyI6IiJ9LCJJc0NoYW5nZWQiOmZhbHNlLCJJc05ldyI6ZmFsc2V9fV0sIl9taWxlc3RvbmVzIjpbXSwiSWQiOiIwMDAwMDAwMC0wMDAwLTAwMDAtMDAwMC0wMDAwMDAwMDAwMDAiLCJJc1NpbmdsZUl0ZW1Sb3ciOnRydWV9XSwiSW5kZXgiOjEsIklkIjoiYTEwN2IzNGEtNTBlZC00Y2NkLWI0ZDktM2I2ZGMwNWM3YmIwIiwiSGVhZGVyVGV4dCI6bnVsbCwiSXNEZWZhdWx0Ijp0cnVlLCJTdHlsZSI6eyIkaWQiOiIxNTIiLCJIZWFkZXJTdHlsZSI6eyIkaWQiOiIxNTMiLCJUZXh0U3R5bGUiOnsiJGlkIjoiMTU0IiwiRm9udFNldHRpbmdzIjp7IiRpZCI6IjE1NSIsIkZvbnRTaXplIjoxMSwiRm9udE5hbWUiOiJDYWxpYnJpIiwiSXNCb2xkIjpmYWxzZSwiSXNJdGFsaWMiOmZhbHNlLCJJc1VuZGVybGluZWQiOmZhbHNlLCJQYXJlbnRTdHlsZSI6bnVsbH0sIkF1dG9TaXplIjowLCJGb3JlZ3JvdW5kIjp7IiRpZCI6IjE1NiIsIkNvbG9yIjp7IiRpZCI6IjE1NyIsIkEiOjI1NSwiUiI6MCwiRyI6MCwiQiI6MH19LCJNYXhXaWR0aCI6MC4wLCJNYXhIZWlnaHQiOjAuMCwiU21hcnRGb3JlZ3JvdW5kSXNBY3RpdmUiOmZhbHNlLCJIb3Jpem9udGFsQWxpZ25tZW50IjowLCJWZXJ0aWNhbEFsaWdubWVudCI6MCwiU21hcnRGb3JlZ3JvdW5kIjpudWxsLCJCYWNrZ3JvdW5kRmlsbFR5cGUiOjAsIk1hcmdpbiI6eyIkaWQiOiIxNTgiLCJUb3AiOjAuMCwiTGVmdCI6MC4wLCJSaWdodCI6MC4wLCJCb3R0b20iOjAuMH0sIlBhZGRpbmciOnsiJGlkIjoiMTU5IiwiVG9wIjowLjAsIkxlZnQiOjAuMCwiUmlnaHQiOjAuMCwiQm90dG9tIjowLjB9LCJCYWNrZ3JvdW5kIjpudWxsLCJJc1Zpc2libGUiOmZhbHNlLCJXaWR0aCI6MC4wLCJIZWlnaHQiOjAuMCwiQm9yZGVyU3R5bGUiOm51bGwsIlBhcmVudFN0eWxlIjpudWxsfSwiUmVjdGFuZ2xlU3R5bGUiOnsiJGlkIjoiMTYwIiwiTWFyZ2luIjp7IiRpZCI6IjE2MSIsIlRvcCI6MC4wLCJMZWZ0IjowLjAsIlJpZ2h0IjowLjAsIkJvdHRvbSI6MC4wfSwiUGFkZGluZyI6eyIkaWQiOiIxNjIiLCJUb3AiOjAuMCwiTGVmdCI6MC4wLCJSaWdodCI6MC4wLCJCb3R0b20iOjAuMH0sIkJhY2tncm91bmQiOnsiJGlkIjoiMTYzIiwiQ29sb3IiOnsiJGlkIjoiMTY0IiwiQSI6NjMsIlIiOjY4LCJHIjoxMTQsIkIiOjE5Nn19LCJJc1Zpc2libGUiOmZhbHNlLCJXaWR0aCI6MC4wLCJIZWlnaHQiOjAuMCwiQm9yZGVyU3R5bGUiOnsiJGlkIjoiMTY1IiwiTGluZUNvbG9yIjp7IiRpZCI6IjE2NiIsIiR0eXBlIjoiTkxSRS5Db21tb24uRG9tLlNvbGlkQ29sb3JCcnVzaCwgTkxSRS5Db21tb24iLCJDb2xvciI6eyIkaWQiOiIxNjciLCJBIjoyNTUsIlIiOjI1NSwiRyI6MCwiQiI6MH19LCJMaW5lV2VpZ2h0IjowLjAsIkxpbmVUeXBlIjowLCJQYXJlbnRTdHlsZSI6bnVsbH0sIlBhcmVudFN0eWxlIjpudWxsfSwiTWFyZ2luIjp7IiRpZCI6IjE2OCIsIlRvcCI6MC4wLCJMZWZ0IjowLjAsIlJpZ2h0IjowLjAsIkJvdHRvbSI6MC4wfSwiUGFkZGluZyI6eyIkaWQiOiIxNjkiLCJUb3AiOjAuMCwiTGVmdCI6MC4wLCJSaWdodCI6MC4wLCJCb3R0b20iOjAuMH0sIkJhY2tncm91bmQiOm51bGwsIklzVmlzaWJsZSI6dHJ1ZSwiV2lkdGgiOjAuMCwiSGVpZ2h0IjowLjAsIkJvcmRlclN0eWxlIjpudWxsLCJQYXJlbnRTdHlsZSI6bnVsbH0sIkJhY2tncm91bmRTdHlsZSI6eyIkaWQiOiIxNzAiLCJNYXJnaW4iOnsiJGlkIjoiMTcxIiwiVG9wIjowLjAsIkxlZnQiOjAuMCwiUmlnaHQiOjAuMCwiQm90dG9tIjowLjB9LCJQYWRkaW5nIjp7IiRpZCI6IjE3MiIsIlRvcCI6MC4wLCJMZWZ0IjowLjAsIlJpZ2h0IjowLjAsIkJvdHRvbSI6MC4wfSwiQmFja2dyb3VuZCI6eyIkaWQiOiIxNzMiLCJDb2xvciI6eyIkaWQiOiIxNzQiLCJBIjo1MSwiUiI6MTY1LCJHIjoxNjUsIkIiOjE2NX19LCJJc1Zpc2libGUiOnRydWUsIldpZHRoIjowLjAsIkhlaWdodCI6MC4wLCJCb3JkZXJTdHlsZSI6eyIkaWQiOiIxNzUiLCJMaW5lQ29sb3IiOnsiJGlkIjoiMTc2IiwiJHR5cGUiOiJOTFJFLkNvbW1vbi5Eb20uU29saWRDb2xvckJydXNoLCBOTFJFLkNvbW1vbiIsIkNvbG9yIjp7IiRpZCI6IjE3NyIsIkEiOjI1NSwiUiI6MjM0LCJHIjoyMiwiQiI6MzB9fSwiTGluZVdlaWdodCI6MC4wLCJMaW5lVHlwZSI6MCwiUGFyZW50U3R5bGUiOm51bGx9LCJQYXJlbnRTdHlsZSI6bnVsbH0sIk1hcmdpbiI6eyIkaWQiOiIxNzgiLCJUb3AiOjAuMCwiTGVmdCI6MC4wLCJSaWdodCI6MC4wLCJCb3R0b20iOjAuMH0sIlBhZGRpbmciOnsiJGlkIjoiMTc5IiwiVG9wIjowLjAsIkxlZnQiOjAuMCwiUmlnaHQiOjAuMCwiQm90dG9tIjowLjB9LCJJc1Zpc2libGUiOnRydWUsIldpZHRoIjowLjAsIkhlaWdodCI6MC4wLCJCb3JkZXJTdHlsZSI6eyIkaWQiOiIxODAiLCJMaW5lQ29sb3IiOm51bGwsIkxpbmVXZWlnaHQiOjAuMCwiTGluZVR5cGUiOjAsIlBhcmVudFN0eWxlIjpudWxsfSwiUGFyZW50U3R5bGUiOm51bGx9fV0sIklkIjoiMDVlNjdjMDQtNzFiZi00YmI4LWI4Y2EtNmJkMWU4ZGRmY2M4IiwiSW5kZXgiOjEsIkhlYWRlclRleHQiOiJURVNUIiwiU3R5bGUiOnsiJGlkIjoiMTgxIiwiU3R5bGVJZCI6IjAwMDAwMDAwLTAwMDAtMDAwMC0wMDAwLTAwMDAwMDAwMDAwMCIsIkhlYWRlclN0eWxlIjp7IiRpZCI6IjE4MiIsIlRleHRJc1ZlcnRpY2FsIjpmYWxzZSwiVGV4dFN0eWxlIjp7IiRpZCI6IjE4MyIsIkZvbnRTZXR0aW5ncyI6eyIkaWQiOiIxODQiLCJGb250U2l6ZSI6MTIsIkZvbnROYW1lIjoiQ2FsaWJyaSIsIklzQm9sZCI6ZmFsc2UsIklzSXRhbGljIjpmYWxzZSwiSXNVbmRlcmxpbmVkIjpmYWxzZSwiUGFyZW50U3R5bGUiOm51bGx9LCJBdXRvU2l6ZSI6MiwiRm9yZWdyb3VuZCI6eyIkaWQiOiIxODUiLCJDb2xvciI6eyIkaWQiOiIxODYiLCJBIjoyNTUsIlIiOjI1NSwiRyI6MjU1LCJCIjoyNTV9fSwiTWF4V2lkdGgiOiJJbmZpbml0eSIsIk1heEhlaWdodCI6IkluZmluaXR5IiwiU21hcnRGb3JlZ3JvdW5kSXNBY3RpdmUiOmZhbHNlLCJIb3Jpem9udGFsQWxpZ25tZW50IjowLCJWZXJ0aWNhbEFsaWdubWVudCI6MCwiU21hcnRGb3JlZ3JvdW5kIjpudWxsLCJCYWNrZ3JvdW5kRmlsbFR5cGUiOjAsIk1hcmdpbiI6eyIkaWQiOiIxODciLCJUb3AiOjAuMCwiTGVmdCI6MC4wLCJSaWdodCI6MC4wLCJCb3R0b20iOjAuMH0sIlBhZGRpbmciOnsiJGlkIjoiMTg4IiwiVG9wIjowLjAsIkxlZnQiOjAuMCwiUmlnaHQiOjAuMCwiQm90dG9tIjowLjB9LCJCYWNrZ3JvdW5kIjpudWxsLCJJc1Zpc2libGUiOmZhbHNlLCJXaWR0aCI6MC4wLCJIZWlnaHQiOjAuMCwiQm9yZGVyU3R5bGUiOm51bGwsIlBhcmVudFN0eWxlIjpudWxsfSwiUmVjdGFuZ2xlU3R5bGUiOnsiJGlkIjoiMTg5IiwiTWFyZ2luIjp7IiRpZCI6IjE5MCIsIlRvcCI6MC4wLCJMZWZ0IjowLjAsIlJpZ2h0IjowLjAsIkJvdHRvbSI6MC4wfSwiUGFkZGluZyI6eyIkaWQiOiIxOTEiLCJUb3AiOjAuMCwiTGVmdCI6MC4wLCJSaWdodCI6MC4wLCJCb3R0b20iOjAuMH0sIkJhY2tncm91bmQiOnsiJGlkIjoiMTkyIiwiQ29sb3IiOnsiJGlkIjoiMTkzIiwiQSI6MjU1LCJSIjo2OCwiRyI6MTE0LCJCIjoxOTZ9fSwiSXNWaXNpYmxlIjp0cnVlLCJXaWR0aCI6MC4wLCJIZWlnaHQiOjAuMCwiQm9yZGVyU3R5bGUiOnsiJGlkIjoiMTk0IiwiTGluZUNvbG9yIjp7IiRpZCI6IjE5NSIsIiR0eXBlIjoiTkxSRS5Db21tb24uRG9tLlNvbGlkQ29sb3JCcnVzaCwgTkxSRS5Db21tb24iLCJDb2xvciI6eyIkaWQiOiIxOTYiLCJBIjoyNTUsIlIiOjI1NSwiRyI6MjU1LCJCIjoyNTV9fSwiTGluZVdlaWdodCI6MC4wLCJMaW5lVHlwZSI6MCwiUGFyZW50U3R5bGUiOm51bGx9LCJQYXJlbnRTdHlsZSI6bnVsbH0sIk1hcmdpbiI6eyIkaWQiOiIxOTciLCJUb3AiOjAuMCwiTGVmdCI6MC4wLCJSaWdodCI6MC4wLCJCb3R0b20iOjAuMH0sIlBhZGRpbmciOnsiJGlkIjoiMTk4IiwiVG9wIjowLjAsIkxlZnQiOjAuMCwiUmlnaHQiOjAuMCwiQm90dG9tIjowLjB9LCJCYWNrZ3JvdW5kIjpudWxsLCJJc1Zpc2libGUiOnRydWUsIldpZHRoIjowLjAsIkhlaWdodCI6MC4wLCJCb3JkZXJTdHlsZSI6bnVsbCwiUGFyZW50U3R5bGUiOm51bGx9LCJCYWNrZ3JvdW5kU3R5bGUiOnsiJGlkIjoiMTk5IiwiTWFyZ2luIjp7IiRpZCI6IjIwMCIsIlRvcCI6MC4wLCJMZWZ0IjowLjAsIlJpZ2h0IjowLjAsIkJvdHRvbSI6MC4wfSwiUGFkZGluZyI6eyIkaWQiOiIyMDEiLCJUb3AiOjAuMCwiTGVmdCI6MC4wLCJSaWdodCI6MC4wLCJCb3R0b20iOjAuMH0sIkJhY2tncm91bmQiOnsiJGlkIjoiMjAyIiwiQ29sb3IiOnsiJGlkIjoiMjAzIiwiQSI6MCwiUiI6NzksIkciOjEyOSwiQiI6MTg5fX0sIklzVmlzaWJsZSI6dHJ1ZSwiV2lkdGgiOjAuMCwiSGVpZ2h0IjowLjAsIkJvcmRlclN0eWxlIjp7IiRpZCI6IjIwNCIsIkxpbmVDb2xvciI6eyIkaWQiOiIyMDUiLCIkdHlwZSI6Ik5MUkUuQ29tbW9uLkRvbS5Tb2xpZENvbG9yQnJ1c2gsIE5MUkUuQ29tbW9uIiwiQ29sb3IiOnsiJGlkIjoiMjA2IiwiQSI6MjUsIlIiOjY4LCJHIjoxMTQsIkIiOjE5Nn19LCJMaW5lV2VpZ2h0IjowLjAsIkxpbmVUeXBlIjowLCJQYXJlbnRTdHlsZSI6bnVsbH0sIlBhcmVudFN0eWxlIjpudWxsfSwiSXNBYm92ZVRpbWViYW5kIjpmYWxzZSwiU3BhY2luZyI6MiwiRGVmYXVsdFN3aW1sYW5lVGFza1N0eWxlIjp7IiRpZCI6IjIwNyIsIiR0eXBlIjoiTkxSRS5Db21tb24uRG9tLlN0eWxlcy5FeHBsaWNpdFNldGFibGVUYXNrU3R5bGUsIE5MUkUuQ29tbW9uIiwiU2hhcGUiOjEsIlNoYXBlVGhpY2tuZXNzIjowLCJEdXJhdGlvbkZvcm1hdCI6NSwiSW5jbHVkZU5vbldvcmtpbmdEYXlzSW5EdXJhdGlvbiI6ZmFsc2UsIlBlcmNlbnRhZ2VDb21wbGV0ZVN0eWxlIjp7IiRpZCI6IjIwOCIsIkZvbnRTZXR0aW5ncyI6eyIkaWQiOiIyMDkiLCJGb250U2l6ZSI6MTAsIkZvbnROYW1lIjoiQ2FsaWJyaSIsIklzQm9sZCI6ZmFsc2UsIklzSXRhbGljIjpmYWxzZSwiSXNVbmRlcmxpbmVkIjpmYWxzZSwiUGFyZW50U3R5bGUiOm51bGx9LCJBdXRvU2l6ZSI6MCwiRm9yZWdyb3VuZCI6eyIkaWQiOiIyMTAiLCJDb2xvciI6eyIkaWQiOiIyMTEiLCJBIjoyNTUsIlIiOjI1NSwiRyI6MjU1LCJCIjoyNTV9fSwiTWF4V2lkdGgiOjIwMC4wLCJNYXhIZWlnaHQiOiJJbmZpbml0eSIsIlNtYXJ0Rm9yZWdyb3VuZElzQWN0aXZlIjpmYWxzZSwiSG9yaXpvbnRhbEFsaWdubWVudCI6MSwiVmVydGljYWxBbGlnbm1lbnQiOjAsIlNtYXJ0Rm9yZWdyb3VuZCI6bnVsbCwiQmFja2dyb3VuZEZpbGxUeXBlIjowLCJNYXJnaW4iOnsiJGlkIjoiMjEyIiwiVG9wIjowLjAsIkxlZnQiOjAuMCwiUmlnaHQiOjAuMCwiQm90dG9tIjowLjB9LCJQYWRkaW5nIjp7IiRpZCI6IjIxMyIsIlRvcCI6MC4wLCJMZWZ0IjowLjAsIlJpZ2h0IjowLjAsIkJvdHRvbSI6MC4wfSwiQmFja2dyb3VuZCI6eyIkaWQiOiIyMTQiLCJDb2xvciI6eyIkaWQiOiIyMTUiLCJBIjo4OSwiUiI6MTE1LCJHIjoxMTUsIkIiOjExNX19LCJJc1Zpc2libGUiOnRydWUsIldpZHRoIjowLjAsIkhlaWdodCI6MC4wLCJCb3JkZXJTdHlsZSI6eyIkaWQiOiIyMTYiLCJMaW5lQ29sb3IiOm51bGwsIkxpbmVXZWlnaHQiOjAuMCwiTGluZVR5cGUiOjAsIlBhcmVudFN0eWxlIjpudWxsfSwiUGFyZW50U3R5bGUiOm51bGx9LCJEdXJhdGlvblN0eWxlIjp7IiRpZCI6IjIxNyIsIkZvbnRTZXR0aW5ncyI6eyIkaWQiOiIyMTgiLCJGb250U2l6ZSI6MTAsIkZvbnROYW1lIjoiQ2FsaWJyaSIsIklzQm9sZCI6ZmFsc2UsIklzSXRhbGljIjpmYWxzZSwiSXNVbmRlcmxpbmVkIjpmYWxzZSwiUGFyZW50U3R5bGUiOm51bGx9LCJBdXRvU2l6ZSI6MCwiRm9yZWdyb3VuZCI6eyIkaWQiOiIyMTkiLCJDb2xvciI6eyIkaWQiOiIyMjA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IyMSIsIlRvcCI6MC4wLCJMZWZ0IjowLjAsIlJpZ2h0IjowLjAsIkJvdHRvbSI6MC4wfSwiUGFkZGluZyI6eyIkaWQiOiIyMjIiLCJUb3AiOjAuMCwiTGVmdCI6MC4wLCJSaWdodCI6MC4wLCJCb3R0b20iOjAuMH0sIkJhY2tncm91bmQiOnsiJGlkIjoiMjIzIiwiQ29sb3IiOnsiJGlkIjoiMjI0IiwiQSI6MCwiUiI6MjU1LCJHIjoyNTUsIkIiOjI1NX19LCJJc1Zpc2libGUiOnRydWUsIldpZHRoIjowLjAsIkhlaWdodCI6MC4wLCJCb3JkZXJTdHlsZSI6eyIkaWQiOiIyMjUiLCJMaW5lQ29sb3IiOm51bGwsIkxpbmVXZWlnaHQiOjAuMCwiTGluZVR5cGUiOjAsIlBhcmVudFN0eWxlIjpudWxsfSwiUGFyZW50U3R5bGUiOm51bGx9LCJIb3Jpem9udGFsQ29ubmVjdG9yU3R5bGUiOnsiJGlkIjoiMjI2IiwiTGluZUNvbG9yIjp7IiRpZCI6IjIyNyIsIiR0eXBlIjoiTkxSRS5Db21tb24uRG9tLlNvbGlkQ29sb3JCcnVzaCwgTkxSRS5Db21tb24iLCJDb2xvciI6eyIkaWQiOiIyMjgiLCJBIjoyNTUsIlIiOjIwNCwiRyI6MjA0LCJCIjoyMDR9fSwiTGluZVdlaWdodCI6MS4wLCJMaW5lVHlwZSI6MCwiUGFyZW50U3R5bGUiOm51bGx9LCJWZXJ0aWNhbENvbm5lY3RvclN0eWxlIjp7IiRpZCI6IjIyOSIsIkxpbmVDb2xvciI6eyIkaWQiOiIyMzAiLCIkdHlwZSI6Ik5MUkUuQ29tbW9uLkRvbS5Tb2xpZENvbG9yQnJ1c2gsIE5MUkUuQ29tbW9uIiwiQ29sb3IiOnsiJGlkIjoiMjMxIiwiQSI6MjU1LCJSIjoyMDQsIkciOjIwNCwiQiI6MjA0fX0sIkxpbmVXZWlnaHQiOjAuMCwiTGluZVR5cGUiOjAsIlBhcmVudFN0eWxlIjpudWxsfSwiTWFyZ2luIjpudWxsLCJTdGFydERhdGVQb3NpdGlvbiI6NiwiRW5kRGF0ZVBvc2l0aW9uIjo2LCJEYXRlSXNWaXNpYmxlIjpmYWxzZSwiVGl0bGVQb3NpdGlvbiI6NCwiRHVyYXRpb25Qb3NpdGlvbiI6MywiUGVyY2VudGFnZUNvbXBsZXRlZFBvc2l0aW9uIjoyLCJTcGFjaW5nIjozLCJJc0JlbG93VGltZWJhbmQiOnRydWUsIlBlcmNlbnRhZ2VDb21wbGV0ZVNoYXBlT3BhY2l0eSI6MzUsIlNoYXBlU3R5bGUiOnsiJGlkIjoiMjMyIiwiTWFyZ2luIjp7IiRpZCI6IjIzMyIsIlRvcCI6MC4wLCJMZWZ0Ijo0LjAsIlJpZ2h0Ijo0LjAsIkJvdHRvbSI6MC4wfSwiUGFkZGluZyI6eyIkaWQiOiIyMzQiLCJUb3AiOjAuMCwiTGVmdCI6MC4wLCJSaWdodCI6MC4wLCJCb3R0b20iOjAuMH0sIkJhY2tncm91bmQiOnsiJGlkIjoiMjM1IiwiQ29sb3IiOnsiJGlkIjoiMjM2IiwiQSI6MjU1LCJSIjo2OCwiRyI6MTE0LCJCIjoxOTZ9fSwiSXNWaXNpYmxlIjp0cnVlLCJXaWR0aCI6MC4wLCJIZWlnaHQiOjEwLjAsIkJvcmRlclN0eWxlIjp7IiRpZCI6IjIzNyIsIkxpbmVDb2xvciI6eyIkaWQiOiIyMzgiLCIkdHlwZSI6Ik5MUkUuQ29tbW9uLkRvbS5Tb2xpZENvbG9yQnJ1c2gsIE5MUkUuQ29tbW9uIiwiQ29sb3IiOnsiJGlkIjoiMjM5IiwiQSI6MjU1LCJSIjoyMzQsIkciOjIyLCJCIjozMH19LCJMaW5lV2VpZ2h0IjowLjAsIkxpbmVUeXBlIjowLCJQYXJlbnRTdHlsZSI6bnVsbH0sIlBhcmVudFN0eWxlIjpudWxsfSwiVGl0bGVTdHlsZSI6eyIkaWQiOiIyNDAiLCJGb250U2V0dGluZ3MiOnsiJGlkIjoiMjQxIiwiRm9udFNpemUiOjExLCJGb250TmFtZSI6IkNhbGlicmkiLCJJc0JvbGQiOnRydWUsIklzSXRhbGljIjpmYWxzZSwiSXNVbmRlcmxpbmVkIjpmYWxzZSwiUGFyZW50U3R5bGUiOm51bGx9LCJBdXRvU2l6ZSI6MCwiRm9yZWdyb3VuZCI6eyIkaWQiOiIyNDIiLCJDb2xvciI6eyIkaWQiOiIyNDM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jQ0IiwiVG9wIjowLjAsIkxlZnQiOjAuMCwiUmlnaHQiOjAuMCwiQm90dG9tIjowLjB9LCJQYWRkaW5nIjp7IiRpZCI6IjI0NSIsIlRvcCI6MC4wLCJMZWZ0IjowLjAsIlJpZ2h0IjowLjAsIkJvdHRvbSI6MC4wfSwiQmFja2dyb3VuZCI6eyIkaWQiOiIyNDYiLCJDb2xvciI6eyIkaWQiOiIyNDciLCJBIjowLCJSIjoyNTUsIkciOjI1NSwiQiI6MjU1fX0sIklzVmlzaWJsZSI6dHJ1ZSwiV2lkdGgiOjAuMCwiSGVpZ2h0IjowLjAsIkJvcmRlclN0eWxlIjp7IiRpZCI6IjI0OCIsIkxpbmVDb2xvciI6bnVsbCwiTGluZVdlaWdodCI6MC4wLCJMaW5lVHlwZSI6MCwiUGFyZW50U3R5bGUiOm51bGx9LCJQYXJlbnRTdHlsZSI6bnVsbH0sIkRhdGVTdHlsZSI6eyIkaWQiOiIyNDkiLCJGb250U2V0dGluZ3MiOnsiJGlkIjoiMjUwIiwiRm9udFNpemUiOjEwLCJGb250TmFtZSI6IkNhbGlicmkiLCJJc0JvbGQiOmZhbHNlLCJJc0l0YWxpYyI6ZmFsc2UsIklzVW5kZXJsaW5lZCI6ZmFsc2UsIlBhcmVudFN0eWxlIjpudWxsfSwiQXV0b1NpemUiOjAsIkZvcmVncm91bmQiOnsiJGlkIjoiMjUxIiwiQ29sb3IiOnsiJGlkIjoiMjUy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yNTMiLCJUb3AiOjAuMCwiTGVmdCI6MC4wLCJSaWdodCI6MC4wLCJCb3R0b20iOjAuMH0sIlBhZGRpbmciOnsiJGlkIjoiMjU0IiwiVG9wIjowLjAsIkxlZnQiOjAuMCwiUmlnaHQiOjAuMCwiQm90dG9tIjowLjB9LCJCYWNrZ3JvdW5kIjp7IiRpZCI6IjI1NSIsIkNvbG9yIjp7IiRpZCI6IjI1NiIsIkEiOjg5LCJSIjowLCJHIjowLCJCIjowfX0sIklzVmlzaWJsZSI6dHJ1ZSwiV2lkdGgiOjAuMCwiSGVpZ2h0IjowLjAsIkJvcmRlclN0eWxlIjp7IiRpZCI6IjI1NyIsIkxpbmVDb2xvciI6bnVsbCwiTGluZVdlaWdodCI6MC4wLCJMaW5lVHlwZSI6MCwiUGFyZW50U3R5bGUiOm51bGx9LCJQYXJlbnRTdHlsZSI6bnVsbH0sIkRhdGVGb3JtYXQiOnsiJGlkIjoiMjU4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I1OSIsIkZvcm1hdCI6MCwiSXNWaXNpYmxlIjpmYWxzZSwiTGFzdEtub3duVmlzaWJpbGl0eVN0YXRlIjpmYWxzZX0sIklzVmlzaWJsZSI6dHJ1ZSwiUGFyZW50U3R5bGUiOm51bGwsIl9leHBsaWNpdGx5U2V0Ijp7IiRpZCI6IjI2MCIsIlNoYXBlU3R5bGUiOmZhbHNlLCJUaXRsZVN0eWxlIjpmYWxzZSwiRGF0ZVN0eWxlIjpmYWxzZSwiSG9yaXpvbnRhbENvbm5lY3RvclN0eWxlIjpmYWxzZSwiVmVydGljYWxDb25uZWN0b3JTdHlsZSI6ZmFsc2UsIlBlcmNlbnRhZ2VDb21wbGV0ZVNoYXBlT3BhY2l0eSI6ZmFsc2UsIkRhdGVGb3JtYXQiOmZhbHNlLCJJc1Zpc2libGUiOmZhbHNlLCJTaGFwZSI6ZmFsc2UsIlNoYXBlVGhpY2tuZXNzIjpmYWxzZSwiTWFyZ2luIjpmYWxzZSwiU3RhcnREYXRlUG9zaXRpb24iOmZhbHNlLCJFbmREYXRlUG9zaXRpb24iOmZhbHNlLCJUaXRsZVBvc2l0aW9uIjpmYWxzZSwiRHVyYXRpb25Qb3NpdGlvbiI6ZmFsc2UsIlBlcmNlbnRhZ2VDb21wbGV0ZWRQb3NpdGlvbiI6ZmFsc2UsIlNwYWNpbmciOmZhbHNlLCJJc0JlbG93VGltZWJhbmQiOmZhbHNlLCJEdXJhdGlvbkZvcm1hdCI6ZmFsc2UsIldlZWtOdW1iZXJpbmciOmZhbHNlfX0sIkRlZmF1bHRTd2ltbGFuZU1vdFN0eWxlIjp7IiRpZCI6IjI2MSIsIlNoYXBlIjoxLCJDb25uZWN0b3JNYXJnaW4iOnsiJGlkIjoiMjYyIiwiVG9wIjowLjAsIkxlZnQiOjIuMCwiUmlnaHQiOjIuMCwiQm90dG9tIjowLjB9LCJDb25uZWN0b3JTdHlsZSI6eyIkaWQiOiIyNjMiLCJMaW5lQ29sb3IiOnsiJGlkIjoiMjY0IiwiJHR5cGUiOiJOTFJFLkNvbW1vbi5Eb20uU29saWRDb2xvckJydXNoLCBOTFJFLkNvbW1vbiIsIkNvbG9yIjp7IiRpZCI6IjI2NSIsIkEiOjEyNywiUiI6NzksIkciOjEyOSwiQiI6MTg5fX0sIkxpbmVXZWlnaHQiOjEuMCwiTGluZVR5cGUiOjAsIlBhcmVudFN0eWxlIjpudWxsfSwiSXNCZWxvd1RpbWViYW5kIjpmYWxzZSwiUG9zaXRpb25PblRhc2siOjEsIkhpZGVEYXRlIjpmYWxzZSwiU2hhcGVTaXplIjoxLCJTcGFjaW5nIjowLjAsIlBhZGRpbmciOnsiJGlkIjoiMjY2IiwiVG9wIjo1LjAsIkxlZnQiOjMuMCwiUmlnaHQiOjAuMCwiQm90dG9tIjoyLjB9LCJTaGFwZVN0eWxlIjp7IiRpZCI6IjI2NyIsIk1hcmdpbiI6eyIkaWQiOiIyNjgiLCJUb3AiOjAuMCwiTGVmdCI6MC4wLCJSaWdodCI6MC4wLCJCb3R0b20iOjAuMH0sIlBhZGRpbmciOnsiJGlkIjoiMjY5IiwiVG9wIjowLjAsIkxlZnQiOjAuMCwiUmlnaHQiOjAuMCwiQm90dG9tIjowLjB9LCJCYWNrZ3JvdW5kIjp7IiRpZCI6IjI3MCIsIkNvbG9yIjp7IiRpZCI6IjI3MSIsIkEiOjI1NSwiUiI6NjgsIkciOjExNCwiQiI6MTk2fX0sIklzVmlzaWJsZSI6dHJ1ZSwiV2lkdGgiOjE4LjAsIkhlaWdodCI6MjAuMCwiQm9yZGVyU3R5bGUiOnsiJGlkIjoiMjcyIiwiTGluZUNvbG9yIjp7IiRpZCI6IjI3MyIsIiR0eXBlIjoiTkxSRS5Db21tb24uRG9tLlNvbGlkQ29sb3JCcnVzaCwgTkxSRS5Db21tb24iLCJDb2xvciI6eyIkaWQiOiIyNzQiLCJBIjoyNTUsIlIiOjIzNCwiRyI6MjIsIkIiOjMwfX0sIkxpbmVXZWlnaHQiOjAuMCwiTGluZVR5cGUiOjAsIlBhcmVudFN0eWxlIjpudWxsfSwiUGFyZW50U3R5bGUiOm51bGx9LCJUaXRsZVN0eWxlIjp7IiRpZCI6IjI3NSIsIkZvbnRTZXR0aW5ncyI6eyIkaWQiOiIyNzYiLCJGb250U2l6ZSI6MTEsIkZvbnROYW1lIjoiQ2FsaWJyaSIsIklzQm9sZCI6dHJ1ZSwiSXNJdGFsaWMiOmZhbHNlLCJJc1VuZGVybGluZWQiOmZhbHNlLCJQYXJlbnRTdHlsZSI6bnVsbH0sIkF1dG9TaXplIjowLCJGb3JlZ3JvdW5kIjp7IiRpZCI6IjI3NyIsIkNvbG9yIjp7IiRpZCI6IjI3O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yNzkiLCJUb3AiOjAuMCwiTGVmdCI6MC4wLCJSaWdodCI6MC4wLCJCb3R0b20iOjAuMH0sIlBhZGRpbmciOnsiJGlkIjoiMjgwIiwiVG9wIjowLjAsIkxlZnQiOjAuMCwiUmlnaHQiOjAuMCwiQm90dG9tIjowLjB9LCJCYWNrZ3JvdW5kIjp7IiRpZCI6IjI4MSIsIkNvbG9yIjp7IiRpZCI6IjI4MiIsIkEiOjg5LCJSIjowLCJHIjowLCJCIjowfX0sIklzVmlzaWJsZSI6dHJ1ZSwiV2lkdGgiOjAuMCwiSGVpZ2h0IjowLjAsIkJvcmRlclN0eWxlIjp7IiRpZCI6IjI4MyIsIkxpbmVDb2xvciI6bnVsbCwiTGluZVdlaWdodCI6MC4wLCJMaW5lVHlwZSI6MCwiUGFyZW50U3R5bGUiOm51bGx9LCJQYXJlbnRTdHlsZSI6bnVsbH0sIkRhdGVTdHlsZSI6eyIkaWQiOiIyODQiLCJGb250U2V0dGluZ3MiOnsiJGlkIjoiMjg1IiwiRm9udFNpemUiOjEwLCJGb250TmFtZSI6IkNhbGlicmkiLCJJc0JvbGQiOmZhbHNlLCJJc0l0YWxpYyI6ZmFsc2UsIklzVW5kZXJsaW5lZCI6ZmFsc2UsIlBhcmVudFN0eWxlIjpudWxsfSwiQXV0b1NpemUiOjAsIkZvcmVncm91bmQiOnsiJGlkIjoiMjg2IiwiQ29sb3IiOnsiJGlkIjoiMjg3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yODgiLCJUb3AiOjAuMCwiTGVmdCI6MC4wLCJSaWdodCI6MC4wLCJCb3R0b20iOjAuMH0sIlBhZGRpbmciOnsiJGlkIjoiMjg5IiwiVG9wIjowLjAsIkxlZnQiOjAuMCwiUmlnaHQiOjAuMCwiQm90dG9tIjowLjB9LCJCYWNrZ3JvdW5kIjp7IiRpZCI6IjI5MCIsIkNvbG9yIjp7IiRpZCI6IjI5MSIsIkEiOjg5LCJSIjowLCJHIjowLCJCIjowfX0sIklzVmlzaWJsZSI6dHJ1ZSwiV2lkdGgiOjAuMCwiSGVpZ2h0IjowLjAsIkJvcmRlclN0eWxlIjp7IiRpZCI6IjI5MiIsIkxpbmVDb2xvciI6bnVsbCwiTGluZVdlaWdodCI6MC4wLCJMaW5lVHlwZSI6MCwiUGFyZW50U3R5bGUiOm51bGx9LCJQYXJlbnRTdHlsZSI6bnVsbH0sIkRhdGVGb3JtYXQiOnsiJGlkIjoiMjkz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jk0IiwiRGF0ZVBhcnRJc1Zpc2libGUiOnRydWUsIlRpbWVQYXJ0SXNWaXNpYmxlIjpmYWxzZX19LCJXZWVrTnVtYmVyaW5nIjp7IiRpZCI6IjI5NSIsIkZvcm1hdCI6MCwiSXNWaXNpYmxlIjpmYWxzZSwiTGFzdEtub3duVmlzaWJpbGl0eVN0YXRlIjpmYWxzZX0sIklzVmlzaWJsZSI6dHJ1ZSwiUGFyZW50U3R5bGUiOm51bGx9LCJEZWZhdWx0U3dpbWxhbmVNaWxlc3RvbmVTdHlsZSI6eyIkaWQiOiIyOTYiLCJUaXRsZVBvc2l0aW9uIjoiUmlnaHQiLCJEYXRlUG9zaXRpb24iOiJMZWZ0IiwiU2hhcGVUeXBlIjoxLCJTaGFwZVNpemUiOjEsIlNwYWNpbmciOjUsIlNoYXBlU3R5bGUiOnsiJGlkIjoiMjk3IiwiTWFyZ2luIjp7IiRpZCI6IjI5OCIsIlRvcCI6MC4wLCJMZWZ0IjowLjAsIlJpZ2h0IjowLjAsIkJvdHRvbSI6MC4wfSwiUGFkZGluZyI6eyIkaWQiOiIyOTkiLCJUb3AiOjAuMCwiTGVmdCI6MC4wLCJSaWdodCI6MC4wLCJCb3R0b20iOjAuMH0sIkJhY2tncm91bmQiOnsiJGlkIjoiMzAwIiwiQ29sb3IiOnsiJGlkIjoiMzAxIiwiQSI6MjU1LCJSIjo2OCwiRyI6MTE0LCJCIjoxOTZ9fSwiSXNWaXNpYmxlIjp0cnVlLCJXaWR0aCI6MTguMCwiSGVpZ2h0IjoyMC4wLCJCb3JkZXJTdHlsZSI6eyIkaWQiOiIzMDIiLCJMaW5lQ29sb3IiOnsiJGlkIjoiMzAzIiwiJHR5cGUiOiJOTFJFLkNvbW1vbi5Eb20uU29saWRDb2xvckJydXNoLCBOTFJFLkNvbW1vbiIsIkNvbG9yIjp7IiRpZCI6IjMwNCIsIkEiOjI1NSwiUiI6MjM0LCJHIjoyMiwiQiI6MzB9fSwiTGluZVdlaWdodCI6MC4wLCJMaW5lVHlwZSI6MCwiUGFyZW50U3R5bGUiOm51bGx9LCJQYXJlbnRTdHlsZSI6bnVsbH0sIlRpdGxlU3R5bGUiOnsiJGlkIjoiMzA1IiwiRm9udFNldHRpbmdzIjp7IiRpZCI6IjMwNiIsIkZvbnRTaXplIjoxMSwiRm9udE5hbWUiOiJDYWxpYnJpIiwiSXNCb2xkIjp0cnVlLCJJc0l0YWxpYyI6ZmFsc2UsIklzVW5kZXJsaW5lZCI6ZmFsc2UsIlBhcmVudFN0eWxlIjpudWxsfSwiQXV0b1NpemUiOjAsIkZvcmVncm91bmQiOnsiJGlkIjoiMzA3IiwiQ29sb3IiOnsiJGlkIjoiMzA4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MwOSIsIlRvcCI6MC4wLCJMZWZ0IjowLjAsIlJpZ2h0IjowLjAsIkJvdHRvbSI6MC4wfSwiUGFkZGluZyI6eyIkaWQiOiIzMTAiLCJUb3AiOjAuMCwiTGVmdCI6MC4wLCJSaWdodCI6MC4wLCJCb3R0b20iOjAuMH0sIkJhY2tncm91bmQiOnsiJGlkIjoiMzExIiwiQ29sb3IiOnsiJGlkIjoiMzEyIiwiQSI6MCwiUiI6MjU1LCJHIjoyNTUsIkIiOjI1NX19LCJJc1Zpc2libGUiOnRydWUsIldpZHRoIjowLjAsIkhlaWdodCI6MC4wLCJCb3JkZXJTdHlsZSI6eyIkaWQiOiIzMTMiLCJMaW5lQ29sb3IiOm51bGwsIkxpbmVXZWlnaHQiOjAuMCwiTGluZVR5cGUiOjAsIlBhcmVudFN0eWxlIjpudWxsfSwiUGFyZW50U3R5bGUiOm51bGx9LCJEYXRlU3R5bGUiOnsiJGlkIjoiMzE0IiwiRm9udFNldHRpbmdzIjp7IiRpZCI6IjMxNSIsIkZvbnRTaXplIjoxMCwiRm9udE5hbWUiOiJDYWxpYnJpIiwiSXNCb2xkIjpmYWxzZSwiSXNJdGFsaWMiOmZhbHNlLCJJc1VuZGVybGluZWQiOmZhbHNlLCJQYXJlbnRTdHlsZSI6bnVsbH0sIkF1dG9TaXplIjowLCJGb3JlZ3JvdW5kIjp7IiRpZCI6IjMxNiIsIkNvbG9yIjp7IiRpZCI6IjMxN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GlkIjoiMzE4IiwiVG9wIjowLjAsIkxlZnQiOjAuMCwiUmlnaHQiOjAuMCwiQm90dG9tIjowLjB9LCJQYWRkaW5nIjp7IiRpZCI6IjMxOSIsIlRvcCI6MC4wLCJMZWZ0IjowLjAsIlJpZ2h0IjowLjAsIkJvdHRvbSI6MC4wfSwiQmFja2dyb3VuZCI6eyIkaWQiOiIzMjAiLCJDb2xvciI6eyIkaWQiOiIzMjEiLCJBIjowLCJSIjoyNTUsIkciOjI1NSwiQiI6MjU1fX0sIklzVmlzaWJsZSI6dHJ1ZSwiV2lkdGgiOjAuMCwiSGVpZ2h0IjowLjAsIkJvcmRlclN0eWxlIjp7IiRpZCI6IjMyMiIsIkxpbmVDb2xvciI6bnVsbCwiTGluZVdlaWdodCI6MC4wLCJMaW5lVHlwZSI6MCwiUGFyZW50U3R5bGUiOm51bGx9LCJQYXJlbnRTdHlsZSI6bnVsbH0sIkRhdGVGb3JtYXQiOnsiJGlkIjoiMzIz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zI0IiwiRGF0ZVBhcnRJc1Zpc2libGUiOnRydWUsIlRpbWVQYXJ0SXNWaXNpYmxlIjpmYWxzZX19LCJXZWVrTnVtYmVyaW5nIjp7IiRpZCI6IjMyNSIsIkZvcm1hdCI6MCwiSXNWaXNpYmxlIjpmYWxzZSwiTGFzdEtub3duVmlzaWJpbGl0eVN0YXRlIjpmYWxzZX0sIklzVmlzaWJsZSI6dHJ1ZSwiUGFyZW50U3R5bGUiOm51bGx9LCJEZWZhdWx0U3dpbWxhbmVBY3Rpdml0eVN0eWxlIjp7IiRpZCI6IjMyNiIsIkhlYWRlclN0eWxlIjp7IiRpZCI6IjMyNyIsIlRleHRTdHlsZSI6eyIkaWQiOiIzMjgiLCJGb250U2V0dGluZ3MiOnsiJGlkIjoiMzI5IiwiRm9udFNpemUiOjExLCJGb250TmFtZSI6IkNhbGlicmkiLCJJc0JvbGQiOmZhbHNlLCJJc0l0YWxpYyI6ZmFsc2UsIklzVW5kZXJsaW5lZCI6ZmFsc2UsIlBhcmVudFN0eWxlIjpudWxsfSwiQXV0b1NpemUiOjAsIkZvcmVncm91bmQiOnsiJGlkIjoiMzMwIiwiQ29sb3IiOnsiJGlkIjoiMzMxIiwiQSI6MjU1LCJSIjowLCJHIjowLCJCIjowfX0sIk1heFdpZHRoIjowLjAsIk1heEhlaWdodCI6MC4wLCJTbWFydEZvcmVncm91bmRJc0FjdGl2ZSI6ZmFsc2UsIkhvcml6b250YWxBbGlnbm1lbnQiOjAsIlZlcnRpY2FsQWxpZ25tZW50IjowLCJTbWFydEZvcmVncm91bmQiOm51bGwsIkJhY2tncm91bmRGaWxsVHlwZSI6MCwiTWFyZ2luIjp7IiRpZCI6IjMzMiIsIlRvcCI6MC4wLCJMZWZ0IjowLjAsIlJpZ2h0IjowLjAsIkJvdHRvbSI6MC4wfSwiUGFkZGluZyI6eyIkaWQiOiIzMzMiLCJUb3AiOjAuMCwiTGVmdCI6MC4wLCJSaWdodCI6MC4wLCJCb3R0b20iOjAuMH0sIkJhY2tncm91bmQiOm51bGwsIklzVmlzaWJsZSI6ZmFsc2UsIldpZHRoIjowLjAsIkhlaWdodCI6MC4wLCJCb3JkZXJTdHlsZSI6bnVsbCwiUGFyZW50U3R5bGUiOm51bGx9LCJSZWN0YW5nbGVTdHlsZSI6eyIkaWQiOiIzMzQiLCJNYXJnaW4iOnsiJGlkIjoiMzM1IiwiVG9wIjowLjAsIkxlZnQiOjAuMCwiUmlnaHQiOjAuMCwiQm90dG9tIjowLjB9LCJQYWRkaW5nIjp7IiRpZCI6IjMzNiIsIlRvcCI6MC4wLCJMZWZ0IjowLjAsIlJpZ2h0IjowLjAsIkJvdHRvbSI6MC4wfSwiQmFja2dyb3VuZCI6eyIkaWQiOiIzMzciLCJDb2xvciI6eyIkaWQiOiIzMzgiLCJBIjo2MywiUiI6NjgsIkciOjExNCwiQiI6MTk2fX0sIklzVmlzaWJsZSI6ZmFsc2UsIldpZHRoIjowLjAsIkhlaWdodCI6MC4wLCJCb3JkZXJTdHlsZSI6eyIkaWQiOiIzMzkiLCJMaW5lQ29sb3IiOnsiJGlkIjoiMzQwIiwiJHR5cGUiOiJOTFJFLkNvbW1vbi5Eb20uU29saWRDb2xvckJydXNoLCBOTFJFLkNvbW1vbiIsIkNvbG9yIjp7IiRpZCI6IjM0MSIsIkEiOjI1NSwiUiI6MjU1LCJHIjowLCJCIjowfX0sIkxpbmVXZWlnaHQiOjAuMCwiTGluZVR5cGUiOjAsIlBhcmVudFN0eWxlIjpudWxsfSwiUGFyZW50U3R5bGUiOm51bGx9LCJNYXJnaW4iOnsiJGlkIjoiMzQyIiwiVG9wIjowLjAsIkxlZnQiOjAuMCwiUmlnaHQiOjAuMCwiQm90dG9tIjowLjB9LCJQYWRkaW5nIjp7IiRpZCI6IjM0MyIsIlRvcCI6MC4wLCJMZWZ0IjowLjAsIlJpZ2h0IjowLjAsIkJvdHRvbSI6MC4wfSwiQmFja2dyb3VuZCI6bnVsbCwiSXNWaXNpYmxlIjp0cnVlLCJXaWR0aCI6MC4wLCJIZWlnaHQiOjAuMCwiQm9yZGVyU3R5bGUiOm51bGwsIlBhcmVudFN0eWxlIjpudWxsfSwiQmFja2dyb3VuZFN0eWxlIjp7IiRpZCI6IjM0NCIsIk1hcmdpbiI6eyIkaWQiOiIzNDUiLCJUb3AiOjAuMCwiTGVmdCI6MC4wLCJSaWdodCI6MC4wLCJCb3R0b20iOjAuMH0sIlBhZGRpbmciOnsiJGlkIjoiMzQ2IiwiVG9wIjowLjAsIkxlZnQiOjAuMCwiUmlnaHQiOjAuMCwiQm90dG9tIjowLjB9LCJCYWNrZ3JvdW5kIjp7IiRpZCI6IjM0NyIsIkNvbG9yIjp7IiRpZCI6IjM0OCIsIkEiOjUxLCJSIjoxNjUsIkciOjE2NSwiQiI6MTY1fX0sIklzVmlzaWJsZSI6dHJ1ZSwiV2lkdGgiOjAuMCwiSGVpZ2h0IjowLjAsIkJvcmRlclN0eWxlIjp7IiRpZCI6IjM0OSIsIkxpbmVDb2xvciI6eyIkaWQiOiIzNTAiLCIkdHlwZSI6Ik5MUkUuQ29tbW9uLkRvbS5Tb2xpZENvbG9yQnJ1c2gsIE5MUkUuQ29tbW9uIiwiQ29sb3IiOnsiJGlkIjoiMzUxIiwiQSI6MjU1LCJSIjoyMzQsIkciOjIyLCJCIjozMH19LCJMaW5lV2VpZ2h0IjowLjAsIkxpbmVUeXBlIjowLCJQYXJlbnRTdHlsZSI6bnVsbH0sIlBhcmVudFN0eWxlIjpudWxsfSwiTWFyZ2luIjp7IiRpZCI6IjM1MiIsIlRvcCI6MC4wLCJMZWZ0IjowLjAsIlJpZ2h0IjowLjAsIkJvdHRvbSI6MC4wfSwiUGFkZGluZyI6eyIkaWQiOiIzNTMiLCJUb3AiOjAuMCwiTGVmdCI6MC4wLCJSaWdodCI6MC4wLCJCb3R0b20iOjAuMH0sIklzVmlzaWJsZSI6dHJ1ZSwiV2lkdGgiOjAuMCwiSGVpZ2h0IjowLjAsIkJvcmRlclN0eWxlIjp7IiRpZCI6IjM1NCIsIkxpbmVDb2xvciI6bnVsbCwiTGluZVdlaWdodCI6MC4wLCJMaW5lVHlwZSI6MCwiUGFyZW50U3R5bGUiOm51bGx9LCJQYXJlbnRTdHlsZSI6bnVsbH0sIk1hcmdpbiI6eyIkaWQiOiIzNTUiLCJUb3AiOjAuMCwiTGVmdCI6MC4wLCJSaWdodCI6MC4wLCJCb3R0b20iOjAuMH0sIlBhZGRpbmciOnsiJGlkIjoiMzU2IiwiVG9wIjowLjAsIkxlZnQiOjAuMCwiUmlnaHQiOjAuMCwiQm90dG9tIjowLjB9LCJJc1Zpc2libGUiOnRydWUsIldpZHRoIjowLjAsIkhlaWdodCI6MC4wLCJCb3JkZXJTdHlsZSI6eyIkaWQiOiIzNTciLCJMaW5lQ29sb3IiOm51bGwsIkxpbmVXZWlnaHQiOjAuMCwiTGluZVR5cGUiOjAsIlBhcmVudFN0eWxlIjpudWxsfSwiUGFyZW50U3R5bGUiOm51bGx9fSx7IiRpZCI6IjM1OCIsIl9hY3Rpdml0aWVzIjpbeyIkaWQiOiIzNTkiLCJfcm93cyI6W3siJGlkIjoiMzYwIiwiX3Rhc2tzIjpbeyIkaWQiOiIzNjEiLCJfYXR0YWNoZWRNaWxlc3RvbmVzIjpbXSwiVGFza0RlZmluaXRpb24iOnsiJGlkIjoiMzYyIiwiR3JvdXBOYW1lIjpudWxsLCJTdGFydERhdGUiOiIyMDI1LTAxLTEzVDAwOjAwOjAwWiIsIkVuZERhdGUiOiIyMDI1LTAxLTE0VDIzOjU5OjAwWiIsIlBlcmNlbnRhZ2VDb21wbGV0ZSI6bnVsbCwiU3R5bGUiOnsiJGlkIjoiMzYzIiwiU2hhcGUiOjEsIlNoYXBlVGhpY2tuZXNzIjoxLCJEdXJhdGlvbkZvcm1hdCI6MCwiSW5jbHVkZU5vbldvcmtpbmdEYXlzSW5EdXJhdGlvbiI6ZmFsc2UsIlBlcmNlbnRhZ2VDb21wbGV0ZVN0eWxlIjp7IiRpZCI6IjM2NCIsIkZvbnRTZXR0aW5ncyI6eyIkaWQiOiIzNjUiLCJGb250U2l6ZSI6MTAsIkZvbnROYW1lIjoiQ2FsaWJyaSIsIklzQm9sZCI6ZmFsc2UsIklzSXRhbGljIjpmYWxzZSwiSXNVbmRlcmxpbmVkIjpmYWxzZSwiUGFyZW50U3R5bGUiOm51bGx9LCJBdXRvU2l6ZSI6MCwiRm9yZWdyb3VuZCI6eyIkaWQiOiIzNjYiLCJDb2xvciI6eyIkaWQiOiIzNjc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M2OCIsIlRvcCI6MC4wLCJMZWZ0IjowLjAsIlJpZ2h0IjowLjAsIkJvdHRvbSI6MC4wfSwiUGFkZGluZyI6eyIkaWQiOiIzNjkiLCJUb3AiOjAuMCwiTGVmdCI6MC4wLCJSaWdodCI6MC4wLCJCb3R0b20iOjAuMH0sIkJhY2tncm91bmQiOnsiJGlkIjoiMzcwIiwiQ29sb3IiOnsiJGlkIjoiMzcxIiwiQSI6ODksIlIiOjExNSwiRyI6MTE1LCJCIjoxMTV9fSwiSXNWaXNpYmxlIjp0cnVlLCJXaWR0aCI6MC4wLCJIZWlnaHQiOjAuMCwiQm9yZGVyU3R5bGUiOnsiJGlkIjoiMzcyIiwiTGluZUNvbG9yIjpudWxsLCJMaW5lV2VpZ2h0IjowLjAsIkxpbmVUeXBlIjowLCJQYXJlbnRTdHlsZSI6bnVsbH0sIlBhcmVudFN0eWxlIjpudWxsfSwiRHVyYXRpb25TdHlsZSI6eyIkaWQiOiIzNzMiLCJGb250U2V0dGluZ3MiOnsiJGlkIjoiMzc0IiwiRm9udFNpemUiOjEwLCJGb250TmFtZSI6IkNhbGlicmkiLCJJc0JvbGQiOmZhbHNlLCJJc0l0YWxpYyI6ZmFsc2UsIklzVW5kZXJsaW5lZCI6ZmFsc2UsIlBhcmVudFN0eWxlIjpudWxsfSwiQXV0b1NpemUiOjAsIkZvcmVncm91bmQiOnsiJGlkIjoiMzc1IiwiQ29sb3IiOnsiJGlkIjoiMzc2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zNzciLCJUb3AiOjAuMCwiTGVmdCI6MC4wLCJSaWdodCI6MC4wLCJCb3R0b20iOjAuMH0sIlBhZGRpbmciOnsiJGlkIjoiMzc4IiwiVG9wIjowLjAsIkxlZnQiOjAuMCwiUmlnaHQiOjAuMCwiQm90dG9tIjowLjB9LCJCYWNrZ3JvdW5kIjp7IiRpZCI6IjM3OSIsIkNvbG9yIjp7IiRpZCI6IjM4MCIsIkEiOjAsIlIiOjI1NSwiRyI6MjU1LCJCIjoyNTV9fSwiSXNWaXNpYmxlIjp0cnVlLCJXaWR0aCI6MC4wLCJIZWlnaHQiOjAuMCwiQm9yZGVyU3R5bGUiOnsiJGlkIjoiMzgxIiwiTGluZUNvbG9yIjpudWxsLCJMaW5lV2VpZ2h0IjowLjAsIkxpbmVUeXBlIjowLCJQYXJlbnRTdHlsZSI6bnVsbH0sIlBhcmVudFN0eWxlIjpudWxsfSwiSG9yaXpvbnRhbENvbm5lY3RvclN0eWxlIjp7IiRpZCI6IjM4MiIsIkxpbmVDb2xvciI6eyIkaWQiOiIzODMiLCIkdHlwZSI6Ik5MUkUuQ29tbW9uLkRvbS5Tb2xpZENvbG9yQnJ1c2gsIE5MUkUuQ29tbW9uIiwiQ29sb3IiOnsiJGlkIjoiMzg0IiwiQSI6MjU1LCJSIjoyMDQsIkciOjIwNCwiQiI6MjA0fX0sIkxpbmVXZWlnaHQiOjEuMCwiTGluZVR5cGUiOjAsIlBhcmVudFN0eWxlIjpudWxsfSwiVmVydGljYWxDb25uZWN0b3JTdHlsZSI6eyIkaWQiOiIzODUiLCJMaW5lQ29sb3IiOnsiJGlkIjoiMzg2IiwiJHR5cGUiOiJOTFJFLkNvbW1vbi5Eb20uU29saWRDb2xvckJydXNoLCBOTFJFLkNvbW1vbiIsIkNvbG9yIjp7IiRpZCI6IjM4NyIsIkEiOjI1NSwiUiI6MjA0LCJHIjoyMDQsIkIiOjIwNH19LCJMaW5lV2VpZ2h0IjowLjAsIkxpbmVUeXBlIjowLCJQYXJlbnRTdHlsZSI6bnVsbH0sIk1hcmdpbiI6bnVsbCwiU3RhcnREYXRlUG9zaXRpb24iOjMsIkVuZERhdGVQb3NpdGlvbiI6MywiRGF0ZUlzVmlzaWJsZSI6dHJ1ZSwiVGl0bGVQb3NpdGlvbiI6NCwiRHVyYXRpb25Qb3NpdGlvbiI6NiwiUGVyY2VudGFnZUNvbXBsZXRlZFBvc2l0aW9uIjoyLCJTcGFjaW5nIjozLCJJc0JlbG93VGltZWJhbmQiOnRydWUsIlBlcmNlbnRhZ2VDb21wbGV0ZVNoYXBlT3BhY2l0eSI6MzUsIlNoYXBlU3R5bGUiOnsiJGlkIjoiMzg4IiwiTWFyZ2luIjp7IiRpZCI6IjM4OSIsIlRvcCI6MC4wLCJMZWZ0Ijo0LjAsIlJpZ2h0Ijo0LjAsIkJvdHRvbSI6MC4wfSwiUGFkZGluZyI6eyIkaWQiOiIzOTAiLCJUb3AiOjAuMCwiTGVmdCI6MC4wLCJSaWdodCI6MC4wLCJCb3R0b20iOjAuMH0sIkJhY2tncm91bmQiOnsiJGlkIjoiMzkxIiwiQ29sb3IiOnsiJGlkIjoiMzkyIiwiQSI6MjU1LCJSIjoyNDcsIkciOjE1MCwiQiI6NzB9fSwiSXNWaXNpYmxlIjp0cnVlLCJXaWR0aCI6MC4wLCJIZWlnaHQiOjE2LjAsIkJvcmRlclN0eWxlIjp7IiRpZCI6IjM5MyIsIkxpbmVDb2xvciI6eyIkaWQiOiIzOTQiLCIkdHlwZSI6Ik5MUkUuQ29tbW9uLkRvbS5Tb2xpZENvbG9yQnJ1c2gsIE5MUkUuQ29tbW9uIiwiQ29sb3IiOnsiJGlkIjoiMzk1IiwiQSI6MjU1LCJSIjoyMzQsIkciOjIyLCJCIjozMH19LCJMaW5lV2VpZ2h0IjowLjAsIkxpbmVUeXBlIjowLCJQYXJlbnRTdHlsZSI6bnVsbH0sIlBhcmVudFN0eWxlIjpudWxsfSwiVGl0bGVTdHlsZSI6eyIkaWQiOiIzOTYiLCJGb250U2V0dGluZ3MiOnsiJGlkIjoiMzk3IiwiRm9udFNpemUiOjExLCJGb250TmFtZSI6IkNhbGlicmkiLCJJc0JvbGQiOnRydWUsIklzSXRhbGljIjpmYWxzZSwiSXNVbmRlcmxpbmVkIjpmYWxzZSwiUGFyZW50U3R5bGUiOm51bGx9LCJBdXRvU2l6ZSI6MCwiRm9yZWdyb3VuZCI6eyIkaWQiOiIzOTgiLCJDb2xvciI6eyIkaWQiOiIzOTkiLCJBIjoyNTUsIlIiOjAsIkciOjAsIkIiOjB9fSwiTWF4V2lkdGgiOjcyMC4wLCJNYXhIZWlnaHQiOiJJbmZpbml0eSIsIlNtYXJ0Rm9yZWdyb3VuZElzQWN0aXZlIjpmYWxzZSwiSG9yaXpvbnRhbEFsaWdubWVudCI6MCwiVmVydGljYWxBbGlnbm1lbnQiOjAsIlNtYXJ0Rm9yZWdyb3VuZCI6bnVsbCwiQmFja2dyb3VuZEZpbGxUeXBlIjowLCJNYXJnaW4iOnsiJGlkIjoiNDAwIiwiVG9wIjowLjAsIkxlZnQiOjAuMCwiUmlnaHQiOjAuMCwiQm90dG9tIjowLjB9LCJQYWRkaW5nIjp7IiRpZCI6IjQwMSIsIlRvcCI6MC4wLCJMZWZ0IjowLjAsIlJpZ2h0IjowLjAsIkJvdHRvbSI6MC4wfSwiQmFja2dyb3VuZCI6eyIkaWQiOiI0MDIiLCJDb2xvciI6eyIkaWQiOiI0MDMiLCJBIjowLCJSIjoyNTUsIkciOjI1NSwiQiI6MjU1fX0sIklzVmlzaWJsZSI6dHJ1ZSwiV2lkdGgiOjAuMCwiSGVpZ2h0IjowLjAsIkJvcmRlclN0eWxlIjp7IiRpZCI6IjQwNCIsIkxpbmVDb2xvciI6bnVsbCwiTGluZVdlaWdodCI6MC4wLCJMaW5lVHlwZSI6MCwiUGFyZW50U3R5bGUiOm51bGx9LCJQYXJlbnRTdHlsZSI6bnVsbH0sIkRhdGVTdHlsZSI6eyIkaWQiOiI0MDUiLCJGb250U2V0dGluZ3MiOnsiJGlkIjoiNDA2IiwiRm9udFNpemUiOjEwLCJGb250TmFtZSI6IkNhbGlicmkiLCJJc0JvbGQiOmZhbHNlLCJJc0l0YWxpYyI6ZmFsc2UsIklzVW5kZXJsaW5lZCI6ZmFsc2UsIlBhcmVudFN0eWxlIjpudWxsfSwiQXV0b1NpemUiOjAsIkZvcmVncm91bmQiOnsiJGlkIjoiNDA3IiwiQ29sb3IiOnsiJGlkIjoiNDA4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0MDkiLCJUb3AiOjAuMCwiTGVmdCI6MC4wLCJSaWdodCI6MC4wLCJCb3R0b20iOjAuMH0sIlBhZGRpbmciOnsiJGlkIjoiNDEwIiwiVG9wIjowLjAsIkxlZnQiOjAuMCwiUmlnaHQiOjAuMCwiQm90dG9tIjowLjB9LCJCYWNrZ3JvdW5kIjp7IiRpZCI6IjQxMSIsIkNvbG9yIjp7IiRpZCI6IjQxMiIsIkEiOjAsIlIiOjI1NSwiRyI6MjU1LCJCIjoyNTV9fSwiSXNWaXNpYmxlIjp0cnVlLCJXaWR0aCI6MC4wLCJIZWlnaHQiOjAuMCwiQm9yZGVyU3R5bGUiOnsiJGlkIjoiNDEzIiwiTGluZUNvbG9yIjpudWxsLCJMaW5lV2VpZ2h0IjowLjAsIkxpbmVUeXBlIjowLCJQYXJlbnRTdHlsZSI6bnVsbH0sIlBhcmVudFN0eWxlIjpudWxsfSwiRGF0ZUZvcm1hdCI6eyIkaWQiOiI0MTQ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DE1IiwiRm9ybWF0IjowLCJJc1Zpc2libGUiOmZhbHNlLCJMYXN0S25vd25WaXNpYmlsaXR5U3RhdGUiOmZhbHNlfSwiSXNWaXNpYmxlIjp0cnVlLCJQYXJlbnRTdHlsZSI6bnVsbH0sIkluZGV4IjowLCJTbWFydER1cmF0aW9uQWN0aXZhdGVkIjpmYWxzZSwiRGF0ZUZvcm1hdCI6eyIkcmVmIjoiNDE0In0sIldlZWtOdW1iZXJpbmciOnsiJGlkIjoiNDE2IiwiRm9ybWF0IjowLCJJc1Zpc2libGUiOmZhbHNlLCJMYXN0S25vd25WaXNpYmlsaXR5U3RhdGUiOmZhbHNlfSwiSWQiOiI2MTM2Yjk5MC0wNjdhLTQ3YzQtOTk1Zi1hNThkMjZkMjg0MDciLCJJbXBvcnRJZCI6bnVsbCwiVGl0bGUiOiJJbnN0YWxsYXRpb24gYW5kIHRlc3Qgb2YgTG9jYWwgU0NBREEgIiwiTm90ZSI6bnVsbCwiSHlwZXJsaW5rIjp7IiRpZCI6IjQxNyIsIkFkZHJlc3MiOiIiLCJTdWJBZGRyZXNzIjoiIn0sIklzQ2hhbmdlZCI6ZmFsc2UsIklzTmV3IjpmYWxzZX19XSwiX21pbGVzdG9uZXMiOltdLCJJZCI6IjAwMDAwMDAwLTAwMDAtMDAwMC0wMDAwLTAwMDAwMDAwMDAwMCIsIklzU2luZ2xlSXRlbVJvdyI6dHJ1ZX0seyIkaWQiOiI0MTgiLCJfdGFza3MiOlt7IiRpZCI6IjQxOSIsIl9hdHRhY2hlZE1pbGVzdG9uZXMiOltdLCJUYXNrRGVmaW5pdGlvbiI6eyIkaWQiOiI0MjAiLCJHcm91cE5hbWUiOm51bGwsIlN0YXJ0RGF0ZSI6IjIwMjUtMDEtMTNUMDA6MDA6MDBaIiwiRW5kRGF0ZSI6IjIwMjUtMDEtMTNUMjM6NTk6MDBaIiwiUGVyY2VudGFnZUNvbXBsZXRlIjpudWxsLCJTdHlsZSI6eyIkaWQiOiI0MjEiLCJTaGFwZSI6MSwiU2hhcGVUaGlja25lc3MiOjEsIkR1cmF0aW9uRm9ybWF0IjowLCJJbmNsdWRlTm9uV29ya2luZ0RheXNJbkR1cmF0aW9uIjpmYWxzZSwiUGVyY2VudGFnZUNvbXBsZXRlU3R5bGUiOnsiJGlkIjoiNDIyIiwiRm9udFNldHRpbmdzIjp7IiRpZCI6IjQyMyIsIkZvbnRTaXplIjoxMCwiRm9udE5hbWUiOiJDYWxpYnJpIiwiSXNCb2xkIjpmYWxzZSwiSXNJdGFsaWMiOmZhbHNlLCJJc1VuZGVybGluZWQiOmZhbHNlLCJQYXJlbnRTdHlsZSI6bnVsbH0sIkF1dG9TaXplIjowLCJGb3JlZ3JvdW5kIjp7IiRpZCI6IjQyNCIsIkNvbG9yIjp7IiRpZCI6IjQy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NDI2IiwiVG9wIjowLjAsIkxlZnQiOjAuMCwiUmlnaHQiOjAuMCwiQm90dG9tIjowLjB9LCJQYWRkaW5nIjp7IiRpZCI6IjQyNyIsIlRvcCI6MC4wLCJMZWZ0IjowLjAsIlJpZ2h0IjowLjAsIkJvdHRvbSI6MC4wfSwiQmFja2dyb3VuZCI6eyIkaWQiOiI0MjgiLCJDb2xvciI6eyIkaWQiOiI0MjkiLCJBIjo4OSwiUiI6MTE1LCJHIjoxMTUsIkIiOjExNX19LCJJc1Zpc2libGUiOnRydWUsIldpZHRoIjowLjAsIkhlaWdodCI6MC4wLCJCb3JkZXJTdHlsZSI6eyIkaWQiOiI0MzAiLCJMaW5lQ29sb3IiOm51bGwsIkxpbmVXZWlnaHQiOjAuMCwiTGluZVR5cGUiOjAsIlBhcmVudFN0eWxlIjpudWxsfSwiUGFyZW50U3R5bGUiOm51bGx9LCJEdXJhdGlvblN0eWxlIjp7IiRpZCI6IjQzMSIsIkZvbnRTZXR0aW5ncyI6eyIkaWQiOiI0MzIiLCJGb250U2l6ZSI6MTAsIkZvbnROYW1lIjoiQ2FsaWJyaSIsIklzQm9sZCI6ZmFsc2UsIklzSXRhbGljIjpmYWxzZSwiSXNVbmRlcmxpbmVkIjpmYWxzZSwiUGFyZW50U3R5bGUiOm51bGx9LCJBdXRvU2l6ZSI6MCwiRm9yZWdyb3VuZCI6eyIkaWQiOiI0MzMiLCJDb2xvciI6eyIkaWQiOiI0MzQ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QzNSIsIlRvcCI6MC4wLCJMZWZ0IjowLjAsIlJpZ2h0IjowLjAsIkJvdHRvbSI6MC4wfSwiUGFkZGluZyI6eyIkaWQiOiI0MzYiLCJUb3AiOjAuMCwiTGVmdCI6MC4wLCJSaWdodCI6MC4wLCJCb3R0b20iOjAuMH0sIkJhY2tncm91bmQiOnsiJGlkIjoiNDM3IiwiQ29sb3IiOnsiJGlkIjoiNDM4IiwiQSI6MCwiUiI6MjU1LCJHIjoyNTUsIkIiOjI1NX19LCJJc1Zpc2libGUiOnRydWUsIldpZHRoIjowLjAsIkhlaWdodCI6MC4wLCJCb3JkZXJTdHlsZSI6eyIkaWQiOiI0MzkiLCJMaW5lQ29sb3IiOm51bGwsIkxpbmVXZWlnaHQiOjAuMCwiTGluZVR5cGUiOjAsIlBhcmVudFN0eWxlIjpudWxsfSwiUGFyZW50U3R5bGUiOm51bGx9LCJIb3Jpem9udGFsQ29ubmVjdG9yU3R5bGUiOnsiJGlkIjoiNDQwIiwiTGluZUNvbG9yIjp7IiRpZCI6IjQ0MSIsIiR0eXBlIjoiTkxSRS5Db21tb24uRG9tLlNvbGlkQ29sb3JCcnVzaCwgTkxSRS5Db21tb24iLCJDb2xvciI6eyIkaWQiOiI0NDIiLCJBIjoyNTUsIlIiOjIwNCwiRyI6MjA0LCJCIjoyMDR9fSwiTGluZVdlaWdodCI6MS4wLCJMaW5lVHlwZSI6MCwiUGFyZW50U3R5bGUiOm51bGx9LCJWZXJ0aWNhbENvbm5lY3RvclN0eWxlIjp7IiRpZCI6IjQ0MyIsIkxpbmVDb2xvciI6eyIkaWQiOiI0NDQiLCIkdHlwZSI6Ik5MUkUuQ29tbW9uLkRvbS5Tb2xpZENvbG9yQnJ1c2gsIE5MUkUuQ29tbW9uIiwiQ29sb3IiOnsiJGlkIjoiNDQ1IiwiQSI6MjU1LCJSIjoyMDQsIkciOjIwNCwiQiI6MjA0fX0sIkxpbmVXZWlnaHQiOjAuMCwiTGluZVR5cGUiOjAsIlBhcmVudFN0eWxlIjpudWxsfSwiTWFyZ2luIjpudWxsLCJTdGFydERhdGVQb3NpdGlvbiI6MywiRW5kRGF0ZVBvc2l0aW9uIjozLCJEYXRlSXNWaXNpYmxlIjp0cnVlLCJUaXRsZVBvc2l0aW9uIjo0LCJEdXJhdGlvblBvc2l0aW9uIjo2LCJQZXJjZW50YWdlQ29tcGxldGVkUG9zaXRpb24iOjYsIlNwYWNpbmciOjUsIklzQmVsb3dUaW1lYmFuZCI6dHJ1ZSwiUGVyY2VudGFnZUNvbXBsZXRlU2hhcGVPcGFjaXR5IjozNSwiU2hhcGVTdHlsZSI6eyIkaWQiOiI0NDYiLCJNYXJnaW4iOnsiJGlkIjoiNDQ3IiwiVG9wIjowLjAsIkxlZnQiOjQuMCwiUmlnaHQiOjQuMCwiQm90dG9tIjowLjB9LCJQYWRkaW5nIjp7IiRpZCI6IjQ0OCIsIlRvcCI6MC4wLCJMZWZ0IjowLjAsIlJpZ2h0IjowLjAsIkJvdHRvbSI6MC4wfSwiQmFja2dyb3VuZCI6eyIkaWQiOiI0NDkiLCJDb2xvciI6eyIkaWQiOiI0NTAiLCJBIjoyNTUsIlIiOjI1NCwiRyI6MTg2LCJCIjoxMH19LCJJc1Zpc2libGUiOnRydWUsIldpZHRoIjowLjAsIkhlaWdodCI6MTYuMCwiQm9yZGVyU3R5bGUiOnsiJGlkIjoiNDUxIiwiTGluZUNvbG9yIjp7IiRpZCI6IjQ1MiIsIiR0eXBlIjoiTkxSRS5Db21tb24uRG9tLlNvbGlkQ29sb3JCcnVzaCwgTkxSRS5Db21tb24iLCJDb2xvciI6eyIkaWQiOiI0NTMiLCJBIjoyNTUsIlIiOjIzNCwiRyI6MjIsIkIiOjMwfX0sIkxpbmVXZWlnaHQiOjAuMCwiTGluZVR5cGUiOjAsIlBhcmVudFN0eWxlIjpudWxsfSwiUGFyZW50U3R5bGUiOm51bGx9LCJUaXRsZVN0eWxlIjp7IiRpZCI6IjQ1NCIsIkZvbnRTZXR0aW5ncyI6eyIkaWQiOiI0NTUiLCJGb250U2l6ZSI6MTEsIkZvbnROYW1lIjoiQ2FsaWJyaSIsIklzQm9sZCI6dHJ1ZSwiSXNJdGFsaWMiOmZhbHNlLCJJc1VuZGVybGluZWQiOmZhbHNlLCJQYXJlbnRTdHlsZSI6bnVsbH0sIkF1dG9TaXplIjowLCJGb3JlZ3JvdW5kIjp7IiRpZCI6IjQ1NiIsIkNvbG9yIjp7IiRpZCI6IjQ1NyIsIkEiOjI1NSwiUiI6MCwiRyI6MCwiQiI6MH19LCJNYXhXaWR0aCI6NzIwLjAsIk1heEhlaWdodCI6IkluZmluaXR5IiwiU21hcnRGb3JlZ3JvdW5kSXNBY3RpdmUiOmZhbHNlLCJIb3Jpem9udGFsQWxpZ25tZW50IjowLCJWZXJ0aWNhbEFsaWdubWVudCI6MCwiU21hcnRGb3JlZ3JvdW5kIjpudWxsLCJCYWNrZ3JvdW5kRmlsbFR5cGUiOjAsIk1hcmdpbiI6eyIkaWQiOiI0NTgiLCJUb3AiOjAuMCwiTGVmdCI6MC4wLCJSaWdodCI6MC4wLCJCb3R0b20iOjAuMH0sIlBhZGRpbmciOnsiJGlkIjoiNDU5IiwiVG9wIjowLjAsIkxlZnQiOjAuMCwiUmlnaHQiOjAuMCwiQm90dG9tIjowLjB9LCJCYWNrZ3JvdW5kIjp7IiRpZCI6IjQ2MCIsIkNvbG9yIjp7IiRpZCI6IjQ2MSIsIkEiOjAsIlIiOjI1NSwiRyI6MjU1LCJCIjoyNTV9fSwiSXNWaXNpYmxlIjp0cnVlLCJXaWR0aCI6MC4wLCJIZWlnaHQiOjAuMCwiQm9yZGVyU3R5bGUiOnsiJGlkIjoiNDYyIiwiTGluZUNvbG9yIjpudWxsLCJMaW5lV2VpZ2h0IjowLjAsIkxpbmVUeXBlIjowLCJQYXJlbnRTdHlsZSI6bnVsbH0sIlBhcmVudFN0eWxlIjpudWxsfSwiRGF0ZVN0eWxlIjp7IiRpZCI6IjQ2MyIsIkZvbnRTZXR0aW5ncyI6eyIkaWQiOiI0NjQiLCJGb250U2l6ZSI6MTAsIkZvbnROYW1lIjoiQ2FsaWJyaSIsIklzQm9sZCI6ZmFsc2UsIklzSXRhbGljIjpmYWxzZSwiSXNVbmRlcmxpbmVkIjpmYWxzZSwiUGFyZW50U3R5bGUiOm51bGx9LCJBdXRvU2l6ZSI6MCwiRm9yZWdyb3VuZCI6eyIkaWQiOiI0NjUiLCJDb2xvciI6eyIkaWQiOiI0NjY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Q2NyIsIlRvcCI6MC4wLCJMZWZ0IjowLjAsIlJpZ2h0IjowLjAsIkJvdHRvbSI6MC4wfSwiUGFkZGluZyI6eyIkaWQiOiI0NjgiLCJUb3AiOjAuMCwiTGVmdCI6MC4wLCJSaWdodCI6MC4wLCJCb3R0b20iOjAuMH0sIkJhY2tncm91bmQiOnsiJGlkIjoiNDY5IiwiQ29sb3IiOnsiJGlkIjoiNDcwIiwiQSI6MCwiUiI6MjU1LCJHIjoyNTUsIkIiOjI1NX19LCJJc1Zpc2libGUiOnRydWUsIldpZHRoIjowLjAsIkhlaWdodCI6MC4wLCJCb3JkZXJTdHlsZSI6eyIkaWQiOiI0NzEiLCJMaW5lQ29sb3IiOm51bGwsIkxpbmVXZWlnaHQiOjAuMCwiTGluZVR5cGUiOjAsIlBhcmVudFN0eWxlIjpudWxsfSwiUGFyZW50U3R5bGUiOm51bGx9LCJEYXRlRm9ybWF0Ijp7IiRpZCI6IjQ3Mi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0NzMiLCJGb3JtYXQiOjAsIklzVmlzaWJsZSI6ZmFsc2UsIkxhc3RLbm93blZpc2liaWxpdHlTdGF0ZSI6ZmFsc2V9LCJJc1Zpc2libGUiOnRydWUsIlBhcmVudFN0eWxlIjpudWxsfSwiSW5kZXgiOjEsIlNtYXJ0RHVyYXRpb25BY3RpdmF0ZWQiOmZhbHNlLCJEYXRlRm9ybWF0Ijp7IiRyZWYiOiI0NzIifSwiV2Vla051bWJlcmluZyI6eyIkaWQiOiI0NzQiLCJGb3JtYXQiOjAsIklzVmlzaWJsZSI6ZmFsc2UsIkxhc3RLbm93blZpc2liaWxpdHlTdGF0ZSI6ZmFsc2V9LCJJZCI6ImRkOTQ2YTMxLWI3MDUtNDEwMS04M2NjLWQwNjUyOGMwZDE2ZSIsIkltcG9ydElkIjpudWxsLCJUaXRsZSI6IlJlbXBsYWNlbWVudCBkZXMgY2FydGVzIHLDqXNlYXV4IGRlcyByZWxhaXMgQXJjdGVxIChyZWxhaXMgMThrVikiLCJOb3RlIjpudWxsLCJIeXBlcmxpbmsiOnsiJGlkIjoiNDc1IiwiQWRkcmVzcyI6IiIsIlN1YkFkZHJlc3MiOiIifSwiSXNDaGFuZ2VkIjpmYWxzZSwiSXNOZXciOmZhbHNlfX1dLCJfbWlsZXN0b25lcyI6W10sIklkIjoiMDAwMDAwMDAtMDAwMC0wMDAwLTAwMDAtMDAwMDAwMDAwMDAwIiwiSXNTaW5nbGVJdGVtUm93Ijp0cnVlfSx7IiRpZCI6IjQ3NiIsIl90YXNrcyI6W3siJGlkIjoiNDc3IiwiX2F0dGFjaGVkTWlsZXN0b25lcyI6W10sIlRhc2tEZWZpbml0aW9uIjp7IiRpZCI6IjQ3OCIsIkdyb3VwTmFtZSI6bnVsbCwiU3RhcnREYXRlIjoiMjAyNC0xMi0xNVQwMDowMDowMCIsIkVuZERhdGUiOiIyMDI1LTAyLTE1VDIzOjU5OjAwIiwiUGVyY2VudGFnZUNvbXBsZXRlIjpudWxsLCJTdHlsZSI6eyIkaWQiOiI0NzkiLCJTaGFwZSI6MSwiU2hhcGVUaGlja25lc3MiOjEsIkR1cmF0aW9uRm9ybWF0Ijo1LCJJbmNsdWRlTm9uV29ya2luZ0RheXNJbkR1cmF0aW9uIjpmYWxzZSwiUGVyY2VudGFnZUNvbXBsZXRlU3R5bGUiOnsiJGlkIjoiNDgwIiwiRm9udFNldHRpbmdzIjp7IiRpZCI6IjQ4MSIsIkZvbnRTaXplIjoxMCwiRm9udE5hbWUiOiJDYWxpYnJpIiwiSXNCb2xkIjpmYWxzZSwiSXNJdGFsaWMiOmZhbHNlLCJJc1VuZGVybGluZWQiOmZhbHNlLCJQYXJlbnRTdHlsZSI6bnVsbH0sIkF1dG9TaXplIjowLCJGb3JlZ3JvdW5kIjp7IiRpZCI6IjQ4MiIsIkNvbG9yIjp7IiRpZCI6IjQ4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NDg0IiwiVG9wIjowLjAsIkxlZnQiOjAuMCwiUmlnaHQiOjAuMCwiQm90dG9tIjowLjB9LCJQYWRkaW5nIjp7IiRpZCI6IjQ4NSIsIlRvcCI6MC4wLCJMZWZ0IjowLjAsIlJpZ2h0IjowLjAsIkJvdHRvbSI6MC4wfSwiQmFja2dyb3VuZCI6eyIkaWQiOiI0ODYiLCJDb2xvciI6eyIkaWQiOiI0ODciLCJBIjo4OSwiUiI6MTE1LCJHIjoxMTUsIkIiOjExNX19LCJJc1Zpc2libGUiOnRydWUsIldpZHRoIjowLjAsIkhlaWdodCI6MC4wLCJCb3JkZXJTdHlsZSI6eyIkaWQiOiI0ODgiLCJMaW5lQ29sb3IiOm51bGwsIkxpbmVXZWlnaHQiOjAuMCwiTGluZVR5cGUiOjAsIlBhcmVudFN0eWxlIjpudWxsfSwiUGFyZW50U3R5bGUiOm51bGx9LCJEdXJhdGlvblN0eWxlIjp7IiRpZCI6IjQ4OSIsIkZvbnRTZXR0aW5ncyI6eyIkaWQiOiI0OTAiLCJGb250U2l6ZSI6MTAsIkZvbnROYW1lIjoiQ2FsaWJyaSIsIklzQm9sZCI6ZmFsc2UsIklzSXRhbGljIjpmYWxzZSwiSXNVbmRlcmxpbmVkIjpmYWxzZSwiUGFyZW50U3R5bGUiOm51bGx9LCJBdXRvU2l6ZSI6MCwiRm9yZWdyb3VuZCI6eyIkaWQiOiI0OTEiLCJDb2xvciI6eyIkaWQiOiI0OTI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Q5MyIsIlRvcCI6MC4wLCJMZWZ0IjowLjAsIlJpZ2h0IjowLjAsIkJvdHRvbSI6MC4wfSwiUGFkZGluZyI6eyIkaWQiOiI0OTQiLCJUb3AiOjAuMCwiTGVmdCI6MC4wLCJSaWdodCI6MC4wLCJCb3R0b20iOjAuMH0sIkJhY2tncm91bmQiOnsiJGlkIjoiNDk1IiwiQ29sb3IiOnsiJGlkIjoiNDk2IiwiQSI6MCwiUiI6MjU1LCJHIjoyNTUsIkIiOjI1NX19LCJJc1Zpc2libGUiOnRydWUsIldpZHRoIjowLjAsIkhlaWdodCI6MC4wLCJCb3JkZXJTdHlsZSI6eyIkaWQiOiI0OTciLCJMaW5lQ29sb3IiOm51bGwsIkxpbmVXZWlnaHQiOjAuMCwiTGluZVR5cGUiOjAsIlBhcmVudFN0eWxlIjpudWxsfSwiUGFyZW50U3R5bGUiOm51bGx9LCJIb3Jpem9udGFsQ29ubmVjdG9yU3R5bGUiOnsiJGlkIjoiNDk4IiwiTGluZUNvbG9yIjp7IiRpZCI6IjQ5OSIsIiR0eXBlIjoiTkxSRS5Db21tb24uRG9tLlNvbGlkQ29sb3JCcnVzaCwgTkxSRS5Db21tb24iLCJDb2xvciI6eyIkaWQiOiI1MDAiLCJBIjoyNTUsIlIiOjIwNCwiRyI6MjA0LCJCIjoyMDR9fSwiTGluZVdlaWdodCI6MS4wLCJMaW5lVHlwZSI6MCwiUGFyZW50U3R5bGUiOm51bGx9LCJWZXJ0aWNhbENvbm5lY3RvclN0eWxlIjp7IiRpZCI6IjUwMSIsIkxpbmVDb2xvciI6eyIkaWQiOiI1MDIiLCIkdHlwZSI6Ik5MUkUuQ29tbW9uLkRvbS5Tb2xpZENvbG9yQnJ1c2gsIE5MUkUuQ29tbW9uIiwiQ29sb3IiOnsiJGlkIjoiNTAzIiwiQSI6MjU1LCJSIjoyMDQsIkciOjIwNCwiQiI6MjA0fX0sIkxpbmVXZWlnaHQiOjAuMCwiTGluZVR5cGUiOjAsIlBhcmVudFN0eWxlIjpudWxsfSwiTWFyZ2luIjpudWxsLCJTdGFydERhdGVQb3NpdGlvbiI6NiwiRW5kRGF0ZVBvc2l0aW9uIjo2LCJEYXRlSXNWaXNpYmxlIjpmYWxzZSwiVGl0bGVQb3NpdGlvbiI6MiwiRHVyYXRpb25Qb3NpdGlvbiI6MywiUGVyY2VudGFnZUNvbXBsZXRlZFBvc2l0aW9uIjoyLCJTcGFjaW5nIjozLCJJc0JlbG93VGltZWJhbmQiOnRydWUsIlBlcmNlbnRhZ2VDb21wbGV0ZVNoYXBlT3BhY2l0eSI6MzUsIlNoYXBlU3R5bGUiOnsiJGlkIjoiNTA0IiwiTWFyZ2luIjp7IiRpZCI6IjUwNSIsIlRvcCI6MC4wLCJMZWZ0Ijo0LjAsIlJpZ2h0Ijo0LjAsIkJvdHRvbSI6MC4wfSwiUGFkZGluZyI6eyIkaWQiOiI1MDYiLCJUb3AiOjAuMCwiTGVmdCI6MC4wLCJSaWdodCI6MC4wLCJCb3R0b20iOjAuMH0sIkJhY2tncm91bmQiOnsiJGlkIjoiNTA3IiwiQ29sb3IiOnsiJGlkIjoiNTA4IiwiQSI6MjU1LCJSIjoyNDcsIkciOjE1MCwiQiI6NzB9fSwiSXNWaXNpYmxlIjp0cnVlLCJXaWR0aCI6MC4wLCJIZWlnaHQiOjE2LjAsIkJvcmRlclN0eWxlIjp7IiRpZCI6IjUwOSIsIkxpbmVDb2xvciI6eyIkaWQiOiI1MTAiLCIkdHlwZSI6Ik5MUkUuQ29tbW9uLkRvbS5Tb2xpZENvbG9yQnJ1c2gsIE5MUkUuQ29tbW9uIiwiQ29sb3IiOnsiJGlkIjoiNTExIiwiQSI6MjU1LCJSIjoyMzQsIkciOjIyLCJCIjozMH19LCJMaW5lV2VpZ2h0IjowLjAsIkxpbmVUeXBlIjowLCJQYXJlbnRTdHlsZSI6bnVsbH0sIlBhcmVudFN0eWxlIjpudWxsfSwiVGl0bGVTdHlsZSI6eyIkaWQiOiI1MTIiLCJGb250U2V0dGluZ3MiOnsiJGlkIjoiNTEzIiwiRm9udFNpemUiOjExLCJGb250TmFtZSI6IkNhbGlicmkiLCJJc0JvbGQiOnRydWUsIklzSXRhbGljIjpmYWxzZSwiSXNVbmRlcmxpbmVkIjpmYWxzZSwiUGFyZW50U3R5bGUiOm51bGx9LCJBdXRvU2l6ZSI6MiwiRm9yZWdyb3VuZCI6eyIkaWQiOiI1MTQiLCJDb2xvciI6eyIkaWQiOiI1MTUiLCJBIjoyNTUsIlIiOjAsIkciOjAsIkIiOjB9fSwiTWF4V2lkdGgiOjI3NS4wLCJNYXhIZWlnaHQiOiJJbmZpbml0eSIsIlNtYXJ0Rm9yZWdyb3VuZElzQWN0aXZlIjpmYWxzZSwiSG9yaXpvbnRhbEFsaWdubWVudCI6MSwiVmVydGljYWxBbGlnbm1lbnQiOjAsIlNtYXJ0Rm9yZWdyb3VuZCI6bnVsbCwiQmFja2dyb3VuZEZpbGxUeXBlIjowLCJNYXJnaW4iOnsiJGlkIjoiNTE2IiwiVG9wIjowLjAsIkxlZnQiOjAuMCwiUmlnaHQiOjAuMCwiQm90dG9tIjowLjB9LCJQYWRkaW5nIjp7IiRpZCI6IjUxNyIsIlRvcCI6MC4wLCJMZWZ0IjowLjAsIlJpZ2h0IjowLjAsIkJvdHRvbSI6MC4wfSwiQmFja2dyb3VuZCI6eyIkaWQiOiI1MTgiLCJDb2xvciI6eyIkaWQiOiI1MTkiLCJBIjowLCJSIjoyNTUsIkciOjI1NSwiQiI6MjU1fX0sIklzVmlzaWJsZSI6dHJ1ZSwiV2lkdGgiOjAuMCwiSGVpZ2h0IjowLjAsIkJvcmRlclN0eWxlIjp7IiRpZCI6IjUyMCIsIkxpbmVDb2xvciI6bnVsbCwiTGluZVdlaWdodCI6MC4wLCJMaW5lVHlwZSI6MCwiUGFyZW50U3R5bGUiOm51bGx9LCJQYXJlbnRTdHlsZSI6bnVsbH0sIkRhdGVTdHlsZSI6eyIkaWQiOiI1MjEiLCJGb250U2V0dGluZ3MiOnsiJGlkIjoiNTIyIiwiRm9udFNpemUiOjEwLCJGb250TmFtZSI6IkNhbGlicmkiLCJJc0JvbGQiOmZhbHNlLCJJc0l0YWxpYyI6ZmFsc2UsIklzVW5kZXJsaW5lZCI6ZmFsc2UsIlBhcmVudFN0eWxlIjpudWxsfSwiQXV0b1NpemUiOjAsIkZvcmVncm91bmQiOnsiJGlkIjoiNTIzIiwiQ29sb3IiOnsiJGlkIjoiNTI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1MjUiLCJUb3AiOjAuMCwiTGVmdCI6MC4wLCJSaWdodCI6MC4wLCJCb3R0b20iOjAuMH0sIlBhZGRpbmciOnsiJGlkIjoiNTI2IiwiVG9wIjowLjAsIkxlZnQiOjAuMCwiUmlnaHQiOjAuMCwiQm90dG9tIjowLjB9LCJCYWNrZ3JvdW5kIjp7IiRpZCI6IjUyNyIsIkNvbG9yIjp7IiRpZCI6IjUyOCIsIkEiOjAsIlIiOjI1NSwiRyI6MjU1LCJCIjoyNTV9fSwiSXNWaXNpYmxlIjp0cnVlLCJXaWR0aCI6MC4wLCJIZWlnaHQiOjAuMCwiQm9yZGVyU3R5bGUiOnsiJGlkIjoiNTI5IiwiTGluZUNvbG9yIjpudWxsLCJMaW5lV2VpZ2h0IjowLjAsIkxpbmVUeXBlIjowLCJQYXJlbnRTdHlsZSI6bnVsbH0sIlBhcmVudFN0eWxlIjpudWxsfSwiRGF0ZUZvcm1hdCI6eyIkaWQiOiI1Mz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TMxIiwiRm9ybWF0IjowLCJJc1Zpc2libGUiOmZhbHNlLCJMYXN0S25vd25WaXNpYmlsaXR5U3RhdGUiOmZhbHNlfSwiSXNWaXNpYmxlIjp0cnVlLCJQYXJlbnRTdHlsZSI6bnVsbH0sIkluZGV4IjoyLCJTbWFydER1cmF0aW9uQWN0aXZhdGVkIjpmYWxzZSwiRGF0ZUZvcm1hdCI6eyIkcmVmIjoiNTMwIn0sIldlZWtOdW1iZXJpbmciOnsiJGlkIjoiNTMyIiwiRm9ybWF0IjowLCJJc1Zpc2libGUiOmZhbHNlLCJMYXN0S25vd25WaXNpYmlsaXR5U3RhdGUiOmZhbHNlfSwiSWQiOiJkY2I4MGIzYi1lMzBiLTRlZDgtOGQ5Yy1kN2I4NWU5NDMwNjgiLCJJbXBvcnRJZCI6bnVsbCwiVGl0bGUiOiJSZW1wbGFjZW1lbnQgIEVCRDEqNDkgLS0+IEVCRDcqNDkgICh0cmFuc2ZlcnQgZGUgY2hhcmdlcykiLCJOb3RlIjpudWxsLCJIeXBlcmxpbmsiOnsiJGlkIjoiNTMzIiwiQWRkcmVzcyI6bnVsbCwiU3ViQWRkcmVzcyI6bnVsbH0sIklzQ2hhbmdlZCI6ZmFsc2UsIklzTmV3IjpmYWxzZX19XSwiX21pbGVzdG9uZXMiOltdLCJJZCI6IjAwMDAwMDAwLTAwMDAtMDAwMC0wMDAwLTAwMDAwMDAwMDAwMCIsIklzU2luZ2xlSXRlbVJvdyI6dHJ1ZX1dLCJJbmRleCI6NSwiSWQiOiI4YWMyZTgwMi04N2RlLTQ2ZDUtYWMxZC05NzZlM2VkNTMwNmYiLCJIZWFkZXJUZXh0IjpudWxsLCJJc0RlZmF1bHQiOnRydWUsIlN0eWxlIjp7IiRpZCI6IjUzNCIsIkhlYWRlclN0eWxlIjp7IiRpZCI6IjUzNSIsIlRleHRTdHlsZSI6eyIkaWQiOiI1MzYiLCJGb250U2V0dGluZ3MiOnsiJGlkIjoiNTM3IiwiRm9udFNpemUiOjExLCJGb250TmFtZSI6IkNhbGlicmkiLCJJc0JvbGQiOmZhbHNlLCJJc0l0YWxpYyI6ZmFsc2UsIklzVW5kZXJsaW5lZCI6ZmFsc2UsIlBhcmVudFN0eWxlIjpudWxsfSwiQXV0b1NpemUiOjAsIkZvcmVncm91bmQiOnsiJGlkIjoiNTM4IiwiQ29sb3IiOnsiJGlkIjoiNTM5IiwiQSI6MjU1LCJSIjowLCJHIjowLCJCIjowfX0sIk1heFdpZHRoIjowLjAsIk1heEhlaWdodCI6MC4wLCJTbWFydEZvcmVncm91bmRJc0FjdGl2ZSI6ZmFsc2UsIkhvcml6b250YWxBbGlnbm1lbnQiOjAsIlZlcnRpY2FsQWxpZ25tZW50IjowLCJTbWFydEZvcmVncm91bmQiOm51bGwsIkJhY2tncm91bmRGaWxsVHlwZSI6MCwiTWFyZ2luIjp7IiRpZCI6IjU0MCIsIlRvcCI6MC4wLCJMZWZ0IjowLjAsIlJpZ2h0IjowLjAsIkJvdHRvbSI6MC4wfSwiUGFkZGluZyI6eyIkaWQiOiI1NDEiLCJUb3AiOjAuMCwiTGVmdCI6MC4wLCJSaWdodCI6MC4wLCJCb3R0b20iOjAuMH0sIkJhY2tncm91bmQiOm51bGwsIklzVmlzaWJsZSI6ZmFsc2UsIldpZHRoIjowLjAsIkhlaWdodCI6MC4wLCJCb3JkZXJTdHlsZSI6bnVsbCwiUGFyZW50U3R5bGUiOm51bGx9LCJSZWN0YW5nbGVTdHlsZSI6eyIkaWQiOiI1NDIiLCJNYXJnaW4iOnsiJGlkIjoiNTQzIiwiVG9wIjowLjAsIkxlZnQiOjAuMCwiUmlnaHQiOjAuMCwiQm90dG9tIjowLjB9LCJQYWRkaW5nIjp7IiRpZCI6IjU0NCIsIlRvcCI6MC4wLCJMZWZ0IjowLjAsIlJpZ2h0IjowLjAsIkJvdHRvbSI6MC4wfSwiQmFja2dyb3VuZCI6eyIkaWQiOiI1NDUiLCJDb2xvciI6eyIkaWQiOiI1NDYiLCJBIjo2MywiUiI6MTEyLCJHIjoxNzMsIkIiOjcxfX0sIklzVmlzaWJsZSI6ZmFsc2UsIldpZHRoIjowLjAsIkhlaWdodCI6MC4wLCJCb3JkZXJTdHlsZSI6eyIkaWQiOiI1NDciLCJMaW5lQ29sb3IiOnsiJGlkIjoiNTQ4IiwiJHR5cGUiOiJOTFJFLkNvbW1vbi5Eb20uU29saWRDb2xvckJydXNoLCBOTFJFLkNvbW1vbiIsIkNvbG9yIjp7IiRpZCI6IjU0OSIsIkEiOjI1NSwiUiI6MjU1LCJHIjowLCJCIjowfX0sIkxpbmVXZWlnaHQiOjAuMCwiTGluZVR5cGUiOjAsIlBhcmVudFN0eWxlIjpudWxsfSwiUGFyZW50U3R5bGUiOm51bGx9LCJNYXJnaW4iOnsiJGlkIjoiNTUwIiwiVG9wIjowLjAsIkxlZnQiOjAuMCwiUmlnaHQiOjAuMCwiQm90dG9tIjowLjB9LCJQYWRkaW5nIjp7IiRpZCI6IjU1MSIsIlRvcCI6MC4wLCJMZWZ0IjowLjAsIlJpZ2h0IjowLjAsIkJvdHRvbSI6MC4wfSwiQmFja2dyb3VuZCI6bnVsbCwiSXNWaXNpYmxlIjp0cnVlLCJXaWR0aCI6MC4wLCJIZWlnaHQiOjAuMCwiQm9yZGVyU3R5bGUiOm51bGwsIlBhcmVudFN0eWxlIjpudWxsfSwiQmFja2dyb3VuZFN0eWxlIjp7IiRpZCI6IjU1MiIsIk1hcmdpbiI6eyIkaWQiOiI1NTMiLCJUb3AiOjAuMCwiTGVmdCI6MC4wLCJSaWdodCI6MC4wLCJCb3R0b20iOjAuMH0sIlBhZGRpbmciOnsiJGlkIjoiNTU0IiwiVG9wIjowLjAsIkxlZnQiOjAuMCwiUmlnaHQiOjAuMCwiQm90dG9tIjowLjB9LCJCYWNrZ3JvdW5kIjp7IiRpZCI6IjU1NSIsIkNvbG9yIjp7IiRpZCI6IjU1NiIsIkEiOjUxLCJSIjoxNjUsIkciOjE2NSwiQiI6MTY1fX0sIklzVmlzaWJsZSI6dHJ1ZSwiV2lkdGgiOjAuMCwiSGVpZ2h0IjowLjAsIkJvcmRlclN0eWxlIjp7IiRpZCI6IjU1NyIsIkxpbmVDb2xvciI6eyIkaWQiOiI1NTgiLCIkdHlwZSI6Ik5MUkUuQ29tbW9uLkRvbS5Tb2xpZENvbG9yQnJ1c2gsIE5MUkUuQ29tbW9uIiwiQ29sb3IiOnsiJGlkIjoiNTU5IiwiQSI6MjU1LCJSIjoyMzQsIkciOjIyLCJCIjozMH19LCJMaW5lV2VpZ2h0IjowLjAsIkxpbmVUeXBlIjowLCJQYXJlbnRTdHlsZSI6bnVsbH0sIlBhcmVudFN0eWxlIjpudWxsfSwiTWFyZ2luIjp7IiRpZCI6IjU2MCIsIlRvcCI6MC4wLCJMZWZ0IjowLjAsIlJpZ2h0IjowLjAsIkJvdHRvbSI6MC4wfSwiUGFkZGluZyI6eyIkaWQiOiI1NjEiLCJUb3AiOjAuMCwiTGVmdCI6MC4wLCJSaWdodCI6MC4wLCJCb3R0b20iOjAuMH0sIklzVmlzaWJsZSI6dHJ1ZSwiV2lkdGgiOjAuMCwiSGVpZ2h0IjowLjAsIkJvcmRlclN0eWxlIjp7IiRpZCI6IjU2MiIsIkxpbmVDb2xvciI6bnVsbCwiTGluZVdlaWdodCI6MC4wLCJMaW5lVHlwZSI6MCwiUGFyZW50U3R5bGUiOm51bGx9LCJQYXJlbnRTdHlsZSI6bnVsbH19XSwiSWQiOiI2YTViMDg4MS04ZTRkLTQ0MjAtYjZjNy0xMDc2NmNkODczODUiLCJJbmRleCI6NSwiSGVhZGVyVGV4dCI6IlRyYXZhdXggTUU0OSIsIlN0eWxlIjp7IiRpZCI6IjU2MyIsIlN0eWxlSWQiOiIwMDAwMDAwMC0wMDAwLTAwMDAtMDAwMC0wMDAwMDAwMDAwMDAiLCJIZWFkZXJTdHlsZSI6eyIkaWQiOiI1NjQiLCJUZXh0SXNWZXJ0aWNhbCI6ZmFsc2UsIlRleHRTdHlsZSI6eyIkaWQiOiI1NjUiLCJGb250U2V0dGluZ3MiOnsiJGlkIjoiNTY2IiwiRm9udFNpemUiOjEyLCJGb250TmFtZSI6IkNhbGlicmkiLCJJc0JvbGQiOmZhbHNlLCJJc0l0YWxpYyI6ZmFsc2UsIklzVW5kZXJsaW5lZCI6ZmFsc2UsIlBhcmVudFN0eWxlIjpudWxsfSwiQXV0b1NpemUiOjIsIkZvcmVncm91bmQiOnsiJGlkIjoiNTY3IiwiQ29sb3IiOnsiJGlkIjoiNTY4IiwiQSI6MjU1LCJSIjoyNTUsIkciOjI1NSwiQiI6MjU1fX0sIk1heFdpZHRoIjoiSW5maW5pdHkiLCJNYXhIZWlnaHQiOiJJbmZpbml0eSIsIlNtYXJ0Rm9yZWdyb3VuZElzQWN0aXZlIjpmYWxzZSwiSG9yaXpvbnRhbEFsaWdubWVudCI6MCwiVmVydGljYWxBbGlnbm1lbnQiOjAsIlNtYXJ0Rm9yZWdyb3VuZCI6bnVsbCwiQmFja2dyb3VuZEZpbGxUeXBlIjowLCJNYXJnaW4iOnsiJGlkIjoiNTY5IiwiVG9wIjowLjAsIkxlZnQiOjAuMCwiUmlnaHQiOjAuMCwiQm90dG9tIjowLjB9LCJQYWRkaW5nIjp7IiRpZCI6IjU3MCIsIlRvcCI6MC4wLCJMZWZ0IjowLjAsIlJpZ2h0IjowLjAsIkJvdHRvbSI6MC4wfSwiQmFja2dyb3VuZCI6bnVsbCwiSXNWaXNpYmxlIjpmYWxzZSwiV2lkdGgiOjAuMCwiSGVpZ2h0IjowLjAsIkJvcmRlclN0eWxlIjpudWxsLCJQYXJlbnRTdHlsZSI6bnVsbH0sIlJlY3RhbmdsZVN0eWxlIjp7IiRpZCI6IjU3MSIsIk1hcmdpbiI6eyIkaWQiOiI1NzIiLCJUb3AiOjAuMCwiTGVmdCI6MC4wLCJSaWdodCI6MC4wLCJCb3R0b20iOjAuMH0sIlBhZGRpbmciOnsiJGlkIjoiNTczIiwiVG9wIjowLjAsIkxlZnQiOjAuMCwiUmlnaHQiOjAuMCwiQm90dG9tIjowLjB9LCJCYWNrZ3JvdW5kIjp7IiRpZCI6IjU3NCIsIkNvbG9yIjp7IiRpZCI6IjU3NSIsIkEiOjI1NSwiUiI6MTEyLCJHIjoxNzMsIkIiOjcxfX0sIklzVmlzaWJsZSI6dHJ1ZSwiV2lkdGgiOjAuMCwiSGVpZ2h0IjowLjAsIkJvcmRlclN0eWxlIjp7IiRpZCI6IjU3NiIsIkxpbmVDb2xvciI6eyIkaWQiOiI1NzciLCIkdHlwZSI6Ik5MUkUuQ29tbW9uLkRvbS5Tb2xpZENvbG9yQnJ1c2gsIE5MUkUuQ29tbW9uIiwiQ29sb3IiOnsiJGlkIjoiNTc4IiwiQSI6MjU1LCJSIjoyNTUsIkciOjI1NSwiQiI6MjU1fX0sIkxpbmVXZWlnaHQiOjAuMCwiTGluZVR5cGUiOjAsIlBhcmVudFN0eWxlIjpudWxsfSwiUGFyZW50U3R5bGUiOm51bGx9LCJNYXJnaW4iOnsiJGlkIjoiNTc5IiwiVG9wIjowLjAsIkxlZnQiOjAuMCwiUmlnaHQiOjAuMCwiQm90dG9tIjowLjB9LCJQYWRkaW5nIjp7IiRpZCI6IjU4MCIsIlRvcCI6MC4wLCJMZWZ0IjowLjAsIlJpZ2h0IjowLjAsIkJvdHRvbSI6MC4wfSwiQmFja2dyb3VuZCI6bnVsbCwiSXNWaXNpYmxlIjp0cnVlLCJXaWR0aCI6MC4wLCJIZWlnaHQiOjAuMCwiQm9yZGVyU3R5bGUiOm51bGwsIlBhcmVudFN0eWxlIjpudWxsfSwiQmFja2dyb3VuZFN0eWxlIjp7IiRpZCI6IjU4MSIsIk1hcmdpbiI6eyIkaWQiOiI1ODIiLCJUb3AiOjAuMCwiTGVmdCI6MC4wLCJSaWdodCI6MC4wLCJCb3R0b20iOjAuMH0sIlBhZGRpbmciOnsiJGlkIjoiNTgzIiwiVG9wIjowLjAsIkxlZnQiOjAuMCwiUmlnaHQiOjAuMCwiQm90dG9tIjowLjB9LCJCYWNrZ3JvdW5kIjp7IiRpZCI6IjU4NCIsIkNvbG9yIjp7IiRpZCI6IjU4NSIsIkEiOjAsIlIiOjI1NSwiRyI6MjU1LCJCIjoyNTV9fSwiSXNWaXNpYmxlIjp0cnVlLCJXaWR0aCI6MC4wLCJIZWlnaHQiOjAuMCwiQm9yZGVyU3R5bGUiOnsiJGlkIjoiNTg2IiwiTGluZUNvbG9yIjp7IiRpZCI6IjU4NyIsIiR0eXBlIjoiTkxSRS5Db21tb24uRG9tLlNvbGlkQ29sb3JCcnVzaCwgTkxSRS5Db21tb24iLCJDb2xvciI6eyIkaWQiOiI1ODgiLCJBIjoyNSwiUiI6MTEyLCJHIjoxNzMsIkIiOjcxfX0sIkxpbmVXZWlnaHQiOjAuMCwiTGluZVR5cGUiOjAsIlBhcmVudFN0eWxlIjpudWxsfSwiUGFyZW50U3R5bGUiOm51bGx9LCJJc0Fib3ZlVGltZWJhbmQiOmZhbHNlLCJTcGFjaW5nIjoyLCJEZWZhdWx0U3dpbWxhbmVUYXNrU3R5bGUiOnsiJGlkIjoiNTg5IiwiJHR5cGUiOiJOTFJFLkNvbW1vbi5Eb20uU3R5bGVzLkV4cGxpY2l0U2V0YWJsZVRhc2tTdHlsZSwgTkxSRS5Db21tb24iLCJTaGFwZSI6MSwiU2hhcGVUaGlja25lc3MiOjAsIkR1cmF0aW9uRm9ybWF0Ijo1LCJJbmNsdWRlTm9uV29ya2luZ0RheXNJbkR1cmF0aW9uIjpmYWxzZSwiUGVyY2VudGFnZUNvbXBsZXRlU3R5bGUiOnsiJGlkIjoiNTkwIiwiRm9udFNldHRpbmdzIjp7IiRpZCI6IjU5MSIsIkZvbnRTaXplIjoxMCwiRm9udE5hbWUiOiJDYWxpYnJpIiwiSXNCb2xkIjpmYWxzZSwiSXNJdGFsaWMiOmZhbHNlLCJJc1VuZGVybGluZWQiOmZhbHNlLCJQYXJlbnRTdHlsZSI6bnVsbH0sIkF1dG9TaXplIjowLCJGb3JlZ3JvdW5kIjp7IiRpZCI6IjU5MiIsIkNvbG9yIjp7IiRpZCI6IjU5M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NTk0IiwiVG9wIjowLjAsIkxlZnQiOjAuMCwiUmlnaHQiOjAuMCwiQm90dG9tIjowLjB9LCJQYWRkaW5nIjp7IiRpZCI6IjU5NSIsIlRvcCI6MC4wLCJMZWZ0IjowLjAsIlJpZ2h0IjowLjAsIkJvdHRvbSI6MC4wfSwiQmFja2dyb3VuZCI6eyIkaWQiOiI1OTYiLCJDb2xvciI6eyIkaWQiOiI1OTciLCJBIjo4OSwiUiI6MTE1LCJHIjoxMTUsIkIiOjExNX19LCJJc1Zpc2libGUiOnRydWUsIldpZHRoIjowLjAsIkhlaWdodCI6MC4wLCJCb3JkZXJTdHlsZSI6eyIkaWQiOiI1OTgiLCJMaW5lQ29sb3IiOm51bGwsIkxpbmVXZWlnaHQiOjAuMCwiTGluZVR5cGUiOjAsIlBhcmVudFN0eWxlIjpudWxsfSwiUGFyZW50U3R5bGUiOm51bGx9LCJEdXJhdGlvblN0eWxlIjp7IiRpZCI6IjU5OSIsIkZvbnRTZXR0aW5ncyI6eyIkaWQiOiI2MDAiLCJGb250U2l6ZSI6MTAsIkZvbnROYW1lIjoiQ2FsaWJyaSIsIklzQm9sZCI6ZmFsc2UsIklzSXRhbGljIjpmYWxzZSwiSXNVbmRlcmxpbmVkIjpmYWxzZSwiUGFyZW50U3R5bGUiOm51bGx9LCJBdXRvU2l6ZSI6MCwiRm9yZWdyb3VuZCI6eyIkaWQiOiI2MDEiLCJDb2xvciI6eyIkaWQiOiI2MDI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YwMyIsIlRvcCI6MC4wLCJMZWZ0IjowLjAsIlJpZ2h0IjowLjAsIkJvdHRvbSI6MC4wfSwiUGFkZGluZyI6eyIkaWQiOiI2MDQiLCJUb3AiOjAuMCwiTGVmdCI6MC4wLCJSaWdodCI6MC4wLCJCb3R0b20iOjAuMH0sIkJhY2tncm91bmQiOnsiJGlkIjoiNjA1IiwiQ29sb3IiOnsiJGlkIjoiNjA2IiwiQSI6MCwiUiI6MjU1LCJHIjoyNTUsIkIiOjI1NX19LCJJc1Zpc2libGUiOnRydWUsIldpZHRoIjowLjAsIkhlaWdodCI6MC4wLCJCb3JkZXJTdHlsZSI6eyIkaWQiOiI2MDciLCJMaW5lQ29sb3IiOm51bGwsIkxpbmVXZWlnaHQiOjAuMCwiTGluZVR5cGUiOjAsIlBhcmVudFN0eWxlIjpudWxsfSwiUGFyZW50U3R5bGUiOm51bGx9LCJIb3Jpem9udGFsQ29ubmVjdG9yU3R5bGUiOnsiJGlkIjoiNjA4IiwiTGluZUNvbG9yIjp7IiRpZCI6IjYwOSIsIiR0eXBlIjoiTkxSRS5Db21tb24uRG9tLlNvbGlkQ29sb3JCcnVzaCwgTkxSRS5Db21tb24iLCJDb2xvciI6eyIkaWQiOiI2MTAiLCJBIjoyNTUsIlIiOjIwNCwiRyI6MjA0LCJCIjoyMDR9fSwiTGluZVdlaWdodCI6MS4wLCJMaW5lVHlwZSI6MCwiUGFyZW50U3R5bGUiOm51bGx9LCJWZXJ0aWNhbENvbm5lY3RvclN0eWxlIjp7IiRpZCI6IjYxMSIsIkxpbmVDb2xvciI6eyIkaWQiOiI2MTIiLCIkdHlwZSI6Ik5MUkUuQ29tbW9uLkRvbS5Tb2xpZENvbG9yQnJ1c2gsIE5MUkUuQ29tbW9uIiwiQ29sb3IiOnsiJGlkIjoiNjEzIiwiQSI6MjU1LCJSIjoyMDQsIkciOjIwNCwiQiI6MjA0fX0sIkxpbmVXZWlnaHQiOjAuMCwiTGluZVR5cGUiOjAsIlBhcmVudFN0eWxlIjpudWxsfSwiTWFyZ2luIjpudWxsLCJTdGFydERhdGVQb3NpdGlvbiI6NiwiRW5kRGF0ZVBvc2l0aW9uIjo2LCJEYXRlSXNWaXNpYmxlIjpmYWxzZSwiVGl0bGVQb3NpdGlvbiI6MiwiRHVyYXRpb25Qb3NpdGlvbiI6MywiUGVyY2VudGFnZUNvbXBsZXRlZFBvc2l0aW9uIjoyLCJTcGFjaW5nIjozLCJJc0JlbG93VGltZWJhbmQiOnRydWUsIlBlcmNlbnRhZ2VDb21wbGV0ZVNoYXBlT3BhY2l0eSI6MzUsIlNoYXBlU3R5bGUiOnsiJGlkIjoiNjE0IiwiTWFyZ2luIjp7IiRpZCI6IjYxNSIsIlRvcCI6MC4wLCJMZWZ0Ijo0LjAsIlJpZ2h0Ijo0LjAsIkJvdHRvbSI6MC4wfSwiUGFkZGluZyI6eyIkaWQiOiI2MTYiLCJUb3AiOjAuMCwiTGVmdCI6MC4wLCJSaWdodCI6MC4wLCJCb3R0b20iOjAuMH0sIkJhY2tncm91bmQiOnsiJGlkIjoiNjE3IiwiQ29sb3IiOnsiJGlkIjoiNjE4IiwiQSI6MjU1LCJSIjoxMTIsIkciOjE3MywiQiI6NzF9fSwiSXNWaXNpYmxlIjp0cnVlLCJXaWR0aCI6MC4wLCJIZWlnaHQiOjEwLjAsIkJvcmRlclN0eWxlIjp7IiRpZCI6IjYxOSIsIkxpbmVDb2xvciI6eyIkaWQiOiI2MjAiLCIkdHlwZSI6Ik5MUkUuQ29tbW9uLkRvbS5Tb2xpZENvbG9yQnJ1c2gsIE5MUkUuQ29tbW9uIiwiQ29sb3IiOnsiJGlkIjoiNjIxIiwiQSI6MjU1LCJSIjoyMzQsIkciOjIyLCJCIjozMH19LCJMaW5lV2VpZ2h0IjowLjAsIkxpbmVUeXBlIjowLCJQYXJlbnRTdHlsZSI6bnVsbH0sIlBhcmVudFN0eWxlIjpudWxsfSwiVGl0bGVTdHlsZSI6eyIkaWQiOiI2MjIiLCJGb250U2V0dGluZ3MiOnsiJGlkIjoiNjIzIiwiRm9udFNpemUiOjExLCJGb250TmFtZSI6IkNhbGlicmkiLCJJc0JvbGQiOnRydWUsIklzSXRhbGljIjpmYWxzZSwiSXNVbmRlcmxpbmVkIjpmYWxzZSwiUGFyZW50U3R5bGUiOm51bGx9LCJBdXRvU2l6ZSI6MCwiRm9yZWdyb3VuZCI6eyIkaWQiOiI2MjQiLCJDb2xvciI6eyIkaWQiOiI2MjUiLCJBIjoyNTUsIlIiOjI1NSwiRyI6MjU1LCJCIjoyNTV9fSwiTWF4V2lkdGgiOjIwMC4wLCJNYXhIZWlnaHQiOiJJbmZpbml0eSIsIlNtYXJ0Rm9yZWdyb3VuZElzQWN0aXZlIjpmYWxzZSwiSG9yaXpvbnRhbEFsaWdubWVudCI6MSwiVmVydGljYWxBbGlnbm1lbnQiOjAsIlNtYXJ0Rm9yZWdyb3VuZCI6bnVsbCwiQmFja2dyb3VuZEZpbGxUeXBlIjowLCJNYXJnaW4iOnsiJGlkIjoiNjI2IiwiVG9wIjowLjAsIkxlZnQiOjAuMCwiUmlnaHQiOjAuMCwiQm90dG9tIjowLjB9LCJQYWRkaW5nIjp7IiRpZCI6IjYyNyIsIlRvcCI6MC4wLCJMZWZ0IjowLjAsIlJpZ2h0IjowLjAsIkJvdHRvbSI6MC4wfSwiQmFja2dyb3VuZCI6eyIkaWQiOiI2MjgiLCJDb2xvciI6eyIkaWQiOiI2MjkiLCJBIjowLCJSIjoyNTUsIkciOjI1NSwiQiI6MjU1fX0sIklzVmlzaWJsZSI6dHJ1ZSwiV2lkdGgiOjAuMCwiSGVpZ2h0IjowLjAsIkJvcmRlclN0eWxlIjp7IiRpZCI6IjYzMCIsIkxpbmVDb2xvciI6bnVsbCwiTGluZVdlaWdodCI6MC4wLCJMaW5lVHlwZSI6MCwiUGFyZW50U3R5bGUiOm51bGx9LCJQYXJlbnRTdHlsZSI6bnVsbH0sIkRhdGVTdHlsZSI6eyIkaWQiOiI2MzEiLCJGb250U2V0dGluZ3MiOnsiJGlkIjoiNjMyIiwiRm9udFNpemUiOjEwLCJGb250TmFtZSI6IkNhbGlicmkiLCJJc0JvbGQiOmZhbHNlLCJJc0l0YWxpYyI6ZmFsc2UsIklzVW5kZXJsaW5lZCI6ZmFsc2UsIlBhcmVudFN0eWxlIjpudWxsfSwiQXV0b1NpemUiOjAsIkZvcmVncm91bmQiOnsiJGlkIjoiNjMzIiwiQ29sb3IiOnsiJGlkIjoiNjM0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2MzUiLCJUb3AiOjAuMCwiTGVmdCI6MC4wLCJSaWdodCI6MC4wLCJCb3R0b20iOjAuMH0sIlBhZGRpbmciOnsiJGlkIjoiNjM2IiwiVG9wIjowLjAsIkxlZnQiOjAuMCwiUmlnaHQiOjAuMCwiQm90dG9tIjowLjB9LCJCYWNrZ3JvdW5kIjp7IiRpZCI6IjYzNyIsIkNvbG9yIjp7IiRpZCI6IjYzOCIsIkEiOjAsIlIiOjI1NSwiRyI6MjU1LCJCIjoyNTV9fSwiSXNWaXNpYmxlIjp0cnVlLCJXaWR0aCI6MC4wLCJIZWlnaHQiOjAuMCwiQm9yZGVyU3R5bGUiOnsiJGlkIjoiNjM5IiwiTGluZUNvbG9yIjpudWxsLCJMaW5lV2VpZ2h0IjowLjAsIkxpbmVUeXBlIjowLCJQYXJlbnRTdHlsZSI6bnVsbH0sIlBhcmVudFN0eWxlIjpudWxsfSwiRGF0ZUZvcm1hdCI6eyIkaWQiOiI2NDA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NjQxIiwiRm9ybWF0IjowLCJJc1Zpc2libGUiOmZhbHNlLCJMYXN0S25vd25WaXNpYmlsaXR5U3RhdGUiOmZhbHNlfSwiSXNWaXNpYmxlIjp0cnVlLCJQYXJlbnRTdHlsZSI6bnVsbCwiX2V4cGxpY2l0bHlTZXQiOnsiJGlkIjoiNjQyIiwiU2hhcGVTdHlsZSI6ZmFsc2UsIlRpdGxlU3R5bGUiOmZhbHNlLCJEYXRlU3R5bGUiOmZhbHNlLCJIb3Jpem9udGFsQ29ubmVjdG9yU3R5bGUiOmZhbHNlLCJWZXJ0aWNhbENvbm5lY3RvclN0eWxlIjpmYWxzZSwiUGVyY2VudGFnZUNvbXBsZXRlU2hhcGVPcGFjaXR5IjpmYWxzZSwiRGF0ZUZvcm1hdCI6ZmFsc2UsIklzVmlzaWJsZSI6ZmFsc2UsIlNoYXBlIjpmYWxzZSwiU2hhcGVUaGlja25lc3MiOmZhbHNlLCJNYXJnaW4iOmZhbHNlLCJTdGFydERhdGVQb3NpdGlvbiI6ZmFsc2UsIkVuZERhdGVQb3NpdGlvbiI6ZmFsc2UsIlRpdGxlUG9zaXRpb24iOmZhbHNlLCJEdXJhdGlvblBvc2l0aW9uIjpmYWxzZSwiUGVyY2VudGFnZUNvbXBsZXRlZFBvc2l0aW9uIjpmYWxzZSwiU3BhY2luZyI6ZmFsc2UsIklzQmVsb3dUaW1lYmFuZCI6ZmFsc2UsIkR1cmF0aW9uRm9ybWF0IjpmYWxzZSwiV2Vla051bWJlcmluZyI6ZmFsc2V9fSwiRGVmYXVsdFN3aW1sYW5lTW90U3R5bGUiOnsiJGlkIjoiNjQzIiwiU2hhcGUiOjEsIkNvbm5lY3Rvck1hcmdpbiI6eyIkaWQiOiI2NDQiLCJUb3AiOjAuMCwiTGVmdCI6Mi4wLCJSaWdodCI6Mi4wLCJCb3R0b20iOjAuMH0sIkNvbm5lY3RvclN0eWxlIjp7IiRpZCI6IjY0NSIsIkxpbmVDb2xvciI6eyIkaWQiOiI2NDYiLCIkdHlwZSI6Ik5MUkUuQ29tbW9uLkRvbS5Tb2xpZENvbG9yQnJ1c2gsIE5MUkUuQ29tbW9uIiwiQ29sb3IiOnsiJGlkIjoiNjQ3IiwiQSI6MTI3LCJSIjo3OSwiRyI6MTI5LCJCIjoxODl9fSwiTGluZVdlaWdodCI6MS4wLCJMaW5lVHlwZSI6MCwiUGFyZW50U3R5bGUiOm51bGx9LCJJc0JlbG93VGltZWJhbmQiOnRydWUsIlBvc2l0aW9uT25UYXNrIjozLCJIaWRlRGF0ZSI6ZmFsc2UsIlNoYXBlU2l6ZSI6MCwiU3BhY2luZyI6MC4wLCJQYWRkaW5nIjp7IiRpZCI6IjY0OCIsIlRvcCI6NS4wLCJMZWZ0IjozLjAsIlJpZ2h0IjowLjAsIkJvdHRvbSI6Mi4wfSwiU2hhcGVTdHlsZSI6eyIkaWQiOiI2NDkiLCJNYXJnaW4iOnsiJGlkIjoiNjUwIiwiVG9wIjowLjAsIkxlZnQiOjAuMCwiUmlnaHQiOjAuMCwiQm90dG9tIjowLjB9LCJQYWRkaW5nIjp7IiRpZCI6IjY1MSIsIlRvcCI6MC4wLCJMZWZ0IjowLjAsIlJpZ2h0IjowLjAsIkJvdHRvbSI6MC4wfSwiQmFja2dyb3VuZCI6eyIkaWQiOiI2NTIiLCJDb2xvciI6eyIkaWQiOiI2NTMiLCJBIjoyNTUsIlIiOjU2LCJHIjo4NywiQiI6MzV9fSwiSXNWaXNpYmxlIjp0cnVlLCJXaWR0aCI6MTIuMCwiSGVpZ2h0IjoxNC4wLCJCb3JkZXJTdHlsZSI6eyIkaWQiOiI2NTQiLCJMaW5lQ29sb3IiOnsiJGlkIjoiNjU1IiwiJHR5cGUiOiJOTFJFLkNvbW1vbi5Eb20uU29saWRDb2xvckJydXNoLCBOTFJFLkNvbW1vbiIsIkNvbG9yIjp7IiRpZCI6IjY1NiIsIkEiOjI1NSwiUiI6MjM0LCJHIjoyMiwiQiI6MzB9fSwiTGluZVdlaWdodCI6MC4wLCJMaW5lVHlwZSI6MCwiUGFyZW50U3R5bGUiOm51bGx9LCJQYXJlbnRTdHlsZSI6bnVsbH0sIlRpdGxlU3R5bGUiOnsiJGlkIjoiNjU3IiwiRm9udFNldHRpbmdzIjp7IiRpZCI6IjY1OCIsIkZvbnRTaXplIjoxMSwiRm9udE5hbWUiOiJDYWxpYnJpIiwiSXNCb2xkIjpmYWxzZSwiSXNJdGFsaWMiOmZhbHNlLCJJc1VuZGVybGluZWQiOmZhbHNlLCJQYXJlbnRTdHlsZSI6bnVsbH0sIkF1dG9TaXplIjowLCJGb3JlZ3JvdW5kIjp7IiRpZCI6IjY1OSIsIkNvbG9yIjp7IiRpZCI6IjY2M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2NjEiLCJUb3AiOjAuMCwiTGVmdCI6MC4wLCJSaWdodCI6MC4wLCJCb3R0b20iOjAuMH0sIlBhZGRpbmciOnsiJGlkIjoiNjYyIiwiVG9wIjowLjAsIkxlZnQiOjAuMCwiUmlnaHQiOjAuMCwiQm90dG9tIjowLjB9LCJCYWNrZ3JvdW5kIjp7IiRpZCI6IjY2MyIsIkNvbG9yIjp7IiRpZCI6IjY2NCIsIkEiOjAsIlIiOjI1NSwiRyI6MjU1LCJCIjoyNTV9fSwiSXNWaXNpYmxlIjpmYWxzZSwiV2lkdGgiOjAuMCwiSGVpZ2h0IjowLjAsIkJvcmRlclN0eWxlIjp7IiRpZCI6IjY2NSIsIkxpbmVDb2xvciI6bnVsbCwiTGluZVdlaWdodCI6MC4wLCJMaW5lVHlwZSI6MCwiUGFyZW50U3R5bGUiOm51bGx9LCJQYXJlbnRTdHlsZSI6bnVsbH0sIkRhdGVTdHlsZSI6eyIkaWQiOiI2NjYiLCJGb250U2V0dGluZ3MiOnsiJGlkIjoiNjY3IiwiRm9udFNpemUiOjEwLCJGb250TmFtZSI6IkNhbGlicmkiLCJJc0JvbGQiOmZhbHNlLCJJc0l0YWxpYyI6ZmFsc2UsIklzVW5kZXJsaW5lZCI6ZmFsc2UsIlBhcmVudFN0eWxlIjpudWxsfSwiQXV0b1NpemUiOjAsIkZvcmVncm91bmQiOnsiJGlkIjoiNjY4IiwiQ29sb3IiOnsiJGlkIjoiNjY5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2NzAiLCJUb3AiOjAuMCwiTGVmdCI6MC4wLCJSaWdodCI6MC4wLCJCb3R0b20iOjAuMH0sIlBhZGRpbmciOnsiJGlkIjoiNjcxIiwiVG9wIjowLjAsIkxlZnQiOjAuMCwiUmlnaHQiOjAuMCwiQm90dG9tIjowLjB9LCJCYWNrZ3JvdW5kIjp7IiRpZCI6IjY3MiIsIkNvbG9yIjp7IiRpZCI6IjY3MyIsIkEiOjAsIlIiOjI1NSwiRyI6MjU1LCJCIjoyNTV9fSwiSXNWaXNpYmxlIjpmYWxzZSwiV2lkdGgiOjAuMCwiSGVpZ2h0IjowLjAsIkJvcmRlclN0eWxlIjp7IiRpZCI6IjY3NCIsIkxpbmVDb2xvciI6bnVsbCwiTGluZVdlaWdodCI6MC4wLCJMaW5lVHlwZSI6MCwiUGFyZW50U3R5bGUiOm51bGx9LCJQYXJlbnRTdHlsZSI6bnVsbH0sIkRhdGVGb3JtYXQiOnsiJGlkIjoiNjc1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Njc2IiwiRGF0ZVBhcnRJc1Zpc2libGUiOnRydWUsIlRpbWVQYXJ0SXNWaXNpYmxlIjpmYWxzZX19LCJXZWVrTnVtYmVyaW5nIjp7IiRpZCI6IjY3NyIsIkZvcm1hdCI6MCwiSXNWaXNpYmxlIjpmYWxzZSwiTGFzdEtub3duVmlzaWJpbGl0eVN0YXRlIjpmYWxzZX0sIklzVmlzaWJsZSI6dHJ1ZSwiUGFyZW50U3R5bGUiOm51bGx9LCJEZWZhdWx0U3dpbWxhbmVNaWxlc3RvbmVTdHlsZSI6eyIkaWQiOiI2NzgiLCJUaXRsZVBvc2l0aW9uIjoiUmlnaHQiLCJEYXRlUG9zaXRpb24iOiJMZWZ0IiwiU2hhcGVUeXBlIjoxLCJTaGFwZVNpemUiOjEsIlNwYWNpbmciOjUsIlNoYXBlU3R5bGUiOnsiJGlkIjoiNjc5IiwiTWFyZ2luIjp7IiRpZCI6IjY4MCIsIlRvcCI6MC4wLCJMZWZ0IjowLjAsIlJpZ2h0IjowLjAsIkJvdHRvbSI6MC4wfSwiUGFkZGluZyI6eyIkaWQiOiI2ODEiLCJUb3AiOjAuMCwiTGVmdCI6MC4wLCJSaWdodCI6MC4wLCJCb3R0b20iOjAuMH0sIkJhY2tncm91bmQiOnsiJGlkIjoiNjgyIiwiQ29sb3IiOnsiJGlkIjoiNjgzIiwiQSI6MjU1LCJSIjoxMTIsIkciOjE3MywiQiI6NzF9fSwiSXNWaXNpYmxlIjp0cnVlLCJXaWR0aCI6MTguMCwiSGVpZ2h0IjoyMC4wLCJCb3JkZXJTdHlsZSI6eyIkaWQiOiI2ODQiLCJMaW5lQ29sb3IiOnsiJGlkIjoiNjg1IiwiJHR5cGUiOiJOTFJFLkNvbW1vbi5Eb20uU29saWRDb2xvckJydXNoLCBOTFJFLkNvbW1vbiIsIkNvbG9yIjp7IiRpZCI6IjY4NiIsIkEiOjI1NSwiUiI6MjM0LCJHIjoyMiwiQiI6MzB9fSwiTGluZVdlaWdodCI6MC4wLCJMaW5lVHlwZSI6MCwiUGFyZW50U3R5bGUiOm51bGx9LCJQYXJlbnRTdHlsZSI6bnVsbH0sIlRpdGxlU3R5bGUiOnsiJGlkIjoiNjg3IiwiRm9udFNldHRpbmdzIjp7IiRpZCI6IjY4OCIsIkZvbnRTaXplIjoxMSwiRm9udE5hbWUiOiJDYWxpYnJpIiwiSXNCb2xkIjp0cnVlLCJJc0l0YWxpYyI6ZmFsc2UsIklzVW5kZXJsaW5lZCI6ZmFsc2UsIlBhcmVudFN0eWxlIjpudWxsfSwiQXV0b1NpemUiOjAsIkZvcmVncm91bmQiOnsiJGlkIjoiNjg5IiwiQ29sb3IiOnsiJGlkIjoiNjkw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Y5MSIsIlRvcCI6MC4wLCJMZWZ0IjowLjAsIlJpZ2h0IjowLjAsIkJvdHRvbSI6MC4wfSwiUGFkZGluZyI6eyIkaWQiOiI2OTIiLCJUb3AiOjAuMCwiTGVmdCI6MC4wLCJSaWdodCI6MC4wLCJCb3R0b20iOjAuMH0sIkJhY2tncm91bmQiOnsiJGlkIjoiNjkzIiwiQ29sb3IiOnsiJGlkIjoiNjk0IiwiQSI6ODksIlIiOjAsIkciOjAsIkIiOjB9fSwiSXNWaXNpYmxlIjp0cnVlLCJXaWR0aCI6MC4wLCJIZWlnaHQiOjAuMCwiQm9yZGVyU3R5bGUiOnsiJGlkIjoiNjk1IiwiTGluZUNvbG9yIjpudWxsLCJMaW5lV2VpZ2h0IjowLjAsIkxpbmVUeXBlIjowLCJQYXJlbnRTdHlsZSI6bnVsbH0sIlBhcmVudFN0eWxlIjpudWxsfSwiRGF0ZVN0eWxlIjp7IiRpZCI6IjY5NiIsIkZvbnRTZXR0aW5ncyI6eyIkaWQiOiI2OTciLCJGb250U2l6ZSI6MTAsIkZvbnROYW1lIjoiQ2FsaWJyaSIsIklzQm9sZCI6ZmFsc2UsIklzSXRhbGljIjpmYWxzZSwiSXNVbmRlcmxpbmVkIjpmYWxzZSwiUGFyZW50U3R5bGUiOm51bGx9LCJBdXRvU2l6ZSI6MCwiRm9yZWdyb3VuZCI6eyIkaWQiOiI2OTgiLCJDb2xvciI6eyIkaWQiOiI2OT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cwMCIsIlRvcCI6MC4wLCJMZWZ0IjowLjAsIlJpZ2h0IjowLjAsIkJvdHRvbSI6MC4wfSwiUGFkZGluZyI6eyIkaWQiOiI3MDEiLCJUb3AiOjAuMCwiTGVmdCI6MC4wLCJSaWdodCI6MC4wLCJCb3R0b20iOjAuMH0sIkJhY2tncm91bmQiOnsiJGlkIjoiNzAyIiwiQ29sb3IiOnsiJGlkIjoiNzAzIiwiQSI6ODksIlIiOjAsIkciOjAsIkIiOjB9fSwiSXNWaXNpYmxlIjp0cnVlLCJXaWR0aCI6MC4wLCJIZWlnaHQiOjAuMCwiQm9yZGVyU3R5bGUiOnsiJGlkIjoiNzA0IiwiTGluZUNvbG9yIjpudWxsLCJMaW5lV2VpZ2h0IjowLjAsIkxpbmVUeXBlIjowLCJQYXJlbnRTdHlsZSI6bnVsbH0sIlBhcmVudFN0eWxlIjpudWxsfSwiRGF0ZUZvcm1hdCI6eyIkaWQiOiI3MDUiLCJGb3JtYXRTdHJpbmciOiJNTU0gZCwgeXl5eSIsIlNlcGFyYXRvciI6Ii8iLCJVc2VJbnRlcm5hdGlvbmFsRGF0ZUZvcm1hdCI6ZmFsc2UsIkRhdGVJc1Zpc2libGUiOnRydWUsIlRpbWVJc1Zpc2libGUiOmZhbHNlLCJIb3VyRGlnaXRzIjoxLCJBbVBtRGVzaWduYXRvciI6MiwiVHJpbTAwTWludXRlcyI6ZmFsc2UsIkxhc3RLbm93blZpc2liaWxpdHlTdGF0ZSI6eyIkaWQiOiI3MDYiLCJEYXRlUGFydElzVmlzaWJsZSI6dHJ1ZSwiVGltZVBhcnRJc1Zpc2libGUiOmZhbHNlfX0sIldlZWtOdW1iZXJpbmciOnsiJGlkIjoiNzA3IiwiRm9ybWF0IjowLCJJc1Zpc2libGUiOmZhbHNlLCJMYXN0S25vd25WaXNpYmlsaXR5U3RhdGUiOmZhbHNlfSwiSXNWaXNpYmxlIjp0cnVlLCJQYXJlbnRTdHlsZSI6bnVsbH0sIkRlZmF1bHRTd2ltbGFuZUFjdGl2aXR5U3R5bGUiOnsiJGlkIjoiNzA4IiwiSGVhZGVyU3R5bGUiOnsiJGlkIjoiNzA5IiwiVGV4dFN0eWxlIjp7IiRpZCI6IjcxMCIsIkZvbnRTZXR0aW5ncyI6eyIkaWQiOiI3MTEiLCJGb250U2l6ZSI6MTEsIkZvbnROYW1lIjoiQ2FsaWJyaSIsIklzQm9sZCI6ZmFsc2UsIklzSXRhbGljIjpmYWxzZSwiSXNVbmRlcmxpbmVkIjpmYWxzZSwiUGFyZW50U3R5bGUiOm51bGx9LCJBdXRvU2l6ZSI6MCwiRm9yZWdyb3VuZCI6eyIkaWQiOiI3MTIiLCJDb2xvciI6eyIkaWQiOiI3MTMiLCJBIjoyNTUsIlIiOjAsIkciOjAsIkIiOjB9fSwiTWF4V2lkdGgiOjAuMCwiTWF4SGVpZ2h0IjowLjAsIlNtYXJ0Rm9yZWdyb3VuZElzQWN0aXZlIjpmYWxzZSwiSG9yaXpvbnRhbEFsaWdubWVudCI6MCwiVmVydGljYWxBbGlnbm1lbnQiOjAsIlNtYXJ0Rm9yZWdyb3VuZCI6bnVsbCwiQmFja2dyb3VuZEZpbGxUeXBlIjowLCJNYXJnaW4iOnsiJGlkIjoiNzE0IiwiVG9wIjowLjAsIkxlZnQiOjAuMCwiUmlnaHQiOjAuMCwiQm90dG9tIjowLjB9LCJQYWRkaW5nIjp7IiRpZCI6IjcxNSIsIlRvcCI6MC4wLCJMZWZ0IjowLjAsIlJpZ2h0IjowLjAsIkJvdHRvbSI6MC4wfSwiQmFja2dyb3VuZCI6bnVsbCwiSXNWaXNpYmxlIjpmYWxzZSwiV2lkdGgiOjAuMCwiSGVpZ2h0IjowLjAsIkJvcmRlclN0eWxlIjpudWxsLCJQYXJlbnRTdHlsZSI6bnVsbH0sIlJlY3RhbmdsZVN0eWxlIjp7IiRpZCI6IjcxNiIsIk1hcmdpbiI6eyIkaWQiOiI3MTciLCJUb3AiOjAuMCwiTGVmdCI6MC4wLCJSaWdodCI6MC4wLCJCb3R0b20iOjAuMH0sIlBhZGRpbmciOnsiJGlkIjoiNzE4IiwiVG9wIjowLjAsIkxlZnQiOjAuMCwiUmlnaHQiOjAuMCwiQm90dG9tIjowLjB9LCJCYWNrZ3JvdW5kIjp7IiRpZCI6IjcxOSIsIkNvbG9yIjp7IiRpZCI6IjcyMCIsIkEiOjYzLCJSIjoxMTIsIkciOjE3MywiQiI6NzF9fSwiSXNWaXNpYmxlIjpmYWxzZSwiV2lkdGgiOjAuMCwiSGVpZ2h0IjowLjAsIkJvcmRlclN0eWxlIjp7IiRpZCI6IjcyMSIsIkxpbmVDb2xvciI6eyIkaWQiOiI3MjIiLCIkdHlwZSI6Ik5MUkUuQ29tbW9uLkRvbS5Tb2xpZENvbG9yQnJ1c2gsIE5MUkUuQ29tbW9uIiwiQ29sb3IiOnsiJGlkIjoiNzIzIiwiQSI6MjU1LCJSIjoyNTUsIkciOjAsIkIiOjB9fSwiTGluZVdlaWdodCI6MC4wLCJMaW5lVHlwZSI6MCwiUGFyZW50U3R5bGUiOm51bGx9LCJQYXJlbnRTdHlsZSI6bnVsbH0sIk1hcmdpbiI6eyIkaWQiOiI3MjQiLCJUb3AiOjAuMCwiTGVmdCI6MC4wLCJSaWdodCI6MC4wLCJCb3R0b20iOjAuMH0sIlBhZGRpbmciOnsiJGlkIjoiNzI1IiwiVG9wIjowLjAsIkxlZnQiOjAuMCwiUmlnaHQiOjAuMCwiQm90dG9tIjowLjB9LCJCYWNrZ3JvdW5kIjpudWxsLCJJc1Zpc2libGUiOnRydWUsIldpZHRoIjowLjAsIkhlaWdodCI6MC4wLCJCb3JkZXJTdHlsZSI6bnVsbCwiUGFyZW50U3R5bGUiOm51bGx9LCJCYWNrZ3JvdW5kU3R5bGUiOnsiJGlkIjoiNzI2IiwiTWFyZ2luIjp7IiRpZCI6IjcyNyIsIlRvcCI6MC4wLCJMZWZ0IjowLjAsIlJpZ2h0IjowLjAsIkJvdHRvbSI6MC4wfSwiUGFkZGluZyI6eyIkaWQiOiI3MjgiLCJUb3AiOjAuMCwiTGVmdCI6MC4wLCJSaWdodCI6MC4wLCJCb3R0b20iOjAuMH0sIkJhY2tncm91bmQiOnsiJGlkIjoiNzI5IiwiQ29sb3IiOnsiJGlkIjoiNzMwIiwiQSI6NTEsIlIiOjE2NSwiRyI6MTY1LCJCIjoxNjV9fSwiSXNWaXNpYmxlIjp0cnVlLCJXaWR0aCI6MC4wLCJIZWlnaHQiOjAuMCwiQm9yZGVyU3R5bGUiOnsiJGlkIjoiNzMxIiwiTGluZUNvbG9yIjp7IiRpZCI6IjczMiIsIiR0eXBlIjoiTkxSRS5Db21tb24uRG9tLlNvbGlkQ29sb3JCcnVzaCwgTkxSRS5Db21tb24iLCJDb2xvciI6eyIkaWQiOiI3MzMiLCJBIjoyNTUsIlIiOjIzNCwiRyI6MjIsIkIiOjMwfX0sIkxpbmVXZWlnaHQiOjAuMCwiTGluZVR5cGUiOjAsIlBhcmVudFN0eWxlIjpudWxsfSwiUGFyZW50U3R5bGUiOm51bGx9LCJNYXJnaW4iOnsiJGlkIjoiNzM0IiwiVG9wIjowLjAsIkxlZnQiOjAuMCwiUmlnaHQiOjAuMCwiQm90dG9tIjowLjB9LCJQYWRkaW5nIjp7IiRpZCI6IjczNSIsIlRvcCI6MC4wLCJMZWZ0IjowLjAsIlJpZ2h0IjowLjAsIkJvdHRvbSI6MC4wfSwiSXNWaXNpYmxlIjp0cnVlLCJXaWR0aCI6MC4wLCJIZWlnaHQiOjAuMCwiQm9yZGVyU3R5bGUiOnsiJGlkIjoiNzM2IiwiTGluZUNvbG9yIjpudWxsLCJMaW5lV2VpZ2h0IjowLjAsIkxpbmVUeXBlIjowLCJQYXJlbnRTdHlsZSI6bnVsbH0sIlBhcmVudFN0eWxlIjpudWxsfSwiTWFyZ2luIjp7IiRpZCI6IjczNyIsIlRvcCI6MC4wLCJMZWZ0IjowLjAsIlJpZ2h0IjowLjAsIkJvdHRvbSI6MC4wfSwiUGFkZGluZyI6eyIkaWQiOiI3MzgiLCJUb3AiOjAuMCwiTGVmdCI6MC4wLCJSaWdodCI6MC4wLCJCb3R0b20iOjAuMH0sIklzVmlzaWJsZSI6dHJ1ZSwiV2lkdGgiOjAuMCwiSGVpZ2h0IjowLjAsIkJvcmRlclN0eWxlIjp7IiRpZCI6IjczOSIsIkxpbmVDb2xvciI6bnVsbCwiTGluZVdlaWdodCI6MC4wLCJMaW5lVHlwZSI6MCwiUGFyZW50U3R5bGUiOm51bGx9LCJQYXJlbnRTdHlsZSI6bnVsbH19XSwiQ3VsdHVyZUluZm9OYW1lIjoiZW4tVVMiLCJTdHlsZU5hbWUiOm51bGwsIlZlcnNpb24iOnsiJGlkIjoiNzQwIiwiVmVyc2lvbiI6IjQuMS4wIiwiT3JpZ2luYWxBc3NlbWJseVZlcnNpb24iOiI4LjAxLjAyLjAwIiwiRWRpdGlvbiI6bnVsbCwiTGFzdFNhdmVkRWRpdGlvbiI6NCwiSXNQbHVzRWRpdGlvbiI6ZmFsc2UsIklzUHJvRWRpdGlvbiI6ZmFsc2V9LCJFZmZlY3QiOjEsIlN0eWxlIjp7IiRpZCI6Ijc0MSIsIkRlZmF1bHREZXBlbmRlbmN5U3R5bGUiOnsiJGlkIjoiNzQyIiwiTGluZVN0eWxlIjp7IiRpZCI6Ijc0MyIsIkxpbmVDb2xvciI6eyIkaWQiOiI3NDQiLCIkdHlwZSI6Ik5MUkUuQ29tbW9uLkRvbS5Tb2xpZENvbG9yQnJ1c2gsIE5MUkUuQ29tbW9uIiwiQ29sb3IiOnsiJGlkIjoiNzQ1IiwiQSI6MjU1LCJSIjowLCJHIjowLCJCIjowfX0sIkxpbmVXZWlnaHQiOjEuMCwiTGluZVR5cGUiOjAsIlBhcmVudFN0eWxlIjpudWxsfSwiRW5kQXJyb3doZWFkTGluZVN0eWxlIjp7IiRpZCI6Ijc0NiIsIktpbmQiOjEsIldpZHRoIjoxLCJMZW5ndGgiOjAsIlBhcmVudFN0eWxlIjpudWxsfSwiQnJpbmdUb0Zyb250Ijp0cnVlLCJFbGJvd1JhZGl1cyI6MC4wLCJNYXJnaW4iOnsiJGlkIjoiNzQ3IiwiVG9wIjowLjAsIkxlZnQiOjAuMCwiUmlnaHQiOjAuMCwiQm90dG9tIjowLjB9LCJQYWRkaW5nIjp7IiRpZCI6Ijc0OCIsIlRvcCI6MC4wLCJMZWZ0IjowLjAsIlJpZ2h0IjowLjAsIkJvdHRvbSI6MC4wfSwiQmFja2dyb3VuZCI6bnVsbCwiSXNWaXNpYmxlIjp0cnVlLCJXaWR0aCI6MC4wLCJIZWlnaHQiOjAuMCwiQm9yZGVyU3R5bGUiOm51bGwsIlBhcmVudFN0eWxlIjpudWxsfSwiQ3JpdGljYWxQYXRoU3R5bGUiOnsiJGlkIjoiNzQ5IiwiQ3JpdGljYWxQYXRoU3R5bGVPcHRpb25zIjoxNCwiTGluZVN0eWxlIjp7IiRpZCI6Ijc1MCIsIkxpbmVDb2xvciI6eyIkaWQiOiI3NTEiLCIkdHlwZSI6Ik5MUkUuQ29tbW9uLkRvbS5Tb2xpZENvbG9yQnJ1c2gsIE5MUkUuQ29tbW9uIiwiQ29sb3IiOnsiJGlkIjoiNzUyIiwiQSI6MjU1LCJSIjoyMjIsIkciOjUwLCJCIjo1MH19LCJMaW5lV2VpZ2h0IjoxLjAsIkxpbmVUeXBlIjowLCJQYXJlbnRTdHlsZSI6bnVsbH0sIlRpdGxlRm9yZWdyb3VuZCI6eyIkaWQiOiI3NTMiLCJDb2xvciI6eyIkaWQiOiI3NTQiLCJBIjoyNTUsIlIiOjE3NiwiRyI6MTksIkIiOjI1fX0sIlNoYXBlc0JhY2tncm91bmQiOnsiJGlkIjoiNzU1IiwiQ29sb3IiOnsiJGlkIjoiNzU2IiwiQSI6MjU1LCJSIjoyNTMsIkciOjIwMywiQiI6MjA4fX0sIlNoYXBlc0JvcmRlclN0eWxlIjp7IiRpZCI6Ijc1NyIsIkxpbmVDb2xvciI6eyIkaWQiOiI3NTgiLCIkdHlwZSI6Ik5MUkUuQ29tbW9uLkRvbS5Tb2xpZENvbG9yQnJ1c2gsIE5MUkUuQ29tbW9uIiwiQ29sb3IiOnsiJGlkIjoiNzU5IiwiQSI6MjU1LCJSIjoyMjIsIkciOjUwLCJCIjo1MH19LCJMaW5lV2VpZ2h0IjoxLjUsIkxpbmVUeXBlIjowLCJQYXJlbnRTdHlsZSI6bnVsbH0sIk1hcmdpbiI6eyIkaWQiOiI3NjAiLCJUb3AiOjAuMCwiTGVmdCI6MC4wLCJSaWdodCI6MC4wLCJCb3R0b20iOjAuMH0sIlBhZGRpbmciOnsiJGlkIjoiNzYxIiwiVG9wIjowLjAsIkxlZnQiOjAuMCwiUmlnaHQiOjAuMCwiQm90dG9tIjowLjB9LCJCYWNrZ3JvdW5kIjpudWxsLCJJc1Zpc2libGUiOmZhbHNlLCJXaWR0aCI6MC4wLCJIZWlnaHQiOjAuMCwiQm9yZGVyU3R5bGUiOnsiJGlkIjoiNzYyIiwiTGluZUNvbG9yIjpudWxsLCJMaW5lV2VpZ2h0IjowLjAsIkxpbmVUeXBlIjowLCJQYXJlbnRTdHlsZSI6bnVsbH0sIlBhcmVudFN0eWxlIjpudWxsfSwiUGFuZWxzU3BhY2luZ0RlZmluaXRpb24iOnsiJGlkIjoiNzYzIiwiU3BhY2luZ0Fib3ZlVGltZWJhbmQiOjUsIlNwYWNpbmdCZWxvd1RpbWViYW5kIjo1LCJTcGFjaW5nQWJvdmVCZXR3ZWVuU3dpbWxhbmVzQW5kVGFza3MiOjUsIlNwYWNpbmdCZWxvd0JldHdlZW5Td2ltbGFuZXNBbmRUYXNrcyI6NX0sIlRpbWViYW5kU3R5bGUiOnsiJGlkIjoiNzY0IiwiU2NhbGVNYXJraW5nIjowLCJTaGFwZSI6MCwiU2hhcGVTdHlsZSI6eyIkaWQiOiI3NjUiLCJNYXJnaW4iOnsiJGlkIjoiNzY2IiwiVG9wIjowLjAsIkxlZnQiOjEwLjAsIlJpZ2h0IjoxMC4wLCJCb3R0b20iOjAuMH0sIlBhZGRpbmciOnsiJGlkIjoiNzY3IiwiVG9wIjozLjAsIkxlZnQiOjAuMCwiUmlnaHQiOjAuMCwiQm90dG9tIjozLjB9LCJCYWNrZ3JvdW5kIjp7IiRpZCI6Ijc2OCIsIkNvbG9yIjp7IiRpZCI6Ijc2OSIsIkEiOjI1NSwiUiI6NjgsIkciOjg0LCJCIjoxMDZ9fSwiSXNWaXNpYmxlIjp0cnVlLCJXaWR0aCI6ODU4LjAsIkhlaWdodCI6MTQuMzk5OTk5NjE4NTMwMjczLCJCb3JkZXJTdHlsZSI6eyIkaWQiOiI3NzAiLCJMaW5lQ29sb3IiOnsiJGlkIjoiNzcxIiwiJHR5cGUiOiJOTFJFLkNvbW1vbi5Eb20uU29saWRDb2xvckJydXNoLCBOTFJFLkNvbW1vbiIsIkNvbG9yIjp7IiRpZCI6Ijc3MiIsIkEiOjI1NSwiUiI6MjU1LCJHIjowLCJCIjowfX0sIkxpbmVXZWlnaHQiOjAuMCwiTGluZVR5cGUiOjAsIlBhcmVudFN0eWxlIjpudWxsfSwiUGFyZW50U3R5bGUiOm51bGx9LCJNaWRkbGVUaWVyU2hhcGVTdHlsZSI6eyIkaWQiOiI3NzMiLCJNYXJnaW4iOnsiJGlkIjoiNzc0IiwiVG9wIjowLjAsIkxlZnQiOjEwLjAsIlJpZ2h0IjoxMC4wLCJCb3R0b20iOjAuMH0sIlBhZGRpbmciOnsiJGlkIjoiNzc1IiwiVG9wIjozLjAsIkxlZnQiOjAuMCwiUmlnaHQiOjAuMCwiQm90dG9tIjozLjB9LCJCYWNrZ3JvdW5kIjp7IiRpZCI6Ijc3NiIsIkNvbG9yIjp7IiRpZCI6Ijc3NyIsIkEiOjI1NSwiUiI6MTE1LCJHIjoxMTUsIkIiOjExNX19LCJJc1Zpc2libGUiOnRydWUsIldpZHRoIjo4NTguMCwiSGVpZ2h0IjoxNC4zOTk5OTk2MTg1MzAyNzMsIkJvcmRlclN0eWxlIjp7IiRpZCI6Ijc3OCIsIkxpbmVDb2xvciI6eyIkaWQiOiI3NzkiLCIkdHlwZSI6Ik5MUkUuQ29tbW9uLkRvbS5Tb2xpZENvbG9yQnJ1c2gsIE5MUkUuQ29tbW9uIiwiQ29sb3IiOnsiJGlkIjoiNzgwIiwiQSI6MjU1LCJSIjoyNTUsIkciOjAsIkIiOjB9fSwiTGluZVdlaWdodCI6MC4wLCJMaW5lVHlwZSI6MCwiUGFyZW50U3R5bGUiOm51bGx9LCJQYXJlbnRTdHlsZSI6bnVsbH0sIkJvdHRvbVRpZXJTaGFwZVN0eWxlIjp7IiRpZCI6Ijc4MSIsIk1hcmdpbiI6eyIkaWQiOiI3ODIiLCJUb3AiOjAuMCwiTGVmdCI6MTAuMCwiUmlnaHQiOjEwLjAsIkJvdHRvbSI6MC4wfSwiUGFkZGluZyI6eyIkaWQiOiI3ODMiLCJUb3AiOjMuMCwiTGVmdCI6MC4wLCJSaWdodCI6MC4wLCJCb3R0b20iOjMuMH0sIkJhY2tncm91bmQiOnsiJGlkIjoiNzg0IiwiQ29sb3IiOnsiJGlkIjoiNzg1IiwiQSI6MjU1LCJSIjoyNTUsIkciOjI1NSwiQiI6MjU1fX0sIklzVmlzaWJsZSI6dHJ1ZSwiV2lkdGgiOjg1OC4wLCJIZWlnaHQiOjE0LjM5OTk5OTYxODUzMDI3MywiQm9yZGVyU3R5bGUiOnsiJGlkIjoiNzg2IiwiTGluZUNvbG9yIjp7IiRyZWYiOiI3NzEifSwiTGluZVdlaWdodCI6MC4wLCJMaW5lVHlwZSI6MCwiUGFyZW50U3R5bGUiOm51bGx9LCJQYXJlbnRTdHlsZSI6bnVsbH0sIlJpZ2h0RW5kQ2Fwc1N0eWxlIjp7IiRpZCI6Ijc4NyIsIkZvbnRTZXR0aW5ncyI6eyIkaWQiOiI3ODgiLCJGb250U2l6ZSI6MTgsIkZvbnROYW1lIjoiQ2FsaWJyaSIsIklzQm9sZCI6dHJ1ZSwiSXNJdGFsaWMiOmZhbHNlLCJJc1VuZGVybGluZWQiOmZhbHNlLCJQYXJlbnRTdHlsZSI6bnVsbH0sIkF1dG9TaXplIjowLCJGb3JlZ3JvdW5kIjp7IiRpZCI6Ijc4OSIsIkNvbG9yIjp7IiRpZCI6Ijc5MCIsIkEiOjI1NSwiUiI6NjgsIkciOjg0LCJCIjoxMDZ9fSwiTWF4V2lkdGgiOiJJbmZpbml0eSIsIk1heEhlaWdodCI6IkluZmluaXR5IiwiU21hcnRGb3JlZ3JvdW5kSXNBY3RpdmUiOmZhbHNlLCJIb3Jpem9udGFsQWxpZ25tZW50IjowLCJWZXJ0aWNhbEFsaWdubWVudCI6MCwiU21hcnRGb3JlZ3JvdW5kIjpudWxsLCJCYWNrZ3JvdW5kRmlsbFR5cGUiOjAsIk1hcmdpbiI6eyIkaWQiOiI3OTEiLCJUb3AiOjAuMCwiTGVmdCI6MC4wLCJSaWdodCI6MjAuMCwiQm90dG9tIjowLjB9LCJQYWRkaW5nIjp7IiRpZCI6Ijc5MiIsIlRvcCI6MC4wLCJMZWZ0IjowLjAsIlJpZ2h0IjowLjAsIkJvdHRvbSI6MC4wfSwiQmFja2dyb3VuZCI6eyIkaWQiOiI3OTMiLCJDb2xvciI6eyIkaWQiOiI3OTQiLCJBIjowLCJSIjowLCJHIjowLCJCIjowfX0sIklzVmlzaWJsZSI6ZmFsc2UsIldpZHRoIjowLjAsIkhlaWdodCI6MC4wLCJCb3JkZXJTdHlsZSI6eyIkaWQiOiI3OTUiLCJMaW5lQ29sb3IiOm51bGwsIkxpbmVXZWlnaHQiOjAuMCwiTGluZVR5cGUiOjAsIlBhcmVudFN0eWxlIjpudWxsfSwiUGFyZW50U3R5bGUiOm51bGx9LCJMZWZ0RW5kQ2Fwc1N0eWxlIjp7IiRpZCI6Ijc5NiIsIkZvbnRTZXR0aW5ncyI6eyIkaWQiOiI3OTciLCJGb250U2l6ZSI6MTgsIkZvbnROYW1lIjoiQ2FsaWJyaSIsIklzQm9sZCI6dHJ1ZSwiSXNJdGFsaWMiOmZhbHNlLCJJc1VuZGVybGluZWQiOmZhbHNlLCJQYXJlbnRTdHlsZSI6bnVsbH0sIkF1dG9TaXplIjowLCJGb3JlZ3JvdW5kIjp7IiRpZCI6Ijc5OCIsIkNvbG9yIjp7IiRpZCI6Ijc5OSIsIkEiOjI1NSwiUiI6NjgsIkciOjg0LCJCIjoxMDZ9fSwiTWF4V2lkdGgiOiJJbmZpbml0eSIsIk1heEhlaWdodCI6IkluZmluaXR5IiwiU21hcnRGb3JlZ3JvdW5kSXNBY3RpdmUiOmZhbHNlLCJIb3Jpem9udGFsQWxpZ25tZW50IjowLCJWZXJ0aWNhbEFsaWdubWVudCI6MCwiU21hcnRGb3JlZ3JvdW5kIjpudWxsLCJCYWNrZ3JvdW5kRmlsbFR5cGUiOjAsIk1hcmdpbiI6eyIkaWQiOiI4MDAiLCJUb3AiOjAuMCwiTGVmdCI6MTAzLjMwMzk2NDc1NzcwOTIsIlJpZ2h0IjowLjAsIkJvdHRvbSI6MC4wfSwiUGFkZGluZyI6eyIkaWQiOiI4MDEiLCJUb3AiOjAuMCwiTGVmdCI6MC4wLCJSaWdodCI6MC4wLCJCb3R0b20iOjAuMH0sIkJhY2tncm91bmQiOnsiJGlkIjoiODAyIiwiQ29sb3IiOnsiJGlkIjoiODAzIiwiQSI6MCwiUiI6MCwiRyI6MCwiQiI6MH19LCJJc1Zpc2libGUiOmZhbHNlLCJXaWR0aCI6MC4wLCJIZWlnaHQiOjAuMCwiQm9yZGVyU3R5bGUiOnsiJGlkIjoiODA0IiwiTGluZUNvbG9yIjpudWxsLCJMaW5lV2VpZ2h0IjowLjAsIkxpbmVUeXBlIjowLCJQYXJlbnRTdHlsZSI6bnVsbH0sIlBhcmVudFN0eWxlIjpudWxsfSwiVG9kYXlUZXh0U3R5bGUiOnsiJGlkIjoiODA1IiwiRm9udFNldHRpbmdzIjp7IiRpZCI6IjgwNiIsIkZvbnRTaXplIjoxMiwiRm9udE5hbWUiOiJDYWxpYnJpIiwiSXNCb2xkIjpmYWxzZSwiSXNJdGFsaWMiOmZhbHNlLCJJc1VuZGVybGluZWQiOmZhbHNlLCJQYXJlbnRTdHlsZSI6bnVsbH0sIkF1dG9TaXplIjowLCJGb3JlZ3JvdW5kIjp7IiRpZCI6IjgwNyIsIkNvbG9yIjp7IiRpZCI6IjgwOCIsIkEiOjI1NSwiUiI6MCwiRyI6MCwiQiI6MH19LCJNYXhXaWR0aCI6MjAwLjAsIk1heEhlaWdodCI6IkluZmluaXR5IiwiU21hcnRGb3JlZ3JvdW5kSXNBY3RpdmUiOmZhbHNlLCJIb3Jpem9udGFsQWxpZ25tZW50IjowLCJWZXJ0aWNhbEFsaWdubWVudCI6MCwiU21hcnRGb3JlZ3JvdW5kIjpudWxsLCJCYWNrZ3JvdW5kRmlsbFR5cGUiOjAsIk1hcmdpbiI6eyIkaWQiOiI4MDkiLCJUb3AiOjAuMCwiTGVmdCI6MC4wLCJSaWdodCI6MC4wLCJCb3R0b20iOjAuMH0sIlBhZGRpbmciOnsiJGlkIjoiODEwIiwiVG9wIjowLjAsIkxlZnQiOjAuMCwiUmlnaHQiOjAuMCwiQm90dG9tIjowLjB9LCJCYWNrZ3JvdW5kIjp7IiRpZCI6IjgxMSIsIkNvbG9yIjp7IiRpZCI6IjgxMiIsIkEiOjAsIlIiOjAsIkciOjAsIkIiOjB9fSwiSXNWaXNpYmxlIjp0cnVlLCJXaWR0aCI6MC4wLCJIZWlnaHQiOjAuMCwiQm9yZGVyU3R5bGUiOnsiJGlkIjoiODEzIiwiTGluZUNvbG9yIjpudWxsLCJMaW5lV2VpZ2h0IjowLjAsIkxpbmVUeXBlIjowLCJQYXJlbnRTdHlsZSI6bnVsbH0sIlBhcmVudFN0eWxlIjpudWxsfSwiVG9kYXlNYXJrZXJTdHlsZSI6eyIkaWQiOiI4MTQiLCJNYXJnaW4iOnsiJGlkIjoiODE1IiwiVG9wIjowLjAsIkxlZnQiOjAuMCwiUmlnaHQiOjAuMCwiQm90dG9tIjowLjB9LCJQYWRkaW5nIjp7IiRpZCI6IjgxNiIsIlRvcCI6MC4wLCJMZWZ0IjowLjAsIlJpZ2h0IjowLjAsIkJvdHRvbSI6MC4wfSwiQmFja2dyb3VuZCI6eyIkaWQiOiI4MTciLCJDb2xvciI6eyIkaWQiOiI4MTgiLCJBIjoyNTUsIlIiOjI1NSwiRyI6MCwiQiI6MH19LCJJc1Zpc2libGUiOnRydWUsIldpZHRoIjowLjAsIkhlaWdodCI6MC4wLCJCb3JkZXJTdHlsZSI6bnVsbCwiUGFyZW50U3R5bGUiOm51bGx9LCJTY2FsZVN0eWxlIjp7IiRpZCI6IjgxOSIsIlNoYXBlIjowLCJTaG93U2VnbWVudFNlcGFyYXRvcnMiOnRydWUsIlNlZ21lbnRTZXBhcmF0b3JPcGFjaXR5IjozMCwiSGFzQmVlblZpc2libGVCZWZvcmUiOnRydWUsIkZvbnRTZXR0aW5ncyI6eyIkaWQiOiI4MjAiLCJGb250U2l6ZSI6MTIsIkZvbnROYW1lIjoiQ2FsaWJyaSIsIklzQm9sZCI6ZmFsc2UsIklzSXRhbGljIjpmYWxzZSwiSXNVbmRlcmxpbmVkIjpmYWxzZSwiUGFyZW50U3R5bGUiOm51bGx9LCJBdXRvU2l6ZSI6MCwiRm9yZWdyb3VuZCI6eyIkaWQiOiI4MjEiLCJDb2xvciI6eyIkaWQiOiI4MjIiLCJBIjoyNTUsIlIiOjIzMSwiRyI6MjMwLCJCIjoyMzB9fSwiTWF4V2lkdGgiOjIwMC4wLCJNYXhIZWlnaHQiOiJJbmZpbml0eSIsIlNtYXJ0Rm9yZWdyb3VuZElzQWN0aXZlIjpmYWxzZSwiSG9yaXpvbnRhbEFsaWdubWVudCI6MCwiVmVydGljYWxBbGlnbm1lbnQiOjEsIlNtYXJ0Rm9yZWdyb3VuZCI6bnVsbCwiQmFja2dyb3VuZEZpbGxUeXBlIjowLCJNYXJnaW4iOnsiJGlkIjoiODIzIiwiVG9wIjowLjAsIkxlZnQiOjUuMCwiUmlnaHQiOjAuMCwiQm90dG9tIjowLjB9LCJQYWRkaW5nIjp7IiRpZCI6IjgyNCIsIlRvcCI6MC4wLCJMZWZ0IjowLjAsIlJpZ2h0IjowLjAsIkJvdHRvbSI6MC4wfSwiQmFja2dyb3VuZCI6eyIkaWQiOiI4MjUiLCJDb2xvciI6eyIkaWQiOiI4MjYiLCJBIjowLCJSIjowLCJHIjowLCJCIjowfX0sIklzVmlzaWJsZSI6dHJ1ZSwiV2lkdGgiOjAuMCwiSGVpZ2h0IjowLjAsIkJvcmRlclN0eWxlIjp7IiRpZCI6IjgyNyIsIkxpbmVDb2xvciI6bnVsbCwiTGluZVdlaWdodCI6MC4wLCJMaW5lVHlwZSI6MCwiUGFyZW50U3R5bGUiOm51bGx9LCJQYXJlbnRTdHlsZSI6bnVsbH0sIlNpbmdsZVNjYWxlU2hhcGVTdHlsZSI6eyIkaWQiOiI4MjgiLCJTaGFwZSI6MywiSGVpZ2h0IjoyMC4wfSwiTWlkZGxlVGllclNjYWxlU3R5bGUiOnsiJGlkIjoiODI5IiwiU2hhcGUiOjAsIlNob3dTZWdtZW50U2VwYXJhdG9ycyI6dHJ1ZSwiU2VnbWVudFNlcGFyYXRvck9wYWNpdHkiOjMwLCJIYXNCZWVuVmlzaWJsZUJlZm9yZSI6dHJ1ZSwiRm9udFNldHRpbmdzIjp7IiRpZCI6IjgzMCIsIkZvbnRTaXplIjoxMiwiRm9udE5hbWUiOiJDYWxpYnJpIiwiSXNCb2xkIjpmYWxzZSwiSXNJdGFsaWMiOmZhbHNlLCJJc1VuZGVybGluZWQiOmZhbHNlLCJQYXJlbnRTdHlsZSI6bnVsbH0sIkF1dG9TaXplIjowLCJGb3JlZ3JvdW5kIjp7IiRpZCI6IjgzMSIsIkNvbG9yIjp7IiRpZCI6IjgzMiIsIkEiOjI1NSwiUiI6MjMxLCJHIjoyMzAsIkIiOjIzMH19LCJNYXhXaWR0aCI6MjAwLjAsIk1heEhlaWdodCI6IkluZmluaXR5IiwiU21hcnRGb3JlZ3JvdW5kSXNBY3RpdmUiOmZhbHNlLCJIb3Jpem9udGFsQWxpZ25tZW50IjowLCJWZXJ0aWNhbEFsaWdubWVudCI6MSwiU21hcnRGb3JlZ3JvdW5kIjpudWxsLCJCYWNrZ3JvdW5kRmlsbFR5cGUiOjAsIk1hcmdpbiI6eyIkaWQiOiI4MzMiLCJUb3AiOjAuMCwiTGVmdCI6NS4wLCJSaWdodCI6MC4wLCJCb3R0b20iOjAuMH0sIlBhZGRpbmciOnsiJGlkIjoiODM0IiwiVG9wIjowLjAsIkxlZnQiOjAuMCwiUmlnaHQiOjAuMCwiQm90dG9tIjowLjB9LCJCYWNrZ3JvdW5kIjp7IiRpZCI6IjgzNSIsIkNvbG9yIjp7IiRpZCI6IjgzNiIsIkEiOjAsIlIiOjAsIkciOjAsIkIiOjB9fSwiSXNWaXNpYmxlIjp0cnVlLCJXaWR0aCI6MC4wLCJIZWlnaHQiOjAuMCwiQm9yZGVyU3R5bGUiOnsiJGlkIjoiODM3IiwiTGluZUNvbG9yIjpudWxsLCJMaW5lV2VpZ2h0IjowLjAsIkxpbmVUeXBlIjowLCJQYXJlbnRTdHlsZSI6bnVsbH0sIlBhcmVudFN0eWxlIjpudWxsfSwiQm90dG9tVGllclNjYWxlU3R5bGUiOnsiJGlkIjoiODM4IiwiU2hhcGUiOjAsIlNob3dTZWdtZW50U2VwYXJhdG9ycyI6dHJ1ZSwiU2VnbWVudFNlcGFyYXRvck9wYWNpdHkiOjMwLCJIYXNCZWVuVmlzaWJsZUJlZm9yZSI6dHJ1ZSwiRm9udFNldHRpbmdzIjp7IiRpZCI6IjgzOSIsIkZvbnRTaXplIjoxMiwiRm9udE5hbWUiOiJDYWxpYnJpIiwiSXNCb2xkIjpmYWxzZSwiSXNJdGFsaWMiOmZhbHNlLCJJc1VuZGVybGluZWQiOmZhbHNlLCJQYXJlbnRTdHlsZSI6bnVsbH0sIkF1dG9TaXplIjowLCJGb3JlZ3JvdW5kIjp7IiRpZCI6Ijg0MCIsIkNvbG9yIjp7IiRpZCI6Ijg0MSIsIkEiOjI1NSwiUiI6MCwiRyI6MCwiQiI6MH19LCJNYXhXaWR0aCI6MjAwLjAsIk1heEhlaWdodCI6IkluZmluaXR5IiwiU21hcnRGb3JlZ3JvdW5kSXNBY3RpdmUiOmZhbHNlLCJIb3Jpem9udGFsQWxpZ25tZW50IjowLCJWZXJ0aWNhbEFsaWdubWVudCI6MSwiU21hcnRGb3JlZ3JvdW5kIjpudWxsLCJCYWNrZ3JvdW5kRmlsbFR5cGUiOjAsIk1hcmdpbiI6eyIkaWQiOiI4NDIiLCJUb3AiOjAuMCwiTGVmdCI6NS4wLCJSaWdodCI6MC4wLCJCb3R0b20iOjAuMH0sIlBhZGRpbmciOnsiJGlkIjoiODQzIiwiVG9wIjowLjAsIkxlZnQiOjAuMCwiUmlnaHQiOjAuMCwiQm90dG9tIjowLjB9LCJCYWNrZ3JvdW5kIjp7IiRpZCI6Ijg0NCIsIkNvbG9yIjp7IiRpZCI6Ijg0NSIsIkEiOjAsIlIiOjAsIkciOjAsIkIiOjB9fSwiSXNWaXNpYmxlIjp0cnVlLCJXaWR0aCI6MC4wLCJIZWlnaHQiOjAuMCwiQm9yZGVyU3R5bGUiOnsiJGlkIjoiODQ2IiwiTGluZUNvbG9yIjpudWxsLCJMaW5lV2VpZ2h0IjowLjAsIkxpbmVUeXBlIjowLCJQYXJlbnRTdHlsZSI6bnVsbH0sIlBhcmVudFN0eWxlIjpudWxsfSwiRWxhcHNlZFRpbWVCYWNrZ3JvdW5kIjp7IiRpZCI6Ijg0NyIsIkNvbG9yIjp7IiRpZCI6Ijg0OCIsIkEiOjE5MSwiUiI6MjU1LCJHIjowLCJCIjowfX0sIkFwcGVuZFllYXJPblllYXJDaGFuZ2UiOmZhbHNlLCJFbGFwc2VkVGltZUZvcm1hdCI6MiwiVG9kYXlNYXJrZXJQb3NpdGlvbiI6MCwiUXVpY2tQb3NpdGlvbiI6MywiQWJzb2x1dGVQb3NpdGlvbiI6MTQyLjgsIk1hcmdpbiI6eyIkaWQiOiI4NDkiLCJUb3AiOjAuMCwiTGVmdCI6MTAuMCwiUmlnaHQiOjEwLjAsIkJvdHRvbSI6MC4wfSwiUGFkZGluZyI6eyIkaWQiOiI4NTAiLCJUb3AiOjAuMCwiTGVmdCI6MC4wLCJSaWdodCI6MC4wLCJCb3R0b20iOjAuMH0sIkJhY2tncm91bmQiOnsiJGlkIjoiODUxIiwiQ29sb3IiOnsiJGlkIjoiODUyIiwiQSI6MjU1LCJSIjo0NywiRyI6NTQsIkIiOjE1M319LCJJc1Zpc2libGUiOnRydWUsIldpZHRoIjowLjAsIkhlaWdodCI6MC4wLCJCb3JkZXJTdHlsZSI6bnVsbCwiUGFyZW50U3R5bGUiOm51bGx9LCJEZWZhdWx0TWlsZXN0b25lU3R5bGUiOnsiJGlkIjoiODUzIiwiU2hhcGUiOjAsIkNvbm5lY3Rvck1hcmdpbiI6eyIkaWQiOiI4NTQiLCJUb3AiOjAuMCwiTGVmdCI6Mi4wLCJSaWdodCI6Mi4wLCJCb3R0b20iOjAuMH0sIkNvbm5lY3RvclN0eWxlIjp7IiRpZCI6Ijg1NSIsIkxpbmVDb2xvciI6eyIkaWQiOiI4NTYiLCIkdHlwZSI6Ik5MUkUuQ29tbW9uLkRvbS5Tb2xpZENvbG9yQnJ1c2gsIE5MUkUuQ29tbW9uIiwiQ29sb3IiOnsiJGlkIjoiODU3IiwiQSI6MTI3LCJSIjo3OSwiRyI6MTI5LCJCIjoxODl9fSwiTGluZVdlaWdodCI6MS4wLCJMaW5lVHlwZSI6MCwiUGFyZW50U3R5bGUiOm51bGx9LCJJc0JlbG93VGltZWJhbmQiOmZhbHNlLCJQb3NpdGlvbk9uVGFzayI6MCwiSGlkZURhdGUiOmZhbHNlLCJTaGFwZVNpemUiOjEsIlNwYWNpbmciOjAuMCwiUGFkZGluZyI6eyIkaWQiOiI4NTgiLCJUb3AiOjUuMCwiTGVmdCI6My4wLCJSaWdodCI6MC4wLCJCb3R0b20iOjIuMH0sIlNoYXBlU3R5bGUiOnsiJGlkIjoiODU5IiwiTWFyZ2luIjp7IiRpZCI6Ijg2MCIsIlRvcCI6MC4wLCJMZWZ0IjowLjAsIlJpZ2h0IjowLjAsIkJvdHRvbSI6MC4wfSwiUGFkZGluZyI6eyIkaWQiOiI4NjEiLCJUb3AiOjAuMCwiTGVmdCI6MC4wLCJSaWdodCI6MC4wLCJCb3R0b20iOjAuMH0sIkJhY2tncm91bmQiOnsiJGlkIjoiODYyIiwiQ29sb3IiOnsiJGlkIjoiODYzIiwiQSI6MjU1LCJSIjoxNzgsIkciOjE0LCJCIjoxOH19LCJJc1Zpc2libGUiOnRydWUsIldpZHRoIjoxOC4wLCJIZWlnaHQiOjIwLjAsIkJvcmRlclN0eWxlIjp7IiRpZCI6Ijg2NCIsIkxpbmVDb2xvciI6eyIkaWQiOiI4NjUiLCIkdHlwZSI6Ik5MUkUuQ29tbW9uLkRvbS5Tb2xpZENvbG9yQnJ1c2gsIE5MUkUuQ29tbW9uIiwiQ29sb3IiOnsiJGlkIjoiODY2IiwiQSI6MjU1LCJSIjoyMzQsIkciOjIyLCJCIjozMH19LCJMaW5lV2VpZ2h0IjowLjAsIkxpbmVUeXBlIjowLCJQYXJlbnRTdHlsZSI6bnVsbH0sIlBhcmVudFN0eWxlIjpudWxsfSwiVGl0bGVTdHlsZSI6eyIkaWQiOiI4NjciLCJGb250U2V0dGluZ3MiOnsiJGlkIjoiODY4IiwiRm9udFNpemUiOjExLCJGb250TmFtZSI6IkNhbGlicmkiLCJJc0JvbGQiOnRydWUsIklzSXRhbGljIjpmYWxzZSwiSXNVbmRlcmxpbmVkIjpmYWxzZSwiUGFyZW50U3R5bGUiOm51bGx9LCJBdXRvU2l6ZSI6MCwiRm9yZWdyb3VuZCI6eyIkaWQiOiI4NjkiLCJDb2xvciI6eyIkaWQiOiI4NzA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ODcxIiwiVG9wIjowLjAsIkxlZnQiOjAuMCwiUmlnaHQiOjAuMCwiQm90dG9tIjowLjB9LCJQYWRkaW5nIjp7IiRpZCI6Ijg3MiIsIlRvcCI6MC4wLCJMZWZ0IjowLjAsIlJpZ2h0IjowLjAsIkJvdHRvbSI6MC4wfSwiQmFja2dyb3VuZCI6eyIkaWQiOiI4NzMiLCJDb2xvciI6eyIkaWQiOiI4NzQiLCJBIjowLCJSIjoyNTUsIkciOjI1NSwiQiI6MjU1fX0sIklzVmlzaWJsZSI6dHJ1ZSwiV2lkdGgiOjAuMCwiSGVpZ2h0IjowLjAsIkJvcmRlclN0eWxlIjp7IiRpZCI6Ijg3NSIsIkxpbmVDb2xvciI6bnVsbCwiTGluZVdlaWdodCI6MC4wLCJMaW5lVHlwZSI6MCwiUGFyZW50U3R5bGUiOm51bGx9LCJQYXJlbnRTdHlsZSI6bnVsbH0sIkRhdGVTdHlsZSI6eyIkaWQiOiI4NzYiLCJGb250U2V0dGluZ3MiOnsiJGlkIjoiODc3IiwiRm9udFNpemUiOjEwLCJGb250TmFtZSI6IkNhbGlicmkiLCJJc0JvbGQiOmZhbHNlLCJJc0l0YWxpYyI6ZmFsc2UsIklzVW5kZXJsaW5lZCI6ZmFsc2UsIlBhcmVudFN0eWxlIjpudWxsfSwiQXV0b1NpemUiOjAsIkZvcmVncm91bmQiOnsiJGlkIjoiODc4IiwiQ29sb3IiOnsiJGlkIjoiODc5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4ODAiLCJUb3AiOjAuMCwiTGVmdCI6MC4wLCJSaWdodCI6MC4wLCJCb3R0b20iOjAuMH0sIlBhZGRpbmciOnsiJGlkIjoiODgxIiwiVG9wIjowLjAsIkxlZnQiOjAuMCwiUmlnaHQiOjAuMCwiQm90dG9tIjowLjB9LCJCYWNrZ3JvdW5kIjp7IiRpZCI6Ijg4MiIsIkNvbG9yIjp7IiRpZCI6Ijg4MyIsIkEiOjAsIlIiOjI1NSwiRyI6MjU1LCJCIjoyNTV9fSwiSXNWaXNpYmxlIjp0cnVlLCJXaWR0aCI6MC4wLCJIZWlnaHQiOjAuMCwiQm9yZGVyU3R5bGUiOnsiJGlkIjoiODg0IiwiTGluZUNvbG9yIjpudWxsLCJMaW5lV2VpZ2h0IjowLjAsIkxpbmVUeXBlIjowLCJQYXJlbnRTdHlsZSI6bnVsbH0sIlBhcmVudFN0eWxlIjpudWxsfSwiRGF0ZUZvcm1hdCI6eyIkaWQiOiI4ODUiLCJGb3JtYXRTdHJpbmciOiJNTU0gZCwgeXl5eSIsIlNlcGFyYXRvciI6Ii8iLCJVc2VJbnRlcm5hdGlvbmFsRGF0ZUZvcm1hdCI6ZmFsc2UsIkRhdGVJc1Zpc2libGUiOnRydWUsIlRpbWVJc1Zpc2libGUiOmZhbHNlLCJIb3VyRGlnaXRzIjoxLCJBbVBtRGVzaWduYXRvciI6MiwiVHJpbTAwTWludXRlcyI6ZmFsc2UsIkxhc3RLbm93blZpc2liaWxpdHlTdGF0ZSI6eyIkaWQiOiI4ODYiLCJEYXRlUGFydElzVmlzaWJsZSI6dHJ1ZSwiVGltZVBhcnRJc1Zpc2libGUiOmZhbHNlfX0sIldlZWtOdW1iZXJpbmciOnsiJGlkIjoiODg3IiwiRm9ybWF0IjowLCJJc1Zpc2libGUiOmZhbHNlLCJMYXN0S25vd25WaXNpYmlsaXR5U3RhdGUiOmZhbHNlfSwiSXNWaXNpYmxlIjp0cnVlLCJQYXJlbnRTdHlsZSI6bnVsbH0sIkRlZmF1bHRNb3RTdHlsZSI6eyIkaWQiOiI4ODgiLCJTaGFwZSI6MCwiQ29ubmVjdG9yTWFyZ2luIjp7IiRpZCI6Ijg4OSIsIlRvcCI6MC4wLCJMZWZ0IjoyLjAsIlJpZ2h0IjoyLjAsIkJvdHRvbSI6MC4wfSwiQ29ubmVjdG9yU3R5bGUiOnsiJGlkIjoiODkwIiwiTGluZUNvbG9yIjp7IiRpZCI6Ijg5MSIsIiR0eXBlIjoiTkxSRS5Db21tb24uRG9tLlNvbGlkQ29sb3JCcnVzaCwgTkxSRS5Db21tb24iLCJDb2xvciI6eyIkaWQiOiI4OTIiLCJBIjoxMjcsIlIiOjc5LCJHIjoxMjksIkIiOjE4OX19LCJMaW5lV2VpZ2h0IjoxLjAsIkxpbmVUeXBlIjowLCJQYXJlbnRTdHlsZSI6bnVsbH0sIklzQmVsb3dUaW1lYmFuZCI6ZmFsc2UsIlBvc2l0aW9uT25UYXNrIjoxLCJIaWRlRGF0ZSI6ZmFsc2UsIlNoYXBlU2l6ZSI6MSwiU3BhY2luZyI6MC4wLCJQYWRkaW5nIjp7IiRpZCI6Ijg5MyIsIlRvcCI6NS4wLCJMZWZ0IjozLjAsIlJpZ2h0IjowLjAsIkJvdHRvbSI6Mi4wfSwiU2hhcGVTdHlsZSI6eyIkaWQiOiI4OTQiLCJNYXJnaW4iOnsiJGlkIjoiODk1IiwiVG9wIjowLjAsIkxlZnQiOjAuMCwiUmlnaHQiOjAuMCwiQm90dG9tIjowLjB9LCJQYWRkaW5nIjp7IiRpZCI6Ijg5NiIsIlRvcCI6MC4wLCJMZWZ0IjowLjAsIlJpZ2h0IjowLjAsIkJvdHRvbSI6MC4wfSwiQmFja2dyb3VuZCI6eyIkaWQiOiI4OTciLCJDb2xvciI6eyIkaWQiOiI4OTgiLCJBIjoyNTUsIlIiOjE3OCwiRyI6MTQsIkIiOjE4fX0sIklzVmlzaWJsZSI6dHJ1ZSwiV2lkdGgiOjE4LjAsIkhlaWdodCI6MjAuMCwiQm9yZGVyU3R5bGUiOnsiJGlkIjoiODk5IiwiTGluZUNvbG9yIjp7IiRpZCI6IjkwMCIsIiR0eXBlIjoiTkxSRS5Db21tb24uRG9tLlNvbGlkQ29sb3JCcnVzaCwgTkxSRS5Db21tb24iLCJDb2xvciI6eyIkaWQiOiI5MDEiLCJBIjoyNTUsIlIiOjIzNCwiRyI6MjIsIkIiOjMwfX0sIkxpbmVXZWlnaHQiOjAuMCwiTGluZVR5cGUiOjAsIlBhcmVudFN0eWxlIjpudWxsfSwiUGFyZW50U3R5bGUiOm51bGx9LCJUaXRsZVN0eWxlIjp7IiRpZCI6IjkwMiIsIkZvbnRTZXR0aW5ncyI6eyIkaWQiOiI5MDMiLCJGb250U2l6ZSI6MTEsIkZvbnROYW1lIjoiQ2FsaWJyaSIsIklzQm9sZCI6dHJ1ZSwiSXNJdGFsaWMiOmZhbHNlLCJJc1VuZGVybGluZWQiOmZhbHNlLCJQYXJlbnRTdHlsZSI6bnVsbH0sIkF1dG9TaXplIjowLCJGb3JlZ3JvdW5kIjp7IiRpZCI6IjkwNCIsIkNvbG9yIjp7IiRpZCI6IjkwNS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5MDYiLCJUb3AiOjAuMCwiTGVmdCI6MC4wLCJSaWdodCI6MC4wLCJCb3R0b20iOjAuMH0sIlBhZGRpbmciOnsiJGlkIjoiOTA3IiwiVG9wIjowLjAsIkxlZnQiOjAuMCwiUmlnaHQiOjAuMCwiQm90dG9tIjowLjB9LCJCYWNrZ3JvdW5kIjp7IiRpZCI6IjkwOCIsIkNvbG9yIjp7IiRpZCI6IjkwOSIsIkEiOjAsIlIiOjI1NSwiRyI6MjU1LCJCIjoyNTV9fSwiSXNWaXNpYmxlIjp0cnVlLCJXaWR0aCI6MC4wLCJIZWlnaHQiOjAuMCwiQm9yZGVyU3R5bGUiOnsiJGlkIjoiOTEwIiwiTGluZUNvbG9yIjpudWxsLCJMaW5lV2VpZ2h0IjowLjAsIkxpbmVUeXBlIjowLCJQYXJlbnRTdHlsZSI6bnVsbH0sIlBhcmVudFN0eWxlIjpudWxsfSwiRGF0ZVN0eWxlIjp7IiRpZCI6IjkxMSIsIkZvbnRTZXR0aW5ncyI6eyIkaWQiOiI5MTIiLCJGb250U2l6ZSI6MTAsIkZvbnROYW1lIjoiQ2FsaWJyaSIsIklzQm9sZCI6ZmFsc2UsIklzSXRhbGljIjpmYWxzZSwiSXNVbmRlcmxpbmVkIjpmYWxzZSwiUGFyZW50U3R5bGUiOm51bGx9LCJBdXRvU2l6ZSI6MCwiRm9yZWdyb3VuZCI6eyIkaWQiOiI5MTMiLCJDb2xvciI6eyIkaWQiOiI5MTQ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kxNSIsIlRvcCI6MC4wLCJMZWZ0IjowLjAsIlJpZ2h0IjowLjAsIkJvdHRvbSI6MC4wfSwiUGFkZGluZyI6eyIkaWQiOiI5MTYiLCJUb3AiOjAuMCwiTGVmdCI6MC4wLCJSaWdodCI6MC4wLCJCb3R0b20iOjAuMH0sIkJhY2tncm91bmQiOnsiJGlkIjoiOTE3IiwiQ29sb3IiOnsiJGlkIjoiOTE4IiwiQSI6MCwiUiI6MjU1LCJHIjoyNTUsIkIiOjI1NX19LCJJc1Zpc2libGUiOnRydWUsIldpZHRoIjowLjAsIkhlaWdodCI6MC4wLCJCb3JkZXJTdHlsZSI6eyIkaWQiOiI5MTkiLCJMaW5lQ29sb3IiOm51bGwsIkxpbmVXZWlnaHQiOjAuMCwiTGluZVR5cGUiOjAsIlBhcmVudFN0eWxlIjpudWxsfSwiUGFyZW50U3R5bGUiOm51bGx9LCJEYXRlRm9ybWF0Ijp7IiRpZCI6IjkyMCIsIkZvcm1hdFN0cmluZyI6Ik1NTSBkLCB5eXl5IiwiU2VwYXJhdG9yIjoiLyIsIlVzZUludGVybmF0aW9uYWxEYXRlRm9ybWF0IjpmYWxzZSwiRGF0ZUlzVmlzaWJsZSI6dHJ1ZSwiVGltZUlzVmlzaWJsZSI6ZmFsc2UsIkhvdXJEaWdpdHMiOjEsIkFtUG1EZXNpZ25hdG9yIjoyLCJUcmltMDBNaW51dGVzIjpmYWxzZSwiTGFzdEtub3duVmlzaWJpbGl0eVN0YXRlIjp7IiRpZCI6IjkyMSIsIkRhdGVQYXJ0SXNWaXNpYmxlIjp0cnVlLCJUaW1lUGFydElzVmlzaWJsZSI6ZmFsc2V9fSwiV2Vla051bWJlcmluZyI6eyIkaWQiOiI5MjIiLCJGb3JtYXQiOjAsIklzVmlzaWJsZSI6ZmFsc2UsIkxhc3RLbm93blZpc2liaWxpdHlTdGF0ZSI6ZmFsc2V9LCJJc1Zpc2libGUiOnRydWUsIlBhcmVudFN0eWxlIjpudWxsfSwiRGVmYXVsdFRhc2tTdHlsZSI6eyIkaWQiOiI5MjMiLCJTaGFwZSI6MSwiU2hhcGVUaGlja25lc3MiOjAsIkR1cmF0aW9uRm9ybWF0Ijo1LCJJbmNsdWRlTm9uV29ya2luZ0RheXNJbkR1cmF0aW9uIjpmYWxzZSwiUGVyY2VudGFnZUNvbXBsZXRlU3R5bGUiOnsiJGlkIjoiOTI0IiwiRm9udFNldHRpbmdzIjp7IiRpZCI6IjkyNSIsIkZvbnRTaXplIjoxMCwiRm9udE5hbWUiOiJDYWxpYnJpIiwiSXNCb2xkIjpmYWxzZSwiSXNJdGFsaWMiOmZhbHNlLCJJc1VuZGVybGluZWQiOmZhbHNlLCJQYXJlbnRTdHlsZSI6bnVsbH0sIkF1dG9TaXplIjowLCJGb3JlZ3JvdW5kIjp7IiRpZCI6IjkyNiIsIkNvbG9yIjp7IiRpZCI6IjkyNyIsIkEiOjI1NSwiUiI6NjgsIkciOjg0LCJCIjoxMDZ9fSwiTWF4V2lkdGgiOjIwMC4wLCJNYXhIZWlnaHQiOiJJbmZpbml0eSIsIlNtYXJ0Rm9yZWdyb3VuZElzQWN0aXZlIjpmYWxzZSwiSG9yaXpvbnRhbEFsaWdubWVudCI6MSwiVmVydGljYWxBbGlnbm1lbnQiOjAsIlNtYXJ0Rm9yZWdyb3VuZCI6bnVsbCwiQmFja2dyb3VuZEZpbGxUeXBlIjowLCJNYXJnaW4iOnsiJGlkIjoiOTI4IiwiVG9wIjowLjAsIkxlZnQiOjAuMCwiUmlnaHQiOjAuMCwiQm90dG9tIjowLjB9LCJQYWRkaW5nIjp7IiRpZCI6IjkyOSIsIlRvcCI6MC4wLCJMZWZ0IjowLjAsIlJpZ2h0IjowLjAsIkJvdHRvbSI6MC4wfSwiQmFja2dyb3VuZCI6eyIkaWQiOiI5MzAiLCJDb2xvciI6eyIkaWQiOiI5MzEiLCJBIjo4OSwiUiI6MTE1LCJHIjoxMTUsIkIiOjExNX19LCJJc1Zpc2libGUiOnRydWUsIldpZHRoIjowLjAsIkhlaWdodCI6MC4wLCJCb3JkZXJTdHlsZSI6eyIkaWQiOiI5MzIiLCJMaW5lQ29sb3IiOm51bGwsIkxpbmVXZWlnaHQiOjAuMCwiTGluZVR5cGUiOjAsIlBhcmVudFN0eWxlIjpudWxsfSwiUGFyZW50U3R5bGUiOm51bGx9LCJEdXJhdGlvblN0eWxlIjp7IiRpZCI6IjkzMyIsIkZvbnRTZXR0aW5ncyI6eyIkaWQiOiI5MzQiLCJGb250U2l6ZSI6MTAsIkZvbnROYW1lIjoiQ2FsaWJyaSIsIklzQm9sZCI6ZmFsc2UsIklzSXRhbGljIjpmYWxzZSwiSXNVbmRlcmxpbmVkIjpmYWxzZSwiUGFyZW50U3R5bGUiOm51bGx9LCJBdXRvU2l6ZSI6MCwiRm9yZWdyb3VuZCI6eyIkaWQiOiI5MzUiLCJDb2xvciI6eyIkaWQiOiI5MzYiLCJBIjoyNTUsIlIiOjY4LCJHIjo4NCwiQiI6MTA2fX0sIk1heFdpZHRoIjoyMDAuMCwiTWF4SGVpZ2h0IjoiSW5maW5pdHkiLCJTbWFydEZvcmVncm91bmRJc0FjdGl2ZSI6ZmFsc2UsIkhvcml6b250YWxBbGlnbm1lbnQiOjIsIlZlcnRpY2FsQWxpZ25tZW50IjowLCJTbWFydEZvcmVncm91bmQiOm51bGwsIkJhY2tncm91bmRGaWxsVHlwZSI6MCwiTWFyZ2luIjp7IiRpZCI6IjkzNyIsIlRvcCI6MC4wLCJMZWZ0IjowLjAsIlJpZ2h0IjowLjAsIkJvdHRvbSI6MC4wfSwiUGFkZGluZyI6eyIkaWQiOiI5MzgiLCJUb3AiOjAuMCwiTGVmdCI6MC4wLCJSaWdodCI6MC4wLCJCb3R0b20iOjAuMH0sIkJhY2tncm91bmQiOnsiJGlkIjoiOTM5IiwiQ29sb3IiOnsiJGlkIjoiOTQwIiwiQSI6ODksIlIiOjAsIkciOjAsIkIiOjB9fSwiSXNWaXNpYmxlIjp0cnVlLCJXaWR0aCI6MC4wLCJIZWlnaHQiOjAuMCwiQm9yZGVyU3R5bGUiOnsiJGlkIjoiOTQxIiwiTGluZUNvbG9yIjpudWxsLCJMaW5lV2VpZ2h0IjowLjAsIkxpbmVUeXBlIjowLCJQYXJlbnRTdHlsZSI6bnVsbH0sIlBhcmVudFN0eWxlIjpudWxsfSwiSG9yaXpvbnRhbENvbm5lY3RvclN0eWxlIjp7IiRpZCI6Ijk0MiIsIkxpbmVDb2xvciI6eyIkaWQiOiI5NDMiLCIkdHlwZSI6Ik5MUkUuQ29tbW9uLkRvbS5Tb2xpZENvbG9yQnJ1c2gsIE5MUkUuQ29tbW9uIiwiQ29sb3IiOnsiJGlkIjoiOTQ0IiwiQSI6MjU1LCJSIjoyMDQsIkciOjIwNCwiQiI6MjA0fX0sIkxpbmVXZWlnaHQiOjEuMCwiTGluZVR5cGUiOjAsIlBhcmVudFN0eWxlIjpudWxsfSwiVmVydGljYWxDb25uZWN0b3JTdHlsZSI6eyIkaWQiOiI5NDUiLCJMaW5lQ29sb3IiOnsiJGlkIjoiOTQ2IiwiJHR5cGUiOiJOTFJFLkNvbW1vbi5Eb20uU29saWRDb2xvckJydXNoLCBOTFJFLkNvbW1vbiIsIkNvbG9yIjp7IiRpZCI6Ijk0NyIsIkEiOjI1NSwiUiI6MjA0LCJHIjoyMDQsIkIiOjIwNH19LCJMaW5lV2VpZ2h0IjowLjAsIkxpbmVUeXBlIjowLCJQYXJlbnRTdHlsZSI6bnVsbH0sIk1hcmdpbiI6bnVsbCwiU3RhcnREYXRlUG9zaXRpb24iOjQsIkVuZERhdGVQb3NpdGlvbiI6NCwiRGF0ZUlzVmlzaWJsZSI6dHJ1ZSwiVGl0bGVQb3NpdGlvbiI6MiwiRHVyYXRpb25Qb3NpdGlvbiI6MywiUGVyY2VudGFnZUNvbXBsZXRlZFBvc2l0aW9uIjoyLCJTcGFjaW5nIjozLCJJc0JlbG93VGltZWJhbmQiOnRydWUsIlBlcmNlbnRhZ2VDb21wbGV0ZVNoYXBlT3BhY2l0eSI6MzUsIlNoYXBlU3R5bGUiOnsiJGlkIjoiOTQ4IiwiTWFyZ2luIjp7IiRpZCI6Ijk0OSIsIlRvcCI6MC4wLCJMZWZ0Ijo0LjAsIlJpZ2h0Ijo0LjAsIkJvdHRvbSI6MC4wfSwiUGFkZGluZyI6eyIkaWQiOiI5NTAiLCJUb3AiOjAuMCwiTGVmdCI6MC4wLCJSaWdodCI6MC4wLCJCb3R0b20iOjAuMH0sIkJhY2tncm91bmQiOnsiJGlkIjoiOTUxIiwiQ29sb3IiOnsiJGlkIjoiOTUyIiwiQSI6MjU1LCJSIjo2OCwiRyI6MTE0LCJCIjoxOTZ9fSwiSXNWaXNpYmxlIjp0cnVlLCJXaWR0aCI6MC4wLCJIZWlnaHQiOjEwLjAsIkJvcmRlclN0eWxlIjp7IiRpZCI6Ijk1MyIsIkxpbmVDb2xvciI6eyIkaWQiOiI5NTQiLCIkdHlwZSI6Ik5MUkUuQ29tbW9uLkRvbS5Tb2xpZENvbG9yQnJ1c2gsIE5MUkUuQ29tbW9uIiwiQ29sb3IiOnsiJGlkIjoiOTU1IiwiQSI6MjU1LCJSIjoyMzQsIkciOjIyLCJCIjozMH19LCJMaW5lV2VpZ2h0IjowLjAsIkxpbmVUeXBlIjowLCJQYXJlbnRTdHlsZSI6bnVsbH0sIlBhcmVudFN0eWxlIjpudWxsfSwiVGl0bGVTdHlsZSI6eyIkaWQiOiI5NTYiLCJGb250U2V0dGluZ3MiOnsiJGlkIjoiOTU3IiwiRm9udFNpemUiOjExLCJGb250TmFtZSI6IkNhbGlicmkiLCJJc0JvbGQiOnRydWUsIklzSXRhbGljIjpmYWxzZSwiSXNVbmRlcmxpbmVkIjpmYWxzZSwiUGFyZW50U3R5bGUiOm51bGx9LCJBdXRvU2l6ZSI6MCwiRm9yZWdyb3VuZCI6eyIkaWQiOiI5NTgiLCJDb2xvciI6eyIkaWQiOiI5NTkiLCJBIjoyNTUsIlIiOjI1NSwiRyI6MjU1LCJCIjoyNTV9fSwiTWF4V2lkdGgiOjk2MC4wLCJNYXhIZWlnaHQiOiJJbmZpbml0eSIsIlNtYXJ0Rm9yZWdyb3VuZElzQWN0aXZlIjpmYWxzZSwiSG9yaXpvbnRhbEFsaWdubWVudCI6MSwiVmVydGljYWxBbGlnbm1lbnQiOjAsIlNtYXJ0Rm9yZWdyb3VuZCI6bnVsbCwiQmFja2dyb3VuZEZpbGxUeXBlIjowLCJNYXJnaW4iOnsiJGlkIjoiOTYwIiwiVG9wIjowLjAsIkxlZnQiOjAuMCwiUmlnaHQiOjAuMCwiQm90dG9tIjowLjB9LCJQYWRkaW5nIjp7IiRpZCI6Ijk2MSIsIlRvcCI6MC4wLCJMZWZ0IjowLjAsIlJpZ2h0IjowLjAsIkJvdHRvbSI6MC4wfSwiQmFja2dyb3VuZCI6eyIkaWQiOiI5NjIiLCJDb2xvciI6eyIkaWQiOiI5NjMiLCJBIjo4OSwiUiI6MCwiRyI6MCwiQiI6MH19LCJJc1Zpc2libGUiOnRydWUsIldpZHRoIjowLjAsIkhlaWdodCI6MC4wLCJCb3JkZXJTdHlsZSI6eyIkaWQiOiI5NjQiLCJMaW5lQ29sb3IiOm51bGwsIkxpbmVXZWlnaHQiOjAuMCwiTGluZVR5cGUiOjAsIlBhcmVudFN0eWxlIjpudWxsfSwiUGFyZW50U3R5bGUiOm51bGx9LCJEYXRlU3R5bGUiOnsiJGlkIjoiOTY1IiwiRm9udFNldHRpbmdzIjp7IiRpZCI6Ijk2NiIsIkZvbnRTaXplIjoxMCwiRm9udE5hbWUiOiJDYWxpYnJpIiwiSXNCb2xkIjpmYWxzZSwiSXNJdGFsaWMiOmZhbHNlLCJJc1VuZGVybGluZWQiOmZhbHNlLCJQYXJlbnRTdHlsZSI6bnVsbH0sIkF1dG9TaXplIjowLCJGb3JlZ3JvdW5kIjp7IiRpZCI6Ijk2NyIsIkNvbG9yIjp7IiRpZCI6Ijk2OC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OTY5IiwiVG9wIjowLjAsIkxlZnQiOjAuMCwiUmlnaHQiOjAuMCwiQm90dG9tIjowLjB9LCJQYWRkaW5nIjp7IiRpZCI6Ijk3MCIsIlRvcCI6MC4wLCJMZWZ0IjowLjAsIlJpZ2h0IjowLjAsIkJvdHRvbSI6MC4wfSwiQmFja2dyb3VuZCI6eyIkaWQiOiI5NzEiLCJDb2xvciI6eyIkaWQiOiI5NzIiLCJBIjo4OSwiUiI6MCwiRyI6MCwiQiI6MH19LCJJc1Zpc2libGUiOnRydWUsIldpZHRoIjowLjAsIkhlaWdodCI6MC4wLCJCb3JkZXJTdHlsZSI6eyIkaWQiOiI5NzMiLCJMaW5lQ29sb3IiOm51bGwsIkxpbmVXZWlnaHQiOjAuMCwiTGluZVR5cGUiOjAsIlBhcmVudFN0eWxlIjpudWxsfSwiUGFyZW50U3R5bGUiOm51bGx9LCJEYXRlRm9ybWF0Ijp7IiRpZCI6Ijk3NCIsIkZvcm1hdFN0cmluZyI6Ik1NTSBkIiwiU2VwYXJhdG9yIjoiLyIsIlVzZUludGVybmF0aW9uYWxEYXRlRm9ybWF0IjpmYWxzZSwiRGF0ZUlzVmlzaWJsZSI6dHJ1ZSwiVGltZUlzVmlzaWJsZSI6ZmFsc2UsIkhvdXJEaWdpdHMiOjEsIkFtUG1EZXNpZ25hdG9yIjoyLCJUcmltMDBNaW51dGVzIjpmYWxzZSwiTGFzdEtub3duVmlzaWJpbGl0eVN0YXRlIjpudWxsfSwiV2Vla051bWJlcmluZyI6eyIkaWQiOiI5NzUiLCJGb3JtYXQiOjAsIklzVmlzaWJsZSI6ZmFsc2UsIkxhc3RLbm93blZpc2liaWxpdHlTdGF0ZSI6ZmFsc2V9LCJJc1Zpc2libGUiOnRydWUsIlBhcmVudFN0eWxlIjpudWxsLCJfZXhwbGljaXRseVNldCI6eyIkaWQiOiI5NzYiLCJTaGFwZVN0eWxlIjpmYWxzZSwiVGl0bGVTdHlsZSI6ZmFsc2UsIkRhdGVTdHlsZSI6ZmFsc2UsIkhvcml6b250YWxDb25uZWN0b3JTdHlsZSI6ZmFsc2UsIlZlcnRpY2FsQ29ubmVjdG9yU3R5bGUiOmZhbHNlLCJQZXJjZW50YWdlQ29tcGxldGVTaGFwZU9wYWNpdHkiOmZhbHNlLCJTaGFwZSI6ZmFsc2UsIlNoYXBlVGhpY2tuZXNzIjpmYWxzZSwiRHVyYXRpb25Gb3JtYXQiOmZhbHNlLCJJbmNsdWRlTm9uV29ya2luZ0RheXNJbkR1cmF0aW9uIjpmYWxzZSwiTWFyZ2luIjpmYWxzZSwiU3RhcnREYXRlUG9zaXRpb24iOmZhbHNlLCJFbmREYXRlUG9zaXRpb24iOmZhbHNlLCJUaXRsZVBvc2l0aW9uIjpmYWxzZSwiRHVyYXRpb25Qb3NpdGlvbiI6ZmFsc2UsIlBlcmNlbnRhZ2VDb21wbGV0ZWRQb3NpdGlvbiI6ZmFsc2UsIlNwYWNpbmciOmZhbHNlLCJJc0JlbG93VGltZWJhbmQiOmZhbHNlLCJEYXRlRm9ybWF0IjpmYWxzZSwiV2Vla051bWJlcmluZyI6ZmFsc2UsIklzVmlzaWJsZSI6ZmFsc2V9fSwiRGVmYXVsdFN3aW1sYW5lTWlsZXN0b25lU3R5bGUiOm51bGwsIkdyaWRsaW5lUGFuZWxTdHlsZSI6eyIkaWQiOiI5NzciLCJHcmlkbGluZVN0eWxlIjp7IiRpZCI6Ijk3OCIsIkxpbmVDb2xvciI6eyIkaWQiOiI5NzkiLCIkdHlwZSI6Ik5MUkUuQ29tbW9uLkRvbS5Tb2xpZENvbG9yQnJ1c2gsIE5MUkUuQ29tbW9uIiwiQ29sb3IiOnsiJGlkIjoiOTgwIiwiQSI6NTEsIlIiOjE3NSwiRyI6MTcxLCJCIjoxNzF9fSwiTGluZVdlaWdodCI6MS4zMzMzMzMzNywiTGluZVR5cGUiOjAsIlBhcmVudFN0eWxlIjpudWxsfSwiTWFyZ2luIjp7IiRpZCI6Ijk4MSIsIlRvcCI6MC4wLCJMZWZ0IjowLjAsIlJpZ2h0IjowLjAsIkJvdHRvbSI6MC4wfSwiUGFkZGluZyI6eyIkaWQiOiI5ODIiLCJUb3AiOjAuMCwiTGVmdCI6MC4wLCJSaWdodCI6MC4wLCJCb3R0b20iOjAuMH0sIkJhY2tncm91bmQiOm51bGwsIklzVmlzaWJsZSI6dHJ1ZSwiV2lkdGgiOjAuMCwiSGVpZ2h0IjowLjAsIkJvcmRlclN0eWxlIjp7IiRpZCI6Ijk4MyIsIkxpbmVDb2xvciI6bnVsbCwiTGluZVdlaWdodCI6MC4wLCJMaW5lVHlwZSI6MCwiUGFyZW50U3R5bGUiOm51bGx9LCJQYXJlbnRTdHlsZSI6bnVsbH0sIkFjdGl2aXR5TGluZVBhbmVsU3R5bGUiOnsiJGlkIjoiOTg0IiwiQWN0aXZpdHlMaW5lU3R5bGUiOnsiJGlkIjoiOTg1IiwiTGluZUNvbG9yIjp7IiRpZCI6Ijk4NiIsIiR0eXBlIjoiTkxSRS5Db21tb24uRG9tLlNvbGlkQ29sb3JCcnVzaCwgTkxSRS5Db21tb24iLCJDb2xvciI6eyIkaWQiOiI5ODciLCJBIjozOCwiUiI6NjgsIkciOjExNCwiQiI6MTk2fX0sIkxpbmVXZWlnaHQiOjAuNjY2NjY2NywiTGluZVR5cGUiOjAsIlBhcmVudFN0eWxlIjpudWxsfSwiTWFyZ2luIjp7IiRpZCI6Ijk4OCIsIlRvcCI6MC4wLCJMZWZ0IjowLjAsIlJpZ2h0IjowLjAsIkJvdHRvbSI6MC4wfSwiUGFkZGluZyI6eyIkaWQiOiI5ODkiLCJUb3AiOjAuMCwiTGVmdCI6MC4wLCJSaWdodCI6MC4wLCJCb3R0b20iOjAuMH0sIkJhY2tncm91bmQiOm51bGwsIklzVmlzaWJsZSI6dHJ1ZSwiV2lkdGgiOjAuMCwiSGVpZ2h0IjowLjAsIkJvcmRlclN0eWxlIjp7IiRpZCI6Ijk5MCIsIkxpbmVDb2xvciI6bnVsbCwiTGluZVdlaWdodCI6MC4wLCJMaW5lVHlwZSI6MCwiUGFyZW50U3R5bGUiOm51bGx9LCJQYXJlbnRTdHlsZSI6bnVsbH0sIl9zZWxlY3RlZFRoZW1lUHJlc2V0Q29sb3JzIjp7IiRpZCI6Ijk5MSIsIlRleHRMaWdodCI6eyIkaWQiOiI5OTIiLCJBIjoyNTUsIlIiOjI1NSwiRyI6MjU1LCJCIjoyNTV9LCJUZXh0RGFyayI6eyIkaWQiOiI5OTMiLCJBIjoyNTUsIlIiOjAsIkciOjAsIkIiOjB9LCJBY2NlbnQxIjp7IiRpZCI6Ijk5NCIsIkEiOjI1NSwiUiI6MjMxLCJHIjoyMzAsIkIiOjIzMH0sIkFjY2VudDIiOnsiJGlkIjoiOTk1IiwiQSI6MjU1LCJSIjo2OCwiRyI6ODQsIkIiOjEwNn0sIkFjY2VudDMiOnsiJGlkIjoiOTk2IiwiQSI6MjU1LCJSIjo2OCwiRyI6MTE0LCJCIjoxOTZ9LCJBY2NlbnQ0Ijp7IiRpZCI6Ijk5NyIsIkEiOjI1NSwiUiI6MjU1LCJHIjoxOTIsIkIiOjB9LCJBY2NlbnQ1Ijp7IiRpZCI6Ijk5OCIsIkEiOjI1NSwiUiI6MTEyLCJHIjoxNzMsIkIiOjcxfSwiQWNjZW50NiI6eyIkaWQiOiI5OTkiLCJBIjoyNTUsIlIiOjE1LCJHIjoxNTgsIkIiOjIxM30sIkFjY2VudDciOnsiJGlkIjoiMTAwMCIsIkEiOjI1NSwiUiI6MTYwLCJHIjo0MywiQiI6MTQ3fSwiQWNjZW50OCI6eyIkaWQiOiIxMDAxIiwiQSI6MjU1LCJSIjo3OCwiRyI6MTY3LCJCIjo0Nn19LCJTaG93RWxhcHNlZFRpbWVHcmFkaWVudFN0eWxlIjpmYWxzZSwiVGltZWJhbmRSZXNlcnZlZExlZnRBcmVhU3R5bGUiOnsiJGlkIjoiMTAwMiIsIkFjdGl2aXR5SGVhZGVyV2lkdGgiOjgyLjg2MTIwNDExMTYwMDU0MywiSXNTZXQiOmZhbHNlfSwiRGVmYXVsdFN3aW1sYW5lU3R5bGUiOm51bGwsIkRlZmF1bHRTd2ltbGFuZVYyU3R5bGUiOnsiJGlkIjoiMTAwMyIsIlN0eWxlSWQiOiIwMDAwMDAwMC0wMDAwLTAwMDAtMDAwMC0wMDAwMDAwMDAwMDAiLCJIZWFkZXJTdHlsZSI6eyIkaWQiOiIxMDA0IiwiVGV4dElzVmVydGljYWwiOnRydWUsIlRleHRTdHlsZSI6eyIkaWQiOiIxMDA1IiwiRm9udFNldHRpbmdzIjp7IiRpZCI6IjEwMDYiLCJGb250U2l6ZSI6MTIsIkZvbnROYW1lIjoiQ2FsaWJyaSIsIklzQm9sZCI6ZmFsc2UsIklzSXRhbGljIjpmYWxzZSwiSXNVbmRlcmxpbmVkIjpmYWxzZSwiUGFyZW50U3R5bGUiOm51bGx9LCJBdXRvU2l6ZSI6MCwiRm9yZWdyb3VuZCI6eyIkaWQiOiIxMDA3IiwiQ29sb3IiOnsiJGlkIjoiMTAwOCIsIkEiOjI1NSwiUiI6MjU1LCJHIjoyNTUsIkIiOjI1NX19LCJNYXhXaWR0aCI6MC4wLCJNYXhIZWlnaHQiOjAuMCwiU21hcnRGb3JlZ3JvdW5kSXNBY3RpdmUiOmZhbHNlLCJIb3Jpem9udGFsQWxpZ25tZW50IjowLCJWZXJ0aWNhbEFsaWdubWVudCI6MCwiU21hcnRGb3JlZ3JvdW5kIjpudWxsLCJCYWNrZ3JvdW5kRmlsbFR5cGUiOjAsIk1hcmdpbiI6eyIkaWQiOiIxMDA5IiwiVG9wIjowLjAsIkxlZnQiOjAuMCwiUmlnaHQiOjAuMCwiQm90dG9tIjowLjB9LCJQYWRkaW5nIjp7IiRpZCI6IjEwMTAiLCJUb3AiOjAuMCwiTGVmdCI6MC4wLCJSaWdodCI6MC4wLCJCb3R0b20iOjAuMH0sIkJhY2tncm91bmQiOm51bGwsIklzVmlzaWJsZSI6ZmFsc2UsIldpZHRoIjowLjAsIkhlaWdodCI6MC4wLCJCb3JkZXJTdHlsZSI6bnVsbCwiUGFyZW50U3R5bGUiOm51bGx9LCJSZWN0YW5nbGVTdHlsZSI6eyIkaWQiOiIxMDExIiwiTWFyZ2luIjp7IiRpZCI6IjEwMTIiLCJUb3AiOjAuMCwiTGVmdCI6MC4wLCJSaWdodCI6MC4wLCJCb3R0b20iOjAuMH0sIlBhZGRpbmciOnsiJGlkIjoiMTAxMyIsIlRvcCI6MC4wLCJMZWZ0IjowLjAsIlJpZ2h0IjowLjAsIkJvdHRvbSI6MC4wfSwiQmFja2dyb3VuZCI6eyIkaWQiOiIxMDE0IiwiQ29sb3IiOnsiJGlkIjoiMTAxNSIsIkEiOjI1NSwiUiI6NjgsIkciOjExNCwiQiI6MTk2fX0sIklzVmlzaWJsZSI6ZmFsc2UsIldpZHRoIjowLjAsIkhlaWdodCI6MC4wLCJCb3JkZXJTdHlsZSI6eyIkaWQiOiIxMDE2IiwiTGluZUNvbG9yIjp7IiRpZCI6IjEwMTciLCIkdHlwZSI6Ik5MUkUuQ29tbW9uLkRvbS5Tb2xpZENvbG9yQnJ1c2gsIE5MUkUuQ29tbW9uIiwiQ29sb3IiOnsiJGlkIjoiMTAxOCIsIkEiOjI1NSwiUiI6MjU1LCJHIjoyNTUsIkIiOjI1NX19LCJMaW5lV2VpZ2h0IjowLjAsIkxpbmVUeXBlIjowLCJQYXJlbnRTdHlsZSI6bnVsbH0sIlBhcmVudFN0eWxlIjpudWxsfSwiTWFyZ2luIjp7IiRpZCI6IjEwMTkiLCJUb3AiOjAuMCwiTGVmdCI6MC4wLCJSaWdodCI6MC4wLCJCb3R0b20iOjAuMH0sIlBhZGRpbmciOnsiJGlkIjoiMTAyMCIsIlRvcCI6MC4wLCJMZWZ0IjowLjAsIlJpZ2h0IjowLjAsIkJvdHRvbSI6MC4wfSwiQmFja2dyb3VuZCI6bnVsbCwiSXNWaXNpYmxlIjp0cnVlLCJXaWR0aCI6MC4wLCJIZWlnaHQiOjAuMCwiQm9yZGVyU3R5bGUiOm51bGwsIlBhcmVudFN0eWxlIjpudWxsfSwiQmFja2dyb3VuZFN0eWxlIjp7IiRpZCI6IjEwMjEiLCJNYXJnaW4iOnsiJGlkIjoiMTAyMiIsIlRvcCI6MC4wLCJMZWZ0IjowLjAsIlJpZ2h0IjowLjAsIkJvdHRvbSI6MC4wfSwiUGFkZGluZyI6eyIkaWQiOiIxMDIzIiwiVG9wIjowLjAsIkxlZnQiOjAuMCwiUmlnaHQiOjAuMCwiQm90dG9tIjowLjB9LCJCYWNrZ3JvdW5kIjp7IiRpZCI6IjEwMjQiLCJDb2xvciI6eyIkaWQiOiIxMDI1IiwiQSI6NTEsIlIiOjE2NSwiRyI6MTY1LCJCIjoxNjV9fSwiSXNWaXNpYmxlIjp0cnVlLCJXaWR0aCI6MC4wLCJIZWlnaHQiOjAuMCwiQm9yZGVyU3R5bGUiOnsiJGlkIjoiMTAyNiIsIkxpbmVDb2xvciI6eyIkaWQiOiIxMDI3IiwiJHR5cGUiOiJOTFJFLkNvbW1vbi5Eb20uU29saWRDb2xvckJydXNoLCBOTFJFLkNvbW1vbiIsIkNvbG9yIjp7IiRpZCI6IjEwMjgiLCJBIjoyNTUsIlIiOjIzNCwiRyI6MjIsIkIiOjMwfX0sIkxpbmVXZWlnaHQiOjAuMCwiTGluZVR5cGUiOjAsIlBhcmVudFN0eWxlIjpudWxsfSwiUGFyZW50U3R5bGUiOm51bGx9LCJJc0Fib3ZlVGltZWJhbmQiOmZhbHNlLCJTcGFjaW5nIjoyLCJEZWZhdWx0U3dpbWxhbmVUYXNrU3R5bGUiOnsiJGlkIjoiMTAyOSIsIiR0eXBlIjoiTkxSRS5Db21tb24uRG9tLlN0eWxlcy5FeHBsaWNpdFNldGFibGVUYXNrU3R5bGUsIE5MUkUuQ29tbW9uIiwiU2hhcGUiOjEsIlNoYXBlVGhpY2tuZXNzIjowLCJEdXJhdGlvbkZvcm1hdCI6NSwiSW5jbHVkZU5vbldvcmtpbmdEYXlzSW5EdXJhdGlvbiI6ZmFsc2UsIlBlcmNlbnRhZ2VDb21wbGV0ZVN0eWxlIjp7IiRpZCI6IjEwMzAiLCJGb250U2V0dGluZ3MiOnsiJGlkIjoiMTAzMSIsIkZvbnRTaXplIjoxMCwiRm9udE5hbWUiOiJDYWxpYnJpIiwiSXNCb2xkIjpmYWxzZSwiSXNJdGFsaWMiOmZhbHNlLCJJc1VuZGVybGluZWQiOmZhbHNlLCJQYXJlbnRTdHlsZSI6bnVsbH0sIkF1dG9TaXplIjowLCJGb3JlZ3JvdW5kIjp7IiRpZCI6IjEwMzIiLCJDb2xvciI6eyIkaWQiOiIxMDMzIiwiQSI6MjU1LCJSIjoyNTUsIkciOjI1NSwiQiI6MjU1fX0sIk1heFdpZHRoIjoyMDAuMCwiTWF4SGVpZ2h0IjoiSW5maW5pdHkiLCJTbWFydEZvcmVncm91bmRJc0FjdGl2ZSI6ZmFsc2UsIkhvcml6b250YWxBbGlnbm1lbnQiOjEsIlZlcnRpY2FsQWxpZ25tZW50IjowLCJTbWFydEZvcmVncm91bmQiOm51bGwsIkJhY2tncm91bmRGaWxsVHlwZSI6MCwiTWFyZ2luIjp7IiRpZCI6IjEwMzQiLCJUb3AiOjAuMCwiTGVmdCI6MC4wLCJSaWdodCI6MC4wLCJCb3R0b20iOjAuMH0sIlBhZGRpbmciOnsiJGlkIjoiMTAzNSIsIlRvcCI6MC4wLCJMZWZ0IjowLjAsIlJpZ2h0IjowLjAsIkJvdHRvbSI6MC4wfSwiQmFja2dyb3VuZCI6eyIkaWQiOiIxMDM2IiwiQ29sb3IiOnsiJGlkIjoiMTAzNyIsIkEiOjg5LCJSIjoxMTUsIkciOjExNSwiQiI6MTE1fX0sIklzVmlzaWJsZSI6dHJ1ZSwiV2lkdGgiOjAuMCwiSGVpZ2h0IjowLjAsIkJvcmRlclN0eWxlIjp7IiRpZCI6IjEwMzgiLCJMaW5lQ29sb3IiOm51bGwsIkxpbmVXZWlnaHQiOjAuMCwiTGluZVR5cGUiOjAsIlBhcmVudFN0eWxlIjpudWxsfSwiUGFyZW50U3R5bGUiOm51bGx9LCJEdXJhdGlvblN0eWxlIjp7IiRpZCI6IjEwMzkiLCJGb250U2V0dGluZ3MiOnsiJGlkIjoiMTA0MCIsIkZvbnRTaXplIjoxMCwiRm9udE5hbWUiOiJDYWxpYnJpIiwiSXNCb2xkIjpmYWxzZSwiSXNJdGFsaWMiOmZhbHNlLCJJc1VuZGVybGluZWQiOmZhbHNlLCJQYXJlbnRTdHlsZSI6bnVsbH0sIkF1dG9TaXplIjowLCJGb3JlZ3JvdW5kIjp7IiRpZCI6IjEwNDEiLCJDb2xvciI6eyIkaWQiOiIxMDQy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xMDQzIiwiVG9wIjowLjAsIkxlZnQiOjAuMCwiUmlnaHQiOjAuMCwiQm90dG9tIjowLjB9LCJQYWRkaW5nIjp7IiRpZCI6IjEwNDQiLCJUb3AiOjAuMCwiTGVmdCI6MC4wLCJSaWdodCI6MC4wLCJCb3R0b20iOjAuMH0sIkJhY2tncm91bmQiOnsiJGlkIjoiMTA0NSIsIkNvbG9yIjp7IiRpZCI6IjEwNDYiLCJBIjowLCJSIjoyNTUsIkciOjI1NSwiQiI6MjU1fX0sIklzVmlzaWJsZSI6dHJ1ZSwiV2lkdGgiOjAuMCwiSGVpZ2h0IjowLjAsIkJvcmRlclN0eWxlIjp7IiRpZCI6IjEwNDciLCJMaW5lQ29sb3IiOm51bGwsIkxpbmVXZWlnaHQiOjAuMCwiTGluZVR5cGUiOjAsIlBhcmVudFN0eWxlIjpudWxsfSwiUGFyZW50U3R5bGUiOm51bGx9LCJIb3Jpem9udGFsQ29ubmVjdG9yU3R5bGUiOnsiJGlkIjoiMTA0OCIsIkxpbmVDb2xvciI6eyIkaWQiOiIxMDQ5IiwiJHR5cGUiOiJOTFJFLkNvbW1vbi5Eb20uU29saWRDb2xvckJydXNoLCBOTFJFLkNvbW1vbiIsIkNvbG9yIjp7IiRpZCI6IjEwNTAiLCJBIjoyNTUsIlIiOjIwNCwiRyI6MjA0LCJCIjoyMDR9fSwiTGluZVdlaWdodCI6MS4wLCJMaW5lVHlwZSI6MCwiUGFyZW50U3R5bGUiOm51bGx9LCJWZXJ0aWNhbENvbm5lY3RvclN0eWxlIjp7IiRpZCI6IjEwNTEiLCJMaW5lQ29sb3IiOnsiJGlkIjoiMTA1MiIsIiR0eXBlIjoiTkxSRS5Db21tb24uRG9tLlNvbGlkQ29sb3JCcnVzaCwgTkxSRS5Db21tb24iLCJDb2xvciI6eyIkaWQiOiIxMDUzIiwiQSI6MjU1LCJSIjoyMDQsIkciOjIwNCwiQiI6MjA0fX0sIkxpbmVXZWlnaHQiOjAuMCwiTGluZVR5cGUiOjAsIlBhcmVudFN0eWxlIjpudWxsfSwiTWFyZ2luIjpudWxsLCJTdGFydERhdGVQb3NpdGlvbiI6NiwiRW5kRGF0ZVBvc2l0aW9uIjo2LCJEYXRlSXNWaXNpYmxlIjpmYWxzZSwiVGl0bGVQb3NpdGlvbiI6NCwiRHVyYXRpb25Qb3NpdGlvbiI6MywiUGVyY2VudGFnZUNvbXBsZXRlZFBvc2l0aW9uIjoyLCJTcGFjaW5nIjozLCJJc0JlbG93VGltZWJhbmQiOnRydWUsIlBlcmNlbnRhZ2VDb21wbGV0ZVNoYXBlT3BhY2l0eSI6MzUsIlNoYXBlU3R5bGUiOnsiJGlkIjoiMTA1NCIsIk1hcmdpbiI6eyIkaWQiOiIxMDU1IiwiVG9wIjowLjAsIkxlZnQiOjQuMCwiUmlnaHQiOjQuMCwiQm90dG9tIjowLjB9LCJQYWRkaW5nIjp7IiRpZCI6IjEwNTYiLCJUb3AiOjAuMCwiTGVmdCI6MC4wLCJSaWdodCI6MC4wLCJCb3R0b20iOjAuMH0sIkJhY2tncm91bmQiOnsiJGlkIjoiMTA1NyIsIkNvbG9yIjp7IiRpZCI6IjEwNTgiLCJBIjoyNTUsIlIiOjY4LCJHIjoxMTQsIkIiOjE5Nn19LCJJc1Zpc2libGUiOnRydWUsIldpZHRoIjowLjAsIkhlaWdodCI6MTAuMCwiQm9yZGVyU3R5bGUiOnsiJGlkIjoiMTA1OSIsIkxpbmVDb2xvciI6eyIkaWQiOiIxMDYwIiwiJHR5cGUiOiJOTFJFLkNvbW1vbi5Eb20uU29saWRDb2xvckJydXNoLCBOTFJFLkNvbW1vbiIsIkNvbG9yIjp7IiRpZCI6IjEwNjEiLCJBIjoyNTUsIlIiOjIzNCwiRyI6MjIsIkIiOjMwfX0sIkxpbmVXZWlnaHQiOjAuMCwiTGluZVR5cGUiOjAsIlBhcmVudFN0eWxlIjpudWxsfSwiUGFyZW50U3R5bGUiOm51bGx9LCJUaXRsZVN0eWxlIjp7IiRpZCI6IjEwNjIiLCJGb250U2V0dGluZ3MiOnsiJGlkIjoiMTA2MyIsIkZvbnRTaXplIjoxMSwiRm9udE5hbWUiOiJDYWxpYnJpIiwiSXNCb2xkIjp0cnVlLCJJc0l0YWxpYyI6ZmFsc2UsIklzVW5kZXJsaW5lZCI6ZmFsc2UsIlBhcmVudFN0eWxlIjpudWxsfSwiQXV0b1NpemUiOjAsIkZvcmVncm91bmQiOnsiJGlkIjoiMTA2NCIsIkNvbG9yIjp7IiRpZCI6IjEwNjUiLCJBIjoyNTUsIlIiOjAsIkciOjAsIkIiOjB9fSwiTWF4V2lkdGgiOjIwMC4wLCJNYXhIZWlnaHQiOiJJbmZpbml0eSIsIlNtYXJ0Rm9yZWdyb3VuZElzQWN0aXZlIjpmYWxzZSwiSG9yaXpvbnRhbEFsaWdubWVudCI6MCwiVmVydGljYWxBbGlnbm1lbnQiOjAsIlNtYXJ0Rm9yZWdyb3VuZCI6bnVsbCwiQmFja2dyb3VuZEZpbGxUeXBlIjowLCJNYXJnaW4iOnsiJGlkIjoiMTA2NiIsIlRvcCI6MC4wLCJMZWZ0IjowLjAsIlJpZ2h0IjowLjAsIkJvdHRvbSI6MC4wfSwiUGFkZGluZyI6eyIkaWQiOiIxMDY3IiwiVG9wIjowLjAsIkxlZnQiOjAuMCwiUmlnaHQiOjAuMCwiQm90dG9tIjowLjB9LCJCYWNrZ3JvdW5kIjp7IiRpZCI6IjEwNjgiLCJDb2xvciI6eyIkaWQiOiIxMDY5IiwiQSI6MCwiUiI6MjU1LCJHIjoyNTUsIkIiOjI1NX19LCJJc1Zpc2libGUiOnRydWUsIldpZHRoIjowLjAsIkhlaWdodCI6MC4wLCJCb3JkZXJTdHlsZSI6eyIkaWQiOiIxMDcwIiwiTGluZUNvbG9yIjpudWxsLCJMaW5lV2VpZ2h0IjowLjAsIkxpbmVUeXBlIjowLCJQYXJlbnRTdHlsZSI6bnVsbH0sIlBhcmVudFN0eWxlIjpudWxsfSwiRGF0ZVN0eWxlIjp7IiRpZCI6IjEwNzEiLCJGb250U2V0dGluZ3MiOnsiJGlkIjoiMTA3MiIsIkZvbnRTaXplIjoxMCwiRm9udE5hbWUiOiJDYWxpYnJpIiwiSXNCb2xkIjpmYWxzZSwiSXNJdGFsaWMiOmZhbHNlLCJJc1VuZGVybGluZWQiOmZhbHNlLCJQYXJlbnRTdHlsZSI6bnVsbH0sIkF1dG9TaXplIjowLCJGb3JlZ3JvdW5kIjp7IiRpZCI6IjEwNzMiLCJDb2xvciI6eyIkaWQiOiIxMDc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xMDc1IiwiVG9wIjowLjAsIkxlZnQiOjAuMCwiUmlnaHQiOjAuMCwiQm90dG9tIjowLjB9LCJQYWRkaW5nIjp7IiRpZCI6IjEwNzYiLCJUb3AiOjAuMCwiTGVmdCI6MC4wLCJSaWdodCI6MC4wLCJCb3R0b20iOjAuMH0sIkJhY2tncm91bmQiOnsiJGlkIjoiMTA3NyIsIkNvbG9yIjp7IiRpZCI6IjEwNzgiLCJBIjo4OSwiUiI6MCwiRyI6MCwiQiI6MH19LCJJc1Zpc2libGUiOnRydWUsIldpZHRoIjowLjAsIkhlaWdodCI6MC4wLCJCb3JkZXJTdHlsZSI6eyIkaWQiOiIxMDc5IiwiTGluZUNvbG9yIjpudWxsLCJMaW5lV2VpZ2h0IjowLjAsIkxpbmVUeXBlIjowLCJQYXJlbnRTdHlsZSI6bnVsbH0sIlBhcmVudFN0eWxlIjpudWxsfSwiRGF0ZUZvcm1hdCI6eyIkaWQiOiIxMDgw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wODEiLCJGb3JtYXQiOjAsIklzVmlzaWJsZSI6ZmFsc2UsIkxhc3RLbm93blZpc2liaWxpdHlTdGF0ZSI6ZmFsc2V9LCJJc1Zpc2libGUiOnRydWUsIlBhcmVudFN0eWxlIjpudWxsLCJfZXhwbGljaXRseVNldCI6eyIkaWQiOiIxMDgyIiwiU2hhcGVTdHlsZSI6ZmFsc2UsIlRpdGxlU3R5bGUiOmZhbHNlLCJEYXRlU3R5bGUiOmZhbHNlLCJIb3Jpem9udGFsQ29ubmVjdG9yU3R5bGUiOmZhbHNlLCJWZXJ0aWNhbENvbm5lY3RvclN0eWxlIjpmYWxzZSwiUGVyY2VudGFnZUNvbXBsZXRlU2hhcGVPcGFjaXR5IjpmYWxzZSwiU2hhcGUiOmZhbHNlLCJTaGFwZVRoaWNrbmVzcyI6ZmFsc2UsIkR1cmF0aW9uRm9ybWF0IjpmYWxzZSwiSW5jbHVkZU5vbldvcmtpbmdEYXlzSW5EdXJhdGlvbiI6ZmFsc2UsIk1hcmdpbiI6ZmFsc2UsIlN0YXJ0RGF0ZVBvc2l0aW9uIjpmYWxzZSwiRW5kRGF0ZVBvc2l0aW9uIjpmYWxzZSwiVGl0bGVQb3NpdGlvbiI6ZmFsc2UsIkR1cmF0aW9uUG9zaXRpb24iOmZhbHNlLCJQZXJjZW50YWdlQ29tcGxldGVkUG9zaXRpb24iOmZhbHNlLCJTcGFjaW5nIjpmYWxzZSwiSXNCZWxvd1RpbWViYW5kIjpmYWxzZSwiRGF0ZUZvcm1hdCI6ZmFsc2UsIldlZWtOdW1iZXJpbmciOmZhbHNlLCJJc1Zpc2libGUiOmZhbHNlfX0sIkRlZmF1bHRTd2ltbGFuZU1vdFN0eWxlIjp7IiRpZCI6IjEwODMiLCJTaGFwZSI6MSwiQ29ubmVjdG9yTWFyZ2luIjp7IiRpZCI6IjEwODQiLCJUb3AiOjAuMCwiTGVmdCI6Mi4wLCJSaWdodCI6Mi4wLCJCb3R0b20iOjAuMH0sIkNvbm5lY3RvclN0eWxlIjp7IiRpZCI6IjEwODUiLCJMaW5lQ29sb3IiOnsiJGlkIjoiMTA4NiIsIiR0eXBlIjoiTkxSRS5Db21tb24uRG9tLlNvbGlkQ29sb3JCcnVzaCwgTkxSRS5Db21tb24iLCJDb2xvciI6eyIkaWQiOiIxMDg3IiwiQSI6MTI3LCJSIjo3OSwiRyI6MTI5LCJCIjoxODl9fSwiTGluZVdlaWdodCI6MS4wLCJMaW5lVHlwZSI6MCwiUGFyZW50U3R5bGUiOm51bGx9LCJJc0JlbG93VGltZWJhbmQiOmZhbHNlLCJQb3NpdGlvbk9uVGFzayI6MSwiSGlkZURhdGUiOmZhbHNlLCJTaGFwZVNpemUiOjEsIlNwYWNpbmciOjAuMCwiUGFkZGluZyI6eyIkaWQiOiIxMDg4IiwiVG9wIjo1LjAsIkxlZnQiOjMuMCwiUmlnaHQiOjAuMCwiQm90dG9tIjoyLjB9LCJTaGFwZVN0eWxlIjp7IiRpZCI6IjEwODkiLCJNYXJnaW4iOnsiJGlkIjoiMTA5MCIsIlRvcCI6MC4wLCJMZWZ0IjowLjAsIlJpZ2h0IjowLjAsIkJvdHRvbSI6MC4wfSwiUGFkZGluZyI6eyIkaWQiOiIxMDkxIiwiVG9wIjowLjAsIkxlZnQiOjAuMCwiUmlnaHQiOjAuMCwiQm90dG9tIjowLjB9LCJCYWNrZ3JvdW5kIjp7IiRpZCI6IjEwOTIiLCJDb2xvciI6eyIkaWQiOiIxMDkzIiwiQSI6MjU1LCJSIjo2OCwiRyI6MTE0LCJCIjoxOTZ9fSwiSXNWaXNpYmxlIjp0cnVlLCJXaWR0aCI6MTguMCwiSGVpZ2h0IjoyMC4wLCJCb3JkZXJTdHlsZSI6eyIkaWQiOiIxMDk0IiwiTGluZUNvbG9yIjp7IiRpZCI6IjEwOTUiLCIkdHlwZSI6Ik5MUkUuQ29tbW9uLkRvbS5Tb2xpZENvbG9yQnJ1c2gsIE5MUkUuQ29tbW9uIiwiQ29sb3IiOnsiJGlkIjoiMTA5NiIsIkEiOjI1NSwiUiI6MjM0LCJHIjoyMiwiQiI6MzB9fSwiTGluZVdlaWdodCI6MC4wLCJMaW5lVHlwZSI6MCwiUGFyZW50U3R5bGUiOm51bGx9LCJQYXJlbnRTdHlsZSI6bnVsbH0sIlRpdGxlU3R5bGUiOnsiJGlkIjoiMTA5NyIsIkZvbnRTZXR0aW5ncyI6eyIkaWQiOiIxMDk4IiwiRm9udFNpemUiOjExLCJGb250TmFtZSI6IkNhbGlicmkiLCJJc0JvbGQiOnRydWUsIklzSXRhbGljIjpmYWxzZSwiSXNVbmRlcmxpbmVkIjpmYWxzZSwiUGFyZW50U3R5bGUiOm51bGx9LCJBdXRvU2l6ZSI6MCwiRm9yZWdyb3VuZCI6eyIkaWQiOiIxMDk5IiwiQ29sb3IiOnsiJGlkIjoiMTEwM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xMTAxIiwiVG9wIjowLjAsIkxlZnQiOjAuMCwiUmlnaHQiOjAuMCwiQm90dG9tIjowLjB9LCJQYWRkaW5nIjp7IiRpZCI6IjExMDIiLCJUb3AiOjAuMCwiTGVmdCI6MC4wLCJSaWdodCI6MC4wLCJCb3R0b20iOjAuMH0sIkJhY2tncm91bmQiOnsiJGlkIjoiMTEwMyIsIkNvbG9yIjp7IiRpZCI6IjExMDQiLCJBIjo4OSwiUiI6MCwiRyI6MCwiQiI6MH19LCJJc1Zpc2libGUiOnRydWUsIldpZHRoIjowLjAsIkhlaWdodCI6MC4wLCJCb3JkZXJTdHlsZSI6eyIkaWQiOiIxMTA1IiwiTGluZUNvbG9yIjpudWxsLCJMaW5lV2VpZ2h0IjowLjAsIkxpbmVUeXBlIjowLCJQYXJlbnRTdHlsZSI6bnVsbH0sIlBhcmVudFN0eWxlIjpudWxsfSwiRGF0ZVN0eWxlIjp7IiRpZCI6IjExMDYiLCJGb250U2V0dGluZ3MiOnsiJGlkIjoiMTEwNyIsIkZvbnRTaXplIjoxMCwiRm9udE5hbWUiOiJDYWxpYnJpIiwiSXNCb2xkIjpmYWxzZSwiSXNJdGFsaWMiOmZhbHNlLCJJc1VuZGVybGluZWQiOmZhbHNlLCJQYXJlbnRTdHlsZSI6bnVsbH0sIkF1dG9TaXplIjowLCJGb3JlZ3JvdW5kIjp7IiRpZCI6IjExMDgiLCJDb2xvciI6eyIkaWQiOiIxMTA5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TEwIiwiVG9wIjowLjAsIkxlZnQiOjAuMCwiUmlnaHQiOjAuMCwiQm90dG9tIjowLjB9LCJQYWRkaW5nIjp7IiRpZCI6IjExMTEiLCJUb3AiOjAuMCwiTGVmdCI6MC4wLCJSaWdodCI6MC4wLCJCb3R0b20iOjAuMH0sIkJhY2tncm91bmQiOnsiJGlkIjoiMTExMiIsIkNvbG9yIjp7IiRpZCI6IjExMTMiLCJBIjo4OSwiUiI6MCwiRyI6MCwiQiI6MH19LCJJc1Zpc2libGUiOnRydWUsIldpZHRoIjowLjAsIkhlaWdodCI6MC4wLCJCb3JkZXJTdHlsZSI6eyIkaWQiOiIxMTE0IiwiTGluZUNvbG9yIjpudWxsLCJMaW5lV2VpZ2h0IjowLjAsIkxpbmVUeXBlIjowLCJQYXJlbnRTdHlsZSI6bnVsbH0sIlBhcmVudFN0eWxlIjpudWxsfSwiRGF0ZUZvcm1hdCI6eyIkaWQiOiIxMTE1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TExNiIsIkRhdGVQYXJ0SXNWaXNpYmxlIjp0cnVlLCJUaW1lUGFydElzVmlzaWJsZSI6ZmFsc2V9fSwiV2Vla051bWJlcmluZyI6eyIkaWQiOiIxMTE3IiwiRm9ybWF0IjowLCJJc1Zpc2libGUiOmZhbHNlLCJMYXN0S25vd25WaXNpYmlsaXR5U3RhdGUiOmZhbHNlfSwiSXNWaXNpYmxlIjp0cnVlLCJQYXJlbnRTdHlsZSI6bnVsbH0sIkRlZmF1bHRTd2ltbGFuZU1pbGVzdG9uZVN0eWxlIjp7IiRpZCI6IjExMTgiLCJUaXRsZVBvc2l0aW9uIjoiUmlnaHQiLCJEYXRlUG9zaXRpb24iOiJMZWZ0IiwiU2hhcGVUeXBlIjoxLCJTaGFwZVNpemUiOjEsIlNwYWNpbmciOjUsIlNoYXBlU3R5bGUiOnsiJGlkIjoiMTExOSIsIk1hcmdpbiI6eyIkaWQiOiIxMTIwIiwiVG9wIjowLjAsIkxlZnQiOjAuMCwiUmlnaHQiOjAuMCwiQm90dG9tIjowLjB9LCJQYWRkaW5nIjp7IiRpZCI6IjExMjEiLCJUb3AiOjAuMCwiTGVmdCI6MC4wLCJSaWdodCI6MC4wLCJCb3R0b20iOjAuMH0sIkJhY2tncm91bmQiOnsiJGlkIjoiMTEyMiIsIkNvbG9yIjp7IiRpZCI6IjExMjMiLCJBIjoyNTUsIlIiOjY4LCJHIjoxMTQsIkIiOjE5Nn19LCJJc1Zpc2libGUiOnRydWUsIldpZHRoIjoxOC4wLCJIZWlnaHQiOjIwLjAsIkJvcmRlclN0eWxlIjp7IiRpZCI6IjExMjQiLCJMaW5lQ29sb3IiOnsiJGlkIjoiMTEyNSIsIiR0eXBlIjoiTkxSRS5Db21tb24uRG9tLlNvbGlkQ29sb3JCcnVzaCwgTkxSRS5Db21tb24iLCJDb2xvciI6eyIkaWQiOiIxMTI2IiwiQSI6MjU1LCJSIjoyMzQsIkciOjIyLCJCIjozMH19LCJMaW5lV2VpZ2h0IjowLjAsIkxpbmVUeXBlIjowLCJQYXJlbnRTdHlsZSI6bnVsbH0sIlBhcmVudFN0eWxlIjpudWxsfSwiVGl0bGVTdHlsZSI6eyIkaWQiOiIxMTI3IiwiRm9udFNldHRpbmdzIjp7IiRpZCI6IjExMjgiLCJGb250U2l6ZSI6MTEsIkZvbnROYW1lIjoiQ2FsaWJyaSIsIklzQm9sZCI6dHJ1ZSwiSXNJdGFsaWMiOmZhbHNlLCJJc1VuZGVybGluZWQiOmZhbHNlLCJQYXJlbnRTdHlsZSI6bnVsbH0sIkF1dG9TaXplIjowLCJGb3JlZ3JvdW5kIjp7IiRpZCI6IjExMjkiLCJDb2xvciI6eyIkaWQiOiIxMTMwIiwiQSI6MjU1LCJSIjowLCJHIjowLCJCIjowfX0sIk1heFdpZHRoIjoyMDAuMCwiTWF4SGVpZ2h0IjoiSW5maW5pdHkiLCJTbWFydEZvcmVncm91bmRJc0FjdGl2ZSI6ZmFsc2UsIkhvcml6b250YWxBbGlnbm1lbnQiOjAsIlZlcnRpY2FsQWxpZ25tZW50IjowLCJTbWFydEZvcmVncm91bmQiOm51bGwsIkJhY2tncm91bmRGaWxsVHlwZSI6MCwiTWFyZ2luIjp7IiRpZCI6IjExMzEiLCJUb3AiOjAuMCwiTGVmdCI6MC4wLCJSaWdodCI6MC4wLCJCb3R0b20iOjAuMH0sIlBhZGRpbmciOnsiJGlkIjoiMTEzMiIsIlRvcCI6MC4wLCJMZWZ0IjowLjAsIlJpZ2h0IjowLjAsIkJvdHRvbSI6MC4wfSwiQmFja2dyb3VuZCI6eyIkaWQiOiIxMTMzIiwiQ29sb3IiOnsiJGlkIjoiMTEzNCIsIkEiOjAsIlIiOjI1NSwiRyI6MjU1LCJCIjoyNTV9fSwiSXNWaXNpYmxlIjp0cnVlLCJXaWR0aCI6MC4wLCJIZWlnaHQiOjAuMCwiQm9yZGVyU3R5bGUiOnsiJGlkIjoiMTEzNSIsIkxpbmVDb2xvciI6bnVsbCwiTGluZVdlaWdodCI6MC4wLCJMaW5lVHlwZSI6MCwiUGFyZW50U3R5bGUiOm51bGx9LCJQYXJlbnRTdHlsZSI6bnVsbH0sIkRhdGVTdHlsZSI6eyIkaWQiOiIxMTM2IiwiRm9udFNldHRpbmdzIjp7IiRpZCI6IjExMzciLCJGb250U2l6ZSI6MTAsIkZvbnROYW1lIjoiQ2FsaWJyaSIsIklzQm9sZCI6ZmFsc2UsIklzSXRhbGljIjpmYWxzZSwiSXNVbmRlcmxpbmVkIjpmYWxzZSwiUGFyZW50U3R5bGUiOm51bGx9LCJBdXRvU2l6ZSI6MCwiRm9yZWdyb3VuZCI6eyIkaWQiOiIxMTM4IiwiQ29sb3IiOnsiJGlkIjoiMTEzOSIsIkEiOjI1NSwiUiI6NjgsIkciOjg0LCJCIjoxMDZ9fSwiTWF4V2lkdGgiOjIwMC4wLCJNYXhIZWlnaHQiOiJJbmZpbml0eSIsIlNtYXJ0Rm9yZWdyb3VuZElzQWN0aXZlIjpmYWxzZSwiSG9yaXpvbnRhbEFsaWdubWVudCI6MiwiVmVydGljYWxBbGlnbm1lbnQiOjAsIlNtYXJ0Rm9yZWdyb3VuZCI6bnVsbCwiQmFja2dyb3VuZEZpbGxUeXBlIjowLCJNYXJnaW4iOnsiJGlkIjoiMTE0MCIsIlRvcCI6MC4wLCJMZWZ0IjowLjAsIlJpZ2h0IjowLjAsIkJvdHRvbSI6MC4wfSwiUGFkZGluZyI6eyIkaWQiOiIxMTQxIiwiVG9wIjowLjAsIkxlZnQiOjAuMCwiUmlnaHQiOjAuMCwiQm90dG9tIjowLjB9LCJCYWNrZ3JvdW5kIjp7IiRpZCI6IjExNDIiLCJDb2xvciI6eyIkaWQiOiIxMTQzIiwiQSI6MCwiUiI6MjU1LCJHIjoyNTUsIkIiOjI1NX19LCJJc1Zpc2libGUiOnRydWUsIldpZHRoIjowLjAsIkhlaWdodCI6MC4wLCJCb3JkZXJTdHlsZSI6eyIkaWQiOiIxMTQ0IiwiTGluZUNvbG9yIjpudWxsLCJMaW5lV2VpZ2h0IjowLjAsIkxpbmVUeXBlIjowLCJQYXJlbnRTdHlsZSI6bnVsbH0sIlBhcmVudFN0eWxlIjpudWxsfSwiRGF0ZUZvcm1hdCI6eyIkaWQiOiIxMTQ1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TE0NiIsIkRhdGVQYXJ0SXNWaXNpYmxlIjp0cnVlLCJUaW1lUGFydElzVmlzaWJsZSI6ZmFsc2V9fSwiV2Vla051bWJlcmluZyI6eyIkaWQiOiIxMTQ3IiwiRm9ybWF0IjowLCJJc1Zpc2libGUiOmZhbHNlLCJMYXN0S25vd25WaXNpYmlsaXR5U3RhdGUiOmZhbHNlfSwiSXNWaXNpYmxlIjp0cnVlLCJQYXJlbnRTdHlsZSI6bnVsbH0sIkRlZmF1bHRTd2ltbGFuZUFjdGl2aXR5U3R5bGUiOnsiJGlkIjoiMTE0OCIsIkhlYWRlclN0eWxlIjp7IiRpZCI6IjExNDkiLCJUZXh0U3R5bGUiOnsiJGlkIjoiMTE1MCIsIkZvbnRTZXR0aW5ncyI6eyIkaWQiOiIxMTUxIiwiRm9udFNpemUiOjExLCJGb250TmFtZSI6IkNhbGlicmkiLCJJc0JvbGQiOmZhbHNlLCJJc0l0YWxpYyI6ZmFsc2UsIklzVW5kZXJsaW5lZCI6ZmFsc2UsIlBhcmVudFN0eWxlIjpudWxsfSwiQXV0b1NpemUiOjAsIkZvcmVncm91bmQiOnsiJGlkIjoiMTE1MiIsIkNvbG9yIjp7IiRpZCI6IjExNTMiLCJBIjoyNTUsIlIiOjAsIkciOjAsIkIiOjB9fSwiTWF4V2lkdGgiOjAuMCwiTWF4SGVpZ2h0IjowLjAsIlNtYXJ0Rm9yZWdyb3VuZElzQWN0aXZlIjpmYWxzZSwiSG9yaXpvbnRhbEFsaWdubWVudCI6MCwiVmVydGljYWxBbGlnbm1lbnQiOjAsIlNtYXJ0Rm9yZWdyb3VuZCI6bnVsbCwiQmFja2dyb3VuZEZpbGxUeXBlIjowLCJNYXJnaW4iOnsiJGlkIjoiMTE1NCIsIlRvcCI6MC4wLCJMZWZ0IjowLjAsIlJpZ2h0IjowLjAsIkJvdHRvbSI6MC4wfSwiUGFkZGluZyI6eyIkaWQiOiIxMTU1IiwiVG9wIjowLjAsIkxlZnQiOjAuMCwiUmlnaHQiOjAuMCwiQm90dG9tIjowLjB9LCJCYWNrZ3JvdW5kIjpudWxsLCJJc1Zpc2libGUiOmZhbHNlLCJXaWR0aCI6MC4wLCJIZWlnaHQiOjAuMCwiQm9yZGVyU3R5bGUiOm51bGwsIlBhcmVudFN0eWxlIjpudWxsfSwiUmVjdGFuZ2xlU3R5bGUiOnsiJGlkIjoiMTE1NiIsIk1hcmdpbiI6eyIkaWQiOiIxMTU3IiwiVG9wIjowLjAsIkxlZnQiOjAuMCwiUmlnaHQiOjAuMCwiQm90dG9tIjowLjB9LCJQYWRkaW5nIjp7IiRpZCI6IjExNTgiLCJUb3AiOjAuMCwiTGVmdCI6MC4wLCJSaWdodCI6MC4wLCJCb3R0b20iOjAuMH0sIkJhY2tncm91bmQiOnsiJGlkIjoiMTE1OSIsIkNvbG9yIjp7IiRpZCI6IjExNjAiLCJBIjo2MywiUiI6NjgsIkciOjExNCwiQiI6MTk2fX0sIklzVmlzaWJsZSI6ZmFsc2UsIldpZHRoIjowLjAsIkhlaWdodCI6MC4wLCJCb3JkZXJTdHlsZSI6eyIkaWQiOiIxMTYxIiwiTGluZUNvbG9yIjp7IiRpZCI6IjExNjIiLCIkdHlwZSI6Ik5MUkUuQ29tbW9uLkRvbS5Tb2xpZENvbG9yQnJ1c2gsIE5MUkUuQ29tbW9uIiwiQ29sb3IiOnsiJGlkIjoiMTE2MyIsIkEiOjI1NSwiUiI6MjU1LCJHIjowLCJCIjowfX0sIkxpbmVXZWlnaHQiOjAuMCwiTGluZVR5cGUiOjAsIlBhcmVudFN0eWxlIjpudWxsfSwiUGFyZW50U3R5bGUiOm51bGx9LCJNYXJnaW4iOnsiJGlkIjoiMTE2NCIsIlRvcCI6MC4wLCJMZWZ0IjowLjAsIlJpZ2h0IjowLjAsIkJvdHRvbSI6MC4wfSwiUGFkZGluZyI6eyIkaWQiOiIxMTY1IiwiVG9wIjowLjAsIkxlZnQiOjAuMCwiUmlnaHQiOjAuMCwiQm90dG9tIjowLjB9LCJCYWNrZ3JvdW5kIjpudWxsLCJJc1Zpc2libGUiOnRydWUsIldpZHRoIjowLjAsIkhlaWdodCI6MC4wLCJCb3JkZXJTdHlsZSI6bnVsbCwiUGFyZW50U3R5bGUiOm51bGx9LCJCYWNrZ3JvdW5kU3R5bGUiOnsiJGlkIjoiMTE2NiIsIk1hcmdpbiI6eyIkaWQiOiIxMTY3IiwiVG9wIjowLjAsIkxlZnQiOjAuMCwiUmlnaHQiOjAuMCwiQm90dG9tIjowLjB9LCJQYWRkaW5nIjp7IiRpZCI6IjExNjgiLCJUb3AiOjAuMCwiTGVmdCI6MC4wLCJSaWdodCI6MC4wLCJCb3R0b20iOjAuMH0sIkJhY2tncm91bmQiOnsiJGlkIjoiMTE2OSIsIkNvbG9yIjp7IiRpZCI6IjExNzAiLCJBIjo1MSwiUiI6MTY1LCJHIjoxNjUsIkIiOjE2NX19LCJJc1Zpc2libGUiOnRydWUsIldpZHRoIjowLjAsIkhlaWdodCI6MC4wLCJCb3JkZXJTdHlsZSI6eyIkaWQiOiIxMTcxIiwiTGluZUNvbG9yIjp7IiRpZCI6IjExNzIiLCIkdHlwZSI6Ik5MUkUuQ29tbW9uLkRvbS5Tb2xpZENvbG9yQnJ1c2gsIE5MUkUuQ29tbW9uIiwiQ29sb3IiOnsiJGlkIjoiMTE3MyIsIkEiOjI1NSwiUiI6MjM0LCJHIjoyMiwiQiI6MzB9fSwiTGluZVdlaWdodCI6MC4wLCJMaW5lVHlwZSI6MCwiUGFyZW50U3R5bGUiOm51bGx9LCJQYXJlbnRTdHlsZSI6bnVsbH0sIk1hcmdpbiI6eyIkaWQiOiIxMTc0IiwiVG9wIjowLjAsIkxlZnQiOjAuMCwiUmlnaHQiOjAuMCwiQm90dG9tIjowLjB9LCJQYWRkaW5nIjp7IiRpZCI6IjExNzUiLCJUb3AiOjAuMCwiTGVmdCI6MC4wLCJSaWdodCI6MC4wLCJCb3R0b20iOjAuMH0sIklzVmlzaWJsZSI6dHJ1ZSwiV2lkdGgiOjAuMCwiSGVpZ2h0IjowLjAsIkJvcmRlclN0eWxlIjp7IiRpZCI6IjExNzYiLCJMaW5lQ29sb3IiOm51bGwsIkxpbmVXZWlnaHQiOjAuMCwiTGluZVR5cGUiOjAsIlBhcmVudFN0eWxlIjpudWxsfSwiUGFyZW50U3R5bGUiOm51bGx9LCJNYXJnaW4iOnsiJGlkIjoiMTE3NyIsIlRvcCI6MC4wLCJMZWZ0IjowLjAsIlJpZ2h0IjowLjAsIkJvdHRvbSI6MC4wfSwiUGFkZGluZyI6eyIkaWQiOiIxMTc4IiwiVG9wIjowLjAsIkxlZnQiOjAuMCwiUmlnaHQiOjAuMCwiQm90dG9tIjowLjB9LCJJc1Zpc2libGUiOnRydWUsIldpZHRoIjowLjAsIkhlaWdodCI6MC4wLCJCb3JkZXJTdHlsZSI6eyIkaWQiOiIxMTc5IiwiTGluZUNvbG9yIjpudWxsLCJMaW5lV2VpZ2h0IjowLjAsIkxpbmVUeXBlIjowLCJQYXJlbnRTdHlsZSI6bnVsbH0sIlBhcmVudFN0eWxlIjpudWxsfSwiX2FkZGl0aW9uYWxTd2ltbGFuZVYyU3R5bGVzIjpbeyIkaWQiOiIxMTgwIiwiU3R5bGVJZCI6IjAwMDAwMDAwLTAwMDAtMDAwMC0wMDAwLTAwMDAwMDAwMDAwMCIsIkhlYWRlclN0eWxlIjp7IiRpZCI6IjExODEiLCJUZXh0SXNWZXJ0aWNhbCI6dHJ1ZSwiVGV4dFN0eWxlIjp7IiRpZCI6IjExODIiLCJGb250U2V0dGluZ3MiOnsiJGlkIjoiMTE4MyIsIkZvbnRTaXplIjoxMiwiRm9udE5hbWUiOiJDYWxpYnJpIiwiSXNCb2xkIjpmYWxzZSwiSXNJdGFsaWMiOmZhbHNlLCJJc1VuZGVybGluZWQiOmZhbHNlLCJQYXJlbnRTdHlsZSI6bnVsbH0sIkF1dG9TaXplIjowLCJGb3JlZ3JvdW5kIjp7IiRpZCI6IjExODQiLCJDb2xvciI6eyIkaWQiOiIxMTg1IiwiQSI6MjU1LCJSIjowLCJHIjowLCJCIjowfX0sIk1heFdpZHRoIjowLjAsIk1heEhlaWdodCI6MC4wLCJTbWFydEZvcmVncm91bmRJc0FjdGl2ZSI6ZmFsc2UsIkhvcml6b250YWxBbGlnbm1lbnQiOjAsIlZlcnRpY2FsQWxpZ25tZW50IjowLCJTbWFydEZvcmVncm91bmQiOm51bGwsIkJhY2tncm91bmRGaWxsVHlwZSI6MCwiTWFyZ2luIjp7IiRpZCI6IjExODYiLCJUb3AiOjAuMCwiTGVmdCI6MC4wLCJSaWdodCI6MC4wLCJCb3R0b20iOjAuMH0sIlBhZGRpbmciOnsiJGlkIjoiMTE4NyIsIlRvcCI6MC4wLCJMZWZ0IjowLjAsIlJpZ2h0IjowLjAsIkJvdHRvbSI6MC4wfSwiQmFja2dyb3VuZCI6bnVsbCwiSXNWaXNpYmxlIjpmYWxzZSwiV2lkdGgiOjAuMCwiSGVpZ2h0IjowLjAsIkJvcmRlclN0eWxlIjpudWxsLCJQYXJlbnRTdHlsZSI6bnVsbH0sIlJlY3RhbmdsZVN0eWxlIjp7IiRpZCI6IjExODgiLCJNYXJnaW4iOnsiJGlkIjoiMTE4OSIsIlRvcCI6MC4wLCJMZWZ0IjowLjAsIlJpZ2h0IjowLjAsIkJvdHRvbSI6MC4wfSwiUGFkZGluZyI6eyIkaWQiOiIxMTkwIiwiVG9wIjowLjAsIkxlZnQiOjAuMCwiUmlnaHQiOjAuMCwiQm90dG9tIjowLjB9LCJCYWNrZ3JvdW5kIjp7IiRpZCI6IjExOTEiLCJDb2xvciI6eyIkaWQiOiIxMTkyIiwiQSI6MjU1LCJSIjoyNTUsIkciOjE5MiwiQiI6MH19LCJJc1Zpc2libGUiOmZhbHNlLCJXaWR0aCI6MC4wLCJIZWlnaHQiOjAuMCwiQm9yZGVyU3R5bGUiOnsiJGlkIjoiMTE5MyIsIkxpbmVDb2xvciI6eyIkaWQiOiIxMTk0IiwiJHR5cGUiOiJOTFJFLkNvbW1vbi5Eb20uU29saWRDb2xvckJydXNoLCBOTFJFLkNvbW1vbiIsIkNvbG9yIjp7IiRpZCI6IjExOTUiLCJBIjoyNTUsIlIiOjI1NSwiRyI6MjU1LCJCIjoyNTV9fSwiTGluZVdlaWdodCI6MC4wLCJMaW5lVHlwZSI6MCwiUGFyZW50U3R5bGUiOm51bGx9LCJQYXJlbnRTdHlsZSI6bnVsbH0sIk1hcmdpbiI6eyIkaWQiOiIxMTk2IiwiVG9wIjowLjAsIkxlZnQiOjAuMCwiUmlnaHQiOjAuMCwiQm90dG9tIjowLjB9LCJQYWRkaW5nIjp7IiRpZCI6IjExOTciLCJUb3AiOjAuMCwiTGVmdCI6MC4wLCJSaWdodCI6MC4wLCJCb3R0b20iOjAuMH0sIkJhY2tncm91bmQiOm51bGwsIklzVmlzaWJsZSI6dHJ1ZSwiV2lkdGgiOjAuMCwiSGVpZ2h0IjowLjAsIkJvcmRlclN0eWxlIjpudWxsLCJQYXJlbnRTdHlsZSI6bnVsbH0sIkJhY2tncm91bmRTdHlsZSI6eyIkaWQiOiIxMTk4IiwiTWFyZ2luIjp7IiRpZCI6IjExOTkiLCJUb3AiOjAuMCwiTGVmdCI6MC4wLCJSaWdodCI6MC4wLCJCb3R0b20iOjAuMH0sIlBhZGRpbmciOnsiJGlkIjoiMTIwMCIsIlRvcCI6MC4wLCJMZWZ0IjowLjAsIlJpZ2h0IjowLjAsIkJvdHRvbSI6MC4wfSwiQmFja2dyb3VuZCI6eyIkaWQiOiIxMjAxIiwiQ29sb3IiOnsiJGlkIjoiMTIwMiIsIkEiOjUxLCJSIjoxNjUsIkciOjE2NSwiQiI6MTY1fX0sIklzVmlzaWJsZSI6dHJ1ZSwiV2lkdGgiOjAuMCwiSGVpZ2h0IjowLjAsIkJvcmRlclN0eWxlIjp7IiRpZCI6IjEyMDMiLCJMaW5lQ29sb3IiOnsiJGlkIjoiMTIwNCIsIiR0eXBlIjoiTkxSRS5Db21tb24uRG9tLlNvbGlkQ29sb3JCcnVzaCwgTkxSRS5Db21tb24iLCJDb2xvciI6eyIkaWQiOiIxMjA1IiwiQSI6MjU1LCJSIjoyMzQsIkciOjIyLCJCIjozMH19LCJMaW5lV2VpZ2h0IjowLjAsIkxpbmVUeXBlIjowLCJQYXJlbnRTdHlsZSI6bnVsbH0sIlBhcmVudFN0eWxlIjpudWxsfSwiSXNBYm92ZVRpbWViYW5kIjpmYWxzZSwiU3BhY2luZyI6MiwiRGVmYXVsdFN3aW1sYW5lVGFza1N0eWxlIjp7IiRpZCI6IjEyMDYiLCJTaGFwZSI6MSwiU2hhcGVUaGlja25lc3MiOjAsIkR1cmF0aW9uRm9ybWF0Ijo1LCJJbmNsdWRlTm9uV29ya2luZ0RheXNJbkR1cmF0aW9uIjpmYWxzZSwiUGVyY2VudGFnZUNvbXBsZXRlU3R5bGUiOnsiJGlkIjoiMTIwNyIsIkZvbnRTZXR0aW5ncyI6eyIkaWQiOiIxMjA4IiwiRm9udFNpemUiOjEwLCJGb250TmFtZSI6IkNhbGlicmkiLCJJc0JvbGQiOmZhbHNlLCJJc0l0YWxpYyI6ZmFsc2UsIklzVW5kZXJsaW5lZCI6ZmFsc2UsIlBhcmVudFN0eWxlIjpudWxsfSwiQXV0b1NpemUiOjAsIkZvcmVncm91bmQiOnsiJGlkIjoiMTIwOSIsIkNvbG9yIjp7IiRpZCI6IjEyMTA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EyMTEiLCJUb3AiOjAuMCwiTGVmdCI6MC4wLCJSaWdodCI6MC4wLCJCb3R0b20iOjAuMH0sIlBhZGRpbmciOnsiJGlkIjoiMTIxMiIsIlRvcCI6MC4wLCJMZWZ0IjowLjAsIlJpZ2h0IjowLjAsIkJvdHRvbSI6MC4wfSwiQmFja2dyb3VuZCI6eyIkaWQiOiIxMjEzIiwiQ29sb3IiOnsiJGlkIjoiMTIxNCIsIkEiOjg5LCJSIjoxMTUsIkciOjExNSwiQiI6MTE1fX0sIklzVmlzaWJsZSI6dHJ1ZSwiV2lkdGgiOjAuMCwiSGVpZ2h0IjowLjAsIkJvcmRlclN0eWxlIjp7IiRpZCI6IjEyMTUiLCJMaW5lQ29sb3IiOm51bGwsIkxpbmVXZWlnaHQiOjAuMCwiTGluZVR5cGUiOjAsIlBhcmVudFN0eWxlIjpudWxsfSwiUGFyZW50U3R5bGUiOm51bGx9LCJEdXJhdGlvblN0eWxlIjp7IiRpZCI6IjEyMTYiLCJGb250U2V0dGluZ3MiOnsiJGlkIjoiMTIxNyIsIkZvbnRTaXplIjoxMCwiRm9udE5hbWUiOiJDYWxpYnJpIiwiSXNCb2xkIjpmYWxzZSwiSXNJdGFsaWMiOmZhbHNlLCJJc1VuZGVybGluZWQiOmZhbHNlLCJQYXJlbnRTdHlsZSI6bnVsbH0sIkF1dG9TaXplIjowLCJGb3JlZ3JvdW5kIjp7IiRpZCI6IjEyMTgiLCJDb2xvciI6eyIkaWQiOiIxMjE5IiwiQSI6MjU1LCJSIjo2OCwiRyI6ODQsIkIiOjEwNn19LCJNYXhXaWR0aCI6MjAwLjAsIk1heEhlaWdodCI6IkluZmluaXR5IiwiU21hcnRGb3JlZ3JvdW5kSXNBY3RpdmUiOmZhbHNlLCJIb3Jpem9udGFsQWxpZ25tZW50IjoyLCJWZXJ0aWNhbEFsaWdubWVudCI6MCwiU21hcnRGb3JlZ3JvdW5kIjpudWxsLCJCYWNrZ3JvdW5kRmlsbFR5cGUiOjAsIk1hcmdpbiI6eyIkaWQiOiIxMjIwIiwiVG9wIjowLjAsIkxlZnQiOjAuMCwiUmlnaHQiOjAuMCwiQm90dG9tIjowLjB9LCJQYWRkaW5nIjp7IiRpZCI6IjEyMjEiLCJUb3AiOjAuMCwiTGVmdCI6MC4wLCJSaWdodCI6MC4wLCJCb3R0b20iOjAuMH0sIkJhY2tncm91bmQiOnsiJGlkIjoiMTIyMiIsIkNvbG9yIjp7IiRpZCI6IjEyMjMiLCJBIjowLCJSIjoyNTUsIkciOjI1NSwiQiI6MjU1fX0sIklzVmlzaWJsZSI6dHJ1ZSwiV2lkdGgiOjAuMCwiSGVpZ2h0IjowLjAsIkJvcmRlclN0eWxlIjp7IiRpZCI6IjEyMjQiLCJMaW5lQ29sb3IiOm51bGwsIkxpbmVXZWlnaHQiOjAuMCwiTGluZVR5cGUiOjAsIlBhcmVudFN0eWxlIjpudWxsfSwiUGFyZW50U3R5bGUiOm51bGx9LCJIb3Jpem9udGFsQ29ubmVjdG9yU3R5bGUiOnsiJGlkIjoiMTIyNSIsIkxpbmVDb2xvciI6eyIkaWQiOiIxMjI2IiwiJHR5cGUiOiJOTFJFLkNvbW1vbi5Eb20uU29saWRDb2xvckJydXNoLCBOTFJFLkNvbW1vbiIsIkNvbG9yIjp7IiRpZCI6IjEyMjciLCJBIjoyNTUsIlIiOjIwNCwiRyI6MjA0LCJCIjoyMDR9fSwiTGluZVdlaWdodCI6MS4wLCJMaW5lVHlwZSI6MCwiUGFyZW50U3R5bGUiOm51bGx9LCJWZXJ0aWNhbENvbm5lY3RvclN0eWxlIjp7IiRpZCI6IjEyMjgiLCJMaW5lQ29sb3IiOnsiJGlkIjoiMTIyOSIsIiR0eXBlIjoiTkxSRS5Db21tb24uRG9tLlNvbGlkQ29sb3JCcnVzaCwgTkxSRS5Db21tb24iLCJDb2xvciI6eyIkaWQiOiIxMjMwIiwiQSI6MjU1LCJSIjoyMDQsIkciOjIwNCwiQiI6MjA0fX0sIkxpbmVXZWlnaHQiOjAuMCwiTGluZVR5cGUiOjAsIlBhcmVudFN0eWxlIjpudWxsfSwiTWFyZ2luIjpudWxsLCJTdGFydERhdGVQb3NpdGlvbiI6NiwiRW5kRGF0ZVBvc2l0aW9uIjo2LCJEYXRlSXNWaXNpYmxlIjpmYWxzZSwiVGl0bGVQb3NpdGlvbiI6MywiRHVyYXRpb25Qb3NpdGlvbiI6NiwiUGVyY2VudGFnZUNvbXBsZXRlZFBvc2l0aW9uIjoyLCJTcGFjaW5nIjozLCJJc0JlbG93VGltZWJhbmQiOnRydWUsIlBlcmNlbnRhZ2VDb21wbGV0ZVNoYXBlT3BhY2l0eSI6MzUsIlNoYXBlU3R5bGUiOnsiJGlkIjoiMTIzMSIsIk1hcmdpbiI6eyIkaWQiOiIxMjMyIiwiVG9wIjowLjAsIkxlZnQiOjQuMCwiUmlnaHQiOjQuMCwiQm90dG9tIjowLjB9LCJQYWRkaW5nIjp7IiRpZCI6IjEyMzMiLCJUb3AiOjAuMCwiTGVmdCI6MC4wLCJSaWdodCI6MC4wLCJCb3R0b20iOjAuMH0sIkJhY2tncm91bmQiOnsiJGlkIjoiMTIzNCIsIkNvbG9yIjp7IiRpZCI6IjEyMzUiLCJBIjoyNTUsIlIiOjI1NSwiRyI6MTkyLCJCIjowfX0sIklzVmlzaWJsZSI6dHJ1ZSwiV2lkdGgiOjAuMCwiSGVpZ2h0IjoxMC4wLCJCb3JkZXJTdHlsZSI6eyIkaWQiOiIxMjM2IiwiTGluZUNvbG9yIjp7IiRpZCI6IjEyMzciLCIkdHlwZSI6Ik5MUkUuQ29tbW9uLkRvbS5Tb2xpZENvbG9yQnJ1c2gsIE5MUkUuQ29tbW9uIiwiQ29sb3IiOnsiJGlkIjoiMTIzOCIsIkEiOjI1NSwiUiI6MjM0LCJHIjoyMiwiQiI6MzB9fSwiTGluZVdlaWdodCI6MC4wLCJMaW5lVHlwZSI6MCwiUGFyZW50U3R5bGUiOm51bGx9LCJQYXJlbnRTdHlsZSI6bnVsbH0sIlRpdGxlU3R5bGUiOnsiJGlkIjoiMTIzOSIsIkZvbnRTZXR0aW5ncyI6eyIkaWQiOiIxMjQwIiwiRm9udFNpemUiOjExLCJGb250TmFtZSI6IkNhbGlicmkiLCJJc0JvbGQiOnRydWUsIklzSXRhbGljIjpmYWxzZSwiSXNVbmRlcmxpbmVkIjpmYWxzZSwiUGFyZW50U3R5bGUiOm51bGx9LCJBdXRvU2l6ZSI6MCwiRm9yZWdyb3VuZCI6eyIkaWQiOiIxMjQxIiwiQ29sb3IiOnsiJGlkIjoiMTI0MiIsIkEiOjI1NSwiUiI6MCwiRyI6MCwiQiI6MH19LCJNYXhXaWR0aCI6MjAwLjAsIk1heEhlaWdodCI6IkluZmluaXR5IiwiU21hcnRGb3JlZ3JvdW5kSXNBY3RpdmUiOmZhbHNlLCJIb3Jpem9udGFsQWxpZ25tZW50IjoyLCJWZXJ0aWNhbEFsaWdubWVudCI6MCwiU21hcnRGb3JlZ3JvdW5kIjpudWxsLCJCYWNrZ3JvdW5kRmlsbFR5cGUiOjAsIk1hcmdpbiI6eyIkaWQiOiIxMjQzIiwiVG9wIjowLjAsIkxlZnQiOjAuMCwiUmlnaHQiOjAuMCwiQm90dG9tIjowLjB9LCJQYWRkaW5nIjp7IiRpZCI6IjEyNDQiLCJUb3AiOjAuMCwiTGVmdCI6MC4wLCJSaWdodCI6MC4wLCJCb3R0b20iOjAuMH0sIkJhY2tncm91bmQiOnsiJGlkIjoiMTI0NSIsIkNvbG9yIjp7IiRpZCI6IjEyNDYiLCJBIjowLCJSIjoyNTUsIkciOjI1NSwiQiI6MjU1fX0sIklzVmlzaWJsZSI6dHJ1ZSwiV2lkdGgiOjAuMCwiSGVpZ2h0IjowLjAsIkJvcmRlclN0eWxlIjp7IiRpZCI6IjEyNDciLCJMaW5lQ29sb3IiOm51bGwsIkxpbmVXZWlnaHQiOjAuMCwiTGluZVR5cGUiOjAsIlBhcmVudFN0eWxlIjpudWxsfSwiUGFyZW50U3R5bGUiOm51bGx9LCJEYXRlU3R5bGUiOnsiJGlkIjoiMTI0OCIsIkZvbnRTZXR0aW5ncyI6eyIkaWQiOiIxMjQ5IiwiRm9udFNpemUiOjEwLCJGb250TmFtZSI6IkNhbGlicmkiLCJJc0JvbGQiOmZhbHNlLCJJc0l0YWxpYyI6ZmFsc2UsIklzVW5kZXJsaW5lZCI6ZmFsc2UsIlBhcmVudFN0eWxlIjpudWxsfSwiQXV0b1NpemUiOjAsIkZvcmVncm91bmQiOnsiJGlkIjoiMTI1MCIsIkNvbG9yIjp7IiRpZCI6IjEyNTEiLCJBIjoyNTUsIlIiOjY4LCJHIjo4NCwiQiI6MTA2fX0sIk1heFdpZHRoIjoyMDAuMCwiTWF4SGVpZ2h0IjoiSW5maW5pdHkiLCJTbWFydEZvcmVncm91bmRJc0FjdGl2ZSI6ZmFsc2UsIkhvcml6b250YWxBbGlnbm1lbnQiOjEsIlZlcnRpY2FsQWxpZ25tZW50IjowLCJTbWFydEZvcmVncm91bmQiOm51bGwsIkJhY2tncm91bmRGaWxsVHlwZSI6MCwiTWFyZ2luIjp7IiRpZCI6IjEyNTIiLCJUb3AiOjAuMCwiTGVmdCI6MC4wLCJSaWdodCI6MC4wLCJCb3R0b20iOjAuMH0sIlBhZGRpbmciOnsiJGlkIjoiMTI1MyIsIlRvcCI6MC4wLCJMZWZ0IjowLjAsIlJpZ2h0IjowLjAsIkJvdHRvbSI6MC4wfSwiQmFja2dyb3VuZCI6eyIkaWQiOiIxMjU0IiwiQ29sb3IiOnsiJGlkIjoiMTI1NSIsIkEiOjg5LCJSIjowLCJHIjowLCJCIjowfX0sIklzVmlzaWJsZSI6dHJ1ZSwiV2lkdGgiOjAuMCwiSGVpZ2h0IjowLjAsIkJvcmRlclN0eWxlIjp7IiRpZCI6IjEyNTYiLCJMaW5lQ29sb3IiOm51bGwsIkxpbmVXZWlnaHQiOjAuMCwiTGluZVR5cGUiOjAsIlBhcmVudFN0eWxlIjpudWxsfSwiUGFyZW50U3R5bGUiOm51bGx9LCJEYXRlRm9ybWF0Ijp7IiRpZCI6IjEyNTc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I1OCIsIkZvcm1hdCI6MCwiSXNWaXNpYmxlIjpmYWxzZSwiTGFzdEtub3duVmlzaWJpbGl0eVN0YXRlIjpmYWxzZX0sIklzVmlzaWJsZSI6dHJ1ZSwiUGFyZW50U3R5bGUiOm51bGx9LCJEZWZhdWx0U3dpbWxhbmVNb3RTdHlsZSI6eyIkaWQiOiIxMjU5IiwiU2hhcGUiOjEsIkNvbm5lY3Rvck1hcmdpbiI6eyIkaWQiOiIxMjYwIiwiVG9wIjowLjAsIkxlZnQiOjIuMCwiUmlnaHQiOjIuMCwiQm90dG9tIjowLjB9LCJDb25uZWN0b3JTdHlsZSI6eyIkaWQiOiIxMjYxIiwiTGluZUNvbG9yIjp7IiRpZCI6IjEyNjIiLCIkdHlwZSI6Ik5MUkUuQ29tbW9uLkRvbS5Tb2xpZENvbG9yQnJ1c2gsIE5MUkUuQ29tbW9uIiwiQ29sb3IiOnsiJGlkIjoiMTI2MyIsIkEiOjEyNywiUiI6NzksIkciOjEyOSwiQiI6MTg5fX0sIkxpbmVXZWlnaHQiOjEuMCwiTGluZVR5cGUiOjAsIlBhcmVudFN0eWxlIjpudWxsfSwiSXNCZWxvd1RpbWViYW5kIjpmYWxzZSwiUG9zaXRpb25PblRhc2siOjEsIkhpZGVEYXRlIjpmYWxzZSwiU2hhcGVTaXplIjoxLCJTcGFjaW5nIjowLjAsIlBhZGRpbmciOnsiJGlkIjoiMTI2NCIsIlRvcCI6NS4wLCJMZWZ0IjozLjAsIlJpZ2h0IjowLjAsIkJvdHRvbSI6Mi4wfSwiU2hhcGVTdHlsZSI6eyIkaWQiOiIxMjY1IiwiTWFyZ2luIjp7IiRpZCI6IjEyNjYiLCJUb3AiOjAuMCwiTGVmdCI6MC4wLCJSaWdodCI6MC4wLCJCb3R0b20iOjAuMH0sIlBhZGRpbmciOnsiJGlkIjoiMTI2NyIsIlRvcCI6MC4wLCJMZWZ0IjowLjAsIlJpZ2h0IjowLjAsIkJvdHRvbSI6MC4wfSwiQmFja2dyb3VuZCI6eyIkaWQiOiIxMjY4IiwiQ29sb3IiOnsiJGlkIjoiMTI2OSIsIkEiOjI1NSwiUiI6MjU1LCJHIjoxOTIsIkIiOjB9fSwiSXNWaXNpYmxlIjp0cnVlLCJXaWR0aCI6MTguMCwiSGVpZ2h0IjoyMC4wLCJCb3JkZXJTdHlsZSI6eyIkaWQiOiIxMjcwIiwiTGluZUNvbG9yIjp7IiRpZCI6IjEyNzEiLCIkdHlwZSI6Ik5MUkUuQ29tbW9uLkRvbS5Tb2xpZENvbG9yQnJ1c2gsIE5MUkUuQ29tbW9uIiwiQ29sb3IiOnsiJGlkIjoiMTI3MiIsIkEiOjI1NSwiUiI6MjM0LCJHIjoyMiwiQiI6MzB9fSwiTGluZVdlaWdodCI6MC4wLCJMaW5lVHlwZSI6MCwiUGFyZW50U3R5bGUiOm51bGx9LCJQYXJlbnRTdHlsZSI6bnVsbH0sIlRpdGxlU3R5bGUiOnsiJGlkIjoiMTI3MyIsIkZvbnRTZXR0aW5ncyI6eyIkaWQiOiIxMjc0IiwiRm9udFNpemUiOjExLCJGb250TmFtZSI6IkNhbGlicmkiLCJJc0JvbGQiOnRydWUsIklzSXRhbGljIjpmYWxzZSwiSXNVbmRlcmxpbmVkIjpmYWxzZSwiUGFyZW50U3R5bGUiOm51bGx9LCJBdXRvU2l6ZSI6MCwiRm9yZWdyb3VuZCI6eyIkaWQiOiIxMjc1IiwiQ29sb3IiOnsiJGlkIjoiMTI3Ni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xMjc3IiwiVG9wIjowLjAsIkxlZnQiOjAuMCwiUmlnaHQiOjAuMCwiQm90dG9tIjowLjB9LCJQYWRkaW5nIjp7IiRpZCI6IjEyNzgiLCJUb3AiOjAuMCwiTGVmdCI6MC4wLCJSaWdodCI6MC4wLCJCb3R0b20iOjAuMH0sIkJhY2tncm91bmQiOnsiJGlkIjoiMTI3OSIsIkNvbG9yIjp7IiRpZCI6IjEyODAiLCJBIjo4OSwiUiI6MCwiRyI6MCwiQiI6MH19LCJJc1Zpc2libGUiOnRydWUsIldpZHRoIjowLjAsIkhlaWdodCI6MC4wLCJCb3JkZXJTdHlsZSI6eyIkaWQiOiIxMjgxIiwiTGluZUNvbG9yIjpudWxsLCJMaW5lV2VpZ2h0IjowLjAsIkxpbmVUeXBlIjowLCJQYXJlbnRTdHlsZSI6bnVsbH0sIlBhcmVudFN0eWxlIjpudWxsfSwiRGF0ZVN0eWxlIjp7IiRpZCI6IjEyODIiLCJGb250U2V0dGluZ3MiOnsiJGlkIjoiMTI4MyIsIkZvbnRTaXplIjoxMCwiRm9udE5hbWUiOiJDYWxpYnJpIiwiSXNCb2xkIjpmYWxzZSwiSXNJdGFsaWMiOmZhbHNlLCJJc1VuZGVybGluZWQiOmZhbHNlLCJQYXJlbnRTdHlsZSI6bnVsbH0sIkF1dG9TaXplIjowLCJGb3JlZ3JvdW5kIjp7IiRpZCI6IjEyODQiLCJDb2xvciI6eyIkaWQiOiIxMjg1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Mjg2IiwiVG9wIjowLjAsIkxlZnQiOjAuMCwiUmlnaHQiOjAuMCwiQm90dG9tIjowLjB9LCJQYWRkaW5nIjp7IiRpZCI6IjEyODciLCJUb3AiOjAuMCwiTGVmdCI6MC4wLCJSaWdodCI6MC4wLCJCb3R0b20iOjAuMH0sIkJhY2tncm91bmQiOnsiJGlkIjoiMTI4OCIsIkNvbG9yIjp7IiRpZCI6IjEyODkiLCJBIjo4OSwiUiI6MCwiRyI6MCwiQiI6MH19LCJJc1Zpc2libGUiOnRydWUsIldpZHRoIjowLjAsIkhlaWdodCI6MC4wLCJCb3JkZXJTdHlsZSI6eyIkaWQiOiIxMjkwIiwiTGluZUNvbG9yIjpudWxsLCJMaW5lV2VpZ2h0IjowLjAsIkxpbmVUeXBlIjowLCJQYXJlbnRTdHlsZSI6bnVsbH0sIlBhcmVudFN0eWxlIjpudWxsfSwiRGF0ZUZvcm1hdCI6eyIkaWQiOiIxMjkx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TI5MiIsIkRhdGVQYXJ0SXNWaXNpYmxlIjp0cnVlLCJUaW1lUGFydElzVmlzaWJsZSI6ZmFsc2V9fSwiV2Vla051bWJlcmluZyI6eyIkaWQiOiIxMjkzIiwiRm9ybWF0IjowLCJJc1Zpc2libGUiOmZhbHNlLCJMYXN0S25vd25WaXNpYmlsaXR5U3RhdGUiOmZhbHNlfSwiSXNWaXNpYmxlIjp0cnVlLCJQYXJlbnRTdHlsZSI6bnVsbH0sIkRlZmF1bHRTd2ltbGFuZU1pbGVzdG9uZVN0eWxlIjp7IiRpZCI6IjEyOTQiLCJUaXRsZVBvc2l0aW9uIjoiUmlnaHQiLCJEYXRlUG9zaXRpb24iOiJMZWZ0IiwiU2hhcGVUeXBlIjoxLCJTaGFwZVNpemUiOjEsIlNwYWNpbmciOjUsIlNoYXBlU3R5bGUiOnsiJGlkIjoiMTI5NSIsIk1hcmdpbiI6eyIkaWQiOiIxMjk2IiwiVG9wIjowLjAsIkxlZnQiOjAuMCwiUmlnaHQiOjAuMCwiQm90dG9tIjowLjB9LCJQYWRkaW5nIjp7IiRpZCI6IjEyOTciLCJUb3AiOjAuMCwiTGVmdCI6MC4wLCJSaWdodCI6MC4wLCJCb3R0b20iOjAuMH0sIkJhY2tncm91bmQiOnsiJGlkIjoiMTI5OCIsIkNvbG9yIjp7IiRpZCI6IjEyOTkiLCJBIjoyNTUsIlIiOjI1NSwiRyI6MTkyLCJCIjowfX0sIklzVmlzaWJsZSI6dHJ1ZSwiV2lkdGgiOjE4LjAsIkhlaWdodCI6MjAuMCwiQm9yZGVyU3R5bGUiOnsiJGlkIjoiMTMwMCIsIkxpbmVDb2xvciI6eyIkaWQiOiIxMzAxIiwiJHR5cGUiOiJOTFJFLkNvbW1vbi5Eb20uU29saWRDb2xvckJydXNoLCBOTFJFLkNvbW1vbiIsIkNvbG9yIjp7IiRpZCI6IjEzMDIiLCJBIjoyNTUsIlIiOjIzNCwiRyI6MjIsIkIiOjMwfX0sIkxpbmVXZWlnaHQiOjAuMCwiTGluZVR5cGUiOjAsIlBhcmVudFN0eWxlIjpudWxsfSwiUGFyZW50U3R5bGUiOm51bGx9LCJUaXRsZVN0eWxlIjp7IiRpZCI6IjEzMDMiLCJGb250U2V0dGluZ3MiOnsiJGlkIjoiMTMwNCIsIkZvbnRTaXplIjoxMSwiRm9udE5hbWUiOiJDYWxpYnJpIiwiSXNCb2xkIjp0cnVlLCJJc0l0YWxpYyI6ZmFsc2UsIklzVW5kZXJsaW5lZCI6ZmFsc2UsIlBhcmVudFN0eWxlIjpudWxsfSwiQXV0b1NpemUiOjAsIkZvcmVncm91bmQiOnsiJGlkIjoiMTMwNSIsIkNvbG9yIjp7IiRpZCI6IjEzMDYiLCJBIjoyNTUsIlIiOjAsIkciOjAsIkIiOjB9fSwiTWF4V2lkdGgiOjIwMC4wLCJNYXhIZWlnaHQiOiJJbmZpbml0eSIsIlNtYXJ0Rm9yZWdyb3VuZElzQWN0aXZlIjpmYWxzZSwiSG9yaXpvbnRhbEFsaWdubWVudCI6MSwiVmVydGljYWxBbGlnbm1lbnQiOjAsIlNtYXJ0Rm9yZWdyb3VuZCI6bnVsbCwiQmFja2dyb3VuZEZpbGxUeXBlIjowLCJNYXJnaW4iOnsiJGlkIjoiMTMwNyIsIlRvcCI6MC4wLCJMZWZ0IjowLjAsIlJpZ2h0IjowLjAsIkJvdHRvbSI6MC4wfSwiUGFkZGluZyI6eyIkaWQiOiIxMzA4IiwiVG9wIjowLjAsIkxlZnQiOjAuMCwiUmlnaHQiOjAuMCwiQm90dG9tIjowLjB9LCJCYWNrZ3JvdW5kIjp7IiRpZCI6IjEzMDkiLCJDb2xvciI6eyIkaWQiOiIxMzEwIiwiQSI6ODksIlIiOjAsIkciOjAsIkIiOjB9fSwiSXNWaXNpYmxlIjp0cnVlLCJXaWR0aCI6MC4wLCJIZWlnaHQiOjAuMCwiQm9yZGVyU3R5bGUiOnsiJGlkIjoiMTMxMSIsIkxpbmVDb2xvciI6bnVsbCwiTGluZVdlaWdodCI6MC4wLCJMaW5lVHlwZSI6MCwiUGFyZW50U3R5bGUiOm51bGx9LCJQYXJlbnRTdHlsZSI6bnVsbH0sIkRhdGVTdHlsZSI6eyIkaWQiOiIxMzEyIiwiRm9udFNldHRpbmdzIjp7IiRpZCI6IjEzMTMiLCJGb250U2l6ZSI6MTAsIkZvbnROYW1lIjoiQ2FsaWJyaSIsIklzQm9sZCI6ZmFsc2UsIklzSXRhbGljIjpmYWxzZSwiSXNVbmRlcmxpbmVkIjpmYWxzZSwiUGFyZW50U3R5bGUiOm51bGx9LCJBdXRvU2l6ZSI6MCwiRm9yZWdyb3VuZCI6eyIkaWQiOiIxMzE0IiwiQ29sb3IiOnsiJGlkIjoiMTMx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MxNiIsIlRvcCI6MC4wLCJMZWZ0IjowLjAsIlJpZ2h0IjowLjAsIkJvdHRvbSI6MC4wfSwiUGFkZGluZyI6eyIkaWQiOiIxMzE3IiwiVG9wIjowLjAsIkxlZnQiOjAuMCwiUmlnaHQiOjAuMCwiQm90dG9tIjowLjB9LCJCYWNrZ3JvdW5kIjp7IiRpZCI6IjEzMTgiLCJDb2xvciI6eyIkaWQiOiIxMzE5IiwiQSI6ODksIlIiOjAsIkciOjAsIkIiOjB9fSwiSXNWaXNpYmxlIjp0cnVlLCJXaWR0aCI6MC4wLCJIZWlnaHQiOjAuMCwiQm9yZGVyU3R5bGUiOnsiJGlkIjoiMTMyMCIsIkxpbmVDb2xvciI6bnVsbCwiTGluZVdlaWdodCI6MC4wLCJMaW5lVHlwZSI6MCwiUGFyZW50U3R5bGUiOm51bGx9LCJQYXJlbnRTdHlsZSI6bnVsbH0sIkRhdGVGb3JtYXQiOnsiJGlkIjoiMTMyMSIsIkZvcm1hdFN0cmluZyI6Ik1NTSBkLCB5eXl5IiwiU2VwYXJhdG9yIjoiLyIsIlVzZUludGVybmF0aW9uYWxEYXRlRm9ybWF0IjpmYWxzZSwiRGF0ZUlzVmlzaWJsZSI6dHJ1ZSwiVGltZUlzVmlzaWJsZSI6ZmFsc2UsIkhvdXJEaWdpdHMiOjEsIkFtUG1EZXNpZ25hdG9yIjoyLCJUcmltMDBNaW51dGVzIjpmYWxzZSwiTGFzdEtub3duVmlzaWJpbGl0eVN0YXRlIjp7IiRpZCI6IjEzMjIiLCJEYXRlUGFydElzVmlzaWJsZSI6dHJ1ZSwiVGltZVBhcnRJc1Zpc2libGUiOmZhbHNlfX0sIldlZWtOdW1iZXJpbmciOnsiJGlkIjoiMTMyMyIsIkZvcm1hdCI6MCwiSXNWaXNpYmxlIjpmYWxzZSwiTGFzdEtub3duVmlzaWJpbGl0eVN0YXRlIjpmYWxzZX0sIklzVmlzaWJsZSI6dHJ1ZSwiUGFyZW50U3R5bGUiOm51bGx9LCJEZWZhdWx0U3dpbWxhbmVBY3Rpdml0eVN0eWxlIjp7IiRpZCI6IjEzMjQiLCJIZWFkZXJTdHlsZSI6eyIkaWQiOiIxMzI1IiwiVGV4dFN0eWxlIjp7IiRpZCI6IjEzMjYiLCJGb250U2V0dGluZ3MiOnsiJGlkIjoiMTMyNyIsIkZvbnRTaXplIjoxMSwiRm9udE5hbWUiOiJDYWxpYnJpIiwiSXNCb2xkIjpmYWxzZSwiSXNJdGFsaWMiOmZhbHNlLCJJc1VuZGVybGluZWQiOmZhbHNlLCJQYXJlbnRTdHlsZSI6bnVsbH0sIkF1dG9TaXplIjowLCJGb3JlZ3JvdW5kIjp7IiRpZCI6IjEzMjgiLCJDb2xvciI6eyIkaWQiOiIxMzI5IiwiQSI6MjU1LCJSIjowLCJHIjowLCJCIjowfX0sIk1heFdpZHRoIjowLjAsIk1heEhlaWdodCI6MC4wLCJTbWFydEZvcmVncm91bmRJc0FjdGl2ZSI6ZmFsc2UsIkhvcml6b250YWxBbGlnbm1lbnQiOjAsIlZlcnRpY2FsQWxpZ25tZW50IjowLCJTbWFydEZvcmVncm91bmQiOm51bGwsIkJhY2tncm91bmRGaWxsVHlwZSI6MCwiTWFyZ2luIjp7IiRpZCI6IjEzMzAiLCJUb3AiOjAuMCwiTGVmdCI6MC4wLCJSaWdodCI6MC4wLCJCb3R0b20iOjAuMH0sIlBhZGRpbmciOnsiJGlkIjoiMTMzMSIsIlRvcCI6MC4wLCJMZWZ0IjowLjAsIlJpZ2h0IjowLjAsIkJvdHRvbSI6MC4wfSwiQmFja2dyb3VuZCI6bnVsbCwiSXNWaXNpYmxlIjpmYWxzZSwiV2lkdGgiOjAuMCwiSGVpZ2h0IjowLjAsIkJvcmRlclN0eWxlIjpudWxsLCJQYXJlbnRTdHlsZSI6bnVsbH0sIlJlY3RhbmdsZVN0eWxlIjp7IiRpZCI6IjEzMzIiLCJNYXJnaW4iOnsiJGlkIjoiMTMzMyIsIlRvcCI6MC4wLCJMZWZ0IjowLjAsIlJpZ2h0IjowLjAsIkJvdHRvbSI6MC4wfSwiUGFkZGluZyI6eyIkaWQiOiIxMzM0IiwiVG9wIjowLjAsIkxlZnQiOjAuMCwiUmlnaHQiOjAuMCwiQm90dG9tIjowLjB9LCJCYWNrZ3JvdW5kIjp7IiRpZCI6IjEzMzUiLCJDb2xvciI6eyIkaWQiOiIxMzM2IiwiQSI6NjMsIlIiOjI1NSwiRyI6MTkyLCJCIjowfX0sIklzVmlzaWJsZSI6ZmFsc2UsIldpZHRoIjowLjAsIkhlaWdodCI6MC4wLCJCb3JkZXJTdHlsZSI6eyIkaWQiOiIxMzM3IiwiTGluZUNvbG9yIjp7IiRpZCI6IjEzMzgiLCIkdHlwZSI6Ik5MUkUuQ29tbW9uLkRvbS5Tb2xpZENvbG9yQnJ1c2gsIE5MUkUuQ29tbW9uIiwiQ29sb3IiOnsiJGlkIjoiMTMzOSIsIkEiOjI1NSwiUiI6MjU1LCJHIjowLCJCIjowfX0sIkxpbmVXZWlnaHQiOjAuMCwiTGluZVR5cGUiOjAsIlBhcmVudFN0eWxlIjpudWxsfSwiUGFyZW50U3R5bGUiOm51bGx9LCJNYXJnaW4iOnsiJGlkIjoiMTM0MCIsIlRvcCI6MC4wLCJMZWZ0IjowLjAsIlJpZ2h0IjowLjAsIkJvdHRvbSI6MC4wfSwiUGFkZGluZyI6eyIkaWQiOiIxMzQxIiwiVG9wIjowLjAsIkxlZnQiOjAuMCwiUmlnaHQiOjAuMCwiQm90dG9tIjowLjB9LCJCYWNrZ3JvdW5kIjpudWxsLCJJc1Zpc2libGUiOnRydWUsIldpZHRoIjowLjAsIkhlaWdodCI6MC4wLCJCb3JkZXJTdHlsZSI6bnVsbCwiUGFyZW50U3R5bGUiOm51bGx9LCJCYWNrZ3JvdW5kU3R5bGUiOnsiJGlkIjoiMTM0MiIsIk1hcmdpbiI6eyIkaWQiOiIxMzQzIiwiVG9wIjowLjAsIkxlZnQiOjAuMCwiUmlnaHQiOjAuMCwiQm90dG9tIjowLjB9LCJQYWRkaW5nIjp7IiRpZCI6IjEzNDQiLCJUb3AiOjAuMCwiTGVmdCI6MC4wLCJSaWdodCI6MC4wLCJCb3R0b20iOjAuMH0sIkJhY2tncm91bmQiOnsiJGlkIjoiMTM0NSIsIkNvbG9yIjp7IiRpZCI6IjEzNDYiLCJBIjo1MSwiUiI6MTY1LCJHIjoxNjUsIkIiOjE2NX19LCJJc1Zpc2libGUiOnRydWUsIldpZHRoIjowLjAsIkhlaWdodCI6MC4wLCJCb3JkZXJTdHlsZSI6eyIkaWQiOiIxMzQ3IiwiTGluZUNvbG9yIjp7IiRpZCI6IjEzNDgiLCIkdHlwZSI6Ik5MUkUuQ29tbW9uLkRvbS5Tb2xpZENvbG9yQnJ1c2gsIE5MUkUuQ29tbW9uIiwiQ29sb3IiOnsiJGlkIjoiMTM0OSIsIkEiOjI1NSwiUiI6MjM0LCJHIjoyMiwiQiI6MzB9fSwiTGluZVdlaWdodCI6MC4wLCJMaW5lVHlwZSI6MCwiUGFyZW50U3R5bGUiOm51bGx9LCJQYXJlbnRTdHlsZSI6bnVsbH0sIk1hcmdpbiI6eyIkaWQiOiIxMzUwIiwiVG9wIjowLjAsIkxlZnQiOjAuMCwiUmlnaHQiOjAuMCwiQm90dG9tIjowLjB9LCJQYWRkaW5nIjp7IiRpZCI6IjEzNTEiLCJUb3AiOjAuMCwiTGVmdCI6MC4wLCJSaWdodCI6MC4wLCJCb3R0b20iOjAuMH0sIklzVmlzaWJsZSI6dHJ1ZSwiV2lkdGgiOjAuMCwiSGVpZ2h0IjowLjAsIkJvcmRlclN0eWxlIjpudWxsLCJQYXJlbnRTdHlsZSI6bnVsbH0sIk1hcmdpbiI6eyIkaWQiOiIxMzUyIiwiVG9wIjowLjAsIkxlZnQiOjAuMCwiUmlnaHQiOjAuMCwiQm90dG9tIjowLjB9LCJQYWRkaW5nIjp7IiRpZCI6IjEzNTMiLCJUb3AiOjAuMCwiTGVmdCI6MC4wLCJSaWdodCI6MC4wLCJCb3R0b20iOjAuMH0sIklzVmlzaWJsZSI6dHJ1ZSwiV2lkdGgiOjAuMCwiSGVpZ2h0IjowLjAsIkJvcmRlclN0eWxlIjpudWxsLCJQYXJlbnRTdHlsZSI6bnVsbH0seyIkaWQiOiIxMzU0IiwiU3R5bGVJZCI6IjAwMDAwMDAwLTAwMDAtMDAwMC0wMDAwLTAwMDAwMDAwMDAwMCIsIkhlYWRlclN0eWxlIjp7IiRpZCI6IjEzNTUiLCJUZXh0SXNWZXJ0aWNhbCI6dHJ1ZSwiVGV4dFN0eWxlIjp7IiRpZCI6IjEzNTYiLCJGb250U2V0dGluZ3MiOnsiJGlkIjoiMTM1NyIsIkZvbnRTaXplIjoxMiwiRm9udE5hbWUiOiJDYWxpYnJpIiwiSXNCb2xkIjpmYWxzZSwiSXNJdGFsaWMiOmZhbHNlLCJJc1VuZGVybGluZWQiOmZhbHNlLCJQYXJlbnRTdHlsZSI6bnVsbH0sIkF1dG9TaXplIjowLCJGb3JlZ3JvdW5kIjp7IiRpZCI6IjEzNTgiLCJDb2xvciI6eyIkaWQiOiIxMzU5IiwiQSI6MjU1LCJSIjoyNTUsIkciOjI1NSwiQiI6MjU1fX0sIk1heFdpZHRoIjowLjAsIk1heEhlaWdodCI6MC4wLCJTbWFydEZvcmVncm91bmRJc0FjdGl2ZSI6ZmFsc2UsIkhvcml6b250YWxBbGlnbm1lbnQiOjAsIlZlcnRpY2FsQWxpZ25tZW50IjowLCJTbWFydEZvcmVncm91bmQiOm51bGwsIkJhY2tncm91bmRGaWxsVHlwZSI6MCwiTWFyZ2luIjp7IiRpZCI6IjEzNjAiLCJUb3AiOjAuMCwiTGVmdCI6MC4wLCJSaWdodCI6MC4wLCJCb3R0b20iOjAuMH0sIlBhZGRpbmciOnsiJGlkIjoiMTM2MSIsIlRvcCI6MC4wLCJMZWZ0IjowLjAsIlJpZ2h0IjowLjAsIkJvdHRvbSI6MC4wfSwiQmFja2dyb3VuZCI6bnVsbCwiSXNWaXNpYmxlIjpmYWxzZSwiV2lkdGgiOjAuMCwiSGVpZ2h0IjowLjAsIkJvcmRlclN0eWxlIjpudWxsLCJQYXJlbnRTdHlsZSI6bnVsbH0sIlJlY3RhbmdsZVN0eWxlIjp7IiRpZCI6IjEzNjIiLCJNYXJnaW4iOnsiJGlkIjoiMTM2MyIsIlRvcCI6MC4wLCJMZWZ0IjowLjAsIlJpZ2h0IjowLjAsIkJvdHRvbSI6MC4wfSwiUGFkZGluZyI6eyIkaWQiOiIxMzY0IiwiVG9wIjowLjAsIkxlZnQiOjAuMCwiUmlnaHQiOjAuMCwiQm90dG9tIjowLjB9LCJCYWNrZ3JvdW5kIjp7IiRpZCI6IjEzNjUiLCJDb2xvciI6eyIkaWQiOiIxMzY2IiwiQSI6MjU1LCJSIjoxMTIsIkciOjE3MywiQiI6NzF9fSwiSXNWaXNpYmxlIjpmYWxzZSwiV2lkdGgiOjAuMCwiSGVpZ2h0IjowLjAsIkJvcmRlclN0eWxlIjp7IiRpZCI6IjEzNjciLCJMaW5lQ29sb3IiOnsiJGlkIjoiMTM2OCIsIiR0eXBlIjoiTkxSRS5Db21tb24uRG9tLlNvbGlkQ29sb3JCcnVzaCwgTkxSRS5Db21tb24iLCJDb2xvciI6eyIkaWQiOiIxMzY5IiwiQSI6MjU1LCJSIjoyNTUsIkciOjI1NSwiQiI6MjU1fX0sIkxpbmVXZWlnaHQiOjAuMCwiTGluZVR5cGUiOjAsIlBhcmVudFN0eWxlIjpudWxsfSwiUGFyZW50U3R5bGUiOm51bGx9LCJNYXJnaW4iOnsiJGlkIjoiMTM3MCIsIlRvcCI6MC4wLCJMZWZ0IjowLjAsIlJpZ2h0IjowLjAsIkJvdHRvbSI6MC4wfSwiUGFkZGluZyI6eyIkaWQiOiIxMzcxIiwiVG9wIjowLjAsIkxlZnQiOjAuMCwiUmlnaHQiOjAuMCwiQm90dG9tIjowLjB9LCJCYWNrZ3JvdW5kIjpudWxsLCJJc1Zpc2libGUiOnRydWUsIldpZHRoIjowLjAsIkhlaWdodCI6MC4wLCJCb3JkZXJTdHlsZSI6bnVsbCwiUGFyZW50U3R5bGUiOm51bGx9LCJCYWNrZ3JvdW5kU3R5bGUiOnsiJGlkIjoiMTM3MiIsIk1hcmdpbiI6eyIkaWQiOiIxMzczIiwiVG9wIjowLjAsIkxlZnQiOjAuMCwiUmlnaHQiOjAuMCwiQm90dG9tIjowLjB9LCJQYWRkaW5nIjp7IiRpZCI6IjEzNzQiLCJUb3AiOjAuMCwiTGVmdCI6MC4wLCJSaWdodCI6MC4wLCJCb3R0b20iOjAuMH0sIkJhY2tncm91bmQiOnsiJGlkIjoiMTM3NSIsIkNvbG9yIjp7IiRpZCI6IjEzNzYiLCJBIjo1MSwiUiI6MTY1LCJHIjoxNjUsIkIiOjE2NX19LCJJc1Zpc2libGUiOnRydWUsIldpZHRoIjowLjAsIkhlaWdodCI6MC4wLCJCb3JkZXJTdHlsZSI6eyIkaWQiOiIxMzc3IiwiTGluZUNvbG9yIjp7IiRpZCI6IjEzNzgiLCIkdHlwZSI6Ik5MUkUuQ29tbW9uLkRvbS5Tb2xpZENvbG9yQnJ1c2gsIE5MUkUuQ29tbW9uIiwiQ29sb3IiOnsiJGlkIjoiMTM3OSIsIkEiOjI1NSwiUiI6MjM0LCJHIjoyMiwiQiI6MzB9fSwiTGluZVdlaWdodCI6MC4wLCJMaW5lVHlwZSI6MCwiUGFyZW50U3R5bGUiOm51bGx9LCJQYXJlbnRTdHlsZSI6bnVsbH0sIklzQWJvdmVUaW1lYmFuZCI6ZmFsc2UsIlNwYWNpbmciOjIsIkRlZmF1bHRTd2ltbGFuZVRhc2tTdHlsZSI6eyIkaWQiOiIxMzgwIiwiU2hhcGUiOjEsIlNoYXBlVGhpY2tuZXNzIjowLCJEdXJhdGlvbkZvcm1hdCI6NSwiSW5jbHVkZU5vbldvcmtpbmdEYXlzSW5EdXJhdGlvbiI6ZmFsc2UsIlBlcmNlbnRhZ2VDb21wbGV0ZVN0eWxlIjp7IiRpZCI6IjEzODEiLCJGb250U2V0dGluZ3MiOnsiJGlkIjoiMTM4MiIsIkZvbnRTaXplIjoxMCwiRm9udE5hbWUiOiJDYWxpYnJpIiwiSXNCb2xkIjpmYWxzZSwiSXNJdGFsaWMiOmZhbHNlLCJJc1VuZGVybGluZWQiOmZhbHNlLCJQYXJlbnRTdHlsZSI6bnVsbH0sIkF1dG9TaXplIjowLCJGb3JlZ3JvdW5kIjp7IiRpZCI6IjEzODMiLCJDb2xvciI6eyIkaWQiOiIxMzg0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xMzg1IiwiVG9wIjowLjAsIkxlZnQiOjAuMCwiUmlnaHQiOjAuMCwiQm90dG9tIjowLjB9LCJQYWRkaW5nIjp7IiRpZCI6IjEzODYiLCJUb3AiOjAuMCwiTGVmdCI6MC4wLCJSaWdodCI6MC4wLCJCb3R0b20iOjAuMH0sIkJhY2tncm91bmQiOnsiJGlkIjoiMTM4NyIsIkNvbG9yIjp7IiRpZCI6IjEzODgiLCJBIjo4OSwiUiI6MTE1LCJHIjoxMTUsIkIiOjExNX19LCJJc1Zpc2libGUiOnRydWUsIldpZHRoIjowLjAsIkhlaWdodCI6MC4wLCJCb3JkZXJTdHlsZSI6eyIkaWQiOiIxMzg5IiwiTGluZUNvbG9yIjpudWxsLCJMaW5lV2VpZ2h0IjowLjAsIkxpbmVUeXBlIjowLCJQYXJlbnRTdHlsZSI6bnVsbH0sIlBhcmVudFN0eWxlIjpudWxsfSwiRHVyYXRpb25TdHlsZSI6eyIkaWQiOiIxMzkwIiwiRm9udFNldHRpbmdzIjp7IiRpZCI6IjEzOTEiLCJGb250U2l6ZSI6MTAsIkZvbnROYW1lIjoiQ2FsaWJyaSIsIklzQm9sZCI6ZmFsc2UsIklzSXRhbGljIjpmYWxzZSwiSXNVbmRlcmxpbmVkIjpmYWxzZSwiUGFyZW50U3R5bGUiOm51bGx9LCJBdXRvU2l6ZSI6MCwiRm9yZWdyb3VuZCI6eyIkaWQiOiIxMzkyIiwiQ29sb3IiOnsiJGlkIjoiMTM5MyIsIkEiOjI1NSwiUiI6NjgsIkciOjg0LCJCIjoxMDZ9fSwiTWF4V2lkdGgiOjIwMC4wLCJNYXhIZWlnaHQiOiJJbmZpbml0eSIsIlNtYXJ0Rm9yZWdyb3VuZElzQWN0aXZlIjpmYWxzZSwiSG9yaXpvbnRhbEFsaWdubWVudCI6MiwiVmVydGljYWxBbGlnbm1lbnQiOjAsIlNtYXJ0Rm9yZWdyb3VuZCI6bnVsbCwiQmFja2dyb3VuZEZpbGxUeXBlIjowLCJNYXJnaW4iOnsiJGlkIjoiMTM5NCIsIlRvcCI6MC4wLCJMZWZ0IjowLjAsIlJpZ2h0IjowLjAsIkJvdHRvbSI6MC4wfSwiUGFkZGluZyI6eyIkaWQiOiIxMzk1IiwiVG9wIjowLjAsIkxlZnQiOjAuMCwiUmlnaHQiOjAuMCwiQm90dG9tIjowLjB9LCJCYWNrZ3JvdW5kIjp7IiRpZCI6IjEzOTYiLCJDb2xvciI6eyIkaWQiOiIxMzk3IiwiQSI6MCwiUiI6MjU1LCJHIjoyNTUsIkIiOjI1NX19LCJJc1Zpc2libGUiOnRydWUsIldpZHRoIjowLjAsIkhlaWdodCI6MC4wLCJCb3JkZXJTdHlsZSI6eyIkaWQiOiIxMzk4IiwiTGluZUNvbG9yIjpudWxsLCJMaW5lV2VpZ2h0IjowLjAsIkxpbmVUeXBlIjowLCJQYXJlbnRTdHlsZSI6bnVsbH0sIlBhcmVudFN0eWxlIjpudWxsfSwiSG9yaXpvbnRhbENvbm5lY3RvclN0eWxlIjp7IiRpZCI6IjEzOTkiLCJMaW5lQ29sb3IiOnsiJGlkIjoiMTQwMCIsIiR0eXBlIjoiTkxSRS5Db21tb24uRG9tLlNvbGlkQ29sb3JCcnVzaCwgTkxSRS5Db21tb24iLCJDb2xvciI6eyIkaWQiOiIxNDAxIiwiQSI6MjU1LCJSIjoyMDQsIkciOjIwNCwiQiI6MjA0fX0sIkxpbmVXZWlnaHQiOjEuMCwiTGluZVR5cGUiOjAsIlBhcmVudFN0eWxlIjpudWxsfSwiVmVydGljYWxDb25uZWN0b3JTdHlsZSI6eyIkaWQiOiIxNDAyIiwiTGluZUNvbG9yIjp7IiRpZCI6IjE0MDMiLCIkdHlwZSI6Ik5MUkUuQ29tbW9uLkRvbS5Tb2xpZENvbG9yQnJ1c2gsIE5MUkUuQ29tbW9uIiwiQ29sb3IiOnsiJGlkIjoiMTQwNCIsIkEiOjI1NSwiUiI6MjA0LCJHIjoyMDQsIkIiOjIwNH19LCJMaW5lV2VpZ2h0IjowLjAsIkxpbmVUeXBlIjowLCJQYXJlbnRTdHlsZSI6bnVsbH0sIk1hcmdpbiI6bnVsbCwiU3RhcnREYXRlUG9zaXRpb24iOjYsIkVuZERhdGVQb3NpdGlvbiI6NiwiRGF0ZUlzVmlzaWJsZSI6ZmFsc2UsIlRpdGxlUG9zaXRpb24iOjIsIkR1cmF0aW9uUG9zaXRpb24iOjMsIlBlcmNlbnRhZ2VDb21wbGV0ZWRQb3NpdGlvbiI6MiwiU3BhY2luZyI6MywiSXNCZWxvd1RpbWViYW5kIjp0cnVlLCJQZXJjZW50YWdlQ29tcGxldGVTaGFwZU9wYWNpdHkiOjM1LCJTaGFwZVN0eWxlIjp7IiRpZCI6IjE0MDUiLCJNYXJnaW4iOnsiJGlkIjoiMTQwNiIsIlRvcCI6MC4wLCJMZWZ0Ijo0LjAsIlJpZ2h0Ijo0LjAsIkJvdHRvbSI6MC4wfSwiUGFkZGluZyI6eyIkaWQiOiIxNDA3IiwiVG9wIjowLjAsIkxlZnQiOjAuMCwiUmlnaHQiOjAuMCwiQm90dG9tIjowLjB9LCJCYWNrZ3JvdW5kIjp7IiRpZCI6IjE0MDgiLCJDb2xvciI6eyIkaWQiOiIxNDA5IiwiQSI6MjU1LCJSIjoxMTIsIkciOjE3MywiQiI6NzF9fSwiSXNWaXNpYmxlIjp0cnVlLCJXaWR0aCI6MC4wLCJIZWlnaHQiOjEwLjAsIkJvcmRlclN0eWxlIjp7IiRpZCI6IjE0MTAiLCJMaW5lQ29sb3IiOnsiJGlkIjoiMTQxMSIsIiR0eXBlIjoiTkxSRS5Db21tb24uRG9tLlNvbGlkQ29sb3JCcnVzaCwgTkxSRS5Db21tb24iLCJDb2xvciI6eyIkaWQiOiIxNDEyIiwiQSI6MjU1LCJSIjoyMzQsIkciOjIyLCJCIjozMH19LCJMaW5lV2VpZ2h0IjowLjAsIkxpbmVUeXBlIjowLCJQYXJlbnRTdHlsZSI6bnVsbH0sIlBhcmVudFN0eWxlIjpudWxsfSwiVGl0bGVTdHlsZSI6eyIkaWQiOiIxNDEzIiwiRm9udFNldHRpbmdzIjp7IiRpZCI6IjE0MTQiLCJGb250U2l6ZSI6MTEsIkZvbnROYW1lIjoiQ2FsaWJyaSIsIklzQm9sZCI6dHJ1ZSwiSXNJdGFsaWMiOmZhbHNlLCJJc1VuZGVybGluZWQiOmZhbHNlLCJQYXJlbnRTdHlsZSI6bnVsbH0sIkF1dG9TaXplIjowLCJGb3JlZ3JvdW5kIjp7IiRpZCI6IjE0MTUiLCJDb2xvciI6eyIkaWQiOiIxNDE2IiwiQSI6MjU1LCJSIjoyNTUsIkciOjI1NSwiQiI6MjU1fX0sIk1heFdpZHRoIjoyMDAuMCwiTWF4SGVpZ2h0IjoiSW5maW5pdHkiLCJTbWFydEZvcmVncm91bmRJc0FjdGl2ZSI6ZmFsc2UsIkhvcml6b250YWxBbGlnbm1lbnQiOjEsIlZlcnRpY2FsQWxpZ25tZW50IjowLCJTbWFydEZvcmVncm91bmQiOm51bGwsIkJhY2tncm91bmRGaWxsVHlwZSI6MCwiTWFyZ2luIjp7IiRpZCI6IjE0MTciLCJUb3AiOjAuMCwiTGVmdCI6MC4wLCJSaWdodCI6MC4wLCJCb3R0b20iOjAuMH0sIlBhZGRpbmciOnsiJGlkIjoiMTQxOCIsIlRvcCI6MC4wLCJMZWZ0IjowLjAsIlJpZ2h0IjowLjAsIkJvdHRvbSI6MC4wfSwiQmFja2dyb3VuZCI6eyIkaWQiOiIxNDE5IiwiQ29sb3IiOnsiJGlkIjoiMTQyMCIsIkEiOjAsIlIiOjI1NSwiRyI6MjU1LCJCIjoyNTV9fSwiSXNWaXNpYmxlIjp0cnVlLCJXaWR0aCI6MC4wLCJIZWlnaHQiOjAuMCwiQm9yZGVyU3R5bGUiOnsiJGlkIjoiMTQyMSIsIkxpbmVDb2xvciI6bnVsbCwiTGluZVdlaWdodCI6MC4wLCJMaW5lVHlwZSI6MCwiUGFyZW50U3R5bGUiOm51bGx9LCJQYXJlbnRTdHlsZSI6bnVsbH0sIkRhdGVTdHlsZSI6eyIkaWQiOiIxNDIyIiwiRm9udFNldHRpbmdzIjp7IiRpZCI6IjE0MjMiLCJGb250U2l6ZSI6MTAsIkZvbnROYW1lIjoiQ2FsaWJyaSIsIklzQm9sZCI6ZmFsc2UsIklzSXRhbGljIjpmYWxzZSwiSXNVbmRlcmxpbmVkIjpmYWxzZSwiUGFyZW50U3R5bGUiOm51bGx9LCJBdXRvU2l6ZSI6MCwiRm9yZWdyb3VuZCI6eyIkaWQiOiIxNDI0IiwiQ29sb3IiOnsiJGlkIjoiMTQyNSIsIkEiOjI1NSwiUiI6NjgsIkciOjg0LCJCIjoxMDZ9fSwiTWF4V2lkdGgiOjIwMC4wLCJNYXhIZWlnaHQiOiJJbmZpbml0eSIsIlNtYXJ0Rm9yZWdyb3VuZElzQWN0aXZlIjpmYWxzZSwiSG9yaXpvbnRhbEFsaWdubWVudCI6MCwiVmVydGljYWxBbGlnbm1lbnQiOjAsIlNtYXJ0Rm9yZWdyb3VuZCI6bnVsbCwiQmFja2dyb3VuZEZpbGxUeXBlIjowLCJNYXJnaW4iOnsiJGlkIjoiMTQyNiIsIlRvcCI6MC4wLCJMZWZ0IjowLjAsIlJpZ2h0IjowLjAsIkJvdHRvbSI6MC4wfSwiUGFkZGluZyI6eyIkaWQiOiIxNDI3IiwiVG9wIjowLjAsIkxlZnQiOjAuMCwiUmlnaHQiOjAuMCwiQm90dG9tIjowLjB9LCJCYWNrZ3JvdW5kIjp7IiRpZCI6IjE0MjgiLCJDb2xvciI6eyIkaWQiOiIxNDI5IiwiQSI6MCwiUiI6MjU1LCJHIjoyNTUsIkIiOjI1NX19LCJJc1Zpc2libGUiOnRydWUsIldpZHRoIjowLjAsIkhlaWdodCI6MC4wLCJCb3JkZXJTdHlsZSI6eyIkaWQiOiIxNDMwIiwiTGluZUNvbG9yIjpudWxsLCJMaW5lV2VpZ2h0IjowLjAsIkxpbmVUeXBlIjowLCJQYXJlbnRTdHlsZSI6bnVsbH0sIlBhcmVudFN0eWxlIjpudWxsfSwiRGF0ZUZvcm1hdCI6eyIkaWQiOiIxNDMxIiwiRm9ybWF0U3RyaW5nIjoiTU1NIGQiLCJTZXBhcmF0b3IiOiIvIiwiVXNlSW50ZXJuYXRpb25hbERhdGVGb3JtYXQiOmZhbHNlLCJEYXRlSXNWaXNpYmxlIjp0cnVlLCJUaW1lSXNWaXNpYmxlIjpmYWxzZSwiSG91ckRpZ2l0cyI6MSwiQW1QbURlc2lnbmF0b3IiOjIsIlRyaW0wME1pbnV0ZXMiOmZhbHNlLCJMYXN0S25vd25WaXNpYmlsaXR5U3RhdGUiOm51bGx9LCJXZWVrTnVtYmVyaW5nIjp7IiRpZCI6IjE0MzIiLCJGb3JtYXQiOjAsIklzVmlzaWJsZSI6ZmFsc2UsIkxhc3RLbm93blZpc2liaWxpdHlTdGF0ZSI6ZmFsc2V9LCJJc1Zpc2libGUiOnRydWUsIlBhcmVudFN0eWxlIjpudWxsfSwiRGVmYXVsdFN3aW1sYW5lTW90U3R5bGUiOnsiJGlkIjoiMTQzMyIsIlNoYXBlIjoxLCJDb25uZWN0b3JNYXJnaW4iOnsiJGlkIjoiMTQzNCIsIlRvcCI6MC4wLCJMZWZ0IjoyLjAsIlJpZ2h0IjoyLjAsIkJvdHRvbSI6MC4wfSwiQ29ubmVjdG9yU3R5bGUiOnsiJGlkIjoiMTQzNSIsIkxpbmVDb2xvciI6eyIkaWQiOiIxNDM2IiwiJHR5cGUiOiJOTFJFLkNvbW1vbi5Eb20uU29saWRDb2xvckJydXNoLCBOTFJFLkNvbW1vbiIsIkNvbG9yIjp7IiRpZCI6IjE0MzciLCJBIjoxMjcsIlIiOjc5LCJHIjoxMjksIkIiOjE4OX19LCJMaW5lV2VpZ2h0IjoxLjAsIkxpbmVUeXBlIjowLCJQYXJlbnRTdHlsZSI6bnVsbH0sIklzQmVsb3dUaW1lYmFuZCI6dHJ1ZSwiUG9zaXRpb25PblRhc2siOjMsIkhpZGVEYXRlIjpmYWxzZSwiU2hhcGVTaXplIjowLCJTcGFjaW5nIjowLjAsIlBhZGRpbmciOnsiJGlkIjoiMTQzOCIsIlRvcCI6NS4wLCJMZWZ0IjozLjAsIlJpZ2h0IjowLjAsIkJvdHRvbSI6Mi4wfSwiU2hhcGVTdHlsZSI6eyIkaWQiOiIxNDM5IiwiTWFyZ2luIjp7IiRpZCI6IjE0NDAiLCJUb3AiOjAuMCwiTGVmdCI6MC4wLCJSaWdodCI6MC4wLCJCb3R0b20iOjAuMH0sIlBhZGRpbmciOnsiJGlkIjoiMTQ0MSIsIlRvcCI6MC4wLCJMZWZ0IjowLjAsIlJpZ2h0IjowLjAsIkJvdHRvbSI6MC4wfSwiQmFja2dyb3VuZCI6eyIkaWQiOiIxNDQyIiwiQ29sb3IiOnsiJGlkIjoiMTQ0MyIsIkEiOjI1NSwiUiI6NTYsIkciOjg3LCJCIjozNX19LCJJc1Zpc2libGUiOnRydWUsIldpZHRoIjoxMi4wLCJIZWlnaHQiOjE0LjAsIkJvcmRlclN0eWxlIjp7IiRpZCI6IjE0NDQiLCJMaW5lQ29sb3IiOnsiJGlkIjoiMTQ0NSIsIiR0eXBlIjoiTkxSRS5Db21tb24uRG9tLlNvbGlkQ29sb3JCcnVzaCwgTkxSRS5Db21tb24iLCJDb2xvciI6eyIkaWQiOiIxNDQ2IiwiQSI6MjU1LCJSIjoyMzQsIkciOjIyLCJCIjozMH19LCJMaW5lV2VpZ2h0IjowLjAsIkxpbmVUeXBlIjowLCJQYXJlbnRTdHlsZSI6bnVsbH0sIlBhcmVudFN0eWxlIjpudWxsfSwiVGl0bGVTdHlsZSI6eyIkaWQiOiIxNDQ3IiwiRm9udFNldHRpbmdzIjp7IiRpZCI6IjE0NDgiLCJGb250U2l6ZSI6MTEsIkZvbnROYW1lIjoiQ2FsaWJyaSIsIklzQm9sZCI6ZmFsc2UsIklzSXRhbGljIjpmYWxzZSwiSXNVbmRlcmxpbmVkIjpmYWxzZSwiUGFyZW50U3R5bGUiOm51bGx9LCJBdXRvU2l6ZSI6MCwiRm9yZWdyb3VuZCI6eyIkaWQiOiIxNDQ5IiwiQ29sb3IiOnsiJGlkIjoiMTQ1MCIsIkEiOjI1NSwiUiI6MCwiRyI6MCwiQiI6MH19LCJNYXhXaWR0aCI6MjAwLjAsIk1heEhlaWdodCI6IkluZmluaXR5IiwiU21hcnRGb3JlZ3JvdW5kSXNBY3RpdmUiOmZhbHNlLCJIb3Jpem9udGFsQWxpZ25tZW50IjoxLCJWZXJ0aWNhbEFsaWdubWVudCI6MCwiU21hcnRGb3JlZ3JvdW5kIjpudWxsLCJCYWNrZ3JvdW5kRmlsbFR5cGUiOjAsIk1hcmdpbiI6eyIkaWQiOiIxNDUxIiwiVG9wIjowLjAsIkxlZnQiOjAuMCwiUmlnaHQiOjAuMCwiQm90dG9tIjowLjB9LCJQYWRkaW5nIjp7IiRpZCI6IjE0NTIiLCJUb3AiOjAuMCwiTGVmdCI6MC4wLCJSaWdodCI6MC4wLCJCb3R0b20iOjAuMH0sIkJhY2tncm91bmQiOnsiJGlkIjoiMTQ1MyIsIkNvbG9yIjp7IiRpZCI6IjE0NTQiLCJBIjowLCJSIjoyNTUsIkciOjI1NSwiQiI6MjU1fX0sIklzVmlzaWJsZSI6ZmFsc2UsIldpZHRoIjowLjAsIkhlaWdodCI6MC4wLCJCb3JkZXJTdHlsZSI6eyIkaWQiOiIxNDU1IiwiTGluZUNvbG9yIjpudWxsLCJMaW5lV2VpZ2h0IjowLjAsIkxpbmVUeXBlIjowLCJQYXJlbnRTdHlsZSI6bnVsbH0sIlBhcmVudFN0eWxlIjpudWxsfSwiRGF0ZVN0eWxlIjp7IiRpZCI6IjE0NTYiLCJGb250U2V0dGluZ3MiOnsiJGlkIjoiMTQ1NyIsIkZvbnRTaXplIjoxMCwiRm9udE5hbWUiOiJDYWxpYnJpIiwiSXNCb2xkIjpmYWxzZSwiSXNJdGFsaWMiOmZhbHNlLCJJc1VuZGVybGluZWQiOmZhbHNlLCJQYXJlbnRTdHlsZSI6bnVsbH0sIkF1dG9TaXplIjowLCJGb3JlZ3JvdW5kIjp7IiRpZCI6IjE0NTgiLCJDb2xvciI6eyIkaWQiOiIxNDU5IiwiQSI6MjU1LCJSIjo2OCwiRyI6ODQsIkIiOjEwNn19LCJNYXhXaWR0aCI6MjAwLjAsIk1heEhlaWdodCI6IkluZmluaXR5IiwiU21hcnRGb3JlZ3JvdW5kSXNBY3RpdmUiOmZhbHNlLCJIb3Jpem9udGFsQWxpZ25tZW50IjoxLCJWZXJ0aWNhbEFsaWdubWVudCI6MCwiU21hcnRGb3JlZ3JvdW5kIjpudWxsLCJCYWNrZ3JvdW5kRmlsbFR5cGUiOjAsIk1hcmdpbiI6eyIkaWQiOiIxNDYwIiwiVG9wIjowLjAsIkxlZnQiOjAuMCwiUmlnaHQiOjAuMCwiQm90dG9tIjowLjB9LCJQYWRkaW5nIjp7IiRpZCI6IjE0NjEiLCJUb3AiOjAuMCwiTGVmdCI6MC4wLCJSaWdodCI6MC4wLCJCb3R0b20iOjAuMH0sIkJhY2tncm91bmQiOnsiJGlkIjoiMTQ2MiIsIkNvbG9yIjp7IiRpZCI6IjE0NjMiLCJBIjowLCJSIjoyNTUsIkciOjI1NSwiQiI6MjU1fX0sIklzVmlzaWJsZSI6ZmFsc2UsIldpZHRoIjowLjAsIkhlaWdodCI6MC4wLCJCb3JkZXJTdHlsZSI6eyIkaWQiOiIxNDY0IiwiTGluZUNvbG9yIjpudWxsLCJMaW5lV2VpZ2h0IjowLjAsIkxpbmVUeXBlIjowLCJQYXJlbnRTdHlsZSI6bnVsbH0sIlBhcmVudFN0eWxlIjpudWxsfSwiRGF0ZUZvcm1hdCI6eyIkaWQiOiIxNDY1IiwiRm9ybWF0U3RyaW5nIjoiTU1NIGQsIHl5eXkiLCJTZXBhcmF0b3IiOiIvIiwiVXNlSW50ZXJuYXRpb25hbERhdGVGb3JtYXQiOmZhbHNlLCJEYXRlSXNWaXNpYmxlIjp0cnVlLCJUaW1lSXNWaXNpYmxlIjpmYWxzZSwiSG91ckRpZ2l0cyI6MSwiQW1QbURlc2lnbmF0b3IiOjIsIlRyaW0wME1pbnV0ZXMiOmZhbHNlLCJMYXN0S25vd25WaXNpYmlsaXR5U3RhdGUiOnsiJGlkIjoiMTQ2NiIsIkRhdGVQYXJ0SXNWaXNpYmxlIjp0cnVlLCJUaW1lUGFydElzVmlzaWJsZSI6ZmFsc2V9fSwiV2Vla051bWJlcmluZyI6eyIkaWQiOiIxNDY3IiwiRm9ybWF0IjowLCJJc1Zpc2libGUiOmZhbHNlLCJMYXN0S25vd25WaXNpYmlsaXR5U3RhdGUiOmZhbHNlfSwiSXNWaXNpYmxlIjp0cnVlLCJQYXJlbnRTdHlsZSI6bnVsbH0sIkRlZmF1bHRTd2ltbGFuZU1pbGVzdG9uZVN0eWxlIjp7IiRpZCI6IjE0NjgiLCJUaXRsZVBvc2l0aW9uIjoiUmlnaHQiLCJEYXRlUG9zaXRpb24iOiJMZWZ0IiwiU2hhcGVUeXBlIjoxLCJTaGFwZVNpemUiOjEsIlNwYWNpbmciOjUsIlNoYXBlU3R5bGUiOnsiJGlkIjoiMTQ2OSIsIk1hcmdpbiI6eyIkaWQiOiIxNDcwIiwiVG9wIjowLjAsIkxlZnQiOjAuMCwiUmlnaHQiOjAuMCwiQm90dG9tIjowLjB9LCJQYWRkaW5nIjp7IiRpZCI6IjE0NzEiLCJUb3AiOjAuMCwiTGVmdCI6MC4wLCJSaWdodCI6MC4wLCJCb3R0b20iOjAuMH0sIkJhY2tncm91bmQiOnsiJGlkIjoiMTQ3MiIsIkNvbG9yIjp7IiRpZCI6IjE0NzMiLCJBIjoyNTUsIlIiOjExMiwiRyI6MTczLCJCIjo3MX19LCJJc1Zpc2libGUiOnRydWUsIldpZHRoIjoxOC4wLCJIZWlnaHQiOjIwLjAsIkJvcmRlclN0eWxlIjp7IiRpZCI6IjE0NzQiLCJMaW5lQ29sb3IiOnsiJGlkIjoiMTQ3NSIsIiR0eXBlIjoiTkxSRS5Db21tb24uRG9tLlNvbGlkQ29sb3JCcnVzaCwgTkxSRS5Db21tb24iLCJDb2xvciI6eyIkaWQiOiIxNDc2IiwiQSI6MjU1LCJSIjoyMzQsIkciOjIyLCJCIjozMH19LCJMaW5lV2VpZ2h0IjowLjAsIkxpbmVUeXBlIjowLCJQYXJlbnRTdHlsZSI6bnVsbH0sIlBhcmVudFN0eWxlIjpudWxsfSwiVGl0bGVTdHlsZSI6eyIkaWQiOiIxNDc3IiwiRm9udFNldHRpbmdzIjp7IiRpZCI6IjE0NzgiLCJGb250U2l6ZSI6MTEsIkZvbnROYW1lIjoiQ2FsaWJyaSIsIklzQm9sZCI6dHJ1ZSwiSXNJdGFsaWMiOmZhbHNlLCJJc1VuZGVybGluZWQiOmZhbHNlLCJQYXJlbnRTdHlsZSI6bnVsbH0sIkF1dG9TaXplIjowLCJGb3JlZ3JvdW5kIjp7IiRpZCI6IjE0NzkiLCJDb2xvciI6eyIkaWQiOiIxNDgwIiwiQSI6MjU1LCJSIjowLCJHIjowLCJCIjowfX0sIk1heFdpZHRoIjoyMDAuMCwiTWF4SGVpZ2h0IjoiSW5maW5pdHkiLCJTbWFydEZvcmVncm91bmRJc0FjdGl2ZSI6ZmFsc2UsIkhvcml6b250YWxBbGlnbm1lbnQiOjEsIlZlcnRpY2FsQWxpZ25tZW50IjowLCJTbWFydEZvcmVncm91bmQiOm51bGwsIkJhY2tncm91bmRGaWxsVHlwZSI6MCwiTWFyZ2luIjp7IiRpZCI6IjE0ODEiLCJUb3AiOjAuMCwiTGVmdCI6MC4wLCJSaWdodCI6MC4wLCJCb3R0b20iOjAuMH0sIlBhZGRpbmciOnsiJGlkIjoiMTQ4MiIsIlRvcCI6MC4wLCJMZWZ0IjowLjAsIlJpZ2h0IjowLjAsIkJvdHRvbSI6MC4wfSwiQmFja2dyb3VuZCI6eyIkaWQiOiIxNDgzIiwiQ29sb3IiOnsiJGlkIjoiMTQ4NCIsIkEiOjg5LCJSIjowLCJHIjowLCJCIjowfX0sIklzVmlzaWJsZSI6dHJ1ZSwiV2lkdGgiOjAuMCwiSGVpZ2h0IjowLjAsIkJvcmRlclN0eWxlIjp7IiRpZCI6IjE0ODUiLCJMaW5lQ29sb3IiOm51bGwsIkxpbmVXZWlnaHQiOjAuMCwiTGluZVR5cGUiOjAsIlBhcmVudFN0eWxlIjpudWxsfSwiUGFyZW50U3R5bGUiOm51bGx9LCJEYXRlU3R5bGUiOnsiJGlkIjoiMTQ4NiIsIkZvbnRTZXR0aW5ncyI6eyIkaWQiOiIxNDg3IiwiRm9udFNpemUiOjEwLCJGb250TmFtZSI6IkNhbGlicmkiLCJJc0JvbGQiOmZhbHNlLCJJc0l0YWxpYyI6ZmFsc2UsIklzVW5kZXJsaW5lZCI6ZmFsc2UsIlBhcmVudFN0eWxlIjpudWxsfSwiQXV0b1NpemUiOjAsIkZvcmVncm91bmQiOnsiJGlkIjoiMTQ4OCIsIkNvbG9yIjp7IiRpZCI6IjE0OD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0OTAiLCJUb3AiOjAuMCwiTGVmdCI6MC4wLCJSaWdodCI6MC4wLCJCb3R0b20iOjAuMH0sIlBhZGRpbmciOnsiJGlkIjoiMTQ5MSIsIlRvcCI6MC4wLCJMZWZ0IjowLjAsIlJpZ2h0IjowLjAsIkJvdHRvbSI6MC4wfSwiQmFja2dyb3VuZCI6eyIkaWQiOiIxNDkyIiwiQ29sb3IiOnsiJGlkIjoiMTQ5MyIsIkEiOjg5LCJSIjowLCJHIjowLCJCIjowfX0sIklzVmlzaWJsZSI6dHJ1ZSwiV2lkdGgiOjAuMCwiSGVpZ2h0IjowLjAsIkJvcmRlclN0eWxlIjp7IiRpZCI6IjE0OTQiLCJMaW5lQ29sb3IiOm51bGwsIkxpbmVXZWlnaHQiOjAuMCwiTGluZVR5cGUiOjAsIlBhcmVudFN0eWxlIjpudWxsfSwiUGFyZW50U3R5bGUiOm51bGx9LCJEYXRlRm9ybWF0Ijp7IiRpZCI6IjE0OTUiLCJGb3JtYXRTdHJpbmciOiJNTU0gZCwgeXl5eSIsIlNlcGFyYXRvciI6Ii8iLCJVc2VJbnRlcm5hdGlvbmFsRGF0ZUZvcm1hdCI6ZmFsc2UsIkRhdGVJc1Zpc2libGUiOnRydWUsIlRpbWVJc1Zpc2libGUiOmZhbHNlLCJIb3VyRGlnaXRzIjoxLCJBbVBtRGVzaWduYXRvciI6MiwiVHJpbTAwTWludXRlcyI6ZmFsc2UsIkxhc3RLbm93blZpc2liaWxpdHlTdGF0ZSI6eyIkaWQiOiIxNDk2IiwiRGF0ZVBhcnRJc1Zpc2libGUiOnRydWUsIlRpbWVQYXJ0SXNWaXNpYmxlIjpmYWxzZX19LCJXZWVrTnVtYmVyaW5nIjp7IiRpZCI6IjE0OTciLCJGb3JtYXQiOjAsIklzVmlzaWJsZSI6ZmFsc2UsIkxhc3RLbm93blZpc2liaWxpdHlTdGF0ZSI6ZmFsc2V9LCJJc1Zpc2libGUiOnRydWUsIlBhcmVudFN0eWxlIjpudWxsfSwiRGVmYXVsdFN3aW1sYW5lQWN0aXZpdHlTdHlsZSI6eyIkaWQiOiIxNDk4IiwiSGVhZGVyU3R5bGUiOnsiJGlkIjoiMTQ5OSIsIlRleHRTdHlsZSI6eyIkaWQiOiIxNTAwIiwiRm9udFNldHRpbmdzIjp7IiRpZCI6IjE1MDEiLCJGb250U2l6ZSI6MTEsIkZvbnROYW1lIjoiQ2FsaWJyaSIsIklzQm9sZCI6ZmFsc2UsIklzSXRhbGljIjpmYWxzZSwiSXNVbmRlcmxpbmVkIjpmYWxzZSwiUGFyZW50U3R5bGUiOm51bGx9LCJBdXRvU2l6ZSI6MCwiRm9yZWdyb3VuZCI6eyIkaWQiOiIxNTAyIiwiQ29sb3IiOnsiJGlkIjoiMTUwMyIsIkEiOjI1NSwiUiI6MCwiRyI6MCwiQiI6MH19LCJNYXhXaWR0aCI6MC4wLCJNYXhIZWlnaHQiOjAuMCwiU21hcnRGb3JlZ3JvdW5kSXNBY3RpdmUiOmZhbHNlLCJIb3Jpem9udGFsQWxpZ25tZW50IjowLCJWZXJ0aWNhbEFsaWdubWVudCI6MCwiU21hcnRGb3JlZ3JvdW5kIjpudWxsLCJCYWNrZ3JvdW5kRmlsbFR5cGUiOjAsIk1hcmdpbiI6eyIkaWQiOiIxNTA0IiwiVG9wIjowLjAsIkxlZnQiOjAuMCwiUmlnaHQiOjAuMCwiQm90dG9tIjowLjB9LCJQYWRkaW5nIjp7IiRpZCI6IjE1MDUiLCJUb3AiOjAuMCwiTGVmdCI6MC4wLCJSaWdodCI6MC4wLCJCb3R0b20iOjAuMH0sIkJhY2tncm91bmQiOm51bGwsIklzVmlzaWJsZSI6ZmFsc2UsIldpZHRoIjowLjAsIkhlaWdodCI6MC4wLCJCb3JkZXJTdHlsZSI6bnVsbCwiUGFyZW50U3R5bGUiOm51bGx9LCJSZWN0YW5nbGVTdHlsZSI6eyIkaWQiOiIxNTA2IiwiTWFyZ2luIjp7IiRpZCI6IjE1MDciLCJUb3AiOjAuMCwiTGVmdCI6MC4wLCJSaWdodCI6MC4wLCJCb3R0b20iOjAuMH0sIlBhZGRpbmciOnsiJGlkIjoiMTUwOCIsIlRvcCI6MC4wLCJMZWZ0IjowLjAsIlJpZ2h0IjowLjAsIkJvdHRvbSI6MC4wfSwiQmFja2dyb3VuZCI6eyIkaWQiOiIxNTA5IiwiQ29sb3IiOnsiJGlkIjoiMTUxMCIsIkEiOjYzLCJSIjoxMTIsIkciOjE3MywiQiI6NzF9fSwiSXNWaXNpYmxlIjpmYWxzZSwiV2lkdGgiOjAuMCwiSGVpZ2h0IjowLjAsIkJvcmRlclN0eWxlIjp7IiRpZCI6IjE1MTEiLCJMaW5lQ29sb3IiOnsiJGlkIjoiMTUxMiIsIiR0eXBlIjoiTkxSRS5Db21tb24uRG9tLlNvbGlkQ29sb3JCcnVzaCwgTkxSRS5Db21tb24iLCJDb2xvciI6eyIkaWQiOiIxNTEzIiwiQSI6MjU1LCJSIjoyNTUsIkciOjAsIkIiOjB9fSwiTGluZVdlaWdodCI6MC4wLCJMaW5lVHlwZSI6MCwiUGFyZW50U3R5bGUiOm51bGx9LCJQYXJlbnRTdHlsZSI6bnVsbH0sIk1hcmdpbiI6eyIkaWQiOiIxNTE0IiwiVG9wIjowLjAsIkxlZnQiOjAuMCwiUmlnaHQiOjAuMCwiQm90dG9tIjowLjB9LCJQYWRkaW5nIjp7IiRpZCI6IjE1MTUiLCJUb3AiOjAuMCwiTGVmdCI6MC4wLCJSaWdodCI6MC4wLCJCb3R0b20iOjAuMH0sIkJhY2tncm91bmQiOm51bGwsIklzVmlzaWJsZSI6dHJ1ZSwiV2lkdGgiOjAuMCwiSGVpZ2h0IjowLjAsIkJvcmRlclN0eWxlIjpudWxsLCJQYXJlbnRTdHlsZSI6bnVsbH0sIkJhY2tncm91bmRTdHlsZSI6eyIkaWQiOiIxNTE2IiwiTWFyZ2luIjp7IiRpZCI6IjE1MTciLCJUb3AiOjAuMCwiTGVmdCI6MC4wLCJSaWdodCI6MC4wLCJCb3R0b20iOjAuMH0sIlBhZGRpbmciOnsiJGlkIjoiMTUxOCIsIlRvcCI6MC4wLCJMZWZ0IjowLjAsIlJpZ2h0IjowLjAsIkJvdHRvbSI6MC4wfSwiQmFja2dyb3VuZCI6eyIkaWQiOiIxNTE5IiwiQ29sb3IiOnsiJGlkIjoiMTUyMCIsIkEiOjUxLCJSIjoxNjUsIkciOjE2NSwiQiI6MTY1fX0sIklzVmlzaWJsZSI6dHJ1ZSwiV2lkdGgiOjAuMCwiSGVpZ2h0IjowLjAsIkJvcmRlclN0eWxlIjp7IiRpZCI6IjE1MjEiLCJMaW5lQ29sb3IiOnsiJGlkIjoiMTUyMiIsIiR0eXBlIjoiTkxSRS5Db21tb24uRG9tLlNvbGlkQ29sb3JCcnVzaCwgTkxSRS5Db21tb24iLCJDb2xvciI6eyIkaWQiOiIxNTIzIiwiQSI6MjU1LCJSIjoyMzQsIkciOjIyLCJCIjozMH19LCJMaW5lV2VpZ2h0IjowLjAsIkxpbmVUeXBlIjowLCJQYXJlbnRTdHlsZSI6bnVsbH0sIlBhcmVudFN0eWxlIjpudWxsfSwiTWFyZ2luIjp7IiRpZCI6IjE1MjQiLCJUb3AiOjAuMCwiTGVmdCI6MC4wLCJSaWdodCI6MC4wLCJCb3R0b20iOjAuMH0sIlBhZGRpbmciOnsiJGlkIjoiMTUyNSIsIlRvcCI6MC4wLCJMZWZ0IjowLjAsIlJpZ2h0IjowLjAsIkJvdHRvbSI6MC4wfSwiSXNWaXNpYmxlIjp0cnVlLCJXaWR0aCI6MC4wLCJIZWlnaHQiOjAuMCwiQm9yZGVyU3R5bGUiOm51bGwsIlBhcmVudFN0eWxlIjpudWxsfSwiTWFyZ2luIjp7IiRpZCI6IjE1MjYiLCJUb3AiOjAuMCwiTGVmdCI6MC4wLCJSaWdodCI6MC4wLCJCb3R0b20iOjAuMH0sIlBhZGRpbmciOnsiJGlkIjoiMTUyNyIsIlRvcCI6MC4wLCJMZWZ0IjowLjAsIlJpZ2h0IjowLjAsIkJvdHRvbSI6MC4wfSwiSXNWaXNpYmxlIjp0cnVlLCJXaWR0aCI6MC4wLCJIZWlnaHQiOjAuMCwiQm9yZGVyU3R5bGUiOm51bGwsIlBhcmVudFN0eWxlIjpudWxsfV19LCJTY2FsZSI6bnVsbCwiU2NhbGVWMiI6eyIkaWQiOiIxNTI4IiwiU3RhcnREYXRlIjoiMjAyMS0xMC0xOVQwODowMDowMCIsIkVuZERhdGUiOiIyMDI1LTA0LTA4VDA4OjAwOjAwIiwiQXV0b0RhdGVSYW5nZSI6dHJ1ZSwiV29ya2luZ0RheXMiOjEyNywiRmlzY2FsWWVhciI6eyIkaWQiOiIxNTI5IiwiU3RhcnRNb250aCI6MSwiVXNlU3RhcnRpbmdZZWFyRm9yTnVtYmVyaW5nIjp0cnVlLCJTaG93RmlzY2FsWWVhckxhYmVsIjp0cnVlfSwiVG9kYXlNYXJrZXJUZXh0IjoiVG9kYXkiLCJBdXRvU2NhbGVUeXBlIjpmYWxzZSwiVGltZWJhbmRTY2FsZXMiOnsiJGlkIjoiMTUzMCIsIlRvcFNjYWxlTGF5ZXIiOnsiJGlkIjoiMTUzMSIsIkZvcm1hdCI6Ik1NTSIsIlR5cGUiOjR9LCJNaWRkbGVTY2FsZUxheWVyIjp7IiRpZCI6IjE1MzIiLCJGb3JtYXQiOiJNTU0iLCJUeXBlIjoyfSwiQm90dG9tU2NhbGVMYXllciI6eyIkaWQiOiIxNTMzIiwiRm9ybWF0IjoiZGQvTU0iLCJUeXBlIjowfX19LCJNaWxlc3RvbmVzIjpbXSwiVGFza3MiOlt7IiRpZCI6IjE1MzQiLCJHcm91cE5hbWUiOm51bGwsIlN0YXJ0RGF0ZSI6IjIwMjQtMTItMjlUMTI6MDA6MDAiLCJFbmREYXRlIjoiMjAyNS0wMi0xMFQyMzo1OTowMFoiLCJQZXJjZW50YWdlQ29tcGxldGUiOm51bGwsIlN0eWxlIjp7IiRpZCI6IjE1MzUiLCJTaGFwZSI6NCwiU2hhcGVUaGlja25lc3MiOjAsIkR1cmF0aW9uRm9ybWF0Ijo1LCJJbmNsdWRlTm9uV29ya2luZ0RheXNJbkR1cmF0aW9uIjpmYWxzZSwiUGVyY2VudGFnZUNvbXBsZXRlU3R5bGUiOnsiJGlkIjoiMTUzNiIsIkZvbnRTZXR0aW5ncyI6eyIkaWQiOiIxNTM3IiwiRm9udFNpemUiOjEwLCJGb250TmFtZSI6IkNhbGlicmkiLCJJc0JvbGQiOmZhbHNlLCJJc0l0YWxpYyI6ZmFsc2UsIklzVW5kZXJsaW5lZCI6ZmFsc2UsIlBhcmVudFN0eWxlIjpudWxsfSwiQXV0b1NpemUiOjAsIkZvcmVncm91bmQiOnsiJGlkIjoiMTUzOCIsIkNvbG9yIjp7IiRpZCI6IjE1MzkiLCJBIjoyNTUsIlIiOjY4LCJHIjo4NCwiQiI6MTA2fX0sIk1heFdpZHRoIjoyMDAuMCwiTWF4SGVpZ2h0IjoiSW5maW5pdHkiLCJTbWFydEZvcmVncm91bmRJc0FjdGl2ZSI6ZmFsc2UsIkhvcml6b250YWxBbGlnbm1lbnQiOjAsIlZlcnRpY2FsQWxpZ25tZW50IjowLCJTbWFydEZvcmVncm91bmQiOm51bGwsIkJhY2tncm91bmRGaWxsVHlwZSI6MCwiTWFyZ2luIjp7IiRpZCI6IjE1NDAiLCJUb3AiOjAuMCwiTGVmdCI6MC4wLCJSaWdodCI6MC4wLCJCb3R0b20iOjAuMH0sIlBhZGRpbmciOnsiJGlkIjoiMTU0MSIsIlRvcCI6MC4wLCJMZWZ0IjowLjAsIlJpZ2h0IjowLjAsIkJvdHRvbSI6MC4wfSwiQmFja2dyb3VuZCI6eyIkaWQiOiIxNTQyIiwiQ29sb3IiOnsiJGlkIjoiMTU0MyIsIkEiOjg5LCJSIjoxMTUsIkciOjExNSwiQiI6MTE1fX0sIklzVmlzaWJsZSI6dHJ1ZSwiV2lkdGgiOjAuMCwiSGVpZ2h0IjowLjAsIkJvcmRlclN0eWxlIjp7IiRpZCI6IjE1NDQiLCJMaW5lQ29sb3IiOm51bGwsIkxpbmVXZWlnaHQiOjAuMCwiTGluZVR5cGUiOjAsIlBhcmVudFN0eWxlIjpudWxsfSwiUGFyZW50U3R5bGUiOm51bGx9LCJEdXJhdGlvblN0eWxlIjp7IiRpZCI6IjE1NDUiLCJGb250U2V0dGluZ3MiOnsiJGlkIjoiMTU0NiIsIkZvbnRTaXplIjoxMCwiRm9udE5hbWUiOiJDYWxpYnJpIiwiSXNCb2xkIjpmYWxzZSwiSXNJdGFsaWMiOmZhbHNlLCJJc1VuZGVybGluZWQiOmZhbHNlLCJQYXJlbnRTdHlsZSI6bnVsbH0sIkF1dG9TaXplIjowLCJGb3JlZ3JvdW5kIjp7IiRpZCI6IjE1NDciLCJDb2xvciI6eyIkaWQiOiIxNTQ4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TQ5IiwiVG9wIjowLjAsIkxlZnQiOjAuMCwiUmlnaHQiOjAuMCwiQm90dG9tIjowLjB9LCJQYWRkaW5nIjp7IiRpZCI6IjE1NTAiLCJUb3AiOjAuMCwiTGVmdCI6MC4wLCJSaWdodCI6MC4wLCJCb3R0b20iOjAuMH0sIkJhY2tncm91bmQiOnsiJGlkIjoiMTU1MSIsIkNvbG9yIjp7IiRpZCI6IjE1NTIiLCJBIjowLCJSIjoyNTUsIkciOjI1NSwiQiI6MjU1fX0sIklzVmlzaWJsZSI6dHJ1ZSwiV2lkdGgiOjAuMCwiSGVpZ2h0IjowLjAsIkJvcmRlclN0eWxlIjp7IiRpZCI6IjE1NTMiLCJMaW5lQ29sb3IiOm51bGwsIkxpbmVXZWlnaHQiOjAuMCwiTGluZVR5cGUiOjAsIlBhcmVudFN0eWxlIjpudWxsfSwiUGFyZW50U3R5bGUiOm51bGx9LCJIb3Jpem9udGFsQ29ubmVjdG9yU3R5bGUiOnsiJGlkIjoiMTU1NCIsIkxpbmVDb2xvciI6eyIkaWQiOiIxNTU1IiwiJHR5cGUiOiJOTFJFLkNvbW1vbi5Eb20uU29saWRDb2xvckJydXNoLCBOTFJFLkNvbW1vbiIsIkNvbG9yIjp7IiRpZCI6IjE1NTYiLCJBIjoyNTUsIlIiOjIwNCwiRyI6MjA0LCJCIjoyMDR9fSwiTGluZVdlaWdodCI6MS4wLCJMaW5lVHlwZSI6MCwiUGFyZW50U3R5bGUiOm51bGx9LCJWZXJ0aWNhbENvbm5lY3RvclN0eWxlIjp7IiRpZCI6IjE1NTciLCJMaW5lQ29sb3IiOnsiJGlkIjoiMTU1OCIsIiR0eXBlIjoiTkxSRS5Db21tb24uRG9tLlNvbGlkQ29sb3JCcnVzaCwgTkxSRS5Db21tb24iLCJDb2xvciI6eyIkaWQiOiIxNTU5IiwiQSI6MjU1LCJSIjoyMDQsIkciOjIwNCwiQiI6MjA0fX0sIkxpbmVXZWlnaHQiOjAuMCwiTGluZVR5cGUiOjAsIlBhcmVudFN0eWxlIjpudWxsfSwiTWFyZ2luIjpudWxsLCJTdGFydERhdGVQb3NpdGlvbiI6NiwiRW5kRGF0ZVBvc2l0aW9uIjo2LCJEYXRlSXNWaXNpYmxlIjpmYWxzZSwiVGl0bGVQb3NpdGlvbiI6MiwiRHVyYXRpb25Qb3NpdGlvbiI6NiwiUGVyY2VudGFnZUNvbXBsZXRlZFBvc2l0aW9uIjo2LCJTcGFjaW5nIjozLCJJc0JlbG93VGltZWJhbmQiOmZhbHNlLCJQZXJjZW50YWdlQ29tcGxldGVTaGFwZU9wYWNpdHkiOjM1LCJTaGFwZVN0eWxlIjp7IiRpZCI6IjE1NjAiLCJNYXJnaW4iOnsiJGlkIjoiMTU2MSIsIlRvcCI6MC4wLCJMZWZ0Ijo0LjAsIlJpZ2h0Ijo0LjAsIkJvdHRvbSI6MC4wfSwiUGFkZGluZyI6eyIkaWQiOiIxNTYyIiwiVG9wIjowLjAsIkxlZnQiOjAuMCwiUmlnaHQiOjAuMCwiQm90dG9tIjowLjB9LCJCYWNrZ3JvdW5kIjp7IiRpZCI6IjE1NjMiLCJDb2xvciI6eyIkaWQiOiIxNTY0IiwiQSI6MjU1LCJSIjoxNzgsIkciOjE0LCJCIjoxOH19LCJJc1Zpc2libGUiOnRydWUsIldpZHRoIjowLjAsIkhlaWdodCI6MTAuMCwiQm9yZGVyU3R5bGUiOnsiJGlkIjoiMTU2NSIsIkxpbmVDb2xvciI6eyIkaWQiOiIxNTY2IiwiJHR5cGUiOiJOTFJFLkNvbW1vbi5Eb20uU29saWRDb2xvckJydXNoLCBOTFJFLkNvbW1vbiIsIkNvbG9yIjp7IiRpZCI6IjE1NjciLCJBIjoyNTUsIlIiOjIzNCwiRyI6MjIsIkIiOjMwfX0sIkxpbmVXZWlnaHQiOjAuMCwiTGluZVR5cGUiOjAsIlBhcmVudFN0eWxlIjpudWxsfSwiUGFyZW50U3R5bGUiOm51bGx9LCJUaXRsZVN0eWxlIjp7IiRpZCI6IjE1NjgiLCJGb250U2V0dGluZ3MiOnsiJGlkIjoiMTU2OSIsIkZvbnRTaXplIjoxMSwiRm9udE5hbWUiOiJDYWxpYnJpIiwiSXNCb2xkIjp0cnVlLCJJc0l0YWxpYyI6ZmFsc2UsIklzVW5kZXJsaW5lZCI6ZmFsc2UsIlBhcmVudFN0eWxlIjpudWxsfSwiQXV0b1NpemUiOjAsIkZvcmVncm91bmQiOnsiJGlkIjoiMTU3MCIsIkNvbG9yIjp7IiRpZCI6IjE1NzEiLCJBIjoyNTUsIlIiOjI1NSwiRyI6MjU1LCJCIjoyNTV9fSwiTWF4V2lkdGgiOjk2MC4wLCJNYXhIZWlnaHQiOiJJbmZpbml0eSIsIlNtYXJ0Rm9yZWdyb3VuZElzQWN0aXZlIjpmYWxzZSwiSG9yaXpvbnRhbEFsaWdubWVudCI6MSwiVmVydGljYWxBbGlnbm1lbnQiOjAsIlNtYXJ0Rm9yZWdyb3VuZCI6bnVsbCwiQmFja2dyb3VuZEZpbGxUeXBlIjowLCJNYXJnaW4iOnsiJGlkIjoiMTU3MiIsIlRvcCI6MC4wLCJMZWZ0IjowLjAsIlJpZ2h0IjowLjAsIkJvdHRvbSI6MC4wfSwiUGFkZGluZyI6eyIkaWQiOiIxNTczIiwiVG9wIjowLjAsIkxlZnQiOjAuMCwiUmlnaHQiOjAuMCwiQm90dG9tIjowLjB9LCJCYWNrZ3JvdW5kIjp7IiRpZCI6IjE1NzQiLCJDb2xvciI6eyIkaWQiOiIxNTc1IiwiQSI6MCwiUiI6MjU1LCJHIjoyNTUsIkIiOjI1NX19LCJJc1Zpc2libGUiOnRydWUsIldpZHRoIjowLjAsIkhlaWdodCI6MC4wLCJCb3JkZXJTdHlsZSI6eyIkaWQiOiIxNTc2IiwiTGluZUNvbG9yIjpudWxsLCJMaW5lV2VpZ2h0IjowLjAsIkxpbmVUeXBlIjowLCJQYXJlbnRTdHlsZSI6bnVsbH0sIlBhcmVudFN0eWxlIjpudWxsfSwiRGF0ZVN0eWxlIjp7IiRpZCI6IjE1NzciLCJGb250U2V0dGluZ3MiOnsiJGlkIjoiMTU3OCIsIkZvbnRTaXplIjoxMCwiRm9udE5hbWUiOiJDYWxpYnJpIiwiSXNCb2xkIjpmYWxzZSwiSXNJdGFsaWMiOmZhbHNlLCJJc1VuZGVybGluZWQiOmZhbHNlLCJQYXJlbnRTdHlsZSI6bnVsbH0sIkF1dG9TaXplIjowLCJGb3JlZ3JvdW5kIjp7IiRpZCI6IjE1NzkiLCJDb2xvciI6eyIkaWQiOiIxNTgwIiwiQSI6MjU1LCJSIjo2OCwiRyI6ODQsIkIiOjEwNn19LCJNYXhXaWR0aCI6MjAwLjAsIk1heEhlaWdodCI6IkluZmluaXR5IiwiU21hcnRGb3JlZ3JvdW5kSXNBY3RpdmUiOmZhbHNlLCJIb3Jpem9udGFsQWxpZ25tZW50IjowLCJWZXJ0aWNhbEFsaWdubWVudCI6MCwiU21hcnRGb3JlZ3JvdW5kIjpudWxsLCJCYWNrZ3JvdW5kRmlsbFR5cGUiOjAsIk1hcmdpbiI6eyIkaWQiOiIxNTgxIiwiVG9wIjowLjAsIkxlZnQiOjAuMCwiUmlnaHQiOjAuMCwiQm90dG9tIjowLjB9LCJQYWRkaW5nIjp7IiRpZCI6IjE1ODIiLCJUb3AiOjAuMCwiTGVmdCI6MC4wLCJSaWdodCI6MC4wLCJCb3R0b20iOjAuMH0sIkJhY2tncm91bmQiOnsiJGlkIjoiMTU4MyIsIkNvbG9yIjp7IiRpZCI6IjE1ODQiLCJBIjowLCJSIjoyNTUsIkciOjI1NSwiQiI6MjU1fX0sIklzVmlzaWJsZSI6dHJ1ZSwiV2lkdGgiOjAuMCwiSGVpZ2h0IjowLjAsIkJvcmRlclN0eWxlIjp7IiRpZCI6IjE1ODUiLCJMaW5lQ29sb3IiOm51bGwsIkxpbmVXZWlnaHQiOjAuMCwiTGluZVR5cGUiOjAsIlBhcmVudFN0eWxlIjpudWxsfSwiUGFyZW50U3R5bGUiOm51bGx9LCJEYXRlRm9ybWF0Ijp7IiRpZCI6IjE1ODYiLCJGb3JtYXRTdHJpbmciOiJNTU0gZCIsIlNlcGFyYXRvciI6Ii8iLCJVc2VJbnRlcm5hdGlvbmFsRGF0ZUZvcm1hdCI6ZmFsc2UsIkRhdGVJc1Zpc2libGUiOnRydWUsIlRpbWVJc1Zpc2libGUiOmZhbHNlLCJIb3VyRGlnaXRzIjoxLCJBbVBtRGVzaWduYXRvciI6MiwiVHJpbTAwTWludXRlcyI6ZmFsc2UsIkxhc3RLbm93blZpc2liaWxpdHlTdGF0ZSI6bnVsbH0sIldlZWtOdW1iZXJpbmciOnsiJGlkIjoiMTU4NyIsIkZvcm1hdCI6MCwiSXNWaXNpYmxlIjpmYWxzZSwiTGFzdEtub3duVmlzaWJpbGl0eVN0YXRlIjpmYWxzZX0sIklzVmlzaWJsZSI6dHJ1ZSwiUGFyZW50U3R5bGUiOm51bGx9LCJJbmRleCI6MCwiU21hcnREdXJhdGlvbkFjdGl2YXRlZCI6ZmFsc2UsIkRhdGVGb3JtYXQiOnsiJHJlZiI6IjE1ODYifSwiV2Vla051bWJlcmluZyI6eyIkaWQiOiIxNTg4IiwiRm9ybWF0IjowLCJJc1Zpc2libGUiOmZhbHNlLCJMYXN0S25vd25WaXNpYmlsaXR5U3RhdGUiOmZhbHNlfSwiSWQiOiIzODFiMDZlYy1jMzY5LTRhNmItYjc1Ny0yMWRjNTk3NDg0OTEiLCJJbXBvcnRJZCI6bnVsbCwiVGl0bGUiOiJZRVRTMjQvMjUgIiwiTm90ZSI6bnVsbCwiSHlwZXJsaW5rIjp7IiRpZCI6IjE1ODkiLCJBZGRyZXNzIjoiIiwiU3ViQWRkcmVzcyI6IiJ9LCJJc0NoYW5nZWQiOmZhbHNlLCJJc05ldyI6ZmFsc2V9XSwiU3dpbWxhbmVzIjpbXSwiTXNQcm9qZWN0SXRlbXNUcmVlIjp7IiRpZCI6IjE1OTAiLCJSb290Ijp7IkltcG9ydElkIjpudWxsLCJJc0ltcG9ydGVkIjpmYWxzZSwiQ2hpbGRyZW4iOltdfX0sIk1ldGFkYXRhIjp7IiRpZCI6IjE1OTEiLCJTb3VyY2VUaGVtZSI6IntcIiRpZFwiOlwiMVwiLFwiSWRcIjpcIjY1M2EyZTEwLWRhMzgtNGVhNS1hMzk3LTEwMWJiMTRhMmMzM1wiLFwiQ2F0ZWdvcnlcIjoyLFwiQ3VsdHVyZUluZm9OYW1lXCI6XCJlbi1VU1wiLFwiVmVyc2lvblwiOntcIiRpZFwiOlwiMlwiLFwiVGhlbWVEb21WZXJzaW9uXCI6XCIxLjEuMFwifSxcIlN0eWxlXCI6e1wiJGlkXCI6XCIzXCIsXCJUaW1lYmFuZFN0eWxlXCI6e1wiJGlkXCI6XCI0XCIsXCJSaWdodEVuZENhcHNTdHlsZVwiOntcIiRpZFwiOlwiNVwiLFwiRm9udFNldHRpbmdzXCI6e1wiJGlkXCI6XCI2XCIsXCJGb250U2l6ZVwiOjE4LFwiRm9udE5hbWVcIjpcIkNhbGlicmlcIixcIklzQm9sZFwiOnRydWUsXCJJc0l0YWxpY1wiOmZhbHNlLFwiSXNVbmRlcmxpbmVkXCI6ZmFsc2V9LFwiRm9yZWdyb3VuZFwiOntcIiRpZFwiOlwiN1wiLFwiQ29sb3JcIjp7XCIkaWRcIjpcIjhcIixcIkFcIjoyNTUsXCJSXCI6NjgsXCJHXCI6ODQsXCJCXCI6MTA2fX0sXCJIb3Jpem9udGFsQWxpZ25tZW50XCI6MCxcIklzVmlzaWJsZVwiOmZhbHNlfSxcIkxlZnRFbmRDYXBzU3R5bGVcIjp7XCIkaWRcIjpcIjlcIixcIkZvbnRTZXR0aW5nc1wiOntcIiRpZFwiOlwiMTBcIixcIkZvbnRTaXplXCI6MTgsXCJGb250TmFtZVwiOlwiQ2FsaWJyaVwiLFwiSXNCb2xkXCI6dHJ1ZSxcIklzSXRhbGljXCI6ZmFsc2UsXCJJc1VuZGVybGluZWRcIjpmYWxzZX0sXCJGb3JlZ3JvdW5kXCI6e1wiJGlkXCI6XCIxMVwiLFwiQ29sb3JcIjp7XCIkaWRcIjpcIjEyXCIsXCJBXCI6MjU1LFwiUlwiOjY4LFwiR1wiOjg0LFwiQlwiOjEwNn19LFwiSG9yaXpvbnRhbEFsaWdubWVudFwiOjAsXCJJc1Zpc2libGVcIjpmYWxzZX0sXCJUb2RheU1hcmtlclN0eWxlXCI6e1wiJGlkXCI6XCIxM1wiLFwiVG9kYXlUZXh0U3R5bGVcIjp7XCIkaWRcIjpcIjE0XCIsXCJGb250U2V0dGluZ3NcIjp7XCIkaWRcIjpcIjE1XCIsXCJGb250U2l6ZVwiOjEyLFwiRm9udE5hbWVcIjpcIkNhbGlicmlcIixcIklzQm9sZFwiOmZhbHNlLFwiSXNJdGFsaWNcIjpmYWxzZSxcIklzVW5kZXJsaW5lZFwiOmZhbHNlfSxcIkZvcmVncm91bmRcIjp7XCIkaWRcIjpcIjE2XCIsXCJDb2xvclwiOntcIiRpZFwiOlwiMTdcIixcIkFcIjoyNTUsXCJSXCI6MCxcIkdcIjowLFwiQlwiOjB9fSxcIkhvcml6b250YWxBbGlnbm1lbnRcIjowLFwiSXNWaXNpYmxlXCI6dHJ1ZX0sXCJUb2RheU1hcmtlclNoYXBlU3R5bGVcIjp7XCIkaWRcIjpcIjE4XCIsXCJNYXJnaW5cIjp7XCIkaWRcIjpcIjE5XCIsXCJUb3BcIjowLjAsXCJMZWZ0XCI6MC4wLFwiUmlnaHRcIjowLjAsXCJCb3R0b21cIjowLjB9LFwiUGFkZGluZ1wiOntcIiRpZFwiOlwiMjBcIixcIlRvcFwiOjAuMCxcIkxlZnRcIjowLjAsXCJSaWdodFwiOjAuMCxcIkJvdHRvbVwiOjAuMH0sXCJCYWNrZ3JvdW5kXCI6e1wiJGlkXCI6XCIyMVwiLFwiQ29sb3JcIjp7XCIkaWRcIjpcIjIyXCIsXCJBXCI6MjU1LFwiUlwiOjI1NSxcIkdcIjowLFwiQlwiOjB9fSxcIklzVmlzaWJsZVwiOnRydWUsXCJXaWR0aFwiOjAuMCxcIkhlaWdodFwiOjAuMCxcIkJvcmRlclN0eWxlXCI6bnVsbH0sXCJUb2RheU1hcmtlclBvc2l0aW9uXCI6MyxcIklzVmlzaWJsZVwiOnRydWV9LFwiU2NhbGVTdHlsZVwiOntcIiRpZFwiOlwiMjNcIixcIlNob3dTZWdtZW50U2VwYXJhdG9yc1wiOnRydWUsXCJTZWdtZW50U2VwYXJhdG9yT3BhY2l0eVwiOjMwLFwiU2hhcGVcIjozLFwiU2VnbWVudFRleHRTdHlsZVwiOntcIiRpZFwiOlwiMjRcIixcIkZvbnRTZXR0aW5nc1wiOntcIiRpZFwiOlwiMjVcIixcIkZvbnRTaXplXCI6MTIsXCJGb250TmFtZVwiOlwiQ2FsaWJyaVwiLFwiSXNCb2xkXCI6ZmFsc2UsXCJJc0l0YWxpY1wiOmZhbHNlLFwiSXNVbmRlcmxpbmVkXCI6ZmFsc2V9LFwiRm9yZWdyb3VuZFwiOntcIiRpZFwiOlwiMjZcIixcIkNvbG9yXCI6e1wiJGlkXCI6XCIyN1wiLFwiQVwiOjI1NSxcIlJcIjoyMzEsXCJHXCI6MjMwLFwiQlwiOjIzMH19LFwiSG9yaXpvbnRhbEFsaWdubWVudFwiOjAsXCJJc1Zpc2libGVcIjp0cnVlfSxcIlNoYXBlU3R5bGVcIjp7XCIkaWRcIjpcIjI4XCIsXCJNYXJnaW5cIjp7XCIkaWRcIjpcIjI5XCIsXCJUb3BcIjowLjAsXCJMZWZ0XCI6MTAuMCxcIlJpZ2h0XCI6MTAuMCxcIkJvdHRvbVwiOjAuMH0sXCJQYWRkaW5nXCI6e1wiJGlkXCI6XCIzMFwiLFwiVG9wXCI6MC4wLFwiTGVmdFwiOjAuMCxcIlJpZ2h0XCI6MC4wLFwiQm90dG9tXCI6MC4wfSxcIkJhY2tncm91bmRcIjp7XCIkaWRcIjpcIjMxXCIsXCJDb2xvclwiOntcIiRpZFwiOlwiMzJcIixcIkFcIjoyNTUsXCJSXCI6NjgsXCJHXCI6ODQsXCJCXCI6MTA2fX0sXCJJc1Zpc2libGVcIjp0cnVlLFwiV2lkdGhcIjo4NTguMCxcIkhlaWdodFwiOjIwLjAsXCJCb3JkZXJTdHlsZVwiOntcIiRpZFwiOlwiMzNcIixcIkxpbmVTdHlsZVwiOntcIiRpZFwiOlwiMzRcIixcIkxpbmVDb2xvclwiOntcIiRpZFwiOlwiMzVcIixcIkNvbG9yXCI6e1wiJGlkXCI6XCIzNlwiLFwiQVwiOjI1NSxcIlJcIjoyNTUsXCJHXCI6MCxcIkJcIjowfX0sXCJMaW5lV2VpZ2h0XCI6MC4wLFwiTGluZVR5cGVcIjowfSxcIklzVmlzaWJsZVwiOmZhbHNlfX19LFwiRWxhcHNlZFRpbWVTdHlsZVwiOntcIiRpZFwiOlwiMzdcIixcIkVsYXBzZWRUaW1lQmFja2dyb3VuZFwiOntcIiRpZFwiOlwiMzhcIixcIkNvbG9yXCI6e1wiJGlkXCI6XCIzOVwiLFwiQVwiOjE5MSxcIlJcIjoyNTUsXCJHXCI6MCxcIkJcIjowfX0sXCJFbGFwc2VkVGltZUZvcm1hdFwiOjEsXCJJc1Zpc2libGVcIjp0cnVlfSxcIk1hcmdpblwiOntcIiRpZFwiOlwiNDBcIixcIlRvcFwiOjAuMCxcIkxlZnRcIjoxMC4wLFwiUmlnaHRcIjoxMC4wLFwiQm90dG9tXCI6MC4wfSxcIlBhZGRpbmdcIjp7XCIkaWRcIjpcIjQxXCIsXCJUb3BcIjowLjAsXCJMZWZ0XCI6MC4wLFwiUmlnaHRcIjowLjAsXCJCb3R0b21cIjowLjB9LFwiQmFja2dyb3VuZFwiOntcIiRpZFwiOlwiNDJcIixcIkNvbG9yXCI6e1wiJGlkXCI6XCI0M1wiLFwiQVwiOjI1NSxcIlJcIjo0NyxcIkdcIjo1NCxcIkJcIjoxNTN9fSxcIklzVmlzaWJsZVwiOmZhbHNlLFwiV2lkdGhcIjowLjAsXCJIZWlnaHRcIjowLjAsXCJCb3JkZXJTdHlsZVwiOm51bGx9LFwiVGFza1N0eWxlXCI6e1wiJGlkXCI6XCI0NFwiLFwiU2hhcGVcIjoxLFwiU2hhcGVUaGlja25lc3NcIjowLFwiRHVyYXRpb25Gb3JtYXRcIjo1LFwiUGVyY2VudGFnZUNvbXBsZXRlVGV4dFN0eWxlXCI6e1wiJGlkXCI6XCI0NVwiLFwiRm9udFNldHRpbmdzXCI6e1wiJGlkXCI6XCI0NlwiLFwiRm9udFNpemVcIjoxMCxcIkZvbnROYW1lXCI6XCJDYWxpYnJpXCIsXCJJc0JvbGRcIjpmYWxzZSxcIklzSXRhbGljXCI6ZmFsc2UsXCJJc1VuZGVybGluZWRcIjpmYWxzZX0sXCJGb3JlZ3JvdW5kXCI6e1wiJGlkXCI6XCI0N1wiLFwiQ29sb3JcIjp7XCIkaWRcIjpcIjQ4XCIsXCJBXCI6MjU1LFwiUlwiOjY4LFwiR1wiOjg0LFwiQlwiOjEwNn19LFwiSG9yaXpvbnRhbEFsaWdubWVudFwiOjEsXCJJc1Zpc2libGVcIjp0cnVlfSxcIlBlcmNlbnRhZ2VDb21wbGV0ZUhpZ2hsaWdodFN0eWxlXCI6e1wiJGlkXCI6XCI0OVwiLFwiQmFja2dyb3VuZFwiOntcIiRpZFwiOlwiNTBcIixcIkNvbG9yXCI6e1wiJGlkXCI6XCI1MVwiLFwiQVwiOjg5LFwiUlwiOjExNSxcIkdcIjoxMTUsXCJCXCI6MTE1fX19LFwiRHVyYXRpb25TdHlsZVwiOntcIiRpZFwiOlwiNTJcIixcIkZvbnRTZXR0aW5nc1wiOntcIiRpZFwiOlwiNTNcIixcIkZvbnRTaXplXCI6MTAsXCJGb250TmFtZVwiOlwiQ2FsaWJyaVwiLFwiSXNCb2xkXCI6ZmFsc2UsXCJJc0l0YWxpY1wiOmZhbHNlLFwiSXNVbmRlcmxpbmVkXCI6ZmFsc2V9LFwiRm9yZWdyb3VuZFwiOntcIiRpZFwiOlwiNTRcIixcIkNvbG9yXCI6e1wiJGlkXCI6XCI1NVwiLFwiQVwiOjI1NSxcIlJcIjo2OCxcIkdcIjo4NCxcIkJcIjoxMDZ9fSxcIkhvcml6b250YWxBbGlnbm1lbnRcIjoyLFwiSXNWaXNpYmxlXCI6dHJ1ZX0sXCJIb3Jpem9udGFsQ29ubmVjdG9yU3R5bGVcIjp7XCIkaWRcIjpcIjU2XCIsXCJMaW5lU3R5bGVcIjp7XCIkaWRcIjpcIjU3XCIsXCJMaW5lQ29sb3JcIjp7XCIkaWRcIjpcIjU4XCIsXCJDb2xvclwiOntcIiRpZFwiOlwiNTlcIixcIkFcIjoyNTUsXCJSXCI6MjA0LFwiR1wiOjIwNCxcIkJcIjoyMDR9fSxcIkxpbmVXZWlnaHRcIjoxLjAsXCJMaW5lVHlwZVwiOjB9LFwiSXNWaXNpYmxlXCI6dHJ1ZX0sXCJWZXJ0aWNhbENvbm5lY3RvclN0eWxlXCI6e1wiJGlkXCI6XCI2MFwiLFwiTGluZVN0eWxlXCI6e1wiJGlkXCI6XCI2MVwiLFwiTGluZUNvbG9yXCI6e1wiJGlkXCI6XCI2MlwiLFwiQ29sb3JcIjp7XCIkaWRcIjpcIjYzXCIsXCJBXCI6MjU1LFwiUlwiOjIwNCxcIkdcIjoyMDQsXCJCXCI6MjA0fX0sXCJMaW5lV2VpZ2h0XCI6MC4wLFwiTGluZVR5cGVcIjowfSxcIklzVmlzaWJsZVwiOmZhbHNlfSxcIk1hcmdpblwiOntcIiRpZFwiOlwiNjRcIixcIlRvcFwiOjAuMCxcIkxlZnRcIjowLjAsXCJSaWdodFwiOjAuMCxcIkJvdHRvbVwiOjAuMH0sXCJTdGFydERhdGVQb3NpdGlvblwiOjQsXCJFbmREYXRlUG9zaXRpb25cIjo0LFwiVGl0bGVQb3NpdGlvblwiOjIsXCJEdXJhdGlvblBvc2l0aW9uXCI6MyxcIlBlcmNlbnRhZ2VDb21wbGV0ZWRQb3NpdGlvblwiOjIsXCJTcGFjaW5nXCI6MyxcIklzQmVsb3dUaW1lYmFuZFwiOnRydWUsXCJTaGFwZVN0eWxlXCI6e1wiJGlkXCI6XCI2NVwiLFwiTWFyZ2luXCI6e1wiJGlkXCI6XCI2NlwiLFwiVG9wXCI6MC4wLFwiTGVmdFwiOjQuMCxcIlJpZ2h0XCI6NC4wLFwiQm90dG9tXCI6MC4wfSxcIlBhZGRpbmdcIjp7XCIkaWRcIjpcIjY3XCIsXCJUb3BcIjowLjAsXCJMZWZ0XCI6MC4wLFwiUmlnaHRcIjowLjAsXCJCb3R0b21cIjowLjB9LFwiQmFja2dyb3VuZFwiOntcIiRpZFwiOlwiNjhcIixcIkNvbG9yXCI6e1wiJGlkXCI6XCI2OVwiLFwiQVwiOjI1NSxcIlJcIjo2OCxcIkdcIjoxMTQsXCJCXCI6MTk2fX0sXCJJc1Zpc2libGVcIjp0cnVlLFwiV2lkdGhcIjowLjAsXCJIZWlnaHRcIjoxMC4wLFwiQm9yZGVyU3R5bGVcIjp7XCIkaWRcIjpcIjcwXCIsXCJMaW5lU3R5bGVcIjp7XCIkaWRcIjpcIjcxXCIsXCJMaW5lQ29sb3JcIjp7XCIkaWRcIjpcIjcyXCIsXCJDb2xvclwiOntcIiRpZFwiOlwiNzNcIixcIkFcIjoyNTUsXCJSXCI6MjM0LFwiR1wiOjIyLFwiQlwiOjMwfX0sXCJMaW5lV2VpZ2h0XCI6Mi4wLFwiTGluZVR5cGVcIjowfSxcIklzVmlzaWJsZVwiOmZhbHNlfX0sXCJUaXRsZVN0eWxlXCI6e1wiJGlkXCI6XCI3NFwiLFwiRm9udFNldHRpbmdzXCI6e1wiJGlkXCI6XCI3NVwiLFwiRm9udFNpemVcIjoxMSxcIkZvbnROYW1lXCI6XCJDYWxpYnJpXCIsXCJJc0JvbGRcIjp0cnVlLFwiSXNJdGFsaWNcIjpmYWxzZSxcIklzVW5kZXJsaW5lZFwiOmZhbHNlfSxcIkZvcmVncm91bmRcIjp7XCIkaWRcIjpcIjc2XCIsXCJDb2xvclwiOntcIiRpZFwiOlwiNzdcIixcIkFcIjoyNTUsXCJSXCI6MjU1LFwiR1wiOjI1NSxcIkJcIjoyNTV9fSxcIkhvcml6b250YWxBbGlnbm1lbnRcIjoxLFwiSXNWaXNpYmxlXCI6dHJ1ZX0sXCJEYXRlU3R5bGVcIjp7XCIkaWRcIjpcIjc4XCIsXCJGb250U2V0dGluZ3NcIjp7XCIkaWRcIjpcIjc5XCIsXCJGb250U2l6ZVwiOjEwLFwiRm9udE5hbWVcIjpcIkNhbGlicmlcIixcIklzQm9sZFwiOmZhbHNlLFwiSXNJdGFsaWNcIjpmYWxzZSxcIklzVW5kZXJsaW5lZFwiOmZhbHNlfSxcIkZvcmVncm91bmRcIjp7XCIkaWRcIjpcIjgwXCIsXCJDb2xvclwiOntcIiRpZFwiOlwiODFcIixcIkFcIjoyNTUsXCJSXCI6NjgsXCJHXCI6ODQsXCJCXCI6MTA2fX0sXCJIb3Jpem9udGFsQWxpZ25tZW50XCI6MCxcIklzVmlzaWJsZVwiOnRydWV9LFwiRGF0ZUZvcm1hdFwiOntcIiRpZFwiOlwiODJ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ODNcIixcIkZvcm1hdFwiOjAsXCJJc1Zpc2libGVcIjpmYWxzZSxcIkxhc3RLbm93blZpc2liaWxpdHlTdGF0ZVwiOmZhbHNlfX0sXCJNaWxlc3RvbmVTdHlsZVwiOntcIiRpZFwiOlwiODRcIixcIlNoYXBlXCI6MCxcIklzQmVsb3dUaW1lYmFuZFwiOmZhbHNlLFwiU2hhcGVTaXplXCI6MSxcIlBhZGRpbmdcIjp7XCIkaWRcIjpcIjg1XCIsXCJUb3BcIjo1LjAsXCJMZWZ0XCI6My4wLFwiUmlnaHRcIjowLjAsXCJCb3R0b21cIjoyLjB9LFwiU2hhcGVTdHlsZVwiOntcIiRpZFwiOlwiODZcIixcIk1hcmdpblwiOntcIiRpZFwiOlwiODdcIixcIlRvcFwiOjAuMCxcIkxlZnRcIjowLjAsXCJSaWdodFwiOjAuMCxcIkJvdHRvbVwiOjAuMH0sXCJQYWRkaW5nXCI6e1wiJGlkXCI6XCI4OFwiLFwiVG9wXCI6MC4wLFwiTGVmdFwiOjAuMCxcIlJpZ2h0XCI6MC4wLFwiQm90dG9tXCI6MC4wfSxcIkJhY2tncm91bmRcIjp7XCIkaWRcIjpcIjg5XCIsXCJDb2xvclwiOntcIiRpZFwiOlwiOTBcIixcIkFcIjoyNTUsXCJSXCI6MTc4LFwiR1wiOjE0LFwiQlwiOjE4fX0sXCJJc1Zpc2libGVcIjp0cnVlLFwiV2lkdGhcIjoxOC4wLFwiSGVpZ2h0XCI6MjAuMCxcIkJvcmRlclN0eWxlXCI6e1wiJGlkXCI6XCI5MVwiLFwiTGluZVN0eWxlXCI6e1wiJGlkXCI6XCI5MlwiLFwiTGluZUNvbG9yXCI6e1wiJGlkXCI6XCI5M1wiLFwiQ29sb3JcIjp7XCIkaWRcIjpcIjk0XCIsXCJBXCI6MjU1LFwiUlwiOjIzNCxcIkdcIjoyMixcIkJcIjozMH19LFwiTGluZVdlaWdodFwiOjIuMCxcIkxpbmVUeXBlXCI6MH0sXCJJc1Zpc2libGVcIjpmYWxzZX19LFwiVGl0bGVTdHlsZVwiOntcIiRpZFwiOlwiOTVcIixcIkZvbnRTZXR0aW5nc1wiOntcIiRpZFwiOlwiOTZcIixcIkZvbnRTaXplXCI6MTEsXCJGb250TmFtZVwiOlwiQ2FsaWJyaVwiLFwiSXNCb2xkXCI6dHJ1ZSxcIklzSXRhbGljXCI6ZmFsc2UsXCJJc1VuZGVybGluZWRcIjpmYWxzZX0sXCJGb3JlZ3JvdW5kXCI6e1wiJGlkXCI6XCI5N1wiLFwiQ29sb3JcIjp7XCIkaWRcIjpcIjk4XCIsXCJBXCI6MjU1LFwiUlwiOjAsXCJHXCI6MCxcIkJcIjowfX0sXCJIb3Jpem9udGFsQWxpZ25tZW50XCI6MSxcIklzVmlzaWJsZVwiOnRydWV9LFwiRGF0ZVN0eWxlXCI6e1wiJGlkXCI6XCI5OVwiLFwiRm9udFNldHRpbmdzXCI6e1wiJGlkXCI6XCIxMDBcIixcIkZvbnRTaXplXCI6MTAsXCJGb250TmFtZVwiOlwiQ2FsaWJyaVwiLFwiSXNCb2xkXCI6ZmFsc2UsXCJJc0l0YWxpY1wiOmZhbHNlLFwiSXNVbmRlcmxpbmVkXCI6ZmFsc2V9LFwiRm9yZWdyb3VuZFwiOntcIiRpZFwiOlwiMTAxXCIsXCJDb2xvclwiOntcIiRpZFwiOlwiMTAyXCIsXCJBXCI6MjU1LFwiUlwiOjY4LFwiR1wiOjg0LFwiQlwiOjEwNn19LFwiSG9yaXpvbnRhbEFsaWdubWVudFwiOjEsXCJJc1Zpc2libGVcIjp0cnVlfSxcIkRhdGVGb3JtYXRcIjp7XCIkaWRcIjpcIjEwM1wiLFwiRm9ybWF0U3RyaW5nXCI6XCJNTU0gZCwgeXl5eVwiLFwiU2VwYXJhdG9yXCI6XCIvXCIsXCJVc2VJbnRlcm5hdGlvbmFsRGF0ZUZvcm1hdFwiOmZhbHNlLFwiRGF0ZUlzVmlzaWJsZVwiOnRydWUsXCJUaW1lSXNWaXNpYmxlXCI6ZmFsc2UsXCJIb3VyRGlnaXRzXCI6MSxcIkFtUG1EZXNpZ25hdG9yXCI6MixcIlRyaW0wME1pbnV0ZXNcIjpmYWxzZX0sXCJXZWVrTnVtYmVyaW5nXCI6e1wiJGlkXCI6XCIxMDRcIixcIkZvcm1hdFwiOjAsXCJJc1Zpc2libGVcIjpmYWxzZSxcIkxhc3RLbm93blZpc2liaWxpdHlTdGF0ZVwiOmZhbHNlfX0sXCJNb3RTdHlsZVwiOntcIiRpZFwiOlwiMTA1XCIsXCJTaGFwZVwiOjAsXCJTaGFwZVNpemVcIjoxLFwiRGV0YWlsc1NwYWNpbmdcIjowLjAsXCJQYWRkaW5nXCI6e1wiJGlkXCI6XCIxMDZcIixcIlRvcFwiOjUuMCxcIkxlZnRcIjozLjAsXCJSaWdodFwiOjAuMCxcIkJvdHRvbVwiOjIuMH0sXCJQb3NpdGlvbk9uVGFza1wiOjEsXCJTaGFwZVN0eWxlXCI6e1wiJGlkXCI6XCIxMDdcIixcIk1hcmdpblwiOntcIiRpZFwiOlwiMTA4XCIsXCJUb3BcIjowLjAsXCJMZWZ0XCI6MC4wLFwiUmlnaHRcIjowLjAsXCJCb3R0b21cIjowLjB9LFwiUGFkZGluZ1wiOntcIiRpZFwiOlwiMTA5XCIsXCJUb3BcIjowLjAsXCJMZWZ0XCI6MC4wLFwiUmlnaHRcIjowLjAsXCJCb3R0b21cIjowLjB9LFwiQmFja2dyb3VuZFwiOntcIiRpZFwiOlwiMTEwXCIsXCJDb2xvclwiOntcIiRpZFwiOlwiMTExXCIsXCJBXCI6MjU1LFwiUlwiOjE3OCxcIkdcIjoxNCxcIkJcIjoxOH19LFwiSXNWaXNpYmxlXCI6dHJ1ZSxcIldpZHRoXCI6MTguMCxcIkhlaWdodFwiOjIwLjAsXCJCb3JkZXJTdHlsZVwiOntcIiRpZFwiOlwiMTEyXCIsXCJMaW5lU3R5bGVcIjp7XCIkaWRcIjpcIjExM1wiLFwiTGluZUNvbG9yXCI6e1wiJGlkXCI6XCIxMTRcIixcIkNvbG9yXCI6e1wiJGlkXCI6XCIxMTVcIixcIkFcIjoyNTUsXCJSXCI6MjM0LFwiR1wiOjIyLFwiQlwiOjMwfX0sXCJMaW5lV2VpZ2h0XCI6MC4wLFwiTGluZVR5cGVcIjowfSxcIklzVmlzaWJsZVwiOmZhbHNlfX0sXCJUaXRsZVN0eWxlXCI6e1wiJGlkXCI6XCIxMTZcIixcIkZvbnRTZXR0aW5nc1wiOntcIiRpZFwiOlwiMTE3XCIsXCJGb250U2l6ZVwiOjExLFwiRm9udE5hbWVcIjpcIkNhbGlicmlcIixcIklzQm9sZFwiOnRydWUsXCJJc0l0YWxpY1wiOmZhbHNlLFwiSXNVbmRlcmxpbmVkXCI6ZmFsc2V9LFwiRm9yZWdyb3VuZFwiOntcIiRpZFwiOlwiMTE4XCIsXCJDb2xvclwiOntcIiRpZFwiOlwiMTE5XCIsXCJBXCI6MjU1LFwiUlwiOjAsXCJHXCI6MCxcIkJcIjowfX0sXCJIb3Jpem9udGFsQWxpZ25tZW50XCI6MSxcIklzVmlzaWJsZVwiOnRydWV9LFwiRGF0ZVN0eWxlXCI6e1wiJGlkXCI6XCIxMjBcIixcIkZvbnRTZXR0aW5nc1wiOntcIiRpZFwiOlwiMTIxXCIsXCJGb250U2l6ZVwiOjEwLFwiRm9udE5hbWVcIjpcIkNhbGlicmlcIixcIklzQm9sZFwiOmZhbHNlLFwiSXNJdGFsaWNcIjpmYWxzZSxcIklzVW5kZXJsaW5lZFwiOmZhbHNlfSxcIkZvcmVncm91bmRcIjp7XCIkaWRcIjpcIjEyMlwiLFwiQ29sb3JcIjp7XCIkaWRcIjpcIjEyM1wiLFwiQVwiOjI1NSxcIlJcIjo2OCxcIkdcIjo4NCxcIkJcIjoxMDZ9fSxcIkhvcml6b250YWxBbGlnbm1lbnRcIjoxLFwiSXNWaXNpYmxlXCI6dHJ1ZX0sXCJEYXRlRm9ybWF0XCI6e1wiJGlkXCI6XCIxMjRcIixcIkZvcm1hdFN0cmluZ1wiOlwiTU1NIGQsIHl5eXlcIixcIlNlcGFyYXRvclwiOlwiL1wiLFwiVXNlSW50ZXJuYXRpb25hbERhdGVGb3JtYXRcIjpmYWxzZSxcIkRhdGVJc1Zpc2libGVcIjp0cnVlLFwiVGltZUlzVmlzaWJsZVwiOmZhbHNlLFwiSG91ckRpZ2l0c1wiOjEsXCJBbVBtRGVzaWduYXRvclwiOjIsXCJUcmltMDBNaW51dGVzXCI6ZmFsc2V9LFwiV2Vla051bWJlcmluZ1wiOntcIiRpZFwiOlwiMTI1XCIsXCJGb3JtYXRcIjowLFwiSXNWaXNpYmxlXCI6ZmFsc2UsXCJMYXN0S25vd25WaXNpYmlsaXR5U3RhdGVcIjpmYWxzZX19LFwiU3dpbWxhbmVWMlN0eWxlXCI6e1wiJGlkXCI6XCIxMjZcIixcIlN0eWxlSWRcIjpcImEzYWU2MTFmLThlYzEtNDI0Yi1hZmZlLWUzNWNjNmQ1OTk1MlwiLFwiTmFtZVwiOlwiU3dpbWxhbmUgU3R5bGUgMVwiLFwiSGVhZGVyU3R5bGVcIjp7XCIkaWRcIjpcIjEyN1wiLFwiVGV4dFN0eWxlXCI6e1wiJGlkXCI6XCIxMjhcIixcIkZvbnRTZXR0aW5nc1wiOntcIiRpZFwiOlwiMTI5XCIsXCJGb250U2l6ZVwiOjEyLFwiRm9udE5hbWVcIjpcIkNhbGlicmlcIixcIklzQm9sZFwiOmZhbHNlLFwiSXNJdGFsaWNcIjpmYWxzZSxcIklzVW5kZXJsaW5lZFwiOmZhbHNlfSxcIkZvcmVncm91bmRcIjp7XCIkaWRcIjpcIjEzMFwiLFwiQ29sb3JcIjp7XCIkaWRcIjpcIjEzMVwiLFwiQVwiOjI1NSxcIlJcIjoyNTUsXCJHXCI6MjU1LFwiQlwiOjI1NX19LFwiSG9yaXpvbnRhbEFsaWdubWVudFwiOjAsXCJJc1Zpc2libGVcIjpmYWxzZX0sXCJSZWN0YW5nbGVTdHlsZVwiOntcIiRpZFwiOlwiMTMyXCIsXCJNYXJnaW5cIjp7XCIkaWRcIjpcIjEzM1wiLFwiVG9wXCI6MC4wLFwiTGVmdFwiOjAuMCxcIlJpZ2h0XCI6MC4wLFwiQm90dG9tXCI6MC4wfSxcIlBhZGRpbmdcIjp7XCIkaWRcIjpcIjEzNFwiLFwiVG9wXCI6MC4wLFwiTGVmdFwiOjAuMCxcIlJpZ2h0XCI6MC4wLFwiQm90dG9tXCI6MC4wfSxcIkJhY2tncm91bmRcIjp7XCIkaWRcIjpcIjEzNVwiLFwiQ29sb3JcIjp7XCIkaWRcIjpcIjEzNlwiLFwiQVwiOjI1NSxcIlJcIjo2OCxcIkdcIjoxMTQsXCJCXCI6MTk2fX0sXCJJc1Zpc2libGVcIjpmYWxzZSxcIldpZHRoXCI6MC4wLFwiSGVpZ2h0XCI6MC4wLFwiQm9yZGVyU3R5bGVcIjp7XCIkaWRcIjpcIjEzN1wiLFwiTGluZVN0eWxlXCI6e1wiJGlkXCI6XCIxMzhcIixcIkxpbmVDb2xvclwiOntcIiRpZFwiOlwiMTM5XCIsXCJDb2xvclwiOntcIiRpZFwiOlwiMTQwXCIsXCJBXCI6MjU1LFwiUlwiOjI1NSxcIkdcIjoyNTUsXCJCXCI6MjU1fX0sXCJMaW5lV2VpZ2h0XCI6MC4wLFwiTGluZVR5cGVcIjowfSxcIklzVmlzaWJsZVwiOmZhbHNlfX19LFwiQmFja2dyb3VuZFN0eWxlXCI6e1wiJGlkXCI6XCIxNDFcIixcIk1hcmdpblwiOntcIiRpZFwiOlwiMTQyXCIsXCJUb3BcIjowLjAsXCJMZWZ0XCI6MC4wLFwiUmlnaHRcIjowLjAsXCJCb3R0b21cIjowLjB9LFwiUGFkZGluZ1wiOntcIiRpZFwiOlwiMTQzXCIsXCJUb3BcIjowLjAsXCJMZWZ0XCI6MC4wLFwiUmlnaHRcIjowLjAsXCJCb3R0b21cIjowLjB9LFwiQmFja2dyb3VuZFwiOntcIiRpZFwiOlwiMTQ0XCIsXCJDb2xvclwiOntcIiRpZFwiOlwiMTQ1XCIsXCJBXCI6NTEsXCJSXCI6MTY1LFwiR1wiOjE2NSxcIkJcIjoxNjV9fSxcIklzVmlzaWJsZVwiOnRydWUsXCJXaWR0aFwiOjAuMCxcIkhlaWdodFwiOjAuMCxcIkJvcmRlclN0eWxlXCI6e1wiJGlkXCI6XCIxNDZcIixcIkxpbmVTdHlsZVwiOntcIiRpZFwiOlwiMTQ3XCIsXCJMaW5lQ29sb3JcIjp7XCIkaWRcIjpcIjE0OFwiLFwiQ29sb3JcIjp7XCIkaWRcIjpcIjE0OVwiLFwiQVwiOjI1NSxcIlJcIjoyMzQsXCJHXCI6MjIsXCJCXCI6MzB9fSxcIkxpbmVXZWlnaHRcIjowLjAsXCJMaW5lVHlwZVwiOjB9LFwiSXNWaXNpYmxlXCI6ZmFsc2V9fSxcIklzQWJvdmVUaW1lYmFuZFwiOmZhbHNlLFwiU3BhY2luZ1wiOjIsXCJEZWZhdWx0U3dpbWxhbmVBY3Rpdml0eVN0eWxlXCI6e1wiJGlkXCI6XCIxNTBcIixcIkhlYWRlclN0eWxlXCI6e1wiJGlkXCI6XCIxNTFcIixcIlRleHRTdHlsZVwiOntcIiRpZFwiOlwiMTUyXCIsXCJGb250U2V0dGluZ3NcIjp7XCIkaWRcIjpcIjE1M1wiLFwiRm9udFNpemVcIjoxMSxcIkZvbnROYW1lXCI6XCJDYWxpYnJpXCIsXCJJc0JvbGRcIjpmYWxzZSxcIklzSXRhbGljXCI6ZmFsc2UsXCJJc1VuZGVybGluZWRcIjpmYWxzZX0sXCJGb3JlZ3JvdW5kXCI6e1wiJGlkXCI6XCIxNTRcIixcIkNvbG9yXCI6e1wiJGlkXCI6XCIxNTVcIixcIkFcIjoyNTUsXCJSXCI6MCxcIkdcIjowLFwiQlwiOjB9fSxcIkhvcml6b250YWxBbGlnbm1lbnRcIjowLFwiSXNWaXNpYmxlXCI6ZmFsc2V9LFwiUmVjdGFuZ2xlU3R5bGVcIjp7XCIkaWRcIjpcIjE1NlwiLFwiTWFyZ2luXCI6e1wiJGlkXCI6XCIxNTdcIixcIlRvcFwiOjAuMCxcIkxlZnRcIjowLjAsXCJSaWdodFwiOjAuMCxcIkJvdHRvbVwiOjAuMH0sXCJQYWRkaW5nXCI6e1wiJGlkXCI6XCIxNThcIixcIlRvcFwiOjAuMCxcIkxlZnRcIjowLjAsXCJSaWdodFwiOjAuMCxcIkJvdHRvbVwiOjAuMH0sXCJCYWNrZ3JvdW5kXCI6e1wiJGlkXCI6XCIxNTlcIixcIkNvbG9yXCI6e1wiJGlkXCI6XCIxNjBcIixcIkFcIjo2MyxcIlJcIjo2OCxcIkdcIjoxMTQsXCJCXCI6MTk2fX0sXCJJc1Zpc2libGVcIjpmYWxzZSxcIldpZHRoXCI6MC4wLFwiSGVpZ2h0XCI6MC4wLFwiQm9yZGVyU3R5bGVcIjp7XCIkaWRcIjpcIjE2MVwiLFwiTGluZVN0eWxlXCI6e1wiJGlkXCI6XCIxNjJcIixcIkxpbmVDb2xvclwiOntcIiRpZFwiOlwiMTYzXCIsXCJDb2xvclwiOntcIiRpZFwiOlwiMTY0XCIsXCJBXCI6MjU1LFwiUlwiOjI1NSxcIkdcIjowLFwiQlwiOjB9fSxcIkxpbmVXZWlnaHRcIjowLjAsXCJMaW5lVHlwZVwiOjB9LFwiSXNWaXNpYmxlXCI6ZmFsc2V9fX0sXCJCYWNrZ3JvdW5kU3R5bGVcIjp7XCIkaWRcIjpcIjE2NVwiLFwiTWFyZ2luXCI6e1wiJGlkXCI6XCIxNjZcIixcIlRvcFwiOjAuMCxcIkxlZnRcIjowLjAsXCJSaWdodFwiOjAuMCxcIkJvdHRvbVwiOjAuMH0sXCJQYWRkaW5nXCI6e1wiJGlkXCI6XCIxNjdcIixcIlRvcFwiOjAuMCxcIkxlZnRcIjowLjAsXCJSaWdodFwiOjAuMCxcIkJvdHRvbVwiOjAuMH0sXCJCYWNrZ3JvdW5kXCI6e1wiJGlkXCI6XCIxNjhcIixcIkNvbG9yXCI6e1wiJGlkXCI6XCIxNjlcIixcIkFcIjo1MSxcIlJcIjoxNjUsXCJHXCI6MTY1LFwiQlwiOjE2NX19LFwiSXNWaXNpYmxlXCI6dHJ1ZSxcIldpZHRoXCI6MC4wLFwiSGVpZ2h0XCI6MC4wLFwiQm9yZGVyU3R5bGVcIjp7XCIkaWRcIjpcIjE3MFwiLFwiTGluZVN0eWxlXCI6e1wiJGlkXCI6XCIxNzFcIixcIkxpbmVDb2xvclwiOntcIiRpZFwiOlwiMTcyXCIsXCJDb2xvclwiOntcIiRpZFwiOlwiMTczXCIsXCJBXCI6MjU1LFwiUlwiOjIzNCxcIkdcIjoyMixcIkJcIjozMH19LFwiTGluZVdlaWdodFwiOjAuMCxcIkxpbmVUeXBlXCI6MH0sXCJJc1Zpc2libGVcIjpmYWxzZX19fSxcIkRlZmF1bHRTd2ltbGFuZU1pbGVzdG9uZVN0eWxlXCI6e1wiJGlkXCI6XCIxNzRcIixcIlRpdGxlUG9zaXRpb25cIjoyLFwiRGF0ZVBvc2l0aW9uXCI6MCxcIlNoYXBlVHlwZVwiOjEsXCJTaGFwZVNpemVcIjoxLFwiU3BhY2luZ1wiOjUsXCJTaGFwZVN0eWxlXCI6e1wiJGlkXCI6XCIxNzVcIixcIk1hcmdpblwiOntcIiRpZFwiOlwiMTc2XCIsXCJUb3BcIjowLjAsXCJMZWZ0XCI6MC4wLFwiUmlnaHRcIjowLjAsXCJCb3R0b21cIjowLjB9LFwiUGFkZGluZ1wiOntcIiRpZFwiOlwiMTc3XCIsXCJUb3BcIjowLjAsXCJMZWZ0XCI6MC4wLFwiUmlnaHRcIjowLjAsXCJCb3R0b21cIjowLjB9LFwiQmFja2dyb3VuZFwiOntcIiRpZFwiOlwiMTc4XCIsXCJDb2xvclwiOntcIiRpZFwiOlwiMTc5XCIsXCJBXCI6MjU1LFwiUlwiOjY4LFwiR1wiOjExNCxcIkJcIjoxOTZ9fSxcIklzVmlzaWJsZVwiOnRydWUsXCJXaWR0aFwiOjE4LjAsXCJIZWlnaHRcIjoyMC4wLFwiQm9yZGVyU3R5bGVcIjp7XCIkaWRcIjpcIjE4MFwiLFwiTGluZVN0eWxlXCI6e1wiJGlkXCI6XCIxODFcIixcIkxpbmVDb2xvclwiOntcIiRpZFwiOlwiMTgyXCIsXCJDb2xvclwiOntcIiRpZFwiOlwiMTgzXCIsXCJBXCI6MjU1LFwiUlwiOjIzNCxcIkdcIjoyMixcIkJcIjozMH19LFwiTGluZVdlaWdodFwiOjIuMCxcIkxpbmVUeXBlXCI6MH0sXCJJc1Zpc2libGVcIjpmYWxzZX19LFwiVGl0bGVTdHlsZVwiOntcIiRpZFwiOlwiMTg0XCIsXCJGb250U2V0dGluZ3NcIjp7XCIkaWRcIjpcIjE4NVwiLFwiRm9udFNpemVcIjoxMSxcIkZvbnROYW1lXCI6XCJDYWxpYnJpXCIsXCJJc0JvbGRcIjp0cnVlLFwiSXNJdGFsaWNcIjpmYWxzZSxcIklzVW5kZXJsaW5lZFwiOmZhbHNlfSxcIkZvcmVncm91bmRcIjp7XCIkaWRcIjpcIjE4NlwiLFwiQ29sb3JcIjp7XCIkaWRcIjpcIjE4N1wiLFwiQVwiOjI1NSxcIlJcIjowLFwiR1wiOjAsXCJCXCI6MH19LFwiSG9yaXpvbnRhbEFsaWdubWVudFwiOjAsXCJJc1Zpc2libGVcIjp0cnVlfSxcIkRhdGVTdHlsZVwiOntcIiRpZFwiOlwiMTg4XCIsXCJGb250U2V0dGluZ3NcIjp7XCIkaWRcIjpcIjE4OVwiLFwiRm9udFNpemVcIjoxMCxcIkZvbnROYW1lXCI6XCJDYWxpYnJpXCIsXCJJc0JvbGRcIjpmYWxzZSxcIklzSXRhbGljXCI6ZmFsc2UsXCJJc1VuZGVybGluZWRcIjpmYWxzZX0sXCJGb3JlZ3JvdW5kXCI6e1wiJGlkXCI6XCIxOTBcIixcIkNvbG9yXCI6e1wiJGlkXCI6XCIxOTFcIixcIkFcIjoyNTUsXCJSXCI6NjgsXCJHXCI6ODQsXCJCXCI6MTA2fX0sXCJIb3Jpem9udGFsQWxpZ25tZW50XCI6MixcIklzVmlzaWJsZVwiOnRydWV9LFwiRGF0ZUZvcm1hdFwiOntcIiRpZFwiOlwiMTkyXCIsXCJGb3JtYXRTdHJpbmdcIjpcIk1NTSBkLCB5eXl5XCIsXCJTZXBhcmF0b3JcIjpcIi9cIixcIlVzZUludGVybmF0aW9uYWxEYXRlRm9ybWF0XCI6ZmFsc2UsXCJEYXRlSXNWaXNpYmxlXCI6dHJ1ZSxcIlRpbWVJc1Zpc2libGVcIjpmYWxzZSxcIkhvdXJEaWdpdHNcIjoxLFwiQW1QbURlc2lnbmF0b3JcIjoyLFwiVHJpbTAwTWludXRlc1wiOmZhbHNlfSxcIldlZWtOdW1iZXJpbmdcIjp7XCIkaWRcIjpcIjE5M1wiLFwiRm9ybWF0XCI6MCxcIklzVmlzaWJsZVwiOmZhbHNlLFwiTGFzdEtub3duVmlzaWJpbGl0eVN0YXRlXCI6ZmFsc2V9fSxcIkRlZmF1bHRTd2ltbGFuZVRhc2tTdHlsZVwiOntcIiRpZFwiOlwiMTk0XCIsXCJTaGFwZVwiOjEsXCJTaGFwZVRoaWNrbmVzc1wiOjAsXCJEdXJhdGlvbkZvcm1hdFwiOjUsXCJQZXJjZW50YWdlQ29tcGxldGVUZXh0U3R5bGVcIjp7XCIkaWRcIjpcIjE5NVwiLFwiRm9udFNldHRpbmdzXCI6e1wiJGlkXCI6XCIxOTZcIixcIkZvbnRTaXplXCI6MTAsXCJGb250TmFtZVwiOlwiQ2FsaWJyaVwiLFwiSXNCb2xkXCI6ZmFsc2UsXCJJc0l0YWxpY1wiOmZhbHNlLFwiSXNVbmRlcmxpbmVkXCI6ZmFsc2V9LFwiRm9yZWdyb3VuZFwiOntcIiRpZFwiOlwiMTk3XCIsXCJDb2xvclwiOntcIiRpZFwiOlwiMTk4XCIsXCJBXCI6MjU1LFwiUlwiOjI1NSxcIkdcIjoyNTUsXCJCXCI6MjU1fX0sXCJIb3Jpem9udGFsQWxpZ25tZW50XCI6MSxcIklzVmlzaWJsZVwiOnRydWV9LFwiUGVyY2VudGFnZUNvbXBsZXRlSGlnaGxpZ2h0U3R5bGVcIjp7XCIkaWRcIjpcIjE5OVwiLFwiQmFja2dyb3VuZFwiOntcIiRpZFwiOlwiMjAwXCIsXCJDb2xvclwiOntcIiRpZFwiOlwiMjAxXCIsXCJBXCI6ODksXCJSXCI6MTE1LFwiR1wiOjExNSxcIkJcIjoxMTV9fX0sXCJEdXJhdGlvblN0eWxlXCI6e1wiJGlkXCI6XCIyMDJcIixcIkZvbnRTZXR0aW5nc1wiOntcIiRpZFwiOlwiMjAzXCIsXCJGb250U2l6ZVwiOjEwLFwiRm9udE5hbWVcIjpcIkNhbGlicmlcIixcIklzQm9sZFwiOmZhbHNlLFwiSXNJdGFsaWNcIjpmYWxzZSxcIklzVW5kZXJsaW5lZFwiOmZhbHNlfSxcIkZvcmVncm91bmRcIjp7XCIkaWRcIjpcIjIwNFwiLFwiQ29sb3JcIjp7XCIkaWRcIjpcIjIwNVwiLFwiQVwiOjI1NSxcIlJcIjo2OCxcIkdcIjo4NCxcIkJcIjoxMDZ9fSxcIkhvcml6b250YWxBbGlnbm1lbnRcIjoyLFwiSXNWaXNpYmxlXCI6dHJ1ZX0sXCJNYXJnaW5cIjp7XCIkaWRcIjpcIjIwNlwiLFwiVG9wXCI6MC4wLFwiTGVmdFwiOjAuMCxcIlJpZ2h0XCI6MC4wLFwiQm90dG9tXCI6MC4wfSxcIlN0YXJ0RGF0ZVBvc2l0aW9uXCI6MCxcIkVuZERhdGVQb3NpdGlvblwiOjAsXCJUaXRsZVBvc2l0aW9uXCI6NCxcIkR1cmF0aW9uUG9zaXRpb25cIjozLFwiUGVyY2VudGFnZUNvbXBsZXRlZFBvc2l0aW9uXCI6MixcIlNwYWNpbmdcIjozLFwiU2hhcGVTdHlsZVwiOntcIiRpZFwiOlwiMjA3XCIsXCJNYXJnaW5cIjp7XCIkaWRcIjpcIjIwOFwiLFwiVG9wXCI6MC4wLFwiTGVmdFwiOjQuMCxcIlJpZ2h0XCI6NC4wLFwiQm90dG9tXCI6MC4wfSxcIlBhZGRpbmdcIjp7XCIkaWRcIjpcIjIwOVwiLFwiVG9wXCI6MC4wLFwiTGVmdFwiOjAuMCxcIlJpZ2h0XCI6MC4wLFwiQm90dG9tXCI6MC4wfSxcIkJhY2tncm91bmRcIjp7XCIkaWRcIjpcIjIxMFwiLFwiQ29sb3JcIjp7XCIkaWRcIjpcIjIxMVwiLFwiQVwiOjI1NSxcIlJcIjo2OCxcIkdcIjoxMTQsXCJCXCI6MTk2fX0sXCJJc1Zpc2libGVcIjp0cnVlLFwiV2lkdGhcIjowLjAsXCJIZWlnaHRcIjoxMC4wLFwiQm9yZGVyU3R5bGVcIjp7XCIkaWRcIjpcIjIxMlwiLFwiTGluZVN0eWxlXCI6e1wiJGlkXCI6XCIyMTNcIixcIkxpbmVDb2xvclwiOntcIiRpZFwiOlwiMjE0XCIsXCJDb2xvclwiOntcIiRpZFwiOlwiMjE1XCIsXCJBXCI6MjU1LFwiUlwiOjIzNCxcIkdcIjoyMixcIkJcIjozMH19LFwiTGluZVdlaWdodFwiOjIuMCxcIkxpbmVUeXBlXCI6MH0sXCJJc1Zpc2libGVcIjpmYWxzZX19LFwiVGl0bGVTdHlsZVwiOntcIiRpZFwiOlwiMjE2XCIsXCJGb250U2V0dGluZ3NcIjp7XCIkaWRcIjpcIjIxN1wiLFwiRm9udFNpemVcIjoxMSxcIkZvbnROYW1lXCI6XCJDYWxpYnJpXCIsXCJJc0JvbGRcIjp0cnVlLFwiSXNJdGFsaWNcIjpmYWxzZSxcIklzVW5kZXJsaW5lZFwiOmZhbHNlfSxcIkZvcmVncm91bmRcIjp7XCIkaWRcIjpcIjIxOFwiLFwiQ29sb3JcIjp7XCIkaWRcIjpcIjIxOVwiLFwiQVwiOjI1NSxcIlJcIjowLFwiR1wiOjAsXCJCXCI6MH19LFwiSG9yaXpvbnRhbEFsaWdubWVudFwiOjAsXCJJc1Zpc2libGVcIjp0cnVlfSxcIkRhdGVTdHlsZVwiOntcIiRpZFwiOlwiMjIwXCIsXCJGb250U2V0dGluZ3NcIjp7XCIkaWRcIjpcIjIyMVwiLFwiRm9udFNpemVcIjoxMCxcIkZvbnROYW1lXCI6XCJDYWxpYnJpXCIsXCJJc0JvbGRcIjpmYWxzZSxcIklzSXRhbGljXCI6ZmFsc2UsXCJJc1VuZGVybGluZWRcIjpmYWxzZX0sXCJGb3JlZ3JvdW5kXCI6e1wiJGlkXCI6XCIyMjJcIixcIkNvbG9yXCI6e1wiJGlkXCI6XCIyMjNcIixcIkFcIjoyNTUsXCJSXCI6NjgsXCJHXCI6ODQsXCJCXCI6MTA2fX0sXCJIb3Jpem9udGFsQWxpZ25tZW50XCI6MSxcIklzVmlzaWJsZVwiOmZhbHNlfSxcIkRhdGVGb3JtYXRcIjp7XCIkaWRcIjpcIjIyNFwiLFwiRm9ybWF0U3RyaW5nXCI6XCJNTU0gZFwiLFwiU2VwYXJhdG9yXCI6XCIvXCIsXCJVc2VJbnRlcm5hdGlvbmFsRGF0ZUZvcm1hdFwiOmZhbHNlLFwiRGF0ZUlzVmlzaWJsZVwiOnRydWUsXCJUaW1lSXNWaXNpYmxlXCI6ZmFsc2UsXCJIb3VyRGlnaXRzXCI6MSxcIkFtUG1EZXNpZ25hdG9yXCI6MixcIlRyaW0wME1pbnV0ZXNcIjpmYWxzZX0sXCJXZWVrTnVtYmVyaW5nXCI6e1wiJGlkXCI6XCIyMjVcIixcIkZvcm1hdFwiOjAsXCJJc1Zpc2libGVcIjpmYWxzZSxcIkxhc3RLbm93blZpc2liaWxpdHlTdGF0ZVwiOmZhbHNlfX0sXCJEZWZhdWx0U3dpbWxhbmVNb3RTdHlsZVwiOntcIiRpZFwiOlwiMjI2XCIsXCJTaGFwZVwiOjEsXCJTaGFwZVNpemVcIjoxLFwiRGV0YWlsc1NwYWNpbmdcIjowLjAsXCJQYWRkaW5nXCI6e1wiJGlkXCI6XCIyMjdcIixcIlRvcFwiOjUuMCxcIkxlZnRcIjozLjAsXCJSaWdodFwiOjAuMCxcIkJvdHRvbVwiOjIuMH0sXCJQb3NpdGlvbk9uVGFza1wiOjEsXCJTaGFwZVN0eWxlXCI6e1wiJGlkXCI6XCIyMjhcIixcIk1hcmdpblwiOntcIiRpZFwiOlwiMjI5XCIsXCJUb3BcIjowLjAsXCJMZWZ0XCI6MC4wLFwiUmlnaHRcIjowLjAsXCJCb3R0b21cIjowLjB9LFwiUGFkZGluZ1wiOntcIiRpZFwiOlwiMjMwXCIsXCJUb3BcIjowLjAsXCJMZWZ0XCI6MC4wLFwiUmlnaHRcIjowLjAsXCJCb3R0b21cIjowLjB9LFwiQmFja2dyb3VuZFwiOntcIiRpZFwiOlwiMjMxXCIsXCJDb2xvclwiOntcIiRpZFwiOlwiMjMyXCIsXCJBXCI6MjU1LFwiUlwiOjY4LFwiR1wiOjExNCxcIkJcIjoxOTZ9fSxcIklzVmlzaWJsZVwiOnRydWUsXCJXaWR0aFwiOjE4LjAsXCJIZWlnaHRcIjoyMC4wLFwiQm9yZGVyU3R5bGVcIjp7XCIkaWRcIjpcIjIzM1wiLFwiTGluZVN0eWxlXCI6e1wiJGlkXCI6XCIyMzRcIixcIkxpbmVDb2xvclwiOntcIiRpZFwiOlwiMjM1XCIsXCJDb2xvclwiOntcIiRpZFwiOlwiMjM2XCIsXCJBXCI6MjU1LFwiUlwiOjIzNCxcIkdcIjoyMixcIkJcIjozMH19LFwiTGluZVdlaWdodFwiOjAuMCxcIkxpbmVUeXBlXCI6MH0sXCJJc1Zpc2libGVcIjpmYWxzZX19LFwiVGl0bGVTdHlsZVwiOntcIiRpZFwiOlwiMjM3XCIsXCJGb250U2V0dGluZ3NcIjp7XCIkaWRcIjpcIjIzOFwiLFwiRm9udFNpemVcIjoxMSxcIkZvbnROYW1lXCI6XCJDYWxpYnJpXCIsXCJJc0JvbGRcIjp0cnVlLFwiSXNJdGFsaWNcIjpmYWxzZSxcIklzVW5kZXJsaW5lZFwiOmZhbHNlfSxcIkZvcmVncm91bmRcIjp7XCIkaWRcIjpcIjIzOVwiLFwiQ29sb3JcIjp7XCIkaWRcIjpcIjI0MFwiLFwiQVwiOjI1NSxcIlJcIjowLFwiR1wiOjAsXCJCXCI6MH19LFwiSG9yaXpvbnRhbEFsaWdubWVudFwiOjEsXCJJc1Zpc2libGVcIjp0cnVlfSxcIkRhdGVTdHlsZVwiOntcIiRpZFwiOlwiMjQxXCIsXCJGb250U2V0dGluZ3NcIjp7XCIkaWRcIjpcIjI0MlwiLFwiRm9udFNpemVcIjoxMCxcIkZvbnROYW1lXCI6XCJDYWxpYnJpXCIsXCJJc0JvbGRcIjpmYWxzZSxcIklzSXRhbGljXCI6ZmFsc2UsXCJJc1VuZGVybGluZWRcIjpmYWxzZX0sXCJGb3JlZ3JvdW5kXCI6e1wiJGlkXCI6XCIyNDNcIixcIkNvbG9yXCI6e1wiJGlkXCI6XCIyNDRcIixcIkFcIjoyNTUsXCJSXCI6NjgsXCJHXCI6ODQsXCJCXCI6MTA2fX0sXCJIb3Jpem9udGFsQWxpZ25tZW50XCI6MCxcIklzVmlzaWJsZVwiOnRydWV9LFwiRGF0ZUZvcm1hdFwiOntcIiRpZFwiOlwiMjQ1XCIsXCJGb3JtYXRTdHJpbmdcIjpcIk1NTSBkLCB5eXl5XCIsXCJTZXBhcmF0b3JcIjpcIi9cIixcIlVzZUludGVybmF0aW9uYWxEYXRlRm9ybWF0XCI6ZmFsc2UsXCJEYXRlSXNWaXNpYmxlXCI6dHJ1ZSxcIlRpbWVJc1Zpc2libGVcIjpmYWxzZSxcIkhvdXJEaWdpdHNcIjoxLFwiQW1QbURlc2lnbmF0b3JcIjoyLFwiVHJpbTAwTWludXRlc1wiOmZhbHNlfSxcIldlZWtOdW1iZXJpbmdcIjp7XCIkaWRcIjpcIjI0NlwiLFwiRm9ybWF0XCI6MCxcIklzVmlzaWJsZVwiOmZhbHNlLFwiTGFzdEtub3duVmlzaWJpbGl0eVN0YXRlXCI6ZmFsc2V9fX0sXCJfYWRkaXRpb25hbFN3aW1sYW5lVjJTdHlsZXNcIjpbe1wiJGlkXCI6XCIyNDdcIixcIlN0eWxlSWRcIjpcImY2MjhlYTYzLTk2MTYtNDg1Zi04YmUyLWQwMWNkOTIzN2Q4ZVwiLFwiTmFtZVwiOlwiU3dpbWxhbmUgU3R5bGUgMlwiLFwiSGVhZGVyU3R5bGVcIjp7XCIkaWRcIjpcIjI0OFwiLFwiVGV4dFN0eWxlXCI6e1wiJGlkXCI6XCIyNDlcIixcIkZvbnRTZXR0aW5nc1wiOntcIiRpZFwiOlwiMjUwXCIsXCJGb250U2l6ZVwiOjEyLFwiRm9udE5hbWVcIjpcIkNhbGlicmlcIixcIklzQm9sZFwiOmZhbHNlLFwiSXNJdGFsaWNcIjpmYWxzZSxcIklzVW5kZXJsaW5lZFwiOmZhbHNlfSxcIkZvcmVncm91bmRcIjp7XCIkaWRcIjpcIjI1MVwiLFwiQ29sb3JcIjp7XCIkaWRcIjpcIjI1MlwiLFwiQVwiOjI1NSxcIlJcIjowLFwiR1wiOjAsXCJCXCI6MH19LFwiSG9yaXpvbnRhbEFsaWdubWVudFwiOjAsXCJJc1Zpc2libGVcIjpmYWxzZX0sXCJSZWN0YW5nbGVTdHlsZVwiOntcIiRpZFwiOlwiMjUzXCIsXCJNYXJnaW5cIjp7XCIkaWRcIjpcIjI1NFwiLFwiVG9wXCI6MC4wLFwiTGVmdFwiOjAuMCxcIlJpZ2h0XCI6MC4wLFwiQm90dG9tXCI6MC4wfSxcIlBhZGRpbmdcIjp7XCIkaWRcIjpcIjI1NVwiLFwiVG9wXCI6MC4wLFwiTGVmdFwiOjAuMCxcIlJpZ2h0XCI6MC4wLFwiQm90dG9tXCI6MC4wfSxcIkJhY2tncm91bmRcIjp7XCIkaWRcIjpcIjI1NlwiLFwiQ29sb3JcIjp7XCIkaWRcIjpcIjI1N1wiLFwiQVwiOjI1NSxcIlJcIjoyNTUsXCJHXCI6MTkyLFwiQlwiOjB9fSxcIklzVmlzaWJsZVwiOmZhbHNlLFwiV2lkdGhcIjowLjAsXCJIZWlnaHRcIjowLjAsXCJCb3JkZXJTdHlsZVwiOntcIiRpZFwiOlwiMjU4XCIsXCJMaW5lU3R5bGVcIjp7XCIkaWRcIjpcIjI1OVwiLFwiTGluZUNvbG9yXCI6e1wiJGlkXCI6XCIyNjBcIixcIkNvbG9yXCI6e1wiJGlkXCI6XCIyNjFcIixcIkFcIjoyNTUsXCJSXCI6MjU1LFwiR1wiOjI1NSxcIkJcIjoyNTV9fSxcIkxpbmVXZWlnaHRcIjowLjAsXCJMaW5lVHlwZVwiOjB9LFwiSXNWaXNpYmxlXCI6ZmFsc2V9fX0sXCJCYWNrZ3JvdW5kU3R5bGVcIjp7XCIkaWRcIjpcIjI2MlwiLFwiTWFyZ2luXCI6e1wiJGlkXCI6XCIyNjNcIixcIlRvcFwiOjAuMCxcIkxlZnRcIjowLjAsXCJSaWdodFwiOjAuMCxcIkJvdHRvbVwiOjAuMH0sXCJQYWRkaW5nXCI6e1wiJGlkXCI6XCIyNjRcIixcIlRvcFwiOjAuMCxcIkxlZnRcIjowLjAsXCJSaWdodFwiOjAuMCxcIkJvdHRvbVwiOjAuMH0sXCJCYWNrZ3JvdW5kXCI6e1wiJGlkXCI6XCIyNjVcIixcIkNvbG9yXCI6e1wiJGlkXCI6XCIyNjZcIixcIkFcIjo1MSxcIlJcIjoxNjUsXCJHXCI6MTY1LFwiQlwiOjE2NX19LFwiSXNWaXNpYmxlXCI6dHJ1ZSxcIldpZHRoXCI6MC4wLFwiSGVpZ2h0XCI6MC4wLFwiQm9yZGVyU3R5bGVcIjp7XCIkaWRcIjpcIjI2N1wiLFwiTGluZVN0eWxlXCI6e1wiJGlkXCI6XCIyNjhcIixcIkxpbmVDb2xvclwiOntcIiRpZFwiOlwiMjY5XCIsXCJDb2xvclwiOntcIiRpZFwiOlwiMjcwXCIsXCJBXCI6MjU1LFwiUlwiOjIzNCxcIkdcIjoyMixcIkJcIjozMH19LFwiTGluZVdlaWdodFwiOjAuMCxcIkxpbmVUeXBlXCI6MH0sXCJJc1Zpc2libGVcIjpmYWxzZX19LFwiSXNBYm92ZVRpbWViYW5kXCI6ZmFsc2UsXCJTcGFjaW5nXCI6MixcIkRlZmF1bHRTd2ltbGFuZUFjdGl2aXR5U3R5bGVcIjp7XCIkaWRcIjpcIjI3MVwiLFwiSGVhZGVyU3R5bGVcIjp7XCIkaWRcIjpcIjI3MlwiLFwiVGV4dFN0eWxlXCI6e1wiJGlkXCI6XCIyNzNcIixcIkZvbnRTZXR0aW5nc1wiOntcIiRpZFwiOlwiMjc0XCIsXCJGb250U2l6ZVwiOjExLFwiRm9udE5hbWVcIjpcIkNhbGlicmlcIixcIklzQm9sZFwiOmZhbHNlLFwiSXNJdGFsaWNcIjpmYWxzZSxcIklzVW5kZXJsaW5lZFwiOmZhbHNlfSxcIkZvcmVncm91bmRcIjp7XCIkaWRcIjpcIjI3NVwiLFwiQ29sb3JcIjp7XCIkaWRcIjpcIjI3NlwiLFwiQVwiOjI1NSxcIlJcIjowLFwiR1wiOjAsXCJCXCI6MH19LFwiSG9yaXpvbnRhbEFsaWdubWVudFwiOjAsXCJJc1Zpc2libGVcIjpmYWxzZX0sXCJSZWN0YW5nbGVTdHlsZVwiOntcIiRpZFwiOlwiMjc3XCIsXCJNYXJnaW5cIjp7XCIkaWRcIjpcIjI3OFwiLFwiVG9wXCI6MC4wLFwiTGVmdFwiOjAuMCxcIlJpZ2h0XCI6MC4wLFwiQm90dG9tXCI6MC4wfSxcIlBhZGRpbmdcIjp7XCIkaWRcIjpcIjI3OVwiLFwiVG9wXCI6MC4wLFwiTGVmdFwiOjAuMCxcIlJpZ2h0XCI6MC4wLFwiQm90dG9tXCI6MC4wfSxcIkJhY2tncm91bmRcIjp7XCIkaWRcIjpcIjI4MFwiLFwiQ29sb3JcIjp7XCIkaWRcIjpcIjI4MVwiLFwiQVwiOjYzLFwiUlwiOjI1NSxcIkdcIjoxOTIsXCJCXCI6MH19LFwiSXNWaXNpYmxlXCI6ZmFsc2UsXCJXaWR0aFwiOjAuMCxcIkhlaWdodFwiOjAuMCxcIkJvcmRlclN0eWxlXCI6e1wiJGlkXCI6XCIyODJcIixcIkxpbmVTdHlsZVwiOntcIiRpZFwiOlwiMjgzXCIsXCJMaW5lQ29sb3JcIjp7XCIkaWRcIjpcIjI4NFwiLFwiQ29sb3JcIjp7XCIkaWRcIjpcIjI4NVwiLFwiQVwiOjI1NSxcIlJcIjoyNTUsXCJHXCI6MCxcIkJcIjowfX0sXCJMaW5lV2VpZ2h0XCI6MC4wLFwiTGluZVR5cGVcIjowfSxcIklzVmlzaWJsZVwiOmZhbHNlfX19LFwiQmFja2dyb3VuZFN0eWxlXCI6e1wiJGlkXCI6XCIyODZcIixcIk1hcmdpblwiOntcIiRpZFwiOlwiMjg3XCIsXCJUb3BcIjowLjAsXCJMZWZ0XCI6MC4wLFwiUmlnaHRcIjowLjAsXCJCb3R0b21cIjowLjB9LFwiUGFkZGluZ1wiOntcIiRpZFwiOlwiMjg4XCIsXCJUb3BcIjowLjAsXCJMZWZ0XCI6MC4wLFwiUmlnaHRcIjowLjAsXCJCb3R0b21cIjowLjB9LFwiQmFja2dyb3VuZFwiOntcIiRpZFwiOlwiMjg5XCIsXCJDb2xvclwiOntcIiRpZFwiOlwiMjkwXCIsXCJBXCI6NTEsXCJSXCI6MTY1LFwiR1wiOjE2NSxcIkJcIjoxNjV9fSxcIklzVmlzaWJsZVwiOnRydWUsXCJXaWR0aFwiOjAuMCxcIkhlaWdodFwiOjAuMCxcIkJvcmRlclN0eWxlXCI6e1wiJGlkXCI6XCIyOTFcIixcIkxpbmVTdHlsZVwiOntcIiRpZFwiOlwiMjkyXCIsXCJMaW5lQ29sb3JcIjp7XCIkaWRcIjpcIjI5M1wiLFwiQ29sb3JcIjp7XCIkaWRcIjpcIjI5NFwiLFwiQVwiOjI1NSxcIlJcIjoyMzQsXCJHXCI6MjIsXCJCXCI6MzB9fSxcIkxpbmVXZWlnaHRcIjowLjAsXCJMaW5lVHlwZVwiOjB9LFwiSXNWaXNpYmxlXCI6ZmFsc2V9fX0sXCJEZWZhdWx0U3dpbWxhbmVNaWxlc3RvbmVTdHlsZVwiOntcIiRpZFwiOlwiMjk1XCIsXCJUaXRsZVBvc2l0aW9uXCI6MixcIkRhdGVQb3NpdGlvblwiOjAsXCJTaGFwZVR5cGVcIjoxLFwiU2hhcGVTaXplXCI6MSxcIlNwYWNpbmdcIjo1LFwiU2hhcGVTdHlsZVwiOntcIiRpZFwiOlwiMjk2XCIsXCJNYXJnaW5cIjp7XCIkaWRcIjpcIjI5N1wiLFwiVG9wXCI6MC4wLFwiTGVmdFwiOjAuMCxcIlJpZ2h0XCI6MC4wLFwiQm90dG9tXCI6MC4wfSxcIlBhZGRpbmdcIjp7XCIkaWRcIjpcIjI5OFwiLFwiVG9wXCI6MC4wLFwiTGVmdFwiOjAuMCxcIlJpZ2h0XCI6MC4wLFwiQm90dG9tXCI6MC4wfSxcIkJhY2tncm91bmRcIjp7XCIkaWRcIjpcIjI5OVwiLFwiQ29sb3JcIjp7XCIkaWRcIjpcIjMwMFwiLFwiQVwiOjI1NSxcIlJcIjoyNTUsXCJHXCI6MTkyLFwiQlwiOjB9fSxcIklzVmlzaWJsZVwiOnRydWUsXCJXaWR0aFwiOjE4LjAsXCJIZWlnaHRcIjoyMC4wLFwiQm9yZGVyU3R5bGVcIjp7XCIkaWRcIjpcIjMwMVwiLFwiTGluZVN0eWxlXCI6e1wiJGlkXCI6XCIzMDJcIixcIkxpbmVDb2xvclwiOntcIiRpZFwiOlwiMzAzXCIsXCJDb2xvclwiOntcIiRpZFwiOlwiMzA0XCIsXCJBXCI6MjU1LFwiUlwiOjIzNCxcIkdcIjoyMixcIkJcIjozMH19LFwiTGluZVdlaWdodFwiOjIuMCxcIkxpbmVUeXBlXCI6MH0sXCJJc1Zpc2libGVcIjpmYWxzZX19LFwiVGl0bGVTdHlsZVwiOntcIiRpZFwiOlwiMzA1XCIsXCJGb250U2V0dGluZ3NcIjp7XCIkaWRcIjpcIjMwNlwiLFwiRm9udFNpemVcIjoxMSxcIkZvbnROYW1lXCI6XCJDYWxpYnJpXCIsXCJJc0JvbGRcIjp0cnVlLFwiSXNJdGFsaWNcIjpmYWxzZSxcIklzVW5kZXJsaW5lZFwiOmZhbHNlfSxcIkZvcmVncm91bmRcIjp7XCIkaWRcIjpcIjMwN1wiLFwiQ29sb3JcIjp7XCIkaWRcIjpcIjMwOFwiLFwiQVwiOjI1NSxcIlJcIjowLFwiR1wiOjAsXCJCXCI6MH19LFwiSG9yaXpvbnRhbEFsaWdubWVudFwiOjEsXCJJc1Zpc2libGVcIjp0cnVlfSxcIkRhdGVTdHlsZVwiOntcIiRpZFwiOlwiMzA5XCIsXCJGb250U2V0dGluZ3NcIjp7XCIkaWRcIjpcIjMxMFwiLFwiRm9udFNpemVcIjoxMCxcIkZvbnROYW1lXCI6XCJDYWxpYnJpXCIsXCJJc0JvbGRcIjpmYWxzZSxcIklzSXRhbGljXCI6ZmFsc2UsXCJJc1VuZGVybGluZWRcIjpmYWxzZX0sXCJGb3JlZ3JvdW5kXCI6e1wiJGlkXCI6XCIzMTFcIixcIkNvbG9yXCI6e1wiJGlkXCI6XCIzMTJcIixcIkFcIjoyNTUsXCJSXCI6NjgsXCJHXCI6ODQsXCJCXCI6MTA2fX0sXCJIb3Jpem9udGFsQWxpZ25tZW50XCI6MCxcIklzVmlzaWJsZVwiOnRydWV9LFwiRGF0ZUZvcm1hdFwiOntcIiRpZFwiOlwiMzEzXCIsXCJGb3JtYXRTdHJpbmdcIjpcIk1NTSBkLCB5eXl5XCIsXCJTZXBhcmF0b3JcIjpcIi9cIixcIlVzZUludGVybmF0aW9uYWxEYXRlRm9ybWF0XCI6ZmFsc2UsXCJEYXRlSXNWaXNpYmxlXCI6dHJ1ZSxcIlRpbWVJc1Zpc2libGVcIjpmYWxzZSxcIkhvdXJEaWdpdHNcIjoxLFwiQW1QbURlc2lnbmF0b3JcIjoyLFwiVHJpbTAwTWludXRlc1wiOmZhbHNlfSxcIldlZWtOdW1iZXJpbmdcIjp7XCIkaWRcIjpcIjMxNFwiLFwiRm9ybWF0XCI6MCxcIklzVmlzaWJsZVwiOmZhbHNlLFwiTGFzdEtub3duVmlzaWJpbGl0eVN0YXRlXCI6ZmFsc2V9fSxcIkRlZmF1bHRTd2ltbGFuZVRhc2tTdHlsZVwiOntcIiRpZFwiOlwiMzE1XCIsXCJTaGFwZVwiOjEsXCJTaGFwZVRoaWNrbmVzc1wiOjAsXCJEdXJhdGlvbkZvcm1hdFwiOjUsXCJQZXJjZW50YWdlQ29tcGxldGVUZXh0U3R5bGVcIjp7XCIkaWRcIjpcIjMxNlwiLFwiRm9udFNldHRpbmdzXCI6e1wiJGlkXCI6XCIzMTdcIixcIkZvbnRTaXplXCI6MTAsXCJGb250TmFtZVwiOlwiQ2FsaWJyaVwiLFwiSXNCb2xkXCI6ZmFsc2UsXCJJc0l0YWxpY1wiOmZhbHNlLFwiSXNVbmRlcmxpbmVkXCI6ZmFsc2V9LFwiRm9yZWdyb3VuZFwiOntcIiRpZFwiOlwiMzE4XCIsXCJDb2xvclwiOntcIiRpZFwiOlwiMzE5XCIsXCJBXCI6MjU1LFwiUlwiOjY4LFwiR1wiOjg0LFwiQlwiOjEwNn19LFwiSG9yaXpvbnRhbEFsaWdubWVudFwiOjEsXCJJc1Zpc2libGVcIjp0cnVlfSxcIlBlcmNlbnRhZ2VDb21wbGV0ZUhpZ2hsaWdodFN0eWxlXCI6e1wiJGlkXCI6XCIzMjBcIixcIkJhY2tncm91bmRcIjp7XCIkaWRcIjpcIjMyMVwiLFwiQ29sb3JcIjp7XCIkaWRcIjpcIjMyMlwiLFwiQVwiOjg5LFwiUlwiOjExNSxcIkdcIjoxMTUsXCJCXCI6MTE1fX19LFwiRHVyYXRpb25TdHlsZVwiOntcIiRpZFwiOlwiMzIzXCIsXCJGb250U2V0dGluZ3NcIjp7XCIkaWRcIjpcIjMyNFwiLFwiRm9udFNpemVcIjoxMCxcIkZvbnROYW1lXCI6XCJDYWxpYnJpXCIsXCJJc0JvbGRcIjpmYWxzZSxcIklzSXRhbGljXCI6ZmFsc2UsXCJJc1VuZGVybGluZWRcIjpmYWxzZX0sXCJGb3JlZ3JvdW5kXCI6e1wiJGlkXCI6XCIzMjVcIixcIkNvbG9yXCI6e1wiJGlkXCI6XCIzMjZcIixcIkFcIjoyNTUsXCJSXCI6NjgsXCJHXCI6ODQsXCJCXCI6MTA2fX0sXCJIb3Jpem9udGFsQWxpZ25tZW50XCI6MixcIklzVmlzaWJsZVwiOmZhbHNlfSxcIk1hcmdpblwiOntcIiRpZFwiOlwiMzI3XCIsXCJUb3BcIjowLjAsXCJMZWZ0XCI6MC4wLFwiUmlnaHRcIjowLjAsXCJCb3R0b21cIjowLjB9LFwiU3RhcnREYXRlUG9zaXRpb25cIjowLFwiRW5kRGF0ZVBvc2l0aW9uXCI6MCxcIlRpdGxlUG9zaXRpb25cIjozLFwiRHVyYXRpb25Qb3NpdGlvblwiOjAsXCJQZXJjZW50YWdlQ29tcGxldGVkUG9zaXRpb25cIjoyLFwiU3BhY2luZ1wiOjMsXCJTaGFwZVN0eWxlXCI6e1wiJGlkXCI6XCIzMjhcIixcIk1hcmdpblwiOntcIiRpZFwiOlwiMzI5XCIsXCJUb3BcIjowLjAsXCJMZWZ0XCI6NC4wLFwiUmlnaHRcIjo0LjAsXCJCb3R0b21cIjowLjB9LFwiUGFkZGluZ1wiOntcIiRpZFwiOlwiMzMwXCIsXCJUb3BcIjowLjAsXCJMZWZ0XCI6MC4wLFwiUmlnaHRcIjowLjAsXCJCb3R0b21cIjowLjB9LFwiQmFja2dyb3VuZFwiOntcIiRpZFwiOlwiMzMxXCIsXCJDb2xvclwiOntcIiRpZFwiOlwiMzMyXCIsXCJBXCI6MjU1LFwiUlwiOjI1NSxcIkdcIjoxOTIsXCJCXCI6MH19LFwiSXNWaXNpYmxlXCI6dHJ1ZSxcIldpZHRoXCI6MC4wLFwiSGVpZ2h0XCI6MTAuMCxcIkJvcmRlclN0eWxlXCI6e1wiJGlkXCI6XCIzMzNcIixcIkxpbmVTdHlsZVwiOntcIiRpZFwiOlwiMzM0XCIsXCJMaW5lQ29sb3JcIjp7XCIkaWRcIjpcIjMzNVwiLFwiQ29sb3JcIjp7XCIkaWRcIjpcIjMzNlwiLFwiQVwiOjI1NSxcIlJcIjoyMzQsXCJHXCI6MjIsXCJCXCI6MzB9fSxcIkxpbmVXZWlnaHRcIjoyLjAsXCJMaW5lVHlwZVwiOjB9LFwiSXNWaXNpYmxlXCI6ZmFsc2V9fSxcIlRpdGxlU3R5bGVcIjp7XCIkaWRcIjpcIjMzN1wiLFwiRm9udFNldHRpbmdzXCI6e1wiJGlkXCI6XCIzMzhcIixcIkZvbnRTaXplXCI6MTEsXCJGb250TmFtZVwiOlwiQ2FsaWJyaVwiLFwiSXNCb2xkXCI6dHJ1ZSxcIklzSXRhbGljXCI6ZmFsc2UsXCJJc1VuZGVybGluZWRcIjpmYWxzZX0sXCJGb3JlZ3JvdW5kXCI6e1wiJGlkXCI6XCIzMzlcIixcIkNvbG9yXCI6e1wiJGlkXCI6XCIzNDBcIixcIkFcIjoyNTUsXCJSXCI6MCxcIkdcIjowLFwiQlwiOjB9fSxcIkhvcml6b250YWxBbGlnbm1lbnRcIjoyLFwiSXNWaXNpYmxlXCI6dHJ1ZX0sXCJEYXRlU3R5bGVcIjp7XCIkaWRcIjpcIjM0MVwiLFwiRm9udFNldHRpbmdzXCI6e1wiJGlkXCI6XCIzNDJcIixcIkZvbnRTaXplXCI6MTAsXCJGb250TmFtZVwiOlwiQ2FsaWJyaVwiLFwiSXNCb2xkXCI6ZmFsc2UsXCJJc0l0YWxpY1wiOmZhbHNlLFwiSXNVbmRlcmxpbmVkXCI6ZmFsc2V9LFwiRm9yZWdyb3VuZFwiOntcIiRpZFwiOlwiMzQzXCIsXCJDb2xvclwiOntcIiRpZFwiOlwiMzQ0XCIsXCJBXCI6MjU1LFwiUlwiOjY4LFwiR1wiOjg0LFwiQlwiOjEwNn19LFwiSG9yaXpvbnRhbEFsaWdubWVudFwiOjEsXCJJc1Zpc2libGVcIjpmYWxzZX0sXCJEYXRlRm9ybWF0XCI6e1wiJGlkXCI6XCIzNDV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MzQ2XCIsXCJGb3JtYXRcIjowLFwiSXNWaXNpYmxlXCI6ZmFsc2UsXCJMYXN0S25vd25WaXNpYmlsaXR5U3RhdGVcIjpmYWxzZX19LFwiRGVmYXVsdFN3aW1sYW5lTW90U3R5bGVcIjp7XCIkaWRcIjpcIjM0N1wiLFwiU2hhcGVcIjoxLFwiU2hhcGVTaXplXCI6MSxcIkRldGFpbHNTcGFjaW5nXCI6MC4wLFwiUGFkZGluZ1wiOntcIiRpZFwiOlwiMzQ4XCIsXCJUb3BcIjo1LjAsXCJMZWZ0XCI6My4wLFwiUmlnaHRcIjowLjAsXCJCb3R0b21cIjoyLjB9LFwiUG9zaXRpb25PblRhc2tcIjoxLFwiU2hhcGVTdHlsZVwiOntcIiRpZFwiOlwiMzQ5XCIsXCJNYXJnaW5cIjp7XCIkaWRcIjpcIjM1MFwiLFwiVG9wXCI6MC4wLFwiTGVmdFwiOjAuMCxcIlJpZ2h0XCI6MC4wLFwiQm90dG9tXCI6MC4wfSxcIlBhZGRpbmdcIjp7XCIkaWRcIjpcIjM1MVwiLFwiVG9wXCI6MC4wLFwiTGVmdFwiOjAuMCxcIlJpZ2h0XCI6MC4wLFwiQm90dG9tXCI6MC4wfSxcIkJhY2tncm91bmRcIjp7XCIkaWRcIjpcIjM1MlwiLFwiQ29sb3JcIjp7XCIkaWRcIjpcIjM1M1wiLFwiQVwiOjI1NSxcIlJcIjoyNTUsXCJHXCI6MTkyLFwiQlwiOjB9fSxcIklzVmlzaWJsZVwiOnRydWUsXCJXaWR0aFwiOjE4LjAsXCJIZWlnaHRcIjoyMC4wLFwiQm9yZGVyU3R5bGVcIjp7XCIkaWRcIjpcIjM1NFwiLFwiTGluZVN0eWxlXCI6e1wiJGlkXCI6XCIzNTVcIixcIkxpbmVDb2xvclwiOntcIiRpZFwiOlwiMzU2XCIsXCJDb2xvclwiOntcIiRpZFwiOlwiMzU3XCIsXCJBXCI6MjU1LFwiUlwiOjIzNCxcIkdcIjoyMixcIkJcIjozMH19LFwiTGluZVdlaWdodFwiOjAuMCxcIkxpbmVUeXBlXCI6MH0sXCJJc1Zpc2libGVcIjpmYWxzZX19LFwiVGl0bGVTdHlsZVwiOntcIiRpZFwiOlwiMzU4XCIsXCJGb250U2V0dGluZ3NcIjp7XCIkaWRcIjpcIjM1OVwiLFwiRm9udFNpemVcIjoxMSxcIkZvbnROYW1lXCI6XCJDYWxpYnJpXCIsXCJJc0JvbGRcIjp0cnVlLFwiSXNJdGFsaWNcIjpmYWxzZSxcIklzVW5kZXJsaW5lZFwiOmZhbHNlfSxcIkZvcmVncm91bmRcIjp7XCIkaWRcIjpcIjM2MFwiLFwiQ29sb3JcIjp7XCIkaWRcIjpcIjM2MVwiLFwiQVwiOjI1NSxcIlJcIjowLFwiR1wiOjAsXCJCXCI6MH19LFwiSG9yaXpvbnRhbEFsaWdubWVudFwiOjEsXCJJc1Zpc2libGVcIjp0cnVlfSxcIkRhdGVTdHlsZVwiOntcIiRpZFwiOlwiMzYyXCIsXCJGb250U2V0dGluZ3NcIjp7XCIkaWRcIjpcIjM2M1wiLFwiRm9udFNpemVcIjoxMCxcIkZvbnROYW1lXCI6XCJDYWxpYnJpXCIsXCJJc0JvbGRcIjpmYWxzZSxcIklzSXRhbGljXCI6ZmFsc2UsXCJJc1VuZGVybGluZWRcIjpmYWxzZX0sXCJGb3JlZ3JvdW5kXCI6e1wiJGlkXCI6XCIzNjRcIixcIkNvbG9yXCI6e1wiJGlkXCI6XCIzNjVcIixcIkFcIjoyNTUsXCJSXCI6NjgsXCJHXCI6ODQsXCJCXCI6MTA2fX0sXCJIb3Jpem9udGFsQWxpZ25tZW50XCI6MCxcIklzVmlzaWJsZVwiOnRydWV9LFwiRGF0ZUZvcm1hdFwiOntcIiRpZFwiOlwiMzY2XCIsXCJGb3JtYXRTdHJpbmdcIjpcIk1NTSBkLCB5eXl5XCIsXCJTZXBhcmF0b3JcIjpcIi9cIixcIlVzZUludGVybmF0aW9uYWxEYXRlRm9ybWF0XCI6ZmFsc2UsXCJEYXRlSXNWaXNpYmxlXCI6dHJ1ZSxcIlRpbWVJc1Zpc2libGVcIjpmYWxzZSxcIkhvdXJEaWdpdHNcIjoxLFwiQW1QbURlc2lnbmF0b3JcIjoyLFwiVHJpbTAwTWludXRlc1wiOmZhbHNlfSxcIldlZWtOdW1iZXJpbmdcIjp7XCIkaWRcIjpcIjM2N1wiLFwiRm9ybWF0XCI6MCxcIklzVmlzaWJsZVwiOmZhbHNlLFwiTGFzdEtub3duVmlzaWJpbGl0eVN0YXRlXCI6ZmFsc2V9fX0se1wiJGlkXCI6XCIzNjhcIixcIlN0eWxlSWRcIjpcImVkY2FiODNlLWM5OWEtNGQ2OC05ZjBmLTEyNTQxMGVmODYwNVwiLFwiTmFtZVwiOlwiU3dpbWxhbmUgU3R5bGUgM1wiLFwiSGVhZGVyU3R5bGVcIjp7XCIkaWRcIjpcIjM2OVwiLFwiVGV4dFN0eWxlXCI6e1wiJGlkXCI6XCIzNzBcIixcIkZvbnRTZXR0aW5nc1wiOntcIiRpZFwiOlwiMzcxXCIsXCJGb250U2l6ZVwiOjEyLFwiRm9udE5hbWVcIjpcIkNhbGlicmlcIixcIklzQm9sZFwiOmZhbHNlLFwiSXNJdGFsaWNcIjpmYWxzZSxcIklzVW5kZXJsaW5lZFwiOmZhbHNlfSxcIkZvcmVncm91bmRcIjp7XCIkaWRcIjpcIjM3MlwiLFwiQ29sb3JcIjp7XCIkaWRcIjpcIjM3M1wiLFwiQVwiOjI1NSxcIlJcIjoyNTUsXCJHXCI6MjU1LFwiQlwiOjI1NX19LFwiSG9yaXpvbnRhbEFsaWdubWVudFwiOjAsXCJJc1Zpc2libGVcIjpmYWxzZX0sXCJSZWN0YW5nbGVTdHlsZVwiOntcIiRpZFwiOlwiMzc0XCIsXCJNYXJnaW5cIjp7XCIkaWRcIjpcIjM3NVwiLFwiVG9wXCI6MC4wLFwiTGVmdFwiOjAuMCxcIlJpZ2h0XCI6MC4wLFwiQm90dG9tXCI6MC4wfSxcIlBhZGRpbmdcIjp7XCIkaWRcIjpcIjM3NlwiLFwiVG9wXCI6MC4wLFwiTGVmdFwiOjAuMCxcIlJpZ2h0XCI6MC4wLFwiQm90dG9tXCI6MC4wfSxcIkJhY2tncm91bmRcIjp7XCIkaWRcIjpcIjM3N1wiLFwiQ29sb3JcIjp7XCIkaWRcIjpcIjM3OFwiLFwiQVwiOjI1NSxcIlJcIjoxMTIsXCJHXCI6MTczLFwiQlwiOjcxfX0sXCJJc1Zpc2libGVcIjpmYWxzZSxcIldpZHRoXCI6MC4wLFwiSGVpZ2h0XCI6MC4wLFwiQm9yZGVyU3R5bGVcIjp7XCIkaWRcIjpcIjM3OVwiLFwiTGluZVN0eWxlXCI6e1wiJGlkXCI6XCIzODBcIixcIkxpbmVDb2xvclwiOntcIiRpZFwiOlwiMzgxXCIsXCJDb2xvclwiOntcIiRpZFwiOlwiMzgyXCIsXCJBXCI6MjU1LFwiUlwiOjI1NSxcIkdcIjoyNTUsXCJCXCI6MjU1fX0sXCJMaW5lV2VpZ2h0XCI6MC4wLFwiTGluZVR5cGVcIjowfSxcIklzVmlzaWJsZVwiOmZhbHNlfX19LFwiQmFja2dyb3VuZFN0eWxlXCI6e1wiJGlkXCI6XCIzODNcIixcIk1hcmdpblwiOntcIiRpZFwiOlwiMzg0XCIsXCJUb3BcIjowLjAsXCJMZWZ0XCI6MC4wLFwiUmlnaHRcIjowLjAsXCJCb3R0b21cIjowLjB9LFwiUGFkZGluZ1wiOntcIiRpZFwiOlwiMzg1XCIsXCJUb3BcIjowLjAsXCJMZWZ0XCI6MC4wLFwiUmlnaHRcIjowLjAsXCJCb3R0b21cIjowLjB9LFwiQmFja2dyb3VuZFwiOntcIiRpZFwiOlwiMzg2XCIsXCJDb2xvclwiOntcIiRpZFwiOlwiMzg3XCIsXCJBXCI6NTEsXCJSXCI6MTY1LFwiR1wiOjE2NSxcIkJcIjoxNjV9fSxcIklzVmlzaWJsZVwiOnRydWUsXCJXaWR0aFwiOjAuMCxcIkhlaWdodFwiOjAuMCxcIkJvcmRlclN0eWxlXCI6e1wiJGlkXCI6XCIzODhcIixcIkxpbmVTdHlsZVwiOntcIiRpZFwiOlwiMzg5XCIsXCJMaW5lQ29sb3JcIjp7XCIkaWRcIjpcIjM5MFwiLFwiQ29sb3JcIjp7XCIkaWRcIjpcIjM5MVwiLFwiQVwiOjI1NSxcIlJcIjoyMzQsXCJHXCI6MjIsXCJCXCI6MzB9fSxcIkxpbmVXZWlnaHRcIjowLjAsXCJMaW5lVHlwZVwiOjB9LFwiSXNWaXNpYmxlXCI6ZmFsc2V9fSxcIklzQWJvdmVUaW1lYmFuZFwiOmZhbHNlLFwiU3BhY2luZ1wiOjIsXCJEZWZhdWx0U3dpbWxhbmVBY3Rpdml0eVN0eWxlXCI6e1wiJGlkXCI6XCIzOTJcIixcIkhlYWRlclN0eWxlXCI6e1wiJGlkXCI6XCIzOTNcIixcIlRleHRTdHlsZVwiOntcIiRpZFwiOlwiMzk0XCIsXCJGb250U2V0dGluZ3NcIjp7XCIkaWRcIjpcIjM5NVwiLFwiRm9udFNpemVcIjoxMSxcIkZvbnROYW1lXCI6XCJDYWxpYnJpXCIsXCJJc0JvbGRcIjpmYWxzZSxcIklzSXRhbGljXCI6ZmFsc2UsXCJJc1VuZGVybGluZWRcIjpmYWxzZX0sXCJGb3JlZ3JvdW5kXCI6e1wiJGlkXCI6XCIzOTZcIixcIkNvbG9yXCI6e1wiJGlkXCI6XCIzOTdcIixcIkFcIjoyNTUsXCJSXCI6MCxcIkdcIjowLFwiQlwiOjB9fSxcIkhvcml6b250YWxBbGlnbm1lbnRcIjowLFwiSXNWaXNpYmxlXCI6ZmFsc2V9LFwiUmVjdGFuZ2xlU3R5bGVcIjp7XCIkaWRcIjpcIjM5OFwiLFwiTWFyZ2luXCI6e1wiJGlkXCI6XCIzOTlcIixcIlRvcFwiOjAuMCxcIkxlZnRcIjowLjAsXCJSaWdodFwiOjAuMCxcIkJvdHRvbVwiOjAuMH0sXCJQYWRkaW5nXCI6e1wiJGlkXCI6XCI0MDBcIixcIlRvcFwiOjAuMCxcIkxlZnRcIjowLjAsXCJSaWdodFwiOjAuMCxcIkJvdHRvbVwiOjAuMH0sXCJCYWNrZ3JvdW5kXCI6e1wiJGlkXCI6XCI0MDFcIixcIkNvbG9yXCI6e1wiJGlkXCI6XCI0MDJcIixcIkFcIjo2MyxcIlJcIjoxMTIsXCJHXCI6MTczLFwiQlwiOjcxfX0sXCJJc1Zpc2libGVcIjpmYWxzZSxcIldpZHRoXCI6MC4wLFwiSGVpZ2h0XCI6MC4wLFwiQm9yZGVyU3R5bGVcIjp7XCIkaWRcIjpcIjQwM1wiLFwiTGluZVN0eWxlXCI6e1wiJGlkXCI6XCI0MDRcIixcIkxpbmVDb2xvclwiOntcIiRpZFwiOlwiNDA1XCIsXCJDb2xvclwiOntcIiRpZFwiOlwiNDA2XCIsXCJBXCI6MjU1LFwiUlwiOjI1NSxcIkdcIjowLFwiQlwiOjB9fSxcIkxpbmVXZWlnaHRcIjowLjAsXCJMaW5lVHlwZVwiOjB9LFwiSXNWaXNpYmxlXCI6ZmFsc2V9fX0sXCJCYWNrZ3JvdW5kU3R5bGVcIjp7XCIkaWRcIjpcIjQwN1wiLFwiTWFyZ2luXCI6e1wiJGlkXCI6XCI0MDhcIixcIlRvcFwiOjAuMCxcIkxlZnRcIjowLjAsXCJSaWdodFwiOjAuMCxcIkJvdHRvbVwiOjAuMH0sXCJQYWRkaW5nXCI6e1wiJGlkXCI6XCI0MDlcIixcIlRvcFwiOjAuMCxcIkxlZnRcIjowLjAsXCJSaWdodFwiOjAuMCxcIkJvdHRvbVwiOjAuMH0sXCJCYWNrZ3JvdW5kXCI6e1wiJGlkXCI6XCI0MTBcIixcIkNvbG9yXCI6e1wiJGlkXCI6XCI0MTFcIixcIkFcIjo1MSxcIlJcIjoxNjUsXCJHXCI6MTY1LFwiQlwiOjE2NX19LFwiSXNWaXNpYmxlXCI6dHJ1ZSxcIldpZHRoXCI6MC4wLFwiSGVpZ2h0XCI6MC4wLFwiQm9yZGVyU3R5bGVcIjp7XCIkaWRcIjpcIjQxMlwiLFwiTGluZVN0eWxlXCI6e1wiJGlkXCI6XCI0MTNcIixcIkxpbmVDb2xvclwiOntcIiRpZFwiOlwiNDE0XCIsXCJDb2xvclwiOntcIiRpZFwiOlwiNDE1XCIsXCJBXCI6MjU1LFwiUlwiOjIzNCxcIkdcIjoyMixcIkJcIjozMH19LFwiTGluZVdlaWdodFwiOjAuMCxcIkxpbmVUeXBlXCI6MH0sXCJJc1Zpc2libGVcIjpmYWxzZX19fSxcIkRlZmF1bHRTd2ltbGFuZU1pbGVzdG9uZVN0eWxlXCI6e1wiJGlkXCI6XCI0MTZcIixcIlRpdGxlUG9zaXRpb25cIjoyLFwiRGF0ZVBvc2l0aW9uXCI6MCxcIlNoYXBlVHlwZVwiOjEsXCJTaGFwZVNpemVcIjoxLFwiU3BhY2luZ1wiOjUsXCJTaGFwZVN0eWxlXCI6e1wiJGlkXCI6XCI0MTdcIixcIk1hcmdpblwiOntcIiRpZFwiOlwiNDE4XCIsXCJUb3BcIjowLjAsXCJMZWZ0XCI6MC4wLFwiUmlnaHRcIjowLjAsXCJCb3R0b21cIjowLjB9LFwiUGFkZGluZ1wiOntcIiRpZFwiOlwiNDE5XCIsXCJUb3BcIjowLjAsXCJMZWZ0XCI6MC4wLFwiUmlnaHRcIjowLjAsXCJCb3R0b21cIjowLjB9LFwiQmFja2dyb3VuZFwiOntcIiRpZFwiOlwiNDIwXCIsXCJDb2xvclwiOntcIiRpZFwiOlwiNDIxXCIsXCJBXCI6MjU1LFwiUlwiOjExMixcIkdcIjoxNzMsXCJCXCI6NzF9fSxcIklzVmlzaWJsZVwiOnRydWUsXCJXaWR0aFwiOjE4LjAsXCJIZWlnaHRcIjoyMC4wLFwiQm9yZGVyU3R5bGVcIjp7XCIkaWRcIjpcIjQyMlwiLFwiTGluZVN0eWxlXCI6e1wiJGlkXCI6XCI0MjNcIixcIkxpbmVDb2xvclwiOntcIiRpZFwiOlwiNDI0XCIsXCJDb2xvclwiOntcIiRpZFwiOlwiNDI1XCIsXCJBXCI6MjU1LFwiUlwiOjIzNCxcIkdcIjoyMixcIkJcIjozMH19LFwiTGluZVdlaWdodFwiOjIuMCxcIkxpbmVUeXBlXCI6MH0sXCJJc1Zpc2libGVcIjpmYWxzZX19LFwiVGl0bGVTdHlsZVwiOntcIiRpZFwiOlwiNDI2XCIsXCJGb250U2V0dGluZ3NcIjp7XCIkaWRcIjpcIjQyN1wiLFwiRm9udFNpemVcIjoxMSxcIkZvbnROYW1lXCI6XCJDYWxpYnJpXCIsXCJJc0JvbGRcIjp0cnVlLFwiSXNJdGFsaWNcIjpmYWxzZSxcIklzVW5kZXJsaW5lZFwiOmZhbHNlfSxcIkZvcmVncm91bmRcIjp7XCIkaWRcIjpcIjQyOFwiLFwiQ29sb3JcIjp7XCIkaWRcIjpcIjQyOVwiLFwiQVwiOjI1NSxcIlJcIjowLFwiR1wiOjAsXCJCXCI6MH19LFwiSG9yaXpvbnRhbEFsaWdubWVudFwiOjEsXCJJc1Zpc2libGVcIjp0cnVlfSxcIkRhdGVTdHlsZVwiOntcIiRpZFwiOlwiNDMwXCIsXCJGb250U2V0dGluZ3NcIjp7XCIkaWRcIjpcIjQzMVwiLFwiRm9udFNpemVcIjoxMCxcIkZvbnROYW1lXCI6XCJDYWxpYnJpXCIsXCJJc0JvbGRcIjpmYWxzZSxcIklzSXRhbGljXCI6ZmFsc2UsXCJJc1VuZGVybGluZWRcIjpmYWxzZX0sXCJGb3JlZ3JvdW5kXCI6e1wiJGlkXCI6XCI0MzJcIixcIkNvbG9yXCI6e1wiJGlkXCI6XCI0MzNcIixcIkFcIjoyNTUsXCJSXCI6NjgsXCJHXCI6ODQsXCJCXCI6MTA2fX0sXCJIb3Jpem9udGFsQWxpZ25tZW50XCI6MCxcIklzVmlzaWJsZVwiOnRydWV9LFwiRGF0ZUZvcm1hdFwiOntcIiRpZFwiOlwiNDM0XCIsXCJGb3JtYXRTdHJpbmdcIjpcIk1NTSBkLCB5eXl5XCIsXCJTZXBhcmF0b3JcIjpcIi9cIixcIlVzZUludGVybmF0aW9uYWxEYXRlRm9ybWF0XCI6ZmFsc2UsXCJEYXRlSXNWaXNpYmxlXCI6dHJ1ZSxcIlRpbWVJc1Zpc2libGVcIjpmYWxzZSxcIkhvdXJEaWdpdHNcIjoxLFwiQW1QbURlc2lnbmF0b3JcIjoyLFwiVHJpbTAwTWludXRlc1wiOmZhbHNlfSxcIldlZWtOdW1iZXJpbmdcIjp7XCIkaWRcIjpcIjQzNVwiLFwiRm9ybWF0XCI6MCxcIklzVmlzaWJsZVwiOmZhbHNlLFwiTGFzdEtub3duVmlzaWJpbGl0eVN0YXRlXCI6ZmFsc2V9fSxcIkRlZmF1bHRTd2ltbGFuZVRhc2tTdHlsZVwiOntcIiRpZFwiOlwiNDM2XCIsXCJTaGFwZVwiOjEsXCJTaGFwZVRoaWNrbmVzc1wiOjAsXCJEdXJhdGlvbkZvcm1hdFwiOjUsXCJQZXJjZW50YWdlQ29tcGxldGVUZXh0U3R5bGVcIjp7XCIkaWRcIjpcIjQzN1wiLFwiRm9udFNldHRpbmdzXCI6e1wiJGlkXCI6XCI0MzhcIixcIkZvbnRTaXplXCI6MTAsXCJGb250TmFtZVwiOlwiQ2FsaWJyaVwiLFwiSXNCb2xkXCI6ZmFsc2UsXCJJc0l0YWxpY1wiOmZhbHNlLFwiSXNVbmRlcmxpbmVkXCI6ZmFsc2V9LFwiRm9yZWdyb3VuZFwiOntcIiRpZFwiOlwiNDM5XCIsXCJDb2xvclwiOntcIiRpZFwiOlwiNDQwXCIsXCJBXCI6MjU1LFwiUlwiOjY4LFwiR1wiOjg0LFwiQlwiOjEwNn19LFwiSG9yaXpvbnRhbEFsaWdubWVudFwiOjEsXCJJc1Zpc2libGVcIjp0cnVlfSxcIlBlcmNlbnRhZ2VDb21wbGV0ZUhpZ2hsaWdodFN0eWxlXCI6e1wiJGlkXCI6XCI0NDFcIixcIkJhY2tncm91bmRcIjp7XCIkaWRcIjpcIjQ0MlwiLFwiQ29sb3JcIjp7XCIkaWRcIjpcIjQ0M1wiLFwiQVwiOjg5LFwiUlwiOjExNSxcIkdcIjoxMTUsXCJCXCI6MTE1fX19LFwiRHVyYXRpb25TdHlsZVwiOntcIiRpZFwiOlwiNDQ0XCIsXCJGb250U2V0dGluZ3NcIjp7XCIkaWRcIjpcIjQ0NVwiLFwiRm9udFNpemVcIjoxMCxcIkZvbnROYW1lXCI6XCJDYWxpYnJpXCIsXCJJc0JvbGRcIjpmYWxzZSxcIklzSXRhbGljXCI6ZmFsc2UsXCJJc1VuZGVybGluZWRcIjpmYWxzZX0sXCJGb3JlZ3JvdW5kXCI6e1wiJGlkXCI6XCI0NDZcIixcIkNvbG9yXCI6e1wiJGlkXCI6XCI0NDdcIixcIkFcIjoyNTUsXCJSXCI6NjgsXCJHXCI6ODQsXCJCXCI6MTA2fX0sXCJIb3Jpem9udGFsQWxpZ25tZW50XCI6MixcIklzVmlzaWJsZVwiOnRydWV9LFwiTWFyZ2luXCI6e1wiJGlkXCI6XCI0NDhcIixcIlRvcFwiOjAuMCxcIkxlZnRcIjowLjAsXCJSaWdodFwiOjAuMCxcIkJvdHRvbVwiOjAuMH0sXCJTdGFydERhdGVQb3NpdGlvblwiOjAsXCJFbmREYXRlUG9zaXRpb25cIjowLFwiVGl0bGVQb3NpdGlvblwiOjIsXCJEdXJhdGlvblBvc2l0aW9uXCI6MyxcIlBlcmNlbnRhZ2VDb21wbGV0ZWRQb3NpdGlvblwiOjIsXCJTcGFjaW5nXCI6MyxcIlNoYXBlU3R5bGVcIjp7XCIkaWRcIjpcIjQ0OVwiLFwiTWFyZ2luXCI6e1wiJGlkXCI6XCI0NTBcIixcIlRvcFwiOjAuMCxcIkxlZnRcIjo0LjAsXCJSaWdodFwiOjQuMCxcIkJvdHRvbVwiOjAuMH0sXCJQYWRkaW5nXCI6e1wiJGlkXCI6XCI0NTFcIixcIlRvcFwiOjAuMCxcIkxlZnRcIjowLjAsXCJSaWdodFwiOjAuMCxcIkJvdHRvbVwiOjAuMH0sXCJCYWNrZ3JvdW5kXCI6e1wiJGlkXCI6XCI0NTJcIixcIkNvbG9yXCI6e1wiJGlkXCI6XCI0NTNcIixcIkFcIjoyNTUsXCJSXCI6MTEyLFwiR1wiOjE3MyxcIkJcIjo3MX19LFwiSXNWaXNpYmxlXCI6dHJ1ZSxcIldpZHRoXCI6MC4wLFwiSGVpZ2h0XCI6MTAuMCxcIkJvcmRlclN0eWxlXCI6e1wiJGlkXCI6XCI0NTRcIixcIkxpbmVTdHlsZVwiOntcIiRpZFwiOlwiNDU1XCIsXCJMaW5lQ29sb3JcIjp7XCIkaWRcIjpcIjQ1NlwiLFwiQ29sb3JcIjp7XCIkaWRcIjpcIjQ1N1wiLFwiQVwiOjI1NSxcIlJcIjoyMzQsXCJHXCI6MjIsXCJCXCI6MzB9fSxcIkxpbmVXZWlnaHRcIjoyLjAsXCJMaW5lVHlwZVwiOjB9LFwiSXNWaXNpYmxlXCI6ZmFsc2V9fSxcIlRpdGxlU3R5bGVcIjp7XCIkaWRcIjpcIjQ1OFwiLFwiRm9udFNldHRpbmdzXCI6e1wiJGlkXCI6XCI0NTlcIixcIkZvbnRTaXplXCI6MTEsXCJGb250TmFtZVwiOlwiQ2FsaWJyaVwiLFwiSXNCb2xkXCI6dHJ1ZSxcIklzSXRhbGljXCI6ZmFsc2UsXCJJc1VuZGVybGluZWRcIjpmYWxzZX0sXCJGb3JlZ3JvdW5kXCI6e1wiJGlkXCI6XCI0NjBcIixcIkNvbG9yXCI6e1wiJGlkXCI6XCI0NjFcIixcIkFcIjoyNTUsXCJSXCI6MjU1LFwiR1wiOjI1NSxcIkJcIjoyNTV9fSxcIkhvcml6b250YWxBbGlnbm1lbnRcIjoxLFwiSXNWaXNpYmxlXCI6dHJ1ZX0sXCJEYXRlU3R5bGVcIjp7XCIkaWRcIjpcIjQ2MlwiLFwiRm9udFNldHRpbmdzXCI6e1wiJGlkXCI6XCI0NjNcIixcIkZvbnRTaXplXCI6MTAsXCJGb250TmFtZVwiOlwiQ2FsaWJyaVwiLFwiSXNCb2xkXCI6ZmFsc2UsXCJJc0l0YWxpY1wiOmZhbHNlLFwiSXNVbmRlcmxpbmVkXCI6ZmFsc2V9LFwiRm9yZWdyb3VuZFwiOntcIiRpZFwiOlwiNDY0XCIsXCJDb2xvclwiOntcIiRpZFwiOlwiNDY1XCIsXCJBXCI6MjU1LFwiUlwiOjY4LFwiR1wiOjg0LFwiQlwiOjEwNn19LFwiSG9yaXpvbnRhbEFsaWdubWVudFwiOjAsXCJJc1Zpc2libGVcIjpmYWxzZX0sXCJEYXRlRm9ybWF0XCI6e1wiJGlkXCI6XCI0NjZcIixcIkZvcm1hdFN0cmluZ1wiOlwiTU1NIGRcIixcIlNlcGFyYXRvclwiOlwiL1wiLFwiVXNlSW50ZXJuYXRpb25hbERhdGVGb3JtYXRcIjpmYWxzZSxcIkRhdGVJc1Zpc2libGVcIjp0cnVlLFwiVGltZUlzVmlzaWJsZVwiOmZhbHNlLFwiSG91ckRpZ2l0c1wiOjEsXCJBbVBtRGVzaWduYXRvclwiOjIsXCJUcmltMDBNaW51dGVzXCI6ZmFsc2V9LFwiV2Vla051bWJlcmluZ1wiOntcIiRpZFwiOlwiNDY3XCIsXCJGb3JtYXRcIjowLFwiSXNWaXNpYmxlXCI6ZmFsc2UsXCJMYXN0S25vd25WaXNpYmlsaXR5U3RhdGVcIjpmYWxzZX19LFwiRGVmYXVsdFN3aW1sYW5lTW90U3R5bGVcIjp7XCIkaWRcIjpcIjQ2OFwiLFwiU2hhcGVcIjoxLFwiU2hhcGVTaXplXCI6MCxcIkRldGFpbHNTcGFjaW5nXCI6MC4wLFwiUGFkZGluZ1wiOntcIiRpZFwiOlwiNDY5XCIsXCJUb3BcIjo1LjAsXCJMZWZ0XCI6My4wLFwiUmlnaHRcIjowLjAsXCJCb3R0b21cIjoyLjB9LFwiUG9zaXRpb25PblRhc2tcIjozLFwiU2hhcGVTdHlsZVwiOntcIiRpZFwiOlwiNDcwXCIsXCJNYXJnaW5cIjp7XCIkaWRcIjpcIjQ3MVwiLFwiVG9wXCI6MC4wLFwiTGVmdFwiOjAuMCxcIlJpZ2h0XCI6MC4wLFwiQm90dG9tXCI6MC4wfSxcIlBhZGRpbmdcIjp7XCIkaWRcIjpcIjQ3MlwiLFwiVG9wXCI6MC4wLFwiTGVmdFwiOjAuMCxcIlJpZ2h0XCI6MC4wLFwiQm90dG9tXCI6MC4wfSxcIkJhY2tncm91bmRcIjp7XCIkaWRcIjpcIjQ3M1wiLFwiQ29sb3JcIjp7XCIkaWRcIjpcIjQ3NFwiLFwiQVwiOjI1NSxcIlJcIjo1NixcIkdcIjo4NyxcIkJcIjozNX19LFwiSXNWaXNpYmxlXCI6dHJ1ZSxcIldpZHRoXCI6MTIuMCxcIkhlaWdodFwiOjE0LjAsXCJCb3JkZXJTdHlsZVwiOntcIiRpZFwiOlwiNDc1XCIsXCJMaW5lU3R5bGVcIjp7XCIkaWRcIjpcIjQ3NlwiLFwiTGluZUNvbG9yXCI6e1wiJGlkXCI6XCI0NzdcIixcIkNvbG9yXCI6e1wiJGlkXCI6XCI0NzhcIixcIkFcIjoyNTUsXCJSXCI6MjM0LFwiR1wiOjIyLFwiQlwiOjMwfX0sXCJMaW5lV2VpZ2h0XCI6MC4wLFwiTGluZVR5cGVcIjowfSxcIklzVmlzaWJsZVwiOmZhbHNlfX0sXCJUaXRsZVN0eWxlXCI6e1wiJGlkXCI6XCI0NzlcIixcIkZvbnRTZXR0aW5nc1wiOntcIiRpZFwiOlwiNDgwXCIsXCJGb250U2l6ZVwiOjExLFwiRm9udE5hbWVcIjpcIkNhbGlicmlcIixcIklzQm9sZFwiOmZhbHNlLFwiSXNJdGFsaWNcIjpmYWxzZSxcIklzVW5kZXJsaW5lZFwiOmZhbHNlfSxcIkZvcmVncm91bmRcIjp7XCIkaWRcIjpcIjQ4MVwiLFwiQ29sb3JcIjp7XCIkaWRcIjpcIjQ4MlwiLFwiQVwiOjI1NSxcIlJcIjowLFwiR1wiOjAsXCJCXCI6MH19LFwiSG9yaXpvbnRhbEFsaWdubWVudFwiOjEsXCJJc1Zpc2libGVcIjpmYWxzZX0sXCJEYXRlU3R5bGVcIjp7XCIkaWRcIjpcIjQ4M1wiLFwiRm9udFNldHRpbmdzXCI6e1wiJGlkXCI6XCI0ODRcIixcIkZvbnRTaXplXCI6MTAsXCJGb250TmFtZVwiOlwiQ2FsaWJyaVwiLFwiSXNCb2xkXCI6ZmFsc2UsXCJJc0l0YWxpY1wiOmZhbHNlLFwiSXNVbmRlcmxpbmVkXCI6ZmFsc2V9LFwiRm9yZWdyb3VuZFwiOntcIiRpZFwiOlwiNDg1XCIsXCJDb2xvclwiOntcIiRpZFwiOlwiNDg2XCIsXCJBXCI6MjU1LFwiUlwiOjY4LFwiR1wiOjg0LFwiQlwiOjEwNn19LFwiSG9yaXpvbnRhbEFsaWdubWVudFwiOjEsXCJJc1Zpc2libGVcIjpmYWxzZX0sXCJEYXRlRm9ybWF0XCI6e1wiJGlkXCI6XCI0ODdcIixcIkZvcm1hdFN0cmluZ1wiOlwiTU1NIGQsIHl5eXlcIixcIlNlcGFyYXRvclwiOlwiL1wiLFwiVXNlSW50ZXJuYXRpb25hbERhdGVGb3JtYXRcIjpmYWxzZSxcIkRhdGVJc1Zpc2libGVcIjp0cnVlLFwiVGltZUlzVmlzaWJsZVwiOmZhbHNlLFwiSG91ckRpZ2l0c1wiOjEsXCJBbVBtRGVzaWduYXRvclwiOjIsXCJUcmltMDBNaW51dGVzXCI6ZmFsc2V9LFwiV2Vla051bWJlcmluZ1wiOntcIiRpZFwiOlwiNDg4XCIsXCJGb3JtYXRcIjowLFwiSXNWaXNpYmxlXCI6ZmFsc2UsXCJMYXN0S25vd25WaXNpYmlsaXR5U3RhdGVcIjpmYWxzZX19fV0sXCJHcmlkbGluZVBhbmVsU3R5bGVcIjp7XCIkaWRcIjpcIjQ4OVwiLFwiR3JpZGxpbmVTdHlsZVwiOntcIiRpZFwiOlwiNDkwXCIsXCJMaW5lQ29sb3JcIjp7XCIkaWRcIjpcIjQ5MVwiLFwiQ29sb3JcIjp7XCIkaWRcIjpcIjQ5MlwiLFwiQVwiOjUxLFwiUlwiOjE3NSxcIkdcIjoxNzEsXCJCXCI6MTcxfX0sXCJMaW5lV2VpZ2h0XCI6MS4zMzMzMzMzNyxcIkxpbmVUeXBlXCI6MH0sXCJJc1Zpc2libGVcIjp0cnVlfSxcIkFjdGl2aXR5TGluZVBhbmVsU3R5bGVcIjp7XCIkaWRcIjpcIjQ5M1wiLFwiQWN0aXZpdHlMaW5lU3R5bGVcIjp7XCIkaWRcIjpcIjQ5NFwiLFwiTGluZUNvbG9yXCI6e1wiJGlkXCI6XCI0OTVcIixcIkNvbG9yXCI6e1wiJGlkXCI6XCI0OTZcIixcIkFcIjozOCxcIlJcIjo2OCxcIkdcIjoxMTQsXCJCXCI6MTk2fX0sXCJMaW5lV2VpZ2h0XCI6MC42NjY2NjY3LFwiTGluZVR5cGVcIjowfSxcIklzVmlzaWJsZVwiOnRydWV9LFwiRGVmYXVsdERlcGVuZGVuY3lTdHlsZVwiOntcIiRpZFwiOlwiNDk3XCIsXCJMaW5lU3R5bGVcIjp7XCIkaWRcIjpcIjQ5OFwiLFwiTGluZUNvbG9yXCI6e1wiJGlkXCI6XCI0OTlcIixcIkNvbG9yXCI6e1wiJGlkXCI6XCI1MDBcIixcIkFcIjoyNTUsXCJSXCI6MCxcIkdcIjowLFwiQlwiOjB9fSxcIkxpbmVXZWlnaHRcIjoxLjAsXCJMaW5lVHlwZVwiOjB9LFwiRW5kQXJyb3doZWFkTGluZVN0eWxlXCI6e1wiJGlkXCI6XCI1MDFcIixcIktpbmRcIjoxLFwiV2lkdGhcIjoxLFwiTGVuZ3RoXCI6MH0sXCJCcmluZ1RvRnJvbnRcIjp0cnVlLFwiUmFkaXVzXCI6MC4wfSxcIkNyaXRpY2FsUGF0aFN0eWxlXCI6e1wiJGlkXCI6XCI1MDJcIixcIkNyaXRpY2FsUGF0aFN0eWxlT3B0aW9uc1wiOjE1LFwiTGluZVN0eWxlXCI6e1wiJGlkXCI6XCI1MDNcIixcIkxpbmVDb2xvclwiOntcIiRpZFwiOlwiNTA0XCIsXCJDb2xvclwiOntcIiRpZFwiOlwiNTA1XCIsXCJBXCI6MjU1LFwiUlwiOjIyMixcIkdcIjo1MCxcIkJcIjo1MH19LFwiTGluZVdlaWdodFwiOjEuMCxcIkxpbmVUeXBlXCI6MH0sXCJUaXRsZUZvcmVncm91bmRcIjp7XCIkaWRcIjpcIjUwNlwiLFwiQ29sb3JcIjp7XCIkaWRcIjpcIjUwN1wiLFwiQVwiOjI1NSxcIlJcIjoxNzYsXCJHXCI6MTksXCJCXCI6MjV9fSxcIlNoYXBlc0JhY2tncm91bmRcIjp7XCIkaWRcIjpcIjUwOFwiLFwiQ29sb3JcIjp7XCIkaWRcIjpcIjUwOVwiLFwiQVwiOjI1NSxcIlJcIjoyNTMsXCJHXCI6MjAzLFwiQlwiOjIwOH19LFwiU2hhcGVzQm9yZGVyU3R5bGVcIjp7XCIkaWRcIjpcIjUxMFwiLFwiTGluZUNvbG9yXCI6e1wiJGlkXCI6XCI1MTFcIixcIkNvbG9yXCI6e1wiJGlkXCI6XCI1MTJcIixcIkFcIjoyNTUsXCJSXCI6MjIyLFwiR1wiOjUwLFwiQlwiOjUwfX0sXCJMaW5lV2VpZ2h0XCI6Mi4wLFwiTGluZVR5cGVcIjowfX0sXCJQYW5lbHNTcGFjaW5nRGVmaW5pdGlvblwiOntcIiRpZFwiOlwiNTEzXCIsXCJTcGFjaW5nQWJvdmVUaW1lYmFuZFwiOjUsXCJTcGFjaW5nQmVsb3dUaW1lYmFuZFwiOjUsXCJTcGFjaW5nQWJvdmVCZXR3ZWVuU3dpbWxhbmVzQW5kVGFza3NcIjo1LFwiU3BhY2luZ0JlbG93QmV0d2VlblN3aW1sYW5lc0FuZFRhc2tzXCI6NX0sXCJfc2VsZWN0ZWRUaGVtZVByZXNldENvbG9yc1wiOntcIiRpZFwiOlwiNTE0XCIsXCJUZXh0TGlnaHRcIjp7XCIkaWRcIjpcIjUxNVwiLFwiQVwiOjI1NSxcIlJcIjoyNTUsXCJHXCI6MjU1LFwiQlwiOjI1NX0sXCJUZXh0RGFya1wiOntcIiRpZFwiOlwiNTE2XCIsXCJBXCI6MjU1LFwiUlwiOjAsXCJHXCI6MCxcIkJcIjowfSxcIkFjY2VudDFcIjp7XCIkaWRcIjpcIjUxN1wiLFwiQVwiOjI1NSxcIlJcIjoyMzEsXCJHXCI6MjMwLFwiQlwiOjIzMH0sXCJBY2NlbnQyXCI6e1wiJGlkXCI6XCI1MThcIixcIkFcIjoyNTUsXCJSXCI6NjgsXCJHXCI6ODQsXCJCXCI6MTA2fSxcIkFjY2VudDNcIjp7XCIkaWRcIjpcIjUxOVwiLFwiQVwiOjI1NSxcIlJcIjo2OCxcIkdcIjoxMTQsXCJCXCI6MTk2fSxcIkFjY2VudDRcIjp7XCIkaWRcIjpcIjUyMFwiLFwiQVwiOjI1NSxcIlJcIjoyNTUsXCJHXCI6MTkyLFwiQlwiOjB9LFwiQWNjZW50NVwiOntcIiRpZFwiOlwiNTIxXCIsXCJBXCI6MjU1LFwiUlwiOjExMixcIkdcIjoxNzMsXCJCXCI6NzF9LFwiQWNjZW50NlwiOntcIiRpZFwiOlwiNTIyXCIsXCJBXCI6MjU1LFwiUlwiOjE1LFwiR1wiOjE1OCxcIkJcIjoyMTN9LFwiQWNjZW50N1wiOntcIiRpZFwiOlwiNTIzXCIsXCJBXCI6MjU1LFwiUlwiOjE2MCxcIkdcIjo0MyxcIkJcIjoxNDd9LFwiQWNjZW50OFwiOntcIiRpZFwiOlwiNTI0XCIsXCJBXCI6MjU1LFwiUlwiOjc4LFwiR1wiOjE2NyxcIkJcIjo0Nn19LFwiX2N1c3RvbVByZXNldENvbG9yc1wiOntcIiRpZFwiOlwiNTI1XCJ9fX0iLCJSZWNlbnRDb2xvcnNDb2xsZWN0aW9uIjoiW1wiI0ZGQjIwRTEyXCIsXCIjRkY0NDcyQzRcIixcIiNGRkZGQzAwMFwiLFwiI0ZGNzBBRDQ3XCIsXCIjRkYzODU3MjNcIl0ifSwiU2V0dGluZ3MiOnsiJGlkIjoiMTU5MiIsIkltcGFPcHRpb25zIjp7IiRpZCI6IjE1OTMiLCJMZWZ0VG9SaWdodCI6ZmFsc2UsIlBheWxvYWRPcHRpb25zIjoyfSwiVXNlQ29tcHJlc3Npb24iOmZhbHNlLCJDb21wcmVzaW9uUGVyY2VudGFnZSI6NTAuMCwiSW5hY3RpdmVJbnRlcnZhbFdpZHRoVGhyZXNob2xkIjozMC4wLCJJbmFjdGl2ZUludGVydmFsV2lkdGgiOjEuMCwiU3BsaXRUYXNrcyI6ZmFsc2UsIlVzZUNsdXN0ZXIiOmZhbHNlLCJFcHNpbG9uIjo1LjAsIk1pblBvaW50c1RvRm9ybUFDbHVzdGVyIjoyLCJHZW5lcmF0ZUludmlzaWJsZVNoYXBlcyI6ZmFsc2UsIlNtYXJ0VGltZWxpbmVUYXNrUGVyY2VudGFnZUZpdCI6ZmFsc2V9LCJJc05ldyI6ZmFsc2UsIkltcG9ydFR5cGUiOjAsIkZpbGVQYXRoIjpudWxsLCJUaW1lQ29uZmlndXJhdGlvbiI6eyIkaWQiOiIxNTk0IiwiVXNlVGltZSI6ZmFsc2UsIldvcmtEYXlTdGFydCI6IjAwOjAwOjAwIiwiV29ya0RheUVuZCI6IjIzOjU5OjAwIn0sIkxhc3RVc2VkVGVtcGxhdGVJZCI6ImY3MzFmNzYyLTNmMGUtNGU3YS1hM2U4LWYwYWEyODNmMDM4ZCIsIkxhc3RVc2VkVGhlbWVEZXRhaWxzIjp7IiRpZCI6IjE1OTUiLCJJZCI6IjY1M2EyZTEwLWRhMzgtNGVhNS1hMzk3LTEwMWJiMTRhMmMzMyIsIlRpdGxlIjoiVW50aXRsZWQgdGhlbWUiLCJDYXRlZ29yeSI6Mn0sIkZpcnN0V2Vla09mWWVhciI6MiwiUGxhY2VNaWxlc3RvbmVBdFRoZUJlZ2lubmluZ09mVGhlRGF5Ijp0cnVlLCJEZXBlbmRlbmN5U2NoZWR1bGluZ1NldHRpbmdzIjp7IiRpZCI6IjE1OTYiLCJEZXBlbmRlbmNpZXNTY2hlZHVsaW5nTW9kZVNldHRpbmciOiJGbGV4aWJsZSIsIkRlcGVuZGVuY2llc1ByZXZpb3VzU2NoZWR1bGluZ01vZGUiOiJGbGV4aWJsZSIsIk9uQnJlYWtpbmdGbGV4aWJsZVNjaGVkdWxpbmdNb2RlU2V0dGluZyI6IkFza0V2ZXJ5dGltZSIsIk9uQnJlYWtpbmdTdHJpY3RTY2hlZHVsaW5nTW9kZVNldHRpbmciOiJBc2tFdmVyeXRpbWUifSwiRGVwZW5kZW5jeU1vZHVsZUVuYWJsZWQiOnRydWUsIkRlcGVuZGVuY2llcyI6eyJfZGVwZW5kZW5jaWVzIjpbXX1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AUTODATERANGE" val="True"/>
  <p:tag name="OTLTIMEBANDSTARTDATE" val="2021-10-19T08:00:00.0000000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None"/>
  <p:tag name="OTLRIGHTENDCAPSMARGINRIGHT" val="20"/>
  <p:tag name="OTLLEFTENDCAPSMARGINLEFT" val="103.303964757709"/>
  <p:tag name="OTLTIMEBANDFYSTARTMONTH" val="January"/>
  <p:tag name="OTLTIMEBANDSHOWFYLABEL" val="True"/>
  <p:tag name="OTLTIMEBANDUSESTARTINGOFTHEYEARFORFYNUMBERING" val="True"/>
  <p:tag name="OTLTIMEBANDRESERVEDLEFTAREAWIDTH" val="82.8612041116005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WORKINGDAYS" val="All"/>
  <p:tag name="OTLTIMEBANDENDDATE" val="2025-04-08T08:00:00.0000000"/>
  <p:tag name="OTLTIMEBANDRESERVEDLEFTAREAISSET" val="False"/>
  <p:tag name="OTLTIMEBANDSCALETYPE" val="Days"/>
  <p:tag name="OTLTIMEBANDSCALEFORMAT" val="dd/MM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SWIMLANESPACING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EPARATOR" val="/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5-01-11T15:00:00.0000000Z"/>
  <p:tag name="OTLENDDATE" val="2025-01-12T23:59:00.0000000"/>
  <p:tag name="OTLDURATIONFORMAT" val="day"/>
  <p:tag name="OTLDATEFORMATUSEUS" val="False"/>
  <p:tag name="OTLDATEFORMATSTRING" val="d MMM"/>
  <p:tag name="OTLSHAPETHICKNESSTYPE" val="Regular"/>
  <p:tag name="OTLSPACING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5-01-21T15:00:00.0000000Z"/>
  <p:tag name="OTLENDDATE" val="2025-01-23T23:59:00.0000000Z"/>
  <p:tag name="OTLDURATIONFORMAT" val="wk"/>
  <p:tag name="OTLSPACING" val="3"/>
  <p:tag name="OTLSHAPETHICKNESSTYPE" val="Regula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5-01-13T00:00:00.0000000Z"/>
  <p:tag name="OTLENDDATE" val="2025-01-14T23:59:00.0000000Z"/>
  <p:tag name="OTLDURATIONFORMAT" val="day"/>
  <p:tag name="OTLSHAPETHICKNESSTYPE" val="Regular"/>
  <p:tag name="OTLSPACING" val="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5-01-13T00:00:00.0000000Z"/>
  <p:tag name="OTLENDDATE" val="2025-01-13T23:59:00.0000000Z"/>
  <p:tag name="OTLDURATIONFORMAT" val="day"/>
  <p:tag name="OTLSHAPETHICKNESSTYPE" val="Regular"/>
  <p:tag name="OTLSPACING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wk"/>
  <p:tag name="OTLSPACING" val="3"/>
  <p:tag name="OTLSHAPETHICKNESSTYPE" val="Regular"/>
  <p:tag name="OTLSTARTDATE" val="2024-12-15T00:00:00.0000000"/>
  <p:tag name="OTLENDDATE" val="2025-02-15T23:59:00.000000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ELAPSEDSTYLE" val="Thin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EPARATOR" val="/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ILESTONESPACING" val="5"/>
  <p:tag name="OTLMTITLE" val="Test Normal / Secours (10 min - 6h-6h10)"/>
  <p:tag name="OTLDATE" val="2025-01-08T15:00:00.0000000"/>
  <p:tag name="OTLPOSITIONONTASK" val="None"/>
  <p:tag name="OTLRELATEDTASKID" val="00000000-0000-0000-0000-000000000000"/>
  <p:tag name="OTLDATEFORMATSTRING" val="d MMM"/>
  <p:tag name="OTLDATEFORMATUSEUS" val="Fals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ODAYPOSITION" val="Hid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AUTODATERANGE" val="True"/>
  <p:tag name="OTLTIMEBANDSTARTDATE" val="2021-10-19T08:00:00.0000000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None"/>
  <p:tag name="OTLRIGHTENDCAPSMARGINRIGHT" val="20"/>
  <p:tag name="OTLLEFTENDCAPSMARGINLEFT" val="103.303964757709"/>
  <p:tag name="OTLTIMEBANDFYSTARTMONTH" val="January"/>
  <p:tag name="OTLTIMEBANDSHOWFYLABEL" val="True"/>
  <p:tag name="OTLTIMEBANDUSESTARTINGOFTHEYEARFORFYNUMBERING" val="True"/>
  <p:tag name="OTLTIMEBANDRESERVEDLEFTAREAWIDTH" val="82.8612041116005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WORKINGDAYS" val="All"/>
  <p:tag name="OTLTIMEBANDENDDATE" val="2025-04-08T08:00:00.0000000"/>
  <p:tag name="OTLTIMEBANDSCALETYPE" val="Years"/>
  <p:tag name="OTLTIMEBANDRESERVEDLEFTAREAISSET" val="Fals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TIMEBANDSCALETYPE" val="Months"/>
  <p:tag name="OTLTIMEBANDSCALEFORMAT" val="MMM"/>
  <p:tag name="OTLTIMEBANDSHAPETYPE" val="RectangleTimeband"/>
  <p:tag name="OTLTIMEBANDSHAPEHEIGHT" val="14.3999996185303"/>
  <p:tag name="OTLTIMEBANDSHAPEPADDINGLEFT" val="0"/>
  <p:tag name="OTLTIMEBANDCULTUREINFO" val="en-US"/>
  <p:tag name="OTLTIMEBANDQUICKPOSITION" val="Custom"/>
  <p:tag name="OTLTIMEBANDTHREEDEFFECTS" val="Gel"/>
  <p:tag name="OTLTIMEBANDAUTODATERANGE" val="True"/>
  <p:tag name="OTLTIMEBANDSTARTDATE" val="2021-10-19T08:00:00.0000000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None"/>
  <p:tag name="OTLRIGHTENDCAPSMARGINRIGHT" val="20"/>
  <p:tag name="OTLLEFTENDCAPSMARGINLEFT" val="103.303964757709"/>
  <p:tag name="OTLTIMEBANDFYSTARTMONTH" val="January"/>
  <p:tag name="OTLTIMEBANDSHOWFYLABEL" val="True"/>
  <p:tag name="OTLTIMEBANDUSESTARTINGOFTHEYEARFORFYNUMBERING" val="True"/>
  <p:tag name="OTLTIMEBANDRESERVEDLEFTAREAWIDTH" val="82.8612041116005"/>
  <p:tag name="OTLTIMEBANDDEPENABLED" val="True"/>
  <p:tag name="OTLTIMEBANDDEPSCHEDULINGMODE" val="Flexible"/>
  <p:tag name="OTLTIMEBANDDEPPREVIOUSSCHEDULINGMODE" val="Flexible"/>
  <p:tag name="OTLTIMEBANDDEPONBREAKINGSTRICTSCHEDULINGMODE" val="AskEverytime"/>
  <p:tag name="OTLTIMEBANDDEPONBREAKINGFLEXIBLESCHEDULINGMODE" val="AskEverytime"/>
  <p:tag name="OTLTIMEBANDSPACINGABOVE" val="5"/>
  <p:tag name="OTLTIMEBANDSPACINGBELOW" val="5"/>
  <p:tag name="OTLTIMEBANDSPACINGABOVEFORSWLANDTASKS" val="5"/>
  <p:tag name="OTLTIMEBANDSPACINGBELOWFORSWLANDTASKS" val="5"/>
  <p:tag name="OTLTIMEBANDWORKINGDAYS" val="All"/>
  <p:tag name="OTLTIMEBANDENDDATE" val="2025-04-08T08:00:00.0000000"/>
  <p:tag name="OTLTIMEBANDRESERVEDLEFTAREAISSET" val="Fals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  <p:tag name="OTLDATEFORMATSTRING" val="MMM d"/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ENDDATE" val="2025-02-10T23:59:00.0000000Z"/>
  <p:tag name="OTLDURATIONFORMAT" val="wk"/>
  <p:tag name="OTLSPACING" val="3"/>
  <p:tag name="OTLSHAPETHICKNESSTYPE" val="Thin"/>
  <p:tag name="OTLSTARTDATE" val="2024-12-29T12:00:00.000000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 (3)</Template>
  <TotalTime>6528</TotalTime>
  <Words>1324</Words>
  <Application>Microsoft Office PowerPoint</Application>
  <PresentationFormat>Grand écran</PresentationFormat>
  <Paragraphs>313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Aptos Black</vt:lpstr>
      <vt:lpstr>Aptos Narrow</vt:lpstr>
      <vt:lpstr>Arial</vt:lpstr>
      <vt:lpstr>Calibri</vt:lpstr>
      <vt:lpstr>Univers Condensed</vt:lpstr>
      <vt:lpstr>Wingdings</vt:lpstr>
      <vt:lpstr>Thème Office</vt:lpstr>
      <vt:lpstr>EN-EL Power activities YETS24/25 &amp; LS3 – ADTC meeting </vt:lpstr>
      <vt:lpstr>Présentation PowerPoint</vt:lpstr>
      <vt:lpstr>Tests</vt:lpstr>
      <vt:lpstr>Periodic safety activities on the power grid</vt:lpstr>
      <vt:lpstr>Projects</vt:lpstr>
      <vt:lpstr>YETS24/25 – Projects/maintenance on AD</vt:lpstr>
      <vt:lpstr>Low voltage AD network renewal (EBD1*49 &amp; EBD11*49) :</vt:lpstr>
      <vt:lpstr>Low voltage AD network renewal (EBD1*49 &amp; EBD11*49) :</vt:lpstr>
      <vt:lpstr>List of loads :</vt:lpstr>
      <vt:lpstr>Timeline on AD</vt:lpstr>
      <vt:lpstr>Présentation PowerPoint</vt:lpstr>
      <vt:lpstr>Présentation PowerPoint</vt:lpstr>
      <vt:lpstr>Spare slide</vt:lpstr>
      <vt:lpstr>EBD7*49 loads</vt:lpstr>
      <vt:lpstr>EBD11*49 loads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Bruno Saint Sulpice</dc:creator>
  <cp:lastModifiedBy>Bruno Saint Sulpice</cp:lastModifiedBy>
  <cp:revision>207</cp:revision>
  <cp:lastPrinted>2020-01-30T13:49:18Z</cp:lastPrinted>
  <dcterms:created xsi:type="dcterms:W3CDTF">2023-02-27T15:30:24Z</dcterms:created>
  <dcterms:modified xsi:type="dcterms:W3CDTF">2024-07-01T13:34:07Z</dcterms:modified>
</cp:coreProperties>
</file>