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9"/>
  </p:notesMasterIdLst>
  <p:handoutMasterIdLst>
    <p:handoutMasterId r:id="rId20"/>
  </p:handoutMasterIdLst>
  <p:sldIdLst>
    <p:sldId id="576" r:id="rId2"/>
    <p:sldId id="2242" r:id="rId3"/>
    <p:sldId id="2258" r:id="rId4"/>
    <p:sldId id="2266" r:id="rId5"/>
    <p:sldId id="2264" r:id="rId6"/>
    <p:sldId id="2259" r:id="rId7"/>
    <p:sldId id="257" r:id="rId8"/>
    <p:sldId id="261" r:id="rId9"/>
    <p:sldId id="258" r:id="rId10"/>
    <p:sldId id="262" r:id="rId11"/>
    <p:sldId id="263" r:id="rId12"/>
    <p:sldId id="259" r:id="rId13"/>
    <p:sldId id="260" r:id="rId14"/>
    <p:sldId id="2267" r:id="rId15"/>
    <p:sldId id="2260" r:id="rId16"/>
    <p:sldId id="2261" r:id="rId17"/>
    <p:sldId id="2262" r:id="rId18"/>
  </p:sldIdLst>
  <p:sldSz cx="9144000" cy="6858000" type="screen4x3"/>
  <p:notesSz cx="6797675" cy="9928225"/>
  <p:custDataLst>
    <p:tags r:id="rId2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2" d="100"/>
          <a:sy n="122" d="100"/>
        </p:scale>
        <p:origin x="3792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5D10E2-C164-31ED-84C4-AED357937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6165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 28</a:t>
            </a:r>
            <a:r>
              <a:rPr lang="en-US" sz="4800" kern="0" baseline="30000" dirty="0">
                <a:solidFill>
                  <a:srgbClr val="0070C0"/>
                </a:solidFill>
              </a:rPr>
              <a:t>th</a:t>
            </a:r>
            <a:r>
              <a:rPr lang="en-US" sz="4800" kern="0" dirty="0">
                <a:solidFill>
                  <a:srgbClr val="0070C0"/>
                </a:solidFill>
              </a:rPr>
              <a:t> Nov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2024-2025 YETS fine tuning 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C86EDAE-AC48-A269-1377-8374EE5F6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027" y="2392710"/>
            <a:ext cx="3973679" cy="281282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BF0F9-A641-5EB6-7EBB-DDAE0E999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086D54-A4FB-3953-A242-9A12CB9E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91" y="2376737"/>
            <a:ext cx="4235872" cy="279685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D7DC64F3-6859-C628-71BB-395A1CF298C5}"/>
              </a:ext>
            </a:extLst>
          </p:cNvPr>
          <p:cNvSpPr/>
          <p:nvPr/>
        </p:nvSpPr>
        <p:spPr>
          <a:xfrm>
            <a:off x="4435391" y="3638244"/>
            <a:ext cx="483809" cy="2738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C085A5-1132-FAF1-3D6C-41AA9C8DF7A3}"/>
              </a:ext>
            </a:extLst>
          </p:cNvPr>
          <p:cNvSpPr txBox="1"/>
          <p:nvPr/>
        </p:nvSpPr>
        <p:spPr>
          <a:xfrm>
            <a:off x="246276" y="1060132"/>
            <a:ext cx="1244251" cy="41549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2</a:t>
            </a:r>
            <a:br>
              <a:rPr lang="fr-CH" sz="1050" dirty="0"/>
            </a:br>
            <a:r>
              <a:rPr lang="fr-CH" sz="1050" dirty="0"/>
              <a:t>MAGNET QFN 26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F4202-44DA-FE28-108C-4F6853352463}"/>
              </a:ext>
            </a:extLst>
          </p:cNvPr>
          <p:cNvSpPr txBox="1"/>
          <p:nvPr/>
        </p:nvSpPr>
        <p:spPr>
          <a:xfrm>
            <a:off x="2716812" y="1130409"/>
            <a:ext cx="34371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   REMOVE : </a:t>
            </a:r>
            <a:br>
              <a:rPr lang="fr-CH" dirty="0"/>
            </a:br>
            <a:r>
              <a:rPr lang="fr-CH" dirty="0"/>
              <a:t>- CONCRETE Beam T 6820   x 1</a:t>
            </a:r>
            <a:br>
              <a:rPr lang="fr-CH" dirty="0"/>
            </a:br>
            <a:r>
              <a:rPr lang="fr-CH" dirty="0"/>
              <a:t>- CONCRETE BLOC 24168   x 8</a:t>
            </a:r>
          </a:p>
          <a:p>
            <a:r>
              <a:rPr lang="fr-CH" dirty="0"/>
              <a:t>- CONCRETE BLOC 4088      x16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663479-32A5-1F5F-2AC6-FF3993121C85}"/>
              </a:ext>
            </a:extLst>
          </p:cNvPr>
          <p:cNvSpPr txBox="1"/>
          <p:nvPr/>
        </p:nvSpPr>
        <p:spPr>
          <a:xfrm>
            <a:off x="6290812" y="359381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QFN 26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9B7C6E2-90DB-9592-D9A7-DADC52C8C82A}"/>
              </a:ext>
            </a:extLst>
          </p:cNvPr>
          <p:cNvCxnSpPr>
            <a:cxnSpLocks/>
          </p:cNvCxnSpPr>
          <p:nvPr/>
        </p:nvCxnSpPr>
        <p:spPr>
          <a:xfrm>
            <a:off x="6884598" y="3807177"/>
            <a:ext cx="12039" cy="167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444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4A84633-F69C-E8A0-6666-18D23FDFF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871" y="1600969"/>
            <a:ext cx="5695601" cy="395955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C188BA-1F4D-C1D8-E03F-B839332A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DC784B-EE31-B5B5-6440-4BBBF13E0F31}"/>
              </a:ext>
            </a:extLst>
          </p:cNvPr>
          <p:cNvSpPr txBox="1"/>
          <p:nvPr/>
        </p:nvSpPr>
        <p:spPr>
          <a:xfrm>
            <a:off x="246276" y="1060132"/>
            <a:ext cx="1244251" cy="41549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2</a:t>
            </a:r>
            <a:br>
              <a:rPr lang="fr-CH" sz="1050" dirty="0"/>
            </a:br>
            <a:r>
              <a:rPr lang="fr-CH" sz="1050" dirty="0"/>
              <a:t>MAGNET QFN 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6E4C5B-D045-9853-B415-66FBA6228E81}"/>
              </a:ext>
            </a:extLst>
          </p:cNvPr>
          <p:cNvSpPr txBox="1"/>
          <p:nvPr/>
        </p:nvSpPr>
        <p:spPr>
          <a:xfrm>
            <a:off x="3317280" y="1144681"/>
            <a:ext cx="343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STOCKAGE AREA - PROPOSAL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E92582-57F9-D62A-A15A-53A7E1866532}"/>
              </a:ext>
            </a:extLst>
          </p:cNvPr>
          <p:cNvSpPr txBox="1"/>
          <p:nvPr/>
        </p:nvSpPr>
        <p:spPr>
          <a:xfrm>
            <a:off x="1313125" y="4512856"/>
            <a:ext cx="108715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8x 24168(7.5t) _ 60t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244B55-48B3-9312-8D94-5F859D8A04FF}"/>
              </a:ext>
            </a:extLst>
          </p:cNvPr>
          <p:cNvSpPr txBox="1"/>
          <p:nvPr/>
        </p:nvSpPr>
        <p:spPr>
          <a:xfrm>
            <a:off x="5914372" y="4018629"/>
            <a:ext cx="108715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10x 4088(6.3t) _ 63t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12F9B0-EE10-F6F0-2167-A3FD10951965}"/>
              </a:ext>
            </a:extLst>
          </p:cNvPr>
          <p:cNvSpPr txBox="1"/>
          <p:nvPr/>
        </p:nvSpPr>
        <p:spPr>
          <a:xfrm>
            <a:off x="4269599" y="2115701"/>
            <a:ext cx="76014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 T6820 _ 18t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67E7B1-1B8E-AAED-127C-1177520547D1}"/>
              </a:ext>
            </a:extLst>
          </p:cNvPr>
          <p:cNvSpPr txBox="1"/>
          <p:nvPr/>
        </p:nvSpPr>
        <p:spPr>
          <a:xfrm>
            <a:off x="2441890" y="3036615"/>
            <a:ext cx="111280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6x 4088(6.3t) _ 37.8t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F7B0E0-EBAF-012B-2D50-57C6528A2A71}"/>
              </a:ext>
            </a:extLst>
          </p:cNvPr>
          <p:cNvCxnSpPr/>
          <p:nvPr/>
        </p:nvCxnSpPr>
        <p:spPr>
          <a:xfrm flipH="1">
            <a:off x="5597480" y="2364079"/>
            <a:ext cx="1183247" cy="15551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175CB14-9A03-C879-DCAD-86EC33CDE661}"/>
              </a:ext>
            </a:extLst>
          </p:cNvPr>
          <p:cNvSpPr txBox="1"/>
          <p:nvPr/>
        </p:nvSpPr>
        <p:spPr>
          <a:xfrm>
            <a:off x="6402578" y="2161590"/>
            <a:ext cx="30251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KEEP CIRCULATION SPACE</a:t>
            </a:r>
            <a:endParaRPr lang="fr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3973FC-93BE-F488-52DD-C50DAE0D7F04}"/>
              </a:ext>
            </a:extLst>
          </p:cNvPr>
          <p:cNvSpPr/>
          <p:nvPr/>
        </p:nvSpPr>
        <p:spPr bwMode="auto">
          <a:xfrm rot="20612829">
            <a:off x="4803732" y="4064696"/>
            <a:ext cx="501041" cy="219206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8AD828B9-8170-CC60-1694-1F07CE6C7557}"/>
              </a:ext>
            </a:extLst>
          </p:cNvPr>
          <p:cNvSpPr/>
          <p:nvPr/>
        </p:nvSpPr>
        <p:spPr bwMode="auto">
          <a:xfrm>
            <a:off x="5141934" y="5254668"/>
            <a:ext cx="1615858" cy="594987"/>
          </a:xfrm>
          <a:prstGeom prst="wedgeRoundRectCallout">
            <a:avLst>
              <a:gd name="adj1" fmla="val -58599"/>
              <a:gd name="adj2" fmla="val -21539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Some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blocks in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ASACUSA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76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32900F0-304D-A96A-6A5D-8FE7A18B4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315" y="2460853"/>
            <a:ext cx="4186394" cy="307132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2AB57D-E6A0-98B3-770E-718ED58D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80448A-B29D-5957-8DAD-E7849B7286A0}"/>
              </a:ext>
            </a:extLst>
          </p:cNvPr>
          <p:cNvSpPr txBox="1"/>
          <p:nvPr/>
        </p:nvSpPr>
        <p:spPr>
          <a:xfrm>
            <a:off x="139567" y="1040774"/>
            <a:ext cx="1250663" cy="4154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1</a:t>
            </a:r>
            <a:br>
              <a:rPr lang="fr-CH" sz="1050" dirty="0"/>
            </a:br>
            <a:r>
              <a:rPr lang="fr-CH" sz="1050" dirty="0"/>
              <a:t>MAGNET BHN 17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2454B99-E8D0-642A-C8F0-CD548E21303E}"/>
              </a:ext>
            </a:extLst>
          </p:cNvPr>
          <p:cNvSpPr/>
          <p:nvPr/>
        </p:nvSpPr>
        <p:spPr>
          <a:xfrm>
            <a:off x="4076163" y="3897276"/>
            <a:ext cx="483809" cy="2738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CDE788-EDE4-5086-A5D1-D4D192371F3A}"/>
              </a:ext>
            </a:extLst>
          </p:cNvPr>
          <p:cNvSpPr txBox="1"/>
          <p:nvPr/>
        </p:nvSpPr>
        <p:spPr>
          <a:xfrm>
            <a:off x="2735250" y="1284033"/>
            <a:ext cx="3430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   REMOVE : </a:t>
            </a:r>
            <a:br>
              <a:rPr lang="fr-CH" dirty="0"/>
            </a:br>
            <a:r>
              <a:rPr lang="fr-CH" dirty="0"/>
              <a:t>- CONCRETE BLOC T 9020   x 1</a:t>
            </a:r>
            <a:br>
              <a:rPr lang="fr-CH" dirty="0"/>
            </a:br>
            <a:r>
              <a:rPr lang="fr-CH" dirty="0"/>
              <a:t>- CONCRETE BLOC 6484      x 1</a:t>
            </a:r>
            <a:br>
              <a:rPr lang="fr-CH" dirty="0"/>
            </a:br>
            <a:r>
              <a:rPr lang="fr-CH" dirty="0"/>
              <a:t>- CONCRETE BLOC 24168   x 16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B37C9E-D5A8-B11F-22D6-5D05086A67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13" r="6853"/>
          <a:stretch/>
        </p:blipFill>
        <p:spPr>
          <a:xfrm>
            <a:off x="204072" y="2460853"/>
            <a:ext cx="3690359" cy="30713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B12349-0F33-3440-D1E1-8D2D0881626D}"/>
              </a:ext>
            </a:extLst>
          </p:cNvPr>
          <p:cNvSpPr txBox="1"/>
          <p:nvPr/>
        </p:nvSpPr>
        <p:spPr>
          <a:xfrm>
            <a:off x="6158789" y="3657934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BHN 17</a:t>
            </a:r>
          </a:p>
        </p:txBody>
      </p:sp>
    </p:spTree>
    <p:extLst>
      <p:ext uri="{BB962C8B-B14F-4D97-AF65-F5344CB8AC3E}">
        <p14:creationId xmlns:p14="http://schemas.microsoft.com/office/powerpoint/2010/main" val="1716301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CFC2DE-EECB-AF16-EDB8-AF491BED9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517" y="1643871"/>
            <a:ext cx="7130966" cy="398064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F897E-8DA1-1215-F4E3-C00BD5CD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8F6CA9-3006-89E3-CCAF-B1DE1B8ADC41}"/>
              </a:ext>
            </a:extLst>
          </p:cNvPr>
          <p:cNvSpPr txBox="1"/>
          <p:nvPr/>
        </p:nvSpPr>
        <p:spPr>
          <a:xfrm>
            <a:off x="139567" y="1040774"/>
            <a:ext cx="1250663" cy="4154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1</a:t>
            </a:r>
            <a:br>
              <a:rPr lang="fr-CH" sz="1050" dirty="0"/>
            </a:br>
            <a:r>
              <a:rPr lang="fr-CH" sz="1050" dirty="0"/>
              <a:t>MAGNET BHN 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FAF057-D644-BADC-EAB5-E700EDA97F46}"/>
              </a:ext>
            </a:extLst>
          </p:cNvPr>
          <p:cNvSpPr txBox="1"/>
          <p:nvPr/>
        </p:nvSpPr>
        <p:spPr>
          <a:xfrm>
            <a:off x="3317280" y="1144681"/>
            <a:ext cx="343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STOCKAGE AREA - PROPOSAL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CF55FF-29F3-0A8B-424A-9DA93E306777}"/>
              </a:ext>
            </a:extLst>
          </p:cNvPr>
          <p:cNvSpPr txBox="1"/>
          <p:nvPr/>
        </p:nvSpPr>
        <p:spPr>
          <a:xfrm>
            <a:off x="7192331" y="4397898"/>
            <a:ext cx="116730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5x 24168(7.5t) _ 37.5t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75E675-4A5A-8421-FCF7-22E4FEBDB89F}"/>
              </a:ext>
            </a:extLst>
          </p:cNvPr>
          <p:cNvSpPr txBox="1"/>
          <p:nvPr/>
        </p:nvSpPr>
        <p:spPr>
          <a:xfrm>
            <a:off x="1192385" y="3540623"/>
            <a:ext cx="108715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4x 24168(7.5t) _ 30t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EF0A27-4CA9-A71A-B3B3-46E8A654A285}"/>
              </a:ext>
            </a:extLst>
          </p:cNvPr>
          <p:cNvSpPr txBox="1"/>
          <p:nvPr/>
        </p:nvSpPr>
        <p:spPr>
          <a:xfrm>
            <a:off x="2044492" y="2927975"/>
            <a:ext cx="84029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 T6412 _ 10.2t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9CD79E-7FC2-3295-706E-B0D01267C1EA}"/>
              </a:ext>
            </a:extLst>
          </p:cNvPr>
          <p:cNvSpPr txBox="1"/>
          <p:nvPr/>
        </p:nvSpPr>
        <p:spPr>
          <a:xfrm>
            <a:off x="5027940" y="3540623"/>
            <a:ext cx="68640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6484 _ 5.2t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305983-8D2A-54A2-5DEB-AF0EB1FDEA09}"/>
              </a:ext>
            </a:extLst>
          </p:cNvPr>
          <p:cNvSpPr txBox="1"/>
          <p:nvPr/>
        </p:nvSpPr>
        <p:spPr>
          <a:xfrm>
            <a:off x="3240127" y="2416162"/>
            <a:ext cx="116730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900" dirty="0"/>
              <a:t>7x 24168(7.5t) _ 52.5t</a:t>
            </a:r>
          </a:p>
        </p:txBody>
      </p:sp>
    </p:spTree>
    <p:extLst>
      <p:ext uri="{BB962C8B-B14F-4D97-AF65-F5344CB8AC3E}">
        <p14:creationId xmlns:p14="http://schemas.microsoft.com/office/powerpoint/2010/main" val="3601763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184C-4120-1009-57DC-E2BB80F66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AD ring </a:t>
            </a:r>
            <a:r>
              <a:rPr lang="fr-CH" sz="3600" dirty="0" err="1"/>
              <a:t>sector</a:t>
            </a:r>
            <a:r>
              <a:rPr lang="fr-CH" sz="3600" dirty="0"/>
              <a:t> 2B – </a:t>
            </a:r>
            <a:r>
              <a:rPr lang="fr-CH" sz="3600" dirty="0" err="1"/>
              <a:t>re-installation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17A4A9-BD92-AF5D-EE47-9C4454C7C1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D9570-8C62-B1B1-B9B7-4EAD6914B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6068"/>
            <a:ext cx="9144000" cy="2213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EDC179-7541-5489-E168-272E03EC0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8879"/>
            <a:ext cx="9144000" cy="227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37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5F4B428-8E72-C95F-70E5-A42AECC90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8071"/>
            <a:ext cx="9144000" cy="34035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86F521-D201-4D6D-1B99-9444ECC7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+ TELMAX </a:t>
            </a:r>
            <a:r>
              <a:rPr lang="fr-CH" dirty="0" err="1"/>
              <a:t>works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5D25-76E2-CC54-B0C1-E7465FEDC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70CD9D54-3BB1-F0FC-1453-1D2563C7504F}"/>
              </a:ext>
            </a:extLst>
          </p:cNvPr>
          <p:cNvSpPr/>
          <p:nvPr/>
        </p:nvSpPr>
        <p:spPr bwMode="auto">
          <a:xfrm>
            <a:off x="4747364" y="3344450"/>
            <a:ext cx="513567" cy="413359"/>
          </a:xfrm>
          <a:prstGeom prst="wedgeRoundRectCallout">
            <a:avLst>
              <a:gd name="adj1" fmla="val 10913"/>
              <a:gd name="adj2" fmla="val -2047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F64A50F7-DCFC-5E3C-7C4D-B9C0559A9778}"/>
              </a:ext>
            </a:extLst>
          </p:cNvPr>
          <p:cNvSpPr/>
          <p:nvPr/>
        </p:nvSpPr>
        <p:spPr bwMode="auto">
          <a:xfrm>
            <a:off x="6519797" y="5204565"/>
            <a:ext cx="513567" cy="413359"/>
          </a:xfrm>
          <a:prstGeom prst="wedgeRoundRectCallout">
            <a:avLst>
              <a:gd name="adj1" fmla="val 10913"/>
              <a:gd name="adj2" fmla="val -2047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E9098C49-E355-0CC3-A6BF-9054E81BB6A3}"/>
              </a:ext>
            </a:extLst>
          </p:cNvPr>
          <p:cNvSpPr/>
          <p:nvPr/>
        </p:nvSpPr>
        <p:spPr bwMode="auto">
          <a:xfrm>
            <a:off x="5010411" y="4885151"/>
            <a:ext cx="513567" cy="413359"/>
          </a:xfrm>
          <a:prstGeom prst="wedgeRoundRectCallout">
            <a:avLst>
              <a:gd name="adj1" fmla="val 10913"/>
              <a:gd name="adj2" fmla="val -2047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250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7FFCB-CF51-E112-B299-E86F859B1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43519-CF3D-141C-A7B3-00DF90BF95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A3DD13-FBE0-CEF8-C846-9608DD523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9907"/>
            <a:ext cx="9144000" cy="2663861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4E9F461B-F23A-BD2A-D0C1-6FAD37835CB1}"/>
              </a:ext>
            </a:extLst>
          </p:cNvPr>
          <p:cNvSpPr/>
          <p:nvPr/>
        </p:nvSpPr>
        <p:spPr bwMode="auto">
          <a:xfrm>
            <a:off x="6908103" y="5317298"/>
            <a:ext cx="1097481" cy="538619"/>
          </a:xfrm>
          <a:prstGeom prst="wedgeRoundRectCallout">
            <a:avLst>
              <a:gd name="adj1" fmla="val 86329"/>
              <a:gd name="adj2" fmla="val -218301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20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BAEF4-ADCC-6D8D-A30A-C33E66E2F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C374B-00A9-1B90-9D2E-3C770E8F8D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CB8DCA-B765-0832-E662-D7C4E0213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0914"/>
            <a:ext cx="9144000" cy="5487672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305F148-5E1D-70DD-6BBF-15674393F516}"/>
              </a:ext>
            </a:extLst>
          </p:cNvPr>
          <p:cNvSpPr/>
          <p:nvPr/>
        </p:nvSpPr>
        <p:spPr bwMode="auto">
          <a:xfrm>
            <a:off x="4420098" y="4077221"/>
            <a:ext cx="1066301" cy="338475"/>
          </a:xfrm>
          <a:prstGeom prst="wedgeRoundRectCallout">
            <a:avLst>
              <a:gd name="adj1" fmla="val 132414"/>
              <a:gd name="adj2" fmla="val 9946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dates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29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DE89A6-007F-480E-D7AC-E8AA53AB9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1312"/>
            <a:ext cx="9144000" cy="50676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0A4DCD-8040-FBDF-981D-BA2497A21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Anticipated</a:t>
            </a:r>
            <a:r>
              <a:rPr lang="fr-CH" sz="3600" dirty="0"/>
              <a:t> Services Disruptions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60ABB-9F18-6472-7200-F35AE1A0D9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B6248943-1E87-3641-C4E4-2CD2CFC342AF}"/>
              </a:ext>
            </a:extLst>
          </p:cNvPr>
          <p:cNvSpPr/>
          <p:nvPr/>
        </p:nvSpPr>
        <p:spPr bwMode="auto">
          <a:xfrm>
            <a:off x="8352047" y="3015759"/>
            <a:ext cx="646674" cy="426043"/>
          </a:xfrm>
          <a:prstGeom prst="wedgeRoundRectCallout">
            <a:avLst>
              <a:gd name="adj1" fmla="val -46514"/>
              <a:gd name="adj2" fmla="val -10512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3DBED76B-6922-9C17-3F4F-57F587F2952B}"/>
              </a:ext>
            </a:extLst>
          </p:cNvPr>
          <p:cNvSpPr/>
          <p:nvPr/>
        </p:nvSpPr>
        <p:spPr bwMode="auto">
          <a:xfrm>
            <a:off x="4411486" y="3154304"/>
            <a:ext cx="862236" cy="605846"/>
          </a:xfrm>
          <a:prstGeom prst="wedgeRoundRectCallout">
            <a:avLst>
              <a:gd name="adj1" fmla="val 176950"/>
              <a:gd name="adj2" fmla="val -4240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Impact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B924D0-8AEA-DF47-D480-CAA462FA6518}"/>
              </a:ext>
            </a:extLst>
          </p:cNvPr>
          <p:cNvSpPr/>
          <p:nvPr/>
        </p:nvSpPr>
        <p:spPr bwMode="auto">
          <a:xfrm>
            <a:off x="255011" y="6097453"/>
            <a:ext cx="8689396" cy="76054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Planning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available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  <a:hlinkClick r:id="rId3"/>
              </a:rPr>
              <a:t>https://oss-coordination.web.cern.ch/gantt/latest?facilities=AD/ELENA&amp;scale=week&amp;worktypeproject=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59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04A18B1-68AA-0A49-94CF-C30B13036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151"/>
            <a:ext cx="9144000" cy="37003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/ infrastructure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EFB6CB8-FB9B-9D1A-C4BA-0E490271D530}"/>
              </a:ext>
            </a:extLst>
          </p:cNvPr>
          <p:cNvSpPr/>
          <p:nvPr/>
        </p:nvSpPr>
        <p:spPr bwMode="auto">
          <a:xfrm>
            <a:off x="4701303" y="2822216"/>
            <a:ext cx="821821" cy="532866"/>
          </a:xfrm>
          <a:prstGeom prst="wedgeRoundRectCallout">
            <a:avLst>
              <a:gd name="adj1" fmla="val 141470"/>
              <a:gd name="adj2" fmla="val -3741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Impact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69317-2182-1F43-988E-812A2DAF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1A, 1B,2A,3,4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D8E85B-DD24-9199-BAFE-C62EEBB452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341A56-F84A-9B45-0688-51EBFB2E5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969"/>
            <a:ext cx="9144000" cy="369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59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3D79F-1F1F-F582-049E-369CB55B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2B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7E93B-DBFD-2FD5-1B64-457B925295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ABD3FC-B18D-4493-6AA0-1F0934DBF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81" y="1397173"/>
            <a:ext cx="7144925" cy="512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4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184C-4120-1009-57DC-E2BB80F66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AD ring </a:t>
            </a:r>
            <a:r>
              <a:rPr lang="fr-CH" sz="4000" dirty="0" err="1"/>
              <a:t>sector</a:t>
            </a:r>
            <a:r>
              <a:rPr lang="fr-CH" sz="4000" dirty="0"/>
              <a:t> 2B - extraction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17A4A9-BD92-AF5D-EE47-9C4454C7C1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15728F-4C14-B4B1-B88B-E91742868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0300"/>
            <a:ext cx="9144000" cy="2412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C7E9B3-0112-7269-05FC-698AE22FB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2" y="3500753"/>
            <a:ext cx="9144000" cy="180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618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F37235-D3B6-2111-F1D1-C0E525F4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EA7347-D32B-B15B-2BC4-F228AC9F0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19" y="1583005"/>
            <a:ext cx="4252940" cy="41193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DD9B2D-67B8-875E-C093-50AD1EAA5447}"/>
              </a:ext>
            </a:extLst>
          </p:cNvPr>
          <p:cNvSpPr/>
          <p:nvPr/>
        </p:nvSpPr>
        <p:spPr>
          <a:xfrm>
            <a:off x="2775800" y="3252721"/>
            <a:ext cx="506301" cy="449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796911-BA8A-F1E6-52E5-391773991DB1}"/>
              </a:ext>
            </a:extLst>
          </p:cNvPr>
          <p:cNvCxnSpPr>
            <a:stCxn id="7" idx="1"/>
          </p:cNvCxnSpPr>
          <p:nvPr/>
        </p:nvCxnSpPr>
        <p:spPr>
          <a:xfrm flipH="1">
            <a:off x="1811092" y="3477297"/>
            <a:ext cx="964708" cy="24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ED49DE2-E1D2-4F9D-7E2B-9CC42F3117AB}"/>
              </a:ext>
            </a:extLst>
          </p:cNvPr>
          <p:cNvSpPr txBox="1"/>
          <p:nvPr/>
        </p:nvSpPr>
        <p:spPr>
          <a:xfrm>
            <a:off x="608036" y="3252721"/>
            <a:ext cx="1250663" cy="4154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1</a:t>
            </a:r>
            <a:br>
              <a:rPr lang="fr-CH" sz="1050" dirty="0"/>
            </a:br>
            <a:r>
              <a:rPr lang="fr-CH" sz="1050" dirty="0"/>
              <a:t>MAGNET BHN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6CB660-4055-F8A0-4F16-9FAFCA57A31D}"/>
              </a:ext>
            </a:extLst>
          </p:cNvPr>
          <p:cNvSpPr/>
          <p:nvPr/>
        </p:nvSpPr>
        <p:spPr>
          <a:xfrm>
            <a:off x="3858832" y="2431117"/>
            <a:ext cx="463640" cy="449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14582F-2FC7-44CB-80A6-9B746E4A5D5E}"/>
              </a:ext>
            </a:extLst>
          </p:cNvPr>
          <p:cNvCxnSpPr>
            <a:cxnSpLocks/>
          </p:cNvCxnSpPr>
          <p:nvPr/>
        </p:nvCxnSpPr>
        <p:spPr>
          <a:xfrm flipV="1">
            <a:off x="4090652" y="1386993"/>
            <a:ext cx="0" cy="10441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11BDF89-F285-0BA5-5ECA-9066F28F1E68}"/>
              </a:ext>
            </a:extLst>
          </p:cNvPr>
          <p:cNvSpPr txBox="1"/>
          <p:nvPr/>
        </p:nvSpPr>
        <p:spPr>
          <a:xfrm>
            <a:off x="3468528" y="994578"/>
            <a:ext cx="1244251" cy="41549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2</a:t>
            </a:r>
            <a:br>
              <a:rPr lang="fr-CH" sz="1050" dirty="0"/>
            </a:br>
            <a:r>
              <a:rPr lang="fr-CH" sz="1050" dirty="0"/>
              <a:t>MAGNET QFN 26</a:t>
            </a:r>
          </a:p>
        </p:txBody>
      </p:sp>
    </p:spTree>
    <p:extLst>
      <p:ext uri="{BB962C8B-B14F-4D97-AF65-F5344CB8AC3E}">
        <p14:creationId xmlns:p14="http://schemas.microsoft.com/office/powerpoint/2010/main" val="6497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702FD2-D31E-0668-5A67-23B8EAFD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90F8AE-B5FF-22C2-FF45-AF2ED30C4877}"/>
              </a:ext>
            </a:extLst>
          </p:cNvPr>
          <p:cNvSpPr txBox="1"/>
          <p:nvPr/>
        </p:nvSpPr>
        <p:spPr>
          <a:xfrm>
            <a:off x="246276" y="1060132"/>
            <a:ext cx="1244251" cy="41549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2</a:t>
            </a:r>
            <a:br>
              <a:rPr lang="fr-CH" sz="1050" dirty="0"/>
            </a:br>
            <a:r>
              <a:rPr lang="fr-CH" sz="1050" dirty="0"/>
              <a:t>MAGNET QFN 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13ACFD-17DA-95A0-8890-2CC925431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185" y="1483834"/>
            <a:ext cx="5891956" cy="38903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538E1D4-E240-6F02-6F28-601510FE7225}"/>
              </a:ext>
            </a:extLst>
          </p:cNvPr>
          <p:cNvSpPr/>
          <p:nvPr/>
        </p:nvSpPr>
        <p:spPr>
          <a:xfrm rot="20338083">
            <a:off x="5332009" y="3611524"/>
            <a:ext cx="380448" cy="15740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/>
              <a:t>QFN 26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899B8F-40BA-81D8-F4F6-04D175C76E64}"/>
              </a:ext>
            </a:extLst>
          </p:cNvPr>
          <p:cNvCxnSpPr>
            <a:cxnSpLocks/>
          </p:cNvCxnSpPr>
          <p:nvPr/>
        </p:nvCxnSpPr>
        <p:spPr>
          <a:xfrm>
            <a:off x="2159338" y="2902660"/>
            <a:ext cx="3028319" cy="11797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127BBC0-2DD7-DD46-8BC7-EF5EFE85A23B}"/>
              </a:ext>
            </a:extLst>
          </p:cNvPr>
          <p:cNvSpPr txBox="1"/>
          <p:nvPr/>
        </p:nvSpPr>
        <p:spPr>
          <a:xfrm>
            <a:off x="464175" y="2452537"/>
            <a:ext cx="2063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- RAIGUARD</a:t>
            </a:r>
            <a:br>
              <a:rPr lang="fr-CH" dirty="0"/>
            </a:br>
            <a:r>
              <a:rPr lang="fr-CH" dirty="0"/>
              <a:t>- STEEL SHEET</a:t>
            </a:r>
            <a:br>
              <a:rPr lang="fr-CH" dirty="0"/>
            </a:br>
            <a:br>
              <a:rPr lang="fr-CH" dirty="0"/>
            </a:br>
            <a:r>
              <a:rPr lang="fr-CH" dirty="0"/>
              <a:t>TO BE REMOVED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0F56E7-34D0-BD05-C023-1DB0D56D1526}"/>
              </a:ext>
            </a:extLst>
          </p:cNvPr>
          <p:cNvCxnSpPr/>
          <p:nvPr/>
        </p:nvCxnSpPr>
        <p:spPr>
          <a:xfrm>
            <a:off x="4462530" y="1354697"/>
            <a:ext cx="458810" cy="13088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50E9F6-1A0E-77C7-3488-ED9592D1B5FD}"/>
              </a:ext>
            </a:extLst>
          </p:cNvPr>
          <p:cNvSpPr txBox="1"/>
          <p:nvPr/>
        </p:nvSpPr>
        <p:spPr>
          <a:xfrm>
            <a:off x="1536766" y="1120811"/>
            <a:ext cx="617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CABLES ATTACHED TO THE BARRIER TO BE REMOVED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0428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5713CAF-2B0C-4CAE-F20D-1726F58A2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015" y="1178948"/>
            <a:ext cx="6428044" cy="417463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B24446-FAB1-4037-0E31-DA86C8A7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V.CLERC BE EA DC</a:t>
            </a:r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76BE91-CF26-0E51-8DDE-809584B26931}"/>
              </a:ext>
            </a:extLst>
          </p:cNvPr>
          <p:cNvSpPr txBox="1"/>
          <p:nvPr/>
        </p:nvSpPr>
        <p:spPr>
          <a:xfrm>
            <a:off x="139567" y="1040774"/>
            <a:ext cx="1250663" cy="4154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CH" sz="1050" dirty="0"/>
              <a:t>AREA 1</a:t>
            </a:r>
            <a:br>
              <a:rPr lang="fr-CH" sz="1050" dirty="0"/>
            </a:br>
            <a:r>
              <a:rPr lang="fr-CH" sz="1050" dirty="0"/>
              <a:t>MAGNET BHN 17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2DB504-8FE9-B8EF-B68E-6B66AAD720AB}"/>
              </a:ext>
            </a:extLst>
          </p:cNvPr>
          <p:cNvSpPr/>
          <p:nvPr/>
        </p:nvSpPr>
        <p:spPr>
          <a:xfrm rot="20929742">
            <a:off x="4549463" y="2548806"/>
            <a:ext cx="714778" cy="4443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BHN 17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9E0ED9-1AF1-5B2D-ADD2-4CC9AA4F3EA3}"/>
              </a:ext>
            </a:extLst>
          </p:cNvPr>
          <p:cNvCxnSpPr>
            <a:cxnSpLocks/>
          </p:cNvCxnSpPr>
          <p:nvPr/>
        </p:nvCxnSpPr>
        <p:spPr>
          <a:xfrm>
            <a:off x="1429555" y="3131982"/>
            <a:ext cx="3356557" cy="297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CE20BF0-A40F-ECB2-7724-7ABC02B44647}"/>
              </a:ext>
            </a:extLst>
          </p:cNvPr>
          <p:cNvSpPr txBox="1"/>
          <p:nvPr/>
        </p:nvSpPr>
        <p:spPr>
          <a:xfrm>
            <a:off x="-131614" y="2400285"/>
            <a:ext cx="20630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- RAIGUARD</a:t>
            </a:r>
            <a:br>
              <a:rPr lang="fr-CH" dirty="0"/>
            </a:br>
            <a:r>
              <a:rPr lang="fr-CH" dirty="0"/>
              <a:t>- STAIRCASE</a:t>
            </a:r>
            <a:br>
              <a:rPr lang="fr-CH" dirty="0"/>
            </a:br>
            <a:r>
              <a:rPr lang="fr-CH" dirty="0"/>
              <a:t>- PLATFORM</a:t>
            </a:r>
            <a:br>
              <a:rPr lang="fr-CH" dirty="0"/>
            </a:br>
            <a:r>
              <a:rPr lang="fr-CH" dirty="0"/>
              <a:t>- STEEL SHEET</a:t>
            </a:r>
            <a:br>
              <a:rPr lang="fr-CH" dirty="0"/>
            </a:br>
            <a:br>
              <a:rPr lang="fr-CH" dirty="0"/>
            </a:br>
            <a:r>
              <a:rPr lang="fr-CH" dirty="0"/>
              <a:t>TO BE REMOVED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3124E3-0068-E7C0-29A9-49662BA51DFD}"/>
              </a:ext>
            </a:extLst>
          </p:cNvPr>
          <p:cNvCxnSpPr>
            <a:cxnSpLocks/>
          </p:cNvCxnSpPr>
          <p:nvPr/>
        </p:nvCxnSpPr>
        <p:spPr>
          <a:xfrm flipV="1">
            <a:off x="1429555" y="2326462"/>
            <a:ext cx="1951150" cy="8055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8809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28256</TotalTime>
  <Words>370</Words>
  <Application>Microsoft Office PowerPoint</Application>
  <PresentationFormat>On-screen Show (4:3)</PresentationFormat>
  <Paragraphs>81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Garamond</vt:lpstr>
      <vt:lpstr>Helvetica</vt:lpstr>
      <vt:lpstr>Roboto</vt:lpstr>
      <vt:lpstr>Times New Roman</vt:lpstr>
      <vt:lpstr>Wingdings</vt:lpstr>
      <vt:lpstr>1_Pixel</vt:lpstr>
      <vt:lpstr>AD/ELENA FACILITY  </vt:lpstr>
      <vt:lpstr>Anticipated Services Disruptions</vt:lpstr>
      <vt:lpstr>AD ring / infrastructure </vt:lpstr>
      <vt:lpstr>AD ring sector 1A, 1B,2A,3,4</vt:lpstr>
      <vt:lpstr>AD Ring sector 2B</vt:lpstr>
      <vt:lpstr>AD ring sector 2B - extraction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 ring sector 2B – re-installation</vt:lpstr>
      <vt:lpstr>ELENA + TELMAX works</vt:lpstr>
      <vt:lpstr>ELENA restart</vt:lpstr>
      <vt:lpstr>AD restart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86</cp:revision>
  <cp:lastPrinted>2018-02-09T07:23:44Z</cp:lastPrinted>
  <dcterms:created xsi:type="dcterms:W3CDTF">2023-02-22T09:31:10Z</dcterms:created>
  <dcterms:modified xsi:type="dcterms:W3CDTF">2024-11-27T14:00:40Z</dcterms:modified>
</cp:coreProperties>
</file>