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10" r:id="rId5"/>
    <p:sldId id="337" r:id="rId6"/>
    <p:sldId id="347" r:id="rId7"/>
    <p:sldId id="344" r:id="rId8"/>
    <p:sldId id="346" r:id="rId9"/>
    <p:sldId id="322" r:id="rId10"/>
    <p:sldId id="345" r:id="rId11"/>
    <p:sldId id="324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9B570E1-CFFA-F280-BAED-DB325FDF417B}" name="Bridges, Jessica L" initials="BL" userId="S::bridges@uta.edu::7543e851-fc57-4885-b57d-2df771cc28b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2184"/>
    <a:srgbClr val="00599B"/>
    <a:srgbClr val="80F571"/>
    <a:srgbClr val="13409F"/>
    <a:srgbClr val="CAB447"/>
    <a:srgbClr val="FFE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AC6F15-2F58-425D-AB8E-CD57E5FC0508}" v="8" dt="2024-05-17T04:39:21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wn, Brad" userId="e29ac9c4-0e92-4704-8a4b-59f2f350a78d" providerId="ADAL" clId="{B7EA43E4-01B7-4D80-A42C-879B86B05228}"/>
    <pc:docChg chg="undo custSel modSld sldOrd">
      <pc:chgData name="Brown, Brad" userId="e29ac9c4-0e92-4704-8a4b-59f2f350a78d" providerId="ADAL" clId="{B7EA43E4-01B7-4D80-A42C-879B86B05228}" dt="2024-05-17T14:05:39.466" v="31" actId="1076"/>
      <pc:docMkLst>
        <pc:docMk/>
      </pc:docMkLst>
      <pc:sldChg chg="addSp delSp modSp mod">
        <pc:chgData name="Brown, Brad" userId="e29ac9c4-0e92-4704-8a4b-59f2f350a78d" providerId="ADAL" clId="{B7EA43E4-01B7-4D80-A42C-879B86B05228}" dt="2024-05-17T14:01:19.763" v="11" actId="1076"/>
        <pc:sldMkLst>
          <pc:docMk/>
          <pc:sldMk cId="3895628310" sldId="322"/>
        </pc:sldMkLst>
        <pc:picChg chg="del">
          <ac:chgData name="Brown, Brad" userId="e29ac9c4-0e92-4704-8a4b-59f2f350a78d" providerId="ADAL" clId="{B7EA43E4-01B7-4D80-A42C-879B86B05228}" dt="2024-05-17T13:55:09.253" v="1" actId="478"/>
          <ac:picMkLst>
            <pc:docMk/>
            <pc:sldMk cId="3895628310" sldId="322"/>
            <ac:picMk id="7" creationId="{9DDB6EF6-CEC0-33CB-86F2-759D25106C84}"/>
          </ac:picMkLst>
        </pc:picChg>
        <pc:picChg chg="add mod">
          <ac:chgData name="Brown, Brad" userId="e29ac9c4-0e92-4704-8a4b-59f2f350a78d" providerId="ADAL" clId="{B7EA43E4-01B7-4D80-A42C-879B86B05228}" dt="2024-05-17T14:01:19.763" v="11" actId="1076"/>
          <ac:picMkLst>
            <pc:docMk/>
            <pc:sldMk cId="3895628310" sldId="322"/>
            <ac:picMk id="9" creationId="{D24AFD35-555B-73CB-4FC2-35D1526DBE13}"/>
          </ac:picMkLst>
        </pc:picChg>
      </pc:sldChg>
      <pc:sldChg chg="modSp mod">
        <pc:chgData name="Brown, Brad" userId="e29ac9c4-0e92-4704-8a4b-59f2f350a78d" providerId="ADAL" clId="{B7EA43E4-01B7-4D80-A42C-879B86B05228}" dt="2024-05-17T14:04:08.155" v="27" actId="20577"/>
        <pc:sldMkLst>
          <pc:docMk/>
          <pc:sldMk cId="3143053607" sldId="324"/>
        </pc:sldMkLst>
        <pc:spChg chg="mod">
          <ac:chgData name="Brown, Brad" userId="e29ac9c4-0e92-4704-8a4b-59f2f350a78d" providerId="ADAL" clId="{B7EA43E4-01B7-4D80-A42C-879B86B05228}" dt="2024-05-17T14:04:08.155" v="27" actId="20577"/>
          <ac:spMkLst>
            <pc:docMk/>
            <pc:sldMk cId="3143053607" sldId="324"/>
            <ac:spMk id="3" creationId="{35F25015-7802-15BE-2753-D83C98C30AC6}"/>
          </ac:spMkLst>
        </pc:spChg>
      </pc:sldChg>
      <pc:sldChg chg="addSp delSp mod">
        <pc:chgData name="Brown, Brad" userId="e29ac9c4-0e92-4704-8a4b-59f2f350a78d" providerId="ADAL" clId="{B7EA43E4-01B7-4D80-A42C-879B86B05228}" dt="2024-05-17T14:02:13.780" v="13" actId="478"/>
        <pc:sldMkLst>
          <pc:docMk/>
          <pc:sldMk cId="2515626271" sldId="345"/>
        </pc:sldMkLst>
        <pc:picChg chg="add del">
          <ac:chgData name="Brown, Brad" userId="e29ac9c4-0e92-4704-8a4b-59f2f350a78d" providerId="ADAL" clId="{B7EA43E4-01B7-4D80-A42C-879B86B05228}" dt="2024-05-17T14:02:13.780" v="13" actId="478"/>
          <ac:picMkLst>
            <pc:docMk/>
            <pc:sldMk cId="2515626271" sldId="345"/>
            <ac:picMk id="8" creationId="{D25821A1-9249-18A0-184D-43DA6B172A90}"/>
          </ac:picMkLst>
        </pc:picChg>
      </pc:sldChg>
      <pc:sldChg chg="addSp delSp modSp mod ord">
        <pc:chgData name="Brown, Brad" userId="e29ac9c4-0e92-4704-8a4b-59f2f350a78d" providerId="ADAL" clId="{B7EA43E4-01B7-4D80-A42C-879B86B05228}" dt="2024-05-17T14:05:39.466" v="31" actId="1076"/>
        <pc:sldMkLst>
          <pc:docMk/>
          <pc:sldMk cId="2087336496" sldId="346"/>
        </pc:sldMkLst>
        <pc:spChg chg="del mod">
          <ac:chgData name="Brown, Brad" userId="e29ac9c4-0e92-4704-8a4b-59f2f350a78d" providerId="ADAL" clId="{B7EA43E4-01B7-4D80-A42C-879B86B05228}" dt="2024-05-17T13:56:05.963" v="3" actId="478"/>
          <ac:spMkLst>
            <pc:docMk/>
            <pc:sldMk cId="2087336496" sldId="346"/>
            <ac:spMk id="6" creationId="{53AF340D-44CC-5DAB-FC7B-E71FB9DE847F}"/>
          </ac:spMkLst>
        </pc:spChg>
        <pc:picChg chg="add mod">
          <ac:chgData name="Brown, Brad" userId="e29ac9c4-0e92-4704-8a4b-59f2f350a78d" providerId="ADAL" clId="{B7EA43E4-01B7-4D80-A42C-879B86B05228}" dt="2024-05-17T14:00:03.851" v="7" actId="1076"/>
          <ac:picMkLst>
            <pc:docMk/>
            <pc:sldMk cId="2087336496" sldId="346"/>
            <ac:picMk id="8" creationId="{A6CA6849-5112-2B0E-332D-B78FF5DBB91E}"/>
          </ac:picMkLst>
        </pc:picChg>
        <pc:picChg chg="add mod">
          <ac:chgData name="Brown, Brad" userId="e29ac9c4-0e92-4704-8a4b-59f2f350a78d" providerId="ADAL" clId="{B7EA43E4-01B7-4D80-A42C-879B86B05228}" dt="2024-05-17T14:05:39.466" v="31" actId="1076"/>
          <ac:picMkLst>
            <pc:docMk/>
            <pc:sldMk cId="2087336496" sldId="346"/>
            <ac:picMk id="10" creationId="{424BFD4D-D910-28DE-3885-527230D8526A}"/>
          </ac:picMkLst>
        </pc:picChg>
      </pc:sldChg>
    </pc:docChg>
  </pc:docChgLst>
  <pc:docChgLst>
    <pc:chgData name="Brown, Brad" userId="e29ac9c4-0e92-4704-8a4b-59f2f350a78d" providerId="ADAL" clId="{A43A43C8-1E77-40D7-8FF7-016F21C486A7}"/>
    <pc:docChg chg="custSel modSld">
      <pc:chgData name="Brown, Brad" userId="e29ac9c4-0e92-4704-8a4b-59f2f350a78d" providerId="ADAL" clId="{A43A43C8-1E77-40D7-8FF7-016F21C486A7}" dt="2023-11-18T03:20:17.121" v="28" actId="20577"/>
      <pc:docMkLst>
        <pc:docMk/>
      </pc:docMkLst>
      <pc:sldChg chg="modSp mod">
        <pc:chgData name="Brown, Brad" userId="e29ac9c4-0e92-4704-8a4b-59f2f350a78d" providerId="ADAL" clId="{A43A43C8-1E77-40D7-8FF7-016F21C486A7}" dt="2023-11-13T02:15:31.108" v="0" actId="12"/>
        <pc:sldMkLst>
          <pc:docMk/>
          <pc:sldMk cId="973360644" sldId="334"/>
        </pc:sldMkLst>
        <pc:spChg chg="mod">
          <ac:chgData name="Brown, Brad" userId="e29ac9c4-0e92-4704-8a4b-59f2f350a78d" providerId="ADAL" clId="{A43A43C8-1E77-40D7-8FF7-016F21C486A7}" dt="2023-11-13T02:15:31.108" v="0" actId="12"/>
          <ac:spMkLst>
            <pc:docMk/>
            <pc:sldMk cId="973360644" sldId="334"/>
            <ac:spMk id="3" creationId="{C7D4FCBE-C744-64DF-B586-E86AE56A34B9}"/>
          </ac:spMkLst>
        </pc:spChg>
      </pc:sldChg>
      <pc:sldChg chg="addSp delSp modSp mod">
        <pc:chgData name="Brown, Brad" userId="e29ac9c4-0e92-4704-8a4b-59f2f350a78d" providerId="ADAL" clId="{A43A43C8-1E77-40D7-8FF7-016F21C486A7}" dt="2023-11-13T02:31:33.580" v="3" actId="1076"/>
        <pc:sldMkLst>
          <pc:docMk/>
          <pc:sldMk cId="331294181" sldId="335"/>
        </pc:sldMkLst>
        <pc:spChg chg="add mod">
          <ac:chgData name="Brown, Brad" userId="e29ac9c4-0e92-4704-8a4b-59f2f350a78d" providerId="ADAL" clId="{A43A43C8-1E77-40D7-8FF7-016F21C486A7}" dt="2023-11-13T02:31:33.580" v="3" actId="1076"/>
          <ac:spMkLst>
            <pc:docMk/>
            <pc:sldMk cId="331294181" sldId="335"/>
            <ac:spMk id="5" creationId="{57806A42-A83E-A40F-A4F1-C5F5CC09ACD5}"/>
          </ac:spMkLst>
        </pc:spChg>
        <pc:picChg chg="del">
          <ac:chgData name="Brown, Brad" userId="e29ac9c4-0e92-4704-8a4b-59f2f350a78d" providerId="ADAL" clId="{A43A43C8-1E77-40D7-8FF7-016F21C486A7}" dt="2023-11-13T02:31:26.094" v="1" actId="478"/>
          <ac:picMkLst>
            <pc:docMk/>
            <pc:sldMk cId="331294181" sldId="335"/>
            <ac:picMk id="6" creationId="{86BE31DC-2B4E-BEE0-C03A-3DAB4AA6C6C5}"/>
          </ac:picMkLst>
        </pc:picChg>
        <pc:picChg chg="del">
          <ac:chgData name="Brown, Brad" userId="e29ac9c4-0e92-4704-8a4b-59f2f350a78d" providerId="ADAL" clId="{A43A43C8-1E77-40D7-8FF7-016F21C486A7}" dt="2023-11-13T02:31:27.812" v="2" actId="478"/>
          <ac:picMkLst>
            <pc:docMk/>
            <pc:sldMk cId="331294181" sldId="335"/>
            <ac:picMk id="9" creationId="{16182A5C-9459-65FE-369E-D446F5BF6E15}"/>
          </ac:picMkLst>
        </pc:picChg>
      </pc:sldChg>
      <pc:sldChg chg="modSp mod">
        <pc:chgData name="Brown, Brad" userId="e29ac9c4-0e92-4704-8a4b-59f2f350a78d" providerId="ADAL" clId="{A43A43C8-1E77-40D7-8FF7-016F21C486A7}" dt="2023-11-18T02:32:28.393" v="26" actId="20577"/>
        <pc:sldMkLst>
          <pc:docMk/>
          <pc:sldMk cId="1516367027" sldId="337"/>
        </pc:sldMkLst>
        <pc:spChg chg="mod">
          <ac:chgData name="Brown, Brad" userId="e29ac9c4-0e92-4704-8a4b-59f2f350a78d" providerId="ADAL" clId="{A43A43C8-1E77-40D7-8FF7-016F21C486A7}" dt="2023-11-18T02:32:28.393" v="26" actId="20577"/>
          <ac:spMkLst>
            <pc:docMk/>
            <pc:sldMk cId="1516367027" sldId="337"/>
            <ac:spMk id="4" creationId="{23820703-6381-A76B-90C4-D591F97CE514}"/>
          </ac:spMkLst>
        </pc:spChg>
      </pc:sldChg>
      <pc:sldChg chg="modSp mod">
        <pc:chgData name="Brown, Brad" userId="e29ac9c4-0e92-4704-8a4b-59f2f350a78d" providerId="ADAL" clId="{A43A43C8-1E77-40D7-8FF7-016F21C486A7}" dt="2023-11-18T03:20:17.121" v="28" actId="20577"/>
        <pc:sldMkLst>
          <pc:docMk/>
          <pc:sldMk cId="3058138306" sldId="342"/>
        </pc:sldMkLst>
        <pc:spChg chg="mod">
          <ac:chgData name="Brown, Brad" userId="e29ac9c4-0e92-4704-8a4b-59f2f350a78d" providerId="ADAL" clId="{A43A43C8-1E77-40D7-8FF7-016F21C486A7}" dt="2023-11-18T03:20:17.121" v="28" actId="20577"/>
          <ac:spMkLst>
            <pc:docMk/>
            <pc:sldMk cId="3058138306" sldId="342"/>
            <ac:spMk id="3" creationId="{190F7AF6-D67F-FABF-F026-512F5A3D1DA2}"/>
          </ac:spMkLst>
        </pc:spChg>
      </pc:sldChg>
    </pc:docChg>
  </pc:docChgLst>
  <pc:docChgLst>
    <pc:chgData name="Brown, Brad" userId="e29ac9c4-0e92-4704-8a4b-59f2f350a78d" providerId="ADAL" clId="{F3AC6F15-2F58-425D-AB8E-CD57E5FC0508}"/>
    <pc:docChg chg="custSel addSld delSld modSld sldOrd modMainMaster">
      <pc:chgData name="Brown, Brad" userId="e29ac9c4-0e92-4704-8a4b-59f2f350a78d" providerId="ADAL" clId="{F3AC6F15-2F58-425D-AB8E-CD57E5FC0508}" dt="2024-05-17T04:42:21.119" v="1737" actId="1076"/>
      <pc:docMkLst>
        <pc:docMk/>
      </pc:docMkLst>
      <pc:sldChg chg="modSp mod">
        <pc:chgData name="Brown, Brad" userId="e29ac9c4-0e92-4704-8a4b-59f2f350a78d" providerId="ADAL" clId="{F3AC6F15-2F58-425D-AB8E-CD57E5FC0508}" dt="2024-05-17T04:09:33.978" v="18" actId="14100"/>
        <pc:sldMkLst>
          <pc:docMk/>
          <pc:sldMk cId="371677575" sldId="310"/>
        </pc:sldMkLst>
        <pc:spChg chg="mod">
          <ac:chgData name="Brown, Brad" userId="e29ac9c4-0e92-4704-8a4b-59f2f350a78d" providerId="ADAL" clId="{F3AC6F15-2F58-425D-AB8E-CD57E5FC0508}" dt="2024-05-17T04:08:56.021" v="0"/>
          <ac:spMkLst>
            <pc:docMk/>
            <pc:sldMk cId="371677575" sldId="310"/>
            <ac:spMk id="2" creationId="{50D9653C-4233-EFCC-54A5-2CBE2F074A9D}"/>
          </ac:spMkLst>
        </pc:spChg>
        <pc:spChg chg="mod">
          <ac:chgData name="Brown, Brad" userId="e29ac9c4-0e92-4704-8a4b-59f2f350a78d" providerId="ADAL" clId="{F3AC6F15-2F58-425D-AB8E-CD57E5FC0508}" dt="2024-05-17T04:09:10.048" v="1"/>
          <ac:spMkLst>
            <pc:docMk/>
            <pc:sldMk cId="371677575" sldId="310"/>
            <ac:spMk id="4" creationId="{14745043-23C7-404B-399B-2F7FE5D7E6A5}"/>
          </ac:spMkLst>
        </pc:spChg>
        <pc:spChg chg="mod">
          <ac:chgData name="Brown, Brad" userId="e29ac9c4-0e92-4704-8a4b-59f2f350a78d" providerId="ADAL" clId="{F3AC6F15-2F58-425D-AB8E-CD57E5FC0508}" dt="2024-05-17T04:09:33.978" v="18" actId="14100"/>
          <ac:spMkLst>
            <pc:docMk/>
            <pc:sldMk cId="371677575" sldId="310"/>
            <ac:spMk id="5" creationId="{D42FFF99-F958-30FA-229E-041DEBB1A3C5}"/>
          </ac:spMkLst>
        </pc:spChg>
      </pc:sldChg>
      <pc:sldChg chg="addSp modSp mod">
        <pc:chgData name="Brown, Brad" userId="e29ac9c4-0e92-4704-8a4b-59f2f350a78d" providerId="ADAL" clId="{F3AC6F15-2F58-425D-AB8E-CD57E5FC0508}" dt="2024-05-17T04:23:50.472" v="646" actId="1076"/>
        <pc:sldMkLst>
          <pc:docMk/>
          <pc:sldMk cId="3895628310" sldId="322"/>
        </pc:sldMkLst>
        <pc:spChg chg="mod">
          <ac:chgData name="Brown, Brad" userId="e29ac9c4-0e92-4704-8a4b-59f2f350a78d" providerId="ADAL" clId="{F3AC6F15-2F58-425D-AB8E-CD57E5FC0508}" dt="2024-05-17T04:21:19.418" v="434" actId="20577"/>
          <ac:spMkLst>
            <pc:docMk/>
            <pc:sldMk cId="3895628310" sldId="322"/>
            <ac:spMk id="2" creationId="{6919C475-E99B-9059-9BF3-596928F34789}"/>
          </ac:spMkLst>
        </pc:spChg>
        <pc:spChg chg="mod">
          <ac:chgData name="Brown, Brad" userId="e29ac9c4-0e92-4704-8a4b-59f2f350a78d" providerId="ADAL" clId="{F3AC6F15-2F58-425D-AB8E-CD57E5FC0508}" dt="2024-05-17T04:11:20.273" v="55"/>
          <ac:spMkLst>
            <pc:docMk/>
            <pc:sldMk cId="3895628310" sldId="322"/>
            <ac:spMk id="3" creationId="{9752275D-2294-E014-EB3B-134A4047EDAE}"/>
          </ac:spMkLst>
        </pc:spChg>
        <pc:spChg chg="mod">
          <ac:chgData name="Brown, Brad" userId="e29ac9c4-0e92-4704-8a4b-59f2f350a78d" providerId="ADAL" clId="{F3AC6F15-2F58-425D-AB8E-CD57E5FC0508}" dt="2024-05-17T04:22:27.832" v="631" actId="20577"/>
          <ac:spMkLst>
            <pc:docMk/>
            <pc:sldMk cId="3895628310" sldId="322"/>
            <ac:spMk id="4" creationId="{5B40DBAF-0A94-C52E-B974-9BC595E2CB1C}"/>
          </ac:spMkLst>
        </pc:spChg>
        <pc:picChg chg="add mod modCrop">
          <ac:chgData name="Brown, Brad" userId="e29ac9c4-0e92-4704-8a4b-59f2f350a78d" providerId="ADAL" clId="{F3AC6F15-2F58-425D-AB8E-CD57E5FC0508}" dt="2024-05-17T04:23:50.472" v="646" actId="1076"/>
          <ac:picMkLst>
            <pc:docMk/>
            <pc:sldMk cId="3895628310" sldId="322"/>
            <ac:picMk id="6" creationId="{5F0C4131-D1FC-B646-D42D-039277BA3820}"/>
          </ac:picMkLst>
        </pc:picChg>
        <pc:picChg chg="add mod">
          <ac:chgData name="Brown, Brad" userId="e29ac9c4-0e92-4704-8a4b-59f2f350a78d" providerId="ADAL" clId="{F3AC6F15-2F58-425D-AB8E-CD57E5FC0508}" dt="2024-05-17T04:23:29.033" v="644" actId="1076"/>
          <ac:picMkLst>
            <pc:docMk/>
            <pc:sldMk cId="3895628310" sldId="322"/>
            <ac:picMk id="7" creationId="{9DDB6EF6-CEC0-33CB-86F2-759D25106C84}"/>
          </ac:picMkLst>
        </pc:picChg>
      </pc:sldChg>
      <pc:sldChg chg="modSp mod">
        <pc:chgData name="Brown, Brad" userId="e29ac9c4-0e92-4704-8a4b-59f2f350a78d" providerId="ADAL" clId="{F3AC6F15-2F58-425D-AB8E-CD57E5FC0508}" dt="2024-05-17T04:39:06.869" v="1369" actId="20577"/>
        <pc:sldMkLst>
          <pc:docMk/>
          <pc:sldMk cId="1516367027" sldId="337"/>
        </pc:sldMkLst>
        <pc:spChg chg="mod">
          <ac:chgData name="Brown, Brad" userId="e29ac9c4-0e92-4704-8a4b-59f2f350a78d" providerId="ADAL" clId="{F3AC6F15-2F58-425D-AB8E-CD57E5FC0508}" dt="2024-05-17T04:39:06.869" v="1369" actId="20577"/>
          <ac:spMkLst>
            <pc:docMk/>
            <pc:sldMk cId="1516367027" sldId="337"/>
            <ac:spMk id="4" creationId="{23820703-6381-A76B-90C4-D591F97CE514}"/>
          </ac:spMkLst>
        </pc:spChg>
        <pc:spChg chg="mod">
          <ac:chgData name="Brown, Brad" userId="e29ac9c4-0e92-4704-8a4b-59f2f350a78d" providerId="ADAL" clId="{F3AC6F15-2F58-425D-AB8E-CD57E5FC0508}" dt="2024-05-17T04:11:14.241" v="54" actId="20577"/>
          <ac:spMkLst>
            <pc:docMk/>
            <pc:sldMk cId="1516367027" sldId="337"/>
            <ac:spMk id="6" creationId="{D5ED03EE-C570-022E-50FB-F86096D67DB2}"/>
          </ac:spMkLst>
        </pc:spChg>
      </pc:sldChg>
      <pc:sldChg chg="modSp del mod">
        <pc:chgData name="Brown, Brad" userId="e29ac9c4-0e92-4704-8a4b-59f2f350a78d" providerId="ADAL" clId="{F3AC6F15-2F58-425D-AB8E-CD57E5FC0508}" dt="2024-05-17T04:28:03.110" v="977" actId="47"/>
        <pc:sldMkLst>
          <pc:docMk/>
          <pc:sldMk cId="2689189249" sldId="338"/>
        </pc:sldMkLst>
        <pc:spChg chg="mod">
          <ac:chgData name="Brown, Brad" userId="e29ac9c4-0e92-4704-8a4b-59f2f350a78d" providerId="ADAL" clId="{F3AC6F15-2F58-425D-AB8E-CD57E5FC0508}" dt="2024-05-17T04:11:27.559" v="58"/>
          <ac:spMkLst>
            <pc:docMk/>
            <pc:sldMk cId="2689189249" sldId="338"/>
            <ac:spMk id="6" creationId="{CDDB2E8B-A7E0-130B-8D70-08ABFBCEBDE4}"/>
          </ac:spMkLst>
        </pc:spChg>
      </pc:sldChg>
      <pc:sldChg chg="modSp del mod">
        <pc:chgData name="Brown, Brad" userId="e29ac9c4-0e92-4704-8a4b-59f2f350a78d" providerId="ADAL" clId="{F3AC6F15-2F58-425D-AB8E-CD57E5FC0508}" dt="2024-05-17T04:28:04.248" v="978" actId="47"/>
        <pc:sldMkLst>
          <pc:docMk/>
          <pc:sldMk cId="788253147" sldId="339"/>
        </pc:sldMkLst>
        <pc:spChg chg="mod">
          <ac:chgData name="Brown, Brad" userId="e29ac9c4-0e92-4704-8a4b-59f2f350a78d" providerId="ADAL" clId="{F3AC6F15-2F58-425D-AB8E-CD57E5FC0508}" dt="2024-05-17T04:11:30.268" v="59"/>
          <ac:spMkLst>
            <pc:docMk/>
            <pc:sldMk cId="788253147" sldId="339"/>
            <ac:spMk id="5" creationId="{02DD8DD8-1975-4436-AB83-5B6EE62C0FA1}"/>
          </ac:spMkLst>
        </pc:spChg>
      </pc:sldChg>
      <pc:sldChg chg="modSp del mod">
        <pc:chgData name="Brown, Brad" userId="e29ac9c4-0e92-4704-8a4b-59f2f350a78d" providerId="ADAL" clId="{F3AC6F15-2F58-425D-AB8E-CD57E5FC0508}" dt="2024-05-17T04:28:01.202" v="976" actId="47"/>
        <pc:sldMkLst>
          <pc:docMk/>
          <pc:sldMk cId="2125218013" sldId="340"/>
        </pc:sldMkLst>
        <pc:spChg chg="mod">
          <ac:chgData name="Brown, Brad" userId="e29ac9c4-0e92-4704-8a4b-59f2f350a78d" providerId="ADAL" clId="{F3AC6F15-2F58-425D-AB8E-CD57E5FC0508}" dt="2024-05-17T04:11:25.201" v="57"/>
          <ac:spMkLst>
            <pc:docMk/>
            <pc:sldMk cId="2125218013" sldId="340"/>
            <ac:spMk id="5" creationId="{BC49970A-C5AB-57EB-F47B-9B0D5DCC4AB2}"/>
          </ac:spMkLst>
        </pc:spChg>
      </pc:sldChg>
      <pc:sldChg chg="modSp del mod">
        <pc:chgData name="Brown, Brad" userId="e29ac9c4-0e92-4704-8a4b-59f2f350a78d" providerId="ADAL" clId="{F3AC6F15-2F58-425D-AB8E-CD57E5FC0508}" dt="2024-05-17T04:28:09.767" v="983" actId="47"/>
        <pc:sldMkLst>
          <pc:docMk/>
          <pc:sldMk cId="2987007449" sldId="341"/>
        </pc:sldMkLst>
        <pc:spChg chg="mod">
          <ac:chgData name="Brown, Brad" userId="e29ac9c4-0e92-4704-8a4b-59f2f350a78d" providerId="ADAL" clId="{F3AC6F15-2F58-425D-AB8E-CD57E5FC0508}" dt="2024-05-17T04:11:43.890" v="63"/>
          <ac:spMkLst>
            <pc:docMk/>
            <pc:sldMk cId="2987007449" sldId="341"/>
            <ac:spMk id="5" creationId="{4D8183BC-8ECE-4B25-E210-587D426D0C9B}"/>
          </ac:spMkLst>
        </pc:spChg>
      </pc:sldChg>
      <pc:sldChg chg="modSp del mod">
        <pc:chgData name="Brown, Brad" userId="e29ac9c4-0e92-4704-8a4b-59f2f350a78d" providerId="ADAL" clId="{F3AC6F15-2F58-425D-AB8E-CD57E5FC0508}" dt="2024-05-17T04:28:05.447" v="979" actId="47"/>
        <pc:sldMkLst>
          <pc:docMk/>
          <pc:sldMk cId="3058138306" sldId="342"/>
        </pc:sldMkLst>
        <pc:spChg chg="mod">
          <ac:chgData name="Brown, Brad" userId="e29ac9c4-0e92-4704-8a4b-59f2f350a78d" providerId="ADAL" clId="{F3AC6F15-2F58-425D-AB8E-CD57E5FC0508}" dt="2024-05-17T04:11:33.479" v="60"/>
          <ac:spMkLst>
            <pc:docMk/>
            <pc:sldMk cId="3058138306" sldId="342"/>
            <ac:spMk id="5" creationId="{EB6EBD5F-1C7B-F7AC-97B2-44A9D1C9019E}"/>
          </ac:spMkLst>
        </pc:spChg>
      </pc:sldChg>
      <pc:sldChg chg="modSp del mod">
        <pc:chgData name="Brown, Brad" userId="e29ac9c4-0e92-4704-8a4b-59f2f350a78d" providerId="ADAL" clId="{F3AC6F15-2F58-425D-AB8E-CD57E5FC0508}" dt="2024-05-17T04:28:06.701" v="980" actId="47"/>
        <pc:sldMkLst>
          <pc:docMk/>
          <pc:sldMk cId="1283886204" sldId="343"/>
        </pc:sldMkLst>
        <pc:spChg chg="mod">
          <ac:chgData name="Brown, Brad" userId="e29ac9c4-0e92-4704-8a4b-59f2f350a78d" providerId="ADAL" clId="{F3AC6F15-2F58-425D-AB8E-CD57E5FC0508}" dt="2024-05-17T04:11:37.181" v="61"/>
          <ac:spMkLst>
            <pc:docMk/>
            <pc:sldMk cId="1283886204" sldId="343"/>
            <ac:spMk id="5" creationId="{AA9F5FFE-000F-CAA1-35F8-7D9F933DD906}"/>
          </ac:spMkLst>
        </pc:spChg>
      </pc:sldChg>
      <pc:sldChg chg="addSp modSp mod ord">
        <pc:chgData name="Brown, Brad" userId="e29ac9c4-0e92-4704-8a4b-59f2f350a78d" providerId="ADAL" clId="{F3AC6F15-2F58-425D-AB8E-CD57E5FC0508}" dt="2024-05-17T04:35:49.104" v="1338" actId="1076"/>
        <pc:sldMkLst>
          <pc:docMk/>
          <pc:sldMk cId="831828736" sldId="344"/>
        </pc:sldMkLst>
        <pc:spChg chg="mod">
          <ac:chgData name="Brown, Brad" userId="e29ac9c4-0e92-4704-8a4b-59f2f350a78d" providerId="ADAL" clId="{F3AC6F15-2F58-425D-AB8E-CD57E5FC0508}" dt="2024-05-17T04:28:27.840" v="1010" actId="20577"/>
          <ac:spMkLst>
            <pc:docMk/>
            <pc:sldMk cId="831828736" sldId="344"/>
            <ac:spMk id="2" creationId="{21F2AC2D-B679-25E7-6FEC-C48EB374EF83}"/>
          </ac:spMkLst>
        </pc:spChg>
        <pc:spChg chg="mod">
          <ac:chgData name="Brown, Brad" userId="e29ac9c4-0e92-4704-8a4b-59f2f350a78d" providerId="ADAL" clId="{F3AC6F15-2F58-425D-AB8E-CD57E5FC0508}" dt="2024-05-17T04:32:20.024" v="1322" actId="5793"/>
          <ac:spMkLst>
            <pc:docMk/>
            <pc:sldMk cId="831828736" sldId="344"/>
            <ac:spMk id="3" creationId="{46F5F3D1-A1F5-70ED-5A1B-A71E753FB333}"/>
          </ac:spMkLst>
        </pc:spChg>
        <pc:spChg chg="mod">
          <ac:chgData name="Brown, Brad" userId="e29ac9c4-0e92-4704-8a4b-59f2f350a78d" providerId="ADAL" clId="{F3AC6F15-2F58-425D-AB8E-CD57E5FC0508}" dt="2024-05-17T04:11:40.370" v="62"/>
          <ac:spMkLst>
            <pc:docMk/>
            <pc:sldMk cId="831828736" sldId="344"/>
            <ac:spMk id="5" creationId="{CBA0B835-D351-A8A6-1EC2-EBDA6F5B5FE3}"/>
          </ac:spMkLst>
        </pc:spChg>
        <pc:picChg chg="add mod">
          <ac:chgData name="Brown, Brad" userId="e29ac9c4-0e92-4704-8a4b-59f2f350a78d" providerId="ADAL" clId="{F3AC6F15-2F58-425D-AB8E-CD57E5FC0508}" dt="2024-05-17T04:34:48.004" v="1327" actId="1076"/>
          <ac:picMkLst>
            <pc:docMk/>
            <pc:sldMk cId="831828736" sldId="344"/>
            <ac:picMk id="7" creationId="{9401D9EE-ED22-4862-5D89-C4227CA736EA}"/>
          </ac:picMkLst>
        </pc:picChg>
        <pc:picChg chg="add mod">
          <ac:chgData name="Brown, Brad" userId="e29ac9c4-0e92-4704-8a4b-59f2f350a78d" providerId="ADAL" clId="{F3AC6F15-2F58-425D-AB8E-CD57E5FC0508}" dt="2024-05-17T04:35:47.816" v="1337" actId="14100"/>
          <ac:picMkLst>
            <pc:docMk/>
            <pc:sldMk cId="831828736" sldId="344"/>
            <ac:picMk id="9" creationId="{3B2BEDFF-3E95-0A31-1FB7-D561C9E49330}"/>
          </ac:picMkLst>
        </pc:picChg>
        <pc:picChg chg="add mod">
          <ac:chgData name="Brown, Brad" userId="e29ac9c4-0e92-4704-8a4b-59f2f350a78d" providerId="ADAL" clId="{F3AC6F15-2F58-425D-AB8E-CD57E5FC0508}" dt="2024-05-17T04:35:49.104" v="1338" actId="1076"/>
          <ac:picMkLst>
            <pc:docMk/>
            <pc:sldMk cId="831828736" sldId="344"/>
            <ac:picMk id="11" creationId="{10224610-371D-27D6-B0AC-820983DFAAF6}"/>
          </ac:picMkLst>
        </pc:picChg>
      </pc:sldChg>
      <pc:sldChg chg="addSp delSp modSp mod">
        <pc:chgData name="Brown, Brad" userId="e29ac9c4-0e92-4704-8a4b-59f2f350a78d" providerId="ADAL" clId="{F3AC6F15-2F58-425D-AB8E-CD57E5FC0508}" dt="2024-05-17T04:42:21.119" v="1737" actId="1076"/>
        <pc:sldMkLst>
          <pc:docMk/>
          <pc:sldMk cId="2515626271" sldId="345"/>
        </pc:sldMkLst>
        <pc:spChg chg="mod">
          <ac:chgData name="Brown, Brad" userId="e29ac9c4-0e92-4704-8a4b-59f2f350a78d" providerId="ADAL" clId="{F3AC6F15-2F58-425D-AB8E-CD57E5FC0508}" dt="2024-05-17T04:24:22.046" v="705" actId="20577"/>
          <ac:spMkLst>
            <pc:docMk/>
            <pc:sldMk cId="2515626271" sldId="345"/>
            <ac:spMk id="2" creationId="{38029168-D28B-71C9-3F61-F82F15BD57E7}"/>
          </ac:spMkLst>
        </pc:spChg>
        <pc:spChg chg="mod">
          <ac:chgData name="Brown, Brad" userId="e29ac9c4-0e92-4704-8a4b-59f2f350a78d" providerId="ADAL" clId="{F3AC6F15-2F58-425D-AB8E-CD57E5FC0508}" dt="2024-05-17T04:27:38.435" v="975" actId="20577"/>
          <ac:spMkLst>
            <pc:docMk/>
            <pc:sldMk cId="2515626271" sldId="345"/>
            <ac:spMk id="3" creationId="{03E1DD46-A1FF-F617-1368-E2F0AFFB65C1}"/>
          </ac:spMkLst>
        </pc:spChg>
        <pc:spChg chg="mod">
          <ac:chgData name="Brown, Brad" userId="e29ac9c4-0e92-4704-8a4b-59f2f350a78d" providerId="ADAL" clId="{F3AC6F15-2F58-425D-AB8E-CD57E5FC0508}" dt="2024-05-17T04:11:23.014" v="56"/>
          <ac:spMkLst>
            <pc:docMk/>
            <pc:sldMk cId="2515626271" sldId="345"/>
            <ac:spMk id="5" creationId="{B7267D73-161F-47A8-F65C-E4EA84992286}"/>
          </ac:spMkLst>
        </pc:spChg>
        <pc:picChg chg="add mod">
          <ac:chgData name="Brown, Brad" userId="e29ac9c4-0e92-4704-8a4b-59f2f350a78d" providerId="ADAL" clId="{F3AC6F15-2F58-425D-AB8E-CD57E5FC0508}" dt="2024-05-17T04:42:19.145" v="1736" actId="1076"/>
          <ac:picMkLst>
            <pc:docMk/>
            <pc:sldMk cId="2515626271" sldId="345"/>
            <ac:picMk id="6" creationId="{FBE7EDB3-6832-2E27-1B8C-9EA6F85456AE}"/>
          </ac:picMkLst>
        </pc:picChg>
        <pc:picChg chg="add mod">
          <ac:chgData name="Brown, Brad" userId="e29ac9c4-0e92-4704-8a4b-59f2f350a78d" providerId="ADAL" clId="{F3AC6F15-2F58-425D-AB8E-CD57E5FC0508}" dt="2024-05-17T04:42:21.119" v="1737" actId="1076"/>
          <ac:picMkLst>
            <pc:docMk/>
            <pc:sldMk cId="2515626271" sldId="345"/>
            <ac:picMk id="7" creationId="{8F432ED5-E963-7B3F-694B-028B3C598EBB}"/>
          </ac:picMkLst>
        </pc:picChg>
        <pc:picChg chg="add mod">
          <ac:chgData name="Brown, Brad" userId="e29ac9c4-0e92-4704-8a4b-59f2f350a78d" providerId="ADAL" clId="{F3AC6F15-2F58-425D-AB8E-CD57E5FC0508}" dt="2024-05-17T04:42:15.103" v="1735" actId="1076"/>
          <ac:picMkLst>
            <pc:docMk/>
            <pc:sldMk cId="2515626271" sldId="345"/>
            <ac:picMk id="8" creationId="{D25821A1-9249-18A0-184D-43DA6B172A90}"/>
          </ac:picMkLst>
        </pc:picChg>
        <pc:picChg chg="del">
          <ac:chgData name="Brown, Brad" userId="e29ac9c4-0e92-4704-8a4b-59f2f350a78d" providerId="ADAL" clId="{F3AC6F15-2F58-425D-AB8E-CD57E5FC0508}" dt="2024-05-17T04:24:24.828" v="706" actId="478"/>
          <ac:picMkLst>
            <pc:docMk/>
            <pc:sldMk cId="2515626271" sldId="345"/>
            <ac:picMk id="9" creationId="{831643D2-1C0A-CAE4-62FB-9BA745B8A2DC}"/>
          </ac:picMkLst>
        </pc:picChg>
        <pc:picChg chg="del">
          <ac:chgData name="Brown, Brad" userId="e29ac9c4-0e92-4704-8a4b-59f2f350a78d" providerId="ADAL" clId="{F3AC6F15-2F58-425D-AB8E-CD57E5FC0508}" dt="2024-05-17T04:24:25.471" v="707" actId="478"/>
          <ac:picMkLst>
            <pc:docMk/>
            <pc:sldMk cId="2515626271" sldId="345"/>
            <ac:picMk id="13" creationId="{57183D3E-D35A-83B4-3BE6-67E577DE0C90}"/>
          </ac:picMkLst>
        </pc:picChg>
      </pc:sldChg>
      <pc:sldChg chg="addSp delSp modSp add mod">
        <pc:chgData name="Brown, Brad" userId="e29ac9c4-0e92-4704-8a4b-59f2f350a78d" providerId="ADAL" clId="{F3AC6F15-2F58-425D-AB8E-CD57E5FC0508}" dt="2024-05-17T04:41:45.590" v="1731" actId="255"/>
        <pc:sldMkLst>
          <pc:docMk/>
          <pc:sldMk cId="2087336496" sldId="346"/>
        </pc:sldMkLst>
        <pc:spChg chg="mod">
          <ac:chgData name="Brown, Brad" userId="e29ac9c4-0e92-4704-8a4b-59f2f350a78d" providerId="ADAL" clId="{F3AC6F15-2F58-425D-AB8E-CD57E5FC0508}" dt="2024-05-17T04:38:21.632" v="1368" actId="20577"/>
          <ac:spMkLst>
            <pc:docMk/>
            <pc:sldMk cId="2087336496" sldId="346"/>
            <ac:spMk id="2" creationId="{21F2AC2D-B679-25E7-6FEC-C48EB374EF83}"/>
          </ac:spMkLst>
        </pc:spChg>
        <pc:spChg chg="mod">
          <ac:chgData name="Brown, Brad" userId="e29ac9c4-0e92-4704-8a4b-59f2f350a78d" providerId="ADAL" clId="{F3AC6F15-2F58-425D-AB8E-CD57E5FC0508}" dt="2024-05-17T04:41:45.590" v="1731" actId="255"/>
          <ac:spMkLst>
            <pc:docMk/>
            <pc:sldMk cId="2087336496" sldId="346"/>
            <ac:spMk id="3" creationId="{46F5F3D1-A1F5-70ED-5A1B-A71E753FB333}"/>
          </ac:spMkLst>
        </pc:spChg>
        <pc:spChg chg="add mod">
          <ac:chgData name="Brown, Brad" userId="e29ac9c4-0e92-4704-8a4b-59f2f350a78d" providerId="ADAL" clId="{F3AC6F15-2F58-425D-AB8E-CD57E5FC0508}" dt="2024-05-17T04:39:35.880" v="1397" actId="207"/>
          <ac:spMkLst>
            <pc:docMk/>
            <pc:sldMk cId="2087336496" sldId="346"/>
            <ac:spMk id="6" creationId="{53AF340D-44CC-5DAB-FC7B-E71FB9DE847F}"/>
          </ac:spMkLst>
        </pc:spChg>
        <pc:picChg chg="del">
          <ac:chgData name="Brown, Brad" userId="e29ac9c4-0e92-4704-8a4b-59f2f350a78d" providerId="ADAL" clId="{F3AC6F15-2F58-425D-AB8E-CD57E5FC0508}" dt="2024-05-17T04:39:15.744" v="1371" actId="478"/>
          <ac:picMkLst>
            <pc:docMk/>
            <pc:sldMk cId="2087336496" sldId="346"/>
            <ac:picMk id="7" creationId="{9401D9EE-ED22-4862-5D89-C4227CA736EA}"/>
          </ac:picMkLst>
        </pc:picChg>
        <pc:picChg chg="del">
          <ac:chgData name="Brown, Brad" userId="e29ac9c4-0e92-4704-8a4b-59f2f350a78d" providerId="ADAL" clId="{F3AC6F15-2F58-425D-AB8E-CD57E5FC0508}" dt="2024-05-17T04:39:16.315" v="1372" actId="478"/>
          <ac:picMkLst>
            <pc:docMk/>
            <pc:sldMk cId="2087336496" sldId="346"/>
            <ac:picMk id="9" creationId="{3B2BEDFF-3E95-0A31-1FB7-D561C9E49330}"/>
          </ac:picMkLst>
        </pc:picChg>
        <pc:picChg chg="del">
          <ac:chgData name="Brown, Brad" userId="e29ac9c4-0e92-4704-8a4b-59f2f350a78d" providerId="ADAL" clId="{F3AC6F15-2F58-425D-AB8E-CD57E5FC0508}" dt="2024-05-17T04:39:15.056" v="1370" actId="478"/>
          <ac:picMkLst>
            <pc:docMk/>
            <pc:sldMk cId="2087336496" sldId="346"/>
            <ac:picMk id="11" creationId="{10224610-371D-27D6-B0AC-820983DFAAF6}"/>
          </ac:picMkLst>
        </pc:picChg>
      </pc:sldChg>
      <pc:sldChg chg="addSp delSp modSp add mod">
        <pc:chgData name="Brown, Brad" userId="e29ac9c4-0e92-4704-8a4b-59f2f350a78d" providerId="ADAL" clId="{F3AC6F15-2F58-425D-AB8E-CD57E5FC0508}" dt="2024-05-17T04:38:01.588" v="1353" actId="14100"/>
        <pc:sldMkLst>
          <pc:docMk/>
          <pc:sldMk cId="2881362654" sldId="347"/>
        </pc:sldMkLst>
        <pc:spChg chg="del mod">
          <ac:chgData name="Brown, Brad" userId="e29ac9c4-0e92-4704-8a4b-59f2f350a78d" providerId="ADAL" clId="{F3AC6F15-2F58-425D-AB8E-CD57E5FC0508}" dt="2024-05-17T04:37:46.777" v="1349" actId="22"/>
          <ac:spMkLst>
            <pc:docMk/>
            <pc:sldMk cId="2881362654" sldId="347"/>
            <ac:spMk id="3" creationId="{46F5F3D1-A1F5-70ED-5A1B-A71E753FB333}"/>
          </ac:spMkLst>
        </pc:spChg>
        <pc:picChg chg="del">
          <ac:chgData name="Brown, Brad" userId="e29ac9c4-0e92-4704-8a4b-59f2f350a78d" providerId="ADAL" clId="{F3AC6F15-2F58-425D-AB8E-CD57E5FC0508}" dt="2024-05-17T04:37:21.197" v="1343" actId="478"/>
          <ac:picMkLst>
            <pc:docMk/>
            <pc:sldMk cId="2881362654" sldId="347"/>
            <ac:picMk id="7" creationId="{9401D9EE-ED22-4862-5D89-C4227CA736EA}"/>
          </ac:picMkLst>
        </pc:picChg>
        <pc:picChg chg="add mod">
          <ac:chgData name="Brown, Brad" userId="e29ac9c4-0e92-4704-8a4b-59f2f350a78d" providerId="ADAL" clId="{F3AC6F15-2F58-425D-AB8E-CD57E5FC0508}" dt="2024-05-17T04:37:57.226" v="1352" actId="1076"/>
          <ac:picMkLst>
            <pc:docMk/>
            <pc:sldMk cId="2881362654" sldId="347"/>
            <ac:picMk id="8" creationId="{31287642-3180-A9B5-B8C7-05238FE23007}"/>
          </ac:picMkLst>
        </pc:picChg>
        <pc:picChg chg="del">
          <ac:chgData name="Brown, Brad" userId="e29ac9c4-0e92-4704-8a4b-59f2f350a78d" providerId="ADAL" clId="{F3AC6F15-2F58-425D-AB8E-CD57E5FC0508}" dt="2024-05-17T04:37:21.865" v="1344" actId="478"/>
          <ac:picMkLst>
            <pc:docMk/>
            <pc:sldMk cId="2881362654" sldId="347"/>
            <ac:picMk id="9" creationId="{3B2BEDFF-3E95-0A31-1FB7-D561C9E49330}"/>
          </ac:picMkLst>
        </pc:picChg>
        <pc:picChg chg="del">
          <ac:chgData name="Brown, Brad" userId="e29ac9c4-0e92-4704-8a4b-59f2f350a78d" providerId="ADAL" clId="{F3AC6F15-2F58-425D-AB8E-CD57E5FC0508}" dt="2024-05-17T04:37:20.445" v="1342" actId="478"/>
          <ac:picMkLst>
            <pc:docMk/>
            <pc:sldMk cId="2881362654" sldId="347"/>
            <ac:picMk id="11" creationId="{10224610-371D-27D6-B0AC-820983DFAAF6}"/>
          </ac:picMkLst>
        </pc:picChg>
        <pc:picChg chg="add mod ord">
          <ac:chgData name="Brown, Brad" userId="e29ac9c4-0e92-4704-8a4b-59f2f350a78d" providerId="ADAL" clId="{F3AC6F15-2F58-425D-AB8E-CD57E5FC0508}" dt="2024-05-17T04:38:01.588" v="1353" actId="14100"/>
          <ac:picMkLst>
            <pc:docMk/>
            <pc:sldMk cId="2881362654" sldId="347"/>
            <ac:picMk id="12" creationId="{77B4DABD-8401-F278-2570-24B869D13FA8}"/>
          </ac:picMkLst>
        </pc:picChg>
      </pc:sldChg>
      <pc:sldMasterChg chg="modSp mod modSldLayout">
        <pc:chgData name="Brown, Brad" userId="e29ac9c4-0e92-4704-8a4b-59f2f350a78d" providerId="ADAL" clId="{F3AC6F15-2F58-425D-AB8E-CD57E5FC0508}" dt="2024-05-17T04:10:57.297" v="52" actId="20577"/>
        <pc:sldMasterMkLst>
          <pc:docMk/>
          <pc:sldMasterMk cId="484154639" sldId="2147483648"/>
        </pc:sldMasterMkLst>
        <pc:spChg chg="mod">
          <ac:chgData name="Brown, Brad" userId="e29ac9c4-0e92-4704-8a4b-59f2f350a78d" providerId="ADAL" clId="{F3AC6F15-2F58-425D-AB8E-CD57E5FC0508}" dt="2024-05-17T04:10:57.297" v="52" actId="20577"/>
          <ac:spMkLst>
            <pc:docMk/>
            <pc:sldMasterMk cId="484154639" sldId="2147483648"/>
            <ac:spMk id="5" creationId="{A28A0831-FFE0-8694-9A4B-9589EB41AE94}"/>
          </ac:spMkLst>
        </pc:spChg>
        <pc:sldLayoutChg chg="modSp mod">
          <pc:chgData name="Brown, Brad" userId="e29ac9c4-0e92-4704-8a4b-59f2f350a78d" providerId="ADAL" clId="{F3AC6F15-2F58-425D-AB8E-CD57E5FC0508}" dt="2024-05-17T04:10:37.396" v="46" actId="14100"/>
          <pc:sldLayoutMkLst>
            <pc:docMk/>
            <pc:sldMasterMk cId="484154639" sldId="2147483648"/>
            <pc:sldLayoutMk cId="4266960257" sldId="2147483650"/>
          </pc:sldLayoutMkLst>
          <pc:spChg chg="mod">
            <ac:chgData name="Brown, Brad" userId="e29ac9c4-0e92-4704-8a4b-59f2f350a78d" providerId="ADAL" clId="{F3AC6F15-2F58-425D-AB8E-CD57E5FC0508}" dt="2024-05-17T04:10:37.396" v="46" actId="14100"/>
            <ac:spMkLst>
              <pc:docMk/>
              <pc:sldMasterMk cId="484154639" sldId="2147483648"/>
              <pc:sldLayoutMk cId="4266960257" sldId="2147483650"/>
              <ac:spMk id="4" creationId="{4CF0BDA2-5F64-FC26-18EC-95B259392B9C}"/>
            </ac:spMkLst>
          </pc:spChg>
        </pc:sldLayoutChg>
        <pc:sldLayoutChg chg="modSp mod">
          <pc:chgData name="Brown, Brad" userId="e29ac9c4-0e92-4704-8a4b-59f2f350a78d" providerId="ADAL" clId="{F3AC6F15-2F58-425D-AB8E-CD57E5FC0508}" dt="2024-05-17T04:10:47.347" v="48" actId="14100"/>
          <pc:sldLayoutMkLst>
            <pc:docMk/>
            <pc:sldMasterMk cId="484154639" sldId="2147483648"/>
            <pc:sldLayoutMk cId="3993759362" sldId="2147483665"/>
          </pc:sldLayoutMkLst>
          <pc:spChg chg="mod">
            <ac:chgData name="Brown, Brad" userId="e29ac9c4-0e92-4704-8a4b-59f2f350a78d" providerId="ADAL" clId="{F3AC6F15-2F58-425D-AB8E-CD57E5FC0508}" dt="2024-05-17T04:10:47.347" v="48" actId="14100"/>
            <ac:spMkLst>
              <pc:docMk/>
              <pc:sldMasterMk cId="484154639" sldId="2147483648"/>
              <pc:sldLayoutMk cId="3993759362" sldId="2147483665"/>
              <ac:spMk id="6" creationId="{EAA2365A-5D0D-E0DD-D698-BF6ACC0369D4}"/>
            </ac:spMkLst>
          </pc:spChg>
        </pc:sldLayoutChg>
      </pc:sldMasterChg>
    </pc:docChg>
  </pc:docChgLst>
  <pc:docChgLst>
    <pc:chgData name="Brown, Brad" userId="e29ac9c4-0e92-4704-8a4b-59f2f350a78d" providerId="ADAL" clId="{FADF9AAB-82C8-4AA4-B525-F8C24F65CDB3}"/>
    <pc:docChg chg="undo redo custSel addSld delSld modSld modMainMaster">
      <pc:chgData name="Brown, Brad" userId="e29ac9c4-0e92-4704-8a4b-59f2f350a78d" providerId="ADAL" clId="{FADF9AAB-82C8-4AA4-B525-F8C24F65CDB3}" dt="2023-11-14T18:58:43.555" v="4598" actId="20577"/>
      <pc:docMkLst>
        <pc:docMk/>
      </pc:docMkLst>
      <pc:sldChg chg="addSp delSp modSp mod modClrScheme chgLayout">
        <pc:chgData name="Brown, Brad" userId="e29ac9c4-0e92-4704-8a4b-59f2f350a78d" providerId="ADAL" clId="{FADF9AAB-82C8-4AA4-B525-F8C24F65CDB3}" dt="2023-11-13T20:43:34.472" v="970" actId="207"/>
        <pc:sldMkLst>
          <pc:docMk/>
          <pc:sldMk cId="371677575" sldId="310"/>
        </pc:sldMkLst>
        <pc:spChg chg="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2" creationId="{50D9653C-4233-EFCC-54A5-2CBE2F074A9D}"/>
          </ac:spMkLst>
        </pc:spChg>
        <pc:spChg chg="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3" creationId="{2425BA68-93F5-3558-F315-37BDBDEB1230}"/>
          </ac:spMkLst>
        </pc:spChg>
        <pc:spChg chg="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4" creationId="{14745043-23C7-404B-399B-2F7FE5D7E6A5}"/>
          </ac:spMkLst>
        </pc:spChg>
        <pc:spChg chg="mod ord">
          <ac:chgData name="Brown, Brad" userId="e29ac9c4-0e92-4704-8a4b-59f2f350a78d" providerId="ADAL" clId="{FADF9AAB-82C8-4AA4-B525-F8C24F65CDB3}" dt="2023-11-13T20:43:34.472" v="970" actId="207"/>
          <ac:spMkLst>
            <pc:docMk/>
            <pc:sldMk cId="371677575" sldId="310"/>
            <ac:spMk id="5" creationId="{D42FFF99-F958-30FA-229E-041DEBB1A3C5}"/>
          </ac:spMkLst>
        </pc:spChg>
        <pc:spChg chg="add del 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6" creationId="{32832BD5-C234-440A-2607-CBC5FB4B09F4}"/>
          </ac:spMkLst>
        </pc:spChg>
        <pc:spChg chg="add del 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7" creationId="{5D82F845-77E5-4A35-00FD-5D7501609290}"/>
          </ac:spMkLst>
        </pc:spChg>
        <pc:spChg chg="add del mod ord">
          <ac:chgData name="Brown, Brad" userId="e29ac9c4-0e92-4704-8a4b-59f2f350a78d" providerId="ADAL" clId="{FADF9AAB-82C8-4AA4-B525-F8C24F65CDB3}" dt="2023-11-13T20:30:32.069" v="509" actId="700"/>
          <ac:spMkLst>
            <pc:docMk/>
            <pc:sldMk cId="371677575" sldId="310"/>
            <ac:spMk id="8" creationId="{1AD35E93-A69B-5240-75EE-22D597B60D3B}"/>
          </ac:spMkLst>
        </pc:spChg>
      </pc:sldChg>
      <pc:sldChg chg="del">
        <pc:chgData name="Brown, Brad" userId="e29ac9c4-0e92-4704-8a4b-59f2f350a78d" providerId="ADAL" clId="{FADF9AAB-82C8-4AA4-B525-F8C24F65CDB3}" dt="2023-11-13T18:16:37.974" v="1" actId="47"/>
        <pc:sldMkLst>
          <pc:docMk/>
          <pc:sldMk cId="336992620" sldId="327"/>
        </pc:sldMkLst>
      </pc:sldChg>
      <pc:sldChg chg="del">
        <pc:chgData name="Brown, Brad" userId="e29ac9c4-0e92-4704-8a4b-59f2f350a78d" providerId="ADAL" clId="{FADF9AAB-82C8-4AA4-B525-F8C24F65CDB3}" dt="2023-11-13T18:18:43.976" v="253" actId="47"/>
        <pc:sldMkLst>
          <pc:docMk/>
          <pc:sldMk cId="928377577" sldId="328"/>
        </pc:sldMkLst>
      </pc:sldChg>
      <pc:sldChg chg="del">
        <pc:chgData name="Brown, Brad" userId="e29ac9c4-0e92-4704-8a4b-59f2f350a78d" providerId="ADAL" clId="{FADF9AAB-82C8-4AA4-B525-F8C24F65CDB3}" dt="2023-11-13T18:18:43.976" v="253" actId="47"/>
        <pc:sldMkLst>
          <pc:docMk/>
          <pc:sldMk cId="1694496078" sldId="330"/>
        </pc:sldMkLst>
      </pc:sldChg>
      <pc:sldChg chg="del">
        <pc:chgData name="Brown, Brad" userId="e29ac9c4-0e92-4704-8a4b-59f2f350a78d" providerId="ADAL" clId="{FADF9AAB-82C8-4AA4-B525-F8C24F65CDB3}" dt="2023-11-13T18:18:43.976" v="253" actId="47"/>
        <pc:sldMkLst>
          <pc:docMk/>
          <pc:sldMk cId="78764907" sldId="332"/>
        </pc:sldMkLst>
      </pc:sldChg>
      <pc:sldChg chg="modSp del mod">
        <pc:chgData name="Brown, Brad" userId="e29ac9c4-0e92-4704-8a4b-59f2f350a78d" providerId="ADAL" clId="{FADF9AAB-82C8-4AA4-B525-F8C24F65CDB3}" dt="2023-11-13T20:48:50.638" v="1028" actId="2696"/>
        <pc:sldMkLst>
          <pc:docMk/>
          <pc:sldMk cId="973360644" sldId="334"/>
        </pc:sldMkLst>
        <pc:spChg chg="mod">
          <ac:chgData name="Brown, Brad" userId="e29ac9c4-0e92-4704-8a4b-59f2f350a78d" providerId="ADAL" clId="{FADF9AAB-82C8-4AA4-B525-F8C24F65CDB3}" dt="2023-11-13T20:28:01.398" v="312" actId="20577"/>
          <ac:spMkLst>
            <pc:docMk/>
            <pc:sldMk cId="973360644" sldId="334"/>
            <ac:spMk id="2" creationId="{6919C475-E99B-9059-9BF3-596928F34789}"/>
          </ac:spMkLst>
        </pc:spChg>
        <pc:spChg chg="mod">
          <ac:chgData name="Brown, Brad" userId="e29ac9c4-0e92-4704-8a4b-59f2f350a78d" providerId="ADAL" clId="{FADF9AAB-82C8-4AA4-B525-F8C24F65CDB3}" dt="2023-11-13T20:36:14.503" v="680" actId="1076"/>
          <ac:spMkLst>
            <pc:docMk/>
            <pc:sldMk cId="973360644" sldId="334"/>
            <ac:spMk id="3" creationId="{C7D4FCBE-C744-64DF-B586-E86AE56A34B9}"/>
          </ac:spMkLst>
        </pc:spChg>
      </pc:sldChg>
      <pc:sldChg chg="del">
        <pc:chgData name="Brown, Brad" userId="e29ac9c4-0e92-4704-8a4b-59f2f350a78d" providerId="ADAL" clId="{FADF9AAB-82C8-4AA4-B525-F8C24F65CDB3}" dt="2023-11-13T18:18:43.976" v="253" actId="47"/>
        <pc:sldMkLst>
          <pc:docMk/>
          <pc:sldMk cId="331294181" sldId="335"/>
        </pc:sldMkLst>
      </pc:sldChg>
      <pc:sldChg chg="del">
        <pc:chgData name="Brown, Brad" userId="e29ac9c4-0e92-4704-8a4b-59f2f350a78d" providerId="ADAL" clId="{FADF9AAB-82C8-4AA4-B525-F8C24F65CDB3}" dt="2023-11-13T18:18:37.485" v="252" actId="2696"/>
        <pc:sldMkLst>
          <pc:docMk/>
          <pc:sldMk cId="561612193" sldId="336"/>
        </pc:sldMkLst>
      </pc:sldChg>
      <pc:sldChg chg="delSp modSp new mod">
        <pc:chgData name="Brown, Brad" userId="e29ac9c4-0e92-4704-8a4b-59f2f350a78d" providerId="ADAL" clId="{FADF9AAB-82C8-4AA4-B525-F8C24F65CDB3}" dt="2023-11-14T15:42:14.278" v="4479" actId="20577"/>
        <pc:sldMkLst>
          <pc:docMk/>
          <pc:sldMk cId="1516367027" sldId="337"/>
        </pc:sldMkLst>
        <pc:spChg chg="mod">
          <ac:chgData name="Brown, Brad" userId="e29ac9c4-0e92-4704-8a4b-59f2f350a78d" providerId="ADAL" clId="{FADF9AAB-82C8-4AA4-B525-F8C24F65CDB3}" dt="2023-11-13T18:16:44.999" v="9" actId="20577"/>
          <ac:spMkLst>
            <pc:docMk/>
            <pc:sldMk cId="1516367027" sldId="337"/>
            <ac:spMk id="2" creationId="{168EB9AE-ED19-55B8-77AB-6EA8CF9CB789}"/>
          </ac:spMkLst>
        </pc:spChg>
        <pc:spChg chg="del">
          <ac:chgData name="Brown, Brad" userId="e29ac9c4-0e92-4704-8a4b-59f2f350a78d" providerId="ADAL" clId="{FADF9AAB-82C8-4AA4-B525-F8C24F65CDB3}" dt="2023-11-13T18:16:42.173" v="2" actId="478"/>
          <ac:spMkLst>
            <pc:docMk/>
            <pc:sldMk cId="1516367027" sldId="337"/>
            <ac:spMk id="3" creationId="{0F49527C-DB9F-4477-9160-9FF2F8A97960}"/>
          </ac:spMkLst>
        </pc:spChg>
        <pc:spChg chg="mod">
          <ac:chgData name="Brown, Brad" userId="e29ac9c4-0e92-4704-8a4b-59f2f350a78d" providerId="ADAL" clId="{FADF9AAB-82C8-4AA4-B525-F8C24F65CDB3}" dt="2023-11-14T15:42:14.278" v="4479" actId="20577"/>
          <ac:spMkLst>
            <pc:docMk/>
            <pc:sldMk cId="1516367027" sldId="337"/>
            <ac:spMk id="4" creationId="{23820703-6381-A76B-90C4-D591F97CE514}"/>
          </ac:spMkLst>
        </pc:spChg>
      </pc:sldChg>
      <pc:sldChg chg="delSp modSp new mod">
        <pc:chgData name="Brown, Brad" userId="e29ac9c4-0e92-4704-8a4b-59f2f350a78d" providerId="ADAL" clId="{FADF9AAB-82C8-4AA4-B525-F8C24F65CDB3}" dt="2023-11-14T15:42:27.631" v="4482" actId="20577"/>
        <pc:sldMkLst>
          <pc:docMk/>
          <pc:sldMk cId="2689189249" sldId="338"/>
        </pc:sldMkLst>
        <pc:spChg chg="mod">
          <ac:chgData name="Brown, Brad" userId="e29ac9c4-0e92-4704-8a4b-59f2f350a78d" providerId="ADAL" clId="{FADF9AAB-82C8-4AA4-B525-F8C24F65CDB3}" dt="2023-11-13T20:39:27.102" v="818" actId="20577"/>
          <ac:spMkLst>
            <pc:docMk/>
            <pc:sldMk cId="2689189249" sldId="338"/>
            <ac:spMk id="2" creationId="{FC5BBC38-AA17-6424-A29B-3772EC8FAFEC}"/>
          </ac:spMkLst>
        </pc:spChg>
        <pc:spChg chg="del">
          <ac:chgData name="Brown, Brad" userId="e29ac9c4-0e92-4704-8a4b-59f2f350a78d" providerId="ADAL" clId="{FADF9AAB-82C8-4AA4-B525-F8C24F65CDB3}" dt="2023-11-13T18:18:50.961" v="255" actId="478"/>
          <ac:spMkLst>
            <pc:docMk/>
            <pc:sldMk cId="2689189249" sldId="338"/>
            <ac:spMk id="3" creationId="{570806B5-2BF1-7FC6-A9DC-72E0BEF71116}"/>
          </ac:spMkLst>
        </pc:spChg>
        <pc:spChg chg="mod">
          <ac:chgData name="Brown, Brad" userId="e29ac9c4-0e92-4704-8a4b-59f2f350a78d" providerId="ADAL" clId="{FADF9AAB-82C8-4AA4-B525-F8C24F65CDB3}" dt="2023-11-14T15:42:27.631" v="4482" actId="20577"/>
          <ac:spMkLst>
            <pc:docMk/>
            <pc:sldMk cId="2689189249" sldId="338"/>
            <ac:spMk id="4" creationId="{D4934EE0-F67F-BA15-C4CB-667B9AB85D9D}"/>
          </ac:spMkLst>
        </pc:spChg>
      </pc:sldChg>
      <pc:sldChg chg="new del">
        <pc:chgData name="Brown, Brad" userId="e29ac9c4-0e92-4704-8a4b-59f2f350a78d" providerId="ADAL" clId="{FADF9AAB-82C8-4AA4-B525-F8C24F65CDB3}" dt="2023-11-13T20:29:58.750" v="502" actId="2696"/>
        <pc:sldMkLst>
          <pc:docMk/>
          <pc:sldMk cId="520990690" sldId="339"/>
        </pc:sldMkLst>
      </pc:sldChg>
      <pc:sldChg chg="addSp delSp modSp new mod">
        <pc:chgData name="Brown, Brad" userId="e29ac9c4-0e92-4704-8a4b-59f2f350a78d" providerId="ADAL" clId="{FADF9AAB-82C8-4AA4-B525-F8C24F65CDB3}" dt="2023-11-14T18:47:51.180" v="4509" actId="20577"/>
        <pc:sldMkLst>
          <pc:docMk/>
          <pc:sldMk cId="788253147" sldId="339"/>
        </pc:sldMkLst>
        <pc:spChg chg="mod">
          <ac:chgData name="Brown, Brad" userId="e29ac9c4-0e92-4704-8a4b-59f2f350a78d" providerId="ADAL" clId="{FADF9AAB-82C8-4AA4-B525-F8C24F65CDB3}" dt="2023-11-13T20:47:10.156" v="1027" actId="20577"/>
          <ac:spMkLst>
            <pc:docMk/>
            <pc:sldMk cId="788253147" sldId="339"/>
            <ac:spMk id="2" creationId="{BEFC6939-598A-B28B-4071-23C375845380}"/>
          </ac:spMkLst>
        </pc:spChg>
        <pc:spChg chg="mod">
          <ac:chgData name="Brown, Brad" userId="e29ac9c4-0e92-4704-8a4b-59f2f350a78d" providerId="ADAL" clId="{FADF9AAB-82C8-4AA4-B525-F8C24F65CDB3}" dt="2023-11-14T18:47:51.180" v="4509" actId="20577"/>
          <ac:spMkLst>
            <pc:docMk/>
            <pc:sldMk cId="788253147" sldId="339"/>
            <ac:spMk id="3" creationId="{D3A5E398-8B9F-5474-CE92-7F5C0E91C788}"/>
          </ac:spMkLst>
        </pc:spChg>
        <pc:picChg chg="add mod">
          <ac:chgData name="Brown, Brad" userId="e29ac9c4-0e92-4704-8a4b-59f2f350a78d" providerId="ADAL" clId="{FADF9AAB-82C8-4AA4-B525-F8C24F65CDB3}" dt="2023-11-13T21:19:07.247" v="1833" actId="1076"/>
          <ac:picMkLst>
            <pc:docMk/>
            <pc:sldMk cId="788253147" sldId="339"/>
            <ac:picMk id="7" creationId="{7CABF3FE-5AC4-A0B8-5119-62CBB9B409B6}"/>
          </ac:picMkLst>
        </pc:picChg>
        <pc:picChg chg="add del mod">
          <ac:chgData name="Brown, Brad" userId="e29ac9c4-0e92-4704-8a4b-59f2f350a78d" providerId="ADAL" clId="{FADF9AAB-82C8-4AA4-B525-F8C24F65CDB3}" dt="2023-11-13T21:15:36.952" v="1782" actId="478"/>
          <ac:picMkLst>
            <pc:docMk/>
            <pc:sldMk cId="788253147" sldId="339"/>
            <ac:picMk id="9" creationId="{DD102341-89B4-62B5-5A9F-9890A7C7392E}"/>
          </ac:picMkLst>
        </pc:picChg>
        <pc:picChg chg="add mod ord modCrop">
          <ac:chgData name="Brown, Brad" userId="e29ac9c4-0e92-4704-8a4b-59f2f350a78d" providerId="ADAL" clId="{FADF9AAB-82C8-4AA4-B525-F8C24F65CDB3}" dt="2023-11-13T21:18:58.976" v="1831" actId="732"/>
          <ac:picMkLst>
            <pc:docMk/>
            <pc:sldMk cId="788253147" sldId="339"/>
            <ac:picMk id="11" creationId="{02DFE9FF-318A-6A46-32B4-D763DFBE6CAA}"/>
          </ac:picMkLst>
        </pc:picChg>
        <pc:picChg chg="add mod">
          <ac:chgData name="Brown, Brad" userId="e29ac9c4-0e92-4704-8a4b-59f2f350a78d" providerId="ADAL" clId="{FADF9AAB-82C8-4AA4-B525-F8C24F65CDB3}" dt="2023-11-13T21:19:03.755" v="1832" actId="1076"/>
          <ac:picMkLst>
            <pc:docMk/>
            <pc:sldMk cId="788253147" sldId="339"/>
            <ac:picMk id="13" creationId="{B9DA3354-5952-0DDA-F39C-16BC756735C0}"/>
          </ac:picMkLst>
        </pc:picChg>
      </pc:sldChg>
      <pc:sldChg chg="new del">
        <pc:chgData name="Brown, Brad" userId="e29ac9c4-0e92-4704-8a4b-59f2f350a78d" providerId="ADAL" clId="{FADF9AAB-82C8-4AA4-B525-F8C24F65CDB3}" dt="2023-11-13T20:30:18.728" v="504" actId="2696"/>
        <pc:sldMkLst>
          <pc:docMk/>
          <pc:sldMk cId="3289782588" sldId="339"/>
        </pc:sldMkLst>
      </pc:sldChg>
      <pc:sldChg chg="modSp new mod">
        <pc:chgData name="Brown, Brad" userId="e29ac9c4-0e92-4704-8a4b-59f2f350a78d" providerId="ADAL" clId="{FADF9AAB-82C8-4AA4-B525-F8C24F65CDB3}" dt="2023-11-14T15:42:18.028" v="4481" actId="27636"/>
        <pc:sldMkLst>
          <pc:docMk/>
          <pc:sldMk cId="2125218013" sldId="340"/>
        </pc:sldMkLst>
        <pc:spChg chg="mod">
          <ac:chgData name="Brown, Brad" userId="e29ac9c4-0e92-4704-8a4b-59f2f350a78d" providerId="ADAL" clId="{FADF9AAB-82C8-4AA4-B525-F8C24F65CDB3}" dt="2023-11-14T15:42:18.028" v="4481" actId="27636"/>
          <ac:spMkLst>
            <pc:docMk/>
            <pc:sldMk cId="2125218013" sldId="340"/>
            <ac:spMk id="2" creationId="{EC8CF41A-3B54-F8C6-10CE-1F180FB40815}"/>
          </ac:spMkLst>
        </pc:spChg>
        <pc:spChg chg="mod">
          <ac:chgData name="Brown, Brad" userId="e29ac9c4-0e92-4704-8a4b-59f2f350a78d" providerId="ADAL" clId="{FADF9AAB-82C8-4AA4-B525-F8C24F65CDB3}" dt="2023-11-13T20:48:54.348" v="1030"/>
          <ac:spMkLst>
            <pc:docMk/>
            <pc:sldMk cId="2125218013" sldId="340"/>
            <ac:spMk id="3" creationId="{4E40217A-F136-00B1-D1E1-CB8CDD3AFA3B}"/>
          </ac:spMkLst>
        </pc:spChg>
      </pc:sldChg>
      <pc:sldChg chg="modSp new mod">
        <pc:chgData name="Brown, Brad" userId="e29ac9c4-0e92-4704-8a4b-59f2f350a78d" providerId="ADAL" clId="{FADF9AAB-82C8-4AA4-B525-F8C24F65CDB3}" dt="2023-11-14T15:41:41.211" v="4461" actId="5793"/>
        <pc:sldMkLst>
          <pc:docMk/>
          <pc:sldMk cId="2987007449" sldId="341"/>
        </pc:sldMkLst>
        <pc:spChg chg="mod">
          <ac:chgData name="Brown, Brad" userId="e29ac9c4-0e92-4704-8a4b-59f2f350a78d" providerId="ADAL" clId="{FADF9AAB-82C8-4AA4-B525-F8C24F65CDB3}" dt="2023-11-13T21:01:53.577" v="1250" actId="20577"/>
          <ac:spMkLst>
            <pc:docMk/>
            <pc:sldMk cId="2987007449" sldId="341"/>
            <ac:spMk id="2" creationId="{096FF157-7E63-9BAB-A497-E22F1C01DC94}"/>
          </ac:spMkLst>
        </pc:spChg>
        <pc:spChg chg="mod">
          <ac:chgData name="Brown, Brad" userId="e29ac9c4-0e92-4704-8a4b-59f2f350a78d" providerId="ADAL" clId="{FADF9AAB-82C8-4AA4-B525-F8C24F65CDB3}" dt="2023-11-14T15:41:41.211" v="4461" actId="5793"/>
          <ac:spMkLst>
            <pc:docMk/>
            <pc:sldMk cId="2987007449" sldId="341"/>
            <ac:spMk id="3" creationId="{D7286CFB-2724-6E58-DCF4-5B1E7A9C060E}"/>
          </ac:spMkLst>
        </pc:spChg>
      </pc:sldChg>
      <pc:sldChg chg="addSp delSp modSp new mod">
        <pc:chgData name="Brown, Brad" userId="e29ac9c4-0e92-4704-8a4b-59f2f350a78d" providerId="ADAL" clId="{FADF9AAB-82C8-4AA4-B525-F8C24F65CDB3}" dt="2023-11-14T15:31:29.528" v="4362" actId="13926"/>
        <pc:sldMkLst>
          <pc:docMk/>
          <pc:sldMk cId="3058138306" sldId="342"/>
        </pc:sldMkLst>
        <pc:spChg chg="mod">
          <ac:chgData name="Brown, Brad" userId="e29ac9c4-0e92-4704-8a4b-59f2f350a78d" providerId="ADAL" clId="{FADF9AAB-82C8-4AA4-B525-F8C24F65CDB3}" dt="2023-11-13T21:46:01.602" v="2949" actId="1076"/>
          <ac:spMkLst>
            <pc:docMk/>
            <pc:sldMk cId="3058138306" sldId="342"/>
            <ac:spMk id="2" creationId="{D6E42CFD-A298-C0C1-39F5-0759CAF7524B}"/>
          </ac:spMkLst>
        </pc:spChg>
        <pc:spChg chg="mod">
          <ac:chgData name="Brown, Brad" userId="e29ac9c4-0e92-4704-8a4b-59f2f350a78d" providerId="ADAL" clId="{FADF9AAB-82C8-4AA4-B525-F8C24F65CDB3}" dt="2023-11-14T15:31:29.528" v="4362" actId="13926"/>
          <ac:spMkLst>
            <pc:docMk/>
            <pc:sldMk cId="3058138306" sldId="342"/>
            <ac:spMk id="3" creationId="{190F7AF6-D67F-FABF-F026-512F5A3D1DA2}"/>
          </ac:spMkLst>
        </pc:spChg>
        <pc:picChg chg="add mod">
          <ac:chgData name="Brown, Brad" userId="e29ac9c4-0e92-4704-8a4b-59f2f350a78d" providerId="ADAL" clId="{FADF9AAB-82C8-4AA4-B525-F8C24F65CDB3}" dt="2023-11-13T21:51:34.602" v="2970" actId="1076"/>
          <ac:picMkLst>
            <pc:docMk/>
            <pc:sldMk cId="3058138306" sldId="342"/>
            <ac:picMk id="7" creationId="{4005CCE3-C110-2F56-16F5-261980F7164B}"/>
          </ac:picMkLst>
        </pc:picChg>
        <pc:picChg chg="add mod">
          <ac:chgData name="Brown, Brad" userId="e29ac9c4-0e92-4704-8a4b-59f2f350a78d" providerId="ADAL" clId="{FADF9AAB-82C8-4AA4-B525-F8C24F65CDB3}" dt="2023-11-13T21:51:36.234" v="2971" actId="1076"/>
          <ac:picMkLst>
            <pc:docMk/>
            <pc:sldMk cId="3058138306" sldId="342"/>
            <ac:picMk id="9" creationId="{7ACE10EA-B950-2DCB-0D5A-73AF52A2AB43}"/>
          </ac:picMkLst>
        </pc:picChg>
        <pc:picChg chg="add del mod">
          <ac:chgData name="Brown, Brad" userId="e29ac9c4-0e92-4704-8a4b-59f2f350a78d" providerId="ADAL" clId="{FADF9AAB-82C8-4AA4-B525-F8C24F65CDB3}" dt="2023-11-13T21:46:10.531" v="2952" actId="21"/>
          <ac:picMkLst>
            <pc:docMk/>
            <pc:sldMk cId="3058138306" sldId="342"/>
            <ac:picMk id="11" creationId="{283BF5AC-A0D6-36B9-8260-5C5811785BE9}"/>
          </ac:picMkLst>
        </pc:picChg>
        <pc:picChg chg="add mod">
          <ac:chgData name="Brown, Brad" userId="e29ac9c4-0e92-4704-8a4b-59f2f350a78d" providerId="ADAL" clId="{FADF9AAB-82C8-4AA4-B525-F8C24F65CDB3}" dt="2023-11-13T21:51:31.866" v="2969" actId="1076"/>
          <ac:picMkLst>
            <pc:docMk/>
            <pc:sldMk cId="3058138306" sldId="342"/>
            <ac:picMk id="13" creationId="{2A21AEBE-A261-89BF-6613-18F06D1B5E6D}"/>
          </ac:picMkLst>
        </pc:picChg>
        <pc:picChg chg="add mod">
          <ac:chgData name="Brown, Brad" userId="e29ac9c4-0e92-4704-8a4b-59f2f350a78d" providerId="ADAL" clId="{FADF9AAB-82C8-4AA4-B525-F8C24F65CDB3}" dt="2023-11-13T21:51:28.412" v="2967" actId="1076"/>
          <ac:picMkLst>
            <pc:docMk/>
            <pc:sldMk cId="3058138306" sldId="342"/>
            <ac:picMk id="15" creationId="{FFFF02AE-09FD-B7A2-A5D3-91D096AAC3F3}"/>
          </ac:picMkLst>
        </pc:picChg>
      </pc:sldChg>
      <pc:sldChg chg="addSp modSp new mod">
        <pc:chgData name="Brown, Brad" userId="e29ac9c4-0e92-4704-8a4b-59f2f350a78d" providerId="ADAL" clId="{FADF9AAB-82C8-4AA4-B525-F8C24F65CDB3}" dt="2023-11-14T04:25:09.499" v="3941" actId="1076"/>
        <pc:sldMkLst>
          <pc:docMk/>
          <pc:sldMk cId="1283886204" sldId="343"/>
        </pc:sldMkLst>
        <pc:spChg chg="mod">
          <ac:chgData name="Brown, Brad" userId="e29ac9c4-0e92-4704-8a4b-59f2f350a78d" providerId="ADAL" clId="{FADF9AAB-82C8-4AA4-B525-F8C24F65CDB3}" dt="2023-11-13T21:55:01.076" v="3129" actId="313"/>
          <ac:spMkLst>
            <pc:docMk/>
            <pc:sldMk cId="1283886204" sldId="343"/>
            <ac:spMk id="2" creationId="{529B040D-1287-FAAA-F8C6-43ED1BF25C5C}"/>
          </ac:spMkLst>
        </pc:spChg>
        <pc:spChg chg="mod">
          <ac:chgData name="Brown, Brad" userId="e29ac9c4-0e92-4704-8a4b-59f2f350a78d" providerId="ADAL" clId="{FADF9AAB-82C8-4AA4-B525-F8C24F65CDB3}" dt="2023-11-14T04:23:28.467" v="3920" actId="20577"/>
          <ac:spMkLst>
            <pc:docMk/>
            <pc:sldMk cId="1283886204" sldId="343"/>
            <ac:spMk id="3" creationId="{2FC11246-55FA-96FE-EA00-626B9D4CE350}"/>
          </ac:spMkLst>
        </pc:spChg>
        <pc:picChg chg="add mod">
          <ac:chgData name="Brown, Brad" userId="e29ac9c4-0e92-4704-8a4b-59f2f350a78d" providerId="ADAL" clId="{FADF9AAB-82C8-4AA4-B525-F8C24F65CDB3}" dt="2023-11-14T04:25:06.751" v="3940" actId="1076"/>
          <ac:picMkLst>
            <pc:docMk/>
            <pc:sldMk cId="1283886204" sldId="343"/>
            <ac:picMk id="7" creationId="{5138F6E8-D402-E543-ACB1-A97EBECA2DAA}"/>
          </ac:picMkLst>
        </pc:picChg>
        <pc:picChg chg="add mod">
          <ac:chgData name="Brown, Brad" userId="e29ac9c4-0e92-4704-8a4b-59f2f350a78d" providerId="ADAL" clId="{FADF9AAB-82C8-4AA4-B525-F8C24F65CDB3}" dt="2023-11-14T04:25:09.499" v="3941" actId="1076"/>
          <ac:picMkLst>
            <pc:docMk/>
            <pc:sldMk cId="1283886204" sldId="343"/>
            <ac:picMk id="9" creationId="{7967E711-6615-AAC5-894F-DC851A01E167}"/>
          </ac:picMkLst>
        </pc:picChg>
      </pc:sldChg>
      <pc:sldChg chg="modSp new mod">
        <pc:chgData name="Brown, Brad" userId="e29ac9c4-0e92-4704-8a4b-59f2f350a78d" providerId="ADAL" clId="{FADF9AAB-82C8-4AA4-B525-F8C24F65CDB3}" dt="2023-11-14T18:58:43.555" v="4598" actId="20577"/>
        <pc:sldMkLst>
          <pc:docMk/>
          <pc:sldMk cId="831828736" sldId="344"/>
        </pc:sldMkLst>
        <pc:spChg chg="mod">
          <ac:chgData name="Brown, Brad" userId="e29ac9c4-0e92-4704-8a4b-59f2f350a78d" providerId="ADAL" clId="{FADF9AAB-82C8-4AA4-B525-F8C24F65CDB3}" dt="2023-11-14T18:58:43.555" v="4598" actId="20577"/>
          <ac:spMkLst>
            <pc:docMk/>
            <pc:sldMk cId="831828736" sldId="344"/>
            <ac:spMk id="2" creationId="{21F2AC2D-B679-25E7-6FEC-C48EB374EF83}"/>
          </ac:spMkLst>
        </pc:spChg>
        <pc:spChg chg="mod">
          <ac:chgData name="Brown, Brad" userId="e29ac9c4-0e92-4704-8a4b-59f2f350a78d" providerId="ADAL" clId="{FADF9AAB-82C8-4AA4-B525-F8C24F65CDB3}" dt="2023-11-14T18:58:36.649" v="4592" actId="20577"/>
          <ac:spMkLst>
            <pc:docMk/>
            <pc:sldMk cId="831828736" sldId="344"/>
            <ac:spMk id="3" creationId="{46F5F3D1-A1F5-70ED-5A1B-A71E753FB333}"/>
          </ac:spMkLst>
        </pc:spChg>
      </pc:sldChg>
      <pc:sldChg chg="modSp new del mod">
        <pc:chgData name="Brown, Brad" userId="e29ac9c4-0e92-4704-8a4b-59f2f350a78d" providerId="ADAL" clId="{FADF9AAB-82C8-4AA4-B525-F8C24F65CDB3}" dt="2023-11-14T04:25:13.227" v="3942" actId="2696"/>
        <pc:sldMkLst>
          <pc:docMk/>
          <pc:sldMk cId="3248381442" sldId="344"/>
        </pc:sldMkLst>
        <pc:spChg chg="mod">
          <ac:chgData name="Brown, Brad" userId="e29ac9c4-0e92-4704-8a4b-59f2f350a78d" providerId="ADAL" clId="{FADF9AAB-82C8-4AA4-B525-F8C24F65CDB3}" dt="2023-11-13T21:54:58.104" v="3128" actId="20577"/>
          <ac:spMkLst>
            <pc:docMk/>
            <pc:sldMk cId="3248381442" sldId="344"/>
            <ac:spMk id="2" creationId="{781A7689-F9F9-415A-F9F4-CC3A158C186C}"/>
          </ac:spMkLst>
        </pc:spChg>
      </pc:sldChg>
      <pc:sldChg chg="modSp mod">
        <pc:chgData name="Brown, Brad" userId="e29ac9c4-0e92-4704-8a4b-59f2f350a78d" providerId="ADAL" clId="{FADF9AAB-82C8-4AA4-B525-F8C24F65CDB3}" dt="2023-11-14T18:57:55.473" v="4538" actId="1035"/>
        <pc:sldMkLst>
          <pc:docMk/>
          <pc:sldMk cId="2515626271" sldId="345"/>
        </pc:sldMkLst>
        <pc:spChg chg="mod">
          <ac:chgData name="Brown, Brad" userId="e29ac9c4-0e92-4704-8a4b-59f2f350a78d" providerId="ADAL" clId="{FADF9AAB-82C8-4AA4-B525-F8C24F65CDB3}" dt="2023-11-14T18:48:10.612" v="4533" actId="20577"/>
          <ac:spMkLst>
            <pc:docMk/>
            <pc:sldMk cId="2515626271" sldId="345"/>
            <ac:spMk id="3" creationId="{03E1DD46-A1FF-F617-1368-E2F0AFFB65C1}"/>
          </ac:spMkLst>
        </pc:spChg>
        <pc:picChg chg="mod">
          <ac:chgData name="Brown, Brad" userId="e29ac9c4-0e92-4704-8a4b-59f2f350a78d" providerId="ADAL" clId="{FADF9AAB-82C8-4AA4-B525-F8C24F65CDB3}" dt="2023-11-14T18:57:55.473" v="4538" actId="1035"/>
          <ac:picMkLst>
            <pc:docMk/>
            <pc:sldMk cId="2515626271" sldId="345"/>
            <ac:picMk id="9" creationId="{831643D2-1C0A-CAE4-62FB-9BA745B8A2DC}"/>
          </ac:picMkLst>
        </pc:picChg>
      </pc:sldChg>
      <pc:sldMasterChg chg="modSp modSldLayout">
        <pc:chgData name="Brown, Brad" userId="e29ac9c4-0e92-4704-8a4b-59f2f350a78d" providerId="ADAL" clId="{FADF9AAB-82C8-4AA4-B525-F8C24F65CDB3}" dt="2023-11-13T20:38:28.368" v="800" actId="1076"/>
        <pc:sldMasterMkLst>
          <pc:docMk/>
          <pc:sldMasterMk cId="484154639" sldId="2147483648"/>
        </pc:sldMasterMkLst>
        <pc:spChg chg="mod">
          <ac:chgData name="Brown, Brad" userId="e29ac9c4-0e92-4704-8a4b-59f2f350a78d" providerId="ADAL" clId="{FADF9AAB-82C8-4AA4-B525-F8C24F65CDB3}" dt="2023-11-13T18:21:09.767" v="263" actId="207"/>
          <ac:spMkLst>
            <pc:docMk/>
            <pc:sldMasterMk cId="484154639" sldId="2147483648"/>
            <ac:spMk id="4" creationId="{72D60E7B-EF0D-E548-59F4-6CE456ED0B1F}"/>
          </ac:spMkLst>
        </pc:spChg>
        <pc:spChg chg="mod">
          <ac:chgData name="Brown, Brad" userId="e29ac9c4-0e92-4704-8a4b-59f2f350a78d" providerId="ADAL" clId="{FADF9AAB-82C8-4AA4-B525-F8C24F65CDB3}" dt="2023-11-13T18:21:06.761" v="262" actId="207"/>
          <ac:spMkLst>
            <pc:docMk/>
            <pc:sldMasterMk cId="484154639" sldId="2147483648"/>
            <ac:spMk id="5" creationId="{A28A0831-FFE0-8694-9A4B-9589EB41AE94}"/>
          </ac:spMkLst>
        </pc:spChg>
        <pc:sldLayoutChg chg="delSp modSp mod">
          <pc:chgData name="Brown, Brad" userId="e29ac9c4-0e92-4704-8a4b-59f2f350a78d" providerId="ADAL" clId="{FADF9AAB-82C8-4AA4-B525-F8C24F65CDB3}" dt="2023-11-13T20:38:28.368" v="800" actId="1076"/>
          <pc:sldLayoutMkLst>
            <pc:docMk/>
            <pc:sldMasterMk cId="484154639" sldId="2147483648"/>
            <pc:sldLayoutMk cId="4266960257" sldId="2147483650"/>
          </pc:sldLayoutMkLst>
          <pc:spChg chg="del">
            <ac:chgData name="Brown, Brad" userId="e29ac9c4-0e92-4704-8a4b-59f2f350a78d" providerId="ADAL" clId="{FADF9AAB-82C8-4AA4-B525-F8C24F65CDB3}" dt="2023-11-13T20:38:25.680" v="799" actId="478"/>
            <ac:spMkLst>
              <pc:docMk/>
              <pc:sldMasterMk cId="484154639" sldId="2147483648"/>
              <pc:sldLayoutMk cId="4266960257" sldId="2147483650"/>
              <ac:spMk id="5" creationId="{5B196C90-74A6-5E42-A204-A1E0DBCB6799}"/>
            </ac:spMkLst>
          </pc:spChg>
          <pc:spChg chg="mod">
            <ac:chgData name="Brown, Brad" userId="e29ac9c4-0e92-4704-8a4b-59f2f350a78d" providerId="ADAL" clId="{FADF9AAB-82C8-4AA4-B525-F8C24F65CDB3}" dt="2023-11-13T20:38:28.368" v="800" actId="1076"/>
            <ac:spMkLst>
              <pc:docMk/>
              <pc:sldMasterMk cId="484154639" sldId="2147483648"/>
              <pc:sldLayoutMk cId="4266960257" sldId="2147483650"/>
              <ac:spMk id="6" creationId="{4F275BD8-ECF8-F54B-B4E2-A66F7AB27D86}"/>
            </ac:spMkLst>
          </pc:spChg>
        </pc:sldLayoutChg>
      </pc:sldMasterChg>
    </pc:docChg>
  </pc:docChgLst>
  <pc:docChgLst>
    <pc:chgData name="Brown, Brad" userId="e29ac9c4-0e92-4704-8a4b-59f2f350a78d" providerId="ADAL" clId="{786E3B3A-9E38-4E78-8AC4-7DF964C028C1}"/>
    <pc:docChg chg="undo custSel addSld modSld">
      <pc:chgData name="Brown, Brad" userId="e29ac9c4-0e92-4704-8a4b-59f2f350a78d" providerId="ADAL" clId="{786E3B3A-9E38-4E78-8AC4-7DF964C028C1}" dt="2023-11-14T05:48:56.971" v="644" actId="20577"/>
      <pc:docMkLst>
        <pc:docMk/>
      </pc:docMkLst>
      <pc:sldChg chg="modSp mod">
        <pc:chgData name="Brown, Brad" userId="e29ac9c4-0e92-4704-8a4b-59f2f350a78d" providerId="ADAL" clId="{786E3B3A-9E38-4E78-8AC4-7DF964C028C1}" dt="2023-11-14T05:18:17.593" v="597" actId="20577"/>
        <pc:sldMkLst>
          <pc:docMk/>
          <pc:sldMk cId="3895628310" sldId="322"/>
        </pc:sldMkLst>
        <pc:spChg chg="mod">
          <ac:chgData name="Brown, Brad" userId="e29ac9c4-0e92-4704-8a4b-59f2f350a78d" providerId="ADAL" clId="{786E3B3A-9E38-4E78-8AC4-7DF964C028C1}" dt="2023-11-14T05:18:17.593" v="597" actId="20577"/>
          <ac:spMkLst>
            <pc:docMk/>
            <pc:sldMk cId="3895628310" sldId="322"/>
            <ac:spMk id="4" creationId="{5B40DBAF-0A94-C52E-B974-9BC595E2CB1C}"/>
          </ac:spMkLst>
        </pc:spChg>
      </pc:sldChg>
      <pc:sldChg chg="modSp mod">
        <pc:chgData name="Brown, Brad" userId="e29ac9c4-0e92-4704-8a4b-59f2f350a78d" providerId="ADAL" clId="{786E3B3A-9E38-4E78-8AC4-7DF964C028C1}" dt="2023-11-14T05:04:32.060" v="68" actId="20577"/>
        <pc:sldMkLst>
          <pc:docMk/>
          <pc:sldMk cId="2125218013" sldId="340"/>
        </pc:sldMkLst>
        <pc:spChg chg="mod">
          <ac:chgData name="Brown, Brad" userId="e29ac9c4-0e92-4704-8a4b-59f2f350a78d" providerId="ADAL" clId="{786E3B3A-9E38-4E78-8AC4-7DF964C028C1}" dt="2023-11-14T05:03:43.856" v="46" actId="20577"/>
          <ac:spMkLst>
            <pc:docMk/>
            <pc:sldMk cId="2125218013" sldId="340"/>
            <ac:spMk id="2" creationId="{EC8CF41A-3B54-F8C6-10CE-1F180FB40815}"/>
          </ac:spMkLst>
        </pc:spChg>
        <pc:spChg chg="mod">
          <ac:chgData name="Brown, Brad" userId="e29ac9c4-0e92-4704-8a4b-59f2f350a78d" providerId="ADAL" clId="{786E3B3A-9E38-4E78-8AC4-7DF964C028C1}" dt="2023-11-14T05:04:32.060" v="68" actId="20577"/>
          <ac:spMkLst>
            <pc:docMk/>
            <pc:sldMk cId="2125218013" sldId="340"/>
            <ac:spMk id="3" creationId="{4E40217A-F136-00B1-D1E1-CB8CDD3AFA3B}"/>
          </ac:spMkLst>
        </pc:spChg>
      </pc:sldChg>
      <pc:sldChg chg="modSp mod">
        <pc:chgData name="Brown, Brad" userId="e29ac9c4-0e92-4704-8a4b-59f2f350a78d" providerId="ADAL" clId="{786E3B3A-9E38-4E78-8AC4-7DF964C028C1}" dt="2023-11-14T05:20:06.660" v="625" actId="20577"/>
        <pc:sldMkLst>
          <pc:docMk/>
          <pc:sldMk cId="2987007449" sldId="341"/>
        </pc:sldMkLst>
        <pc:spChg chg="mod">
          <ac:chgData name="Brown, Brad" userId="e29ac9c4-0e92-4704-8a4b-59f2f350a78d" providerId="ADAL" clId="{786E3B3A-9E38-4E78-8AC4-7DF964C028C1}" dt="2023-11-14T05:20:06.660" v="625" actId="20577"/>
          <ac:spMkLst>
            <pc:docMk/>
            <pc:sldMk cId="2987007449" sldId="341"/>
            <ac:spMk id="3" creationId="{D7286CFB-2724-6E58-DCF4-5B1E7A9C060E}"/>
          </ac:spMkLst>
        </pc:spChg>
      </pc:sldChg>
      <pc:sldChg chg="modSp mod">
        <pc:chgData name="Brown, Brad" userId="e29ac9c4-0e92-4704-8a4b-59f2f350a78d" providerId="ADAL" clId="{786E3B3A-9E38-4E78-8AC4-7DF964C028C1}" dt="2023-11-14T05:20:38.188" v="643" actId="20577"/>
        <pc:sldMkLst>
          <pc:docMk/>
          <pc:sldMk cId="1283886204" sldId="343"/>
        </pc:sldMkLst>
        <pc:spChg chg="mod">
          <ac:chgData name="Brown, Brad" userId="e29ac9c4-0e92-4704-8a4b-59f2f350a78d" providerId="ADAL" clId="{786E3B3A-9E38-4E78-8AC4-7DF964C028C1}" dt="2023-11-14T05:20:38.188" v="643" actId="20577"/>
          <ac:spMkLst>
            <pc:docMk/>
            <pc:sldMk cId="1283886204" sldId="343"/>
            <ac:spMk id="3" creationId="{2FC11246-55FA-96FE-EA00-626B9D4CE350}"/>
          </ac:spMkLst>
        </pc:spChg>
      </pc:sldChg>
      <pc:sldChg chg="modSp mod">
        <pc:chgData name="Brown, Brad" userId="e29ac9c4-0e92-4704-8a4b-59f2f350a78d" providerId="ADAL" clId="{786E3B3A-9E38-4E78-8AC4-7DF964C028C1}" dt="2023-11-14T05:48:56.971" v="644" actId="20577"/>
        <pc:sldMkLst>
          <pc:docMk/>
          <pc:sldMk cId="831828736" sldId="344"/>
        </pc:sldMkLst>
        <pc:spChg chg="mod">
          <ac:chgData name="Brown, Brad" userId="e29ac9c4-0e92-4704-8a4b-59f2f350a78d" providerId="ADAL" clId="{786E3B3A-9E38-4E78-8AC4-7DF964C028C1}" dt="2023-11-14T05:48:56.971" v="644" actId="20577"/>
          <ac:spMkLst>
            <pc:docMk/>
            <pc:sldMk cId="831828736" sldId="344"/>
            <ac:spMk id="3" creationId="{46F5F3D1-A1F5-70ED-5A1B-A71E753FB333}"/>
          </ac:spMkLst>
        </pc:spChg>
      </pc:sldChg>
      <pc:sldChg chg="addSp delSp modSp new mod">
        <pc:chgData name="Brown, Brad" userId="e29ac9c4-0e92-4704-8a4b-59f2f350a78d" providerId="ADAL" clId="{786E3B3A-9E38-4E78-8AC4-7DF964C028C1}" dt="2023-11-14T05:18:31.201" v="601" actId="1076"/>
        <pc:sldMkLst>
          <pc:docMk/>
          <pc:sldMk cId="2515626271" sldId="345"/>
        </pc:sldMkLst>
        <pc:spChg chg="mod">
          <ac:chgData name="Brown, Brad" userId="e29ac9c4-0e92-4704-8a4b-59f2f350a78d" providerId="ADAL" clId="{786E3B3A-9E38-4E78-8AC4-7DF964C028C1}" dt="2023-11-14T05:07:01.446" v="198" actId="20577"/>
          <ac:spMkLst>
            <pc:docMk/>
            <pc:sldMk cId="2515626271" sldId="345"/>
            <ac:spMk id="2" creationId="{38029168-D28B-71C9-3F61-F82F15BD57E7}"/>
          </ac:spMkLst>
        </pc:spChg>
        <pc:spChg chg="add del mod">
          <ac:chgData name="Brown, Brad" userId="e29ac9c4-0e92-4704-8a4b-59f2f350a78d" providerId="ADAL" clId="{786E3B3A-9E38-4E78-8AC4-7DF964C028C1}" dt="2023-11-14T05:18:01.845" v="595" actId="13926"/>
          <ac:spMkLst>
            <pc:docMk/>
            <pc:sldMk cId="2515626271" sldId="345"/>
            <ac:spMk id="3" creationId="{03E1DD46-A1FF-F617-1368-E2F0AFFB65C1}"/>
          </ac:spMkLst>
        </pc:spChg>
        <pc:picChg chg="add del mod ord">
          <ac:chgData name="Brown, Brad" userId="e29ac9c4-0e92-4704-8a4b-59f2f350a78d" providerId="ADAL" clId="{786E3B3A-9E38-4E78-8AC4-7DF964C028C1}" dt="2023-11-14T05:12:25.334" v="200" actId="22"/>
          <ac:picMkLst>
            <pc:docMk/>
            <pc:sldMk cId="2515626271" sldId="345"/>
            <ac:picMk id="7" creationId="{BAF5E9E9-C703-3A57-893B-27458BBE198E}"/>
          </ac:picMkLst>
        </pc:picChg>
        <pc:picChg chg="add mod">
          <ac:chgData name="Brown, Brad" userId="e29ac9c4-0e92-4704-8a4b-59f2f350a78d" providerId="ADAL" clId="{786E3B3A-9E38-4E78-8AC4-7DF964C028C1}" dt="2023-11-14T05:18:31.201" v="601" actId="1076"/>
          <ac:picMkLst>
            <pc:docMk/>
            <pc:sldMk cId="2515626271" sldId="345"/>
            <ac:picMk id="9" creationId="{831643D2-1C0A-CAE4-62FB-9BA745B8A2DC}"/>
          </ac:picMkLst>
        </pc:picChg>
        <pc:picChg chg="add del mod ord">
          <ac:chgData name="Brown, Brad" userId="e29ac9c4-0e92-4704-8a4b-59f2f350a78d" providerId="ADAL" clId="{786E3B3A-9E38-4E78-8AC4-7DF964C028C1}" dt="2023-11-14T05:13:31.863" v="207" actId="22"/>
          <ac:picMkLst>
            <pc:docMk/>
            <pc:sldMk cId="2515626271" sldId="345"/>
            <ac:picMk id="11" creationId="{0951C055-FA47-025B-1BE4-4A5597FEDA88}"/>
          </ac:picMkLst>
        </pc:picChg>
        <pc:picChg chg="add mod">
          <ac:chgData name="Brown, Brad" userId="e29ac9c4-0e92-4704-8a4b-59f2f350a78d" providerId="ADAL" clId="{786E3B3A-9E38-4E78-8AC4-7DF964C028C1}" dt="2023-11-14T05:18:23.749" v="598" actId="14100"/>
          <ac:picMkLst>
            <pc:docMk/>
            <pc:sldMk cId="2515626271" sldId="345"/>
            <ac:picMk id="13" creationId="{57183D3E-D35A-83B4-3BE6-67E577DE0C9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DF0ABC6-AE81-214D-B04B-F13CE22270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23795-EAAB-8C4B-B865-8464BECA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E638-083F-2742-8710-EF25AB6A16C1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BECA2D-985E-8D44-A4FB-51751C64F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40B2F-FCD1-B940-AFB1-3C0582F356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70D12-813D-3D40-A841-271861A2D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57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5A097-495F-854B-A9AD-402D045A3296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0C5E2-78CD-F746-9BAF-2B89BCAF7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629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A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031E7C7E-200A-F626-0A3D-92CC978B8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78871" y="3562708"/>
            <a:ext cx="5226218" cy="145577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1ABDB-BE0A-3B3E-C139-B8B3E80D3C0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7BFC4-06D4-3800-AFC6-B55B79FE47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94095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Wide Chart">
            <a:extLst>
              <a:ext uri="{FF2B5EF4-FFF2-40B4-BE49-F238E27FC236}">
                <a16:creationId xmlns:a16="http://schemas.microsoft.com/office/drawing/2014/main" id="{21B7D27F-640B-514B-9B11-9D1645F3F49A}"/>
              </a:ext>
            </a:extLst>
          </p:cNvPr>
          <p:cNvSpPr>
            <a:spLocks noGrp="1" noChangeAspect="1"/>
          </p:cNvSpPr>
          <p:nvPr>
            <p:ph type="chart" sz="quarter" idx="11"/>
          </p:nvPr>
        </p:nvSpPr>
        <p:spPr>
          <a:xfrm>
            <a:off x="228600" y="285750"/>
            <a:ext cx="8686800" cy="457200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9B8C07-1029-AE58-3CD5-66B53D1340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6A9C4C-9FD2-AE7B-7640-54E05B34D4B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5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Full Bleed Photo">
            <a:extLst>
              <a:ext uri="{FF2B5EF4-FFF2-40B4-BE49-F238E27FC236}">
                <a16:creationId xmlns:a16="http://schemas.microsoft.com/office/drawing/2014/main" id="{3D0D2707-18C2-FA48-9C1E-B114D1A3869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-45720" y="-34290"/>
            <a:ext cx="9235440" cy="521208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932630-B88A-2A78-E940-8E8EE1FD4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51F82-28D1-7F47-EAC6-313AB6DD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3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ull Bleed Video">
            <a:extLst>
              <a:ext uri="{FF2B5EF4-FFF2-40B4-BE49-F238E27FC236}">
                <a16:creationId xmlns:a16="http://schemas.microsoft.com/office/drawing/2014/main" id="{E64AE5ED-FB71-2940-A0AA-8B776317FA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-45720" y="-34290"/>
            <a:ext cx="9235440" cy="5212080"/>
          </a:xfr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72D95F-E8B8-E0E9-3441-9CF106E6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8256B-18B5-75A1-F2F5-A028B9BB7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9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8BD816-313D-296F-0D84-157BB5C1C80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D7A7B-87C4-3218-FF35-DEA595AC62C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750241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16F1EA-8163-2F90-809C-BB51A31AB5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2520" y="3884341"/>
            <a:ext cx="4581525" cy="10588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9A888-9D97-6578-014D-080193E0EF1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2365A-5D0D-E0DD-D698-BF6ACC0369D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28949" y="4767263"/>
            <a:ext cx="3705225" cy="274637"/>
          </a:xfrm>
        </p:spPr>
        <p:txBody>
          <a:bodyPr/>
          <a:lstStyle/>
          <a:p>
            <a:r>
              <a:rPr lang="en-US" dirty="0"/>
              <a:t>UTA DUNE HDFC Production Workshop 5/16/2024</a:t>
            </a:r>
          </a:p>
        </p:txBody>
      </p:sp>
    </p:spTree>
    <p:extLst>
      <p:ext uri="{BB962C8B-B14F-4D97-AF65-F5344CB8AC3E}">
        <p14:creationId xmlns:p14="http://schemas.microsoft.com/office/powerpoint/2010/main" val="3993759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t Signatur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33034725-7AAD-B746-AE51-C7D78423B9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585" y="1466849"/>
            <a:ext cx="8229600" cy="857251"/>
          </a:xfrm>
          <a:noFill/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C330FAE0-5504-8A44-8C81-7D40C5EF219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11585" y="2151475"/>
            <a:ext cx="8229599" cy="43088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F961A44D-63B2-3547-B671-D76FD4AAA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90413" y="2633032"/>
            <a:ext cx="488696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H3">
            <a:extLst>
              <a:ext uri="{FF2B5EF4-FFF2-40B4-BE49-F238E27FC236}">
                <a16:creationId xmlns:a16="http://schemas.microsoft.com/office/drawing/2014/main" id="{F0663673-BC83-3044-9EF4-B601B50B6DD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1585" y="2741663"/>
            <a:ext cx="4114800" cy="291886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My Name</a:t>
            </a:r>
          </a:p>
        </p:txBody>
      </p:sp>
      <p:sp>
        <p:nvSpPr>
          <p:cNvPr id="13" name="H4">
            <a:extLst>
              <a:ext uri="{FF2B5EF4-FFF2-40B4-BE49-F238E27FC236}">
                <a16:creationId xmlns:a16="http://schemas.microsoft.com/office/drawing/2014/main" id="{4EEBD0D7-6519-B842-ACAE-C6ABB040932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1585" y="3033762"/>
            <a:ext cx="2333625" cy="29099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My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16F1EA-8163-2F90-809C-BB51A31AB5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2520" y="3884341"/>
            <a:ext cx="4581525" cy="10588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255C03-226B-5FC2-208E-578716830E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1600" y="2741663"/>
            <a:ext cx="3659188" cy="898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82F641-34E7-1B86-2BED-8CA806B22B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7D9C60-3F32-781C-96AA-269891F1AD3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1166237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/>
          <p:cNvSpPr>
            <a:spLocks noGrp="1"/>
          </p:cNvSpPr>
          <p:nvPr>
            <p:ph type="title"/>
          </p:nvPr>
        </p:nvSpPr>
        <p:spPr>
          <a:xfrm>
            <a:off x="457200" y="1785462"/>
            <a:ext cx="8229600" cy="857253"/>
          </a:xfrm>
        </p:spPr>
        <p:txBody>
          <a:bodyPr>
            <a:normAutofit/>
          </a:bodyPr>
          <a:lstStyle>
            <a:lvl1pPr>
              <a:defRPr sz="4400" b="1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H2 Subtitle">
            <a:extLst>
              <a:ext uri="{FF2B5EF4-FFF2-40B4-BE49-F238E27FC236}">
                <a16:creationId xmlns:a16="http://schemas.microsoft.com/office/drawing/2014/main" id="{DB257BD6-4D9A-CD45-BCE2-728C5AB620C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2529642"/>
            <a:ext cx="8229600" cy="679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511CB-9FB5-4EAF-D19A-FCFCCEA69C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6F8C4-55D2-563D-EFFE-E24B426870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245287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>
            <a:extLst>
              <a:ext uri="{FF2B5EF4-FFF2-40B4-BE49-F238E27FC236}">
                <a16:creationId xmlns:a16="http://schemas.microsoft.com/office/drawing/2014/main" id="{88B4A6B9-381D-5D40-84AC-41D60C0A0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999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Body Content">
            <a:extLst>
              <a:ext uri="{FF2B5EF4-FFF2-40B4-BE49-F238E27FC236}">
                <a16:creationId xmlns:a16="http://schemas.microsoft.com/office/drawing/2014/main" id="{4F275BD8-ECF8-F54B-B4E2-A66F7AB27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96249"/>
            <a:ext cx="8229600" cy="30988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600"/>
            </a:lvl2pPr>
            <a:lvl3pPr marL="1143000" indent="-228600">
              <a:buFont typeface="Wingdings" pitchFamily="2" charset="2"/>
              <a:buChar char="§"/>
              <a:defRPr sz="1600"/>
            </a:lvl3pPr>
            <a:lvl4pPr marL="1600200" indent="-228600">
              <a:buFont typeface="Wingdings" pitchFamily="2" charset="2"/>
              <a:buChar char="§"/>
              <a:defRPr sz="1600"/>
            </a:lvl4pPr>
            <a:lvl5pPr marL="2057400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650DC6-ADE0-C1BD-9404-4F778BF40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F0BDA2-5F64-FC26-18EC-95B259392B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28950" y="4767263"/>
            <a:ext cx="3657600" cy="274637"/>
          </a:xfrm>
        </p:spPr>
        <p:txBody>
          <a:bodyPr/>
          <a:lstStyle/>
          <a:p>
            <a:r>
              <a:rPr lang="en-US" dirty="0"/>
              <a:t>UTA DUNE HDFC Production Workshop 5/16/2024</a:t>
            </a:r>
          </a:p>
        </p:txBody>
      </p:sp>
    </p:spTree>
    <p:extLst>
      <p:ext uri="{BB962C8B-B14F-4D97-AF65-F5344CB8AC3E}">
        <p14:creationId xmlns:p14="http://schemas.microsoft.com/office/powerpoint/2010/main" val="426696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1 Title">
            <a:extLst>
              <a:ext uri="{FF2B5EF4-FFF2-40B4-BE49-F238E27FC236}">
                <a16:creationId xmlns:a16="http://schemas.microsoft.com/office/drawing/2014/main" id="{32D9C8E5-1CF3-6F45-9C03-04506B4E5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4699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H2 Subtitle">
            <a:extLst>
              <a:ext uri="{FF2B5EF4-FFF2-40B4-BE49-F238E27FC236}">
                <a16:creationId xmlns:a16="http://schemas.microsoft.com/office/drawing/2014/main" id="{7E449A25-5BA8-A049-892B-A920427B81B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799465"/>
            <a:ext cx="8229600" cy="338456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rgbClr val="00599B"/>
                </a:solidFill>
              </a:defRPr>
            </a:lvl1pPr>
            <a:lvl2pPr marL="457200" indent="0">
              <a:buNone/>
              <a:defRPr sz="2400">
                <a:solidFill>
                  <a:srgbClr val="00599B"/>
                </a:solidFill>
              </a:defRPr>
            </a:lvl2pPr>
            <a:lvl3pPr marL="914400" indent="0">
              <a:buNone/>
              <a:defRPr sz="2400">
                <a:solidFill>
                  <a:srgbClr val="00599B"/>
                </a:solidFill>
              </a:defRPr>
            </a:lvl3pPr>
            <a:lvl4pPr marL="1371600" indent="0">
              <a:buNone/>
              <a:defRPr sz="2400">
                <a:solidFill>
                  <a:srgbClr val="00599B"/>
                </a:solidFill>
              </a:defRPr>
            </a:lvl4pPr>
            <a:lvl5pPr marL="1828800" indent="0">
              <a:buNone/>
              <a:defRPr sz="2400">
                <a:solidFill>
                  <a:srgbClr val="00599B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" name="Body Content 1"/>
          <p:cNvSpPr>
            <a:spLocks noGrp="1"/>
          </p:cNvSpPr>
          <p:nvPr>
            <p:ph sz="half" idx="1"/>
          </p:nvPr>
        </p:nvSpPr>
        <p:spPr>
          <a:xfrm>
            <a:off x="457200" y="1310641"/>
            <a:ext cx="4038600" cy="3098800"/>
          </a:xfrm>
        </p:spPr>
        <p:txBody>
          <a:bodyPr>
            <a:normAutofit/>
          </a:bodyPr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Body Content 2"/>
          <p:cNvSpPr>
            <a:spLocks noGrp="1"/>
          </p:cNvSpPr>
          <p:nvPr>
            <p:ph sz="half" idx="2"/>
          </p:nvPr>
        </p:nvSpPr>
        <p:spPr>
          <a:xfrm>
            <a:off x="4648200" y="1310641"/>
            <a:ext cx="4038600" cy="3098800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CE2BDA-17AB-E8AB-CE83-DD1C2C9BEE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83AC3-97FE-06AE-753D-9E41D12E3E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11467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1 Title">
            <a:extLst>
              <a:ext uri="{FF2B5EF4-FFF2-40B4-BE49-F238E27FC236}">
                <a16:creationId xmlns:a16="http://schemas.microsoft.com/office/drawing/2014/main" id="{32D9C8E5-1CF3-6F45-9C03-04506B4E5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4699"/>
            <a:ext cx="8229600" cy="857250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Body Content 2"/>
          <p:cNvSpPr>
            <a:spLocks noGrp="1"/>
          </p:cNvSpPr>
          <p:nvPr>
            <p:ph sz="half" idx="2"/>
          </p:nvPr>
        </p:nvSpPr>
        <p:spPr>
          <a:xfrm>
            <a:off x="47501" y="1111158"/>
            <a:ext cx="2721430" cy="1668483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Body Content 2">
            <a:extLst>
              <a:ext uri="{FF2B5EF4-FFF2-40B4-BE49-F238E27FC236}">
                <a16:creationId xmlns:a16="http://schemas.microsoft.com/office/drawing/2014/main" id="{AF760239-E1E4-98A8-BC2A-AD64F71B7E0D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7499" y="2856015"/>
            <a:ext cx="2721431" cy="1668483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Body Content 2">
            <a:extLst>
              <a:ext uri="{FF2B5EF4-FFF2-40B4-BE49-F238E27FC236}">
                <a16:creationId xmlns:a16="http://schemas.microsoft.com/office/drawing/2014/main" id="{52458702-0A0A-743A-4663-E0EA4FBC4EB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2919350" y="1111158"/>
            <a:ext cx="2644240" cy="1744857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Body Content 2">
            <a:extLst>
              <a:ext uri="{FF2B5EF4-FFF2-40B4-BE49-F238E27FC236}">
                <a16:creationId xmlns:a16="http://schemas.microsoft.com/office/drawing/2014/main" id="{E7DCE5C4-5A12-8BD9-2E79-6B094F4C1FDC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2909453" y="2985224"/>
            <a:ext cx="2721431" cy="1971304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Body Content 2">
            <a:extLst>
              <a:ext uri="{FF2B5EF4-FFF2-40B4-BE49-F238E27FC236}">
                <a16:creationId xmlns:a16="http://schemas.microsoft.com/office/drawing/2014/main" id="{3180402C-B205-3B02-80EC-1389CEFE02F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008916" y="1117911"/>
            <a:ext cx="2933203" cy="1661730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Body Content 2">
            <a:extLst>
              <a:ext uri="{FF2B5EF4-FFF2-40B4-BE49-F238E27FC236}">
                <a16:creationId xmlns:a16="http://schemas.microsoft.com/office/drawing/2014/main" id="{1D0698A4-F993-1339-EDDC-E122275B26E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975267" y="2985224"/>
            <a:ext cx="2952999" cy="1959926"/>
          </a:xfrm>
        </p:spPr>
        <p:txBody>
          <a:bodyPr>
            <a:normAutofit/>
          </a:bodyPr>
          <a:lstStyle>
            <a:lvl1pPr marL="2857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CCBBD9-7340-BEEF-8DC2-F15C2115F7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BA77-6F03-5152-9BF6-B16533F723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</p:spTree>
    <p:extLst>
      <p:ext uri="{BB962C8B-B14F-4D97-AF65-F5344CB8AC3E}">
        <p14:creationId xmlns:p14="http://schemas.microsoft.com/office/powerpoint/2010/main" val="338062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visible H1 Title">
            <a:extLst>
              <a:ext uri="{FF2B5EF4-FFF2-40B4-BE49-F238E27FC236}">
                <a16:creationId xmlns:a16="http://schemas.microsoft.com/office/drawing/2014/main" id="{D197014B-C43D-B34F-A577-29627A81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63602"/>
            <a:ext cx="8229600" cy="85725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Wide Table">
            <a:extLst>
              <a:ext uri="{FF2B5EF4-FFF2-40B4-BE49-F238E27FC236}">
                <a16:creationId xmlns:a16="http://schemas.microsoft.com/office/drawing/2014/main" id="{A31F2DD0-A818-C246-A801-671F4BC29942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228600" y="285750"/>
            <a:ext cx="8686800" cy="45720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A44CD-C66F-96CE-4FB0-1F0844E01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UTA DUNE HDFC Production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7919B-6CA1-8EBA-46DD-6DA49AB9B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1 Title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Body Content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60E7B-EF0D-E548-59F4-6CE456ED0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E319A18-EC80-4EC0-9C45-D0E8E8BBC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A0831-FFE0-8694-9A4B-9589EB41A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6957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UTA DUNE VDFC Production Workshop 5/16/2024</a:t>
            </a:r>
          </a:p>
        </p:txBody>
      </p:sp>
    </p:spTree>
    <p:extLst>
      <p:ext uri="{BB962C8B-B14F-4D97-AF65-F5344CB8AC3E}">
        <p14:creationId xmlns:p14="http://schemas.microsoft.com/office/powerpoint/2010/main" val="4841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5" r:id="rId3"/>
    <p:sldLayoutId id="2147483666" r:id="rId4"/>
    <p:sldLayoutId id="2147483654" r:id="rId5"/>
    <p:sldLayoutId id="2147483650" r:id="rId6"/>
    <p:sldLayoutId id="2147483652" r:id="rId7"/>
    <p:sldLayoutId id="2147483664" r:id="rId8"/>
    <p:sldLayoutId id="2147483659" r:id="rId9"/>
    <p:sldLayoutId id="2147483662" r:id="rId10"/>
    <p:sldLayoutId id="2147483660" r:id="rId11"/>
    <p:sldLayoutId id="2147483661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5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653C-4233-EFCC-54A5-2CBE2F07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Arial"/>
                <a:cs typeface="Arial"/>
              </a:rPr>
              <a:t>Vertical Drift QC Jigs and Straightness Check</a:t>
            </a:r>
            <a:endParaRPr lang="en-US" sz="3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45043-23C7-404B-399B-2F7FE5D7E6A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Arial"/>
                <a:cs typeface="Arial"/>
              </a:rPr>
              <a:t>Akash </a:t>
            </a:r>
            <a:r>
              <a:rPr lang="en-US" dirty="0" err="1">
                <a:latin typeface="Arial"/>
                <a:cs typeface="Arial"/>
              </a:rPr>
              <a:t>Behanan</a:t>
            </a:r>
            <a:r>
              <a:rPr lang="en-US" dirty="0">
                <a:latin typeface="Arial"/>
                <a:cs typeface="Arial"/>
              </a:rPr>
              <a:t> and Brad Brown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5BA68-93F5-3558-F315-37BDBDEB123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E319A18-EC80-4EC0-9C45-D0E8E8BBC655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FFF99-F958-30FA-229E-041DEBB1A3C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028950" y="4767263"/>
            <a:ext cx="3874268" cy="274637"/>
          </a:xfrm>
        </p:spPr>
        <p:txBody>
          <a:bodyPr/>
          <a:lstStyle/>
          <a:p>
            <a:r>
              <a:rPr lang="en-US" i="0" dirty="0">
                <a:solidFill>
                  <a:schemeClr val="bg1"/>
                </a:solidFill>
                <a:effectLst/>
                <a:latin typeface="+mj-lt"/>
              </a:rPr>
              <a:t>UTA DUNE VDFC Production Workshop 5/16/2024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67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EB9AE-ED19-55B8-77AB-6EA8CF9C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820703-6381-A76B-90C4-D591F97CE5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22350"/>
            <a:ext cx="8229600" cy="3098800"/>
          </a:xfrm>
        </p:spPr>
        <p:txBody>
          <a:bodyPr>
            <a:normAutofit/>
          </a:bodyPr>
          <a:lstStyle/>
          <a:p>
            <a:r>
              <a:rPr lang="en-US" sz="2000" dirty="0"/>
              <a:t>Design of Vertical Drift QC jigs</a:t>
            </a:r>
          </a:p>
          <a:p>
            <a:r>
              <a:rPr lang="en-US" sz="2000" dirty="0"/>
              <a:t>How to use VD QC jigs</a:t>
            </a:r>
          </a:p>
          <a:p>
            <a:r>
              <a:rPr lang="en-US" sz="2000" dirty="0"/>
              <a:t>Design of table for straightness check</a:t>
            </a:r>
          </a:p>
          <a:p>
            <a:r>
              <a:rPr lang="en-US" sz="2000" dirty="0"/>
              <a:t>How to perform straightness check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6D00D-7720-AA47-7FA7-815AA26FA5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03EE-C570-022E-50FB-F86096D67D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28949" y="4767263"/>
            <a:ext cx="3623059" cy="274637"/>
          </a:xfrm>
        </p:spPr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</p:spTree>
    <p:extLst>
      <p:ext uri="{BB962C8B-B14F-4D97-AF65-F5344CB8AC3E}">
        <p14:creationId xmlns:p14="http://schemas.microsoft.com/office/powerpoint/2010/main" val="151636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2AC2D-B679-25E7-6FEC-C48EB374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the  VD QC Jigs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7B4DABD-8401-F278-2570-24B869D13F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71411" y="1022349"/>
            <a:ext cx="6772589" cy="331611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F0F50-4390-B506-C116-7CA76F7268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0B835-D351-A8A6-1EC2-EBDA6F5B5F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287642-3180-A9B5-B8C7-05238FE23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8536"/>
            <a:ext cx="2694193" cy="342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6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2AC2D-B679-25E7-6FEC-C48EB374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the  VD QC Jigs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F3D1-A1F5-70ED-5A1B-A71E753FB3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Three components: Base Plate, Bolt, Cap</a:t>
            </a:r>
          </a:p>
          <a:p>
            <a:r>
              <a:rPr lang="en-US" dirty="0"/>
              <a:t>Caps check hole size and the base plate and bolt check position</a:t>
            </a:r>
          </a:p>
          <a:p>
            <a:r>
              <a:rPr lang="en-US" dirty="0"/>
              <a:t>Holes on base plate are slightly larger than the bolt to allow for 0.0025in of movement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F0F50-4390-B506-C116-7CA76F7268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0B835-D351-A8A6-1EC2-EBDA6F5B5F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01D9EE-ED22-4862-5D89-C4227CA73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109" y="2260879"/>
            <a:ext cx="1109782" cy="20743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2BEDFF-3E95-0A31-1FB7-D561C9E49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333" y="2253317"/>
            <a:ext cx="1529017" cy="20743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224610-371D-27D6-B0AC-820983DFA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56" y="2181285"/>
            <a:ext cx="3292120" cy="208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28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2AC2D-B679-25E7-6FEC-C48EB374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VD QC Jigs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F3D1-A1F5-70ED-5A1B-A71E753FB3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Assemble jig with correct caps for whatever holes being measured</a:t>
            </a:r>
          </a:p>
          <a:p>
            <a:r>
              <a:rPr lang="en-US" sz="1800" dirty="0"/>
              <a:t>Do not over tighten the caps, the bolt should wiggle slightly</a:t>
            </a:r>
          </a:p>
          <a:p>
            <a:r>
              <a:rPr lang="en-US" sz="1800" dirty="0"/>
              <a:t>Insert the jig into the holes on the box beam </a:t>
            </a:r>
          </a:p>
          <a:p>
            <a:r>
              <a:rPr lang="en-US" sz="1800" dirty="0"/>
              <a:t>Jig should fit in without a ton of force and sit flush, if not the beam should be hand checked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F0F50-4390-B506-C116-7CA76F7268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0B835-D351-A8A6-1EC2-EBDA6F5B5F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CA6849-5112-2B0E-332D-B78FF5DBB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839646" y="1057633"/>
            <a:ext cx="1464208" cy="514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4BFD4D-D910-28DE-3885-527230D85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4174" y="2925502"/>
            <a:ext cx="3001952" cy="143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36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C475-E99B-9059-9BF3-596928F3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r>
              <a:rPr lang="en-US" dirty="0"/>
              <a:t>Design of Straightness Check Table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0DBAF-0A94-C52E-B974-9BC595E2C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676776"/>
            <a:ext cx="8229600" cy="4127440"/>
          </a:xfrm>
        </p:spPr>
        <p:txBody>
          <a:bodyPr>
            <a:normAutofit/>
          </a:bodyPr>
          <a:lstStyle/>
          <a:p>
            <a:r>
              <a:rPr lang="en-US" sz="2000" dirty="0"/>
              <a:t>Table was built using pieces of the HD assembly table and an old QC table</a:t>
            </a:r>
          </a:p>
          <a:p>
            <a:r>
              <a:rPr lang="en-US" sz="2000" dirty="0"/>
              <a:t>Utilizes the 80/20 beam that is the length of an I-beam, a laser level, and an adhesive tape measure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1BC41-96C5-F50D-BF0A-A70D494A96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52275D-2294-E014-EB3B-134A4047ED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  <p:pic>
        <p:nvPicPr>
          <p:cNvPr id="6" name="Picture 5" descr="A metal structure in a factory&#10;&#10;Description automatically generated">
            <a:extLst>
              <a:ext uri="{FF2B5EF4-FFF2-40B4-BE49-F238E27FC236}">
                <a16:creationId xmlns:a16="http://schemas.microsoft.com/office/drawing/2014/main" id="{5F0C4131-D1FC-B646-D42D-039277BA3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62" t="7879" r="24326" b="29372"/>
          <a:stretch/>
        </p:blipFill>
        <p:spPr>
          <a:xfrm>
            <a:off x="298670" y="2001360"/>
            <a:ext cx="4330480" cy="28028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4AFD35-555B-73CB-4FC2-35D1526DB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596326" y="1672253"/>
            <a:ext cx="2781887" cy="339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2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9168-D28B-71C9-3F61-F82F15BD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Straightness Check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1DD46-A1FF-F617-1368-E2F0AFFB65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Beam is slotted into fixed end and the adjustable stop is used to secure the beam</a:t>
            </a:r>
          </a:p>
          <a:p>
            <a:r>
              <a:rPr lang="en-US" sz="1800" dirty="0"/>
              <a:t>The maximum deviation can then be measured using the adjustable side piece that has the ruler (must be less than 1cm)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64665-4859-98E9-DD6F-E28F1A72FB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67D73-161F-47A8-F65C-E4EA84992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  <p:pic>
        <p:nvPicPr>
          <p:cNvPr id="6" name="Picture 5" descr="A metal piece with holes attached to a metal frame&#10;&#10;Description automatically generated with medium confidence">
            <a:extLst>
              <a:ext uri="{FF2B5EF4-FFF2-40B4-BE49-F238E27FC236}">
                <a16:creationId xmlns:a16="http://schemas.microsoft.com/office/drawing/2014/main" id="{FBE7EDB3-6832-2E27-1B8C-9EA6F8545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03570" y="2517575"/>
            <a:ext cx="2375359" cy="1924599"/>
          </a:xfrm>
          <a:prstGeom prst="rect">
            <a:avLst/>
          </a:prstGeom>
        </p:spPr>
      </p:pic>
      <p:pic>
        <p:nvPicPr>
          <p:cNvPr id="7" name="Picture 6" descr="A metal shelf in a room&#10;&#10;Description automatically generated">
            <a:extLst>
              <a:ext uri="{FF2B5EF4-FFF2-40B4-BE49-F238E27FC236}">
                <a16:creationId xmlns:a16="http://schemas.microsoft.com/office/drawing/2014/main" id="{8F432ED5-E963-7B3F-694B-028B3C598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49523" y="2600903"/>
            <a:ext cx="2375357" cy="1781518"/>
          </a:xfrm>
          <a:prstGeom prst="rect">
            <a:avLst/>
          </a:prstGeom>
        </p:spPr>
      </p:pic>
      <p:pic>
        <p:nvPicPr>
          <p:cNvPr id="8" name="Picture 7" descr="A close-up of a metal frame&#10;&#10;Description automatically generated">
            <a:extLst>
              <a:ext uri="{FF2B5EF4-FFF2-40B4-BE49-F238E27FC236}">
                <a16:creationId xmlns:a16="http://schemas.microsoft.com/office/drawing/2014/main" id="{D25821A1-9249-18A0-184D-43DA6B172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810689" y="2382765"/>
            <a:ext cx="2533322" cy="219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2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5B8F06-44A9-9A77-BAFC-CC99BCFA3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66D69F-C889-A56F-A135-B36C1E3CD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319A18-EC80-4EC0-9C45-D0E8E8BBC655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25015-7802-15BE-2753-D83C98C30A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UTA DUNE VDFC Production Workshop 5/16/2024</a:t>
            </a:r>
          </a:p>
        </p:txBody>
      </p:sp>
    </p:spTree>
    <p:extLst>
      <p:ext uri="{BB962C8B-B14F-4D97-AF65-F5344CB8AC3E}">
        <p14:creationId xmlns:p14="http://schemas.microsoft.com/office/powerpoint/2010/main" val="3143053607"/>
      </p:ext>
    </p:extLst>
  </p:cSld>
  <p:clrMapOvr>
    <a:masterClrMapping/>
  </p:clrMapOvr>
</p:sld>
</file>

<file path=ppt/theme/theme1.xml><?xml version="1.0" encoding="utf-8"?>
<a:theme xmlns:a="http://schemas.openxmlformats.org/drawingml/2006/main" name="UTA Accessibl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cessible-PPT.pptx" id="{DC14534C-1046-F040-970C-D4B656BEDF73}" vid="{22719C90-FD2E-C343-B61D-D3EE9148F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be5e4d-7a9f-4525-9805-01984b57606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6176C0AF82174B911C66D4EDFF8172" ma:contentTypeVersion="7" ma:contentTypeDescription="Create a new document." ma:contentTypeScope="" ma:versionID="eb955bca9792ebbff7d7ce44415231ce">
  <xsd:schema xmlns:xsd="http://www.w3.org/2001/XMLSchema" xmlns:xs="http://www.w3.org/2001/XMLSchema" xmlns:p="http://schemas.microsoft.com/office/2006/metadata/properties" xmlns:ns3="5cbe5e4d-7a9f-4525-9805-01984b57606d" xmlns:ns4="dcebddca-38c9-4cd6-9fc3-73ac96346401" targetNamespace="http://schemas.microsoft.com/office/2006/metadata/properties" ma:root="true" ma:fieldsID="d6f18f6469b2e830ec046d269c90453b" ns3:_="" ns4:_="">
    <xsd:import namespace="5cbe5e4d-7a9f-4525-9805-01984b57606d"/>
    <xsd:import namespace="dcebddca-38c9-4cd6-9fc3-73ac963464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e5e4d-7a9f-4525-9805-01984b5760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bddca-38c9-4cd6-9fc3-73ac9634640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99CAED-701D-44BF-B45E-0631AD0D07E6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  <ds:schemaRef ds:uri="dcebddca-38c9-4cd6-9fc3-73ac96346401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5cbe5e4d-7a9f-4525-9805-01984b57606d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987676A-099B-4B53-B66D-C60F83A714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A4317D-B5EB-4940-B201-BDD7D5560362}">
  <ds:schemaRefs>
    <ds:schemaRef ds:uri="5cbe5e4d-7a9f-4525-9805-01984b57606d"/>
    <ds:schemaRef ds:uri="dcebddca-38c9-4cd6-9fc3-73ac9634640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Brad Brown Weekly Update Nov. 10</Template>
  <TotalTime>259</TotalTime>
  <Words>290</Words>
  <Application>Microsoft Office PowerPoint</Application>
  <PresentationFormat>On-screen Show (16:9)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Wingdings</vt:lpstr>
      <vt:lpstr>UTA Accessible Template</vt:lpstr>
      <vt:lpstr>Vertical Drift QC Jigs and Straightness Check</vt:lpstr>
      <vt:lpstr>Outline</vt:lpstr>
      <vt:lpstr>Design of the  VD QC Jigs</vt:lpstr>
      <vt:lpstr>Design of the  VD QC Jigs</vt:lpstr>
      <vt:lpstr>How to Use the VD QC Jigs</vt:lpstr>
      <vt:lpstr>Design of Straightness Check Table</vt:lpstr>
      <vt:lpstr>How to Use the Straightness Check Table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and Chemical Disposal Protocol For DUNE FC Production </dc:title>
  <dc:creator>Brown, Brad</dc:creator>
  <cp:lastModifiedBy>Brown, Brad</cp:lastModifiedBy>
  <cp:revision>1</cp:revision>
  <dcterms:created xsi:type="dcterms:W3CDTF">2023-11-12T22:07:58Z</dcterms:created>
  <dcterms:modified xsi:type="dcterms:W3CDTF">2024-05-17T14:05:41Z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0x0101009E6176C0AF82174B911C66D4EDFF8172</vt:lpwstr>
  </property>
</Properties>
</file>