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0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33055-F80F-D330-4A14-D32508E9C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C6ADA1-9914-59BF-940C-64ED264686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600D1-F44D-E3BC-5F1A-0D64A5CAE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FC407-389D-5951-B7CD-64C35DB73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C57C1-4CD3-FB4A-4198-16AB6D524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243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A0A72-ECA5-75A7-5239-901525449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402C85-BEA1-DFC9-C5DE-D9B8BFFBB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F5DE3-FA45-9489-EA78-2F5C48AB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A6B89-9267-0CFB-CCB9-EEBB9ECA8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5ACA1-75A2-F263-0C9F-C720C64D5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612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678059-41DC-E6D4-AB1C-16799BB56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28A56-A5B6-51E8-EAA5-2BC5892ED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6320A-3E87-D1B0-E09A-AACC34488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2405C-B0EA-8D67-670E-63454730B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C0B05-A1DD-E770-0A75-1A9F2A72D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807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15E-C5F3-11E5-DA54-FED50F1F1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64DF3-9B80-1EB1-2C59-75580125D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AE005-61F6-745C-6DCF-6C2AE5A6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F3454-A8FD-CE3A-D52C-D0A2A4599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6AE77-AAED-0FF0-8EF1-56862AB5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933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9B0D-34CA-545C-D981-9E6D1CD79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673DB1-093C-776A-E35A-DE3158B67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AE6B2-70E9-D013-3CD8-C513BB74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BBD8F-D061-2729-09B5-50AB089A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8BD3A-C1BE-17B2-1544-04E2E0F4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1964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85A80-A909-0056-5B68-43C7F9412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C7C1D-40E3-9B7B-3958-7A666466D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E56BD-8ACB-A253-90A3-956E9A001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99D21-114C-BCD6-D0F0-E3F1EA29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E549A-9A1A-3D56-177E-151BA8AD3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345F9-D683-5865-6F67-62D09250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9619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9EF9-3465-8A17-FEE8-173DD2FC2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0110-8335-4CFF-3517-EDFD5A60D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21F01-4F13-2EFD-78CC-94E995DB0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4BAA64-1B83-F0A3-30C0-8A2DD1B8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15F5DB-9FF7-F1BA-01C0-0D6AC7670E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35AF9-0625-8F1F-DA11-24650FEB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FA5A1-CC32-695B-2BC3-1C9240490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EC1177-21E3-5C4B-376F-FA5BA09E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458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9114-369C-7739-90A6-5B8383E5C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73D04D-A1D6-5219-4F55-527A4A106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4E0DA-AA76-1E39-8AE9-1DF246A54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844F9-D12D-5E67-E073-53B679209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900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5BEDDE-6B50-6B89-30B0-CC540E17B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556544-EBA6-FECF-4B72-8206DDC9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5DCB9-2F8A-EB67-3D14-D29DF595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6745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3107-CDCD-7395-98F7-30154E378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BFC82-3A4B-B03C-199F-8B4BF3D7B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CB718-FEC2-5CAE-9F2A-2F19D7F27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05EEF-72E2-C21D-8E26-44D97F233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E04F0-BD96-CAD9-D578-9AE0A58E9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751BD-0DAF-2924-D150-FF679288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558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BA1E8-9583-168A-ECEA-41873DF4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1E9BD7-3E1F-ED09-8DE4-B071F0C9C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09E77C-EC1D-3888-F076-07C68D881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C54B78-4F1D-7096-9C77-AE67C4C25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52420-49C4-A237-7C26-E6CB25948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513A9-094A-DC73-2D4F-BA742634D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3212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ABFA4D-3EA7-3554-2C2F-CDCD53AC3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E39B4-E060-207F-762C-35E2ED0CB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3DF9F-DF57-AB82-AC58-172F66FB83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746498-F6F8-D645-B154-E052F57DFCE8}" type="datetimeFigureOut">
              <a:rPr lang="en-CH" smtClean="0"/>
              <a:t>02.07.24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AF39D-7044-47F8-ADC5-6A67D0B24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2F01E-7B81-1127-EAEC-A1ED1C536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A77962-5BFC-2740-9A25-4B0E8119DF2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4386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1054493" y="0"/>
            <a:ext cx="7346439" cy="206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667" dirty="0"/>
          </a:p>
          <a:p>
            <a:r>
              <a:rPr lang="fr-FR" sz="2667" b="1" dirty="0" err="1"/>
              <a:t>Anniversary</a:t>
            </a:r>
            <a:r>
              <a:rPr lang="fr-FR" sz="2667" b="1" dirty="0"/>
              <a:t> MEDICIS – on CERN site </a:t>
            </a:r>
          </a:p>
          <a:p>
            <a:r>
              <a:rPr lang="fr-FR" sz="2667" b="1" dirty="0"/>
              <a:t>Globe of innovation @ Science Gateway</a:t>
            </a:r>
          </a:p>
          <a:p>
            <a:r>
              <a:rPr lang="fr-FR" sz="2667" b="1" dirty="0"/>
              <a:t>11 </a:t>
            </a:r>
            <a:r>
              <a:rPr lang="fr-FR" sz="2667" b="1" dirty="0" err="1"/>
              <a:t>Dec</a:t>
            </a:r>
            <a:r>
              <a:rPr lang="fr-FR" sz="2667" b="1" dirty="0"/>
              <a:t> 2024</a:t>
            </a:r>
            <a:endParaRPr lang="fr-FR" sz="2667" dirty="0"/>
          </a:p>
          <a:p>
            <a:endParaRPr lang="fr-FR" sz="2133" dirty="0"/>
          </a:p>
        </p:txBody>
      </p:sp>
      <p:pic>
        <p:nvPicPr>
          <p:cNvPr id="1026" name="Picture 2" descr="CERN - Portail de de la science | Genève Tourisme">
            <a:extLst>
              <a:ext uri="{FF2B5EF4-FFF2-40B4-BE49-F238E27FC236}">
                <a16:creationId xmlns:a16="http://schemas.microsoft.com/office/drawing/2014/main" id="{F7FB039C-C405-6A27-8041-10B2E9F2A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6" y="2002425"/>
            <a:ext cx="7905750" cy="263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book with a yellow sign and a picture of a person&#10;&#10;Description automatically generated">
            <a:extLst>
              <a:ext uri="{FF2B5EF4-FFF2-40B4-BE49-F238E27FC236}">
                <a16:creationId xmlns:a16="http://schemas.microsoft.com/office/drawing/2014/main" id="{8294D447-678A-C330-2DDE-266C22120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41129" y="2133146"/>
            <a:ext cx="4659086" cy="34943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A06ADF-F9D3-2B12-830E-F4AE1CEA45D4}"/>
              </a:ext>
            </a:extLst>
          </p:cNvPr>
          <p:cNvSpPr txBox="1"/>
          <p:nvPr/>
        </p:nvSpPr>
        <p:spPr>
          <a:xfrm>
            <a:off x="783771" y="5355771"/>
            <a:ext cx="577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To celebrate t</a:t>
            </a:r>
            <a:r>
              <a:rPr lang="en-GB" dirty="0"/>
              <a:t>he</a:t>
            </a:r>
            <a:r>
              <a:rPr lang="en-CH" dirty="0"/>
              <a:t> Collection of the 1st isotope at MEDICIS</a:t>
            </a:r>
          </a:p>
        </p:txBody>
      </p:sp>
    </p:spTree>
    <p:extLst>
      <p:ext uri="{BB962C8B-B14F-4D97-AF65-F5344CB8AC3E}">
        <p14:creationId xmlns:p14="http://schemas.microsoft.com/office/powerpoint/2010/main" val="2701125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Thierry Stora</dc:creator>
  <cp:lastModifiedBy>Thierry Stora</cp:lastModifiedBy>
  <cp:revision>1</cp:revision>
  <dcterms:created xsi:type="dcterms:W3CDTF">2024-07-02T14:12:19Z</dcterms:created>
  <dcterms:modified xsi:type="dcterms:W3CDTF">2024-07-02T14:15:19Z</dcterms:modified>
</cp:coreProperties>
</file>