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3" r:id="rId4"/>
    <p:sldId id="264" r:id="rId5"/>
    <p:sldId id="258" r:id="rId6"/>
    <p:sldId id="262" r:id="rId7"/>
    <p:sldId id="26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11" autoAdjust="0"/>
    <p:restoredTop sz="68335" autoAdjust="0"/>
  </p:normalViewPr>
  <p:slideViewPr>
    <p:cSldViewPr snapToGrid="0">
      <p:cViewPr>
        <p:scale>
          <a:sx n="82" d="100"/>
          <a:sy n="82" d="100"/>
        </p:scale>
        <p:origin x="30" y="-825"/>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ssaly Zhu" userId="b1976f726fae649e" providerId="LiveId" clId="{3C70B22F-9161-48BD-A476-CD1F3F7B542F}"/>
    <pc:docChg chg="undo redo custSel addSld delSld modSld sldOrd">
      <pc:chgData name="Jessaly Zhu" userId="b1976f726fae649e" providerId="LiveId" clId="{3C70B22F-9161-48BD-A476-CD1F3F7B542F}" dt="2024-05-28T12:53:25.715" v="5964" actId="20577"/>
      <pc:docMkLst>
        <pc:docMk/>
      </pc:docMkLst>
      <pc:sldChg chg="modSp mod ord">
        <pc:chgData name="Jessaly Zhu" userId="b1976f726fae649e" providerId="LiveId" clId="{3C70B22F-9161-48BD-A476-CD1F3F7B542F}" dt="2024-05-28T11:11:08.746" v="5767"/>
        <pc:sldMkLst>
          <pc:docMk/>
          <pc:sldMk cId="773037677" sldId="256"/>
        </pc:sldMkLst>
        <pc:spChg chg="mod">
          <ac:chgData name="Jessaly Zhu" userId="b1976f726fae649e" providerId="LiveId" clId="{3C70B22F-9161-48BD-A476-CD1F3F7B542F}" dt="2024-05-28T08:47:02.268" v="5695" actId="20577"/>
          <ac:spMkLst>
            <pc:docMk/>
            <pc:sldMk cId="773037677" sldId="256"/>
            <ac:spMk id="2" creationId="{636BC019-36B2-85BB-5227-7039169DFB06}"/>
          </ac:spMkLst>
        </pc:spChg>
        <pc:spChg chg="mod">
          <ac:chgData name="Jessaly Zhu" userId="b1976f726fae649e" providerId="LiveId" clId="{3C70B22F-9161-48BD-A476-CD1F3F7B542F}" dt="2024-05-28T07:36:59.356" v="5648" actId="14100"/>
          <ac:spMkLst>
            <pc:docMk/>
            <pc:sldMk cId="773037677" sldId="256"/>
            <ac:spMk id="3" creationId="{7A5BB2C7-A7D0-8A50-BCBC-76746CE721D6}"/>
          </ac:spMkLst>
        </pc:spChg>
      </pc:sldChg>
      <pc:sldChg chg="addSp delSp modSp mod modAnim modNotesTx">
        <pc:chgData name="Jessaly Zhu" userId="b1976f726fae649e" providerId="LiveId" clId="{3C70B22F-9161-48BD-A476-CD1F3F7B542F}" dt="2024-05-28T12:47:52.372" v="5768"/>
        <pc:sldMkLst>
          <pc:docMk/>
          <pc:sldMk cId="4185953276" sldId="257"/>
        </pc:sldMkLst>
        <pc:spChg chg="mod">
          <ac:chgData name="Jessaly Zhu" userId="b1976f726fae649e" providerId="LiveId" clId="{3C70B22F-9161-48BD-A476-CD1F3F7B542F}" dt="2024-05-28T09:25:29.599" v="5713" actId="20577"/>
          <ac:spMkLst>
            <pc:docMk/>
            <pc:sldMk cId="4185953276" sldId="257"/>
            <ac:spMk id="3" creationId="{16C00784-7A71-ADEF-7E1F-F4D278987B0A}"/>
          </ac:spMkLst>
        </pc:spChg>
        <pc:spChg chg="add del">
          <ac:chgData name="Jessaly Zhu" userId="b1976f726fae649e" providerId="LiveId" clId="{3C70B22F-9161-48BD-A476-CD1F3F7B542F}" dt="2024-05-27T21:06:14.598" v="4827" actId="22"/>
          <ac:spMkLst>
            <pc:docMk/>
            <pc:sldMk cId="4185953276" sldId="257"/>
            <ac:spMk id="9" creationId="{AB5FFA27-7E43-51AD-7649-6B505A5D7612}"/>
          </ac:spMkLst>
        </pc:spChg>
        <pc:spChg chg="add mod">
          <ac:chgData name="Jessaly Zhu" userId="b1976f726fae649e" providerId="LiveId" clId="{3C70B22F-9161-48BD-A476-CD1F3F7B542F}" dt="2024-05-27T21:57:24.678" v="5514" actId="255"/>
          <ac:spMkLst>
            <pc:docMk/>
            <pc:sldMk cId="4185953276" sldId="257"/>
            <ac:spMk id="11" creationId="{3040179D-C9A4-4301-6751-B933038089F7}"/>
          </ac:spMkLst>
        </pc:spChg>
        <pc:spChg chg="add mod">
          <ac:chgData name="Jessaly Zhu" userId="b1976f726fae649e" providerId="LiveId" clId="{3C70B22F-9161-48BD-A476-CD1F3F7B542F}" dt="2024-05-27T21:56:36.048" v="5482" actId="1076"/>
          <ac:spMkLst>
            <pc:docMk/>
            <pc:sldMk cId="4185953276" sldId="257"/>
            <ac:spMk id="12" creationId="{5C98BC27-9457-832B-3B23-16E6A5E0C557}"/>
          </ac:spMkLst>
        </pc:spChg>
        <pc:spChg chg="add mod">
          <ac:chgData name="Jessaly Zhu" userId="b1976f726fae649e" providerId="LiveId" clId="{3C70B22F-9161-48BD-A476-CD1F3F7B542F}" dt="2024-05-28T07:32:15.300" v="5608" actId="20577"/>
          <ac:spMkLst>
            <pc:docMk/>
            <pc:sldMk cId="4185953276" sldId="257"/>
            <ac:spMk id="13" creationId="{97C83576-1132-DC93-582B-696406EE7EDA}"/>
          </ac:spMkLst>
        </pc:spChg>
        <pc:spChg chg="add del">
          <ac:chgData name="Jessaly Zhu" userId="b1976f726fae649e" providerId="LiveId" clId="{3C70B22F-9161-48BD-A476-CD1F3F7B542F}" dt="2024-05-27T21:56:54.700" v="5486" actId="22"/>
          <ac:spMkLst>
            <pc:docMk/>
            <pc:sldMk cId="4185953276" sldId="257"/>
            <ac:spMk id="19" creationId="{C140DC27-D768-D342-2A31-9A4314F83EC9}"/>
          </ac:spMkLst>
        </pc:spChg>
        <pc:spChg chg="add mod">
          <ac:chgData name="Jessaly Zhu" userId="b1976f726fae649e" providerId="LiveId" clId="{3C70B22F-9161-48BD-A476-CD1F3F7B542F}" dt="2024-05-27T21:57:16.898" v="5506" actId="1076"/>
          <ac:spMkLst>
            <pc:docMk/>
            <pc:sldMk cId="4185953276" sldId="257"/>
            <ac:spMk id="21" creationId="{DC332610-A0A8-BA78-7B41-6C0A27899AF7}"/>
          </ac:spMkLst>
        </pc:spChg>
        <pc:picChg chg="add del mod">
          <ac:chgData name="Jessaly Zhu" userId="b1976f726fae649e" providerId="LiveId" clId="{3C70B22F-9161-48BD-A476-CD1F3F7B542F}" dt="2024-05-27T17:19:12.099" v="4305" actId="478"/>
          <ac:picMkLst>
            <pc:docMk/>
            <pc:sldMk cId="4185953276" sldId="257"/>
            <ac:picMk id="5" creationId="{C32EC1B5-334E-2621-6F70-FA0357B66064}"/>
          </ac:picMkLst>
        </pc:picChg>
        <pc:picChg chg="add del mod">
          <ac:chgData name="Jessaly Zhu" userId="b1976f726fae649e" providerId="LiveId" clId="{3C70B22F-9161-48BD-A476-CD1F3F7B542F}" dt="2024-05-27T21:05:28.399" v="4823" actId="478"/>
          <ac:picMkLst>
            <pc:docMk/>
            <pc:sldMk cId="4185953276" sldId="257"/>
            <ac:picMk id="7" creationId="{3571427F-CEE5-58CD-E749-D78F7C425A1C}"/>
          </ac:picMkLst>
        </pc:picChg>
        <pc:picChg chg="add del mod">
          <ac:chgData name="Jessaly Zhu" userId="b1976f726fae649e" providerId="LiveId" clId="{3C70B22F-9161-48BD-A476-CD1F3F7B542F}" dt="2024-05-27T21:51:48.732" v="5477" actId="22"/>
          <ac:picMkLst>
            <pc:docMk/>
            <pc:sldMk cId="4185953276" sldId="257"/>
            <ac:picMk id="15" creationId="{A9F19834-BB9A-C15C-5F7D-BE5468917D0E}"/>
          </ac:picMkLst>
        </pc:picChg>
        <pc:picChg chg="add mod">
          <ac:chgData name="Jessaly Zhu" userId="b1976f726fae649e" providerId="LiveId" clId="{3C70B22F-9161-48BD-A476-CD1F3F7B542F}" dt="2024-05-27T21:56:43.235" v="5484" actId="14100"/>
          <ac:picMkLst>
            <pc:docMk/>
            <pc:sldMk cId="4185953276" sldId="257"/>
            <ac:picMk id="17" creationId="{01119694-DC76-C1C5-CD3A-7216471CCA2B}"/>
          </ac:picMkLst>
        </pc:picChg>
        <pc:picChg chg="add del mod">
          <ac:chgData name="Jessaly Zhu" userId="b1976f726fae649e" providerId="LiveId" clId="{3C70B22F-9161-48BD-A476-CD1F3F7B542F}" dt="2024-05-27T21:51:49.112" v="5478" actId="478"/>
          <ac:picMkLst>
            <pc:docMk/>
            <pc:sldMk cId="4185953276" sldId="257"/>
            <ac:picMk id="3074" creationId="{A09EDBF3-B38D-2A1C-D8C5-A48F01637583}"/>
          </ac:picMkLst>
        </pc:picChg>
      </pc:sldChg>
      <pc:sldChg chg="addSp delSp modSp mod modClrScheme modAnim chgLayout modNotesTx">
        <pc:chgData name="Jessaly Zhu" userId="b1976f726fae649e" providerId="LiveId" clId="{3C70B22F-9161-48BD-A476-CD1F3F7B542F}" dt="2024-05-28T12:53:25.715" v="5964" actId="20577"/>
        <pc:sldMkLst>
          <pc:docMk/>
          <pc:sldMk cId="727663102" sldId="258"/>
        </pc:sldMkLst>
        <pc:spChg chg="del mod">
          <ac:chgData name="Jessaly Zhu" userId="b1976f726fae649e" providerId="LiveId" clId="{3C70B22F-9161-48BD-A476-CD1F3F7B542F}" dt="2024-05-27T21:17:08.661" v="4986" actId="478"/>
          <ac:spMkLst>
            <pc:docMk/>
            <pc:sldMk cId="727663102" sldId="258"/>
            <ac:spMk id="2" creationId="{1926339A-BC62-16AE-E415-07C898579AB6}"/>
          </ac:spMkLst>
        </pc:spChg>
        <pc:spChg chg="mod ord">
          <ac:chgData name="Jessaly Zhu" userId="b1976f726fae649e" providerId="LiveId" clId="{3C70B22F-9161-48BD-A476-CD1F3F7B542F}" dt="2024-05-28T10:00:48.453" v="5761" actId="20577"/>
          <ac:spMkLst>
            <pc:docMk/>
            <pc:sldMk cId="727663102" sldId="258"/>
            <ac:spMk id="3" creationId="{25CEEF76-D632-085E-38FC-4BD0568353B0}"/>
          </ac:spMkLst>
        </pc:spChg>
        <pc:spChg chg="add del mod ord">
          <ac:chgData name="Jessaly Zhu" userId="b1976f726fae649e" providerId="LiveId" clId="{3C70B22F-9161-48BD-A476-CD1F3F7B542F}" dt="2024-05-27T21:19:41.864" v="5156" actId="700"/>
          <ac:spMkLst>
            <pc:docMk/>
            <pc:sldMk cId="727663102" sldId="258"/>
            <ac:spMk id="6" creationId="{1E99C8FE-83D9-4D7C-ECE6-3F5D2A373955}"/>
          </ac:spMkLst>
        </pc:spChg>
        <pc:spChg chg="add mod ord">
          <ac:chgData name="Jessaly Zhu" userId="b1976f726fae649e" providerId="LiveId" clId="{3C70B22F-9161-48BD-A476-CD1F3F7B542F}" dt="2024-05-27T21:20:00.792" v="5201" actId="20577"/>
          <ac:spMkLst>
            <pc:docMk/>
            <pc:sldMk cId="727663102" sldId="258"/>
            <ac:spMk id="7" creationId="{1E08FED8-0B9C-5580-EFFE-5B9FA3984FFF}"/>
          </ac:spMkLst>
        </pc:spChg>
        <pc:picChg chg="add mod">
          <ac:chgData name="Jessaly Zhu" userId="b1976f726fae649e" providerId="LiveId" clId="{3C70B22F-9161-48BD-A476-CD1F3F7B542F}" dt="2024-05-27T21:20:18.486" v="5209" actId="1076"/>
          <ac:picMkLst>
            <pc:docMk/>
            <pc:sldMk cId="727663102" sldId="258"/>
            <ac:picMk id="5" creationId="{400DF133-39E1-D9EA-2999-83F17C1E7EB7}"/>
          </ac:picMkLst>
        </pc:picChg>
        <pc:picChg chg="add mod">
          <ac:chgData name="Jessaly Zhu" userId="b1976f726fae649e" providerId="LiveId" clId="{3C70B22F-9161-48BD-A476-CD1F3F7B542F}" dt="2024-05-27T21:28:58.844" v="5212" actId="1076"/>
          <ac:picMkLst>
            <pc:docMk/>
            <pc:sldMk cId="727663102" sldId="258"/>
            <ac:picMk id="9" creationId="{C92234F9-CC1F-98DD-AFFC-64BEE395E9CF}"/>
          </ac:picMkLst>
        </pc:picChg>
      </pc:sldChg>
      <pc:sldChg chg="modSp del mod">
        <pc:chgData name="Jessaly Zhu" userId="b1976f726fae649e" providerId="LiveId" clId="{3C70B22F-9161-48BD-A476-CD1F3F7B542F}" dt="2024-05-27T20:55:22.697" v="4582" actId="2696"/>
        <pc:sldMkLst>
          <pc:docMk/>
          <pc:sldMk cId="955573312" sldId="260"/>
        </pc:sldMkLst>
        <pc:spChg chg="mod">
          <ac:chgData name="Jessaly Zhu" userId="b1976f726fae649e" providerId="LiveId" clId="{3C70B22F-9161-48BD-A476-CD1F3F7B542F}" dt="2024-05-26T11:17:39.882" v="4011" actId="20577"/>
          <ac:spMkLst>
            <pc:docMk/>
            <pc:sldMk cId="955573312" sldId="260"/>
            <ac:spMk id="3" creationId="{E8A2A84B-C592-3699-FBF1-14AF32521DD9}"/>
          </ac:spMkLst>
        </pc:spChg>
      </pc:sldChg>
      <pc:sldChg chg="addSp delSp modSp mod modClrScheme delAnim modAnim chgLayout">
        <pc:chgData name="Jessaly Zhu" userId="b1976f726fae649e" providerId="LiveId" clId="{3C70B22F-9161-48BD-A476-CD1F3F7B542F}" dt="2024-05-28T10:01:32.669" v="5762" actId="1076"/>
        <pc:sldMkLst>
          <pc:docMk/>
          <pc:sldMk cId="990699423" sldId="262"/>
        </pc:sldMkLst>
        <pc:spChg chg="mod ord">
          <ac:chgData name="Jessaly Zhu" userId="b1976f726fae649e" providerId="LiveId" clId="{3C70B22F-9161-48BD-A476-CD1F3F7B542F}" dt="2024-05-28T08:42:59.446" v="5656" actId="700"/>
          <ac:spMkLst>
            <pc:docMk/>
            <pc:sldMk cId="990699423" sldId="262"/>
            <ac:spMk id="2" creationId="{60125924-5F14-42E0-B741-8AF1A56F5669}"/>
          </ac:spMkLst>
        </pc:spChg>
        <pc:spChg chg="mod ord">
          <ac:chgData name="Jessaly Zhu" userId="b1976f726fae649e" providerId="LiveId" clId="{3C70B22F-9161-48BD-A476-CD1F3F7B542F}" dt="2024-05-28T08:43:08.239" v="5660" actId="5793"/>
          <ac:spMkLst>
            <pc:docMk/>
            <pc:sldMk cId="990699423" sldId="262"/>
            <ac:spMk id="3" creationId="{88DFFDD0-1077-8366-A78D-AD1ACFA70FBA}"/>
          </ac:spMkLst>
        </pc:spChg>
        <pc:spChg chg="add del mod ord">
          <ac:chgData name="Jessaly Zhu" userId="b1976f726fae649e" providerId="LiveId" clId="{3C70B22F-9161-48BD-A476-CD1F3F7B542F}" dt="2024-05-27T21:14:42.322" v="4951" actId="478"/>
          <ac:spMkLst>
            <pc:docMk/>
            <pc:sldMk cId="990699423" sldId="262"/>
            <ac:spMk id="4" creationId="{BA1679F8-1846-7FC4-2162-B3E58AD21CBD}"/>
          </ac:spMkLst>
        </pc:spChg>
        <pc:spChg chg="add del mod ord">
          <ac:chgData name="Jessaly Zhu" userId="b1976f726fae649e" providerId="LiveId" clId="{3C70B22F-9161-48BD-A476-CD1F3F7B542F}" dt="2024-05-28T09:58:50.355" v="5720" actId="478"/>
          <ac:spMkLst>
            <pc:docMk/>
            <pc:sldMk cId="990699423" sldId="262"/>
            <ac:spMk id="7" creationId="{4CDE6CD3-4C25-AC5D-CCF9-8A0C19A976A4}"/>
          </ac:spMkLst>
        </pc:spChg>
        <pc:spChg chg="add del mod">
          <ac:chgData name="Jessaly Zhu" userId="b1976f726fae649e" providerId="LiveId" clId="{3C70B22F-9161-48BD-A476-CD1F3F7B542F}" dt="2024-05-28T09:59:02.100" v="5723" actId="478"/>
          <ac:spMkLst>
            <pc:docMk/>
            <pc:sldMk cId="990699423" sldId="262"/>
            <ac:spMk id="9" creationId="{72C5C5D8-AB07-A6B0-4056-04CF4877B3D2}"/>
          </ac:spMkLst>
        </pc:spChg>
        <pc:picChg chg="add mod">
          <ac:chgData name="Jessaly Zhu" userId="b1976f726fae649e" providerId="LiveId" clId="{3C70B22F-9161-48BD-A476-CD1F3F7B542F}" dt="2024-05-26T11:24:33.457" v="4021"/>
          <ac:picMkLst>
            <pc:docMk/>
            <pc:sldMk cId="990699423" sldId="262"/>
            <ac:picMk id="6" creationId="{05D1798F-F8BA-CFE9-3B98-FA826AE9F328}"/>
          </ac:picMkLst>
        </pc:picChg>
        <pc:picChg chg="add del mod">
          <ac:chgData name="Jessaly Zhu" userId="b1976f726fae649e" providerId="LiveId" clId="{3C70B22F-9161-48BD-A476-CD1F3F7B542F}" dt="2024-05-26T11:24:52.604" v="4025" actId="478"/>
          <ac:picMkLst>
            <pc:docMk/>
            <pc:sldMk cId="990699423" sldId="262"/>
            <ac:picMk id="2050" creationId="{56BAC9E5-45EC-2067-AD7B-CB54AE9AC3B0}"/>
          </ac:picMkLst>
        </pc:picChg>
        <pc:picChg chg="add del mod">
          <ac:chgData name="Jessaly Zhu" userId="b1976f726fae649e" providerId="LiveId" clId="{3C70B22F-9161-48BD-A476-CD1F3F7B542F}" dt="2024-05-28T09:59:03.129" v="5724" actId="478"/>
          <ac:picMkLst>
            <pc:docMk/>
            <pc:sldMk cId="990699423" sldId="262"/>
            <ac:picMk id="2052" creationId="{D17F323B-DCD9-0E20-33A1-1754482939D8}"/>
          </ac:picMkLst>
        </pc:picChg>
        <pc:picChg chg="add del mod">
          <ac:chgData name="Jessaly Zhu" userId="b1976f726fae649e" providerId="LiveId" clId="{3C70B22F-9161-48BD-A476-CD1F3F7B542F}" dt="2024-05-26T11:25:18.333" v="4030"/>
          <ac:picMkLst>
            <pc:docMk/>
            <pc:sldMk cId="990699423" sldId="262"/>
            <ac:picMk id="2054" creationId="{3EAEABDF-1582-03D1-065C-781632D3A1C8}"/>
          </ac:picMkLst>
        </pc:picChg>
        <pc:picChg chg="add del mod">
          <ac:chgData name="Jessaly Zhu" userId="b1976f726fae649e" providerId="LiveId" clId="{3C70B22F-9161-48BD-A476-CD1F3F7B542F}" dt="2024-05-28T09:58:55.460" v="5722" actId="478"/>
          <ac:picMkLst>
            <pc:docMk/>
            <pc:sldMk cId="990699423" sldId="262"/>
            <ac:picMk id="2056" creationId="{D7BD8BCF-BBB8-7B9F-AE7E-D8A472134215}"/>
          </ac:picMkLst>
        </pc:picChg>
        <pc:picChg chg="add del mod">
          <ac:chgData name="Jessaly Zhu" userId="b1976f726fae649e" providerId="LiveId" clId="{3C70B22F-9161-48BD-A476-CD1F3F7B542F}" dt="2024-05-26T11:25:56.755" v="4034" actId="478"/>
          <ac:picMkLst>
            <pc:docMk/>
            <pc:sldMk cId="990699423" sldId="262"/>
            <ac:picMk id="2058" creationId="{FC73E162-7E0D-75D0-24AF-57C9139BBDE1}"/>
          </ac:picMkLst>
        </pc:picChg>
        <pc:picChg chg="add del mod">
          <ac:chgData name="Jessaly Zhu" userId="b1976f726fae649e" providerId="LiveId" clId="{3C70B22F-9161-48BD-A476-CD1F3F7B542F}" dt="2024-05-28T09:58:52.310" v="5721" actId="478"/>
          <ac:picMkLst>
            <pc:docMk/>
            <pc:sldMk cId="990699423" sldId="262"/>
            <ac:picMk id="2060" creationId="{2DB1907B-AB3F-0C82-B69D-04EC8F67434F}"/>
          </ac:picMkLst>
        </pc:picChg>
        <pc:picChg chg="add mod">
          <ac:chgData name="Jessaly Zhu" userId="b1976f726fae649e" providerId="LiveId" clId="{3C70B22F-9161-48BD-A476-CD1F3F7B542F}" dt="2024-05-28T09:59:08.810" v="5728" actId="1076"/>
          <ac:picMkLst>
            <pc:docMk/>
            <pc:sldMk cId="990699423" sldId="262"/>
            <ac:picMk id="2062" creationId="{52C0B9A6-99D0-6F79-010C-C10FE89BCB09}"/>
          </ac:picMkLst>
        </pc:picChg>
        <pc:picChg chg="add mod">
          <ac:chgData name="Jessaly Zhu" userId="b1976f726fae649e" providerId="LiveId" clId="{3C70B22F-9161-48BD-A476-CD1F3F7B542F}" dt="2024-05-28T10:01:32.669" v="5762" actId="1076"/>
          <ac:picMkLst>
            <pc:docMk/>
            <pc:sldMk cId="990699423" sldId="262"/>
            <ac:picMk id="2064" creationId="{0E218AB3-01B4-290A-5C8D-222D5BDEED5F}"/>
          </ac:picMkLst>
        </pc:picChg>
      </pc:sldChg>
      <pc:sldChg chg="addSp delSp modSp mod modClrScheme modAnim chgLayout modNotesTx">
        <pc:chgData name="Jessaly Zhu" userId="b1976f726fae649e" providerId="LiveId" clId="{3C70B22F-9161-48BD-A476-CD1F3F7B542F}" dt="2024-05-28T12:48:23.495" v="5770"/>
        <pc:sldMkLst>
          <pc:docMk/>
          <pc:sldMk cId="930367939" sldId="263"/>
        </pc:sldMkLst>
        <pc:spChg chg="add del mod ord">
          <ac:chgData name="Jessaly Zhu" userId="b1976f726fae649e" providerId="LiveId" clId="{3C70B22F-9161-48BD-A476-CD1F3F7B542F}" dt="2024-05-26T10:59:18.855" v="3290" actId="20577"/>
          <ac:spMkLst>
            <pc:docMk/>
            <pc:sldMk cId="930367939" sldId="263"/>
            <ac:spMk id="2" creationId="{FC203BA9-1A03-F81E-9712-1F96694CDD5F}"/>
          </ac:spMkLst>
        </pc:spChg>
        <pc:spChg chg="mod ord">
          <ac:chgData name="Jessaly Zhu" userId="b1976f726fae649e" providerId="LiveId" clId="{3C70B22F-9161-48BD-A476-CD1F3F7B542F}" dt="2024-05-27T21:43:31.778" v="5251" actId="14100"/>
          <ac:spMkLst>
            <pc:docMk/>
            <pc:sldMk cId="930367939" sldId="263"/>
            <ac:spMk id="3" creationId="{4C9F9BA5-3320-F15A-CC71-33E6E2E7BF02}"/>
          </ac:spMkLst>
        </pc:spChg>
        <pc:spChg chg="add del mod">
          <ac:chgData name="Jessaly Zhu" userId="b1976f726fae649e" providerId="LiveId" clId="{3C70B22F-9161-48BD-A476-CD1F3F7B542F}" dt="2024-05-26T09:45:50.165" v="3192" actId="478"/>
          <ac:spMkLst>
            <pc:docMk/>
            <pc:sldMk cId="930367939" sldId="263"/>
            <ac:spMk id="5" creationId="{357E4F76-6873-B8C9-8E00-A88AAF7D9667}"/>
          </ac:spMkLst>
        </pc:spChg>
        <pc:spChg chg="add mod ord">
          <ac:chgData name="Jessaly Zhu" userId="b1976f726fae649e" providerId="LiveId" clId="{3C70B22F-9161-48BD-A476-CD1F3F7B542F}" dt="2024-05-28T07:27:05.247" v="5592" actId="20577"/>
          <ac:spMkLst>
            <pc:docMk/>
            <pc:sldMk cId="930367939" sldId="263"/>
            <ac:spMk id="6" creationId="{6629F661-58BF-8CEF-1AD7-94EA3F06E3BD}"/>
          </ac:spMkLst>
        </pc:spChg>
        <pc:spChg chg="add mod">
          <ac:chgData name="Jessaly Zhu" userId="b1976f726fae649e" providerId="LiveId" clId="{3C70B22F-9161-48BD-A476-CD1F3F7B542F}" dt="2024-05-27T21:45:38.826" v="5318" actId="20577"/>
          <ac:spMkLst>
            <pc:docMk/>
            <pc:sldMk cId="930367939" sldId="263"/>
            <ac:spMk id="7" creationId="{A0D6E986-7CAA-5C40-A11F-A335B2AE54D5}"/>
          </ac:spMkLst>
        </pc:spChg>
        <pc:spChg chg="add del">
          <ac:chgData name="Jessaly Zhu" userId="b1976f726fae649e" providerId="LiveId" clId="{3C70B22F-9161-48BD-A476-CD1F3F7B542F}" dt="2024-05-27T21:44:03.710" v="5262" actId="22"/>
          <ac:spMkLst>
            <pc:docMk/>
            <pc:sldMk cId="930367939" sldId="263"/>
            <ac:spMk id="9" creationId="{A591D444-E543-73CF-B8F5-2834A0B66B2B}"/>
          </ac:spMkLst>
        </pc:spChg>
        <pc:spChg chg="add mod">
          <ac:chgData name="Jessaly Zhu" userId="b1976f726fae649e" providerId="LiveId" clId="{3C70B22F-9161-48BD-A476-CD1F3F7B542F}" dt="2024-05-27T21:46:26.588" v="5332" actId="1076"/>
          <ac:spMkLst>
            <pc:docMk/>
            <pc:sldMk cId="930367939" sldId="263"/>
            <ac:spMk id="11" creationId="{C0E518B7-C052-6E13-3477-61D60E383BAD}"/>
          </ac:spMkLst>
        </pc:spChg>
        <pc:picChg chg="add mod">
          <ac:chgData name="Jessaly Zhu" userId="b1976f726fae649e" providerId="LiveId" clId="{3C70B22F-9161-48BD-A476-CD1F3F7B542F}" dt="2024-05-27T21:43:41.131" v="5255" actId="1076"/>
          <ac:picMkLst>
            <pc:docMk/>
            <pc:sldMk cId="930367939" sldId="263"/>
            <ac:picMk id="1026" creationId="{17A34913-4B40-46CC-9ACA-0F5E901801F9}"/>
          </ac:picMkLst>
        </pc:picChg>
        <pc:picChg chg="add del mod">
          <ac:chgData name="Jessaly Zhu" userId="b1976f726fae649e" providerId="LiveId" clId="{3C70B22F-9161-48BD-A476-CD1F3F7B542F}" dt="2024-05-27T21:41:41.963" v="5223" actId="478"/>
          <ac:picMkLst>
            <pc:docMk/>
            <pc:sldMk cId="930367939" sldId="263"/>
            <ac:picMk id="1028" creationId="{768D3505-7286-3C5A-4F5F-62FC65C22F71}"/>
          </ac:picMkLst>
        </pc:picChg>
        <pc:picChg chg="add mod">
          <ac:chgData name="Jessaly Zhu" userId="b1976f726fae649e" providerId="LiveId" clId="{3C70B22F-9161-48BD-A476-CD1F3F7B542F}" dt="2024-05-27T21:43:36.776" v="5253" actId="1076"/>
          <ac:picMkLst>
            <pc:docMk/>
            <pc:sldMk cId="930367939" sldId="263"/>
            <ac:picMk id="1030" creationId="{F93B5591-C5C7-0F6A-56F8-6B0907DF7866}"/>
          </ac:picMkLst>
        </pc:picChg>
        <pc:picChg chg="add mod">
          <ac:chgData name="Jessaly Zhu" userId="b1976f726fae649e" providerId="LiveId" clId="{3C70B22F-9161-48BD-A476-CD1F3F7B542F}" dt="2024-05-27T21:43:45.701" v="5258" actId="1076"/>
          <ac:picMkLst>
            <pc:docMk/>
            <pc:sldMk cId="930367939" sldId="263"/>
            <ac:picMk id="1032" creationId="{A122F432-8C0A-33D3-D660-255815741121}"/>
          </ac:picMkLst>
        </pc:picChg>
      </pc:sldChg>
      <pc:sldChg chg="addSp delSp modSp new mod modClrScheme modAnim chgLayout modNotesTx">
        <pc:chgData name="Jessaly Zhu" userId="b1976f726fae649e" providerId="LiveId" clId="{3C70B22F-9161-48BD-A476-CD1F3F7B542F}" dt="2024-05-28T12:48:04.905" v="5769"/>
        <pc:sldMkLst>
          <pc:docMk/>
          <pc:sldMk cId="1897809610" sldId="264"/>
        </pc:sldMkLst>
        <pc:spChg chg="del mod ord">
          <ac:chgData name="Jessaly Zhu" userId="b1976f726fae649e" providerId="LiveId" clId="{3C70B22F-9161-48BD-A476-CD1F3F7B542F}" dt="2024-05-27T19:59:30.149" v="4373" actId="700"/>
          <ac:spMkLst>
            <pc:docMk/>
            <pc:sldMk cId="1897809610" sldId="264"/>
            <ac:spMk id="2" creationId="{C28594EE-699F-54F8-9667-D9F91D8D2D61}"/>
          </ac:spMkLst>
        </pc:spChg>
        <pc:spChg chg="del">
          <ac:chgData name="Jessaly Zhu" userId="b1976f726fae649e" providerId="LiveId" clId="{3C70B22F-9161-48BD-A476-CD1F3F7B542F}" dt="2024-05-27T19:59:30.149" v="4373" actId="700"/>
          <ac:spMkLst>
            <pc:docMk/>
            <pc:sldMk cId="1897809610" sldId="264"/>
            <ac:spMk id="3" creationId="{8ABF0785-D3D6-34DD-2A80-7A364CA2395C}"/>
          </ac:spMkLst>
        </pc:spChg>
        <pc:spChg chg="del">
          <ac:chgData name="Jessaly Zhu" userId="b1976f726fae649e" providerId="LiveId" clId="{3C70B22F-9161-48BD-A476-CD1F3F7B542F}" dt="2024-05-27T19:59:30.149" v="4373" actId="700"/>
          <ac:spMkLst>
            <pc:docMk/>
            <pc:sldMk cId="1897809610" sldId="264"/>
            <ac:spMk id="4" creationId="{366E3934-054E-4340-1047-F26593EC715A}"/>
          </ac:spMkLst>
        </pc:spChg>
        <pc:spChg chg="add mod ord">
          <ac:chgData name="Jessaly Zhu" userId="b1976f726fae649e" providerId="LiveId" clId="{3C70B22F-9161-48BD-A476-CD1F3F7B542F}" dt="2024-05-27T19:59:34.332" v="4391" actId="20577"/>
          <ac:spMkLst>
            <pc:docMk/>
            <pc:sldMk cId="1897809610" sldId="264"/>
            <ac:spMk id="5" creationId="{C3273E16-2172-2C13-94B7-46122405D14D}"/>
          </ac:spMkLst>
        </pc:spChg>
        <pc:spChg chg="add mod">
          <ac:chgData name="Jessaly Zhu" userId="b1976f726fae649e" providerId="LiveId" clId="{3C70B22F-9161-48BD-A476-CD1F3F7B542F}" dt="2024-05-27T20:55:14.386" v="4581" actId="1076"/>
          <ac:spMkLst>
            <pc:docMk/>
            <pc:sldMk cId="1897809610" sldId="264"/>
            <ac:spMk id="6" creationId="{25093ADB-CB25-3CDF-46D4-8CF63B8A9DB9}"/>
          </ac:spMkLst>
        </pc:spChg>
        <pc:spChg chg="add mod">
          <ac:chgData name="Jessaly Zhu" userId="b1976f726fae649e" providerId="LiveId" clId="{3C70B22F-9161-48BD-A476-CD1F3F7B542F}" dt="2024-05-27T20:55:14.386" v="4581" actId="1076"/>
          <ac:spMkLst>
            <pc:docMk/>
            <pc:sldMk cId="1897809610" sldId="264"/>
            <ac:spMk id="7" creationId="{0DCE414B-E73E-D5CE-E9B3-CC374B345445}"/>
          </ac:spMkLst>
        </pc:spChg>
        <pc:spChg chg="add mod">
          <ac:chgData name="Jessaly Zhu" userId="b1976f726fae649e" providerId="LiveId" clId="{3C70B22F-9161-48BD-A476-CD1F3F7B542F}" dt="2024-05-27T20:55:14.386" v="4581" actId="1076"/>
          <ac:spMkLst>
            <pc:docMk/>
            <pc:sldMk cId="1897809610" sldId="264"/>
            <ac:spMk id="8" creationId="{56AF3EA4-2FD8-5AF1-D4F8-C205660A406F}"/>
          </ac:spMkLst>
        </pc:spChg>
        <pc:spChg chg="add mod">
          <ac:chgData name="Jessaly Zhu" userId="b1976f726fae649e" providerId="LiveId" clId="{3C70B22F-9161-48BD-A476-CD1F3F7B542F}" dt="2024-05-27T20:55:14.386" v="4581" actId="1076"/>
          <ac:spMkLst>
            <pc:docMk/>
            <pc:sldMk cId="1897809610" sldId="264"/>
            <ac:spMk id="9" creationId="{27A79597-11E6-3C18-E786-A4B2B40F19D6}"/>
          </ac:spMkLst>
        </pc:spChg>
        <pc:spChg chg="add mod">
          <ac:chgData name="Jessaly Zhu" userId="b1976f726fae649e" providerId="LiveId" clId="{3C70B22F-9161-48BD-A476-CD1F3F7B542F}" dt="2024-05-27T20:55:14.386" v="4581" actId="1076"/>
          <ac:spMkLst>
            <pc:docMk/>
            <pc:sldMk cId="1897809610" sldId="264"/>
            <ac:spMk id="10" creationId="{2C918D87-E306-9097-7701-C5EAFE21240C}"/>
          </ac:spMkLst>
        </pc:spChg>
        <pc:spChg chg="add mod">
          <ac:chgData name="Jessaly Zhu" userId="b1976f726fae649e" providerId="LiveId" clId="{3C70B22F-9161-48BD-A476-CD1F3F7B542F}" dt="2024-05-27T21:19:05.768" v="5150" actId="113"/>
          <ac:spMkLst>
            <pc:docMk/>
            <pc:sldMk cId="1897809610" sldId="264"/>
            <ac:spMk id="11" creationId="{66BF3AB3-35BD-7A89-BD5F-5DBEF7F99992}"/>
          </ac:spMkLst>
        </pc:spChg>
        <pc:spChg chg="add mod">
          <ac:chgData name="Jessaly Zhu" userId="b1976f726fae649e" providerId="LiveId" clId="{3C70B22F-9161-48BD-A476-CD1F3F7B542F}" dt="2024-05-28T10:26:09.445" v="5763" actId="20577"/>
          <ac:spMkLst>
            <pc:docMk/>
            <pc:sldMk cId="1897809610" sldId="264"/>
            <ac:spMk id="12" creationId="{67A82FE2-86B4-F003-0373-D91E48F3FD9A}"/>
          </ac:spMkLst>
        </pc:spChg>
        <pc:spChg chg="add mod">
          <ac:chgData name="Jessaly Zhu" userId="b1976f726fae649e" providerId="LiveId" clId="{3C70B22F-9161-48BD-A476-CD1F3F7B542F}" dt="2024-05-27T21:19:08.766" v="5151" actId="113"/>
          <ac:spMkLst>
            <pc:docMk/>
            <pc:sldMk cId="1897809610" sldId="264"/>
            <ac:spMk id="13" creationId="{0B5B925F-946D-248C-FA21-F285C1591671}"/>
          </ac:spMkLst>
        </pc:spChg>
        <pc:spChg chg="add mod">
          <ac:chgData name="Jessaly Zhu" userId="b1976f726fae649e" providerId="LiveId" clId="{3C70B22F-9161-48BD-A476-CD1F3F7B542F}" dt="2024-05-27T21:19:17.002" v="5153" actId="113"/>
          <ac:spMkLst>
            <pc:docMk/>
            <pc:sldMk cId="1897809610" sldId="264"/>
            <ac:spMk id="22" creationId="{F0B4DF9F-43A8-7DE8-D15D-4809A5D253F6}"/>
          </ac:spMkLst>
        </pc:spChg>
        <pc:cxnChg chg="add mod">
          <ac:chgData name="Jessaly Zhu" userId="b1976f726fae649e" providerId="LiveId" clId="{3C70B22F-9161-48BD-A476-CD1F3F7B542F}" dt="2024-05-27T21:17:53.436" v="5039" actId="14100"/>
          <ac:cxnSpMkLst>
            <pc:docMk/>
            <pc:sldMk cId="1897809610" sldId="264"/>
            <ac:cxnSpMk id="15" creationId="{6C4F19AE-C0D0-0BBC-771E-9C19FE816DA0}"/>
          </ac:cxnSpMkLst>
        </pc:cxnChg>
        <pc:cxnChg chg="add mod">
          <ac:chgData name="Jessaly Zhu" userId="b1976f726fae649e" providerId="LiveId" clId="{3C70B22F-9161-48BD-A476-CD1F3F7B542F}" dt="2024-05-27T21:18:19.074" v="5086" actId="14100"/>
          <ac:cxnSpMkLst>
            <pc:docMk/>
            <pc:sldMk cId="1897809610" sldId="264"/>
            <ac:cxnSpMk id="17" creationId="{2A7E3051-EF5B-EC70-4E3A-781DB73A7FBA}"/>
          </ac:cxnSpMkLst>
        </pc:cxnChg>
        <pc:cxnChg chg="add del">
          <ac:chgData name="Jessaly Zhu" userId="b1976f726fae649e" providerId="LiveId" clId="{3C70B22F-9161-48BD-A476-CD1F3F7B542F}" dt="2024-05-27T20:07:23.449" v="4472" actId="11529"/>
          <ac:cxnSpMkLst>
            <pc:docMk/>
            <pc:sldMk cId="1897809610" sldId="264"/>
            <ac:cxnSpMk id="19" creationId="{93E34D26-A918-00E2-2145-5AE3FA735097}"/>
          </ac:cxnSpMkLst>
        </pc:cxnChg>
        <pc:cxnChg chg="add mod">
          <ac:chgData name="Jessaly Zhu" userId="b1976f726fae649e" providerId="LiveId" clId="{3C70B22F-9161-48BD-A476-CD1F3F7B542F}" dt="2024-05-27T20:55:14.386" v="4581" actId="1076"/>
          <ac:cxnSpMkLst>
            <pc:docMk/>
            <pc:sldMk cId="1897809610" sldId="264"/>
            <ac:cxnSpMk id="21" creationId="{1BFBA52C-1CA5-9682-9E0B-795C1C2481C3}"/>
          </ac:cxnSpMkLst>
        </pc:cxnChg>
      </pc:sldChg>
      <pc:sldChg chg="addSp delSp modSp add mod delAnim modAnim">
        <pc:chgData name="Jessaly Zhu" userId="b1976f726fae649e" providerId="LiveId" clId="{3C70B22F-9161-48BD-A476-CD1F3F7B542F}" dt="2024-05-28T11:09:34.042" v="5765" actId="1076"/>
        <pc:sldMkLst>
          <pc:docMk/>
          <pc:sldMk cId="1257482897" sldId="265"/>
        </pc:sldMkLst>
        <pc:spChg chg="del">
          <ac:chgData name="Jessaly Zhu" userId="b1976f726fae649e" providerId="LiveId" clId="{3C70B22F-9161-48BD-A476-CD1F3F7B542F}" dt="2024-05-28T09:59:13.080" v="5729" actId="478"/>
          <ac:spMkLst>
            <pc:docMk/>
            <pc:sldMk cId="1257482897" sldId="265"/>
            <ac:spMk id="3" creationId="{88DFFDD0-1077-8366-A78D-AD1ACFA70FBA}"/>
          </ac:spMkLst>
        </pc:spChg>
        <pc:spChg chg="add del mod">
          <ac:chgData name="Jessaly Zhu" userId="b1976f726fae649e" providerId="LiveId" clId="{3C70B22F-9161-48BD-A476-CD1F3F7B542F}" dt="2024-05-28T09:59:15.721" v="5730" actId="478"/>
          <ac:spMkLst>
            <pc:docMk/>
            <pc:sldMk cId="1257482897" sldId="265"/>
            <ac:spMk id="5" creationId="{BD9B15F4-A12B-84FC-8E3F-CE13943937FB}"/>
          </ac:spMkLst>
        </pc:spChg>
        <pc:spChg chg="mod">
          <ac:chgData name="Jessaly Zhu" userId="b1976f726fae649e" providerId="LiveId" clId="{3C70B22F-9161-48BD-A476-CD1F3F7B542F}" dt="2024-05-28T09:59:20.412" v="5733" actId="14100"/>
          <ac:spMkLst>
            <pc:docMk/>
            <pc:sldMk cId="1257482897" sldId="265"/>
            <ac:spMk id="7" creationId="{4CDE6CD3-4C25-AC5D-CCF9-8A0C19A976A4}"/>
          </ac:spMkLst>
        </pc:spChg>
        <pc:picChg chg="mod">
          <ac:chgData name="Jessaly Zhu" userId="b1976f726fae649e" providerId="LiveId" clId="{3C70B22F-9161-48BD-A476-CD1F3F7B542F}" dt="2024-05-28T09:59:54.006" v="5746" actId="1076"/>
          <ac:picMkLst>
            <pc:docMk/>
            <pc:sldMk cId="1257482897" sldId="265"/>
            <ac:picMk id="2052" creationId="{D17F323B-DCD9-0E20-33A1-1754482939D8}"/>
          </ac:picMkLst>
        </pc:picChg>
        <pc:picChg chg="mod">
          <ac:chgData name="Jessaly Zhu" userId="b1976f726fae649e" providerId="LiveId" clId="{3C70B22F-9161-48BD-A476-CD1F3F7B542F}" dt="2024-05-28T11:09:34.042" v="5765" actId="1076"/>
          <ac:picMkLst>
            <pc:docMk/>
            <pc:sldMk cId="1257482897" sldId="265"/>
            <ac:picMk id="2056" creationId="{D7BD8BCF-BBB8-7B9F-AE7E-D8A472134215}"/>
          </ac:picMkLst>
        </pc:picChg>
        <pc:picChg chg="mod">
          <ac:chgData name="Jessaly Zhu" userId="b1976f726fae649e" providerId="LiveId" clId="{3C70B22F-9161-48BD-A476-CD1F3F7B542F}" dt="2024-05-28T10:00:07.354" v="5751" actId="1076"/>
          <ac:picMkLst>
            <pc:docMk/>
            <pc:sldMk cId="1257482897" sldId="265"/>
            <ac:picMk id="2060" creationId="{2DB1907B-AB3F-0C82-B69D-04EC8F67434F}"/>
          </ac:picMkLst>
        </pc:picChg>
        <pc:picChg chg="del">
          <ac:chgData name="Jessaly Zhu" userId="b1976f726fae649e" providerId="LiveId" clId="{3C70B22F-9161-48BD-A476-CD1F3F7B542F}" dt="2024-05-28T09:59:16.619" v="5731" actId="478"/>
          <ac:picMkLst>
            <pc:docMk/>
            <pc:sldMk cId="1257482897" sldId="265"/>
            <ac:picMk id="2062" creationId="{52C0B9A6-99D0-6F79-010C-C10FE89BCB09}"/>
          </ac:picMkLst>
        </pc:picChg>
        <pc:picChg chg="del">
          <ac:chgData name="Jessaly Zhu" userId="b1976f726fae649e" providerId="LiveId" clId="{3C70B22F-9161-48BD-A476-CD1F3F7B542F}" dt="2024-05-28T09:59:17.194" v="5732" actId="478"/>
          <ac:picMkLst>
            <pc:docMk/>
            <pc:sldMk cId="1257482897" sldId="265"/>
            <ac:picMk id="2064" creationId="{0E218AB3-01B4-290A-5C8D-222D5BDEED5F}"/>
          </ac:picMkLst>
        </pc:picChg>
      </pc:sldChg>
      <pc:sldChg chg="new del">
        <pc:chgData name="Jessaly Zhu" userId="b1976f726fae649e" providerId="LiveId" clId="{3C70B22F-9161-48BD-A476-CD1F3F7B542F}" dt="2024-05-27T21:58:59.052" v="5583" actId="2696"/>
        <pc:sldMkLst>
          <pc:docMk/>
          <pc:sldMk cId="3517179228" sldId="265"/>
        </pc:sldMkLst>
      </pc:sldChg>
      <pc:sldChg chg="new del">
        <pc:chgData name="Jessaly Zhu" userId="b1976f726fae649e" providerId="LiveId" clId="{3C70B22F-9161-48BD-A476-CD1F3F7B542F}" dt="2024-05-28T09:05:30.776" v="5697" actId="2696"/>
        <pc:sldMkLst>
          <pc:docMk/>
          <pc:sldMk cId="3607970814" sldId="2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B31822-2B1E-43FC-950C-01C4AF980CDA}" type="datetimeFigureOut">
              <a:rPr lang="en-US" smtClean="0"/>
              <a:t>5/28/2024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1BA454-CCA1-4D39-8FBF-987A1E61BA52}" type="slidenum">
              <a:rPr lang="en-US" smtClean="0"/>
              <a:t>‹#›</a:t>
            </a:fld>
            <a:endParaRPr lang="en-US"/>
          </a:p>
        </p:txBody>
      </p:sp>
    </p:spTree>
    <p:extLst>
      <p:ext uri="{BB962C8B-B14F-4D97-AF65-F5344CB8AC3E}">
        <p14:creationId xmlns:p14="http://schemas.microsoft.com/office/powerpoint/2010/main" val="31552806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41BA454-CCA1-4D39-8FBF-987A1E61BA52}" type="slidenum">
              <a:rPr lang="en-US" smtClean="0"/>
              <a:t>1</a:t>
            </a:fld>
            <a:endParaRPr lang="en-US"/>
          </a:p>
        </p:txBody>
      </p:sp>
    </p:spTree>
    <p:extLst>
      <p:ext uri="{BB962C8B-B14F-4D97-AF65-F5344CB8AC3E}">
        <p14:creationId xmlns:p14="http://schemas.microsoft.com/office/powerpoint/2010/main" val="2424237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calorimeter is a detector made of a dense material like a crystal that absorbs the particles that it detects. When a particle beam hits the calorimeter, it initiates a chain of inelastic collisions in the formation called a shower. We differentiate between two types of showers: electromagnetic and hadronic. Electromagnetic showers are made of electrons, positrons and photons. It is much smaller and more well-understood than its counterpart. Hadronic showers are made of hadrons like protons and neutrons. It is mediated by the strong force which is much more complex and unpredictable. A fraction of its energy is actually invisible to the calorimeter. Of course, there is no perfect calorimeter that can detect 100% of the energy that is deposited, but the nature of these showers and our technology limit the resolution of electromagnetic and hadronic calorimeters, which in turn limits our understanding of what is going on. </a:t>
            </a:r>
          </a:p>
        </p:txBody>
      </p:sp>
      <p:sp>
        <p:nvSpPr>
          <p:cNvPr id="4" name="Slide Number Placeholder 3"/>
          <p:cNvSpPr>
            <a:spLocks noGrp="1"/>
          </p:cNvSpPr>
          <p:nvPr>
            <p:ph type="sldNum" sz="quarter" idx="5"/>
          </p:nvPr>
        </p:nvSpPr>
        <p:spPr/>
        <p:txBody>
          <a:bodyPr/>
          <a:lstStyle/>
          <a:p>
            <a:fld id="{C41BA454-CCA1-4D39-8FBF-987A1E61BA52}" type="slidenum">
              <a:rPr lang="en-US" smtClean="0"/>
              <a:t>2</a:t>
            </a:fld>
            <a:endParaRPr lang="en-US"/>
          </a:p>
        </p:txBody>
      </p:sp>
    </p:spTree>
    <p:extLst>
      <p:ext uri="{BB962C8B-B14F-4D97-AF65-F5344CB8AC3E}">
        <p14:creationId xmlns:p14="http://schemas.microsoft.com/office/powerpoint/2010/main" val="2820092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way to improve the resolution is to look at scintillation and Cherenkov light generated in the showers. The majority of photons released is scintillation light, but a small fraction of it is Cherenkov light which happens when the particle is traveling faster than the speed of light in the medium creating this wave front. Think of it like a sonic boom. Cherenkov light is not yet well-understood. The dominating scintillation light makes it difficult to study Cherenkov light. However, if we attenuate where the scintillation light dominates then we can better study the Cherenkov component. </a:t>
            </a:r>
          </a:p>
        </p:txBody>
      </p:sp>
      <p:sp>
        <p:nvSpPr>
          <p:cNvPr id="4" name="Slide Number Placeholder 3"/>
          <p:cNvSpPr>
            <a:spLocks noGrp="1"/>
          </p:cNvSpPr>
          <p:nvPr>
            <p:ph type="sldNum" sz="quarter" idx="5"/>
          </p:nvPr>
        </p:nvSpPr>
        <p:spPr/>
        <p:txBody>
          <a:bodyPr/>
          <a:lstStyle/>
          <a:p>
            <a:fld id="{C41BA454-CCA1-4D39-8FBF-987A1E61BA52}" type="slidenum">
              <a:rPr lang="en-US" smtClean="0"/>
              <a:t>3</a:t>
            </a:fld>
            <a:endParaRPr lang="en-US"/>
          </a:p>
        </p:txBody>
      </p:sp>
    </p:spTree>
    <p:extLst>
      <p:ext uri="{BB962C8B-B14F-4D97-AF65-F5344CB8AC3E}">
        <p14:creationId xmlns:p14="http://schemas.microsoft.com/office/powerpoint/2010/main" val="169740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do we detect these photons? We send a high-energy photon beam at the crystal creating electromagnetic showers. The secondary photons pass through an optical filter to attenuate the unwanted signals. The </a:t>
            </a:r>
            <a:r>
              <a:rPr lang="en-US" dirty="0" err="1"/>
              <a:t>SiPM</a:t>
            </a:r>
            <a:r>
              <a:rPr lang="en-US" dirty="0"/>
              <a:t> or silicon photomultiplier converts the photons into an electric signal. The amplifier amplifies the signal to a level that can be digitized. The setup looks like this.(point) Once the data is collected, we can start analyzing the waveforms. This is an example. (point) My role in this project is to analyze and find an algorithm of the noise of these waveforms. Many setups are being tested to study how Cherenkov light behaves from the angle of the photon beam, the crystal, and the calibration of the instruments. Understanding Cherenkov light is essential in increasing the resolution to allow us to reconstruct the particle interactions with better precision and accuracy. </a:t>
            </a:r>
          </a:p>
        </p:txBody>
      </p:sp>
      <p:sp>
        <p:nvSpPr>
          <p:cNvPr id="4" name="Slide Number Placeholder 3"/>
          <p:cNvSpPr>
            <a:spLocks noGrp="1"/>
          </p:cNvSpPr>
          <p:nvPr>
            <p:ph type="sldNum" sz="quarter" idx="5"/>
          </p:nvPr>
        </p:nvSpPr>
        <p:spPr/>
        <p:txBody>
          <a:bodyPr/>
          <a:lstStyle/>
          <a:p>
            <a:fld id="{C41BA454-CCA1-4D39-8FBF-987A1E61BA52}" type="slidenum">
              <a:rPr lang="en-US" smtClean="0"/>
              <a:t>4</a:t>
            </a:fld>
            <a:endParaRPr lang="en-US"/>
          </a:p>
        </p:txBody>
      </p:sp>
    </p:spTree>
    <p:extLst>
      <p:ext uri="{BB962C8B-B14F-4D97-AF65-F5344CB8AC3E}">
        <p14:creationId xmlns:p14="http://schemas.microsoft.com/office/powerpoint/2010/main" val="813378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setup looks like this.(point) Once the data is collected, we can start analyzing the waveforms of the Cherenkov signal. This is an example. (point) My role in this project is to analyze and find an algorithm of the noise of these waveforms. Many setups are being tested to study how Cherenkov light behaves from the angle of the photon beam, the crystal, and the calibration of the instruments. Understanding Cherenkov light is essential in increasing the resolution to allow us to reconstruct the particle interactions with better precision and accuracy. My mentors are Liang and Hui-Chi who are both working on this collaboration called </a:t>
            </a:r>
            <a:r>
              <a:rPr lang="en-US" dirty="0" err="1"/>
              <a:t>Calvision</a:t>
            </a:r>
            <a:r>
              <a:rPr lang="en-US" dirty="0"/>
              <a:t>, a multi institutional project looking to improve crystal-based calorimetry for the future circular collider.</a:t>
            </a:r>
          </a:p>
        </p:txBody>
      </p:sp>
      <p:sp>
        <p:nvSpPr>
          <p:cNvPr id="4" name="Slide Number Placeholder 3"/>
          <p:cNvSpPr>
            <a:spLocks noGrp="1"/>
          </p:cNvSpPr>
          <p:nvPr>
            <p:ph type="sldNum" sz="quarter" idx="5"/>
          </p:nvPr>
        </p:nvSpPr>
        <p:spPr/>
        <p:txBody>
          <a:bodyPr/>
          <a:lstStyle/>
          <a:p>
            <a:fld id="{C41BA454-CCA1-4D39-8FBF-987A1E61BA52}" type="slidenum">
              <a:rPr lang="en-US" smtClean="0"/>
              <a:t>5</a:t>
            </a:fld>
            <a:endParaRPr lang="en-US"/>
          </a:p>
        </p:txBody>
      </p:sp>
    </p:spTree>
    <p:extLst>
      <p:ext uri="{BB962C8B-B14F-4D97-AF65-F5344CB8AC3E}">
        <p14:creationId xmlns:p14="http://schemas.microsoft.com/office/powerpoint/2010/main" val="1044156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1BA454-CCA1-4D39-8FBF-987A1E61BA52}" type="slidenum">
              <a:rPr lang="en-US" smtClean="0"/>
              <a:t>6</a:t>
            </a:fld>
            <a:endParaRPr lang="en-US"/>
          </a:p>
        </p:txBody>
      </p:sp>
    </p:spTree>
    <p:extLst>
      <p:ext uri="{BB962C8B-B14F-4D97-AF65-F5344CB8AC3E}">
        <p14:creationId xmlns:p14="http://schemas.microsoft.com/office/powerpoint/2010/main" val="3071985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41BA454-CCA1-4D39-8FBF-987A1E61BA52}" type="slidenum">
              <a:rPr lang="en-US" smtClean="0"/>
              <a:t>7</a:t>
            </a:fld>
            <a:endParaRPr lang="en-US"/>
          </a:p>
        </p:txBody>
      </p:sp>
    </p:spTree>
    <p:extLst>
      <p:ext uri="{BB962C8B-B14F-4D97-AF65-F5344CB8AC3E}">
        <p14:creationId xmlns:p14="http://schemas.microsoft.com/office/powerpoint/2010/main" val="2113045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77F80-88CB-BBEF-7FC5-A4060421A2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A4CA8D1-BD4A-94E4-D025-D9B9ABC61E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E47CF7-2C0D-ADF1-4FFB-CC48398FD564}"/>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5" name="Footer Placeholder 4">
            <a:extLst>
              <a:ext uri="{FF2B5EF4-FFF2-40B4-BE49-F238E27FC236}">
                <a16:creationId xmlns:a16="http://schemas.microsoft.com/office/drawing/2014/main" id="{6DF6C223-E33D-26E4-6240-F608B33C3C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046073-8210-F3F4-09BB-333981EFCDFE}"/>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255780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52E97-42DB-9C6C-962E-0C60338A58B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8D0DFB9-37ED-E3E5-2624-851AE7C514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4D704D-AAD4-B24C-7B60-76643CAB19AF}"/>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5" name="Footer Placeholder 4">
            <a:extLst>
              <a:ext uri="{FF2B5EF4-FFF2-40B4-BE49-F238E27FC236}">
                <a16:creationId xmlns:a16="http://schemas.microsoft.com/office/drawing/2014/main" id="{A00A3233-1A69-67C4-6DA9-667EB5D654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D2FD80-3333-F1EB-3513-6DC845997A82}"/>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2832793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173CE6-2900-4242-BA99-B1D9059A3EA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6320307-8C6B-58B1-A498-CC66762121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C6F25F-239F-297A-293F-AED298CA31AF}"/>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5" name="Footer Placeholder 4">
            <a:extLst>
              <a:ext uri="{FF2B5EF4-FFF2-40B4-BE49-F238E27FC236}">
                <a16:creationId xmlns:a16="http://schemas.microsoft.com/office/drawing/2014/main" id="{31EEE20B-8897-778A-05D7-769E20C4E7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EEADE7-1622-B5B9-4B29-1E421CD1953C}"/>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3178732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CE1FA-6FC8-1CC2-05E8-151DBA00EA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99B126-6E76-EFAD-4139-EFDC3491A73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9454F0-E5F1-A9FC-C616-E601DF662F8B}"/>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5" name="Footer Placeholder 4">
            <a:extLst>
              <a:ext uri="{FF2B5EF4-FFF2-40B4-BE49-F238E27FC236}">
                <a16:creationId xmlns:a16="http://schemas.microsoft.com/office/drawing/2014/main" id="{A943C576-5D2D-A30B-C94B-5BE9C67CD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F38090-6324-3E4B-EBF3-4FB7D2DC125F}"/>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1337735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93E80-B546-31B6-3C94-1EF702C53FA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D91DE20-B1CE-AE95-6374-A0FA72A478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FC626FE-0D76-9880-29B1-488D08ED31F1}"/>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5" name="Footer Placeholder 4">
            <a:extLst>
              <a:ext uri="{FF2B5EF4-FFF2-40B4-BE49-F238E27FC236}">
                <a16:creationId xmlns:a16="http://schemas.microsoft.com/office/drawing/2014/main" id="{C06B1A65-8CA4-0280-3F02-FB4F935F9C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10628A-F13C-77D4-8B2D-15B6F17D8035}"/>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510432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E7DB4-76E8-CBD6-2472-99477AFE28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964D86F-2AAE-2653-9980-7BE1F22AA71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34D709-8DE3-39AB-C907-2BC4DD8273B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068D7AE-8D4B-1297-52B2-2C17F7DBDD49}"/>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6" name="Footer Placeholder 5">
            <a:extLst>
              <a:ext uri="{FF2B5EF4-FFF2-40B4-BE49-F238E27FC236}">
                <a16:creationId xmlns:a16="http://schemas.microsoft.com/office/drawing/2014/main" id="{7EB211ED-1BAC-D2A7-A32B-115378EDBC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FFCE18-229E-69D7-12FC-00BB6F05C2E1}"/>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34961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A8300-955E-DA72-D7EE-31B04965236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DFC9990-AB9F-6A5D-E9B6-CCF3F3B229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B0481B-D756-2441-B349-378F8EAFD42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53F9C0F-43C1-2E2C-FD62-DC8702261B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6D7AB2-362D-E442-B711-DFCB4757AAF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01EAFB-97AC-0FDA-8DA0-FD273B692897}"/>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8" name="Footer Placeholder 7">
            <a:extLst>
              <a:ext uri="{FF2B5EF4-FFF2-40B4-BE49-F238E27FC236}">
                <a16:creationId xmlns:a16="http://schemas.microsoft.com/office/drawing/2014/main" id="{3766DD09-6D0A-5D53-AA79-C87D36BA8CF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44CC298-BC3F-9B27-8361-391937CDF8BC}"/>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4215041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8D62D-E7FB-4396-6DB5-E2A8C66A816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86A0810-08CD-9989-88AD-EAB50A2C5A74}"/>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4" name="Footer Placeholder 3">
            <a:extLst>
              <a:ext uri="{FF2B5EF4-FFF2-40B4-BE49-F238E27FC236}">
                <a16:creationId xmlns:a16="http://schemas.microsoft.com/office/drawing/2014/main" id="{6BA1EE59-7207-3B3A-9BF7-DFC2F0CB002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371C999-3CFA-1816-8EAA-617EE88B4947}"/>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1835648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55680C-CE2D-F9ED-257A-F822297E4007}"/>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3" name="Footer Placeholder 2">
            <a:extLst>
              <a:ext uri="{FF2B5EF4-FFF2-40B4-BE49-F238E27FC236}">
                <a16:creationId xmlns:a16="http://schemas.microsoft.com/office/drawing/2014/main" id="{A7D1B15E-BEB6-FE01-F1BE-48D400F6A57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16A768-2F9B-530A-15F2-D684E1EE0D01}"/>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573960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D2152D-8CE9-6E67-BA1D-1F87B02BAB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BEA4085-35B1-2B05-D93F-184A0EE81B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2AE6DB7-7FF1-1877-D19F-0274298FC7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4AC2A3-D6F8-B88C-966B-EF6F50B8E834}"/>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6" name="Footer Placeholder 5">
            <a:extLst>
              <a:ext uri="{FF2B5EF4-FFF2-40B4-BE49-F238E27FC236}">
                <a16:creationId xmlns:a16="http://schemas.microsoft.com/office/drawing/2014/main" id="{28F4AFCA-045B-90EA-618D-647AFF0EF1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9EE195-65D0-CBFB-D5C0-08EC966517CD}"/>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2172310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9B507-A9F2-37CE-D5A6-83F2CBB9A1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69F493B-D4DC-C462-5466-78362683B8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BC3F6E3-C795-EE69-D1D3-4CAC4EF78A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02322B-BF48-A25F-8668-CBCE87DADE72}"/>
              </a:ext>
            </a:extLst>
          </p:cNvPr>
          <p:cNvSpPr>
            <a:spLocks noGrp="1"/>
          </p:cNvSpPr>
          <p:nvPr>
            <p:ph type="dt" sz="half" idx="10"/>
          </p:nvPr>
        </p:nvSpPr>
        <p:spPr/>
        <p:txBody>
          <a:bodyPr/>
          <a:lstStyle/>
          <a:p>
            <a:fld id="{46B2D2CE-D386-4F0A-99F1-0D7945476DDC}" type="datetimeFigureOut">
              <a:rPr lang="en-US" smtClean="0"/>
              <a:t>5/28/2024</a:t>
            </a:fld>
            <a:endParaRPr lang="en-US"/>
          </a:p>
        </p:txBody>
      </p:sp>
      <p:sp>
        <p:nvSpPr>
          <p:cNvPr id="6" name="Footer Placeholder 5">
            <a:extLst>
              <a:ext uri="{FF2B5EF4-FFF2-40B4-BE49-F238E27FC236}">
                <a16:creationId xmlns:a16="http://schemas.microsoft.com/office/drawing/2014/main" id="{6C045823-DEA2-CC08-D523-EB097385C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EFF3AD-8B7C-7880-AAEF-F5E99754A17F}"/>
              </a:ext>
            </a:extLst>
          </p:cNvPr>
          <p:cNvSpPr>
            <a:spLocks noGrp="1"/>
          </p:cNvSpPr>
          <p:nvPr>
            <p:ph type="sldNum" sz="quarter" idx="12"/>
          </p:nvPr>
        </p:nvSpPr>
        <p:spPr/>
        <p:txBody>
          <a:bodyPr/>
          <a:lstStyle/>
          <a:p>
            <a:fld id="{3B533C15-90E1-4E3A-8459-4D6C8039C0C8}" type="slidenum">
              <a:rPr lang="en-US" smtClean="0"/>
              <a:t>‹#›</a:t>
            </a:fld>
            <a:endParaRPr lang="en-US"/>
          </a:p>
        </p:txBody>
      </p:sp>
    </p:spTree>
    <p:extLst>
      <p:ext uri="{BB962C8B-B14F-4D97-AF65-F5344CB8AC3E}">
        <p14:creationId xmlns:p14="http://schemas.microsoft.com/office/powerpoint/2010/main" val="1377867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6FA945-3280-5013-4724-DAF96C1D65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500B517-2716-EB14-004C-C1BCFF9E3E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877788-A2B9-E613-3916-D07AD24A95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2D2CE-D386-4F0A-99F1-0D7945476DDC}" type="datetimeFigureOut">
              <a:rPr lang="en-US" smtClean="0"/>
              <a:t>5/28/2024</a:t>
            </a:fld>
            <a:endParaRPr lang="en-US"/>
          </a:p>
        </p:txBody>
      </p:sp>
      <p:sp>
        <p:nvSpPr>
          <p:cNvPr id="5" name="Footer Placeholder 4">
            <a:extLst>
              <a:ext uri="{FF2B5EF4-FFF2-40B4-BE49-F238E27FC236}">
                <a16:creationId xmlns:a16="http://schemas.microsoft.com/office/drawing/2014/main" id="{93CEA17B-B08F-C3C3-3611-06CB8E927E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AC8D63A-2719-B086-D89B-73C48633C7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533C15-90E1-4E3A-8459-4D6C8039C0C8}" type="slidenum">
              <a:rPr lang="en-US" smtClean="0"/>
              <a:t>‹#›</a:t>
            </a:fld>
            <a:endParaRPr lang="en-US"/>
          </a:p>
        </p:txBody>
      </p:sp>
    </p:spTree>
    <p:extLst>
      <p:ext uri="{BB962C8B-B14F-4D97-AF65-F5344CB8AC3E}">
        <p14:creationId xmlns:p14="http://schemas.microsoft.com/office/powerpoint/2010/main" val="3580397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BC019-36B2-85BB-5227-7039169DFB06}"/>
              </a:ext>
            </a:extLst>
          </p:cNvPr>
          <p:cNvSpPr>
            <a:spLocks noGrp="1"/>
          </p:cNvSpPr>
          <p:nvPr>
            <p:ph type="ctrTitle"/>
          </p:nvPr>
        </p:nvSpPr>
        <p:spPr>
          <a:xfrm>
            <a:off x="1524000" y="1292728"/>
            <a:ext cx="9144000" cy="2387600"/>
          </a:xfrm>
        </p:spPr>
        <p:txBody>
          <a:bodyPr>
            <a:normAutofit/>
          </a:bodyPr>
          <a:lstStyle/>
          <a:p>
            <a:r>
              <a:rPr lang="en-US" sz="3600" dirty="0"/>
              <a:t>CERN Summer 2024 Project:</a:t>
            </a:r>
            <a:br>
              <a:rPr lang="en-US" sz="3600" dirty="0"/>
            </a:br>
            <a:r>
              <a:rPr lang="en-US" sz="2800" dirty="0"/>
              <a:t>R&amp;D of Crystal-based EM calorimeter for precision particle energy measurements</a:t>
            </a:r>
          </a:p>
        </p:txBody>
      </p:sp>
      <p:sp>
        <p:nvSpPr>
          <p:cNvPr id="3" name="Subtitle 2">
            <a:extLst>
              <a:ext uri="{FF2B5EF4-FFF2-40B4-BE49-F238E27FC236}">
                <a16:creationId xmlns:a16="http://schemas.microsoft.com/office/drawing/2014/main" id="{7A5BB2C7-A7D0-8A50-BCBC-76746CE721D6}"/>
              </a:ext>
            </a:extLst>
          </p:cNvPr>
          <p:cNvSpPr>
            <a:spLocks noGrp="1"/>
          </p:cNvSpPr>
          <p:nvPr>
            <p:ph type="subTitle" idx="1"/>
          </p:nvPr>
        </p:nvSpPr>
        <p:spPr>
          <a:xfrm>
            <a:off x="1524000" y="4274820"/>
            <a:ext cx="9144000" cy="2115494"/>
          </a:xfrm>
        </p:spPr>
        <p:txBody>
          <a:bodyPr/>
          <a:lstStyle/>
          <a:p>
            <a:r>
              <a:rPr lang="en-US" dirty="0"/>
              <a:t>Jessaly Zhu</a:t>
            </a:r>
          </a:p>
          <a:p>
            <a:endParaRPr lang="en-US" dirty="0"/>
          </a:p>
          <a:p>
            <a:r>
              <a:rPr lang="en-US" dirty="0"/>
              <a:t>28 May 2024</a:t>
            </a:r>
          </a:p>
        </p:txBody>
      </p:sp>
    </p:spTree>
    <p:extLst>
      <p:ext uri="{BB962C8B-B14F-4D97-AF65-F5344CB8AC3E}">
        <p14:creationId xmlns:p14="http://schemas.microsoft.com/office/powerpoint/2010/main" val="773037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8CED6-B6A0-D760-83D0-7FB8A88EB42F}"/>
              </a:ext>
            </a:extLst>
          </p:cNvPr>
          <p:cNvSpPr>
            <a:spLocks noGrp="1"/>
          </p:cNvSpPr>
          <p:nvPr>
            <p:ph type="title"/>
          </p:nvPr>
        </p:nvSpPr>
        <p:spPr/>
        <p:txBody>
          <a:bodyPr/>
          <a:lstStyle/>
          <a:p>
            <a:r>
              <a:rPr lang="en-US" dirty="0"/>
              <a:t>Calorimeters</a:t>
            </a:r>
          </a:p>
        </p:txBody>
      </p:sp>
      <p:sp>
        <p:nvSpPr>
          <p:cNvPr id="3" name="Content Placeholder 2">
            <a:extLst>
              <a:ext uri="{FF2B5EF4-FFF2-40B4-BE49-F238E27FC236}">
                <a16:creationId xmlns:a16="http://schemas.microsoft.com/office/drawing/2014/main" id="{16C00784-7A71-ADEF-7E1F-F4D278987B0A}"/>
              </a:ext>
            </a:extLst>
          </p:cNvPr>
          <p:cNvSpPr>
            <a:spLocks noGrp="1"/>
          </p:cNvSpPr>
          <p:nvPr>
            <p:ph idx="1"/>
          </p:nvPr>
        </p:nvSpPr>
        <p:spPr>
          <a:xfrm>
            <a:off x="838200" y="1476462"/>
            <a:ext cx="10515600" cy="4700501"/>
          </a:xfrm>
        </p:spPr>
        <p:txBody>
          <a:bodyPr>
            <a:normAutofit/>
          </a:bodyPr>
          <a:lstStyle/>
          <a:p>
            <a:pPr marL="0" indent="0">
              <a:buNone/>
            </a:pPr>
            <a:r>
              <a:rPr lang="en-US" sz="2400" dirty="0"/>
              <a:t>In a dense material, primary particles will create showers of secondary particles. </a:t>
            </a:r>
          </a:p>
          <a:p>
            <a:pPr marL="0" indent="0">
              <a:buNone/>
            </a:pPr>
            <a:endParaRPr lang="en-US" sz="2400" dirty="0"/>
          </a:p>
          <a:p>
            <a:pPr marL="0" indent="0">
              <a:buNone/>
            </a:pPr>
            <a:r>
              <a:rPr lang="en-US" sz="2400" dirty="0"/>
              <a:t>2 Types of Showers:</a:t>
            </a:r>
          </a:p>
        </p:txBody>
      </p:sp>
      <p:pic>
        <p:nvPicPr>
          <p:cNvPr id="3074" name="Picture 2" descr="24 GeV e- on Fe">
            <a:extLst>
              <a:ext uri="{FF2B5EF4-FFF2-40B4-BE49-F238E27FC236}">
                <a16:creationId xmlns:a16="http://schemas.microsoft.com/office/drawing/2014/main" id="{A09EDBF3-B38D-2A1C-D8C5-A48F016375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2631" y="4523150"/>
            <a:ext cx="3876675" cy="14859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040179D-C9A4-4301-6751-B933038089F7}"/>
              </a:ext>
            </a:extLst>
          </p:cNvPr>
          <p:cNvSpPr txBox="1"/>
          <p:nvPr/>
        </p:nvSpPr>
        <p:spPr>
          <a:xfrm>
            <a:off x="2248249" y="6246654"/>
            <a:ext cx="4804794" cy="215444"/>
          </a:xfrm>
          <a:prstGeom prst="rect">
            <a:avLst/>
          </a:prstGeom>
          <a:noFill/>
        </p:spPr>
        <p:txBody>
          <a:bodyPr wrap="square">
            <a:spAutoFit/>
          </a:bodyPr>
          <a:lstStyle/>
          <a:p>
            <a:r>
              <a:rPr lang="en-US" sz="800" dirty="0"/>
              <a:t>Image Source: https://www.mpp.mpg.de/~menke/elss/</a:t>
            </a:r>
          </a:p>
        </p:txBody>
      </p:sp>
      <p:sp>
        <p:nvSpPr>
          <p:cNvPr id="12" name="TextBox 11">
            <a:extLst>
              <a:ext uri="{FF2B5EF4-FFF2-40B4-BE49-F238E27FC236}">
                <a16:creationId xmlns:a16="http://schemas.microsoft.com/office/drawing/2014/main" id="{5C98BC27-9457-832B-3B23-16E6A5E0C557}"/>
              </a:ext>
            </a:extLst>
          </p:cNvPr>
          <p:cNvSpPr txBox="1"/>
          <p:nvPr/>
        </p:nvSpPr>
        <p:spPr>
          <a:xfrm>
            <a:off x="1711354" y="2847617"/>
            <a:ext cx="4723002" cy="1200329"/>
          </a:xfrm>
          <a:prstGeom prst="rect">
            <a:avLst/>
          </a:prstGeom>
          <a:noFill/>
        </p:spPr>
        <p:txBody>
          <a:bodyPr wrap="square" rtlCol="0">
            <a:spAutoFit/>
          </a:bodyPr>
          <a:lstStyle/>
          <a:p>
            <a:r>
              <a:rPr lang="en-US" sz="2400" dirty="0"/>
              <a:t>Electromagnetic Showers</a:t>
            </a:r>
          </a:p>
          <a:p>
            <a:pPr marL="742950" lvl="1" indent="-285750">
              <a:buFont typeface="Arial" panose="020B0604020202020204" pitchFamily="34" charset="0"/>
              <a:buChar char="•"/>
            </a:pPr>
            <a:r>
              <a:rPr lang="en-US" sz="2400" dirty="0"/>
              <a:t>Small</a:t>
            </a:r>
          </a:p>
          <a:p>
            <a:pPr marL="742950" lvl="1" indent="-285750">
              <a:buFont typeface="Arial" panose="020B0604020202020204" pitchFamily="34" charset="0"/>
              <a:buChar char="•"/>
            </a:pPr>
            <a:r>
              <a:rPr lang="en-US" sz="2400" dirty="0"/>
              <a:t>well understood</a:t>
            </a:r>
          </a:p>
        </p:txBody>
      </p:sp>
      <p:sp>
        <p:nvSpPr>
          <p:cNvPr id="13" name="TextBox 12">
            <a:extLst>
              <a:ext uri="{FF2B5EF4-FFF2-40B4-BE49-F238E27FC236}">
                <a16:creationId xmlns:a16="http://schemas.microsoft.com/office/drawing/2014/main" id="{97C83576-1132-DC93-582B-696406EE7EDA}"/>
              </a:ext>
            </a:extLst>
          </p:cNvPr>
          <p:cNvSpPr txBox="1"/>
          <p:nvPr/>
        </p:nvSpPr>
        <p:spPr>
          <a:xfrm>
            <a:off x="5781763" y="2847616"/>
            <a:ext cx="6224631" cy="1200329"/>
          </a:xfrm>
          <a:prstGeom prst="rect">
            <a:avLst/>
          </a:prstGeom>
          <a:noFill/>
        </p:spPr>
        <p:txBody>
          <a:bodyPr wrap="square" rtlCol="0">
            <a:spAutoFit/>
          </a:bodyPr>
          <a:lstStyle/>
          <a:p>
            <a:r>
              <a:rPr lang="en-US" sz="2400" dirty="0"/>
              <a:t>Hadronic</a:t>
            </a:r>
            <a:r>
              <a:rPr lang="en-US" dirty="0"/>
              <a:t> </a:t>
            </a:r>
            <a:r>
              <a:rPr lang="en-US" sz="2400" dirty="0"/>
              <a:t>Showers</a:t>
            </a:r>
          </a:p>
          <a:p>
            <a:pPr marL="800100" lvl="1" indent="-342900">
              <a:buFont typeface="Arial" panose="020B0604020202020204" pitchFamily="34" charset="0"/>
              <a:buChar char="•"/>
            </a:pPr>
            <a:r>
              <a:rPr lang="en-US" sz="2400" dirty="0"/>
              <a:t>strong force: complex and unpredictable</a:t>
            </a:r>
          </a:p>
          <a:p>
            <a:pPr marL="800100" lvl="1" indent="-342900">
              <a:buFont typeface="Arial" panose="020B0604020202020204" pitchFamily="34" charset="0"/>
              <a:buChar char="•"/>
            </a:pPr>
            <a:r>
              <a:rPr lang="en-US" sz="2400" dirty="0"/>
              <a:t>“invisible” energy</a:t>
            </a:r>
          </a:p>
        </p:txBody>
      </p:sp>
      <p:pic>
        <p:nvPicPr>
          <p:cNvPr id="17" name="Picture 16">
            <a:extLst>
              <a:ext uri="{FF2B5EF4-FFF2-40B4-BE49-F238E27FC236}">
                <a16:creationId xmlns:a16="http://schemas.microsoft.com/office/drawing/2014/main" id="{01119694-DC76-C1C5-CD3A-7216471CCA2B}"/>
              </a:ext>
            </a:extLst>
          </p:cNvPr>
          <p:cNvPicPr>
            <a:picLocks noChangeAspect="1"/>
          </p:cNvPicPr>
          <p:nvPr/>
        </p:nvPicPr>
        <p:blipFill>
          <a:blip r:embed="rId4"/>
          <a:stretch>
            <a:fillRect/>
          </a:stretch>
        </p:blipFill>
        <p:spPr>
          <a:xfrm>
            <a:off x="7053043" y="4107344"/>
            <a:ext cx="3376863" cy="2393491"/>
          </a:xfrm>
          <a:prstGeom prst="rect">
            <a:avLst/>
          </a:prstGeom>
        </p:spPr>
      </p:pic>
      <p:sp>
        <p:nvSpPr>
          <p:cNvPr id="21" name="TextBox 20">
            <a:extLst>
              <a:ext uri="{FF2B5EF4-FFF2-40B4-BE49-F238E27FC236}">
                <a16:creationId xmlns:a16="http://schemas.microsoft.com/office/drawing/2014/main" id="{DC332610-A0A8-BA78-7B41-6C0A27899AF7}"/>
              </a:ext>
            </a:extLst>
          </p:cNvPr>
          <p:cNvSpPr txBox="1"/>
          <p:nvPr/>
        </p:nvSpPr>
        <p:spPr>
          <a:xfrm>
            <a:off x="6704901" y="6452512"/>
            <a:ext cx="6094602" cy="215444"/>
          </a:xfrm>
          <a:prstGeom prst="rect">
            <a:avLst/>
          </a:prstGeom>
          <a:noFill/>
        </p:spPr>
        <p:txBody>
          <a:bodyPr wrap="square">
            <a:spAutoFit/>
          </a:bodyPr>
          <a:lstStyle/>
          <a:p>
            <a:r>
              <a:rPr lang="en-US" sz="800" dirty="0"/>
              <a:t>Image Source: https://www.fisgeo.unipg.it/~fiandrin/didattica_fisica/rivelatori1617/lez09_310317_riv1617.pdf</a:t>
            </a:r>
          </a:p>
        </p:txBody>
      </p:sp>
    </p:spTree>
    <p:extLst>
      <p:ext uri="{BB962C8B-B14F-4D97-AF65-F5344CB8AC3E}">
        <p14:creationId xmlns:p14="http://schemas.microsoft.com/office/powerpoint/2010/main" val="4185953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07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p:bldP spid="12" grpId="0"/>
      <p:bldP spid="13"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03BA9-1A03-F81E-9712-1F96694CDD5F}"/>
              </a:ext>
            </a:extLst>
          </p:cNvPr>
          <p:cNvSpPr>
            <a:spLocks noGrp="1"/>
          </p:cNvSpPr>
          <p:nvPr>
            <p:ph type="title"/>
          </p:nvPr>
        </p:nvSpPr>
        <p:spPr/>
        <p:txBody>
          <a:bodyPr/>
          <a:lstStyle/>
          <a:p>
            <a:r>
              <a:rPr lang="en-US" dirty="0"/>
              <a:t>Scintillation and Cherenkov light</a:t>
            </a:r>
          </a:p>
        </p:txBody>
      </p:sp>
      <p:sp>
        <p:nvSpPr>
          <p:cNvPr id="3" name="Content Placeholder 2">
            <a:extLst>
              <a:ext uri="{FF2B5EF4-FFF2-40B4-BE49-F238E27FC236}">
                <a16:creationId xmlns:a16="http://schemas.microsoft.com/office/drawing/2014/main" id="{4C9F9BA5-3320-F15A-CC71-33E6E2E7BF02}"/>
              </a:ext>
            </a:extLst>
          </p:cNvPr>
          <p:cNvSpPr>
            <a:spLocks noGrp="1"/>
          </p:cNvSpPr>
          <p:nvPr>
            <p:ph sz="half" idx="1"/>
          </p:nvPr>
        </p:nvSpPr>
        <p:spPr>
          <a:xfrm>
            <a:off x="838200" y="1690688"/>
            <a:ext cx="5181600" cy="4486275"/>
          </a:xfrm>
        </p:spPr>
        <p:txBody>
          <a:bodyPr/>
          <a:lstStyle/>
          <a:p>
            <a:pPr marL="0" indent="0">
              <a:buNone/>
            </a:pPr>
            <a:r>
              <a:rPr lang="en-US" dirty="0"/>
              <a:t>Scintillation light </a:t>
            </a:r>
          </a:p>
          <a:p>
            <a:pPr lvl="1"/>
            <a:r>
              <a:rPr lang="en-US" dirty="0"/>
              <a:t>Dominant radiation</a:t>
            </a:r>
          </a:p>
          <a:p>
            <a:pPr lvl="1"/>
            <a:endParaRPr lang="en-US" dirty="0"/>
          </a:p>
          <a:p>
            <a:pPr lvl="1"/>
            <a:endParaRPr lang="en-US" dirty="0"/>
          </a:p>
          <a:p>
            <a:pPr marL="0" indent="0">
              <a:buNone/>
            </a:pPr>
            <a:endParaRPr lang="en-US" dirty="0"/>
          </a:p>
          <a:p>
            <a:pPr marL="0" indent="0">
              <a:buNone/>
            </a:pPr>
            <a:endParaRPr lang="en-US" dirty="0"/>
          </a:p>
          <a:p>
            <a:pPr marL="0" indent="0">
              <a:buNone/>
            </a:pPr>
            <a:endParaRPr lang="en-US" dirty="0"/>
          </a:p>
        </p:txBody>
      </p:sp>
      <p:sp>
        <p:nvSpPr>
          <p:cNvPr id="6" name="Content Placeholder 5">
            <a:extLst>
              <a:ext uri="{FF2B5EF4-FFF2-40B4-BE49-F238E27FC236}">
                <a16:creationId xmlns:a16="http://schemas.microsoft.com/office/drawing/2014/main" id="{6629F661-58BF-8CEF-1AD7-94EA3F06E3BD}"/>
              </a:ext>
            </a:extLst>
          </p:cNvPr>
          <p:cNvSpPr>
            <a:spLocks noGrp="1"/>
          </p:cNvSpPr>
          <p:nvPr>
            <p:ph sz="half" idx="2"/>
          </p:nvPr>
        </p:nvSpPr>
        <p:spPr>
          <a:xfrm>
            <a:off x="6172200" y="1690688"/>
            <a:ext cx="5181600" cy="4486275"/>
          </a:xfrm>
        </p:spPr>
        <p:txBody>
          <a:bodyPr/>
          <a:lstStyle/>
          <a:p>
            <a:pPr marL="0" indent="0">
              <a:buNone/>
            </a:pPr>
            <a:r>
              <a:rPr lang="en-US" dirty="0"/>
              <a:t>Cherenkov light</a:t>
            </a:r>
          </a:p>
          <a:p>
            <a:pPr lvl="1"/>
            <a:r>
              <a:rPr lang="en-US" dirty="0"/>
              <a:t>Produced when particle is traveling faster than the speed of light in the medium</a:t>
            </a:r>
          </a:p>
          <a:p>
            <a:endParaRPr lang="en-US" dirty="0"/>
          </a:p>
        </p:txBody>
      </p:sp>
      <p:pic>
        <p:nvPicPr>
          <p:cNvPr id="1026" name="Picture 2" descr="Is it fair to conclude that Cherenkov radiation is composed of tachyons? -  Quora">
            <a:extLst>
              <a:ext uri="{FF2B5EF4-FFF2-40B4-BE49-F238E27FC236}">
                <a16:creationId xmlns:a16="http://schemas.microsoft.com/office/drawing/2014/main" id="{17A34913-4B40-46CC-9ACA-0F5E901801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1203" y="3431068"/>
            <a:ext cx="3138489" cy="244585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herenkov diffraction photon spectrum from a 5.3 GeV positron propagating at impact parameters of 0.8, 1.2, 1.6, 2 and 2.4 mm. The Grey area represents the spectral sensitivity of the camera. The dash curve represents the Cherenkov radiation spectrum emitted by particle traveling inside the dielectric and has been scaled down by 6.5 10-3 for better presentation.">
            <a:extLst>
              <a:ext uri="{FF2B5EF4-FFF2-40B4-BE49-F238E27FC236}">
                <a16:creationId xmlns:a16="http://schemas.microsoft.com/office/drawing/2014/main" id="{F93B5591-C5C7-0F6A-56F8-6B0907DF78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105" y="2786718"/>
            <a:ext cx="4981288" cy="333980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0D6E986-7CAA-5C40-A11F-A335B2AE54D5}"/>
              </a:ext>
            </a:extLst>
          </p:cNvPr>
          <p:cNvSpPr txBox="1"/>
          <p:nvPr/>
        </p:nvSpPr>
        <p:spPr>
          <a:xfrm>
            <a:off x="1227588" y="6111845"/>
            <a:ext cx="4773336" cy="400110"/>
          </a:xfrm>
          <a:prstGeom prst="rect">
            <a:avLst/>
          </a:prstGeom>
          <a:noFill/>
        </p:spPr>
        <p:txBody>
          <a:bodyPr wrap="square" rtlCol="0">
            <a:spAutoFit/>
          </a:bodyPr>
          <a:lstStyle/>
          <a:p>
            <a:r>
              <a:rPr lang="en-US" sz="1000" dirty="0"/>
              <a:t>Image Source: https://www.researchgate.net/figure/Cherenkov-diffraction-photon-spectrum-from-a-53-GeV-positron-propagating-at-impact_fig2_326752664</a:t>
            </a:r>
          </a:p>
        </p:txBody>
      </p:sp>
      <p:pic>
        <p:nvPicPr>
          <p:cNvPr id="1032" name="Picture 8" descr="Cherenkov radiation - Wikipedia">
            <a:extLst>
              <a:ext uri="{FF2B5EF4-FFF2-40B4-BE49-F238E27FC236}">
                <a16:creationId xmlns:a16="http://schemas.microsoft.com/office/drawing/2014/main" id="{A122F432-8C0A-33D3-D660-2558157411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50007" y="3429000"/>
            <a:ext cx="2029643" cy="26674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C0E518B7-C052-6E13-3477-61D60E383BAD}"/>
              </a:ext>
            </a:extLst>
          </p:cNvPr>
          <p:cNvSpPr txBox="1"/>
          <p:nvPr/>
        </p:nvSpPr>
        <p:spPr>
          <a:xfrm>
            <a:off x="6385407" y="6238249"/>
            <a:ext cx="5619765" cy="338554"/>
          </a:xfrm>
          <a:prstGeom prst="rect">
            <a:avLst/>
          </a:prstGeom>
          <a:noFill/>
        </p:spPr>
        <p:txBody>
          <a:bodyPr wrap="square">
            <a:spAutoFit/>
          </a:bodyPr>
          <a:lstStyle/>
          <a:p>
            <a:r>
              <a:rPr lang="en-US" sz="800" dirty="0"/>
              <a:t>Image Sources: </a:t>
            </a:r>
          </a:p>
          <a:p>
            <a:r>
              <a:rPr lang="en-US" sz="800" dirty="0"/>
              <a:t>https://essnusb.eu/glossary/water-cherenkov-detector/ (left), https://en.wikipedia.org/wiki/Cherenkov_radiation (right)</a:t>
            </a:r>
          </a:p>
        </p:txBody>
      </p:sp>
    </p:spTree>
    <p:extLst>
      <p:ext uri="{BB962C8B-B14F-4D97-AF65-F5344CB8AC3E}">
        <p14:creationId xmlns:p14="http://schemas.microsoft.com/office/powerpoint/2010/main" val="930367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P spid="7"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3273E16-2172-2C13-94B7-46122405D14D}"/>
              </a:ext>
            </a:extLst>
          </p:cNvPr>
          <p:cNvSpPr>
            <a:spLocks noGrp="1"/>
          </p:cNvSpPr>
          <p:nvPr>
            <p:ph type="title"/>
          </p:nvPr>
        </p:nvSpPr>
        <p:spPr/>
        <p:txBody>
          <a:bodyPr/>
          <a:lstStyle/>
          <a:p>
            <a:r>
              <a:rPr lang="en-US" dirty="0"/>
              <a:t>Experimental Setup</a:t>
            </a:r>
          </a:p>
        </p:txBody>
      </p:sp>
      <p:sp>
        <p:nvSpPr>
          <p:cNvPr id="6" name="Rectangle 5">
            <a:extLst>
              <a:ext uri="{FF2B5EF4-FFF2-40B4-BE49-F238E27FC236}">
                <a16:creationId xmlns:a16="http://schemas.microsoft.com/office/drawing/2014/main" id="{25093ADB-CB25-3CDF-46D4-8CF63B8A9DB9}"/>
              </a:ext>
            </a:extLst>
          </p:cNvPr>
          <p:cNvSpPr/>
          <p:nvPr/>
        </p:nvSpPr>
        <p:spPr>
          <a:xfrm>
            <a:off x="3429846" y="3545016"/>
            <a:ext cx="3387436" cy="602673"/>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7" name="Rectangle 6">
            <a:extLst>
              <a:ext uri="{FF2B5EF4-FFF2-40B4-BE49-F238E27FC236}">
                <a16:creationId xmlns:a16="http://schemas.microsoft.com/office/drawing/2014/main" id="{0DCE414B-E73E-D5CE-E9B3-CC374B345445}"/>
              </a:ext>
            </a:extLst>
          </p:cNvPr>
          <p:cNvSpPr/>
          <p:nvPr/>
        </p:nvSpPr>
        <p:spPr>
          <a:xfrm>
            <a:off x="6839951" y="3065746"/>
            <a:ext cx="311727" cy="1569028"/>
          </a:xfrm>
          <a:prstGeom prst="rect">
            <a:avLst/>
          </a:prstGeom>
          <a:solidFill>
            <a:schemeClr val="accent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56AF3EA4-2FD8-5AF1-D4F8-C205660A406F}"/>
              </a:ext>
            </a:extLst>
          </p:cNvPr>
          <p:cNvSpPr/>
          <p:nvPr/>
        </p:nvSpPr>
        <p:spPr>
          <a:xfrm>
            <a:off x="7151678" y="2696031"/>
            <a:ext cx="311727" cy="2140528"/>
          </a:xfrm>
          <a:prstGeom prst="rect">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27A79597-11E6-3C18-E786-A4B2B40F19D6}"/>
              </a:ext>
            </a:extLst>
          </p:cNvPr>
          <p:cNvSpPr/>
          <p:nvPr/>
        </p:nvSpPr>
        <p:spPr>
          <a:xfrm>
            <a:off x="7463405" y="3138482"/>
            <a:ext cx="2670464" cy="1423555"/>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2C918D87-E306-9097-7701-C5EAFE21240C}"/>
              </a:ext>
            </a:extLst>
          </p:cNvPr>
          <p:cNvSpPr txBox="1"/>
          <p:nvPr/>
        </p:nvSpPr>
        <p:spPr>
          <a:xfrm>
            <a:off x="4803390" y="3665593"/>
            <a:ext cx="1880697" cy="369332"/>
          </a:xfrm>
          <a:prstGeom prst="rect">
            <a:avLst/>
          </a:prstGeom>
          <a:noFill/>
        </p:spPr>
        <p:txBody>
          <a:bodyPr wrap="square" rtlCol="0">
            <a:spAutoFit/>
          </a:bodyPr>
          <a:lstStyle/>
          <a:p>
            <a:r>
              <a:rPr lang="en-US" b="1" dirty="0"/>
              <a:t>crystal</a:t>
            </a:r>
          </a:p>
        </p:txBody>
      </p:sp>
      <p:sp>
        <p:nvSpPr>
          <p:cNvPr id="11" name="TextBox 10">
            <a:extLst>
              <a:ext uri="{FF2B5EF4-FFF2-40B4-BE49-F238E27FC236}">
                <a16:creationId xmlns:a16="http://schemas.microsoft.com/office/drawing/2014/main" id="{66BF3AB3-35BD-7A89-BD5F-5DBEF7F99992}"/>
              </a:ext>
            </a:extLst>
          </p:cNvPr>
          <p:cNvSpPr txBox="1"/>
          <p:nvPr/>
        </p:nvSpPr>
        <p:spPr>
          <a:xfrm>
            <a:off x="5361294" y="1931571"/>
            <a:ext cx="4478991" cy="369332"/>
          </a:xfrm>
          <a:prstGeom prst="rect">
            <a:avLst/>
          </a:prstGeom>
          <a:noFill/>
        </p:spPr>
        <p:txBody>
          <a:bodyPr wrap="square" rtlCol="0">
            <a:spAutoFit/>
          </a:bodyPr>
          <a:lstStyle/>
          <a:p>
            <a:r>
              <a:rPr lang="en-US" b="1" dirty="0"/>
              <a:t>Optical filter: </a:t>
            </a:r>
            <a:r>
              <a:rPr lang="en-US" dirty="0"/>
              <a:t>attenuates unwanted signals</a:t>
            </a:r>
          </a:p>
        </p:txBody>
      </p:sp>
      <p:sp>
        <p:nvSpPr>
          <p:cNvPr id="12" name="TextBox 11">
            <a:extLst>
              <a:ext uri="{FF2B5EF4-FFF2-40B4-BE49-F238E27FC236}">
                <a16:creationId xmlns:a16="http://schemas.microsoft.com/office/drawing/2014/main" id="{67A82FE2-86B4-F003-0373-D91E48F3FD9A}"/>
              </a:ext>
            </a:extLst>
          </p:cNvPr>
          <p:cNvSpPr txBox="1"/>
          <p:nvPr/>
        </p:nvSpPr>
        <p:spPr>
          <a:xfrm>
            <a:off x="6995814" y="5721625"/>
            <a:ext cx="4698439" cy="369332"/>
          </a:xfrm>
          <a:prstGeom prst="rect">
            <a:avLst/>
          </a:prstGeom>
          <a:noFill/>
        </p:spPr>
        <p:txBody>
          <a:bodyPr wrap="square" rtlCol="0">
            <a:spAutoFit/>
          </a:bodyPr>
          <a:lstStyle/>
          <a:p>
            <a:r>
              <a:rPr lang="en-US" b="1" dirty="0" err="1"/>
              <a:t>SiPM</a:t>
            </a:r>
            <a:r>
              <a:rPr lang="en-US" b="1" dirty="0"/>
              <a:t>: </a:t>
            </a:r>
            <a:r>
              <a:rPr lang="en-US" dirty="0"/>
              <a:t>converts photons into photoelectrons</a:t>
            </a:r>
          </a:p>
        </p:txBody>
      </p:sp>
      <p:sp>
        <p:nvSpPr>
          <p:cNvPr id="13" name="TextBox 12">
            <a:extLst>
              <a:ext uri="{FF2B5EF4-FFF2-40B4-BE49-F238E27FC236}">
                <a16:creationId xmlns:a16="http://schemas.microsoft.com/office/drawing/2014/main" id="{0B5B925F-946D-248C-FA21-F285C1591671}"/>
              </a:ext>
            </a:extLst>
          </p:cNvPr>
          <p:cNvSpPr txBox="1"/>
          <p:nvPr/>
        </p:nvSpPr>
        <p:spPr>
          <a:xfrm>
            <a:off x="7600789" y="3246187"/>
            <a:ext cx="2511993" cy="1200329"/>
          </a:xfrm>
          <a:prstGeom prst="rect">
            <a:avLst/>
          </a:prstGeom>
          <a:noFill/>
        </p:spPr>
        <p:txBody>
          <a:bodyPr wrap="square" rtlCol="0">
            <a:spAutoFit/>
          </a:bodyPr>
          <a:lstStyle/>
          <a:p>
            <a:r>
              <a:rPr lang="en-US" b="1" dirty="0"/>
              <a:t>Amplifier: </a:t>
            </a:r>
            <a:r>
              <a:rPr lang="en-US" dirty="0"/>
              <a:t>converts photoelectrons into something computer readable</a:t>
            </a:r>
          </a:p>
        </p:txBody>
      </p:sp>
      <p:cxnSp>
        <p:nvCxnSpPr>
          <p:cNvPr id="15" name="Straight Arrow Connector 14">
            <a:extLst>
              <a:ext uri="{FF2B5EF4-FFF2-40B4-BE49-F238E27FC236}">
                <a16:creationId xmlns:a16="http://schemas.microsoft.com/office/drawing/2014/main" id="{6C4F19AE-C0D0-0BBC-771E-9C19FE816DA0}"/>
              </a:ext>
            </a:extLst>
          </p:cNvPr>
          <p:cNvCxnSpPr>
            <a:cxnSpLocks/>
          </p:cNvCxnSpPr>
          <p:nvPr/>
        </p:nvCxnSpPr>
        <p:spPr>
          <a:xfrm>
            <a:off x="6333688" y="2365695"/>
            <a:ext cx="500060" cy="62917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2A7E3051-EF5B-EC70-4E3A-781DB73A7FBA}"/>
              </a:ext>
            </a:extLst>
          </p:cNvPr>
          <p:cNvCxnSpPr>
            <a:cxnSpLocks/>
          </p:cNvCxnSpPr>
          <p:nvPr/>
        </p:nvCxnSpPr>
        <p:spPr>
          <a:xfrm flipV="1">
            <a:off x="7307541" y="4907435"/>
            <a:ext cx="0" cy="70480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BFBA52C-1CA5-9682-9E0B-795C1C2481C3}"/>
              </a:ext>
            </a:extLst>
          </p:cNvPr>
          <p:cNvCxnSpPr/>
          <p:nvPr/>
        </p:nvCxnSpPr>
        <p:spPr>
          <a:xfrm>
            <a:off x="2079218" y="3858936"/>
            <a:ext cx="1350628"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
        <p:nvSpPr>
          <p:cNvPr id="22" name="TextBox 21">
            <a:extLst>
              <a:ext uri="{FF2B5EF4-FFF2-40B4-BE49-F238E27FC236}">
                <a16:creationId xmlns:a16="http://schemas.microsoft.com/office/drawing/2014/main" id="{F0B4DF9F-43A8-7DE8-D15D-4809A5D253F6}"/>
              </a:ext>
            </a:extLst>
          </p:cNvPr>
          <p:cNvSpPr txBox="1"/>
          <p:nvPr/>
        </p:nvSpPr>
        <p:spPr>
          <a:xfrm>
            <a:off x="1520311" y="3360350"/>
            <a:ext cx="1946246" cy="369332"/>
          </a:xfrm>
          <a:prstGeom prst="rect">
            <a:avLst/>
          </a:prstGeom>
          <a:noFill/>
        </p:spPr>
        <p:txBody>
          <a:bodyPr wrap="square" rtlCol="0">
            <a:spAutoFit/>
          </a:bodyPr>
          <a:lstStyle/>
          <a:p>
            <a:r>
              <a:rPr lang="en-US" b="1" dirty="0"/>
              <a:t>Photon beam</a:t>
            </a:r>
          </a:p>
        </p:txBody>
      </p:sp>
    </p:spTree>
    <p:extLst>
      <p:ext uri="{BB962C8B-B14F-4D97-AF65-F5344CB8AC3E}">
        <p14:creationId xmlns:p14="http://schemas.microsoft.com/office/powerpoint/2010/main" val="189780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E08FED8-0B9C-5580-EFFE-5B9FA3984FFF}"/>
              </a:ext>
            </a:extLst>
          </p:cNvPr>
          <p:cNvSpPr>
            <a:spLocks noGrp="1"/>
          </p:cNvSpPr>
          <p:nvPr>
            <p:ph type="title"/>
          </p:nvPr>
        </p:nvSpPr>
        <p:spPr/>
        <p:txBody>
          <a:bodyPr/>
          <a:lstStyle/>
          <a:p>
            <a:r>
              <a:rPr lang="en-US" dirty="0"/>
              <a:t>The Project</a:t>
            </a:r>
          </a:p>
        </p:txBody>
      </p:sp>
      <p:sp>
        <p:nvSpPr>
          <p:cNvPr id="3" name="Content Placeholder 2">
            <a:extLst>
              <a:ext uri="{FF2B5EF4-FFF2-40B4-BE49-F238E27FC236}">
                <a16:creationId xmlns:a16="http://schemas.microsoft.com/office/drawing/2014/main" id="{25CEEF76-D632-085E-38FC-4BD0568353B0}"/>
              </a:ext>
            </a:extLst>
          </p:cNvPr>
          <p:cNvSpPr>
            <a:spLocks noGrp="1"/>
          </p:cNvSpPr>
          <p:nvPr>
            <p:ph idx="1"/>
          </p:nvPr>
        </p:nvSpPr>
        <p:spPr/>
        <p:txBody>
          <a:bodyPr>
            <a:normAutofit fontScale="92500" lnSpcReduction="20000"/>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My role: Analyze the noise in the waveforms produced by crystal-based electromagnetic calorimeter</a:t>
            </a:r>
          </a:p>
          <a:p>
            <a:pPr marL="0" indent="0">
              <a:buNone/>
            </a:pPr>
            <a:endParaRPr lang="en-US" sz="1300" dirty="0"/>
          </a:p>
          <a:p>
            <a:pPr marL="0" indent="0">
              <a:buNone/>
            </a:pPr>
            <a:r>
              <a:rPr lang="en-US" dirty="0"/>
              <a:t>Mentors: Liang Guan and Hui-Chi Lin in collaboration with </a:t>
            </a:r>
            <a:r>
              <a:rPr lang="en-US" dirty="0" err="1"/>
              <a:t>Calvision</a:t>
            </a:r>
            <a:endParaRPr lang="en-US" dirty="0"/>
          </a:p>
        </p:txBody>
      </p:sp>
      <p:pic>
        <p:nvPicPr>
          <p:cNvPr id="5" name="Picture 4">
            <a:extLst>
              <a:ext uri="{FF2B5EF4-FFF2-40B4-BE49-F238E27FC236}">
                <a16:creationId xmlns:a16="http://schemas.microsoft.com/office/drawing/2014/main" id="{400DF133-39E1-D9EA-2999-83F17C1E7EB7}"/>
              </a:ext>
            </a:extLst>
          </p:cNvPr>
          <p:cNvPicPr>
            <a:picLocks noChangeAspect="1"/>
          </p:cNvPicPr>
          <p:nvPr/>
        </p:nvPicPr>
        <p:blipFill>
          <a:blip r:embed="rId3"/>
          <a:stretch>
            <a:fillRect/>
          </a:stretch>
        </p:blipFill>
        <p:spPr>
          <a:xfrm>
            <a:off x="1528970" y="1568488"/>
            <a:ext cx="3621870" cy="2721957"/>
          </a:xfrm>
          <a:prstGeom prst="rect">
            <a:avLst/>
          </a:prstGeom>
        </p:spPr>
      </p:pic>
      <p:pic>
        <p:nvPicPr>
          <p:cNvPr id="9" name="Picture 8">
            <a:extLst>
              <a:ext uri="{FF2B5EF4-FFF2-40B4-BE49-F238E27FC236}">
                <a16:creationId xmlns:a16="http://schemas.microsoft.com/office/drawing/2014/main" id="{C92234F9-CC1F-98DD-AFFC-64BEE395E9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3419" y="1283623"/>
            <a:ext cx="5697802" cy="3291685"/>
          </a:xfrm>
          <a:prstGeom prst="rect">
            <a:avLst/>
          </a:prstGeom>
        </p:spPr>
      </p:pic>
    </p:spTree>
    <p:extLst>
      <p:ext uri="{BB962C8B-B14F-4D97-AF65-F5344CB8AC3E}">
        <p14:creationId xmlns:p14="http://schemas.microsoft.com/office/powerpoint/2010/main" val="727663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25924-5F14-42E0-B741-8AF1A56F5669}"/>
              </a:ext>
            </a:extLst>
          </p:cNvPr>
          <p:cNvSpPr>
            <a:spLocks noGrp="1"/>
          </p:cNvSpPr>
          <p:nvPr>
            <p:ph type="title"/>
          </p:nvPr>
        </p:nvSpPr>
        <p:spPr/>
        <p:txBody>
          <a:bodyPr/>
          <a:lstStyle/>
          <a:p>
            <a:r>
              <a:rPr lang="en-US" dirty="0"/>
              <a:t>Accomplishments since arrival</a:t>
            </a:r>
          </a:p>
        </p:txBody>
      </p:sp>
      <p:sp>
        <p:nvSpPr>
          <p:cNvPr id="3" name="Content Placeholder 2">
            <a:extLst>
              <a:ext uri="{FF2B5EF4-FFF2-40B4-BE49-F238E27FC236}">
                <a16:creationId xmlns:a16="http://schemas.microsoft.com/office/drawing/2014/main" id="{88DFFDD0-1077-8366-A78D-AD1ACFA70FBA}"/>
              </a:ext>
            </a:extLst>
          </p:cNvPr>
          <p:cNvSpPr>
            <a:spLocks noGrp="1"/>
          </p:cNvSpPr>
          <p:nvPr>
            <p:ph sz="half" idx="1"/>
          </p:nvPr>
        </p:nvSpPr>
        <p:spPr/>
        <p:txBody>
          <a:bodyPr/>
          <a:lstStyle/>
          <a:p>
            <a:pPr marL="0" indent="0">
              <a:buNone/>
            </a:pPr>
            <a:r>
              <a:rPr lang="en-US" dirty="0"/>
              <a:t>Project Background Research</a:t>
            </a:r>
          </a:p>
          <a:p>
            <a:pPr marL="0" indent="0">
              <a:buNone/>
            </a:pPr>
            <a:endParaRPr lang="en-US" dirty="0"/>
          </a:p>
          <a:p>
            <a:pPr marL="0" indent="0">
              <a:buNone/>
            </a:pPr>
            <a:endParaRPr lang="en-US" dirty="0"/>
          </a:p>
          <a:p>
            <a:pPr marL="0" indent="0">
              <a:buNone/>
            </a:pPr>
            <a:endParaRPr lang="en-US" dirty="0"/>
          </a:p>
        </p:txBody>
      </p:sp>
      <p:pic>
        <p:nvPicPr>
          <p:cNvPr id="2062" name="Picture 14">
            <a:extLst>
              <a:ext uri="{FF2B5EF4-FFF2-40B4-BE49-F238E27FC236}">
                <a16:creationId xmlns:a16="http://schemas.microsoft.com/office/drawing/2014/main" id="{52C0B9A6-99D0-6F79-010C-C10FE89BCB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6930" y="2410211"/>
            <a:ext cx="3061998" cy="4082664"/>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a:extLst>
              <a:ext uri="{FF2B5EF4-FFF2-40B4-BE49-F238E27FC236}">
                <a16:creationId xmlns:a16="http://schemas.microsoft.com/office/drawing/2014/main" id="{0E218AB3-01B4-290A-5C8D-222D5BDEED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9921" y="2656557"/>
            <a:ext cx="4786629" cy="3589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699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25924-5F14-42E0-B741-8AF1A56F5669}"/>
              </a:ext>
            </a:extLst>
          </p:cNvPr>
          <p:cNvSpPr>
            <a:spLocks noGrp="1"/>
          </p:cNvSpPr>
          <p:nvPr>
            <p:ph type="title"/>
          </p:nvPr>
        </p:nvSpPr>
        <p:spPr/>
        <p:txBody>
          <a:bodyPr/>
          <a:lstStyle/>
          <a:p>
            <a:r>
              <a:rPr lang="en-US" dirty="0"/>
              <a:t>Accomplishments since arrival</a:t>
            </a:r>
          </a:p>
        </p:txBody>
      </p:sp>
      <p:sp>
        <p:nvSpPr>
          <p:cNvPr id="7" name="Content Placeholder 6">
            <a:extLst>
              <a:ext uri="{FF2B5EF4-FFF2-40B4-BE49-F238E27FC236}">
                <a16:creationId xmlns:a16="http://schemas.microsoft.com/office/drawing/2014/main" id="{4CDE6CD3-4C25-AC5D-CCF9-8A0C19A976A4}"/>
              </a:ext>
            </a:extLst>
          </p:cNvPr>
          <p:cNvSpPr>
            <a:spLocks noGrp="1"/>
          </p:cNvSpPr>
          <p:nvPr>
            <p:ph sz="half" idx="2"/>
          </p:nvPr>
        </p:nvSpPr>
        <p:spPr>
          <a:xfrm>
            <a:off x="838200" y="1825625"/>
            <a:ext cx="10515600" cy="4351338"/>
          </a:xfrm>
        </p:spPr>
        <p:txBody>
          <a:bodyPr/>
          <a:lstStyle/>
          <a:p>
            <a:pPr marL="0" indent="0">
              <a:buNone/>
            </a:pPr>
            <a:r>
              <a:rPr lang="en-US" dirty="0"/>
              <a:t>Trip to Bern</a:t>
            </a:r>
          </a:p>
          <a:p>
            <a:endParaRPr lang="en-US" dirty="0"/>
          </a:p>
        </p:txBody>
      </p:sp>
      <p:pic>
        <p:nvPicPr>
          <p:cNvPr id="2052" name="Picture 4">
            <a:extLst>
              <a:ext uri="{FF2B5EF4-FFF2-40B4-BE49-F238E27FC236}">
                <a16:creationId xmlns:a16="http://schemas.microsoft.com/office/drawing/2014/main" id="{D17F323B-DCD9-0E20-33A1-1754482939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232" y="2516028"/>
            <a:ext cx="4207715" cy="315523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D7BD8BCF-BBB8-7B9F-AE7E-D8A4721342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8720" y="2516028"/>
            <a:ext cx="4098501" cy="307387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2DB1907B-AB3F-0C82-B69D-04EC8F6743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0821" y="2172477"/>
            <a:ext cx="3003365" cy="4004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74828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3974</TotalTime>
  <Words>812</Words>
  <Application>Microsoft Office PowerPoint</Application>
  <PresentationFormat>Widescreen</PresentationFormat>
  <Paragraphs>60</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CERN Summer 2024 Project: R&amp;D of Crystal-based EM calorimeter for precision particle energy measurements</vt:lpstr>
      <vt:lpstr>Calorimeters</vt:lpstr>
      <vt:lpstr>Scintillation and Cherenkov light</vt:lpstr>
      <vt:lpstr>Experimental Setup</vt:lpstr>
      <vt:lpstr>The Project</vt:lpstr>
      <vt:lpstr>Accomplishments since arrival</vt:lpstr>
      <vt:lpstr>Accomplishments since arrival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Jessaly Zhu</dc:creator>
  <cp:lastModifiedBy>Jessaly Zhu</cp:lastModifiedBy>
  <cp:revision>1</cp:revision>
  <dcterms:created xsi:type="dcterms:W3CDTF">2024-05-25T18:39:06Z</dcterms:created>
  <dcterms:modified xsi:type="dcterms:W3CDTF">2024-05-28T12:55:04Z</dcterms:modified>
</cp:coreProperties>
</file>