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3038" r:id="rId4"/>
    <p:sldId id="3039" r:id="rId5"/>
    <p:sldId id="260" r:id="rId6"/>
    <p:sldId id="3029" r:id="rId7"/>
    <p:sldId id="264" r:id="rId8"/>
    <p:sldId id="258" r:id="rId9"/>
    <p:sldId id="302" r:id="rId10"/>
    <p:sldId id="303" r:id="rId11"/>
    <p:sldId id="341" r:id="rId12"/>
    <p:sldId id="259" r:id="rId13"/>
    <p:sldId id="594" r:id="rId14"/>
    <p:sldId id="285" r:id="rId15"/>
    <p:sldId id="571" r:id="rId16"/>
    <p:sldId id="342" r:id="rId17"/>
    <p:sldId id="579" r:id="rId18"/>
    <p:sldId id="3031" r:id="rId19"/>
    <p:sldId id="3040" r:id="rId20"/>
    <p:sldId id="817" r:id="rId21"/>
    <p:sldId id="726" r:id="rId22"/>
    <p:sldId id="818" r:id="rId23"/>
    <p:sldId id="820" r:id="rId24"/>
    <p:sldId id="821" r:id="rId25"/>
    <p:sldId id="695" r:id="rId26"/>
    <p:sldId id="822" r:id="rId27"/>
    <p:sldId id="469" r:id="rId28"/>
    <p:sldId id="3027" r:id="rId29"/>
    <p:sldId id="3041" r:id="rId30"/>
    <p:sldId id="3033" r:id="rId31"/>
    <p:sldId id="3034" r:id="rId32"/>
    <p:sldId id="3035" r:id="rId33"/>
    <p:sldId id="473" r:id="rId34"/>
    <p:sldId id="3036" r:id="rId35"/>
    <p:sldId id="3037" r:id="rId3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>
      <p:cViewPr varScale="1">
        <p:scale>
          <a:sx n="117" d="100"/>
          <a:sy n="117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6E6F9-D090-CA4F-A3E1-F298AC328500}" type="datetimeFigureOut">
              <a:rPr kumimoji="1" lang="ja-JP" altLang="en-US" smtClean="0"/>
              <a:t>2024/9/26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B1833-C64F-8B4F-AEF2-02BA7AEC24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967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810C7D-62F6-4512-8864-C0F277AFC448}" type="slidenum">
              <a:rPr lang="ja-JP" altLang="en-US" smtClean="0"/>
              <a:pPr>
                <a:defRPr/>
              </a:pPr>
              <a:t>25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27240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ja-JP" baseline="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810C7D-62F6-4512-8864-C0F277AFC448}" type="slidenum">
              <a:rPr lang="ja-JP" altLang="en-US" smtClean="0"/>
              <a:pPr>
                <a:defRPr/>
              </a:pPr>
              <a:t>26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5223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baseline="0" dirty="0"/>
              <a:t>1L/hour -&gt; 0.7 W</a:t>
            </a:r>
          </a:p>
          <a:p>
            <a:r>
              <a:rPr lang="en-US" altLang="ja-JP" baseline="0" dirty="0"/>
              <a:t>5.8 W -&gt; 8.3L/hour</a:t>
            </a:r>
          </a:p>
          <a:p>
            <a:endParaRPr lang="en-US" altLang="ja-JP" baseline="0" dirty="0"/>
          </a:p>
          <a:p>
            <a:r>
              <a:rPr lang="en-US" altLang="ja-JP" baseline="0" dirty="0"/>
              <a:t>3000L</a:t>
            </a:r>
            <a:r>
              <a:rPr lang="ja-JP" altLang="en-US" baseline="0"/>
              <a:t>消費には</a:t>
            </a:r>
            <a:r>
              <a:rPr lang="en-US" altLang="ja-JP" baseline="0" dirty="0"/>
              <a:t>36</a:t>
            </a:r>
            <a:r>
              <a:rPr lang="ja-JP" altLang="en-US" baseline="0"/>
              <a:t>時間</a:t>
            </a:r>
            <a:r>
              <a:rPr lang="en-US" altLang="ja-JP" baseline="0" dirty="0"/>
              <a:t>(</a:t>
            </a:r>
            <a:r>
              <a:rPr lang="ja-JP" altLang="en-US" baseline="0"/>
              <a:t>液体に全ての熱が入る場合）</a:t>
            </a:r>
            <a:endParaRPr lang="en-US" altLang="ja-JP" baseline="0" dirty="0"/>
          </a:p>
          <a:p>
            <a:r>
              <a:rPr lang="ja-JP" altLang="en-US" baseline="0"/>
              <a:t>ガスに入熱だとその１０倍の時間</a:t>
            </a:r>
            <a:endParaRPr lang="en-US" altLang="ja-JP" baseline="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810C7D-62F6-4512-8864-C0F277AFC448}" type="slidenum">
              <a:rPr lang="ja-JP" altLang="en-US" smtClean="0"/>
              <a:pPr>
                <a:defRPr/>
              </a:pPr>
              <a:t>27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BB3343-7E96-4E8D-9765-9AEEE0DDD71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" panose="020F0502020204030204"/>
                <a:ea typeface="Yu Gothic" panose="020B04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" panose="020F0502020204030204"/>
              <a:ea typeface="Yu Gothic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4531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F69316-D25B-3ED4-09DB-810481BFF9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A6F0E1-450D-B283-FF8E-F0125F45E5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7218C0-A403-2F00-2E33-3A48D0A28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4F994-7C9E-1F45-B57C-44742C8FC87E}" type="datetimeFigureOut">
              <a:rPr kumimoji="1" lang="ja-JP" altLang="en-US" smtClean="0"/>
              <a:t>2024/9/26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7C6AC1-E017-B14D-F68D-61DE79E71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D34BCAC-20FC-B048-B1ED-733AB5014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A711-7755-9444-88F4-2AF89378CC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602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FCAA8-6EF1-0233-A916-A311B4C59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162F4AC-7F93-762A-332C-0746098B1D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DDD830-4F03-C883-3F49-CE815A1A5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4F994-7C9E-1F45-B57C-44742C8FC87E}" type="datetimeFigureOut">
              <a:rPr kumimoji="1" lang="ja-JP" altLang="en-US" smtClean="0"/>
              <a:t>2024/9/26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189EDC-BD52-53B6-4EE9-F26958C0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A48935-44B8-E314-CD23-76EBB513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A711-7755-9444-88F4-2AF89378CC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901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5CAD0B4-3B6F-EB30-9220-F4EA900E1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5EFB797-AB96-D569-9C1C-383F7C6DAC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CFF6A1-1046-5616-9EEE-F3D19CC28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4F994-7C9E-1F45-B57C-44742C8FC87E}" type="datetimeFigureOut">
              <a:rPr kumimoji="1" lang="ja-JP" altLang="en-US" smtClean="0"/>
              <a:t>2024/9/26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24A0BF-2B61-B6A8-B69C-773BA3EFC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69468E-7760-0625-6B98-27BCB0192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A711-7755-9444-88F4-2AF89378CC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348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E65B-E2EC-FB45-ABA7-D2416E05C81B}" type="datetime1">
              <a:rPr kumimoji="1" lang="ja-JP" altLang="en-US" smtClean="0"/>
              <a:t>2024/9/26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20A5-4D80-0345-8E57-4B1E9830E18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D5708C9-341F-0C4D-8A1D-0789D390F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647700"/>
          </a:xfrm>
        </p:spPr>
        <p:txBody>
          <a:bodyPr/>
          <a:lstStyle>
            <a:lvl1pPr algn="l">
              <a:defRPr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3335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609600" y="1981200"/>
            <a:ext cx="5384800" cy="3886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384800" cy="3886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5B44BE20-8FEE-439E-B6F3-7EEB84DB495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510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3F0C5E-2469-8C4D-BB94-9186C9A9A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76EDD7-B8B7-5ABB-35EF-967A86F9AA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F26F13-89AE-26F1-165D-DA2804115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4F994-7C9E-1F45-B57C-44742C8FC87E}" type="datetimeFigureOut">
              <a:rPr kumimoji="1" lang="ja-JP" altLang="en-US" smtClean="0"/>
              <a:t>2024/9/26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24E516-93EE-873F-7665-B1329F9DB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D75E03-59E1-DDC4-34B1-EE1A3BDB6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A711-7755-9444-88F4-2AF89378CC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951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0F8D03-A788-1142-BF50-C4CEFA67C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EE9C48-014C-A381-CD95-C2839F7F9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B4CEE1-7239-EC22-11C0-D4989366C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4F994-7C9E-1F45-B57C-44742C8FC87E}" type="datetimeFigureOut">
              <a:rPr kumimoji="1" lang="ja-JP" altLang="en-US" smtClean="0"/>
              <a:t>2024/9/26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9F9015-C1BF-0A62-6FBC-28A397E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B73520-3E4D-D74E-60EF-4E5B6CCAB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A711-7755-9444-88F4-2AF89378CC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0909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6385A-B226-6FE8-A239-D6E55331B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2940D8-715A-B42D-BCCD-841D580941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D6A3F5-8922-1633-5DD7-9C63403923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BAFCC5-5C76-5B0D-DA2E-6AAD6F317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4F994-7C9E-1F45-B57C-44742C8FC87E}" type="datetimeFigureOut">
              <a:rPr kumimoji="1" lang="ja-JP" altLang="en-US" smtClean="0"/>
              <a:t>2024/9/26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EDEAE17-14D3-AB13-51DB-B1D058E26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8929DF-8FEC-CB01-E137-E99779FCB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A711-7755-9444-88F4-2AF89378CC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79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DA778D-C100-4972-C67E-166573E51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BFD9F6F-2B25-B37F-515F-41A019D1D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A5F73F1-9B78-152B-915B-518148EB17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B66224D-00A0-D9DB-5291-C24B25A951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42E7E4B-D04F-BA0E-B86A-9A978FC35C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C307747-E283-D2E6-A125-3DEB618EE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4F994-7C9E-1F45-B57C-44742C8FC87E}" type="datetimeFigureOut">
              <a:rPr kumimoji="1" lang="ja-JP" altLang="en-US" smtClean="0"/>
              <a:t>2024/9/26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8BC4308-1E90-62E5-0B4A-6494F22C7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ADE404F-02E0-2ED2-B506-FE18E5042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A711-7755-9444-88F4-2AF89378CC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293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7B5097-1F5A-11A6-D0EF-CAF5C9C78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D619A69-B2BE-5517-8BE5-DC47E3867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4F994-7C9E-1F45-B57C-44742C8FC87E}" type="datetimeFigureOut">
              <a:rPr kumimoji="1" lang="ja-JP" altLang="en-US" smtClean="0"/>
              <a:t>2024/9/26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878A045-B557-35C6-0227-68C165FDF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A49D83-BB01-E7BA-EBFB-58DC70920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A711-7755-9444-88F4-2AF89378CC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486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2574794-12A9-6237-7C80-CDA175EE4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4F994-7C9E-1F45-B57C-44742C8FC87E}" type="datetimeFigureOut">
              <a:rPr kumimoji="1" lang="ja-JP" altLang="en-US" smtClean="0"/>
              <a:t>2024/9/26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D021FC7-5DEC-D002-14C1-ADC1A4D41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03A230C-F81B-2906-C58E-E47943B93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A711-7755-9444-88F4-2AF89378CC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950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848D4C-C074-721F-B6E6-51F46DB79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AFA4DC-C81D-FB29-F9D9-FCB7F4DCF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49FDDF2-0932-8F63-0C10-C6422F7BF8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765D04A-684F-7CC1-890B-7BF67AA10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4F994-7C9E-1F45-B57C-44742C8FC87E}" type="datetimeFigureOut">
              <a:rPr kumimoji="1" lang="ja-JP" altLang="en-US" smtClean="0"/>
              <a:t>2024/9/26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0C6C36-72F0-8B0F-A1CA-E26D9A510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C77D99F-7668-7A03-1D80-943B7F1BE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A711-7755-9444-88F4-2AF89378CC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2154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F3F5BA-C0F6-CBC1-29B0-7E7FFEB36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90A5548-952B-3635-4980-3E8505155B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EC9A5A0-873E-A700-401C-120C37BF87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3A58EC-6E48-0F59-09AC-30CADA56E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4F994-7C9E-1F45-B57C-44742C8FC87E}" type="datetimeFigureOut">
              <a:rPr kumimoji="1" lang="ja-JP" altLang="en-US" smtClean="0"/>
              <a:t>2024/9/26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CB43218-F079-65BB-481D-C30CA26B4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B1E5E29-BE16-7B53-ED4D-036B8E6B0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A711-7755-9444-88F4-2AF89378CC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2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5E7A888-425A-2F4D-C020-63DD74CC4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433B884-F2CC-4DB3-2103-527A124ACF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E31147-9B90-B989-3DFC-64D8472B3A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44F994-7C9E-1F45-B57C-44742C8FC87E}" type="datetimeFigureOut">
              <a:rPr kumimoji="1" lang="ja-JP" altLang="en-US" smtClean="0"/>
              <a:t>2024/9/26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BC91EF-6961-6488-FB6A-995F5AFCA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68868C-6957-939B-B38B-70D5D83675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5FA711-7755-9444-88F4-2AF89378CC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34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emf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53.em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wmf"/><Relationship Id="rId7" Type="http://schemas.openxmlformats.org/officeDocument/2006/relationships/image" Target="../media/image7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wmf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278009-40AF-5C01-0E9D-8796C14262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Superconducting Magnets for</a:t>
            </a:r>
            <a:br>
              <a:rPr kumimoji="1" lang="en-US" altLang="ja-JP" dirty="0"/>
            </a:br>
            <a:r>
              <a:rPr kumimoji="1" lang="en-US" altLang="ja-JP" dirty="0"/>
              <a:t>J-PARC Physics Experiments</a:t>
            </a:r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A327452-6776-1EBA-6C64-A8C1BF2BE2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62009"/>
            <a:ext cx="9144000" cy="1655762"/>
          </a:xfrm>
        </p:spPr>
        <p:txBody>
          <a:bodyPr/>
          <a:lstStyle/>
          <a:p>
            <a:r>
              <a:rPr kumimoji="1" lang="en-US" altLang="ja-JP" dirty="0"/>
              <a:t>Toru </a:t>
            </a:r>
            <a:r>
              <a:rPr kumimoji="1" lang="en-US" altLang="ja-JP" dirty="0" err="1"/>
              <a:t>Ogitsu</a:t>
            </a:r>
            <a:endParaRPr kumimoji="1" lang="en-US" altLang="ja-JP" dirty="0"/>
          </a:p>
          <a:p>
            <a:r>
              <a:rPr lang="en-US" altLang="ja-JP" dirty="0"/>
              <a:t>On be half of J-PARC Cryogenics Section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05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93DFB-4286-0E61-8156-DFA9A9AFA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Coil Structure</a:t>
            </a:r>
            <a:endParaRPr kumimoji="1" lang="ja-JP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B402895-6819-37D5-729E-DFA3ACFB20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3859" y="5034014"/>
            <a:ext cx="2634462" cy="1458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indent="0" fontAlgn="base">
              <a:spcAft>
                <a:spcPct val="0"/>
              </a:spcAft>
              <a:buClr>
                <a:srgbClr val="00007D"/>
              </a:buClr>
              <a:buFont typeface="Wingdings" pitchFamily="2" charset="2"/>
              <a:buNone/>
            </a:pPr>
            <a:r>
              <a:rPr lang="en-US" altLang="ja-JP" sz="1200" dirty="0">
                <a:solidFill>
                  <a:srgbClr val="FF0000"/>
                </a:solidFill>
              </a:rPr>
              <a:t>Al stabilized SC cable</a:t>
            </a:r>
            <a:endParaRPr lang="ja-JP" altLang="en-US" sz="1200" dirty="0">
              <a:solidFill>
                <a:srgbClr val="FF0000"/>
              </a:solidFill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00007D"/>
              </a:buClr>
            </a:pPr>
            <a:r>
              <a:rPr lang="en-US" altLang="ja-JP" sz="1200" dirty="0">
                <a:solidFill>
                  <a:srgbClr val="000000"/>
                </a:solidFill>
              </a:rPr>
              <a:t>Size: 4.7x15mm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00007D"/>
              </a:buClr>
            </a:pPr>
            <a:r>
              <a:rPr lang="en-US" altLang="ja-JP" sz="1200" dirty="0">
                <a:solidFill>
                  <a:srgbClr val="000000"/>
                </a:solidFill>
              </a:rPr>
              <a:t>Offset yield point of Al@4K: &gt;85MPa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00007D"/>
              </a:buClr>
            </a:pPr>
            <a:r>
              <a:rPr lang="en-US" altLang="ja-JP" sz="1200" dirty="0">
                <a:solidFill>
                  <a:srgbClr val="000000"/>
                </a:solidFill>
              </a:rPr>
              <a:t>RRR@0T: &gt;500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00007D"/>
              </a:buClr>
            </a:pPr>
            <a:r>
              <a:rPr lang="en-US" altLang="ja-JP" sz="1200" dirty="0">
                <a:solidFill>
                  <a:srgbClr val="000000"/>
                </a:solidFill>
              </a:rPr>
              <a:t>Al/Cu/SC: 7.3/0.9/1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rgbClr val="00007D"/>
              </a:buClr>
            </a:pPr>
            <a:r>
              <a:rPr lang="en-US" altLang="ja-JP" sz="1200" dirty="0">
                <a:solidFill>
                  <a:srgbClr val="000000"/>
                </a:solidFill>
              </a:rPr>
              <a:t>14 SC strands: 1.15mm dia.</a:t>
            </a: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4A75F361-5950-37C4-B32A-EEF58CEB18F2}"/>
              </a:ext>
            </a:extLst>
          </p:cNvPr>
          <p:cNvSpPr txBox="1">
            <a:spLocks/>
          </p:cNvSpPr>
          <p:nvPr/>
        </p:nvSpPr>
        <p:spPr>
          <a:xfrm>
            <a:off x="984618" y="1495076"/>
            <a:ext cx="5493184" cy="19339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/>
              <a:t>Aluminum stabilized SC cable</a:t>
            </a:r>
          </a:p>
          <a:p>
            <a:pPr lvl="1"/>
            <a:r>
              <a:rPr lang="en-US" altLang="ja-JP" sz="1800" dirty="0"/>
              <a:t>for less nuclear heating</a:t>
            </a:r>
          </a:p>
          <a:p>
            <a:r>
              <a:rPr lang="en-US" altLang="ja-JP" sz="2000" dirty="0"/>
              <a:t>Radiation resistant insulator, resin</a:t>
            </a:r>
          </a:p>
          <a:p>
            <a:pPr lvl="1"/>
            <a:r>
              <a:rPr lang="en-US" altLang="ja-JP" sz="1400" dirty="0"/>
              <a:t>Polyimide film, Bismaleimide-Triazine resin</a:t>
            </a:r>
          </a:p>
          <a:p>
            <a:pPr lvl="1"/>
            <a:r>
              <a:rPr lang="en-US" altLang="ja-JP" sz="1400" dirty="0"/>
              <a:t>Boron-free glass in GFRP</a:t>
            </a:r>
          </a:p>
          <a:p>
            <a:r>
              <a:rPr lang="en-US" altLang="ja-JP" sz="2000" dirty="0"/>
              <a:t>Pure aluminum strips in between layers</a:t>
            </a:r>
          </a:p>
          <a:p>
            <a:pPr lvl="1"/>
            <a:r>
              <a:rPr lang="en-US" altLang="ja-JP" sz="1400" dirty="0"/>
              <a:t>to cool down a coil inside</a:t>
            </a:r>
          </a:p>
          <a:p>
            <a:endParaRPr lang="ja-JP" altLang="en-US" sz="2000" dirty="0"/>
          </a:p>
        </p:txBody>
      </p:sp>
      <p:pic>
        <p:nvPicPr>
          <p:cNvPr id="9" name="図 3">
            <a:extLst>
              <a:ext uri="{FF2B5EF4-FFF2-40B4-BE49-F238E27FC236}">
                <a16:creationId xmlns:a16="http://schemas.microsoft.com/office/drawing/2014/main" id="{2CF3DFCD-F5D0-3E21-3F7A-3E4F91D44E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54" r="7056" b="39496"/>
          <a:stretch/>
        </p:blipFill>
        <p:spPr bwMode="auto">
          <a:xfrm rot="5400000">
            <a:off x="7482451" y="5159921"/>
            <a:ext cx="2097347" cy="129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16F69F75-97B6-845B-3F35-5E70384F91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940"/>
          <a:stretch/>
        </p:blipFill>
        <p:spPr bwMode="auto">
          <a:xfrm>
            <a:off x="1893969" y="3364042"/>
            <a:ext cx="4832626" cy="3493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9673B4A4-F475-ECBB-14A7-AE66F4A274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82" r="-2"/>
          <a:stretch>
            <a:fillRect/>
          </a:stretch>
        </p:blipFill>
        <p:spPr bwMode="auto">
          <a:xfrm>
            <a:off x="7359374" y="131081"/>
            <a:ext cx="4832626" cy="46413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1109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CEBCD2-B9A7-285A-94C6-5B03E76C8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514" y="457200"/>
            <a:ext cx="7872538" cy="1001632"/>
          </a:xfrm>
        </p:spPr>
        <p:txBody>
          <a:bodyPr/>
          <a:lstStyle/>
          <a:p>
            <a:r>
              <a:rPr lang="en-US" altLang="ja-JP" dirty="0" err="1"/>
              <a:t>Coldmass</a:t>
            </a:r>
            <a:r>
              <a:rPr lang="en-US" altLang="ja-JP" dirty="0"/>
              <a:t> Fabrication</a:t>
            </a:r>
            <a:endParaRPr kumimoji="1" lang="ja-JP" altLang="en-US" dirty="0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1C1346A-66C0-3A97-6879-19CA833C6B55}"/>
              </a:ext>
            </a:extLst>
          </p:cNvPr>
          <p:cNvGrpSpPr>
            <a:grpSpLocks noChangeAspect="1"/>
          </p:cNvGrpSpPr>
          <p:nvPr/>
        </p:nvGrpSpPr>
        <p:grpSpPr>
          <a:xfrm>
            <a:off x="5987019" y="3892068"/>
            <a:ext cx="4536748" cy="2664788"/>
            <a:chOff x="457200" y="2659037"/>
            <a:chExt cx="5178056" cy="3041479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CBE50C73-F812-A5B4-2A64-B7335A362E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24" r="8579" b="14706"/>
            <a:stretch/>
          </p:blipFill>
          <p:spPr bwMode="auto">
            <a:xfrm>
              <a:off x="457200" y="2708992"/>
              <a:ext cx="5178056" cy="2971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5B97036D-8A78-3C9B-BE60-4E21ABC6584C}"/>
                </a:ext>
              </a:extLst>
            </p:cNvPr>
            <p:cNvSpPr txBox="1"/>
            <p:nvPr/>
          </p:nvSpPr>
          <p:spPr>
            <a:xfrm>
              <a:off x="497988" y="2659037"/>
              <a:ext cx="1775080" cy="4215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CS </a:t>
              </a:r>
              <a:r>
                <a:rPr lang="en-US" altLang="ja-JP" dirty="0" err="1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coldmass</a:t>
              </a:r>
              <a:endParaRPr lang="ja-JP" altLang="en-US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B81D8600-BB9E-8589-6C5F-B325CA8916D4}"/>
                </a:ext>
              </a:extLst>
            </p:cNvPr>
            <p:cNvSpPr txBox="1"/>
            <p:nvPr/>
          </p:nvSpPr>
          <p:spPr>
            <a:xfrm>
              <a:off x="2057903" y="5278976"/>
              <a:ext cx="2360552" cy="4215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FFC000"/>
                  </a:solidFill>
                </a:rPr>
                <a:t>CS thermal shield</a:t>
              </a:r>
              <a:endParaRPr lang="ja-JP" altLang="en-US" dirty="0">
                <a:solidFill>
                  <a:srgbClr val="FFC000"/>
                </a:solidFill>
              </a:endParaRPr>
            </a:p>
          </p:txBody>
        </p:sp>
      </p:grpSp>
      <p:pic>
        <p:nvPicPr>
          <p:cNvPr id="26" name="図 25">
            <a:extLst>
              <a:ext uri="{FF2B5EF4-FFF2-40B4-BE49-F238E27FC236}">
                <a16:creationId xmlns:a16="http://schemas.microsoft.com/office/drawing/2014/main" id="{F803CB7C-994F-1002-B6FB-EC97C243DC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990" y="3584989"/>
            <a:ext cx="3017283" cy="2182501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D0B0063-E96F-F93A-1ECF-5A75491F24AA}"/>
              </a:ext>
            </a:extLst>
          </p:cNvPr>
          <p:cNvSpPr txBox="1"/>
          <p:nvPr/>
        </p:nvSpPr>
        <p:spPr>
          <a:xfrm>
            <a:off x="1510812" y="5767489"/>
            <a:ext cx="3786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Wet winding with </a:t>
            </a:r>
            <a:r>
              <a:rPr lang="en-US" altLang="ja-JP" dirty="0" err="1"/>
              <a:t>BT+Epoxy</a:t>
            </a:r>
            <a:r>
              <a:rPr lang="en-US" altLang="ja-JP" dirty="0"/>
              <a:t> resin</a:t>
            </a:r>
            <a:endParaRPr lang="ja-JP" altLang="en-US" dirty="0"/>
          </a:p>
        </p:txBody>
      </p:sp>
      <p:pic>
        <p:nvPicPr>
          <p:cNvPr id="30" name="コンテンツ プレースホルダー 29">
            <a:extLst>
              <a:ext uri="{FF2B5EF4-FFF2-40B4-BE49-F238E27FC236}">
                <a16:creationId xmlns:a16="http://schemas.microsoft.com/office/drawing/2014/main" id="{11309B46-8B60-AAF7-0CA3-B7C7E6C29A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335" y="1353374"/>
            <a:ext cx="2884431" cy="2384463"/>
          </a:xfrm>
        </p:spPr>
      </p:pic>
      <p:sp>
        <p:nvSpPr>
          <p:cNvPr id="31" name="矢印: 下 30">
            <a:extLst>
              <a:ext uri="{FF2B5EF4-FFF2-40B4-BE49-F238E27FC236}">
                <a16:creationId xmlns:a16="http://schemas.microsoft.com/office/drawing/2014/main" id="{EB95B1CC-DDCF-5E7D-B4E4-827A6350717A}"/>
              </a:ext>
            </a:extLst>
          </p:cNvPr>
          <p:cNvSpPr/>
          <p:nvPr/>
        </p:nvSpPr>
        <p:spPr>
          <a:xfrm rot="20065710">
            <a:off x="6783862" y="2868729"/>
            <a:ext cx="563526" cy="1041990"/>
          </a:xfrm>
          <a:prstGeom prst="down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矢印: 下 32">
            <a:extLst>
              <a:ext uri="{FF2B5EF4-FFF2-40B4-BE49-F238E27FC236}">
                <a16:creationId xmlns:a16="http://schemas.microsoft.com/office/drawing/2014/main" id="{FCC5512B-B3B9-96D3-DE4C-A18BBE601FC4}"/>
              </a:ext>
            </a:extLst>
          </p:cNvPr>
          <p:cNvSpPr/>
          <p:nvPr/>
        </p:nvSpPr>
        <p:spPr>
          <a:xfrm rot="14440553">
            <a:off x="3490608" y="2777963"/>
            <a:ext cx="563526" cy="1041990"/>
          </a:xfrm>
          <a:prstGeom prst="down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22BF3BA-238C-2BEB-6E52-55821B42A730}"/>
              </a:ext>
            </a:extLst>
          </p:cNvPr>
          <p:cNvSpPr txBox="1"/>
          <p:nvPr/>
        </p:nvSpPr>
        <p:spPr>
          <a:xfrm>
            <a:off x="2706806" y="2613477"/>
            <a:ext cx="15736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heat curing</a:t>
            </a:r>
            <a:endParaRPr lang="ja-JP" altLang="en-US" dirty="0"/>
          </a:p>
        </p:txBody>
      </p:sp>
      <p:pic>
        <p:nvPicPr>
          <p:cNvPr id="61" name="図 60">
            <a:extLst>
              <a:ext uri="{FF2B5EF4-FFF2-40B4-BE49-F238E27FC236}">
                <a16:creationId xmlns:a16="http://schemas.microsoft.com/office/drawing/2014/main" id="{4B00BB7C-DD31-EC9A-8EEE-1A6643932E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464" y="1293607"/>
            <a:ext cx="3256021" cy="1063633"/>
          </a:xfrm>
          <a:prstGeom prst="rect">
            <a:avLst/>
          </a:prstGeom>
        </p:spPr>
      </p:pic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19B750C-6E3F-EE0C-5D97-93184C425893}"/>
              </a:ext>
            </a:extLst>
          </p:cNvPr>
          <p:cNvSpPr txBox="1"/>
          <p:nvPr/>
        </p:nvSpPr>
        <p:spPr>
          <a:xfrm>
            <a:off x="7331463" y="888489"/>
            <a:ext cx="3345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Support shell of forged A5083</a:t>
            </a:r>
            <a:endParaRPr lang="ja-JP" altLang="en-US" dirty="0"/>
          </a:p>
        </p:txBody>
      </p:sp>
      <p:sp>
        <p:nvSpPr>
          <p:cNvPr id="64" name="矢印: 下 63">
            <a:extLst>
              <a:ext uri="{FF2B5EF4-FFF2-40B4-BE49-F238E27FC236}">
                <a16:creationId xmlns:a16="http://schemas.microsoft.com/office/drawing/2014/main" id="{EEC90BC6-0AE7-2A30-D342-E17712BEB8BA}"/>
              </a:ext>
            </a:extLst>
          </p:cNvPr>
          <p:cNvSpPr/>
          <p:nvPr/>
        </p:nvSpPr>
        <p:spPr>
          <a:xfrm rot="1254424">
            <a:off x="7627336" y="2461126"/>
            <a:ext cx="563526" cy="1516707"/>
          </a:xfrm>
          <a:prstGeom prst="down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8AD41D8-29A2-2571-C5E7-E3CEB93C7538}"/>
              </a:ext>
            </a:extLst>
          </p:cNvPr>
          <p:cNvSpPr txBox="1"/>
          <p:nvPr/>
        </p:nvSpPr>
        <p:spPr>
          <a:xfrm>
            <a:off x="7228756" y="3081833"/>
            <a:ext cx="3397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Impregnation with </a:t>
            </a:r>
            <a:r>
              <a:rPr lang="en-US" altLang="ja-JP" dirty="0" err="1"/>
              <a:t>BT+Expoxy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1408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AB9579F-4906-4574-B9A6-E30BF0D33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345" y="1205220"/>
            <a:ext cx="5809690" cy="2911314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A567FEF3-4132-BEE8-5FDC-35D99C0EB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Radiation Environment for Pion Capture Solenoid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A4D93B-C7AC-5805-E1A5-48E262BC2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COMET Phase-2</a:t>
            </a:r>
          </a:p>
          <a:p>
            <a:pPr lvl="1"/>
            <a:r>
              <a:rPr lang="en-US" altLang="ja-JP" dirty="0"/>
              <a:t>56kW 8GeV proton beam</a:t>
            </a:r>
          </a:p>
          <a:p>
            <a:pPr lvl="1"/>
            <a:r>
              <a:rPr lang="en-US" altLang="ja-JP" dirty="0"/>
              <a:t>Tungsten target</a:t>
            </a:r>
          </a:p>
          <a:p>
            <a:pPr lvl="1"/>
            <a:r>
              <a:rPr lang="en-US" altLang="ja-JP" dirty="0"/>
              <a:t>Tungsten shield</a:t>
            </a:r>
          </a:p>
          <a:p>
            <a:endParaRPr lang="en-US" altLang="ja-JP" dirty="0"/>
          </a:p>
          <a:p>
            <a:r>
              <a:rPr lang="en-US" altLang="ja-JP" dirty="0"/>
              <a:t>Peak heat deposit</a:t>
            </a:r>
          </a:p>
          <a:p>
            <a:pPr lvl="1"/>
            <a:r>
              <a:rPr lang="en-US" altLang="ja-JP" dirty="0"/>
              <a:t>~40 </a:t>
            </a:r>
            <a:r>
              <a:rPr lang="en-US" altLang="ja-JP" dirty="0" err="1"/>
              <a:t>mW</a:t>
            </a:r>
            <a:r>
              <a:rPr lang="en-US" altLang="ja-JP" dirty="0"/>
              <a:t>/kg</a:t>
            </a:r>
          </a:p>
          <a:p>
            <a:pPr marL="457200" lvl="1" indent="0">
              <a:buNone/>
            </a:pPr>
            <a:r>
              <a:rPr lang="en-US" altLang="ja-JP" dirty="0"/>
              <a:t>    </a:t>
            </a:r>
            <a:r>
              <a:rPr lang="en-US" altLang="ja-JP" dirty="0">
                <a:sym typeface="Wingdings" panose="05000000000000000000" pitchFamily="2" charset="2"/>
              </a:rPr>
              <a:t> 1M</a:t>
            </a:r>
            <a:r>
              <a:rPr lang="en-US" altLang="ja-JP" dirty="0"/>
              <a:t>Gy for 300day operation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Peak neutron flux</a:t>
            </a:r>
          </a:p>
          <a:p>
            <a:pPr lvl="1">
              <a:spcBef>
                <a:spcPts val="1000"/>
              </a:spcBef>
              <a:defRPr/>
            </a:pPr>
            <a:r>
              <a:rPr lang="en-US" altLang="ja-JP" dirty="0">
                <a:solidFill>
                  <a:prstClr val="black"/>
                </a:solidFill>
                <a:latin typeface="游ゴシック" panose="02110004020202020204"/>
                <a:ea typeface="游ゴシック" panose="020B0400000000000000" pitchFamily="50" charset="-128"/>
              </a:rPr>
              <a:t>~4x10</a:t>
            </a:r>
            <a:r>
              <a:rPr lang="en-US" altLang="ja-JP" baseline="30000" dirty="0">
                <a:solidFill>
                  <a:prstClr val="black"/>
                </a:solidFill>
                <a:latin typeface="游ゴシック" panose="02110004020202020204"/>
                <a:ea typeface="游ゴシック" panose="020B0400000000000000" pitchFamily="50" charset="-128"/>
              </a:rPr>
              <a:t>14</a:t>
            </a:r>
            <a:r>
              <a:rPr lang="en-US" altLang="ja-JP" dirty="0">
                <a:solidFill>
                  <a:prstClr val="black"/>
                </a:solidFill>
                <a:latin typeface="游ゴシック" panose="02110004020202020204"/>
                <a:ea typeface="游ゴシック" panose="020B0400000000000000" pitchFamily="50" charset="-128"/>
              </a:rPr>
              <a:t> n/m</a:t>
            </a:r>
            <a:r>
              <a:rPr lang="en-US" altLang="ja-JP" baseline="30000" dirty="0">
                <a:solidFill>
                  <a:prstClr val="black"/>
                </a:solidFill>
                <a:latin typeface="游ゴシック" panose="02110004020202020204"/>
                <a:ea typeface="游ゴシック" panose="020B0400000000000000" pitchFamily="50" charset="-128"/>
              </a:rPr>
              <a:t>2</a:t>
            </a:r>
            <a:r>
              <a:rPr lang="en-US" altLang="ja-JP" dirty="0">
                <a:solidFill>
                  <a:prstClr val="black"/>
                </a:solidFill>
                <a:latin typeface="游ゴシック" panose="02110004020202020204"/>
                <a:ea typeface="游ゴシック" panose="020B0400000000000000" pitchFamily="50" charset="-128"/>
              </a:rPr>
              <a:t>/s</a:t>
            </a:r>
          </a:p>
          <a:p>
            <a:pPr marL="457200" lvl="1" indent="0">
              <a:spcBef>
                <a:spcPts val="1000"/>
              </a:spcBef>
              <a:buNone/>
              <a:defRPr/>
            </a:pPr>
            <a:r>
              <a:rPr lang="en-US" altLang="ja-JP" dirty="0">
                <a:sym typeface="Wingdings" panose="05000000000000000000" pitchFamily="2" charset="2"/>
              </a:rPr>
              <a:t>     </a:t>
            </a:r>
            <a:r>
              <a:rPr lang="en-US" altLang="ja-JP" dirty="0">
                <a:solidFill>
                  <a:prstClr val="black"/>
                </a:solidFill>
                <a:latin typeface="游ゴシック" panose="02110004020202020204"/>
                <a:ea typeface="游ゴシック" panose="020B0400000000000000" pitchFamily="50" charset="-128"/>
              </a:rPr>
              <a:t>10</a:t>
            </a:r>
            <a:r>
              <a:rPr lang="en-US" altLang="ja-JP" baseline="30000" dirty="0">
                <a:solidFill>
                  <a:prstClr val="black"/>
                </a:solidFill>
                <a:latin typeface="游ゴシック" panose="02110004020202020204"/>
                <a:ea typeface="游ゴシック" panose="020B0400000000000000" pitchFamily="50" charset="-128"/>
              </a:rPr>
              <a:t>21</a:t>
            </a:r>
            <a:r>
              <a:rPr lang="en-US" altLang="ja-JP" dirty="0">
                <a:solidFill>
                  <a:prstClr val="black"/>
                </a:solidFill>
                <a:latin typeface="游ゴシック" panose="02110004020202020204"/>
                <a:ea typeface="游ゴシック" panose="020B0400000000000000" pitchFamily="50" charset="-128"/>
              </a:rPr>
              <a:t> n/m</a:t>
            </a:r>
            <a:r>
              <a:rPr lang="en-US" altLang="ja-JP" baseline="30000" dirty="0">
                <a:solidFill>
                  <a:prstClr val="black"/>
                </a:solidFill>
                <a:latin typeface="游ゴシック" panose="02110004020202020204"/>
                <a:ea typeface="游ゴシック" panose="020B0400000000000000" pitchFamily="50" charset="-128"/>
              </a:rPr>
              <a:t>2</a:t>
            </a:r>
            <a:r>
              <a:rPr lang="en-US" altLang="ja-JP" dirty="0"/>
              <a:t> for 30day operation</a:t>
            </a:r>
            <a:endParaRPr kumimoji="1" lang="en-US" altLang="ja-JP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  <a:p>
            <a:pPr marL="457200" lvl="1" indent="0">
              <a:buNone/>
            </a:pPr>
            <a:endParaRPr lang="en-US" altLang="ja-JP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712EE8F-3483-6160-6929-BFAB69E5A9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6226" y="3939220"/>
            <a:ext cx="4526724" cy="2786073"/>
          </a:xfrm>
          <a:prstGeom prst="rect">
            <a:avLst/>
          </a:prstGeom>
        </p:spPr>
      </p:pic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6F14287F-3279-363A-BD65-37D134026825}"/>
              </a:ext>
            </a:extLst>
          </p:cNvPr>
          <p:cNvCxnSpPr>
            <a:cxnSpLocks/>
            <a:stCxn id="10" idx="4"/>
          </p:cNvCxnSpPr>
          <p:nvPr/>
        </p:nvCxnSpPr>
        <p:spPr>
          <a:xfrm flipH="1">
            <a:off x="9654139" y="2969031"/>
            <a:ext cx="206943" cy="11217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楕円 9">
            <a:extLst>
              <a:ext uri="{FF2B5EF4-FFF2-40B4-BE49-F238E27FC236}">
                <a16:creationId xmlns:a16="http://schemas.microsoft.com/office/drawing/2014/main" id="{4CA4FFDA-A8F9-FE53-EF06-0D239E1CF651}"/>
              </a:ext>
            </a:extLst>
          </p:cNvPr>
          <p:cNvSpPr/>
          <p:nvPr/>
        </p:nvSpPr>
        <p:spPr>
          <a:xfrm>
            <a:off x="9692640" y="2882404"/>
            <a:ext cx="336884" cy="86627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2EBE0F89-E683-4085-DADD-BEED5822479F}"/>
              </a:ext>
            </a:extLst>
          </p:cNvPr>
          <p:cNvCxnSpPr>
            <a:cxnSpLocks/>
          </p:cNvCxnSpPr>
          <p:nvPr/>
        </p:nvCxnSpPr>
        <p:spPr>
          <a:xfrm>
            <a:off x="5712594" y="1825625"/>
            <a:ext cx="3941545" cy="5999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AD5136B-CE00-3250-6B09-920410A97E66}"/>
              </a:ext>
            </a:extLst>
          </p:cNvPr>
          <p:cNvSpPr txBox="1"/>
          <p:nvPr/>
        </p:nvSpPr>
        <p:spPr>
          <a:xfrm rot="532492">
            <a:off x="4507299" y="1485730"/>
            <a:ext cx="1745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accent2"/>
                </a:solidFill>
              </a:rPr>
              <a:t>56kW proton beam</a:t>
            </a:r>
            <a:endParaRPr kumimoji="1" lang="ja-JP" altLang="en-US" sz="1400" dirty="0">
              <a:solidFill>
                <a:schemeClr val="accent2"/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708250F-7CA5-59A8-F62A-8C2FC6D1C383}"/>
              </a:ext>
            </a:extLst>
          </p:cNvPr>
          <p:cNvSpPr txBox="1"/>
          <p:nvPr/>
        </p:nvSpPr>
        <p:spPr>
          <a:xfrm>
            <a:off x="8517159" y="2274562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accent2"/>
                </a:solidFill>
              </a:rPr>
              <a:t>tungsten</a:t>
            </a:r>
          </a:p>
          <a:p>
            <a:r>
              <a:rPr kumimoji="1" lang="en-US" altLang="ja-JP" sz="1400" dirty="0">
                <a:solidFill>
                  <a:schemeClr val="accent2"/>
                </a:solidFill>
              </a:rPr>
              <a:t> target</a:t>
            </a:r>
            <a:endParaRPr kumimoji="1" lang="ja-JP" altLang="en-US" sz="1400" dirty="0">
              <a:solidFill>
                <a:schemeClr val="accent2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C04060D-7EB8-C7FF-0BFF-879B7C854122}"/>
              </a:ext>
            </a:extLst>
          </p:cNvPr>
          <p:cNvSpPr txBox="1"/>
          <p:nvPr/>
        </p:nvSpPr>
        <p:spPr>
          <a:xfrm>
            <a:off x="544665" y="6120341"/>
            <a:ext cx="5844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C00000"/>
                </a:solidFill>
              </a:rPr>
              <a:t>Radiation-tolerant magnet is mandatory</a:t>
            </a:r>
            <a:endParaRPr kumimoji="1" lang="ja-JP" alt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554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0653" y="457200"/>
            <a:ext cx="9114139" cy="775556"/>
          </a:xfrm>
        </p:spPr>
        <p:txBody>
          <a:bodyPr>
            <a:normAutofit fontScale="90000"/>
          </a:bodyPr>
          <a:lstStyle/>
          <a:p>
            <a:r>
              <a:rPr lang="en-US" altLang="ja-JP" sz="3600" dirty="0"/>
              <a:t>Neutron Irradiation / Annealing Effect in Electrical Resistance of Stabilizer</a:t>
            </a:r>
            <a:endParaRPr lang="ja-JP" altLang="en-US" sz="36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869460" y="4947282"/>
            <a:ext cx="8062788" cy="11967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 defTabSz="457200">
              <a:lnSpc>
                <a:spcPct val="8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altLang="ja-JP" sz="2000" dirty="0"/>
              <a:t>Al: 0.03 </a:t>
            </a:r>
            <a:r>
              <a:rPr lang="en-US" altLang="ja-JP" sz="2000" dirty="0" err="1"/>
              <a:t>nOhm.m</a:t>
            </a:r>
            <a:r>
              <a:rPr lang="en-US" altLang="ja-JP" sz="2000" dirty="0"/>
              <a:t> for 10</a:t>
            </a:r>
            <a:r>
              <a:rPr lang="en-US" altLang="ja-JP" sz="2000" baseline="30000" dirty="0"/>
              <a:t>20</a:t>
            </a:r>
            <a:r>
              <a:rPr lang="en-US" altLang="ja-JP" sz="2000" dirty="0"/>
              <a:t> n/m</a:t>
            </a:r>
            <a:r>
              <a:rPr lang="en-US" altLang="ja-JP" sz="2000" baseline="30000" dirty="0"/>
              <a:t>2</a:t>
            </a:r>
          </a:p>
          <a:p>
            <a:pPr marL="342900" indent="-342900" defTabSz="457200">
              <a:lnSpc>
                <a:spcPct val="8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altLang="ja-JP" sz="2000" dirty="0"/>
              <a:t>Cu: 0.01 </a:t>
            </a:r>
            <a:r>
              <a:rPr lang="en-US" altLang="ja-JP" sz="2000" dirty="0" err="1"/>
              <a:t>nOhm.m</a:t>
            </a:r>
            <a:r>
              <a:rPr lang="en-US" altLang="ja-JP" sz="2000" dirty="0"/>
              <a:t> for 10</a:t>
            </a:r>
            <a:r>
              <a:rPr lang="en-US" altLang="ja-JP" sz="2000" baseline="30000" dirty="0"/>
              <a:t>20</a:t>
            </a:r>
            <a:r>
              <a:rPr lang="en-US" altLang="ja-JP" sz="2000" dirty="0"/>
              <a:t> n/m</a:t>
            </a:r>
            <a:r>
              <a:rPr lang="en-US" altLang="ja-JP" sz="2000" baseline="30000" dirty="0"/>
              <a:t>2</a:t>
            </a:r>
          </a:p>
          <a:p>
            <a:pPr marL="342900" indent="-342900" defTabSz="457200">
              <a:lnSpc>
                <a:spcPct val="8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altLang="ja-JP" sz="2000" dirty="0"/>
              <a:t>All </a:t>
            </a:r>
            <a:r>
              <a:rPr lang="en-US" altLang="ja-JP" sz="2000" dirty="0">
                <a:solidFill>
                  <a:srgbClr val="FF0000"/>
                </a:solidFill>
              </a:rPr>
              <a:t>Al</a:t>
            </a:r>
            <a:r>
              <a:rPr lang="en-US" altLang="ja-JP" sz="2000" dirty="0"/>
              <a:t> samples show </a:t>
            </a:r>
            <a:r>
              <a:rPr lang="en-US" altLang="ja-JP" sz="2000" dirty="0">
                <a:solidFill>
                  <a:srgbClr val="FF0000"/>
                </a:solidFill>
              </a:rPr>
              <a:t>“f</a:t>
            </a:r>
            <a:r>
              <a:rPr lang="en-US" altLang="ja-JP" sz="2000" dirty="0" err="1">
                <a:solidFill>
                  <a:srgbClr val="FF0000"/>
                </a:solidFill>
              </a:rPr>
              <a:t>ull</a:t>
            </a:r>
            <a:r>
              <a:rPr lang="en-US" altLang="ja-JP" sz="2000" dirty="0">
                <a:solidFill>
                  <a:srgbClr val="FF0000"/>
                </a:solidFill>
              </a:rPr>
              <a:t>” recovery </a:t>
            </a:r>
            <a:r>
              <a:rPr lang="en-US" altLang="ja-JP" sz="2000" dirty="0"/>
              <a:t>of electrical resistivity after thermal cycle to RT.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7792278" y="4067490"/>
            <a:ext cx="21836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28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Preliminary</a:t>
            </a:r>
            <a:endParaRPr lang="ja-JP" altLang="en-US" sz="28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6274967" y="1214369"/>
            <a:ext cx="4257569" cy="3680361"/>
            <a:chOff x="0" y="1773238"/>
            <a:chExt cx="6218238" cy="4297362"/>
          </a:xfrm>
        </p:grpSpPr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73238"/>
              <a:ext cx="6218238" cy="4297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Text Box 7"/>
            <p:cNvSpPr txBox="1">
              <a:spLocks noChangeArrowheads="1"/>
            </p:cNvSpPr>
            <p:nvPr/>
          </p:nvSpPr>
          <p:spPr bwMode="auto">
            <a:xfrm>
              <a:off x="1148037" y="4791779"/>
              <a:ext cx="878422" cy="287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000" dirty="0">
                  <a:solidFill>
                    <a:srgbClr val="3333FF"/>
                  </a:solidFill>
                </a:rPr>
                <a:t>2.61</a:t>
              </a:r>
              <a:r>
                <a:rPr lang="en-US" altLang="ja-JP" sz="1000" dirty="0">
                  <a:solidFill>
                    <a:srgbClr val="3333FF"/>
                  </a:solidFill>
                  <a:latin typeface="Symbol" pitchFamily="18" charset="2"/>
                </a:rPr>
                <a:t>mW</a:t>
              </a:r>
            </a:p>
          </p:txBody>
        </p:sp>
        <p:sp>
          <p:nvSpPr>
            <p:cNvPr id="34" name="Text Box 8"/>
            <p:cNvSpPr txBox="1">
              <a:spLocks noChangeArrowheads="1"/>
            </p:cNvSpPr>
            <p:nvPr/>
          </p:nvSpPr>
          <p:spPr bwMode="auto">
            <a:xfrm>
              <a:off x="1101638" y="4344622"/>
              <a:ext cx="883104" cy="287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000" dirty="0">
                  <a:solidFill>
                    <a:srgbClr val="FF0000"/>
                  </a:solidFill>
                </a:rPr>
                <a:t>2.78</a:t>
              </a:r>
              <a:r>
                <a:rPr lang="en-US" altLang="ja-JP" sz="1000" dirty="0">
                  <a:solidFill>
                    <a:srgbClr val="FF0000"/>
                  </a:solidFill>
                  <a:latin typeface="Symbol" pitchFamily="18" charset="2"/>
                </a:rPr>
                <a:t>mW</a:t>
              </a:r>
            </a:p>
          </p:txBody>
        </p:sp>
        <p:sp>
          <p:nvSpPr>
            <p:cNvPr id="35" name="Text Box 9"/>
            <p:cNvSpPr txBox="1">
              <a:spLocks noChangeArrowheads="1"/>
            </p:cNvSpPr>
            <p:nvPr/>
          </p:nvSpPr>
          <p:spPr bwMode="auto">
            <a:xfrm>
              <a:off x="1367226" y="4057123"/>
              <a:ext cx="892469" cy="287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000" dirty="0">
                  <a:solidFill>
                    <a:srgbClr val="008000"/>
                  </a:solidFill>
                </a:rPr>
                <a:t>2.83</a:t>
              </a:r>
              <a:r>
                <a:rPr lang="en-US" altLang="ja-JP" sz="1000" dirty="0">
                  <a:solidFill>
                    <a:srgbClr val="008000"/>
                  </a:solidFill>
                  <a:latin typeface="Symbol" pitchFamily="18" charset="2"/>
                </a:rPr>
                <a:t>mW</a:t>
              </a:r>
            </a:p>
          </p:txBody>
        </p:sp>
      </p:grpSp>
      <p:cxnSp>
        <p:nvCxnSpPr>
          <p:cNvPr id="36" name="直線矢印コネクタ 35"/>
          <p:cNvCxnSpPr>
            <a:cxnSpLocks/>
          </p:cNvCxnSpPr>
          <p:nvPr/>
        </p:nvCxnSpPr>
        <p:spPr>
          <a:xfrm>
            <a:off x="2753027" y="3346000"/>
            <a:ext cx="4500107" cy="36933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cxnSpLocks/>
          </p:cNvCxnSpPr>
          <p:nvPr/>
        </p:nvCxnSpPr>
        <p:spPr>
          <a:xfrm>
            <a:off x="3499133" y="3312706"/>
            <a:ext cx="3551135" cy="24798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cxnSpLocks/>
          </p:cNvCxnSpPr>
          <p:nvPr/>
        </p:nvCxnSpPr>
        <p:spPr>
          <a:xfrm>
            <a:off x="4370896" y="3261675"/>
            <a:ext cx="3059919" cy="17502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>
            <a:extLst>
              <a:ext uri="{FF2B5EF4-FFF2-40B4-BE49-F238E27FC236}">
                <a16:creationId xmlns:a16="http://schemas.microsoft.com/office/drawing/2014/main" id="{083AC2FF-6B40-A57C-8618-0B2F8CD78F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070" y="1756475"/>
            <a:ext cx="4601940" cy="2997805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E1D8DE9-8F40-B27F-0D5B-E96FB970303B}"/>
              </a:ext>
            </a:extLst>
          </p:cNvPr>
          <p:cNvSpPr txBox="1"/>
          <p:nvPr/>
        </p:nvSpPr>
        <p:spPr>
          <a:xfrm>
            <a:off x="3887605" y="6283874"/>
            <a:ext cx="664493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tabLst>
                <a:tab pos="266700" algn="l"/>
              </a:tabLst>
            </a:pPr>
            <a:r>
              <a:rPr lang="en-US" altLang="ja-JP" sz="11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“Repetitive Irradiation Tests at Cryogenic Temperature by Neutrons and Protons on Stabilizer Materials of Superconductor,“</a:t>
            </a:r>
            <a:r>
              <a:rPr lang="ja-JP" altLang="en-US" sz="11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1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M. Yoshida et al., </a:t>
            </a:r>
            <a:r>
              <a:rPr lang="en-US" altLang="ja-JP" sz="1100" i="1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IEEE Trans. Appl. </a:t>
            </a:r>
            <a:r>
              <a:rPr lang="en-US" altLang="ja-JP" sz="1100" i="1" kern="100" dirty="0" err="1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Supercond</a:t>
            </a:r>
            <a:r>
              <a:rPr lang="en-US" altLang="ja-JP" sz="1100" i="1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</a:t>
            </a:r>
            <a:r>
              <a:rPr lang="en-US" altLang="ja-JP" sz="11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32(6), </a:t>
            </a:r>
            <a:r>
              <a:rPr lang="en-US" altLang="ja-JP" sz="1100" dirty="0"/>
              <a:t>7100405 </a:t>
            </a:r>
            <a:r>
              <a:rPr lang="en-US" altLang="ja-JP" sz="11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(2022)</a:t>
            </a:r>
            <a:r>
              <a:rPr lang="en-US" altLang="ja-JP" sz="1100" i="1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; </a:t>
            </a:r>
            <a:r>
              <a:rPr lang="en-US" altLang="ja-JP" sz="11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doi:10.1109/TASC.2022.3178944</a:t>
            </a:r>
          </a:p>
        </p:txBody>
      </p:sp>
    </p:spTree>
    <p:extLst>
      <p:ext uri="{BB962C8B-B14F-4D97-AF65-F5344CB8AC3E}">
        <p14:creationId xmlns:p14="http://schemas.microsoft.com/office/powerpoint/2010/main" val="10944245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Coil Temperature during Beam Operation</a:t>
            </a:r>
            <a:br>
              <a:rPr lang="en-US" altLang="ja-JP" dirty="0"/>
            </a:br>
            <a:r>
              <a:rPr lang="en-US" altLang="ja-JP" dirty="0"/>
              <a:t>(phase-2)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049529"/>
            <a:ext cx="5905062" cy="2758942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400" dirty="0"/>
              <a:t>Simulation including heating by irradiation</a:t>
            </a:r>
          </a:p>
          <a:p>
            <a:r>
              <a:rPr lang="en-US" altLang="ja-JP" sz="2400" dirty="0"/>
              <a:t>Peak temperature in coil is estimated assuming irradiation by 56kW beam operation</a:t>
            </a:r>
          </a:p>
          <a:p>
            <a:r>
              <a:rPr lang="en-US" altLang="ja-JP" sz="2400" dirty="0"/>
              <a:t>Temperature will rise as thermal conductivity degrades by irradiation</a:t>
            </a:r>
          </a:p>
          <a:p>
            <a:r>
              <a:rPr lang="en-US" altLang="ja-JP" sz="2400" dirty="0">
                <a:solidFill>
                  <a:schemeClr val="accent6">
                    <a:lumMod val="75000"/>
                  </a:schemeClr>
                </a:solidFill>
              </a:rPr>
              <a:t>Irradiation damage in aluminum can be recovered perfectly by thermal cycling to room temperature.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100" y="4595438"/>
            <a:ext cx="8000414" cy="187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261" y="1579961"/>
            <a:ext cx="3625850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角丸四角形 3"/>
          <p:cNvSpPr/>
          <p:nvPr/>
        </p:nvSpPr>
        <p:spPr>
          <a:xfrm>
            <a:off x="8248650" y="2495551"/>
            <a:ext cx="152400" cy="12668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7" name="直線矢印コネクタ 6"/>
          <p:cNvCxnSpPr>
            <a:stCxn id="4" idx="1"/>
          </p:cNvCxnSpPr>
          <p:nvPr/>
        </p:nvCxnSpPr>
        <p:spPr>
          <a:xfrm flipH="1">
            <a:off x="7353300" y="3128964"/>
            <a:ext cx="895350" cy="14664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7419976" y="2447925"/>
            <a:ext cx="27705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9713632" y="2126219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Tcs</a:t>
            </a:r>
            <a:endParaRPr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416992" y="6402584"/>
            <a:ext cx="7281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altLang="ja-JP" dirty="0"/>
              <a:t>Y. Yang et al., IEEE Trans. App. Supercond., 28(3), 4001405 (2018).</a:t>
            </a:r>
          </a:p>
        </p:txBody>
      </p:sp>
    </p:spTree>
    <p:extLst>
      <p:ext uri="{BB962C8B-B14F-4D97-AF65-F5344CB8AC3E}">
        <p14:creationId xmlns:p14="http://schemas.microsoft.com/office/powerpoint/2010/main" val="3263452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2404ABD2-EAEA-87C9-82AB-A3E1F4F84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40" y="2918564"/>
            <a:ext cx="6180647" cy="312128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026776F3-5A34-790C-EC24-2132BD892A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65" r="3529"/>
          <a:stretch/>
        </p:blipFill>
        <p:spPr>
          <a:xfrm>
            <a:off x="6076264" y="818147"/>
            <a:ext cx="6115735" cy="4981404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365233C4-F8D9-C7A8-72A2-00F7DCB74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DSBS assembly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569BB8-59D0-72C7-8971-15E8FD09E1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23981" cy="4351338"/>
          </a:xfrm>
        </p:spPr>
        <p:txBody>
          <a:bodyPr/>
          <a:lstStyle/>
          <a:p>
            <a:r>
              <a:rPr kumimoji="1" lang="en-US" altLang="ja-JP" dirty="0"/>
              <a:t>Field bump between MTS and DS can be tuned by BS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6E98015-2341-809C-6D38-F4B97ED751EA}"/>
              </a:ext>
            </a:extLst>
          </p:cNvPr>
          <p:cNvSpPr txBox="1"/>
          <p:nvPr/>
        </p:nvSpPr>
        <p:spPr>
          <a:xfrm rot="1234797">
            <a:off x="7077206" y="2554507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2060"/>
                </a:solidFill>
              </a:rPr>
              <a:t>Detector Solenoid (DS)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18CA499-3F5B-6859-F589-3CB31D367007}"/>
              </a:ext>
            </a:extLst>
          </p:cNvPr>
          <p:cNvSpPr txBox="1"/>
          <p:nvPr/>
        </p:nvSpPr>
        <p:spPr>
          <a:xfrm rot="1234797">
            <a:off x="9504494" y="3661833"/>
            <a:ext cx="2525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2060"/>
                </a:solidFill>
              </a:rPr>
              <a:t>Bridge Solenoid (BS)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9F02573-7FCC-6415-B323-81C2977CE2FC}"/>
              </a:ext>
            </a:extLst>
          </p:cNvPr>
          <p:cNvSpPr/>
          <p:nvPr/>
        </p:nvSpPr>
        <p:spPr>
          <a:xfrm>
            <a:off x="624117" y="3131506"/>
            <a:ext cx="1192157" cy="2492679"/>
          </a:xfrm>
          <a:prstGeom prst="rect">
            <a:avLst/>
          </a:prstGeom>
          <a:solidFill>
            <a:srgbClr val="3399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BS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767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E2E68C11-339A-57EE-24C1-561654FBD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627" y="258667"/>
            <a:ext cx="5168900" cy="1330322"/>
          </a:xfrm>
        </p:spPr>
        <p:txBody>
          <a:bodyPr/>
          <a:lstStyle/>
          <a:p>
            <a:r>
              <a:rPr lang="en-US" altLang="ja-JP" sz="4400" dirty="0"/>
              <a:t>Detector</a:t>
            </a:r>
            <a:r>
              <a:rPr lang="ja-JP" altLang="en-US" sz="4400" dirty="0"/>
              <a:t> </a:t>
            </a:r>
            <a:r>
              <a:rPr lang="en-US" altLang="ja-JP" sz="4400" dirty="0"/>
              <a:t>Solenoid</a:t>
            </a:r>
            <a:endParaRPr lang="ja-JP" altLang="en-US" dirty="0"/>
          </a:p>
        </p:txBody>
      </p:sp>
      <p:sp>
        <p:nvSpPr>
          <p:cNvPr id="23" name="コンテンツ プレースホルダー 22">
            <a:extLst>
              <a:ext uri="{FF2B5EF4-FFF2-40B4-BE49-F238E27FC236}">
                <a16:creationId xmlns:a16="http://schemas.microsoft.com/office/drawing/2014/main" id="{BD8E60DD-5BEB-860F-0340-7C8FBD313BB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01373" y="1604128"/>
            <a:ext cx="5256329" cy="2492375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1 Tesla on the muon stopping target</a:t>
            </a:r>
          </a:p>
          <a:p>
            <a:r>
              <a:rPr kumimoji="1" lang="en-US" altLang="ja-JP" dirty="0"/>
              <a:t>Large aperture for CDC and trigger hodoscope</a:t>
            </a:r>
          </a:p>
          <a:p>
            <a:r>
              <a:rPr kumimoji="1" lang="en-US" altLang="ja-JP" dirty="0" err="1"/>
              <a:t>Cyogen</a:t>
            </a:r>
            <a:r>
              <a:rPr lang="en-US" altLang="ja-JP" dirty="0"/>
              <a:t>-free magnet</a:t>
            </a:r>
          </a:p>
          <a:p>
            <a:pPr lvl="1"/>
            <a:r>
              <a:rPr kumimoji="1" lang="en-US" altLang="ja-JP" dirty="0"/>
              <a:t>Cooled by 3 GM cryocoolers</a:t>
            </a:r>
            <a:endParaRPr kumimoji="1" lang="ja-JP" altLang="en-US" dirty="0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AB5E496-D9BC-0F35-EEBB-AAF0CAD1599B}"/>
              </a:ext>
            </a:extLst>
          </p:cNvPr>
          <p:cNvGrpSpPr>
            <a:grpSpLocks noChangeAspect="1"/>
          </p:cNvGrpSpPr>
          <p:nvPr/>
        </p:nvGrpSpPr>
        <p:grpSpPr>
          <a:xfrm>
            <a:off x="1103262" y="4216065"/>
            <a:ext cx="2878699" cy="2231875"/>
            <a:chOff x="9705501" y="1765163"/>
            <a:chExt cx="2486496" cy="1927797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6AD0B4F-79EC-9CE7-265C-E657592FF1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705501" y="1765163"/>
              <a:ext cx="2486496" cy="1927797"/>
              <a:chOff x="4538502" y="3501518"/>
              <a:chExt cx="3798765" cy="2945206"/>
            </a:xfrm>
          </p:grpSpPr>
          <p:pic>
            <p:nvPicPr>
              <p:cNvPr id="12" name="Picture 3">
                <a:extLst>
                  <a:ext uri="{FF2B5EF4-FFF2-40B4-BE49-F238E27FC236}">
                    <a16:creationId xmlns:a16="http://schemas.microsoft.com/office/drawing/2014/main" id="{2861053A-B1CD-0E1A-75A1-97F07D2FFFF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635" t="6278" r="6047" b="10238"/>
              <a:stretch/>
            </p:blipFill>
            <p:spPr bwMode="auto">
              <a:xfrm>
                <a:off x="4538502" y="3501518"/>
                <a:ext cx="3798765" cy="29452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3" name="直線矢印コネクタ 12">
                <a:extLst>
                  <a:ext uri="{FF2B5EF4-FFF2-40B4-BE49-F238E27FC236}">
                    <a16:creationId xmlns:a16="http://schemas.microsoft.com/office/drawing/2014/main" id="{A8EF4337-F1D4-0470-0C9E-4CD024733F05}"/>
                  </a:ext>
                </a:extLst>
              </p:cNvPr>
              <p:cNvCxnSpPr/>
              <p:nvPr/>
            </p:nvCxnSpPr>
            <p:spPr>
              <a:xfrm>
                <a:off x="5184941" y="3645888"/>
                <a:ext cx="2387715" cy="377743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矢印コネクタ 13">
                <a:extLst>
                  <a:ext uri="{FF2B5EF4-FFF2-40B4-BE49-F238E27FC236}">
                    <a16:creationId xmlns:a16="http://schemas.microsoft.com/office/drawing/2014/main" id="{C6F5B674-8C57-CF31-F0D3-77273472EED2}"/>
                  </a:ext>
                </a:extLst>
              </p:cNvPr>
              <p:cNvCxnSpPr/>
              <p:nvPr/>
            </p:nvCxnSpPr>
            <p:spPr>
              <a:xfrm>
                <a:off x="5184941" y="3729805"/>
                <a:ext cx="0" cy="2343186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55BDD2F7-4737-643B-4AF4-9457A195F728}"/>
                  </a:ext>
                </a:extLst>
              </p:cNvPr>
              <p:cNvSpPr txBox="1"/>
              <p:nvPr/>
            </p:nvSpPr>
            <p:spPr>
              <a:xfrm rot="422669">
                <a:off x="6660537" y="3565704"/>
                <a:ext cx="1050629" cy="2893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25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2948</a:t>
                </a:r>
                <a:endParaRPr lang="ja-JP" altLang="en-US" sz="825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4C6079A4-3376-A548-5016-7BDA4844222A}"/>
                  </a:ext>
                </a:extLst>
              </p:cNvPr>
              <p:cNvSpPr txBox="1"/>
              <p:nvPr/>
            </p:nvSpPr>
            <p:spPr>
              <a:xfrm rot="16200000">
                <a:off x="4256564" y="4887527"/>
                <a:ext cx="1347907" cy="2893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25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φ</a:t>
                </a:r>
                <a:r>
                  <a:rPr lang="ja-JP" altLang="en-US" sz="825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ja-JP" sz="825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2188</a:t>
                </a:r>
                <a:endParaRPr lang="ja-JP" altLang="en-US" sz="825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B3142FA8-C0C7-C224-07ED-4C74CD48427B}"/>
                </a:ext>
              </a:extLst>
            </p:cNvPr>
            <p:cNvSpPr txBox="1"/>
            <p:nvPr/>
          </p:nvSpPr>
          <p:spPr>
            <a:xfrm>
              <a:off x="11286660" y="3263664"/>
              <a:ext cx="646887" cy="2591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350" dirty="0">
                  <a:solidFill>
                    <a:srgbClr val="FFC000"/>
                  </a:solidFill>
                </a:rPr>
                <a:t>DS coil</a:t>
              </a:r>
              <a:endParaRPr lang="ja-JP" altLang="en-US" sz="1350" dirty="0">
                <a:solidFill>
                  <a:srgbClr val="FFC000"/>
                </a:solidFill>
              </a:endParaRPr>
            </a:p>
          </p:txBody>
        </p:sp>
      </p:grpSp>
      <p:pic>
        <p:nvPicPr>
          <p:cNvPr id="26" name="図 25">
            <a:extLst>
              <a:ext uri="{FF2B5EF4-FFF2-40B4-BE49-F238E27FC236}">
                <a16:creationId xmlns:a16="http://schemas.microsoft.com/office/drawing/2014/main" id="{275FDEBA-7746-BE82-D09C-5B8C675E1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570" y="35032"/>
            <a:ext cx="4219387" cy="2981633"/>
          </a:xfrm>
          <a:prstGeom prst="rect">
            <a:avLst/>
          </a:prstGeom>
        </p:spPr>
      </p:pic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C3C5F4BB-72DE-145E-DD13-D166CBCD111D}"/>
              </a:ext>
            </a:extLst>
          </p:cNvPr>
          <p:cNvCxnSpPr/>
          <p:nvPr/>
        </p:nvCxnSpPr>
        <p:spPr>
          <a:xfrm>
            <a:off x="6925559" y="923828"/>
            <a:ext cx="0" cy="12509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6BFC138-B5EE-F525-1396-EFB1681EF492}"/>
              </a:ext>
            </a:extLst>
          </p:cNvPr>
          <p:cNvSpPr txBox="1"/>
          <p:nvPr/>
        </p:nvSpPr>
        <p:spPr>
          <a:xfrm rot="16200000">
            <a:off x="6335199" y="1353521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1800mm</a:t>
            </a:r>
            <a:endParaRPr lang="ja-JP" altLang="en-US" sz="1600" dirty="0"/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A9C99FF5-1837-C3ED-E36E-3DC133C28F7A}"/>
              </a:ext>
            </a:extLst>
          </p:cNvPr>
          <p:cNvCxnSpPr>
            <a:cxnSpLocks/>
          </p:cNvCxnSpPr>
          <p:nvPr/>
        </p:nvCxnSpPr>
        <p:spPr>
          <a:xfrm>
            <a:off x="6948271" y="567801"/>
            <a:ext cx="235284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848C467-F09A-3501-2FF8-34E561FC1A18}"/>
              </a:ext>
            </a:extLst>
          </p:cNvPr>
          <p:cNvSpPr txBox="1"/>
          <p:nvPr/>
        </p:nvSpPr>
        <p:spPr>
          <a:xfrm>
            <a:off x="7642824" y="340447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3320mm</a:t>
            </a:r>
            <a:endParaRPr lang="ja-JP" altLang="en-US" sz="16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3A55E61-5357-74A5-ABD8-F4E727AB356C}"/>
              </a:ext>
            </a:extLst>
          </p:cNvPr>
          <p:cNvSpPr txBox="1"/>
          <p:nvPr/>
        </p:nvSpPr>
        <p:spPr>
          <a:xfrm>
            <a:off x="7752144" y="964685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FFC000"/>
                </a:solidFill>
              </a:rPr>
              <a:t>CDC</a:t>
            </a:r>
            <a:endParaRPr lang="ja-JP" altLang="en-US" sz="1400" dirty="0">
              <a:solidFill>
                <a:srgbClr val="FFC000"/>
              </a:solidFill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61A2C78-B795-25E7-B2DE-5F7EE70F1D7D}"/>
              </a:ext>
            </a:extLst>
          </p:cNvPr>
          <p:cNvSpPr/>
          <p:nvPr/>
        </p:nvSpPr>
        <p:spPr>
          <a:xfrm>
            <a:off x="7895326" y="1376314"/>
            <a:ext cx="338555" cy="346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2C93FE1-A628-4994-25C1-407B6C7255A7}"/>
              </a:ext>
            </a:extLst>
          </p:cNvPr>
          <p:cNvSpPr txBox="1"/>
          <p:nvPr/>
        </p:nvSpPr>
        <p:spPr>
          <a:xfrm>
            <a:off x="7830750" y="1245272"/>
            <a:ext cx="78418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muon</a:t>
            </a:r>
          </a:p>
          <a:p>
            <a:r>
              <a:rPr lang="en-US" altLang="ja-JP" sz="1100" dirty="0"/>
              <a:t> stopping</a:t>
            </a:r>
          </a:p>
          <a:p>
            <a:r>
              <a:rPr lang="en-US" altLang="ja-JP" sz="1100" dirty="0"/>
              <a:t> target</a:t>
            </a:r>
            <a:endParaRPr lang="ja-JP" altLang="en-US" sz="1100" dirty="0"/>
          </a:p>
        </p:txBody>
      </p:sp>
      <p:sp>
        <p:nvSpPr>
          <p:cNvPr id="38" name="矢印: 左 37">
            <a:extLst>
              <a:ext uri="{FF2B5EF4-FFF2-40B4-BE49-F238E27FC236}">
                <a16:creationId xmlns:a16="http://schemas.microsoft.com/office/drawing/2014/main" id="{C14EB8C6-F659-4B32-CFC7-A335D089279E}"/>
              </a:ext>
            </a:extLst>
          </p:cNvPr>
          <p:cNvSpPr/>
          <p:nvPr/>
        </p:nvSpPr>
        <p:spPr>
          <a:xfrm>
            <a:off x="8820934" y="1479632"/>
            <a:ext cx="1527142" cy="1671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137A867-70CB-84D2-19A5-9438CFC9833A}"/>
              </a:ext>
            </a:extLst>
          </p:cNvPr>
          <p:cNvSpPr txBox="1"/>
          <p:nvPr/>
        </p:nvSpPr>
        <p:spPr>
          <a:xfrm>
            <a:off x="9417672" y="1433837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solidFill>
                  <a:srgbClr val="002060"/>
                </a:solidFill>
              </a:rPr>
              <a:t>muon beam</a:t>
            </a:r>
            <a:endParaRPr lang="ja-JP" altLang="en-US" sz="1100" dirty="0">
              <a:solidFill>
                <a:srgbClr val="002060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99239763-7181-F956-B929-B0A0FF06427E}"/>
              </a:ext>
            </a:extLst>
          </p:cNvPr>
          <p:cNvSpPr txBox="1"/>
          <p:nvPr/>
        </p:nvSpPr>
        <p:spPr>
          <a:xfrm>
            <a:off x="6174382" y="2611670"/>
            <a:ext cx="1672253" cy="307777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0070C0"/>
                </a:solidFill>
              </a:rPr>
              <a:t>Detector Solenoid</a:t>
            </a:r>
            <a:endParaRPr lang="ja-JP" altLang="en-US" sz="1400" dirty="0">
              <a:solidFill>
                <a:srgbClr val="0070C0"/>
              </a:solidFill>
            </a:endParaRPr>
          </a:p>
        </p:txBody>
      </p: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17A7E51F-375E-0E7F-5ACE-470DF8EA03C5}"/>
              </a:ext>
            </a:extLst>
          </p:cNvPr>
          <p:cNvCxnSpPr>
            <a:cxnSpLocks/>
            <a:stCxn id="40" idx="0"/>
          </p:cNvCxnSpPr>
          <p:nvPr/>
        </p:nvCxnSpPr>
        <p:spPr>
          <a:xfrm flipV="1">
            <a:off x="7010508" y="2347769"/>
            <a:ext cx="587748" cy="263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5DB837B6-79DE-83F7-8125-AB335B6C9556}"/>
              </a:ext>
            </a:extLst>
          </p:cNvPr>
          <p:cNvSpPr txBox="1"/>
          <p:nvPr/>
        </p:nvSpPr>
        <p:spPr>
          <a:xfrm>
            <a:off x="9134272" y="2388136"/>
            <a:ext cx="1489510" cy="307777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0070C0"/>
                </a:solidFill>
              </a:rPr>
              <a:t>Bridge Solenoid</a:t>
            </a:r>
            <a:endParaRPr lang="ja-JP" altLang="en-US" sz="1400" dirty="0">
              <a:solidFill>
                <a:srgbClr val="0070C0"/>
              </a:solidFill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4C31E40B-016D-7809-710D-BA48F4B40AB1}"/>
              </a:ext>
            </a:extLst>
          </p:cNvPr>
          <p:cNvCxnSpPr>
            <a:cxnSpLocks/>
          </p:cNvCxnSpPr>
          <p:nvPr/>
        </p:nvCxnSpPr>
        <p:spPr>
          <a:xfrm>
            <a:off x="9602491" y="1804851"/>
            <a:ext cx="295045" cy="556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図 4">
            <a:extLst>
              <a:ext uri="{FF2B5EF4-FFF2-40B4-BE49-F238E27FC236}">
                <a16:creationId xmlns:a16="http://schemas.microsoft.com/office/drawing/2014/main" id="{77DD2C89-3E9E-2DC3-BE01-8516A5070E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0054" y="3102194"/>
            <a:ext cx="5528007" cy="3614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243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3E86B42-A74F-FFB5-E8A8-BF2EE9F04F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546" t="3508" b="58877"/>
          <a:stretch/>
        </p:blipFill>
        <p:spPr>
          <a:xfrm>
            <a:off x="5693894" y="365125"/>
            <a:ext cx="3684219" cy="256961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9E9A7A2B-90A1-64F1-5182-95B713D8B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Bridge Solenoid</a:t>
            </a:r>
            <a:endParaRPr kumimoji="1" lang="ja-JP" altLang="en-US" dirty="0"/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0895E331-D87A-81DD-AD84-D97C80669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43806" cy="2669373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/>
              <a:t>To be installed between DS and MTS</a:t>
            </a:r>
          </a:p>
          <a:p>
            <a:r>
              <a:rPr lang="en-US" altLang="ja-JP" dirty="0"/>
              <a:t>Magnet vessel is mounted on DS end flange, due to space limitation</a:t>
            </a:r>
          </a:p>
          <a:p>
            <a:r>
              <a:rPr lang="en-US" altLang="ja-JP" dirty="0"/>
              <a:t>Need supports for large magnetic force and vacuum sealing</a:t>
            </a:r>
          </a:p>
          <a:p>
            <a:pPr lvl="1"/>
            <a:r>
              <a:rPr lang="en-US" altLang="ja-JP" dirty="0"/>
              <a:t>200kN with DS,MTS</a:t>
            </a:r>
          </a:p>
          <a:p>
            <a:pPr lvl="1"/>
            <a:r>
              <a:rPr lang="en-US" altLang="ja-JP" dirty="0"/>
              <a:t>430kN with MTS</a:t>
            </a:r>
          </a:p>
          <a:p>
            <a:pPr lvl="1"/>
            <a:r>
              <a:rPr lang="en-US" altLang="ja-JP" dirty="0"/>
              <a:t>240kN with DS</a:t>
            </a:r>
            <a:endParaRPr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F15D7CD-6BE9-D8BB-D994-15E09E8E30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6517" y="367372"/>
            <a:ext cx="2932405" cy="2204503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20D91C0-C378-F43F-8728-6F4FB3332D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0915" y="3099745"/>
            <a:ext cx="5528007" cy="3614194"/>
          </a:xfrm>
          <a:prstGeom prst="rect">
            <a:avLst/>
          </a:prstGeom>
        </p:spPr>
      </p:pic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3C0CDC7-D489-4624-9714-C13E6102C756}"/>
              </a:ext>
            </a:extLst>
          </p:cNvPr>
          <p:cNvGrpSpPr>
            <a:grpSpLocks noChangeAspect="1"/>
          </p:cNvGrpSpPr>
          <p:nvPr/>
        </p:nvGrpSpPr>
        <p:grpSpPr>
          <a:xfrm>
            <a:off x="2344742" y="4415066"/>
            <a:ext cx="3816374" cy="2298872"/>
            <a:chOff x="11492138" y="73429"/>
            <a:chExt cx="2658563" cy="1601440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5761112A-262E-422D-A3FF-73C26B5ED0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92138" y="73429"/>
              <a:ext cx="2470615" cy="15824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テキスト ボックス 6">
              <a:extLst>
                <a:ext uri="{FF2B5EF4-FFF2-40B4-BE49-F238E27FC236}">
                  <a16:creationId xmlns:a16="http://schemas.microsoft.com/office/drawing/2014/main" id="{6BE806A0-7E2A-4887-9CE8-386A0D6059BF}"/>
                </a:ext>
              </a:extLst>
            </p:cNvPr>
            <p:cNvSpPr txBox="1"/>
            <p:nvPr/>
          </p:nvSpPr>
          <p:spPr>
            <a:xfrm>
              <a:off x="13186334" y="1274760"/>
              <a:ext cx="96436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350" dirty="0">
                  <a:solidFill>
                    <a:srgbClr val="FFC000"/>
                  </a:solidFill>
                </a:rPr>
                <a:t>BS coil</a:t>
              </a:r>
              <a:endParaRPr lang="ja-JP" altLang="en-US" sz="1350" dirty="0">
                <a:solidFill>
                  <a:srgbClr val="FFC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76088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D97C41-0B04-733C-0E7E-209FA233A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COMET SCM Summary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BD9197-7EFC-536C-35D2-3ECC65B7D2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Superconducting Magnets</a:t>
            </a:r>
          </a:p>
          <a:p>
            <a:pPr lvl="1"/>
            <a:r>
              <a:rPr kumimoji="1" lang="en-US" altLang="ja-JP" dirty="0"/>
              <a:t>Capture Solenoid</a:t>
            </a:r>
          </a:p>
          <a:p>
            <a:pPr lvl="2"/>
            <a:r>
              <a:rPr lang="en-US" altLang="ja-JP" dirty="0"/>
              <a:t>Construction completed</a:t>
            </a:r>
          </a:p>
          <a:p>
            <a:pPr lvl="2"/>
            <a:r>
              <a:rPr lang="en-US" altLang="ja-JP" dirty="0"/>
              <a:t>Soon to be installed to the experimental hall</a:t>
            </a:r>
          </a:p>
          <a:p>
            <a:pPr lvl="2"/>
            <a:r>
              <a:rPr lang="en-US" altLang="ja-JP" dirty="0"/>
              <a:t>Connection to the cryogenics and cold testing in next year</a:t>
            </a:r>
          </a:p>
          <a:p>
            <a:pPr lvl="1"/>
            <a:r>
              <a:rPr kumimoji="1" lang="en-US" altLang="ja-JP" dirty="0"/>
              <a:t>Transport Solenoid</a:t>
            </a:r>
          </a:p>
          <a:p>
            <a:pPr lvl="2"/>
            <a:r>
              <a:rPr lang="en-US" altLang="ja-JP" dirty="0"/>
              <a:t>Construction and Installation Completed</a:t>
            </a:r>
          </a:p>
          <a:p>
            <a:pPr lvl="2"/>
            <a:r>
              <a:rPr lang="en-US" altLang="ja-JP" dirty="0"/>
              <a:t>Cold testing and field measurements also completed</a:t>
            </a:r>
          </a:p>
          <a:p>
            <a:pPr lvl="1"/>
            <a:r>
              <a:rPr kumimoji="1" lang="en-US" altLang="ja-JP" dirty="0"/>
              <a:t>Bridge and De</a:t>
            </a:r>
            <a:r>
              <a:rPr lang="en-US" altLang="ja-JP" dirty="0"/>
              <a:t>tector Solenoid</a:t>
            </a:r>
          </a:p>
          <a:p>
            <a:pPr lvl="2"/>
            <a:r>
              <a:rPr kumimoji="1" lang="en-US" altLang="ja-JP" dirty="0"/>
              <a:t>Construct</a:t>
            </a:r>
            <a:r>
              <a:rPr lang="en-US" altLang="ja-JP" dirty="0"/>
              <a:t>ion completed</a:t>
            </a:r>
          </a:p>
          <a:p>
            <a:pPr lvl="2"/>
            <a:r>
              <a:rPr kumimoji="1" lang="en-US" altLang="ja-JP" dirty="0"/>
              <a:t>Now waiting for installation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2337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163777-3E4B-50D3-FE9C-B52FC85728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23FA9A-9367-6468-B64A-31AFEF91A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Major Physics </a:t>
            </a:r>
            <a:r>
              <a:rPr kumimoji="1" lang="en-US" altLang="ja-JP" dirty="0"/>
              <a:t>Projects at J-PARC with Superconducting Magnets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2EE4554-8D37-576F-2D42-CBD4E7903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4143" y="2079170"/>
            <a:ext cx="8142514" cy="3901849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Under construction</a:t>
            </a:r>
          </a:p>
          <a:p>
            <a:pPr lvl="1"/>
            <a:r>
              <a:rPr kumimoji="1" lang="en-US" altLang="ja-JP" sz="3200" dirty="0"/>
              <a:t>COMET</a:t>
            </a:r>
            <a:r>
              <a:rPr kumimoji="1" lang="en-US" altLang="ja-JP" dirty="0"/>
              <a:t> (Coherent Muon to Electron Transition)</a:t>
            </a:r>
            <a:endParaRPr kumimoji="1" lang="en-US" altLang="ja-JP" sz="3200" dirty="0"/>
          </a:p>
          <a:p>
            <a:pPr lvl="1"/>
            <a:r>
              <a:rPr lang="en-US" altLang="ja-JP" sz="3200" b="1" dirty="0">
                <a:solidFill>
                  <a:srgbClr val="FF0000"/>
                </a:solidFill>
              </a:rPr>
              <a:t>g-2/EDM experiment</a:t>
            </a:r>
          </a:p>
          <a:p>
            <a:pPr lvl="1"/>
            <a:endParaRPr kumimoji="1" lang="en-US" altLang="ja-JP" sz="3200" dirty="0"/>
          </a:p>
          <a:p>
            <a:r>
              <a:rPr lang="en-US" altLang="ja-JP" sz="3600" dirty="0"/>
              <a:t>Being proposed</a:t>
            </a:r>
          </a:p>
          <a:p>
            <a:pPr lvl="1"/>
            <a:r>
              <a:rPr kumimoji="1" lang="en-US" altLang="ja-JP" sz="3200" dirty="0"/>
              <a:t>MLF 2</a:t>
            </a:r>
            <a:r>
              <a:rPr kumimoji="1" lang="en-US" altLang="ja-JP" sz="3200" baseline="30000" dirty="0"/>
              <a:t>nd</a:t>
            </a:r>
            <a:r>
              <a:rPr kumimoji="1" lang="en-US" altLang="ja-JP" sz="3200" dirty="0"/>
              <a:t> Target Station</a:t>
            </a:r>
            <a:endParaRPr kumimoji="1" lang="ja-JP" altLang="en-US" sz="3200"/>
          </a:p>
        </p:txBody>
      </p:sp>
    </p:spTree>
    <p:extLst>
      <p:ext uri="{BB962C8B-B14F-4D97-AF65-F5344CB8AC3E}">
        <p14:creationId xmlns:p14="http://schemas.microsoft.com/office/powerpoint/2010/main" val="3761193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E54D84-C902-2764-0712-87C5CC3B6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Major Physics </a:t>
            </a:r>
            <a:r>
              <a:rPr kumimoji="1" lang="en-US" altLang="ja-JP" dirty="0"/>
              <a:t>Projects at J-PARC with Superconducting Magnets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44C965-C791-9430-361B-D45BEFEB7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4143" y="2079170"/>
            <a:ext cx="8142514" cy="3901849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Under construction</a:t>
            </a:r>
          </a:p>
          <a:p>
            <a:pPr lvl="1"/>
            <a:r>
              <a:rPr kumimoji="1" lang="en-US" altLang="ja-JP" sz="3200" dirty="0"/>
              <a:t>COMET</a:t>
            </a:r>
            <a:r>
              <a:rPr kumimoji="1" lang="en-US" altLang="ja-JP" dirty="0"/>
              <a:t> (Coherent Muon to Electron Transition)</a:t>
            </a:r>
            <a:endParaRPr kumimoji="1" lang="en-US" altLang="ja-JP" sz="3200" dirty="0"/>
          </a:p>
          <a:p>
            <a:pPr lvl="1"/>
            <a:r>
              <a:rPr lang="en-US" altLang="ja-JP" sz="3200" dirty="0"/>
              <a:t>g-2/EDM experiment</a:t>
            </a:r>
          </a:p>
          <a:p>
            <a:pPr lvl="1"/>
            <a:endParaRPr kumimoji="1" lang="en-US" altLang="ja-JP" sz="3200" dirty="0"/>
          </a:p>
          <a:p>
            <a:r>
              <a:rPr lang="en-US" altLang="ja-JP" sz="3600" dirty="0"/>
              <a:t>Being proposed</a:t>
            </a:r>
          </a:p>
          <a:p>
            <a:pPr lvl="1"/>
            <a:r>
              <a:rPr kumimoji="1" lang="en-US" altLang="ja-JP" sz="3200" dirty="0"/>
              <a:t>MLF 2</a:t>
            </a:r>
            <a:r>
              <a:rPr kumimoji="1" lang="en-US" altLang="ja-JP" sz="3200" baseline="30000" dirty="0"/>
              <a:t>nd</a:t>
            </a:r>
            <a:r>
              <a:rPr kumimoji="1" lang="en-US" altLang="ja-JP" sz="3200" dirty="0"/>
              <a:t> Target Station</a:t>
            </a:r>
            <a:endParaRPr kumimoji="1" lang="ja-JP" altLang="en-US" sz="3200"/>
          </a:p>
        </p:txBody>
      </p:sp>
    </p:spTree>
    <p:extLst>
      <p:ext uri="{BB962C8B-B14F-4D97-AF65-F5344CB8AC3E}">
        <p14:creationId xmlns:p14="http://schemas.microsoft.com/office/powerpoint/2010/main" val="36095467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AA7AE-E427-D836-39EF-F8DF9887D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835" y="114926"/>
            <a:ext cx="10515600" cy="1325563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Background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48926B5-A600-F216-D885-93A24DFE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68F88-6C7A-4959-8438-3F19082A5D80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A9F05E4F-0013-1BFB-A5C1-8415A268199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114800" y="402410"/>
            <a:ext cx="8077200" cy="3025140"/>
          </a:xfrm>
        </p:spPr>
        <p:txBody>
          <a:bodyPr>
            <a:normAutofit/>
          </a:bodyPr>
          <a:lstStyle/>
          <a:p>
            <a:r>
              <a:rPr lang="en" altLang="ja-JP" sz="1800" dirty="0"/>
              <a:t>Muon anomalous magnetic moment (g-2)</a:t>
            </a:r>
          </a:p>
          <a:p>
            <a:pPr lvl="1"/>
            <a:r>
              <a:rPr lang="en" altLang="ja-JP" sz="1800" dirty="0"/>
              <a:t>5.0 </a:t>
            </a:r>
            <a:r>
              <a:rPr lang="el-GR" altLang="ja-JP" sz="1800" dirty="0"/>
              <a:t>σ </a:t>
            </a:r>
            <a:r>
              <a:rPr lang="en" altLang="ja-JP" sz="1800" dirty="0"/>
              <a:t>discrepancy between FNAL measurement and prediction</a:t>
            </a:r>
          </a:p>
          <a:p>
            <a:pPr lvl="1"/>
            <a:r>
              <a:rPr lang="en" altLang="ja-JP" sz="1800" dirty="0"/>
              <a:t>Measurement (FNAL): 116 592 055(24) × 10-11 (200 ppb)</a:t>
            </a:r>
          </a:p>
          <a:p>
            <a:pPr lvl="1"/>
            <a:r>
              <a:rPr lang="en" altLang="ja-JP" sz="1800" dirty="0"/>
              <a:t>SM prediction</a:t>
            </a:r>
            <a:r>
              <a:rPr lang="en-US" altLang="ja-JP" sz="1800" dirty="0"/>
              <a:t>	   </a:t>
            </a:r>
            <a:r>
              <a:rPr lang="en" altLang="ja-JP" sz="1800" dirty="0"/>
              <a:t>: 116 591 810(43) × 10-11 (370 ppb)</a:t>
            </a:r>
          </a:p>
          <a:p>
            <a:pPr lvl="1"/>
            <a:r>
              <a:rPr lang="en" altLang="ja-JP" sz="1800" dirty="0"/>
              <a:t>Can be a contribution from new physics</a:t>
            </a:r>
          </a:p>
          <a:p>
            <a:r>
              <a:rPr lang="en" altLang="ja-JP" sz="1800" dirty="0"/>
              <a:t>Muon EDM</a:t>
            </a:r>
          </a:p>
          <a:p>
            <a:pPr lvl="1"/>
            <a:r>
              <a:rPr lang="en" altLang="ja-JP" sz="1800" dirty="0"/>
              <a:t>Upper limit given by BNL : 1.8 × 10-9 e</a:t>
            </a:r>
            <a:r>
              <a:rPr lang="ja-JP" altLang="en" sz="1800"/>
              <a:t>・</a:t>
            </a:r>
            <a:r>
              <a:rPr lang="en" altLang="ja-JP" sz="1800" dirty="0"/>
              <a:t>cm (95% C.L.)</a:t>
            </a:r>
          </a:p>
          <a:p>
            <a:pPr lvl="1"/>
            <a:r>
              <a:rPr lang="en" altLang="ja-JP" sz="1800" dirty="0"/>
              <a:t>EDM and g-2 can be induced by the same new physics</a:t>
            </a:r>
            <a:endParaRPr lang="ja-JP" altLang="en-US" sz="180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9BF688C-B6FA-74BC-CF4F-35A1B0044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710" y="3427550"/>
            <a:ext cx="4866640" cy="256869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E1ABB86B-3889-455C-491C-0915530DA5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2106" y="3292475"/>
            <a:ext cx="3283450" cy="3429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C7CA94E-E195-1280-2C69-6809EEB16A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8430" y="5996247"/>
            <a:ext cx="2486660" cy="53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0276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68F88-6C7A-4959-8438-3F19082A5D80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>
          <a:xfrm>
            <a:off x="1524000" y="6539284"/>
            <a:ext cx="8229600" cy="31871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kumimoji="1" lang="en-US" altLang="ja-JP" dirty="0"/>
              <a:t>Slide by </a:t>
            </a:r>
            <a:r>
              <a:rPr kumimoji="1" lang="en-US" altLang="ja-JP" dirty="0" err="1"/>
              <a:t>Mibe</a:t>
            </a:r>
            <a:endParaRPr kumimoji="1" lang="ja-JP" altLang="en-US" dirty="0"/>
          </a:p>
        </p:txBody>
      </p:sp>
      <p:pic>
        <p:nvPicPr>
          <p:cNvPr id="7" name="図 6" descr="PPDUp14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649" y="1"/>
            <a:ext cx="8575960" cy="640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2164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5D9449E1-8662-4E9D-6A89-7CD747974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27314"/>
          </a:xfrm>
        </p:spPr>
        <p:txBody>
          <a:bodyPr>
            <a:normAutofit/>
          </a:bodyPr>
          <a:lstStyle/>
          <a:p>
            <a:r>
              <a:rPr lang="en-US" altLang="ja-JP" dirty="0"/>
              <a:t>J-PARC muon </a:t>
            </a:r>
            <a:r>
              <a:rPr lang="en-US" altLang="ja-JP" i="1" dirty="0"/>
              <a:t>g</a:t>
            </a:r>
            <a:r>
              <a:rPr lang="en-US" altLang="ja-JP" dirty="0"/>
              <a:t>-2/EDM experiment</a:t>
            </a:r>
            <a:endParaRPr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DCDCE08-5A38-99F1-62CE-291324AD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68F88-6C7A-4959-8438-3F19082A5D80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F9082DE-6205-C9F7-639E-BBBBEB9224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115" y="913687"/>
            <a:ext cx="8895485" cy="575092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2938423-48CA-B228-A8F8-17E3655E1AAA}"/>
              </a:ext>
            </a:extLst>
          </p:cNvPr>
          <p:cNvSpPr txBox="1"/>
          <p:nvPr/>
        </p:nvSpPr>
        <p:spPr>
          <a:xfrm rot="580640">
            <a:off x="7669320" y="3368636"/>
            <a:ext cx="1003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Injection</a:t>
            </a:r>
            <a:endParaRPr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41318257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 descr="グラフ&#10;&#10;自動的に生成された説明">
            <a:extLst>
              <a:ext uri="{FF2B5EF4-FFF2-40B4-BE49-F238E27FC236}">
                <a16:creationId xmlns:a16="http://schemas.microsoft.com/office/drawing/2014/main" id="{EDCDAD15-6BDB-9B41-095D-419B1900468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9007"/>
          <a:stretch/>
        </p:blipFill>
        <p:spPr>
          <a:xfrm>
            <a:off x="6891702" y="3096781"/>
            <a:ext cx="3461338" cy="1835761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0171AC57-A121-D3A3-6EBF-BCA8214E6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269"/>
            <a:ext cx="10515600" cy="713487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Muon storage magnet ~ SC solenoid</a:t>
            </a:r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8133E8F-9B84-2FFE-F821-258ABF444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68F88-6C7A-4959-8438-3F19082A5D80}" type="slidenum">
              <a:rPr lang="en-US" altLang="ja-JP" smtClean="0"/>
              <a:pPr>
                <a:defRPr/>
              </a:pPr>
              <a:t>23</a:t>
            </a:fld>
            <a:endParaRPr lang="en-US" altLang="ja-JP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A163DBB-2D55-31C1-2E0A-BF30CE45AB4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838960" y="720091"/>
            <a:ext cx="8229600" cy="2357335"/>
          </a:xfrm>
        </p:spPr>
        <p:txBody>
          <a:bodyPr>
            <a:normAutofit/>
          </a:bodyPr>
          <a:lstStyle/>
          <a:p>
            <a:r>
              <a:rPr lang="en-US" altLang="ja-JP" sz="1800" dirty="0"/>
              <a:t>Important requirement for muon storage region</a:t>
            </a:r>
          </a:p>
          <a:p>
            <a:pPr lvl="1"/>
            <a:r>
              <a:rPr lang="en-US" altLang="ja-JP" sz="1800" dirty="0"/>
              <a:t>Storage region : </a:t>
            </a:r>
          </a:p>
          <a:p>
            <a:pPr lvl="2"/>
            <a:r>
              <a:rPr lang="en-US" altLang="ja-JP" sz="1800" dirty="0"/>
              <a:t>radius : 33.3±5.0 cm</a:t>
            </a:r>
          </a:p>
          <a:p>
            <a:pPr lvl="2"/>
            <a:r>
              <a:rPr lang="en-US" altLang="ja-JP" sz="1800" dirty="0"/>
              <a:t>height : ±10 cm</a:t>
            </a:r>
          </a:p>
          <a:p>
            <a:pPr lvl="1"/>
            <a:r>
              <a:rPr lang="en-US" altLang="ja-JP" sz="1800" dirty="0"/>
              <a:t>Field strength 3 T</a:t>
            </a:r>
          </a:p>
          <a:p>
            <a:pPr lvl="1"/>
            <a:r>
              <a:rPr lang="en-US" altLang="ja-JP" sz="1800" dirty="0"/>
              <a:t>Spatial and temporal homogeneity : ±0.1 ppm</a:t>
            </a:r>
            <a:endParaRPr lang="ja-JP" altLang="en-US" sz="1800"/>
          </a:p>
        </p:txBody>
      </p:sp>
      <p:sp>
        <p:nvSpPr>
          <p:cNvPr id="5" name="右中かっこ 4">
            <a:extLst>
              <a:ext uri="{FF2B5EF4-FFF2-40B4-BE49-F238E27FC236}">
                <a16:creationId xmlns:a16="http://schemas.microsoft.com/office/drawing/2014/main" id="{9713F779-A8FB-6998-7B88-DE8027BC68C3}"/>
              </a:ext>
            </a:extLst>
          </p:cNvPr>
          <p:cNvSpPr/>
          <p:nvPr/>
        </p:nvSpPr>
        <p:spPr>
          <a:xfrm>
            <a:off x="7924800" y="818476"/>
            <a:ext cx="182880" cy="179705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4EFFEA1-01B6-C48E-6B61-E9069D32D337}"/>
              </a:ext>
            </a:extLst>
          </p:cNvPr>
          <p:cNvSpPr txBox="1"/>
          <p:nvPr/>
        </p:nvSpPr>
        <p:spPr>
          <a:xfrm>
            <a:off x="8230172" y="1301503"/>
            <a:ext cx="16321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MRI magnet</a:t>
            </a:r>
          </a:p>
          <a:p>
            <a:r>
              <a:rPr lang="en-US" altLang="ja-JP" b="1" dirty="0"/>
              <a:t> technology !</a:t>
            </a:r>
            <a:endParaRPr lang="ja-JP" altLang="en-US" b="1"/>
          </a:p>
        </p:txBody>
      </p:sp>
      <p:sp>
        <p:nvSpPr>
          <p:cNvPr id="7" name="コンテンツ プレースホルダ 2">
            <a:extLst>
              <a:ext uri="{FF2B5EF4-FFF2-40B4-BE49-F238E27FC236}">
                <a16:creationId xmlns:a16="http://schemas.microsoft.com/office/drawing/2014/main" id="{E969DEDA-EFE1-EE9A-E406-607299492BB6}"/>
              </a:ext>
            </a:extLst>
          </p:cNvPr>
          <p:cNvSpPr txBox="1">
            <a:spLocks/>
          </p:cNvSpPr>
          <p:nvPr/>
        </p:nvSpPr>
        <p:spPr>
          <a:xfrm>
            <a:off x="1940570" y="4820532"/>
            <a:ext cx="4849522" cy="153435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1" sz="20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1" sz="20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1" sz="20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1" sz="20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1" sz="20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1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1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US" altLang="en-US" sz="1600" dirty="0"/>
              <a:t>Inject the beam from magnet end</a:t>
            </a:r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US" altLang="en-US" sz="1600" dirty="0"/>
              <a:t>Spirally down to magnet center</a:t>
            </a:r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US" altLang="en-US" sz="1600" dirty="0"/>
              <a:t>Apply vertical kick field to the beam around magnet center (storage region)</a:t>
            </a:r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US" altLang="en-US" sz="1600" dirty="0"/>
              <a:t>Apply weak focus field to store the beam in to the storage region</a:t>
            </a:r>
            <a:endParaRPr lang="en-US" altLang="ja-JP" sz="1600" dirty="0"/>
          </a:p>
        </p:txBody>
      </p:sp>
      <p:sp>
        <p:nvSpPr>
          <p:cNvPr id="11" name="コンテンツ プレースホルダー 3">
            <a:extLst>
              <a:ext uri="{FF2B5EF4-FFF2-40B4-BE49-F238E27FC236}">
                <a16:creationId xmlns:a16="http://schemas.microsoft.com/office/drawing/2014/main" id="{1FE4C911-CCEA-5E95-0D8E-936020CB4897}"/>
              </a:ext>
            </a:extLst>
          </p:cNvPr>
          <p:cNvSpPr txBox="1">
            <a:spLocks/>
          </p:cNvSpPr>
          <p:nvPr/>
        </p:nvSpPr>
        <p:spPr>
          <a:xfrm>
            <a:off x="1838960" y="2926613"/>
            <a:ext cx="8371840" cy="3200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1" sz="20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1" sz="20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1" sz="20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1" sz="20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1" sz="20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1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1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u="sng" dirty="0"/>
              <a:t>How to inject muons to the storage region in the center of SC solenoid</a:t>
            </a:r>
            <a:endParaRPr lang="ja-JP" altLang="en-US" sz="1800" u="sng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E85E1D5-EE83-E279-FD80-B7E9A293ACE6}"/>
              </a:ext>
            </a:extLst>
          </p:cNvPr>
          <p:cNvSpPr txBox="1"/>
          <p:nvPr/>
        </p:nvSpPr>
        <p:spPr>
          <a:xfrm>
            <a:off x="2651762" y="4094430"/>
            <a:ext cx="3301999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dirty="0"/>
              <a:t>Spiral injection scheme</a:t>
            </a:r>
            <a:endParaRPr lang="ja-JP" altLang="en-US" dirty="0"/>
          </a:p>
        </p:txBody>
      </p:sp>
      <p:sp>
        <p:nvSpPr>
          <p:cNvPr id="13" name="下矢印 12">
            <a:extLst>
              <a:ext uri="{FF2B5EF4-FFF2-40B4-BE49-F238E27FC236}">
                <a16:creationId xmlns:a16="http://schemas.microsoft.com/office/drawing/2014/main" id="{F7F9A94F-CC47-D617-28AC-25F7B650FB3B}"/>
              </a:ext>
            </a:extLst>
          </p:cNvPr>
          <p:cNvSpPr/>
          <p:nvPr/>
        </p:nvSpPr>
        <p:spPr>
          <a:xfrm>
            <a:off x="3935261" y="3418683"/>
            <a:ext cx="734999" cy="4528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789F68A9-568B-FCAD-195F-053722A147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366" y="4949850"/>
            <a:ext cx="2372195" cy="1870522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219FEEC-2FE5-4385-7289-EDDDEE04DD7D}"/>
              </a:ext>
            </a:extLst>
          </p:cNvPr>
          <p:cNvSpPr txBox="1"/>
          <p:nvPr/>
        </p:nvSpPr>
        <p:spPr>
          <a:xfrm>
            <a:off x="3198740" y="6502329"/>
            <a:ext cx="4068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+mj-ea"/>
                <a:ea typeface="+mj-ea"/>
              </a:rPr>
              <a:t>Demonstration of spiral injection with DC beam -&gt;</a:t>
            </a:r>
            <a:endParaRPr lang="ja-JP" altLang="en-US" sz="140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072010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BDD7CA-DCD3-3820-4B38-D695E26C1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548"/>
            <a:ext cx="10515600" cy="731297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Specifications</a:t>
            </a:r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179347D-0F0C-A6BB-78B4-4E7C775D2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68F88-6C7A-4959-8438-3F19082A5D80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  <p:sp>
        <p:nvSpPr>
          <p:cNvPr id="5" name="コンテンツ プレースホルダ 2">
            <a:extLst>
              <a:ext uri="{FF2B5EF4-FFF2-40B4-BE49-F238E27FC236}">
                <a16:creationId xmlns:a16="http://schemas.microsoft.com/office/drawing/2014/main" id="{4C0310A3-D1CE-5F5B-5265-79CC1E0C19F9}"/>
              </a:ext>
            </a:extLst>
          </p:cNvPr>
          <p:cNvSpPr txBox="1">
            <a:spLocks/>
          </p:cNvSpPr>
          <p:nvPr/>
        </p:nvSpPr>
        <p:spPr>
          <a:xfrm>
            <a:off x="2211899" y="701040"/>
            <a:ext cx="7565002" cy="2748772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vert="horz" tIns="108000" anchor="t">
            <a:normAutofit/>
          </a:bodyPr>
          <a:lstStyle/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6000"/>
              <a:buFont typeface="Wingdings" pitchFamily="19" charset="2"/>
              <a:buChar char="v"/>
              <a:defRPr/>
            </a:pPr>
            <a:r>
              <a:rPr lang="en-US" altLang="ja-JP" sz="2000" dirty="0">
                <a:latin typeface="Osaka" pitchFamily="19" charset="-128"/>
              </a:rPr>
              <a:t>Storage region : </a:t>
            </a:r>
          </a:p>
          <a:p>
            <a:pPr marL="1257300" lvl="2" indent="-342900">
              <a:lnSpc>
                <a:spcPct val="80000"/>
              </a:lnSpc>
              <a:spcBef>
                <a:spcPct val="20000"/>
              </a:spcBef>
              <a:buClr>
                <a:schemeClr val="bg1">
                  <a:shade val="50000"/>
                </a:schemeClr>
              </a:buClr>
              <a:buSzPct val="76000"/>
              <a:buFont typeface="Wingdings" charset="2"/>
              <a:buChar char="Ø"/>
              <a:defRPr/>
            </a:pPr>
            <a:r>
              <a:rPr lang="en-US" altLang="ja-JP" sz="2000" dirty="0">
                <a:latin typeface="Osaka" pitchFamily="19" charset="-128"/>
              </a:rPr>
              <a:t>radius : 33.3±1.5 cm, height : ±5 cm</a:t>
            </a:r>
          </a:p>
          <a:p>
            <a:pPr marL="1257300" lvl="2" indent="-342900">
              <a:lnSpc>
                <a:spcPct val="80000"/>
              </a:lnSpc>
              <a:spcBef>
                <a:spcPct val="20000"/>
              </a:spcBef>
              <a:buClr>
                <a:schemeClr val="bg1">
                  <a:shade val="50000"/>
                </a:schemeClr>
              </a:buClr>
              <a:buSzPct val="76000"/>
              <a:buFont typeface="Wingdings" charset="2"/>
              <a:buChar char="Ø"/>
              <a:defRPr/>
            </a:pPr>
            <a:r>
              <a:rPr lang="en-US" altLang="ja-JP" sz="2000" dirty="0">
                <a:latin typeface="Osaka" pitchFamily="19" charset="-128"/>
              </a:rPr>
              <a:t>Field strength : 3T</a:t>
            </a:r>
          </a:p>
          <a:p>
            <a:pPr marL="1257300" lvl="2" indent="-342900">
              <a:lnSpc>
                <a:spcPct val="80000"/>
              </a:lnSpc>
              <a:spcBef>
                <a:spcPct val="20000"/>
              </a:spcBef>
              <a:buClr>
                <a:schemeClr val="bg1">
                  <a:shade val="50000"/>
                </a:schemeClr>
              </a:buClr>
              <a:buSzPct val="76000"/>
              <a:buFont typeface="Wingdings" charset="2"/>
              <a:buChar char="Ø"/>
              <a:defRPr/>
            </a:pPr>
            <a:r>
              <a:rPr lang="en-US" altLang="ja-JP" sz="2000" dirty="0" err="1">
                <a:latin typeface="Osaka" pitchFamily="19" charset="-128"/>
              </a:rPr>
              <a:t>Bz</a:t>
            </a:r>
            <a:r>
              <a:rPr lang="en-US" altLang="ja-JP" sz="2000" dirty="0">
                <a:latin typeface="Osaka" pitchFamily="19" charset="-128"/>
              </a:rPr>
              <a:t> uniformity :  ±0.1 ppm (Azimuthal integral)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6000"/>
              <a:buFont typeface="Wingdings" pitchFamily="19" charset="2"/>
              <a:buChar char="v"/>
              <a:defRPr/>
            </a:pPr>
            <a:r>
              <a:rPr lang="en-US" altLang="ja-JP" sz="2000" dirty="0">
                <a:latin typeface="Osaka" pitchFamily="19" charset="-128"/>
              </a:rPr>
              <a:t>Injection region :</a:t>
            </a:r>
          </a:p>
          <a:p>
            <a:pPr marL="1257300" lvl="2" indent="-342900">
              <a:lnSpc>
                <a:spcPct val="80000"/>
              </a:lnSpc>
              <a:spcBef>
                <a:spcPct val="20000"/>
              </a:spcBef>
              <a:buClr>
                <a:schemeClr val="bg1">
                  <a:shade val="50000"/>
                </a:schemeClr>
              </a:buClr>
              <a:buSzPct val="76000"/>
              <a:buFont typeface="Wingdings" charset="2"/>
              <a:buChar char="Ø"/>
              <a:defRPr/>
            </a:pPr>
            <a:r>
              <a:rPr lang="en-US" altLang="ja-JP" sz="2000" dirty="0">
                <a:latin typeface="Osaka" pitchFamily="19" charset="-128"/>
              </a:rPr>
              <a:t>Smooth field for beam injection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6000"/>
              <a:buFont typeface="Wingdings" pitchFamily="19" charset="2"/>
              <a:buChar char="v"/>
              <a:defRPr/>
            </a:pPr>
            <a:r>
              <a:rPr lang="en-US" altLang="ja-JP" sz="2000" dirty="0">
                <a:latin typeface="Osaka" pitchFamily="19" charset="-128"/>
              </a:rPr>
              <a:t>Weak focus field: </a:t>
            </a:r>
            <a:endParaRPr lang="ja-JP" altLang="en-US" sz="2000" dirty="0"/>
          </a:p>
        </p:txBody>
      </p:sp>
      <p:graphicFrame>
        <p:nvGraphicFramePr>
          <p:cNvPr id="6" name="オブジェクト 5">
            <a:extLst>
              <a:ext uri="{FF2B5EF4-FFF2-40B4-BE49-F238E27FC236}">
                <a16:creationId xmlns:a16="http://schemas.microsoft.com/office/drawing/2014/main" id="{6C5216CF-A5B5-05C5-D8E2-BD00C8F40D3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55286" y="2632899"/>
          <a:ext cx="1639115" cy="7312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825500" imgH="368300" progId="Equation.3">
                  <p:embed/>
                </p:oleObj>
              </mc:Choice>
              <mc:Fallback>
                <p:oleObj name="数式" r:id="rId2" imgW="825500" imgH="368300" progId="Equation.3">
                  <p:embed/>
                  <p:pic>
                    <p:nvPicPr>
                      <p:cNvPr id="6" name="オブジェクト 5">
                        <a:extLst>
                          <a:ext uri="{FF2B5EF4-FFF2-40B4-BE49-F238E27FC236}">
                            <a16:creationId xmlns:a16="http://schemas.microsoft.com/office/drawing/2014/main" id="{6C5216CF-A5B5-05C5-D8E2-BD00C8F40D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286" y="2632899"/>
                        <a:ext cx="1639115" cy="7312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6160435-FEB7-8EBF-14FB-87F234F330D5}"/>
              </a:ext>
            </a:extLst>
          </p:cNvPr>
          <p:cNvSpPr txBox="1"/>
          <p:nvPr/>
        </p:nvSpPr>
        <p:spPr>
          <a:xfrm>
            <a:off x="6130761" y="2801380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n: 1.0×10</a:t>
            </a:r>
            <a:r>
              <a:rPr lang="en-US" altLang="ja-JP" baseline="30000" dirty="0"/>
              <a:t>-4</a:t>
            </a:r>
            <a:r>
              <a:rPr lang="en-US" altLang="ja-JP" dirty="0"/>
              <a:t> – 2.0×10</a:t>
            </a:r>
            <a:r>
              <a:rPr lang="en-US" altLang="ja-JP" baseline="30000" dirty="0"/>
              <a:t>-4</a:t>
            </a:r>
            <a:endParaRPr lang="ja-JP" altLang="en-US" dirty="0"/>
          </a:p>
        </p:txBody>
      </p:sp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37BD23C4-208E-16FD-DF3B-BE21A557505F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4"/>
          <a:stretch>
            <a:fillRect/>
          </a:stretch>
        </p:blipFill>
        <p:spPr>
          <a:xfrm>
            <a:off x="3393011" y="3505814"/>
            <a:ext cx="4887390" cy="331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6894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59236031-1F57-2143-EB26-C70513AB3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3051" y="1132208"/>
            <a:ext cx="6235097" cy="422855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70857"/>
          </a:xfrm>
        </p:spPr>
        <p:txBody>
          <a:bodyPr>
            <a:normAutofit/>
          </a:bodyPr>
          <a:lstStyle/>
          <a:p>
            <a:r>
              <a:rPr lang="en-US" altLang="ja-JP" dirty="0">
                <a:cs typeface="Times New Roman" panose="02020603050405020304" pitchFamily="18" charset="0"/>
              </a:rPr>
              <a:t>Overall</a:t>
            </a:r>
            <a:r>
              <a:rPr lang="ja-JP" altLang="en-US" dirty="0">
                <a:cs typeface="Times New Roman" panose="02020603050405020304" pitchFamily="18" charset="0"/>
              </a:rPr>
              <a:t> </a:t>
            </a:r>
            <a:r>
              <a:rPr lang="en-US" altLang="ja-JP" dirty="0">
                <a:cs typeface="Times New Roman" panose="02020603050405020304" pitchFamily="18" charset="0"/>
              </a:rPr>
              <a:t>Design</a:t>
            </a:r>
            <a:endParaRPr lang="ja-JP" altLang="en-US" dirty="0"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715434" y="4807901"/>
            <a:ext cx="5731933" cy="2209628"/>
          </a:xfrm>
        </p:spPr>
        <p:txBody>
          <a:bodyPr>
            <a:normAutofit/>
          </a:bodyPr>
          <a:lstStyle/>
          <a:p>
            <a:r>
              <a:rPr lang="en-US" altLang="ja-JP" sz="2000" dirty="0">
                <a:solidFill>
                  <a:srgbClr val="000000"/>
                </a:solidFill>
                <a:latin typeface="Times New Roman" panose="02020603050405020304" pitchFamily="18" charset="0"/>
                <a:ea typeface="Osaka" pitchFamily="19" charset="-128"/>
                <a:cs typeface="Times New Roman" panose="02020603050405020304" pitchFamily="18" charset="0"/>
              </a:rPr>
              <a:t>Cooled by liquid Helium</a:t>
            </a:r>
          </a:p>
          <a:p>
            <a:pPr lvl="1"/>
            <a:r>
              <a:rPr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Cryocoolers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recondense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LHe</a:t>
            </a:r>
            <a:endParaRPr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Separated cold box from magnet cryostat</a:t>
            </a:r>
          </a:p>
          <a:p>
            <a:pPr lvl="1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Isolate vibration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Vibration isolation/control system</a:t>
            </a:r>
          </a:p>
        </p:txBody>
      </p:sp>
      <p:sp>
        <p:nvSpPr>
          <p:cNvPr id="28" name="スライド番号プレースホルダー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68F88-6C7A-4959-8438-3F19082A5D80}" type="slidenum">
              <a:rPr lang="en-US" altLang="ja-JP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25</a:t>
            </a:fld>
            <a:endParaRPr lang="en-US" altLang="ja-JP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コンテンツ プレースホルダ 2"/>
          <p:cNvSpPr txBox="1">
            <a:spLocks/>
          </p:cNvSpPr>
          <p:nvPr/>
        </p:nvSpPr>
        <p:spPr>
          <a:xfrm>
            <a:off x="715433" y="756083"/>
            <a:ext cx="3937000" cy="401419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1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1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1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 coils : </a:t>
            </a:r>
            <a:r>
              <a:rPr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NbTi</a:t>
            </a:r>
            <a:endParaRPr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solenoid coil</a:t>
            </a:r>
          </a:p>
          <a:p>
            <a:pPr lvl="2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Persistent current operation</a:t>
            </a:r>
          </a:p>
          <a:p>
            <a:pPr lvl="1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Weak focusing coil</a:t>
            </a:r>
          </a:p>
          <a:p>
            <a:pPr lvl="2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supply operation</a:t>
            </a:r>
          </a:p>
          <a:p>
            <a:pPr lvl="1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Shim coils</a:t>
            </a:r>
          </a:p>
          <a:p>
            <a:pPr lvl="2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supply operation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Field tuning system using iron pieces 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Iron yoke</a:t>
            </a:r>
          </a:p>
          <a:p>
            <a:pPr lvl="1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Adjust field shape</a:t>
            </a:r>
          </a:p>
        </p:txBody>
      </p:sp>
    </p:spTree>
    <p:extLst>
      <p:ext uri="{BB962C8B-B14F-4D97-AF65-F5344CB8AC3E}">
        <p14:creationId xmlns:p14="http://schemas.microsoft.com/office/powerpoint/2010/main" val="11536091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>
            <a:extLst>
              <a:ext uri="{FF2B5EF4-FFF2-40B4-BE49-F238E27FC236}">
                <a16:creationId xmlns:a16="http://schemas.microsoft.com/office/drawing/2014/main" id="{2AED3BB7-E828-49B9-527C-4254BBC1F8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905"/>
          <a:stretch/>
        </p:blipFill>
        <p:spPr>
          <a:xfrm>
            <a:off x="833529" y="1002514"/>
            <a:ext cx="4767353" cy="1747174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40AD9CC4-13E2-ACBE-0455-48D34B974B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2968" y="3412841"/>
            <a:ext cx="2736462" cy="303592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"/>
            <a:ext cx="11440886" cy="721340"/>
          </a:xfrm>
        </p:spPr>
        <p:txBody>
          <a:bodyPr>
            <a:normAutofit/>
          </a:bodyPr>
          <a:lstStyle/>
          <a:p>
            <a:r>
              <a:rPr lang="en-US" altLang="ja-JP" dirty="0"/>
              <a:t>Main coil parameters</a:t>
            </a:r>
            <a:endParaRPr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2023/01/31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68F88-6C7A-4959-8438-3F19082A5D80}" type="slidenum">
              <a:rPr lang="en-US" altLang="ja-JP" smtClean="0"/>
              <a:pPr>
                <a:defRPr/>
              </a:pPr>
              <a:t>26</a:t>
            </a:fld>
            <a:endParaRPr lang="en-US" altLang="ja-JP"/>
          </a:p>
        </p:txBody>
      </p:sp>
      <p:sp>
        <p:nvSpPr>
          <p:cNvPr id="11" name="コンテンツ プレースホルダー 10">
            <a:extLst>
              <a:ext uri="{FF2B5EF4-FFF2-40B4-BE49-F238E27FC236}">
                <a16:creationId xmlns:a16="http://schemas.microsoft.com/office/drawing/2014/main" id="{F7B637AC-C2F6-4749-4232-5D7E967AF0E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01822" y="633801"/>
            <a:ext cx="4090535" cy="571970"/>
          </a:xfrm>
        </p:spPr>
        <p:txBody>
          <a:bodyPr>
            <a:normAutofit/>
          </a:bodyPr>
          <a:lstStyle/>
          <a:p>
            <a:r>
              <a:rPr lang="en-US" altLang="ja-JP" sz="2000" dirty="0"/>
              <a:t>5 coil blocks</a:t>
            </a:r>
            <a:endParaRPr lang="ja-JP" altLang="en-US" sz="2000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3EBBD0A0-0FFD-4783-0215-1653683BB8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4410" y="145660"/>
            <a:ext cx="4090535" cy="3159151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DEC6488D-1088-CAEB-165E-84728E8FF7A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464"/>
          <a:stretch/>
        </p:blipFill>
        <p:spPr>
          <a:xfrm>
            <a:off x="1536843" y="2707122"/>
            <a:ext cx="3360724" cy="1747174"/>
          </a:xfrm>
          <a:prstGeom prst="rect">
            <a:avLst/>
          </a:prstGeom>
        </p:spPr>
      </p:pic>
      <p:pic>
        <p:nvPicPr>
          <p:cNvPr id="4" name="図 3" descr="SCcondCS.tiff">
            <a:extLst>
              <a:ext uri="{FF2B5EF4-FFF2-40B4-BE49-F238E27FC236}">
                <a16:creationId xmlns:a16="http://schemas.microsoft.com/office/drawing/2014/main" id="{755591B7-76C5-8761-79B6-D56E3CBDC4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1" y="4864570"/>
            <a:ext cx="2562343" cy="1897307"/>
          </a:xfrm>
          <a:prstGeom prst="rect">
            <a:avLst/>
          </a:prstGeom>
        </p:spPr>
      </p:pic>
      <p:sp>
        <p:nvSpPr>
          <p:cNvPr id="3" name="コンテンツ プレースホルダ 4">
            <a:extLst>
              <a:ext uri="{FF2B5EF4-FFF2-40B4-BE49-F238E27FC236}">
                <a16:creationId xmlns:a16="http://schemas.microsoft.com/office/drawing/2014/main" id="{26E23C07-E587-EE7C-80B9-707D284BF78D}"/>
              </a:ext>
            </a:extLst>
          </p:cNvPr>
          <p:cNvSpPr txBox="1">
            <a:spLocks/>
          </p:cNvSpPr>
          <p:nvPr/>
        </p:nvSpPr>
        <p:spPr>
          <a:xfrm>
            <a:off x="3621416" y="4885111"/>
            <a:ext cx="3606290" cy="178975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1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1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1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/>
              <a:t>SC strand</a:t>
            </a:r>
          </a:p>
          <a:p>
            <a:pPr lvl="1"/>
            <a:r>
              <a:rPr lang="en-US" altLang="ja-JP" sz="2000" dirty="0" err="1"/>
              <a:t>NbTi</a:t>
            </a:r>
            <a:r>
              <a:rPr lang="en-US" altLang="ja-JP" sz="2000" dirty="0"/>
              <a:t> with Cu Stabilizer </a:t>
            </a:r>
          </a:p>
          <a:p>
            <a:pPr lvl="1"/>
            <a:r>
              <a:rPr lang="en-US" altLang="ja-JP" sz="2000" dirty="0"/>
              <a:t>Cu/Sc = 4</a:t>
            </a:r>
          </a:p>
          <a:p>
            <a:pPr lvl="1"/>
            <a:r>
              <a:rPr lang="en-US" altLang="ja-JP" sz="2000" dirty="0"/>
              <a:t>Cu RRR ~100</a:t>
            </a:r>
          </a:p>
          <a:p>
            <a:pPr lvl="1"/>
            <a:r>
              <a:rPr lang="en-US" altLang="ja-JP" sz="2000" dirty="0"/>
              <a:t>Load line :~65%</a:t>
            </a:r>
          </a:p>
        </p:txBody>
      </p:sp>
      <p:sp>
        <p:nvSpPr>
          <p:cNvPr id="20" name="コンテンツ プレースホルダ 4"/>
          <p:cNvSpPr txBox="1">
            <a:spLocks/>
          </p:cNvSpPr>
          <p:nvPr/>
        </p:nvSpPr>
        <p:spPr>
          <a:xfrm>
            <a:off x="6422947" y="6444217"/>
            <a:ext cx="4735591" cy="351526"/>
          </a:xfrm>
          <a:prstGeom prst="rect">
            <a:avLst/>
          </a:prstGeom>
          <a:solidFill>
            <a:schemeClr val="bg1"/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1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1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1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>
                <a:ea typeface="Hiragino Maru Gothic Pro W4" panose="020F0400000000000000" pitchFamily="34" charset="-128"/>
              </a:rPr>
              <a:t>Expected homogeneity </a:t>
            </a:r>
            <a:r>
              <a:rPr lang="en-US" altLang="ja-JP" sz="2000" i="1" u="sng" dirty="0">
                <a:ea typeface="Hiragino Maru Gothic Pro W4" panose="020F0400000000000000" pitchFamily="34" charset="-128"/>
              </a:rPr>
              <a:t>±0.085 ppm</a:t>
            </a:r>
            <a:endParaRPr lang="ja-JP" altLang="en-US" sz="2000" i="1" u="sng">
              <a:ea typeface="Hiragino Maru Gothic Pro W4" panose="020F0400000000000000" pitchFamily="34" charset="-128"/>
            </a:endParaRPr>
          </a:p>
          <a:p>
            <a:pPr lvl="1"/>
            <a:endParaRPr lang="en-US" altLang="ja-JP" sz="20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B6D8368-9439-96EF-16A8-A50F9B4CFC55}"/>
              </a:ext>
            </a:extLst>
          </p:cNvPr>
          <p:cNvSpPr txBox="1"/>
          <p:nvPr/>
        </p:nvSpPr>
        <p:spPr>
          <a:xfrm>
            <a:off x="3233588" y="4374358"/>
            <a:ext cx="39941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altLang="ja-JP" dirty="0"/>
              <a:t>*Persistent current operation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CC88282-DC73-A1BC-4EF6-D9245962C602}"/>
              </a:ext>
            </a:extLst>
          </p:cNvPr>
          <p:cNvSpPr txBox="1"/>
          <p:nvPr/>
        </p:nvSpPr>
        <p:spPr>
          <a:xfrm>
            <a:off x="1321161" y="4491142"/>
            <a:ext cx="22124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Total weight~150 ton</a:t>
            </a:r>
            <a:endParaRPr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18775840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A5CCC3B8-B6A0-B0F1-900B-C099B9E9C7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37" r="19458" b="37808"/>
          <a:stretch/>
        </p:blipFill>
        <p:spPr>
          <a:xfrm>
            <a:off x="1606902" y="2636165"/>
            <a:ext cx="4407797" cy="233971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8807"/>
            <a:ext cx="10515600" cy="727722"/>
          </a:xfrm>
        </p:spPr>
        <p:txBody>
          <a:bodyPr>
            <a:normAutofit/>
          </a:bodyPr>
          <a:lstStyle/>
          <a:p>
            <a:r>
              <a:rPr lang="en-US" altLang="ja-JP" dirty="0"/>
              <a:t>Cryogenics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2271875" y="672118"/>
            <a:ext cx="4017319" cy="2046428"/>
          </a:xfrm>
        </p:spPr>
        <p:txBody>
          <a:bodyPr>
            <a:noAutofit/>
          </a:bodyPr>
          <a:lstStyle/>
          <a:p>
            <a:r>
              <a:rPr lang="en-US" altLang="ja-JP" sz="2000" dirty="0"/>
              <a:t>Basic concept</a:t>
            </a:r>
          </a:p>
          <a:p>
            <a:pPr lvl="1"/>
            <a:r>
              <a:rPr lang="en-US" altLang="ja-JP" sz="1800" dirty="0" err="1"/>
              <a:t>LHe</a:t>
            </a:r>
            <a:r>
              <a:rPr lang="en-US" altLang="ja-JP" sz="1800" dirty="0"/>
              <a:t> pool boiling</a:t>
            </a:r>
          </a:p>
          <a:p>
            <a:pPr lvl="1"/>
            <a:r>
              <a:rPr lang="en-US" altLang="ja-JP" sz="1800" dirty="0" err="1"/>
              <a:t>GHe</a:t>
            </a:r>
            <a:r>
              <a:rPr lang="en-US" altLang="ja-JP" sz="1800" dirty="0"/>
              <a:t> re-condensation system</a:t>
            </a:r>
          </a:p>
          <a:p>
            <a:pPr lvl="1"/>
            <a:r>
              <a:rPr lang="en-US" altLang="ja-JP" sz="1800" dirty="0"/>
              <a:t>Cold box with GM cryocooler separated from magnet</a:t>
            </a:r>
          </a:p>
          <a:p>
            <a:pPr lvl="1"/>
            <a:r>
              <a:rPr lang="en-US" altLang="ja-JP" sz="1800" dirty="0"/>
              <a:t>Open </a:t>
            </a:r>
            <a:r>
              <a:rPr lang="en-US" altLang="ja-JP" sz="1800" dirty="0" err="1"/>
              <a:t>dewer</a:t>
            </a:r>
            <a:r>
              <a:rPr lang="en-US" altLang="ja-JP" sz="1800" dirty="0"/>
              <a:t> (</a:t>
            </a:r>
            <a:r>
              <a:rPr lang="en-US" altLang="ja-JP" sz="1800" dirty="0" err="1"/>
              <a:t>GHe</a:t>
            </a:r>
            <a:r>
              <a:rPr lang="en-US" altLang="ja-JP" sz="1800" dirty="0"/>
              <a:t> recovery)</a:t>
            </a:r>
            <a:endParaRPr lang="en-US" altLang="ja-JP" sz="2000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2023/01/31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68F88-6C7A-4959-8438-3F19082A5D80}" type="slidenum">
              <a:rPr lang="en-US" altLang="ja-JP" smtClean="0"/>
              <a:pPr>
                <a:defRPr/>
              </a:pPr>
              <a:t>27</a:t>
            </a:fld>
            <a:endParaRPr lang="en-US" altLang="ja-JP"/>
          </a:p>
        </p:txBody>
      </p:sp>
      <p:sp>
        <p:nvSpPr>
          <p:cNvPr id="6" name="右中かっこ 5">
            <a:extLst>
              <a:ext uri="{FF2B5EF4-FFF2-40B4-BE49-F238E27FC236}">
                <a16:creationId xmlns:a16="http://schemas.microsoft.com/office/drawing/2014/main" id="{3D60D247-948C-5A99-CA45-F41A3423058A}"/>
              </a:ext>
            </a:extLst>
          </p:cNvPr>
          <p:cNvSpPr/>
          <p:nvPr/>
        </p:nvSpPr>
        <p:spPr>
          <a:xfrm>
            <a:off x="6253667" y="1152855"/>
            <a:ext cx="249163" cy="52567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41AC7D3-587A-AD10-BB8A-DD1E10B49561}"/>
              </a:ext>
            </a:extLst>
          </p:cNvPr>
          <p:cNvSpPr txBox="1"/>
          <p:nvPr/>
        </p:nvSpPr>
        <p:spPr>
          <a:xfrm>
            <a:off x="6502830" y="1172546"/>
            <a:ext cx="3087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&lt;- Temperature stability</a:t>
            </a:r>
            <a:endParaRPr lang="ja-JP" altLang="en-US" sz="200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51514BA-5D46-AA85-4F4C-A824F2B48121}"/>
              </a:ext>
            </a:extLst>
          </p:cNvPr>
          <p:cNvSpPr txBox="1"/>
          <p:nvPr/>
        </p:nvSpPr>
        <p:spPr>
          <a:xfrm>
            <a:off x="6502829" y="1824591"/>
            <a:ext cx="27190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&lt;- Vibration damping</a:t>
            </a:r>
            <a:endParaRPr lang="ja-JP" altLang="en-US" sz="2000"/>
          </a:p>
        </p:txBody>
      </p:sp>
      <p:sp>
        <p:nvSpPr>
          <p:cNvPr id="15" name="右中かっこ 14">
            <a:extLst>
              <a:ext uri="{FF2B5EF4-FFF2-40B4-BE49-F238E27FC236}">
                <a16:creationId xmlns:a16="http://schemas.microsoft.com/office/drawing/2014/main" id="{C935F1AC-7306-C39F-FD4E-AD91E83CC8CB}"/>
              </a:ext>
            </a:extLst>
          </p:cNvPr>
          <p:cNvSpPr/>
          <p:nvPr/>
        </p:nvSpPr>
        <p:spPr>
          <a:xfrm>
            <a:off x="6253667" y="1831617"/>
            <a:ext cx="249163" cy="46091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コンテンツ プレースホルダ 2">
            <a:extLst>
              <a:ext uri="{FF2B5EF4-FFF2-40B4-BE49-F238E27FC236}">
                <a16:creationId xmlns:a16="http://schemas.microsoft.com/office/drawing/2014/main" id="{9FEF5359-7055-C13D-E64E-0D0DF5F90055}"/>
              </a:ext>
            </a:extLst>
          </p:cNvPr>
          <p:cNvSpPr txBox="1">
            <a:spLocks/>
          </p:cNvSpPr>
          <p:nvPr/>
        </p:nvSpPr>
        <p:spPr>
          <a:xfrm>
            <a:off x="6096001" y="3079622"/>
            <a:ext cx="4489098" cy="215368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1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1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1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sz="1800" dirty="0"/>
              <a:t>Main coils : persistent current mode</a:t>
            </a:r>
          </a:p>
          <a:p>
            <a:pPr lvl="1"/>
            <a:r>
              <a:rPr lang="en-US" altLang="ja-JP" sz="1800" dirty="0"/>
              <a:t>Weak focus coil and shim coils</a:t>
            </a:r>
          </a:p>
          <a:p>
            <a:pPr lvl="2"/>
            <a:r>
              <a:rPr lang="en-US" altLang="ja-JP" sz="1800" dirty="0"/>
              <a:t> driven by individual PS</a:t>
            </a:r>
          </a:p>
          <a:p>
            <a:pPr lvl="2"/>
            <a:r>
              <a:rPr lang="en-US" altLang="ja-JP" sz="1800" dirty="0"/>
              <a:t>100 A HTS lead x 2</a:t>
            </a:r>
          </a:p>
          <a:p>
            <a:pPr lvl="2"/>
            <a:r>
              <a:rPr lang="en-US" altLang="ja-JP" sz="1800" dirty="0"/>
              <a:t>10 A HT lead x 24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953DE64-77DD-6E3E-BB95-D56FFAE1CAEC}"/>
              </a:ext>
            </a:extLst>
          </p:cNvPr>
          <p:cNvSpPr txBox="1"/>
          <p:nvPr/>
        </p:nvSpPr>
        <p:spPr>
          <a:xfrm>
            <a:off x="5971418" y="2757391"/>
            <a:ext cx="2143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u="sng" dirty="0"/>
              <a:t>Other conditions</a:t>
            </a:r>
            <a:endParaRPr lang="ja-JP" altLang="en-US" sz="2000" u="sng"/>
          </a:p>
        </p:txBody>
      </p:sp>
      <p:sp>
        <p:nvSpPr>
          <p:cNvPr id="8" name="コンテンツ プレースホルダ 2">
            <a:extLst>
              <a:ext uri="{FF2B5EF4-FFF2-40B4-BE49-F238E27FC236}">
                <a16:creationId xmlns:a16="http://schemas.microsoft.com/office/drawing/2014/main" id="{AFA85989-C13A-6A19-9A3D-CA8E9B22C583}"/>
              </a:ext>
            </a:extLst>
          </p:cNvPr>
          <p:cNvSpPr txBox="1">
            <a:spLocks/>
          </p:cNvSpPr>
          <p:nvPr/>
        </p:nvSpPr>
        <p:spPr>
          <a:xfrm>
            <a:off x="4009117" y="5336951"/>
            <a:ext cx="4489098" cy="138480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1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1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1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>
                <a:latin typeface="+mj-ea"/>
                <a:ea typeface="+mj-ea"/>
              </a:rPr>
              <a:t>Cryocoolers</a:t>
            </a:r>
          </a:p>
          <a:p>
            <a:pPr lvl="1"/>
            <a:r>
              <a:rPr lang="en-US" altLang="ja-JP" sz="2000" dirty="0">
                <a:latin typeface="+mj-ea"/>
                <a:ea typeface="+mj-ea"/>
              </a:rPr>
              <a:t>2 stage 1.8W GM :</a:t>
            </a:r>
            <a:r>
              <a:rPr lang="ja-JP" altLang="en-US" sz="2000">
                <a:latin typeface="+mj-ea"/>
                <a:ea typeface="+mj-ea"/>
              </a:rPr>
              <a:t> </a:t>
            </a:r>
            <a:r>
              <a:rPr lang="en-US" altLang="ja-JP" sz="2000" dirty="0">
                <a:latin typeface="+mj-ea"/>
                <a:ea typeface="+mj-ea"/>
              </a:rPr>
              <a:t>~4</a:t>
            </a:r>
          </a:p>
          <a:p>
            <a:pPr lvl="1"/>
            <a:r>
              <a:rPr lang="en-US" altLang="ja-JP" sz="2000" dirty="0">
                <a:latin typeface="+mj-ea"/>
                <a:ea typeface="+mj-ea"/>
              </a:rPr>
              <a:t>1 stage 160W GM : 1</a:t>
            </a:r>
          </a:p>
        </p:txBody>
      </p:sp>
    </p:spTree>
    <p:extLst>
      <p:ext uri="{BB962C8B-B14F-4D97-AF65-F5344CB8AC3E}">
        <p14:creationId xmlns:p14="http://schemas.microsoft.com/office/powerpoint/2010/main" val="35799694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B64ECF92-F7AA-5B40-ACCE-31D0BAA3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"/>
            <a:ext cx="7886700" cy="633609"/>
          </a:xfrm>
        </p:spPr>
        <p:txBody>
          <a:bodyPr anchor="ctr">
            <a:noAutofit/>
          </a:bodyPr>
          <a:lstStyle/>
          <a:p>
            <a:r>
              <a:rPr lang="en-US" altLang="ja-JP" sz="3600" dirty="0">
                <a:latin typeface="+mj-ea"/>
              </a:rPr>
              <a:t>Schedule (Mar. 2024)</a:t>
            </a:r>
            <a:endParaRPr lang="ja-JP" altLang="en-US" sz="3600">
              <a:latin typeface="+mj-ea"/>
            </a:endParaRPr>
          </a:p>
        </p:txBody>
      </p:sp>
      <p:graphicFrame>
        <p:nvGraphicFramePr>
          <p:cNvPr id="46" name="コンテンツ プレースホルダー 14">
            <a:extLst>
              <a:ext uri="{FF2B5EF4-FFF2-40B4-BE49-F238E27FC236}">
                <a16:creationId xmlns:a16="http://schemas.microsoft.com/office/drawing/2014/main" id="{E0CF4505-1844-1D49-96DA-95EB3804ED6A}"/>
              </a:ext>
            </a:extLst>
          </p:cNvPr>
          <p:cNvGraphicFramePr>
            <a:graphicFrameLocks/>
          </p:cNvGraphicFramePr>
          <p:nvPr/>
        </p:nvGraphicFramePr>
        <p:xfrm>
          <a:off x="2073279" y="719162"/>
          <a:ext cx="8108952" cy="57773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3619">
                  <a:extLst>
                    <a:ext uri="{9D8B030D-6E8A-4147-A177-3AD203B41FA5}">
                      <a16:colId xmlns:a16="http://schemas.microsoft.com/office/drawing/2014/main" val="1975565461"/>
                    </a:ext>
                  </a:extLst>
                </a:gridCol>
                <a:gridCol w="1013619">
                  <a:extLst>
                    <a:ext uri="{9D8B030D-6E8A-4147-A177-3AD203B41FA5}">
                      <a16:colId xmlns:a16="http://schemas.microsoft.com/office/drawing/2014/main" val="4004780007"/>
                    </a:ext>
                  </a:extLst>
                </a:gridCol>
                <a:gridCol w="1013619">
                  <a:extLst>
                    <a:ext uri="{9D8B030D-6E8A-4147-A177-3AD203B41FA5}">
                      <a16:colId xmlns:a16="http://schemas.microsoft.com/office/drawing/2014/main" val="4126070083"/>
                    </a:ext>
                  </a:extLst>
                </a:gridCol>
                <a:gridCol w="1013619">
                  <a:extLst>
                    <a:ext uri="{9D8B030D-6E8A-4147-A177-3AD203B41FA5}">
                      <a16:colId xmlns:a16="http://schemas.microsoft.com/office/drawing/2014/main" val="2046330864"/>
                    </a:ext>
                  </a:extLst>
                </a:gridCol>
                <a:gridCol w="1013619">
                  <a:extLst>
                    <a:ext uri="{9D8B030D-6E8A-4147-A177-3AD203B41FA5}">
                      <a16:colId xmlns:a16="http://schemas.microsoft.com/office/drawing/2014/main" val="3364369457"/>
                    </a:ext>
                  </a:extLst>
                </a:gridCol>
                <a:gridCol w="1013619">
                  <a:extLst>
                    <a:ext uri="{9D8B030D-6E8A-4147-A177-3AD203B41FA5}">
                      <a16:colId xmlns:a16="http://schemas.microsoft.com/office/drawing/2014/main" val="4054883258"/>
                    </a:ext>
                  </a:extLst>
                </a:gridCol>
                <a:gridCol w="1013619">
                  <a:extLst>
                    <a:ext uri="{9D8B030D-6E8A-4147-A177-3AD203B41FA5}">
                      <a16:colId xmlns:a16="http://schemas.microsoft.com/office/drawing/2014/main" val="1253062111"/>
                    </a:ext>
                  </a:extLst>
                </a:gridCol>
                <a:gridCol w="1013619">
                  <a:extLst>
                    <a:ext uri="{9D8B030D-6E8A-4147-A177-3AD203B41FA5}">
                      <a16:colId xmlns:a16="http://schemas.microsoft.com/office/drawing/2014/main" val="4138291998"/>
                    </a:ext>
                  </a:extLst>
                </a:gridCol>
              </a:tblGrid>
              <a:tr h="57173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2022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2023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2024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2025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2026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2027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2028 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and beyond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76009"/>
                  </a:ext>
                </a:extLst>
              </a:tr>
              <a:tr h="5934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400" dirty="0"/>
                        <a:t>KEK</a:t>
                      </a:r>
                    </a:p>
                    <a:p>
                      <a:r>
                        <a:rPr kumimoji="1" lang="en-US" altLang="ja-JP" sz="1400" dirty="0"/>
                        <a:t>Budget</a:t>
                      </a:r>
                      <a:endParaRPr kumimoji="1" lang="ja-JP" alt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724831"/>
                  </a:ext>
                </a:extLst>
              </a:tr>
              <a:tr h="51155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400" dirty="0"/>
                        <a:t>Surface muon</a:t>
                      </a:r>
                      <a:endParaRPr kumimoji="1" lang="ja-JP" alt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319077"/>
                  </a:ext>
                </a:extLst>
              </a:tr>
              <a:tr h="51155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400" dirty="0"/>
                        <a:t>Bldg. and facility</a:t>
                      </a:r>
                      <a:endParaRPr kumimoji="1" lang="ja-JP" alt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119795"/>
                  </a:ext>
                </a:extLst>
              </a:tr>
              <a:tr h="51155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400" dirty="0"/>
                        <a:t>Muon source</a:t>
                      </a:r>
                      <a:endParaRPr kumimoji="1" lang="ja-JP" alt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080053"/>
                  </a:ext>
                </a:extLst>
              </a:tr>
              <a:tr h="5034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200" dirty="0"/>
                        <a:t>LINAC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0964773"/>
                  </a:ext>
                </a:extLst>
              </a:tr>
              <a:tr h="5034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200" dirty="0"/>
                        <a:t>Injection and storage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545976"/>
                  </a:ext>
                </a:extLst>
              </a:tr>
              <a:tr h="51155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400" dirty="0"/>
                        <a:t>Storage magnet</a:t>
                      </a:r>
                      <a:endParaRPr kumimoji="1" lang="ja-JP" alt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6859631"/>
                  </a:ext>
                </a:extLst>
              </a:tr>
              <a:tr h="5034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400" dirty="0"/>
                        <a:t>Detector</a:t>
                      </a:r>
                      <a:endParaRPr kumimoji="1" lang="ja-JP" alt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6598937"/>
                  </a:ext>
                </a:extLst>
              </a:tr>
              <a:tr h="51155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400" dirty="0"/>
                        <a:t>DAQ and computing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762930"/>
                  </a:ext>
                </a:extLst>
              </a:tr>
              <a:tr h="5034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400" dirty="0"/>
                        <a:t>Analysis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124323"/>
                  </a:ext>
                </a:extLst>
              </a:tr>
            </a:tbl>
          </a:graphicData>
        </a:graphic>
      </p:graphicFrame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1DEA436A-0B87-5542-9032-90415614AE3A}"/>
              </a:ext>
            </a:extLst>
          </p:cNvPr>
          <p:cNvSpPr/>
          <p:nvPr/>
        </p:nvSpPr>
        <p:spPr>
          <a:xfrm>
            <a:off x="4113576" y="2418297"/>
            <a:ext cx="4049728" cy="50362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0000FF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31EB9D0-F137-CF4E-8D13-66845A23F9AB}"/>
              </a:ext>
            </a:extLst>
          </p:cNvPr>
          <p:cNvSpPr/>
          <p:nvPr/>
        </p:nvSpPr>
        <p:spPr>
          <a:xfrm>
            <a:off x="5123851" y="2941261"/>
            <a:ext cx="3034630" cy="48241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0000FF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8B373D4B-59B3-6542-A5C9-6A4D952552D7}"/>
              </a:ext>
            </a:extLst>
          </p:cNvPr>
          <p:cNvSpPr/>
          <p:nvPr/>
        </p:nvSpPr>
        <p:spPr>
          <a:xfrm>
            <a:off x="5123852" y="3450264"/>
            <a:ext cx="4021103" cy="46880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0000FF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5E5AC7D4-930F-054D-836D-DB8C9A9AABC6}"/>
              </a:ext>
            </a:extLst>
          </p:cNvPr>
          <p:cNvSpPr/>
          <p:nvPr/>
        </p:nvSpPr>
        <p:spPr>
          <a:xfrm>
            <a:off x="6133680" y="3958312"/>
            <a:ext cx="3017091" cy="47365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0000FF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343D9A8D-C369-B640-BD0B-A4BBFF94F2E7}"/>
              </a:ext>
            </a:extLst>
          </p:cNvPr>
          <p:cNvSpPr/>
          <p:nvPr/>
        </p:nvSpPr>
        <p:spPr>
          <a:xfrm>
            <a:off x="5123852" y="4450855"/>
            <a:ext cx="4047636" cy="4912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0000FF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2F2030B1-2FCA-0141-90C4-4CD014992B67}"/>
              </a:ext>
            </a:extLst>
          </p:cNvPr>
          <p:cNvSpPr/>
          <p:nvPr/>
        </p:nvSpPr>
        <p:spPr>
          <a:xfrm>
            <a:off x="3087242" y="4954743"/>
            <a:ext cx="5071240" cy="49550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0000FF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2DD066C-3944-5B4A-94D7-B8F70BC4D616}"/>
              </a:ext>
            </a:extLst>
          </p:cNvPr>
          <p:cNvSpPr txBox="1"/>
          <p:nvPr/>
        </p:nvSpPr>
        <p:spPr>
          <a:xfrm>
            <a:off x="3096613" y="3083950"/>
            <a:ext cx="1282402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✓ Ionization test @S2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B9D5D4D-0476-B54C-9BAB-89684215155E}"/>
              </a:ext>
            </a:extLst>
          </p:cNvPr>
          <p:cNvSpPr/>
          <p:nvPr/>
        </p:nvSpPr>
        <p:spPr>
          <a:xfrm>
            <a:off x="3107270" y="1897026"/>
            <a:ext cx="3035741" cy="44962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0000FF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9A5BC18E-6702-8D4B-B5DA-A9C8C5C956AE}"/>
              </a:ext>
            </a:extLst>
          </p:cNvPr>
          <p:cNvSpPr txBox="1"/>
          <p:nvPr/>
        </p:nvSpPr>
        <p:spPr>
          <a:xfrm>
            <a:off x="3078549" y="2057188"/>
            <a:ext cx="1093248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✓Beam at H1 area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0BDC632-F694-9543-8D1E-CD042A8CE866}"/>
              </a:ext>
            </a:extLst>
          </p:cNvPr>
          <p:cNvSpPr/>
          <p:nvPr/>
        </p:nvSpPr>
        <p:spPr>
          <a:xfrm>
            <a:off x="4115669" y="1503538"/>
            <a:ext cx="6061396" cy="196715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6DC1B4C-5B6C-B147-A945-B13D02E6F3A8}"/>
              </a:ext>
            </a:extLst>
          </p:cNvPr>
          <p:cNvSpPr/>
          <p:nvPr/>
        </p:nvSpPr>
        <p:spPr>
          <a:xfrm>
            <a:off x="6167118" y="1125470"/>
            <a:ext cx="2977836" cy="325156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7F674F8B-2DD7-1A48-8100-5B488E33CC6E}"/>
              </a:ext>
            </a:extLst>
          </p:cNvPr>
          <p:cNvSpPr/>
          <p:nvPr/>
        </p:nvSpPr>
        <p:spPr>
          <a:xfrm>
            <a:off x="5153758" y="1422273"/>
            <a:ext cx="4017730" cy="275773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F577F98B-AAE4-DE42-9E4E-E735C8F9411E}"/>
              </a:ext>
            </a:extLst>
          </p:cNvPr>
          <p:cNvSpPr/>
          <p:nvPr/>
        </p:nvSpPr>
        <p:spPr>
          <a:xfrm>
            <a:off x="3087241" y="1634801"/>
            <a:ext cx="7089824" cy="76189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286F266-484E-634A-A7C3-E29DB1BC6AC3}"/>
              </a:ext>
            </a:extLst>
          </p:cNvPr>
          <p:cNvSpPr/>
          <p:nvPr/>
        </p:nvSpPr>
        <p:spPr>
          <a:xfrm>
            <a:off x="3128984" y="5475029"/>
            <a:ext cx="3994969" cy="49687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0000FF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E64A8950-FC5D-B64F-8959-0530108A384B}"/>
              </a:ext>
            </a:extLst>
          </p:cNvPr>
          <p:cNvSpPr/>
          <p:nvPr/>
        </p:nvSpPr>
        <p:spPr>
          <a:xfrm>
            <a:off x="3128983" y="6017096"/>
            <a:ext cx="3994970" cy="45805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0000FF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C4755DB-AD8D-A950-C75E-33DF6ADF8569}"/>
              </a:ext>
            </a:extLst>
          </p:cNvPr>
          <p:cNvSpPr txBox="1"/>
          <p:nvPr/>
        </p:nvSpPr>
        <p:spPr>
          <a:xfrm>
            <a:off x="2602137" y="718609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JFY</a:t>
            </a:r>
            <a:endParaRPr lang="ja-JP" altLang="en-US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BB7C2590-757E-FB44-97DA-C5B0B8F12BCE}"/>
              </a:ext>
            </a:extLst>
          </p:cNvPr>
          <p:cNvSpPr txBox="1"/>
          <p:nvPr/>
        </p:nvSpPr>
        <p:spPr>
          <a:xfrm>
            <a:off x="4241598" y="2498327"/>
            <a:ext cx="876843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Final design</a:t>
            </a:r>
            <a:r>
              <a:rPr lang="ja-JP" altLang="en-US" sz="110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 ★ 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C3CC231F-66A2-754C-B0F2-C6874D5A5AD3}"/>
              </a:ext>
            </a:extLst>
          </p:cNvPr>
          <p:cNvSpPr txBox="1"/>
          <p:nvPr/>
        </p:nvSpPr>
        <p:spPr>
          <a:xfrm>
            <a:off x="3924908" y="5106967"/>
            <a:ext cx="1526059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✓ Quoter vane p</a:t>
            </a:r>
            <a:r>
              <a:rPr lang="en-US" altLang="ja-JP" sz="1100" dirty="0" err="1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rototype</a:t>
            </a:r>
            <a:endParaRPr lang="en-US" altLang="ja-JP" sz="1100" dirty="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5B886749-0EF4-AA4C-B115-6ED3B1348216}"/>
              </a:ext>
            </a:extLst>
          </p:cNvPr>
          <p:cNvSpPr txBox="1"/>
          <p:nvPr/>
        </p:nvSpPr>
        <p:spPr>
          <a:xfrm>
            <a:off x="3901738" y="5479758"/>
            <a:ext cx="1150956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✓ grid service open</a:t>
            </a:r>
            <a:endParaRPr lang="ja-JP" altLang="en-US" sz="1100" dirty="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1C8B3A61-7D40-BF48-B98F-C10E93A13A0B}"/>
              </a:ext>
            </a:extLst>
          </p:cNvPr>
          <p:cNvSpPr txBox="1"/>
          <p:nvPr/>
        </p:nvSpPr>
        <p:spPr>
          <a:xfrm>
            <a:off x="4368394" y="5658693"/>
            <a:ext cx="1320874" cy="338554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 dirty="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common computing</a:t>
            </a:r>
          </a:p>
          <a:p>
            <a:pPr>
              <a:defRPr/>
            </a:pP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resource usage start</a:t>
            </a:r>
            <a:endParaRPr lang="ja-JP" altLang="en-US" sz="1100" dirty="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69B90996-9386-924C-7FFC-77B5BFF86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20A5-4D80-0345-8E57-4B1E9830E180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15A05CEC-A8DC-BE4C-8398-78824585D79A}"/>
              </a:ext>
            </a:extLst>
          </p:cNvPr>
          <p:cNvSpPr/>
          <p:nvPr/>
        </p:nvSpPr>
        <p:spPr>
          <a:xfrm>
            <a:off x="9185157" y="1870118"/>
            <a:ext cx="280546" cy="46289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7CFF72E-380A-EA47-889D-173C348409DC}"/>
              </a:ext>
            </a:extLst>
          </p:cNvPr>
          <p:cNvSpPr/>
          <p:nvPr/>
        </p:nvSpPr>
        <p:spPr>
          <a:xfrm>
            <a:off x="9463383" y="1860145"/>
            <a:ext cx="724556" cy="4628938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 panose="020F0502020204030204"/>
              <a:ea typeface="游ゴシック" panose="020B0400000000000000" pitchFamily="34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5209A65C-3EE6-B74D-9B99-A41A9AD0F66F}"/>
              </a:ext>
            </a:extLst>
          </p:cNvPr>
          <p:cNvSpPr txBox="1"/>
          <p:nvPr/>
        </p:nvSpPr>
        <p:spPr>
          <a:xfrm rot="16200000">
            <a:off x="8512863" y="2538716"/>
            <a:ext cx="1635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06A91B"/>
                </a:solidFill>
                <a:latin typeface="Calibri" panose="020F0502020204030204"/>
                <a:ea typeface="メイリオ" panose="020B0604030504040204" pitchFamily="34" charset="-128"/>
              </a:rPr>
              <a:t>Commissioning</a:t>
            </a:r>
            <a:endParaRPr lang="ja-JP" altLang="en-US" b="1">
              <a:solidFill>
                <a:srgbClr val="06A91B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CA3064D5-3A6F-DA41-9933-E2F3E5DC9A4A}"/>
              </a:ext>
            </a:extLst>
          </p:cNvPr>
          <p:cNvSpPr txBox="1"/>
          <p:nvPr/>
        </p:nvSpPr>
        <p:spPr>
          <a:xfrm rot="16200000">
            <a:off x="9065694" y="2479887"/>
            <a:ext cx="1644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sz="2400" b="1" dirty="0">
                <a:solidFill>
                  <a:srgbClr val="FF8900"/>
                </a:solidFill>
                <a:latin typeface="Calibri" panose="020F0502020204030204"/>
                <a:ea typeface="メイリオ" panose="020B0604030504040204" pitchFamily="34" charset="-128"/>
              </a:rPr>
              <a:t>Data taking</a:t>
            </a:r>
            <a:endParaRPr lang="ja-JP" altLang="en-US" sz="2400" b="1">
              <a:solidFill>
                <a:srgbClr val="FF8900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84583043-13A9-624D-8CA2-7FA02ADC28AC}"/>
              </a:ext>
            </a:extLst>
          </p:cNvPr>
          <p:cNvSpPr txBox="1"/>
          <p:nvPr/>
        </p:nvSpPr>
        <p:spPr>
          <a:xfrm>
            <a:off x="6382709" y="3710608"/>
            <a:ext cx="974626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4.3 MeV@ H2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402E5869-B14F-B74F-B1C3-A9200A724E9F}"/>
              </a:ext>
            </a:extLst>
          </p:cNvPr>
          <p:cNvSpPr txBox="1"/>
          <p:nvPr/>
        </p:nvSpPr>
        <p:spPr>
          <a:xfrm>
            <a:off x="9027261" y="4149777"/>
            <a:ext cx="1033937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muon injection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F1A28D57-BF66-F343-9284-40BB7460B57A}"/>
              </a:ext>
            </a:extLst>
          </p:cNvPr>
          <p:cNvSpPr txBox="1"/>
          <p:nvPr/>
        </p:nvSpPr>
        <p:spPr>
          <a:xfrm>
            <a:off x="6206837" y="3107512"/>
            <a:ext cx="1325684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Ionization test at H2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D4EB30ED-1791-9443-9B17-9ACF5EC18413}"/>
              </a:ext>
            </a:extLst>
          </p:cNvPr>
          <p:cNvSpPr txBox="1"/>
          <p:nvPr/>
        </p:nvSpPr>
        <p:spPr>
          <a:xfrm>
            <a:off x="6180612" y="5106968"/>
            <a:ext cx="1489190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Mass production ready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E4C736CE-4CB0-D341-9544-BAFBE5A9EC24}"/>
              </a:ext>
            </a:extLst>
          </p:cNvPr>
          <p:cNvSpPr txBox="1"/>
          <p:nvPr/>
        </p:nvSpPr>
        <p:spPr>
          <a:xfrm>
            <a:off x="5153759" y="3537266"/>
            <a:ext cx="1529265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80keV acceleration@S2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F78C7D6D-0400-444D-85B1-E21E63295275}"/>
              </a:ext>
            </a:extLst>
          </p:cNvPr>
          <p:cNvSpPr txBox="1"/>
          <p:nvPr/>
        </p:nvSpPr>
        <p:spPr>
          <a:xfrm>
            <a:off x="7986338" y="3621400"/>
            <a:ext cx="1362552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fabrication complete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2B684761-A34A-2447-B346-EC9E427C2513}"/>
              </a:ext>
            </a:extLst>
          </p:cNvPr>
          <p:cNvSpPr txBox="1"/>
          <p:nvPr/>
        </p:nvSpPr>
        <p:spPr>
          <a:xfrm>
            <a:off x="9023183" y="3471884"/>
            <a:ext cx="724557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210 MeV 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22E7D4E-E85D-C14A-A44B-D687FB66727F}"/>
              </a:ext>
            </a:extLst>
          </p:cNvPr>
          <p:cNvSpPr txBox="1"/>
          <p:nvPr/>
        </p:nvSpPr>
        <p:spPr>
          <a:xfrm>
            <a:off x="6159100" y="4585388"/>
            <a:ext cx="918521" cy="338554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B-field probe</a:t>
            </a:r>
          </a:p>
          <a:p>
            <a:pPr>
              <a:defRPr/>
            </a:pP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ready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2EADF3B8-C9DB-D743-A299-D0C790B0134C}"/>
              </a:ext>
            </a:extLst>
          </p:cNvPr>
          <p:cNvSpPr txBox="1"/>
          <p:nvPr/>
        </p:nvSpPr>
        <p:spPr>
          <a:xfrm>
            <a:off x="8092520" y="4475982"/>
            <a:ext cx="514564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Install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43DC5C87-217B-FD48-8218-446A1563D5A1}"/>
              </a:ext>
            </a:extLst>
          </p:cNvPr>
          <p:cNvSpPr txBox="1"/>
          <p:nvPr/>
        </p:nvSpPr>
        <p:spPr>
          <a:xfrm>
            <a:off x="8641586" y="4701657"/>
            <a:ext cx="1062791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Shimming done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5C426AD3-BFFF-7545-B6F4-D96228494F17}"/>
              </a:ext>
            </a:extLst>
          </p:cNvPr>
          <p:cNvSpPr txBox="1"/>
          <p:nvPr/>
        </p:nvSpPr>
        <p:spPr>
          <a:xfrm>
            <a:off x="5153760" y="4082319"/>
            <a:ext cx="1253548" cy="338554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Completion of</a:t>
            </a:r>
          </a:p>
          <a:p>
            <a:pPr>
              <a:defRPr/>
            </a:pP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electron injection test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BD5E7538-DA64-8B4C-B634-C80EC564BD16}"/>
              </a:ext>
            </a:extLst>
          </p:cNvPr>
          <p:cNvSpPr txBox="1"/>
          <p:nvPr/>
        </p:nvSpPr>
        <p:spPr>
          <a:xfrm>
            <a:off x="6055705" y="2057188"/>
            <a:ext cx="1125308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Beam at H2 area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0A88FD4F-B2CA-EC4A-83A0-B958B6A1BC10}"/>
              </a:ext>
            </a:extLst>
          </p:cNvPr>
          <p:cNvSpPr txBox="1"/>
          <p:nvPr/>
        </p:nvSpPr>
        <p:spPr>
          <a:xfrm>
            <a:off x="8000182" y="2525250"/>
            <a:ext cx="836768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 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Completion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D01556F7-1A7C-6849-BCF4-A259276F9D42}"/>
              </a:ext>
            </a:extLst>
          </p:cNvPr>
          <p:cNvSpPr txBox="1"/>
          <p:nvPr/>
        </p:nvSpPr>
        <p:spPr>
          <a:xfrm>
            <a:off x="8485051" y="5055109"/>
            <a:ext cx="807913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Installation</a:t>
            </a:r>
            <a:endParaRPr lang="ja-JP" altLang="en-US" sz="110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5E430BC-BD44-D547-9552-C0E1ECD059E4}"/>
              </a:ext>
            </a:extLst>
          </p:cNvPr>
          <p:cNvSpPr txBox="1"/>
          <p:nvPr/>
        </p:nvSpPr>
        <p:spPr>
          <a:xfrm>
            <a:off x="5978706" y="6076360"/>
            <a:ext cx="1550104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 dirty="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Tracking software ready</a:t>
            </a:r>
            <a:endParaRPr lang="ja-JP" altLang="en-US" sz="1100" dirty="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291573D1-5BFC-2240-8C87-AA888EFF61D0}"/>
              </a:ext>
            </a:extLst>
          </p:cNvPr>
          <p:cNvSpPr txBox="1"/>
          <p:nvPr/>
        </p:nvSpPr>
        <p:spPr>
          <a:xfrm>
            <a:off x="7019278" y="6268024"/>
            <a:ext cx="1529265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 dirty="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Analysis software ready</a:t>
            </a:r>
            <a:endParaRPr lang="ja-JP" altLang="en-US" sz="1100" dirty="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090F5EA-A65A-D24E-A32C-EA672971CEC6}"/>
              </a:ext>
            </a:extLst>
          </p:cNvPr>
          <p:cNvSpPr txBox="1"/>
          <p:nvPr/>
        </p:nvSpPr>
        <p:spPr>
          <a:xfrm>
            <a:off x="6980907" y="5806005"/>
            <a:ext cx="525785" cy="169277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 dirty="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Ready</a:t>
            </a:r>
            <a:endParaRPr lang="ja-JP" altLang="en-US" sz="1100" dirty="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D767B9C7-2103-4F45-B092-BDBF9E7F1A64}"/>
              </a:ext>
            </a:extLst>
          </p:cNvPr>
          <p:cNvSpPr txBox="1"/>
          <p:nvPr/>
        </p:nvSpPr>
        <p:spPr>
          <a:xfrm>
            <a:off x="5843880" y="5477598"/>
            <a:ext cx="1916687" cy="338554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ja-JP" altLang="en-US" sz="1100" dirty="0">
                <a:solidFill>
                  <a:srgbClr val="FF0000"/>
                </a:solidFill>
                <a:latin typeface="Calibri" panose="020F0502020204030204"/>
                <a:ea typeface="メイリオ" panose="020B0604030504040204" pitchFamily="34" charset="-128"/>
              </a:rPr>
              <a:t>★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small DAQ system</a:t>
            </a:r>
            <a:b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</a:b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                     operation</a:t>
            </a:r>
            <a:r>
              <a:rPr lang="ja-JP" altLang="en-US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 </a:t>
            </a:r>
            <a:r>
              <a:rPr lang="en-US" altLang="ja-JP" sz="1100" dirty="0">
                <a:solidFill>
                  <a:prstClr val="black"/>
                </a:solidFill>
                <a:latin typeface="Calibri" panose="020F0502020204030204"/>
                <a:ea typeface="メイリオ" panose="020B0604030504040204" pitchFamily="34" charset="-128"/>
              </a:rPr>
              <a:t>test</a:t>
            </a:r>
            <a:endParaRPr lang="ja-JP" altLang="en-US" sz="1100" dirty="0">
              <a:solidFill>
                <a:prstClr val="black"/>
              </a:solidFill>
              <a:latin typeface="Calibri" panose="020F0502020204030204"/>
              <a:ea typeface="メイリオ" panose="020B0604030504040204" pitchFamily="34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F955362-F3AA-F982-AFCC-C017678F11A8}"/>
              </a:ext>
            </a:extLst>
          </p:cNvPr>
          <p:cNvSpPr txBox="1"/>
          <p:nvPr/>
        </p:nvSpPr>
        <p:spPr>
          <a:xfrm>
            <a:off x="5258746" y="1884428"/>
            <a:ext cx="856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</a:rPr>
              <a:t>Funding</a:t>
            </a:r>
          </a:p>
          <a:p>
            <a:r>
              <a:rPr lang="en-US" altLang="ja-JP" sz="1200" b="1" dirty="0">
                <a:solidFill>
                  <a:schemeClr val="bg1"/>
                </a:solidFill>
              </a:rPr>
              <a:t>Secured!</a:t>
            </a:r>
            <a:endParaRPr lang="ja-JP" altLang="en-US" sz="1200" b="1">
              <a:solidFill>
                <a:schemeClr val="bg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1A92B03-9AAB-1FB7-47D7-46484D238E0F}"/>
              </a:ext>
            </a:extLst>
          </p:cNvPr>
          <p:cNvSpPr txBox="1"/>
          <p:nvPr/>
        </p:nvSpPr>
        <p:spPr>
          <a:xfrm>
            <a:off x="3524027" y="6520347"/>
            <a:ext cx="741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altLang="ja-JP" dirty="0"/>
              <a:t>might be delayed, depending on budget approved by government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396320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B32384-1533-1D39-4CB2-DD73AB815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8D26A6-528A-1E12-714E-AA99E14F4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Major Physics </a:t>
            </a:r>
            <a:r>
              <a:rPr kumimoji="1" lang="en-US" altLang="ja-JP" dirty="0"/>
              <a:t>Projects at J-PARC with Superconducting Magnets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08A06D-35E5-1777-8D3B-6B9995DC3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4143" y="2079170"/>
            <a:ext cx="8142514" cy="3901849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Under construction</a:t>
            </a:r>
          </a:p>
          <a:p>
            <a:pPr lvl="1"/>
            <a:r>
              <a:rPr kumimoji="1" lang="en-US" altLang="ja-JP" sz="3200" dirty="0"/>
              <a:t>COMET</a:t>
            </a:r>
            <a:r>
              <a:rPr kumimoji="1" lang="en-US" altLang="ja-JP" dirty="0"/>
              <a:t> (Coherent Muon to Electron Transition)</a:t>
            </a:r>
            <a:endParaRPr kumimoji="1" lang="en-US" altLang="ja-JP" sz="3200" dirty="0"/>
          </a:p>
          <a:p>
            <a:pPr lvl="1"/>
            <a:r>
              <a:rPr lang="en-US" altLang="ja-JP" sz="3200" dirty="0"/>
              <a:t>g-2/EDM experiment</a:t>
            </a:r>
          </a:p>
          <a:p>
            <a:pPr lvl="1"/>
            <a:endParaRPr kumimoji="1" lang="en-US" altLang="ja-JP" sz="3200" dirty="0"/>
          </a:p>
          <a:p>
            <a:r>
              <a:rPr lang="en-US" altLang="ja-JP" sz="3600" dirty="0"/>
              <a:t>Being proposed</a:t>
            </a:r>
          </a:p>
          <a:p>
            <a:pPr lvl="1"/>
            <a:r>
              <a:rPr kumimoji="1" lang="en-US" altLang="ja-JP" sz="3200" b="1" dirty="0">
                <a:solidFill>
                  <a:srgbClr val="FF0000"/>
                </a:solidFill>
              </a:rPr>
              <a:t>MLF 2</a:t>
            </a:r>
            <a:r>
              <a:rPr kumimoji="1" lang="en-US" altLang="ja-JP" sz="3200" b="1" baseline="30000" dirty="0">
                <a:solidFill>
                  <a:srgbClr val="FF0000"/>
                </a:solidFill>
              </a:rPr>
              <a:t>nd</a:t>
            </a:r>
            <a:r>
              <a:rPr kumimoji="1" lang="en-US" altLang="ja-JP" sz="3200" b="1" dirty="0">
                <a:solidFill>
                  <a:srgbClr val="FF0000"/>
                </a:solidFill>
              </a:rPr>
              <a:t> Target Station</a:t>
            </a:r>
            <a:endParaRPr kumimoji="1" lang="ja-JP" altLang="en-US" sz="32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363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D7CC79-4032-35F2-4B1E-7D2946BEF7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0CB1B3-6376-892B-9993-6758189BF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Major Physics </a:t>
            </a:r>
            <a:r>
              <a:rPr kumimoji="1" lang="en-US" altLang="ja-JP" dirty="0"/>
              <a:t>Projects at J-PARC with Superconducting Magnets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CBC6C7A-274B-7E50-823F-EC9D520914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4143" y="2079170"/>
            <a:ext cx="8142514" cy="3901849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Under construction</a:t>
            </a:r>
          </a:p>
          <a:p>
            <a:pPr lvl="1"/>
            <a:r>
              <a:rPr kumimoji="1" lang="en-US" altLang="ja-JP" sz="3200" dirty="0">
                <a:solidFill>
                  <a:schemeClr val="accent2"/>
                </a:solidFill>
              </a:rPr>
              <a:t>COMET</a:t>
            </a:r>
            <a:r>
              <a:rPr kumimoji="1" lang="en-US" altLang="ja-JP" dirty="0">
                <a:solidFill>
                  <a:schemeClr val="accent2"/>
                </a:solidFill>
              </a:rPr>
              <a:t> (Coherent Muon to Electron Transition)</a:t>
            </a:r>
            <a:endParaRPr kumimoji="1" lang="en-US" altLang="ja-JP" sz="3200" dirty="0">
              <a:solidFill>
                <a:schemeClr val="accent2"/>
              </a:solidFill>
            </a:endParaRPr>
          </a:p>
          <a:p>
            <a:pPr lvl="1"/>
            <a:r>
              <a:rPr lang="en-US" altLang="ja-JP" sz="3200" dirty="0">
                <a:solidFill>
                  <a:schemeClr val="accent5"/>
                </a:solidFill>
              </a:rPr>
              <a:t>g-2/EDM experiment</a:t>
            </a:r>
          </a:p>
          <a:p>
            <a:pPr lvl="1"/>
            <a:endParaRPr kumimoji="1" lang="en-US" altLang="ja-JP" sz="3200" dirty="0"/>
          </a:p>
          <a:p>
            <a:r>
              <a:rPr lang="en-US" altLang="ja-JP" sz="3600" dirty="0"/>
              <a:t>Being proposed</a:t>
            </a:r>
          </a:p>
          <a:p>
            <a:pPr lvl="1"/>
            <a:r>
              <a:rPr kumimoji="1" lang="en-US" altLang="ja-JP" sz="3200" dirty="0">
                <a:solidFill>
                  <a:srgbClr val="FF0000"/>
                </a:solidFill>
              </a:rPr>
              <a:t>MLF 2</a:t>
            </a:r>
            <a:r>
              <a:rPr kumimoji="1" lang="en-US" altLang="ja-JP" sz="3200" baseline="30000" dirty="0">
                <a:solidFill>
                  <a:srgbClr val="FF0000"/>
                </a:solidFill>
              </a:rPr>
              <a:t>nd</a:t>
            </a:r>
            <a:r>
              <a:rPr kumimoji="1" lang="en-US" altLang="ja-JP" sz="3200" dirty="0">
                <a:solidFill>
                  <a:srgbClr val="FF0000"/>
                </a:solidFill>
              </a:rPr>
              <a:t> Target Station</a:t>
            </a:r>
            <a:endParaRPr kumimoji="1" lang="ja-JP" altLang="en-US" sz="3200"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F51A328-F87B-FB18-12C1-D3ED235F20F9}"/>
              </a:ext>
            </a:extLst>
          </p:cNvPr>
          <p:cNvGrpSpPr>
            <a:grpSpLocks noChangeAspect="1"/>
          </p:cNvGrpSpPr>
          <p:nvPr/>
        </p:nvGrpSpPr>
        <p:grpSpPr>
          <a:xfrm>
            <a:off x="6307635" y="3565344"/>
            <a:ext cx="5738044" cy="2415676"/>
            <a:chOff x="4106788" y="637284"/>
            <a:chExt cx="7780412" cy="3275497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E1705631-4114-A373-634B-CAD16B9CDF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64"/>
            <a:stretch/>
          </p:blipFill>
          <p:spPr>
            <a:xfrm>
              <a:off x="4106788" y="637284"/>
              <a:ext cx="7780412" cy="3275497"/>
            </a:xfrm>
            <a:prstGeom prst="rect">
              <a:avLst/>
            </a:prstGeom>
          </p:spPr>
        </p:pic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D9688F0-E09C-B96A-DD89-F628FE93B745}"/>
                </a:ext>
              </a:extLst>
            </p:cNvPr>
            <p:cNvSpPr txBox="1"/>
            <p:nvPr/>
          </p:nvSpPr>
          <p:spPr>
            <a:xfrm>
              <a:off x="6268812" y="2891355"/>
              <a:ext cx="1600452" cy="813783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30196"/>
              </a:schemeClr>
            </a:solidFill>
            <a:ln w="19050">
              <a:solidFill>
                <a:srgbClr val="00FF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Neutrino Experimental Facility</a:t>
              </a:r>
              <a:endParaRPr kumimoji="1" lang="ja-JP" altLang="en-US" sz="1100" b="1" dirty="0">
                <a:ln w="3175">
                  <a:solidFill>
                    <a:sysClr val="windowText" lastClr="000000"/>
                  </a:solidFill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BB4C9C5E-1D1F-0559-4583-4F0205CB00A8}"/>
                </a:ext>
              </a:extLst>
            </p:cNvPr>
            <p:cNvSpPr/>
            <p:nvPr/>
          </p:nvSpPr>
          <p:spPr>
            <a:xfrm>
              <a:off x="4170728" y="3346926"/>
              <a:ext cx="1600452" cy="4702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6504C69-118A-490A-714A-9918C4F769D3}"/>
                </a:ext>
              </a:extLst>
            </p:cNvPr>
            <p:cNvGrpSpPr/>
            <p:nvPr/>
          </p:nvGrpSpPr>
          <p:grpSpPr>
            <a:xfrm>
              <a:off x="7913397" y="2227860"/>
              <a:ext cx="1852844" cy="753086"/>
              <a:chOff x="5971953" y="3359002"/>
              <a:chExt cx="2749383" cy="1117483"/>
            </a:xfrm>
          </p:grpSpPr>
          <p:sp>
            <p:nvSpPr>
              <p:cNvPr id="36" name="フリーフォーム: 図形 190">
                <a:extLst>
                  <a:ext uri="{FF2B5EF4-FFF2-40B4-BE49-F238E27FC236}">
                    <a16:creationId xmlns:a16="http://schemas.microsoft.com/office/drawing/2014/main" id="{BCF1D5E8-ADCF-CD35-ACFC-FFC3A2416FBD}"/>
                  </a:ext>
                </a:extLst>
              </p:cNvPr>
              <p:cNvSpPr/>
              <p:nvPr/>
            </p:nvSpPr>
            <p:spPr>
              <a:xfrm>
                <a:off x="5971953" y="3359002"/>
                <a:ext cx="1232916" cy="842950"/>
              </a:xfrm>
              <a:custGeom>
                <a:avLst/>
                <a:gdLst>
                  <a:gd name="connsiteX0" fmla="*/ 0 w 1280160"/>
                  <a:gd name="connsiteY0" fmla="*/ 0 h 842840"/>
                  <a:gd name="connsiteX1" fmla="*/ 318052 w 1280160"/>
                  <a:gd name="connsiteY1" fmla="*/ 178904 h 842840"/>
                  <a:gd name="connsiteX2" fmla="*/ 981986 w 1280160"/>
                  <a:gd name="connsiteY2" fmla="*/ 731520 h 842840"/>
                  <a:gd name="connsiteX3" fmla="*/ 1280160 w 1280160"/>
                  <a:gd name="connsiteY3" fmla="*/ 838863 h 842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0" h="842840">
                    <a:moveTo>
                      <a:pt x="0" y="0"/>
                    </a:moveTo>
                    <a:cubicBezTo>
                      <a:pt x="77194" y="28492"/>
                      <a:pt x="154388" y="56984"/>
                      <a:pt x="318052" y="178904"/>
                    </a:cubicBezTo>
                    <a:cubicBezTo>
                      <a:pt x="481716" y="300824"/>
                      <a:pt x="821635" y="621527"/>
                      <a:pt x="981986" y="731520"/>
                    </a:cubicBezTo>
                    <a:cubicBezTo>
                      <a:pt x="1142337" y="841513"/>
                      <a:pt x="1170830" y="850790"/>
                      <a:pt x="1280160" y="838863"/>
                    </a:cubicBezTo>
                  </a:path>
                </a:pathLst>
              </a:custGeom>
              <a:ln w="44450" cap="rnd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DA72FF7B-62C4-5D89-6AC1-7EC2088618A5}"/>
                  </a:ext>
                </a:extLst>
              </p:cNvPr>
              <p:cNvSpPr/>
              <p:nvPr/>
            </p:nvSpPr>
            <p:spPr>
              <a:xfrm>
                <a:off x="7409622" y="3936220"/>
                <a:ext cx="1311714" cy="540265"/>
              </a:xfrm>
              <a:prstGeom prst="rect">
                <a:avLst/>
              </a:prstGeom>
              <a:noFill/>
              <a:ln w="44450" cap="rnd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8" name="直線矢印コネクタ 37">
                <a:extLst>
                  <a:ext uri="{FF2B5EF4-FFF2-40B4-BE49-F238E27FC236}">
                    <a16:creationId xmlns:a16="http://schemas.microsoft.com/office/drawing/2014/main" id="{9157C2CA-B87C-CB89-F931-624AFA3CD8B6}"/>
                  </a:ext>
                </a:extLst>
              </p:cNvPr>
              <p:cNvCxnSpPr>
                <a:cxnSpLocks/>
                <a:stCxn id="36" idx="3"/>
              </p:cNvCxnSpPr>
              <p:nvPr/>
            </p:nvCxnSpPr>
            <p:spPr>
              <a:xfrm>
                <a:off x="7204869" y="4197974"/>
                <a:ext cx="1358203" cy="8167"/>
              </a:xfrm>
              <a:prstGeom prst="straightConnector1">
                <a:avLst/>
              </a:prstGeom>
              <a:ln w="44450" cap="rnd">
                <a:solidFill>
                  <a:srgbClr val="FF0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F2AF9DE8-A824-3300-B641-552D30DE52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47608" y="1940128"/>
              <a:ext cx="758225" cy="1078395"/>
            </a:xfrm>
            <a:prstGeom prst="straightConnector1">
              <a:avLst/>
            </a:prstGeom>
            <a:ln w="44450" cap="rnd">
              <a:solidFill>
                <a:srgbClr val="FF99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708BA685-9AC5-A488-5C69-25C8D2F4BC87}"/>
                </a:ext>
              </a:extLst>
            </p:cNvPr>
            <p:cNvGrpSpPr/>
            <p:nvPr/>
          </p:nvGrpSpPr>
          <p:grpSpPr>
            <a:xfrm>
              <a:off x="7913397" y="1657124"/>
              <a:ext cx="642125" cy="1894143"/>
              <a:chOff x="5971953" y="2512102"/>
              <a:chExt cx="952831" cy="2810666"/>
            </a:xfrm>
          </p:grpSpPr>
          <p:sp>
            <p:nvSpPr>
              <p:cNvPr id="34" name="フリーフォーム: 図形 169">
                <a:extLst>
                  <a:ext uri="{FF2B5EF4-FFF2-40B4-BE49-F238E27FC236}">
                    <a16:creationId xmlns:a16="http://schemas.microsoft.com/office/drawing/2014/main" id="{25E4C528-58B0-28C4-333D-B1F90295D7B2}"/>
                  </a:ext>
                </a:extLst>
              </p:cNvPr>
              <p:cNvSpPr/>
              <p:nvPr/>
            </p:nvSpPr>
            <p:spPr>
              <a:xfrm>
                <a:off x="5971953" y="2512102"/>
                <a:ext cx="952831" cy="524786"/>
              </a:xfrm>
              <a:custGeom>
                <a:avLst/>
                <a:gdLst>
                  <a:gd name="connsiteX0" fmla="*/ 1091991 w 1091991"/>
                  <a:gd name="connsiteY0" fmla="*/ 0 h 524786"/>
                  <a:gd name="connsiteX1" fmla="*/ 499619 w 1091991"/>
                  <a:gd name="connsiteY1" fmla="*/ 99391 h 524786"/>
                  <a:gd name="connsiteX2" fmla="*/ 197470 w 1091991"/>
                  <a:gd name="connsiteY2" fmla="*/ 210709 h 524786"/>
                  <a:gd name="connsiteX3" fmla="*/ 18565 w 1091991"/>
                  <a:gd name="connsiteY3" fmla="*/ 353833 h 524786"/>
                  <a:gd name="connsiteX4" fmla="*/ 14590 w 1091991"/>
                  <a:gd name="connsiteY4" fmla="*/ 524786 h 52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1991" h="524786">
                    <a:moveTo>
                      <a:pt x="1091991" y="0"/>
                    </a:moveTo>
                    <a:cubicBezTo>
                      <a:pt x="870348" y="32136"/>
                      <a:pt x="648706" y="64273"/>
                      <a:pt x="499619" y="99391"/>
                    </a:cubicBezTo>
                    <a:cubicBezTo>
                      <a:pt x="350532" y="134509"/>
                      <a:pt x="277646" y="168302"/>
                      <a:pt x="197470" y="210709"/>
                    </a:cubicBezTo>
                    <a:cubicBezTo>
                      <a:pt x="117294" y="253116"/>
                      <a:pt x="49045" y="301487"/>
                      <a:pt x="18565" y="353833"/>
                    </a:cubicBezTo>
                    <a:cubicBezTo>
                      <a:pt x="-11915" y="406179"/>
                      <a:pt x="1337" y="465482"/>
                      <a:pt x="14590" y="524786"/>
                    </a:cubicBezTo>
                  </a:path>
                </a:pathLst>
              </a:custGeom>
              <a:noFill/>
              <a:ln w="44450" cap="rnd">
                <a:solidFill>
                  <a:srgbClr val="66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5" name="直線矢印コネクタ 34">
                <a:extLst>
                  <a:ext uri="{FF2B5EF4-FFF2-40B4-BE49-F238E27FC236}">
                    <a16:creationId xmlns:a16="http://schemas.microsoft.com/office/drawing/2014/main" id="{0DBB90BA-C8DA-30B4-F6B2-D3D9795E21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79163" y="2984119"/>
                <a:ext cx="284804" cy="2338649"/>
              </a:xfrm>
              <a:prstGeom prst="straightConnector1">
                <a:avLst/>
              </a:prstGeom>
              <a:ln w="44450" cap="rnd">
                <a:solidFill>
                  <a:srgbClr val="66FFFF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09CFB3B1-377C-960D-BB5E-A6E97B16E9FD}"/>
                </a:ext>
              </a:extLst>
            </p:cNvPr>
            <p:cNvCxnSpPr>
              <a:stCxn id="31" idx="3"/>
            </p:cNvCxnSpPr>
            <p:nvPr/>
          </p:nvCxnSpPr>
          <p:spPr>
            <a:xfrm>
              <a:off x="7044840" y="2045018"/>
              <a:ext cx="699412" cy="1590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1296C96E-5CDC-38ED-65DF-4E2AB89CE448}"/>
                </a:ext>
              </a:extLst>
            </p:cNvPr>
            <p:cNvGrpSpPr/>
            <p:nvPr/>
          </p:nvGrpSpPr>
          <p:grpSpPr>
            <a:xfrm>
              <a:off x="7053008" y="2045958"/>
              <a:ext cx="2116601" cy="184868"/>
              <a:chOff x="4695246" y="3089082"/>
              <a:chExt cx="3140764" cy="274320"/>
            </a:xfrm>
          </p:grpSpPr>
          <p:cxnSp>
            <p:nvCxnSpPr>
              <p:cNvPr id="32" name="直線矢印コネクタ 31">
                <a:extLst>
                  <a:ext uri="{FF2B5EF4-FFF2-40B4-BE49-F238E27FC236}">
                    <a16:creationId xmlns:a16="http://schemas.microsoft.com/office/drawing/2014/main" id="{B5F2A46A-41D9-99D2-3C73-D37AFC440547}"/>
                  </a:ext>
                </a:extLst>
              </p:cNvPr>
              <p:cNvCxnSpPr>
                <a:cxnSpLocks/>
                <a:stCxn id="33" idx="2"/>
              </p:cNvCxnSpPr>
              <p:nvPr/>
            </p:nvCxnSpPr>
            <p:spPr>
              <a:xfrm flipV="1">
                <a:off x="6142384" y="3359002"/>
                <a:ext cx="1693626" cy="4400"/>
              </a:xfrm>
              <a:prstGeom prst="straightConnector1">
                <a:avLst/>
              </a:prstGeom>
              <a:ln w="44450" cap="rnd">
                <a:solidFill>
                  <a:srgbClr val="FF66FF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フリーフォーム: 図形 178">
                <a:extLst>
                  <a:ext uri="{FF2B5EF4-FFF2-40B4-BE49-F238E27FC236}">
                    <a16:creationId xmlns:a16="http://schemas.microsoft.com/office/drawing/2014/main" id="{CB4F8E86-5061-497B-83AA-A5B9401346F2}"/>
                  </a:ext>
                </a:extLst>
              </p:cNvPr>
              <p:cNvSpPr/>
              <p:nvPr/>
            </p:nvSpPr>
            <p:spPr>
              <a:xfrm>
                <a:off x="4695246" y="3089082"/>
                <a:ext cx="1447138" cy="274320"/>
              </a:xfrm>
              <a:custGeom>
                <a:avLst/>
                <a:gdLst>
                  <a:gd name="connsiteX0" fmla="*/ 0 w 1459065"/>
                  <a:gd name="connsiteY0" fmla="*/ 0 h 274320"/>
                  <a:gd name="connsiteX1" fmla="*/ 1013792 w 1459065"/>
                  <a:gd name="connsiteY1" fmla="*/ 226612 h 274320"/>
                  <a:gd name="connsiteX2" fmla="*/ 1459065 w 1459065"/>
                  <a:gd name="connsiteY2" fmla="*/ 27432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59065" h="274320">
                    <a:moveTo>
                      <a:pt x="0" y="0"/>
                    </a:moveTo>
                    <a:cubicBezTo>
                      <a:pt x="385307" y="90446"/>
                      <a:pt x="770615" y="180892"/>
                      <a:pt x="1013792" y="226612"/>
                    </a:cubicBezTo>
                    <a:cubicBezTo>
                      <a:pt x="1256969" y="272332"/>
                      <a:pt x="1358017" y="273326"/>
                      <a:pt x="1459065" y="274320"/>
                    </a:cubicBezTo>
                  </a:path>
                </a:pathLst>
              </a:custGeom>
              <a:noFill/>
              <a:ln w="44450" cap="rnd">
                <a:solidFill>
                  <a:srgbClr val="FF66FF"/>
                </a:solidFill>
                <a:tailEnd w="lg" len="lg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フリーフォーム: 図形 168">
              <a:extLst>
                <a:ext uri="{FF2B5EF4-FFF2-40B4-BE49-F238E27FC236}">
                  <a16:creationId xmlns:a16="http://schemas.microsoft.com/office/drawing/2014/main" id="{BFC876F7-E3F8-1426-84D6-8A6EF46A4202}"/>
                </a:ext>
              </a:extLst>
            </p:cNvPr>
            <p:cNvSpPr/>
            <p:nvPr/>
          </p:nvSpPr>
          <p:spPr>
            <a:xfrm>
              <a:off x="7090517" y="1659785"/>
              <a:ext cx="3678081" cy="1799493"/>
            </a:xfrm>
            <a:custGeom>
              <a:avLst/>
              <a:gdLst>
                <a:gd name="connsiteX0" fmla="*/ 0 w 5457800"/>
                <a:gd name="connsiteY0" fmla="*/ 644592 h 2670216"/>
                <a:gd name="connsiteX1" fmla="*/ 699715 w 5457800"/>
                <a:gd name="connsiteY1" fmla="*/ 1292624 h 2670216"/>
                <a:gd name="connsiteX2" fmla="*/ 2313830 w 5457800"/>
                <a:gd name="connsiteY2" fmla="*/ 2393879 h 2670216"/>
                <a:gd name="connsiteX3" fmla="*/ 2846567 w 5457800"/>
                <a:gd name="connsiteY3" fmla="*/ 2608565 h 2670216"/>
                <a:gd name="connsiteX4" fmla="*/ 3613868 w 5457800"/>
                <a:gd name="connsiteY4" fmla="*/ 2668199 h 2670216"/>
                <a:gd name="connsiteX5" fmla="*/ 4210216 w 5457800"/>
                <a:gd name="connsiteY5" fmla="*/ 2552906 h 2670216"/>
                <a:gd name="connsiteX6" fmla="*/ 4826442 w 5457800"/>
                <a:gd name="connsiteY6" fmla="*/ 2199072 h 2670216"/>
                <a:gd name="connsiteX7" fmla="*/ 5355204 w 5457800"/>
                <a:gd name="connsiteY7" fmla="*/ 1356234 h 2670216"/>
                <a:gd name="connsiteX8" fmla="*/ 5442668 w 5457800"/>
                <a:gd name="connsiteY8" fmla="*/ 1002401 h 2670216"/>
                <a:gd name="connsiteX9" fmla="*/ 5156421 w 5457800"/>
                <a:gd name="connsiteY9" fmla="*/ 676398 h 2670216"/>
                <a:gd name="connsiteX10" fmla="*/ 4738978 w 5457800"/>
                <a:gd name="connsiteY10" fmla="*/ 366297 h 2670216"/>
                <a:gd name="connsiteX11" fmla="*/ 4174435 w 5457800"/>
                <a:gd name="connsiteY11" fmla="*/ 115831 h 2670216"/>
                <a:gd name="connsiteX12" fmla="*/ 3518453 w 5457800"/>
                <a:gd name="connsiteY12" fmla="*/ 32342 h 2670216"/>
                <a:gd name="connsiteX13" fmla="*/ 2305879 w 5457800"/>
                <a:gd name="connsiteY13" fmla="*/ 537 h 2670216"/>
                <a:gd name="connsiteX14" fmla="*/ 1478943 w 5457800"/>
                <a:gd name="connsiteY14" fmla="*/ 32342 h 2670216"/>
                <a:gd name="connsiteX15" fmla="*/ 914400 w 5457800"/>
                <a:gd name="connsiteY15" fmla="*/ 235100 h 2670216"/>
                <a:gd name="connsiteX16" fmla="*/ 616226 w 5457800"/>
                <a:gd name="connsiteY16" fmla="*/ 632666 h 2670216"/>
                <a:gd name="connsiteX17" fmla="*/ 636105 w 5457800"/>
                <a:gd name="connsiteY17" fmla="*/ 946742 h 2670216"/>
                <a:gd name="connsiteX18" fmla="*/ 1089329 w 5457800"/>
                <a:gd name="connsiteY18" fmla="*/ 1582846 h 267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57800" h="2670216">
                  <a:moveTo>
                    <a:pt x="0" y="644592"/>
                  </a:moveTo>
                  <a:cubicBezTo>
                    <a:pt x="157038" y="822834"/>
                    <a:pt x="314077" y="1001076"/>
                    <a:pt x="699715" y="1292624"/>
                  </a:cubicBezTo>
                  <a:cubicBezTo>
                    <a:pt x="1085353" y="1584172"/>
                    <a:pt x="1956021" y="2174556"/>
                    <a:pt x="2313830" y="2393879"/>
                  </a:cubicBezTo>
                  <a:cubicBezTo>
                    <a:pt x="2671639" y="2613202"/>
                    <a:pt x="2629894" y="2562845"/>
                    <a:pt x="2846567" y="2608565"/>
                  </a:cubicBezTo>
                  <a:cubicBezTo>
                    <a:pt x="3063240" y="2654285"/>
                    <a:pt x="3386593" y="2677475"/>
                    <a:pt x="3613868" y="2668199"/>
                  </a:cubicBezTo>
                  <a:cubicBezTo>
                    <a:pt x="3841143" y="2658923"/>
                    <a:pt x="4008120" y="2631094"/>
                    <a:pt x="4210216" y="2552906"/>
                  </a:cubicBezTo>
                  <a:cubicBezTo>
                    <a:pt x="4412312" y="2474718"/>
                    <a:pt x="4635611" y="2398517"/>
                    <a:pt x="4826442" y="2199072"/>
                  </a:cubicBezTo>
                  <a:cubicBezTo>
                    <a:pt x="5017273" y="1999627"/>
                    <a:pt x="5252500" y="1555679"/>
                    <a:pt x="5355204" y="1356234"/>
                  </a:cubicBezTo>
                  <a:cubicBezTo>
                    <a:pt x="5457908" y="1156789"/>
                    <a:pt x="5475798" y="1115707"/>
                    <a:pt x="5442668" y="1002401"/>
                  </a:cubicBezTo>
                  <a:cubicBezTo>
                    <a:pt x="5409538" y="889095"/>
                    <a:pt x="5273703" y="782415"/>
                    <a:pt x="5156421" y="676398"/>
                  </a:cubicBezTo>
                  <a:cubicBezTo>
                    <a:pt x="5039139" y="570381"/>
                    <a:pt x="4902642" y="459725"/>
                    <a:pt x="4738978" y="366297"/>
                  </a:cubicBezTo>
                  <a:cubicBezTo>
                    <a:pt x="4575314" y="272869"/>
                    <a:pt x="4377856" y="171490"/>
                    <a:pt x="4174435" y="115831"/>
                  </a:cubicBezTo>
                  <a:cubicBezTo>
                    <a:pt x="3971014" y="60172"/>
                    <a:pt x="3829879" y="51558"/>
                    <a:pt x="3518453" y="32342"/>
                  </a:cubicBezTo>
                  <a:cubicBezTo>
                    <a:pt x="3207027" y="13126"/>
                    <a:pt x="2645797" y="537"/>
                    <a:pt x="2305879" y="537"/>
                  </a:cubicBezTo>
                  <a:cubicBezTo>
                    <a:pt x="1965961" y="537"/>
                    <a:pt x="1710856" y="-6752"/>
                    <a:pt x="1478943" y="32342"/>
                  </a:cubicBezTo>
                  <a:cubicBezTo>
                    <a:pt x="1247030" y="71436"/>
                    <a:pt x="1058186" y="135046"/>
                    <a:pt x="914400" y="235100"/>
                  </a:cubicBezTo>
                  <a:cubicBezTo>
                    <a:pt x="770614" y="335154"/>
                    <a:pt x="662609" y="514059"/>
                    <a:pt x="616226" y="632666"/>
                  </a:cubicBezTo>
                  <a:cubicBezTo>
                    <a:pt x="569844" y="751273"/>
                    <a:pt x="557255" y="788379"/>
                    <a:pt x="636105" y="946742"/>
                  </a:cubicBezTo>
                  <a:cubicBezTo>
                    <a:pt x="714955" y="1105105"/>
                    <a:pt x="902142" y="1343975"/>
                    <a:pt x="1089329" y="1582846"/>
                  </a:cubicBezTo>
                </a:path>
              </a:pathLst>
            </a:custGeom>
            <a:ln w="38100" cap="rnd">
              <a:solidFill>
                <a:srgbClr val="FFFF0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441F6FB-E323-8B74-1AC3-A25F26E57812}"/>
                </a:ext>
              </a:extLst>
            </p:cNvPr>
            <p:cNvGrpSpPr/>
            <p:nvPr/>
          </p:nvGrpSpPr>
          <p:grpSpPr>
            <a:xfrm>
              <a:off x="6332769" y="1885613"/>
              <a:ext cx="757772" cy="625854"/>
              <a:chOff x="3626503" y="2851151"/>
              <a:chExt cx="1124436" cy="928687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F15C157-E4F0-EED9-DDD9-26F7B2C1104D}"/>
                  </a:ext>
                </a:extLst>
              </p:cNvPr>
              <p:cNvGrpSpPr/>
              <p:nvPr/>
            </p:nvGrpSpPr>
            <p:grpSpPr>
              <a:xfrm>
                <a:off x="3810000" y="2851151"/>
                <a:ext cx="940939" cy="600082"/>
                <a:chOff x="3810000" y="2851151"/>
                <a:chExt cx="940939" cy="600082"/>
              </a:xfrm>
            </p:grpSpPr>
            <p:cxnSp>
              <p:nvCxnSpPr>
                <p:cNvPr id="26" name="直線コネクタ 25">
                  <a:extLst>
                    <a:ext uri="{FF2B5EF4-FFF2-40B4-BE49-F238E27FC236}">
                      <a16:creationId xmlns:a16="http://schemas.microsoft.com/office/drawing/2014/main" id="{0C5E2E9E-63F7-3F68-44C1-EBB884FCE9D1}"/>
                    </a:ext>
                  </a:extLst>
                </p:cNvPr>
                <p:cNvCxnSpPr/>
                <p:nvPr/>
              </p:nvCxnSpPr>
              <p:spPr>
                <a:xfrm flipV="1">
                  <a:off x="4132521" y="3289005"/>
                  <a:ext cx="467832" cy="139994"/>
                </a:xfrm>
                <a:prstGeom prst="line">
                  <a:avLst/>
                </a:prstGeom>
                <a:ln w="44450" cap="rnd">
                  <a:solidFill>
                    <a:srgbClr val="66FF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コネクタ 26">
                  <a:extLst>
                    <a:ext uri="{FF2B5EF4-FFF2-40B4-BE49-F238E27FC236}">
                      <a16:creationId xmlns:a16="http://schemas.microsoft.com/office/drawing/2014/main" id="{9112D3AB-F83E-FB84-E4D7-F6E40E2021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72208" y="2884488"/>
                  <a:ext cx="398205" cy="152400"/>
                </a:xfrm>
                <a:prstGeom prst="line">
                  <a:avLst/>
                </a:prstGeom>
                <a:ln w="44450" cap="rnd">
                  <a:solidFill>
                    <a:srgbClr val="66FF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コネクタ 27">
                  <a:extLst>
                    <a:ext uri="{FF2B5EF4-FFF2-40B4-BE49-F238E27FC236}">
                      <a16:creationId xmlns:a16="http://schemas.microsoft.com/office/drawing/2014/main" id="{64E54ABB-0E44-7D9C-23A5-B69E284889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10000" y="3036888"/>
                  <a:ext cx="0" cy="252117"/>
                </a:xfrm>
                <a:prstGeom prst="line">
                  <a:avLst/>
                </a:prstGeom>
                <a:ln w="44450" cap="rnd">
                  <a:solidFill>
                    <a:srgbClr val="66FF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フリーフォーム: 図形 56">
                  <a:extLst>
                    <a:ext uri="{FF2B5EF4-FFF2-40B4-BE49-F238E27FC236}">
                      <a16:creationId xmlns:a16="http://schemas.microsoft.com/office/drawing/2014/main" id="{39976409-362B-1877-D9DC-BE7B8E95EA29}"/>
                    </a:ext>
                  </a:extLst>
                </p:cNvPr>
                <p:cNvSpPr/>
                <p:nvPr/>
              </p:nvSpPr>
              <p:spPr>
                <a:xfrm>
                  <a:off x="3810000" y="3287713"/>
                  <a:ext cx="317500" cy="163520"/>
                </a:xfrm>
                <a:custGeom>
                  <a:avLst/>
                  <a:gdLst>
                    <a:gd name="connsiteX0" fmla="*/ 317500 w 317500"/>
                    <a:gd name="connsiteY0" fmla="*/ 141287 h 163520"/>
                    <a:gd name="connsiteX1" fmla="*/ 192088 w 317500"/>
                    <a:gd name="connsiteY1" fmla="*/ 160337 h 163520"/>
                    <a:gd name="connsiteX2" fmla="*/ 80963 w 317500"/>
                    <a:gd name="connsiteY2" fmla="*/ 157162 h 163520"/>
                    <a:gd name="connsiteX3" fmla="*/ 15875 w 317500"/>
                    <a:gd name="connsiteY3" fmla="*/ 100012 h 163520"/>
                    <a:gd name="connsiteX4" fmla="*/ 0 w 317500"/>
                    <a:gd name="connsiteY4" fmla="*/ 0 h 16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7500" h="163520">
                      <a:moveTo>
                        <a:pt x="317500" y="141287"/>
                      </a:moveTo>
                      <a:cubicBezTo>
                        <a:pt x="274505" y="149489"/>
                        <a:pt x="231511" y="157691"/>
                        <a:pt x="192088" y="160337"/>
                      </a:cubicBezTo>
                      <a:cubicBezTo>
                        <a:pt x="152665" y="162983"/>
                        <a:pt x="110332" y="167216"/>
                        <a:pt x="80963" y="157162"/>
                      </a:cubicBezTo>
                      <a:cubicBezTo>
                        <a:pt x="51594" y="147108"/>
                        <a:pt x="29369" y="126206"/>
                        <a:pt x="15875" y="100012"/>
                      </a:cubicBezTo>
                      <a:cubicBezTo>
                        <a:pt x="2381" y="73818"/>
                        <a:pt x="0" y="16933"/>
                        <a:pt x="0" y="0"/>
                      </a:cubicBezTo>
                    </a:path>
                  </a:pathLst>
                </a:custGeom>
                <a:noFill/>
                <a:ln w="44450" cap="rnd">
                  <a:solidFill>
                    <a:srgbClr val="66FF66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フリーフォーム: 図形 68">
                  <a:extLst>
                    <a:ext uri="{FF2B5EF4-FFF2-40B4-BE49-F238E27FC236}">
                      <a16:creationId xmlns:a16="http://schemas.microsoft.com/office/drawing/2014/main" id="{D4FE6307-F22A-1434-70FC-0AA01438C07B}"/>
                    </a:ext>
                  </a:extLst>
                </p:cNvPr>
                <p:cNvSpPr/>
                <p:nvPr/>
              </p:nvSpPr>
              <p:spPr>
                <a:xfrm>
                  <a:off x="3810001" y="2851151"/>
                  <a:ext cx="362192" cy="185737"/>
                </a:xfrm>
                <a:custGeom>
                  <a:avLst/>
                  <a:gdLst>
                    <a:gd name="connsiteX0" fmla="*/ 0 w 352425"/>
                    <a:gd name="connsiteY0" fmla="*/ 181386 h 181386"/>
                    <a:gd name="connsiteX1" fmla="*/ 23812 w 352425"/>
                    <a:gd name="connsiteY1" fmla="*/ 75024 h 181386"/>
                    <a:gd name="connsiteX2" fmla="*/ 85725 w 352425"/>
                    <a:gd name="connsiteY2" fmla="*/ 8349 h 181386"/>
                    <a:gd name="connsiteX3" fmla="*/ 241300 w 352425"/>
                    <a:gd name="connsiteY3" fmla="*/ 3586 h 181386"/>
                    <a:gd name="connsiteX4" fmla="*/ 352425 w 352425"/>
                    <a:gd name="connsiteY4" fmla="*/ 32161 h 18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2425" h="181386">
                      <a:moveTo>
                        <a:pt x="0" y="181386"/>
                      </a:moveTo>
                      <a:cubicBezTo>
                        <a:pt x="4762" y="142625"/>
                        <a:pt x="9524" y="103864"/>
                        <a:pt x="23812" y="75024"/>
                      </a:cubicBezTo>
                      <a:cubicBezTo>
                        <a:pt x="38100" y="46184"/>
                        <a:pt x="49477" y="20255"/>
                        <a:pt x="85725" y="8349"/>
                      </a:cubicBezTo>
                      <a:cubicBezTo>
                        <a:pt x="121973" y="-3557"/>
                        <a:pt x="196850" y="-383"/>
                        <a:pt x="241300" y="3586"/>
                      </a:cubicBezTo>
                      <a:cubicBezTo>
                        <a:pt x="285750" y="7555"/>
                        <a:pt x="319087" y="19858"/>
                        <a:pt x="352425" y="32161"/>
                      </a:cubicBezTo>
                    </a:path>
                  </a:pathLst>
                </a:custGeom>
                <a:noFill/>
                <a:ln w="44450" cap="rnd">
                  <a:solidFill>
                    <a:srgbClr val="66FF66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" name="フリーフォーム: 図形 47">
                  <a:extLst>
                    <a:ext uri="{FF2B5EF4-FFF2-40B4-BE49-F238E27FC236}">
                      <a16:creationId xmlns:a16="http://schemas.microsoft.com/office/drawing/2014/main" id="{540F7308-0E0E-99FB-C006-85731CB64C02}"/>
                    </a:ext>
                  </a:extLst>
                </p:cNvPr>
                <p:cNvSpPr/>
                <p:nvPr/>
              </p:nvSpPr>
              <p:spPr>
                <a:xfrm>
                  <a:off x="4570413" y="3036888"/>
                  <a:ext cx="180526" cy="250825"/>
                </a:xfrm>
                <a:custGeom>
                  <a:avLst/>
                  <a:gdLst>
                    <a:gd name="connsiteX0" fmla="*/ 38100 w 180526"/>
                    <a:gd name="connsiteY0" fmla="*/ 250825 h 250825"/>
                    <a:gd name="connsiteX1" fmla="*/ 146050 w 180526"/>
                    <a:gd name="connsiteY1" fmla="*/ 204787 h 250825"/>
                    <a:gd name="connsiteX2" fmla="*/ 179387 w 180526"/>
                    <a:gd name="connsiteY2" fmla="*/ 123825 h 250825"/>
                    <a:gd name="connsiteX3" fmla="*/ 112712 w 180526"/>
                    <a:gd name="connsiteY3" fmla="*/ 50800 h 250825"/>
                    <a:gd name="connsiteX4" fmla="*/ 0 w 180526"/>
                    <a:gd name="connsiteY4" fmla="*/ 0 h 250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526" h="250825">
                      <a:moveTo>
                        <a:pt x="38100" y="250825"/>
                      </a:moveTo>
                      <a:cubicBezTo>
                        <a:pt x="80301" y="238389"/>
                        <a:pt x="122502" y="225954"/>
                        <a:pt x="146050" y="204787"/>
                      </a:cubicBezTo>
                      <a:cubicBezTo>
                        <a:pt x="169598" y="183620"/>
                        <a:pt x="184943" y="149489"/>
                        <a:pt x="179387" y="123825"/>
                      </a:cubicBezTo>
                      <a:cubicBezTo>
                        <a:pt x="173831" y="98160"/>
                        <a:pt x="142610" y="71438"/>
                        <a:pt x="112712" y="50800"/>
                      </a:cubicBezTo>
                      <a:cubicBezTo>
                        <a:pt x="82814" y="30162"/>
                        <a:pt x="41407" y="15081"/>
                        <a:pt x="0" y="0"/>
                      </a:cubicBezTo>
                    </a:path>
                  </a:pathLst>
                </a:custGeom>
                <a:noFill/>
                <a:ln w="44450" cap="rnd">
                  <a:solidFill>
                    <a:srgbClr val="66FF66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5" name="フリーフォーム: 図形 78">
                <a:extLst>
                  <a:ext uri="{FF2B5EF4-FFF2-40B4-BE49-F238E27FC236}">
                    <a16:creationId xmlns:a16="http://schemas.microsoft.com/office/drawing/2014/main" id="{357DEE02-0B4A-F5E1-6C01-17D248B69816}"/>
                  </a:ext>
                </a:extLst>
              </p:cNvPr>
              <p:cNvSpPr/>
              <p:nvPr/>
            </p:nvSpPr>
            <p:spPr>
              <a:xfrm>
                <a:off x="3626503" y="3287713"/>
                <a:ext cx="185532" cy="492125"/>
              </a:xfrm>
              <a:custGeom>
                <a:avLst/>
                <a:gdLst>
                  <a:gd name="connsiteX0" fmla="*/ 182563 w 185532"/>
                  <a:gd name="connsiteY0" fmla="*/ 0 h 492125"/>
                  <a:gd name="connsiteX1" fmla="*/ 184150 w 185532"/>
                  <a:gd name="connsiteY1" fmla="*/ 328613 h 492125"/>
                  <a:gd name="connsiteX2" fmla="*/ 165100 w 185532"/>
                  <a:gd name="connsiteY2" fmla="*/ 425450 h 492125"/>
                  <a:gd name="connsiteX3" fmla="*/ 96838 w 185532"/>
                  <a:gd name="connsiteY3" fmla="*/ 477838 h 492125"/>
                  <a:gd name="connsiteX4" fmla="*/ 0 w 185532"/>
                  <a:gd name="connsiteY4" fmla="*/ 492125 h 492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532" h="492125">
                    <a:moveTo>
                      <a:pt x="182563" y="0"/>
                    </a:moveTo>
                    <a:cubicBezTo>
                      <a:pt x="184812" y="128852"/>
                      <a:pt x="187061" y="257705"/>
                      <a:pt x="184150" y="328613"/>
                    </a:cubicBezTo>
                    <a:cubicBezTo>
                      <a:pt x="181239" y="399521"/>
                      <a:pt x="179652" y="400579"/>
                      <a:pt x="165100" y="425450"/>
                    </a:cubicBezTo>
                    <a:cubicBezTo>
                      <a:pt x="150548" y="450321"/>
                      <a:pt x="124355" y="466726"/>
                      <a:pt x="96838" y="477838"/>
                    </a:cubicBezTo>
                    <a:cubicBezTo>
                      <a:pt x="69321" y="488950"/>
                      <a:pt x="34660" y="490537"/>
                      <a:pt x="0" y="492125"/>
                    </a:cubicBezTo>
                  </a:path>
                </a:pathLst>
              </a:custGeom>
              <a:noFill/>
              <a:ln w="44450" cap="rnd">
                <a:solidFill>
                  <a:srgbClr val="66FF6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63D53FF7-8EE0-FEB7-B954-19FE226B72B2}"/>
                </a:ext>
              </a:extLst>
            </p:cNvPr>
            <p:cNvSpPr txBox="1"/>
            <p:nvPr/>
          </p:nvSpPr>
          <p:spPr>
            <a:xfrm>
              <a:off x="4277431" y="2659280"/>
              <a:ext cx="1834845" cy="354726"/>
            </a:xfrm>
            <a:prstGeom prst="rect">
              <a:avLst/>
            </a:prstGeom>
            <a:solidFill>
              <a:srgbClr val="595959">
                <a:alpha val="50196"/>
              </a:srgbClr>
            </a:solidFill>
            <a:ln w="19050">
              <a:solidFill>
                <a:srgbClr val="3399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b="1" dirty="0">
                  <a:ln>
                    <a:solidFill>
                      <a:sysClr val="windowText" lastClr="000000"/>
                    </a:solidFill>
                  </a:ln>
                  <a:solidFill>
                    <a:srgbClr val="3399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LINAC </a:t>
              </a:r>
              <a:r>
                <a:rPr lang="en-US" altLang="ja-JP" sz="1100" b="1" dirty="0">
                  <a:ln>
                    <a:solidFill>
                      <a:sysClr val="windowText" lastClr="000000"/>
                    </a:solidFill>
                  </a:ln>
                  <a:solidFill>
                    <a:srgbClr val="3399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400 MeV</a:t>
              </a:r>
              <a:endParaRPr kumimoji="1" lang="ja-JP" altLang="en-US" sz="1100" b="1" dirty="0">
                <a:ln>
                  <a:solidFill>
                    <a:sysClr val="windowText" lastClr="000000"/>
                  </a:solidFill>
                </a:ln>
                <a:solidFill>
                  <a:srgbClr val="33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D458E4FF-AC10-C3F5-07A4-6B3800F51A08}"/>
                </a:ext>
              </a:extLst>
            </p:cNvPr>
            <p:cNvCxnSpPr>
              <a:cxnSpLocks/>
            </p:cNvCxnSpPr>
            <p:nvPr/>
          </p:nvCxnSpPr>
          <p:spPr>
            <a:xfrm>
              <a:off x="4363318" y="2490241"/>
              <a:ext cx="2011177" cy="21226"/>
            </a:xfrm>
            <a:prstGeom prst="straightConnector1">
              <a:avLst/>
            </a:prstGeom>
            <a:ln w="44450" cap="rnd">
              <a:solidFill>
                <a:srgbClr val="3399FF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E4AA1DA0-0097-5A87-71F9-9AC8B95104D2}"/>
                </a:ext>
              </a:extLst>
            </p:cNvPr>
            <p:cNvSpPr txBox="1"/>
            <p:nvPr/>
          </p:nvSpPr>
          <p:spPr>
            <a:xfrm>
              <a:off x="4490545" y="1133235"/>
              <a:ext cx="1883950" cy="813783"/>
            </a:xfrm>
            <a:prstGeom prst="rect">
              <a:avLst/>
            </a:prstGeom>
            <a:solidFill>
              <a:srgbClr val="595959">
                <a:alpha val="50196"/>
              </a:srgbClr>
            </a:solidFill>
            <a:ln w="19050">
              <a:solidFill>
                <a:srgbClr val="66FF66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66FF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Rapid-Cycling Synchrotron (RCS) 3 GeV 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A196AEBC-FD97-27C2-A254-6D55CB97036B}"/>
                </a:ext>
              </a:extLst>
            </p:cNvPr>
            <p:cNvSpPr txBox="1"/>
            <p:nvPr/>
          </p:nvSpPr>
          <p:spPr>
            <a:xfrm>
              <a:off x="9556052" y="3274785"/>
              <a:ext cx="2249887" cy="584254"/>
            </a:xfrm>
            <a:prstGeom prst="rect">
              <a:avLst/>
            </a:prstGeom>
            <a:solidFill>
              <a:srgbClr val="595959">
                <a:alpha val="50196"/>
              </a:srgbClr>
            </a:solidFill>
            <a:ln w="19050"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MR (Main Ring</a:t>
              </a:r>
            </a:p>
            <a:p>
              <a:pPr algn="ctr"/>
              <a:r>
                <a:rPr kumimoji="1" lang="en-US" altLang="ja-JP" sz="11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Synchrotron) 30 GeV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B557D2E8-CE82-580F-E171-C525ACC21B08}"/>
                </a:ext>
              </a:extLst>
            </p:cNvPr>
            <p:cNvSpPr txBox="1"/>
            <p:nvPr/>
          </p:nvSpPr>
          <p:spPr>
            <a:xfrm>
              <a:off x="10323069" y="1002956"/>
              <a:ext cx="1477555" cy="813783"/>
            </a:xfrm>
            <a:prstGeom prst="rect">
              <a:avLst/>
            </a:prstGeom>
            <a:solidFill>
              <a:srgbClr val="595959">
                <a:alpha val="50196"/>
              </a:srgbClr>
            </a:solidFill>
            <a:ln w="19050">
              <a:solidFill>
                <a:srgbClr val="FF99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FF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Hadron Experimental Facility</a:t>
              </a:r>
              <a:endParaRPr kumimoji="1" lang="ja-JP" altLang="en-US" sz="1100" b="1" dirty="0">
                <a:ln w="3175">
                  <a:solidFill>
                    <a:sysClr val="windowText" lastClr="000000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F91A5F5D-EFC4-5622-743C-FE0474F94849}"/>
                </a:ext>
              </a:extLst>
            </p:cNvPr>
            <p:cNvSpPr txBox="1"/>
            <p:nvPr/>
          </p:nvSpPr>
          <p:spPr>
            <a:xfrm>
              <a:off x="6648390" y="926130"/>
              <a:ext cx="3360893" cy="584254"/>
            </a:xfrm>
            <a:prstGeom prst="rect">
              <a:avLst/>
            </a:prstGeom>
            <a:solidFill>
              <a:srgbClr val="595959">
                <a:alpha val="50196"/>
              </a:srgbClr>
            </a:solidFill>
            <a:ln w="19050">
              <a:solidFill>
                <a:srgbClr val="FF66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FF66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Materials and Life Science Experimental Facility (MLF)</a:t>
              </a:r>
              <a:endParaRPr kumimoji="1" lang="ja-JP" altLang="en-US" sz="1100" b="1" dirty="0">
                <a:ln w="3175">
                  <a:solidFill>
                    <a:sysClr val="windowText" lastClr="000000"/>
                  </a:solidFill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3C8484B0-2DBC-28D9-1040-CEE74DD54810}"/>
                </a:ext>
              </a:extLst>
            </p:cNvPr>
            <p:cNvCxnSpPr>
              <a:stCxn id="20" idx="2"/>
            </p:cNvCxnSpPr>
            <p:nvPr/>
          </p:nvCxnSpPr>
          <p:spPr>
            <a:xfrm>
              <a:off x="8328836" y="1510385"/>
              <a:ext cx="347331" cy="614139"/>
            </a:xfrm>
            <a:prstGeom prst="straightConnector1">
              <a:avLst/>
            </a:prstGeom>
            <a:ln w="25400">
              <a:solidFill>
                <a:srgbClr val="FF66FF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図 21">
              <a:extLst>
                <a:ext uri="{FF2B5EF4-FFF2-40B4-BE49-F238E27FC236}">
                  <a16:creationId xmlns:a16="http://schemas.microsoft.com/office/drawing/2014/main" id="{5D495554-C806-1A43-A691-C297775F08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6168" y="3399947"/>
              <a:ext cx="383190" cy="357911"/>
            </a:xfrm>
            <a:prstGeom prst="rect">
              <a:avLst/>
            </a:prstGeom>
          </p:spPr>
        </p:pic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5D1DFF15-1599-AC70-306B-DF48BD0A38C7}"/>
                </a:ext>
              </a:extLst>
            </p:cNvPr>
            <p:cNvSpPr/>
            <p:nvPr/>
          </p:nvSpPr>
          <p:spPr>
            <a:xfrm>
              <a:off x="4491974" y="3346926"/>
              <a:ext cx="1314646" cy="4702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J-PARC Facility</a:t>
              </a:r>
              <a:r>
                <a:rPr lang="en-US" altLang="ja-JP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(KEK/JAEA)</a:t>
              </a:r>
              <a:endParaRPr kumimoji="1" lang="ja-JP" altLang="en-US" sz="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76842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F1BF2F-F68A-B746-C859-FA7D5EF81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611"/>
            <a:ext cx="10515600" cy="573106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J-PARC MLF 2nd Target Station TS2</a:t>
            </a:r>
            <a:endParaRPr kumimoji="1" lang="ja-JP" altLang="en-US" dirty="0"/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7FEE45EF-D7B8-EF69-2731-D7C586E769DF}"/>
              </a:ext>
            </a:extLst>
          </p:cNvPr>
          <p:cNvGrpSpPr>
            <a:grpSpLocks noChangeAspect="1"/>
          </p:cNvGrpSpPr>
          <p:nvPr/>
        </p:nvGrpSpPr>
        <p:grpSpPr>
          <a:xfrm>
            <a:off x="4451292" y="552226"/>
            <a:ext cx="7625623" cy="3210332"/>
            <a:chOff x="4106788" y="637284"/>
            <a:chExt cx="7780412" cy="3275497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E6F2EAE3-8334-518D-6A5E-E044814EB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64"/>
            <a:stretch/>
          </p:blipFill>
          <p:spPr>
            <a:xfrm>
              <a:off x="4106788" y="637284"/>
              <a:ext cx="7780412" cy="3275497"/>
            </a:xfrm>
            <a:prstGeom prst="rect">
              <a:avLst/>
            </a:prstGeom>
          </p:spPr>
        </p:pic>
        <p:sp>
          <p:nvSpPr>
            <p:cNvPr id="201" name="テキスト ボックス 200">
              <a:extLst>
                <a:ext uri="{FF2B5EF4-FFF2-40B4-BE49-F238E27FC236}">
                  <a16:creationId xmlns:a16="http://schemas.microsoft.com/office/drawing/2014/main" id="{F7985EDB-01A8-04C7-48BA-B05A0751D20F}"/>
                </a:ext>
              </a:extLst>
            </p:cNvPr>
            <p:cNvSpPr txBox="1"/>
            <p:nvPr/>
          </p:nvSpPr>
          <p:spPr>
            <a:xfrm>
              <a:off x="6268812" y="2891355"/>
              <a:ext cx="1600452" cy="830997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30196"/>
              </a:schemeClr>
            </a:solidFill>
            <a:ln w="19050">
              <a:solidFill>
                <a:srgbClr val="00FF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Neutrino Experimental Facility</a:t>
              </a:r>
              <a:endParaRPr kumimoji="1" lang="ja-JP" altLang="en-US" sz="1600" b="1" dirty="0">
                <a:ln w="3175">
                  <a:solidFill>
                    <a:sysClr val="windowText" lastClr="000000"/>
                  </a:solidFill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D95AB593-59D2-E74C-030E-FBD744F6A688}"/>
                </a:ext>
              </a:extLst>
            </p:cNvPr>
            <p:cNvSpPr/>
            <p:nvPr/>
          </p:nvSpPr>
          <p:spPr>
            <a:xfrm>
              <a:off x="4170728" y="3346926"/>
              <a:ext cx="1600452" cy="4702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45F3535C-9A6C-A09D-4FDF-BAB656F86771}"/>
                </a:ext>
              </a:extLst>
            </p:cNvPr>
            <p:cNvGrpSpPr/>
            <p:nvPr/>
          </p:nvGrpSpPr>
          <p:grpSpPr>
            <a:xfrm>
              <a:off x="7913397" y="2227860"/>
              <a:ext cx="1852844" cy="753086"/>
              <a:chOff x="5971953" y="3359002"/>
              <a:chExt cx="2749383" cy="1117483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254E2D53-6CCF-79AA-4331-7A94588F37E2}"/>
                  </a:ext>
                </a:extLst>
              </p:cNvPr>
              <p:cNvSpPr/>
              <p:nvPr/>
            </p:nvSpPr>
            <p:spPr>
              <a:xfrm>
                <a:off x="5971953" y="3359002"/>
                <a:ext cx="1232916" cy="842950"/>
              </a:xfrm>
              <a:custGeom>
                <a:avLst/>
                <a:gdLst>
                  <a:gd name="connsiteX0" fmla="*/ 0 w 1280160"/>
                  <a:gd name="connsiteY0" fmla="*/ 0 h 842840"/>
                  <a:gd name="connsiteX1" fmla="*/ 318052 w 1280160"/>
                  <a:gd name="connsiteY1" fmla="*/ 178904 h 842840"/>
                  <a:gd name="connsiteX2" fmla="*/ 981986 w 1280160"/>
                  <a:gd name="connsiteY2" fmla="*/ 731520 h 842840"/>
                  <a:gd name="connsiteX3" fmla="*/ 1280160 w 1280160"/>
                  <a:gd name="connsiteY3" fmla="*/ 838863 h 842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0160" h="842840">
                    <a:moveTo>
                      <a:pt x="0" y="0"/>
                    </a:moveTo>
                    <a:cubicBezTo>
                      <a:pt x="77194" y="28492"/>
                      <a:pt x="154388" y="56984"/>
                      <a:pt x="318052" y="178904"/>
                    </a:cubicBezTo>
                    <a:cubicBezTo>
                      <a:pt x="481716" y="300824"/>
                      <a:pt x="821635" y="621527"/>
                      <a:pt x="981986" y="731520"/>
                    </a:cubicBezTo>
                    <a:cubicBezTo>
                      <a:pt x="1142337" y="841513"/>
                      <a:pt x="1170830" y="850790"/>
                      <a:pt x="1280160" y="838863"/>
                    </a:cubicBezTo>
                  </a:path>
                </a:pathLst>
              </a:custGeom>
              <a:ln w="44450" cap="rnd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21E69930-383A-B542-922B-9E912F5599AF}"/>
                  </a:ext>
                </a:extLst>
              </p:cNvPr>
              <p:cNvSpPr/>
              <p:nvPr/>
            </p:nvSpPr>
            <p:spPr>
              <a:xfrm>
                <a:off x="7409622" y="3936220"/>
                <a:ext cx="1311714" cy="540265"/>
              </a:xfrm>
              <a:prstGeom prst="rect">
                <a:avLst/>
              </a:prstGeom>
              <a:noFill/>
              <a:ln w="44450" cap="rnd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3" name="直線矢印コネクタ 182">
                <a:extLst>
                  <a:ext uri="{FF2B5EF4-FFF2-40B4-BE49-F238E27FC236}">
                    <a16:creationId xmlns:a16="http://schemas.microsoft.com/office/drawing/2014/main" id="{8185F073-92B0-8D21-0584-0F349B20C4F6}"/>
                  </a:ext>
                </a:extLst>
              </p:cNvPr>
              <p:cNvCxnSpPr>
                <a:cxnSpLocks/>
                <a:stCxn id="191" idx="3"/>
              </p:cNvCxnSpPr>
              <p:nvPr/>
            </p:nvCxnSpPr>
            <p:spPr>
              <a:xfrm>
                <a:off x="7204869" y="4197974"/>
                <a:ext cx="1358203" cy="8167"/>
              </a:xfrm>
              <a:prstGeom prst="straightConnector1">
                <a:avLst/>
              </a:prstGeom>
              <a:ln w="44450" cap="rnd">
                <a:solidFill>
                  <a:srgbClr val="FF0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6" name="直線矢印コネクタ 135">
              <a:extLst>
                <a:ext uri="{FF2B5EF4-FFF2-40B4-BE49-F238E27FC236}">
                  <a16:creationId xmlns:a16="http://schemas.microsoft.com/office/drawing/2014/main" id="{61CC96F3-9DD7-E690-DF71-1389C9975A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47608" y="1940128"/>
              <a:ext cx="758225" cy="1078395"/>
            </a:xfrm>
            <a:prstGeom prst="straightConnector1">
              <a:avLst/>
            </a:prstGeom>
            <a:ln w="44450" cap="rnd">
              <a:solidFill>
                <a:srgbClr val="FF99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1252A3D6-300C-C969-7D56-48BFAF0C5E72}"/>
                </a:ext>
              </a:extLst>
            </p:cNvPr>
            <p:cNvGrpSpPr/>
            <p:nvPr/>
          </p:nvGrpSpPr>
          <p:grpSpPr>
            <a:xfrm>
              <a:off x="7913397" y="1657124"/>
              <a:ext cx="642125" cy="1894143"/>
              <a:chOff x="5971953" y="2512102"/>
              <a:chExt cx="952831" cy="2810666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AC29BB82-26D6-BD7D-4A5E-F97650DA599E}"/>
                  </a:ext>
                </a:extLst>
              </p:cNvPr>
              <p:cNvSpPr/>
              <p:nvPr/>
            </p:nvSpPr>
            <p:spPr>
              <a:xfrm>
                <a:off x="5971953" y="2512102"/>
                <a:ext cx="952831" cy="524786"/>
              </a:xfrm>
              <a:custGeom>
                <a:avLst/>
                <a:gdLst>
                  <a:gd name="connsiteX0" fmla="*/ 1091991 w 1091991"/>
                  <a:gd name="connsiteY0" fmla="*/ 0 h 524786"/>
                  <a:gd name="connsiteX1" fmla="*/ 499619 w 1091991"/>
                  <a:gd name="connsiteY1" fmla="*/ 99391 h 524786"/>
                  <a:gd name="connsiteX2" fmla="*/ 197470 w 1091991"/>
                  <a:gd name="connsiteY2" fmla="*/ 210709 h 524786"/>
                  <a:gd name="connsiteX3" fmla="*/ 18565 w 1091991"/>
                  <a:gd name="connsiteY3" fmla="*/ 353833 h 524786"/>
                  <a:gd name="connsiteX4" fmla="*/ 14590 w 1091991"/>
                  <a:gd name="connsiteY4" fmla="*/ 524786 h 52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1991" h="524786">
                    <a:moveTo>
                      <a:pt x="1091991" y="0"/>
                    </a:moveTo>
                    <a:cubicBezTo>
                      <a:pt x="870348" y="32136"/>
                      <a:pt x="648706" y="64273"/>
                      <a:pt x="499619" y="99391"/>
                    </a:cubicBezTo>
                    <a:cubicBezTo>
                      <a:pt x="350532" y="134509"/>
                      <a:pt x="277646" y="168302"/>
                      <a:pt x="197470" y="210709"/>
                    </a:cubicBezTo>
                    <a:cubicBezTo>
                      <a:pt x="117294" y="253116"/>
                      <a:pt x="49045" y="301487"/>
                      <a:pt x="18565" y="353833"/>
                    </a:cubicBezTo>
                    <a:cubicBezTo>
                      <a:pt x="-11915" y="406179"/>
                      <a:pt x="1337" y="465482"/>
                      <a:pt x="14590" y="524786"/>
                    </a:cubicBezTo>
                  </a:path>
                </a:pathLst>
              </a:custGeom>
              <a:noFill/>
              <a:ln w="44450" cap="rnd">
                <a:solidFill>
                  <a:srgbClr val="66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8" name="直線矢印コネクタ 137">
                <a:extLst>
                  <a:ext uri="{FF2B5EF4-FFF2-40B4-BE49-F238E27FC236}">
                    <a16:creationId xmlns:a16="http://schemas.microsoft.com/office/drawing/2014/main" id="{7CEBDE98-A275-EBA1-C5E4-9DCAA3337F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79163" y="2984119"/>
                <a:ext cx="284804" cy="2338649"/>
              </a:xfrm>
              <a:prstGeom prst="straightConnector1">
                <a:avLst/>
              </a:prstGeom>
              <a:ln w="44450" cap="rnd">
                <a:solidFill>
                  <a:srgbClr val="66FFFF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92C30F4E-2A6B-2F2C-AB4B-ADCFF11CC653}"/>
                </a:ext>
              </a:extLst>
            </p:cNvPr>
            <p:cNvCxnSpPr>
              <a:stCxn id="48" idx="3"/>
            </p:cNvCxnSpPr>
            <p:nvPr/>
          </p:nvCxnSpPr>
          <p:spPr>
            <a:xfrm>
              <a:off x="7044840" y="2045018"/>
              <a:ext cx="699412" cy="1590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0D3FB12E-D856-C57C-7825-00D5E6D63163}"/>
                </a:ext>
              </a:extLst>
            </p:cNvPr>
            <p:cNvGrpSpPr/>
            <p:nvPr/>
          </p:nvGrpSpPr>
          <p:grpSpPr>
            <a:xfrm>
              <a:off x="7053008" y="2045958"/>
              <a:ext cx="2116601" cy="184868"/>
              <a:chOff x="4695246" y="3089082"/>
              <a:chExt cx="3140764" cy="274320"/>
            </a:xfrm>
          </p:grpSpPr>
          <p:cxnSp>
            <p:nvCxnSpPr>
              <p:cNvPr id="178" name="直線矢印コネクタ 177">
                <a:extLst>
                  <a:ext uri="{FF2B5EF4-FFF2-40B4-BE49-F238E27FC236}">
                    <a16:creationId xmlns:a16="http://schemas.microsoft.com/office/drawing/2014/main" id="{29B4878F-49E2-483E-5623-3098BD5487B7}"/>
                  </a:ext>
                </a:extLst>
              </p:cNvPr>
              <p:cNvCxnSpPr>
                <a:cxnSpLocks/>
                <a:stCxn id="179" idx="2"/>
              </p:cNvCxnSpPr>
              <p:nvPr/>
            </p:nvCxnSpPr>
            <p:spPr>
              <a:xfrm flipV="1">
                <a:off x="6142384" y="3359002"/>
                <a:ext cx="1693626" cy="4400"/>
              </a:xfrm>
              <a:prstGeom prst="straightConnector1">
                <a:avLst/>
              </a:prstGeom>
              <a:ln w="44450" cap="rnd">
                <a:solidFill>
                  <a:srgbClr val="FF66FF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1719E849-DA56-E1B8-09B7-974A8D40CA4E}"/>
                  </a:ext>
                </a:extLst>
              </p:cNvPr>
              <p:cNvSpPr/>
              <p:nvPr/>
            </p:nvSpPr>
            <p:spPr>
              <a:xfrm>
                <a:off x="4695246" y="3089082"/>
                <a:ext cx="1447138" cy="274320"/>
              </a:xfrm>
              <a:custGeom>
                <a:avLst/>
                <a:gdLst>
                  <a:gd name="connsiteX0" fmla="*/ 0 w 1459065"/>
                  <a:gd name="connsiteY0" fmla="*/ 0 h 274320"/>
                  <a:gd name="connsiteX1" fmla="*/ 1013792 w 1459065"/>
                  <a:gd name="connsiteY1" fmla="*/ 226612 h 274320"/>
                  <a:gd name="connsiteX2" fmla="*/ 1459065 w 1459065"/>
                  <a:gd name="connsiteY2" fmla="*/ 27432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59065" h="274320">
                    <a:moveTo>
                      <a:pt x="0" y="0"/>
                    </a:moveTo>
                    <a:cubicBezTo>
                      <a:pt x="385307" y="90446"/>
                      <a:pt x="770615" y="180892"/>
                      <a:pt x="1013792" y="226612"/>
                    </a:cubicBezTo>
                    <a:cubicBezTo>
                      <a:pt x="1256969" y="272332"/>
                      <a:pt x="1358017" y="273326"/>
                      <a:pt x="1459065" y="274320"/>
                    </a:cubicBezTo>
                  </a:path>
                </a:pathLst>
              </a:custGeom>
              <a:noFill/>
              <a:ln w="44450" cap="rnd">
                <a:solidFill>
                  <a:srgbClr val="FF66FF"/>
                </a:solidFill>
                <a:tailEnd w="lg" len="lg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C2417175-3634-228D-FB8C-9FF5E70CD7D8}"/>
                </a:ext>
              </a:extLst>
            </p:cNvPr>
            <p:cNvSpPr/>
            <p:nvPr/>
          </p:nvSpPr>
          <p:spPr>
            <a:xfrm>
              <a:off x="7090517" y="1659785"/>
              <a:ext cx="3678081" cy="1799493"/>
            </a:xfrm>
            <a:custGeom>
              <a:avLst/>
              <a:gdLst>
                <a:gd name="connsiteX0" fmla="*/ 0 w 5457800"/>
                <a:gd name="connsiteY0" fmla="*/ 644592 h 2670216"/>
                <a:gd name="connsiteX1" fmla="*/ 699715 w 5457800"/>
                <a:gd name="connsiteY1" fmla="*/ 1292624 h 2670216"/>
                <a:gd name="connsiteX2" fmla="*/ 2313830 w 5457800"/>
                <a:gd name="connsiteY2" fmla="*/ 2393879 h 2670216"/>
                <a:gd name="connsiteX3" fmla="*/ 2846567 w 5457800"/>
                <a:gd name="connsiteY3" fmla="*/ 2608565 h 2670216"/>
                <a:gd name="connsiteX4" fmla="*/ 3613868 w 5457800"/>
                <a:gd name="connsiteY4" fmla="*/ 2668199 h 2670216"/>
                <a:gd name="connsiteX5" fmla="*/ 4210216 w 5457800"/>
                <a:gd name="connsiteY5" fmla="*/ 2552906 h 2670216"/>
                <a:gd name="connsiteX6" fmla="*/ 4826442 w 5457800"/>
                <a:gd name="connsiteY6" fmla="*/ 2199072 h 2670216"/>
                <a:gd name="connsiteX7" fmla="*/ 5355204 w 5457800"/>
                <a:gd name="connsiteY7" fmla="*/ 1356234 h 2670216"/>
                <a:gd name="connsiteX8" fmla="*/ 5442668 w 5457800"/>
                <a:gd name="connsiteY8" fmla="*/ 1002401 h 2670216"/>
                <a:gd name="connsiteX9" fmla="*/ 5156421 w 5457800"/>
                <a:gd name="connsiteY9" fmla="*/ 676398 h 2670216"/>
                <a:gd name="connsiteX10" fmla="*/ 4738978 w 5457800"/>
                <a:gd name="connsiteY10" fmla="*/ 366297 h 2670216"/>
                <a:gd name="connsiteX11" fmla="*/ 4174435 w 5457800"/>
                <a:gd name="connsiteY11" fmla="*/ 115831 h 2670216"/>
                <a:gd name="connsiteX12" fmla="*/ 3518453 w 5457800"/>
                <a:gd name="connsiteY12" fmla="*/ 32342 h 2670216"/>
                <a:gd name="connsiteX13" fmla="*/ 2305879 w 5457800"/>
                <a:gd name="connsiteY13" fmla="*/ 537 h 2670216"/>
                <a:gd name="connsiteX14" fmla="*/ 1478943 w 5457800"/>
                <a:gd name="connsiteY14" fmla="*/ 32342 h 2670216"/>
                <a:gd name="connsiteX15" fmla="*/ 914400 w 5457800"/>
                <a:gd name="connsiteY15" fmla="*/ 235100 h 2670216"/>
                <a:gd name="connsiteX16" fmla="*/ 616226 w 5457800"/>
                <a:gd name="connsiteY16" fmla="*/ 632666 h 2670216"/>
                <a:gd name="connsiteX17" fmla="*/ 636105 w 5457800"/>
                <a:gd name="connsiteY17" fmla="*/ 946742 h 2670216"/>
                <a:gd name="connsiteX18" fmla="*/ 1089329 w 5457800"/>
                <a:gd name="connsiteY18" fmla="*/ 1582846 h 267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57800" h="2670216">
                  <a:moveTo>
                    <a:pt x="0" y="644592"/>
                  </a:moveTo>
                  <a:cubicBezTo>
                    <a:pt x="157038" y="822834"/>
                    <a:pt x="314077" y="1001076"/>
                    <a:pt x="699715" y="1292624"/>
                  </a:cubicBezTo>
                  <a:cubicBezTo>
                    <a:pt x="1085353" y="1584172"/>
                    <a:pt x="1956021" y="2174556"/>
                    <a:pt x="2313830" y="2393879"/>
                  </a:cubicBezTo>
                  <a:cubicBezTo>
                    <a:pt x="2671639" y="2613202"/>
                    <a:pt x="2629894" y="2562845"/>
                    <a:pt x="2846567" y="2608565"/>
                  </a:cubicBezTo>
                  <a:cubicBezTo>
                    <a:pt x="3063240" y="2654285"/>
                    <a:pt x="3386593" y="2677475"/>
                    <a:pt x="3613868" y="2668199"/>
                  </a:cubicBezTo>
                  <a:cubicBezTo>
                    <a:pt x="3841143" y="2658923"/>
                    <a:pt x="4008120" y="2631094"/>
                    <a:pt x="4210216" y="2552906"/>
                  </a:cubicBezTo>
                  <a:cubicBezTo>
                    <a:pt x="4412312" y="2474718"/>
                    <a:pt x="4635611" y="2398517"/>
                    <a:pt x="4826442" y="2199072"/>
                  </a:cubicBezTo>
                  <a:cubicBezTo>
                    <a:pt x="5017273" y="1999627"/>
                    <a:pt x="5252500" y="1555679"/>
                    <a:pt x="5355204" y="1356234"/>
                  </a:cubicBezTo>
                  <a:cubicBezTo>
                    <a:pt x="5457908" y="1156789"/>
                    <a:pt x="5475798" y="1115707"/>
                    <a:pt x="5442668" y="1002401"/>
                  </a:cubicBezTo>
                  <a:cubicBezTo>
                    <a:pt x="5409538" y="889095"/>
                    <a:pt x="5273703" y="782415"/>
                    <a:pt x="5156421" y="676398"/>
                  </a:cubicBezTo>
                  <a:cubicBezTo>
                    <a:pt x="5039139" y="570381"/>
                    <a:pt x="4902642" y="459725"/>
                    <a:pt x="4738978" y="366297"/>
                  </a:cubicBezTo>
                  <a:cubicBezTo>
                    <a:pt x="4575314" y="272869"/>
                    <a:pt x="4377856" y="171490"/>
                    <a:pt x="4174435" y="115831"/>
                  </a:cubicBezTo>
                  <a:cubicBezTo>
                    <a:pt x="3971014" y="60172"/>
                    <a:pt x="3829879" y="51558"/>
                    <a:pt x="3518453" y="32342"/>
                  </a:cubicBezTo>
                  <a:cubicBezTo>
                    <a:pt x="3207027" y="13126"/>
                    <a:pt x="2645797" y="537"/>
                    <a:pt x="2305879" y="537"/>
                  </a:cubicBezTo>
                  <a:cubicBezTo>
                    <a:pt x="1965961" y="537"/>
                    <a:pt x="1710856" y="-6752"/>
                    <a:pt x="1478943" y="32342"/>
                  </a:cubicBezTo>
                  <a:cubicBezTo>
                    <a:pt x="1247030" y="71436"/>
                    <a:pt x="1058186" y="135046"/>
                    <a:pt x="914400" y="235100"/>
                  </a:cubicBezTo>
                  <a:cubicBezTo>
                    <a:pt x="770614" y="335154"/>
                    <a:pt x="662609" y="514059"/>
                    <a:pt x="616226" y="632666"/>
                  </a:cubicBezTo>
                  <a:cubicBezTo>
                    <a:pt x="569844" y="751273"/>
                    <a:pt x="557255" y="788379"/>
                    <a:pt x="636105" y="946742"/>
                  </a:cubicBezTo>
                  <a:cubicBezTo>
                    <a:pt x="714955" y="1105105"/>
                    <a:pt x="902142" y="1343975"/>
                    <a:pt x="1089329" y="1582846"/>
                  </a:cubicBezTo>
                </a:path>
              </a:pathLst>
            </a:custGeom>
            <a:ln w="38100" cap="rnd">
              <a:solidFill>
                <a:srgbClr val="FFFF0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7448444D-8C13-2488-A271-5C23657BEF1D}"/>
                </a:ext>
              </a:extLst>
            </p:cNvPr>
            <p:cNvGrpSpPr/>
            <p:nvPr/>
          </p:nvGrpSpPr>
          <p:grpSpPr>
            <a:xfrm>
              <a:off x="6332769" y="1885613"/>
              <a:ext cx="757772" cy="625854"/>
              <a:chOff x="3626503" y="2851151"/>
              <a:chExt cx="1124436" cy="928687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8A6CCA9F-F0F7-784C-0374-209901A966E6}"/>
                  </a:ext>
                </a:extLst>
              </p:cNvPr>
              <p:cNvGrpSpPr/>
              <p:nvPr/>
            </p:nvGrpSpPr>
            <p:grpSpPr>
              <a:xfrm>
                <a:off x="3810000" y="2851151"/>
                <a:ext cx="940939" cy="600082"/>
                <a:chOff x="3810000" y="2851151"/>
                <a:chExt cx="940939" cy="600082"/>
              </a:xfrm>
            </p:grpSpPr>
            <p:cxnSp>
              <p:nvCxnSpPr>
                <p:cNvPr id="11" name="直線コネクタ 10">
                  <a:extLst>
                    <a:ext uri="{FF2B5EF4-FFF2-40B4-BE49-F238E27FC236}">
                      <a16:creationId xmlns:a16="http://schemas.microsoft.com/office/drawing/2014/main" id="{1528670D-98B8-7C6F-0E50-CFBD28D17454}"/>
                    </a:ext>
                  </a:extLst>
                </p:cNvPr>
                <p:cNvCxnSpPr/>
                <p:nvPr/>
              </p:nvCxnSpPr>
              <p:spPr>
                <a:xfrm flipV="1">
                  <a:off x="4132521" y="3289005"/>
                  <a:ext cx="467832" cy="139994"/>
                </a:xfrm>
                <a:prstGeom prst="line">
                  <a:avLst/>
                </a:prstGeom>
                <a:ln w="44450" cap="rnd">
                  <a:solidFill>
                    <a:srgbClr val="66FF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線コネクタ 11">
                  <a:extLst>
                    <a:ext uri="{FF2B5EF4-FFF2-40B4-BE49-F238E27FC236}">
                      <a16:creationId xmlns:a16="http://schemas.microsoft.com/office/drawing/2014/main" id="{BD9A449B-C27C-528C-2170-6DC23966BC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72208" y="2884488"/>
                  <a:ext cx="398205" cy="152400"/>
                </a:xfrm>
                <a:prstGeom prst="line">
                  <a:avLst/>
                </a:prstGeom>
                <a:ln w="44450" cap="rnd">
                  <a:solidFill>
                    <a:srgbClr val="66FF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線コネクタ 15">
                  <a:extLst>
                    <a:ext uri="{FF2B5EF4-FFF2-40B4-BE49-F238E27FC236}">
                      <a16:creationId xmlns:a16="http://schemas.microsoft.com/office/drawing/2014/main" id="{DD83A1B4-4F59-3832-B1B2-70079D88A4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10000" y="3036888"/>
                  <a:ext cx="0" cy="252117"/>
                </a:xfrm>
                <a:prstGeom prst="line">
                  <a:avLst/>
                </a:prstGeom>
                <a:ln w="44450" cap="rnd">
                  <a:solidFill>
                    <a:srgbClr val="66FF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C39749AC-0213-CC48-F6DE-D6B9AE9850F2}"/>
                    </a:ext>
                  </a:extLst>
                </p:cNvPr>
                <p:cNvSpPr/>
                <p:nvPr/>
              </p:nvSpPr>
              <p:spPr>
                <a:xfrm>
                  <a:off x="3810000" y="3287713"/>
                  <a:ext cx="317500" cy="163520"/>
                </a:xfrm>
                <a:custGeom>
                  <a:avLst/>
                  <a:gdLst>
                    <a:gd name="connsiteX0" fmla="*/ 317500 w 317500"/>
                    <a:gd name="connsiteY0" fmla="*/ 141287 h 163520"/>
                    <a:gd name="connsiteX1" fmla="*/ 192088 w 317500"/>
                    <a:gd name="connsiteY1" fmla="*/ 160337 h 163520"/>
                    <a:gd name="connsiteX2" fmla="*/ 80963 w 317500"/>
                    <a:gd name="connsiteY2" fmla="*/ 157162 h 163520"/>
                    <a:gd name="connsiteX3" fmla="*/ 15875 w 317500"/>
                    <a:gd name="connsiteY3" fmla="*/ 100012 h 163520"/>
                    <a:gd name="connsiteX4" fmla="*/ 0 w 317500"/>
                    <a:gd name="connsiteY4" fmla="*/ 0 h 16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7500" h="163520">
                      <a:moveTo>
                        <a:pt x="317500" y="141287"/>
                      </a:moveTo>
                      <a:cubicBezTo>
                        <a:pt x="274505" y="149489"/>
                        <a:pt x="231511" y="157691"/>
                        <a:pt x="192088" y="160337"/>
                      </a:cubicBezTo>
                      <a:cubicBezTo>
                        <a:pt x="152665" y="162983"/>
                        <a:pt x="110332" y="167216"/>
                        <a:pt x="80963" y="157162"/>
                      </a:cubicBezTo>
                      <a:cubicBezTo>
                        <a:pt x="51594" y="147108"/>
                        <a:pt x="29369" y="126206"/>
                        <a:pt x="15875" y="100012"/>
                      </a:cubicBezTo>
                      <a:cubicBezTo>
                        <a:pt x="2381" y="73818"/>
                        <a:pt x="0" y="16933"/>
                        <a:pt x="0" y="0"/>
                      </a:cubicBezTo>
                    </a:path>
                  </a:pathLst>
                </a:custGeom>
                <a:noFill/>
                <a:ln w="44450" cap="rnd">
                  <a:solidFill>
                    <a:srgbClr val="66FF66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AFE04B8D-3774-4FC8-5BA6-30E12C0A4D53}"/>
                    </a:ext>
                  </a:extLst>
                </p:cNvPr>
                <p:cNvSpPr/>
                <p:nvPr/>
              </p:nvSpPr>
              <p:spPr>
                <a:xfrm>
                  <a:off x="3810001" y="2851151"/>
                  <a:ext cx="362192" cy="185737"/>
                </a:xfrm>
                <a:custGeom>
                  <a:avLst/>
                  <a:gdLst>
                    <a:gd name="connsiteX0" fmla="*/ 0 w 352425"/>
                    <a:gd name="connsiteY0" fmla="*/ 181386 h 181386"/>
                    <a:gd name="connsiteX1" fmla="*/ 23812 w 352425"/>
                    <a:gd name="connsiteY1" fmla="*/ 75024 h 181386"/>
                    <a:gd name="connsiteX2" fmla="*/ 85725 w 352425"/>
                    <a:gd name="connsiteY2" fmla="*/ 8349 h 181386"/>
                    <a:gd name="connsiteX3" fmla="*/ 241300 w 352425"/>
                    <a:gd name="connsiteY3" fmla="*/ 3586 h 181386"/>
                    <a:gd name="connsiteX4" fmla="*/ 352425 w 352425"/>
                    <a:gd name="connsiteY4" fmla="*/ 32161 h 181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2425" h="181386">
                      <a:moveTo>
                        <a:pt x="0" y="181386"/>
                      </a:moveTo>
                      <a:cubicBezTo>
                        <a:pt x="4762" y="142625"/>
                        <a:pt x="9524" y="103864"/>
                        <a:pt x="23812" y="75024"/>
                      </a:cubicBezTo>
                      <a:cubicBezTo>
                        <a:pt x="38100" y="46184"/>
                        <a:pt x="49477" y="20255"/>
                        <a:pt x="85725" y="8349"/>
                      </a:cubicBezTo>
                      <a:cubicBezTo>
                        <a:pt x="121973" y="-3557"/>
                        <a:pt x="196850" y="-383"/>
                        <a:pt x="241300" y="3586"/>
                      </a:cubicBezTo>
                      <a:cubicBezTo>
                        <a:pt x="285750" y="7555"/>
                        <a:pt x="319087" y="19858"/>
                        <a:pt x="352425" y="32161"/>
                      </a:cubicBezTo>
                    </a:path>
                  </a:pathLst>
                </a:custGeom>
                <a:noFill/>
                <a:ln w="44450" cap="rnd">
                  <a:solidFill>
                    <a:srgbClr val="66FF66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31F884E3-1A03-DA88-A3B2-061DC31635F3}"/>
                    </a:ext>
                  </a:extLst>
                </p:cNvPr>
                <p:cNvSpPr/>
                <p:nvPr/>
              </p:nvSpPr>
              <p:spPr>
                <a:xfrm>
                  <a:off x="4570413" y="3036888"/>
                  <a:ext cx="180526" cy="250825"/>
                </a:xfrm>
                <a:custGeom>
                  <a:avLst/>
                  <a:gdLst>
                    <a:gd name="connsiteX0" fmla="*/ 38100 w 180526"/>
                    <a:gd name="connsiteY0" fmla="*/ 250825 h 250825"/>
                    <a:gd name="connsiteX1" fmla="*/ 146050 w 180526"/>
                    <a:gd name="connsiteY1" fmla="*/ 204787 h 250825"/>
                    <a:gd name="connsiteX2" fmla="*/ 179387 w 180526"/>
                    <a:gd name="connsiteY2" fmla="*/ 123825 h 250825"/>
                    <a:gd name="connsiteX3" fmla="*/ 112712 w 180526"/>
                    <a:gd name="connsiteY3" fmla="*/ 50800 h 250825"/>
                    <a:gd name="connsiteX4" fmla="*/ 0 w 180526"/>
                    <a:gd name="connsiteY4" fmla="*/ 0 h 250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526" h="250825">
                      <a:moveTo>
                        <a:pt x="38100" y="250825"/>
                      </a:moveTo>
                      <a:cubicBezTo>
                        <a:pt x="80301" y="238389"/>
                        <a:pt x="122502" y="225954"/>
                        <a:pt x="146050" y="204787"/>
                      </a:cubicBezTo>
                      <a:cubicBezTo>
                        <a:pt x="169598" y="183620"/>
                        <a:pt x="184943" y="149489"/>
                        <a:pt x="179387" y="123825"/>
                      </a:cubicBezTo>
                      <a:cubicBezTo>
                        <a:pt x="173831" y="98160"/>
                        <a:pt x="142610" y="71438"/>
                        <a:pt x="112712" y="50800"/>
                      </a:cubicBezTo>
                      <a:cubicBezTo>
                        <a:pt x="82814" y="30162"/>
                        <a:pt x="41407" y="15081"/>
                        <a:pt x="0" y="0"/>
                      </a:cubicBezTo>
                    </a:path>
                  </a:pathLst>
                </a:custGeom>
                <a:noFill/>
                <a:ln w="44450" cap="rnd">
                  <a:solidFill>
                    <a:srgbClr val="66FF66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9283BF4F-E109-556A-ABF6-348BE4706838}"/>
                  </a:ext>
                </a:extLst>
              </p:cNvPr>
              <p:cNvSpPr/>
              <p:nvPr/>
            </p:nvSpPr>
            <p:spPr>
              <a:xfrm>
                <a:off x="3626503" y="3287713"/>
                <a:ext cx="185532" cy="492125"/>
              </a:xfrm>
              <a:custGeom>
                <a:avLst/>
                <a:gdLst>
                  <a:gd name="connsiteX0" fmla="*/ 182563 w 185532"/>
                  <a:gd name="connsiteY0" fmla="*/ 0 h 492125"/>
                  <a:gd name="connsiteX1" fmla="*/ 184150 w 185532"/>
                  <a:gd name="connsiteY1" fmla="*/ 328613 h 492125"/>
                  <a:gd name="connsiteX2" fmla="*/ 165100 w 185532"/>
                  <a:gd name="connsiteY2" fmla="*/ 425450 h 492125"/>
                  <a:gd name="connsiteX3" fmla="*/ 96838 w 185532"/>
                  <a:gd name="connsiteY3" fmla="*/ 477838 h 492125"/>
                  <a:gd name="connsiteX4" fmla="*/ 0 w 185532"/>
                  <a:gd name="connsiteY4" fmla="*/ 492125 h 492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532" h="492125">
                    <a:moveTo>
                      <a:pt x="182563" y="0"/>
                    </a:moveTo>
                    <a:cubicBezTo>
                      <a:pt x="184812" y="128852"/>
                      <a:pt x="187061" y="257705"/>
                      <a:pt x="184150" y="328613"/>
                    </a:cubicBezTo>
                    <a:cubicBezTo>
                      <a:pt x="181239" y="399521"/>
                      <a:pt x="179652" y="400579"/>
                      <a:pt x="165100" y="425450"/>
                    </a:cubicBezTo>
                    <a:cubicBezTo>
                      <a:pt x="150548" y="450321"/>
                      <a:pt x="124355" y="466726"/>
                      <a:pt x="96838" y="477838"/>
                    </a:cubicBezTo>
                    <a:cubicBezTo>
                      <a:pt x="69321" y="488950"/>
                      <a:pt x="34660" y="490537"/>
                      <a:pt x="0" y="492125"/>
                    </a:cubicBezTo>
                  </a:path>
                </a:pathLst>
              </a:custGeom>
              <a:noFill/>
              <a:ln w="44450" cap="rnd">
                <a:solidFill>
                  <a:srgbClr val="66FF6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E1DD1BCC-31F2-4EF4-FE08-400879A03DF1}"/>
                </a:ext>
              </a:extLst>
            </p:cNvPr>
            <p:cNvSpPr txBox="1"/>
            <p:nvPr/>
          </p:nvSpPr>
          <p:spPr>
            <a:xfrm>
              <a:off x="4277431" y="2659281"/>
              <a:ext cx="1834845" cy="338554"/>
            </a:xfrm>
            <a:prstGeom prst="rect">
              <a:avLst/>
            </a:prstGeom>
            <a:solidFill>
              <a:srgbClr val="595959">
                <a:alpha val="50196"/>
              </a:srgbClr>
            </a:solidFill>
            <a:ln w="19050">
              <a:solidFill>
                <a:srgbClr val="3399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b="1" dirty="0">
                  <a:ln>
                    <a:solidFill>
                      <a:sysClr val="windowText" lastClr="000000"/>
                    </a:solidFill>
                  </a:ln>
                  <a:solidFill>
                    <a:srgbClr val="3399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LINAC </a:t>
              </a:r>
              <a:r>
                <a:rPr lang="en-US" altLang="ja-JP" sz="1600" b="1" dirty="0">
                  <a:ln>
                    <a:solidFill>
                      <a:sysClr val="windowText" lastClr="000000"/>
                    </a:solidFill>
                  </a:ln>
                  <a:solidFill>
                    <a:srgbClr val="3399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400 MeV</a:t>
              </a:r>
              <a:endParaRPr kumimoji="1" lang="ja-JP" altLang="en-US" sz="1600" b="1" dirty="0">
                <a:ln>
                  <a:solidFill>
                    <a:sysClr val="windowText" lastClr="000000"/>
                  </a:solidFill>
                </a:ln>
                <a:solidFill>
                  <a:srgbClr val="33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82711C3E-E102-78F6-EB88-60EFA13CD7DD}"/>
                </a:ext>
              </a:extLst>
            </p:cNvPr>
            <p:cNvCxnSpPr>
              <a:cxnSpLocks/>
            </p:cNvCxnSpPr>
            <p:nvPr/>
          </p:nvCxnSpPr>
          <p:spPr>
            <a:xfrm>
              <a:off x="4363318" y="2490241"/>
              <a:ext cx="2011177" cy="21226"/>
            </a:xfrm>
            <a:prstGeom prst="straightConnector1">
              <a:avLst/>
            </a:prstGeom>
            <a:ln w="44450" cap="rnd">
              <a:solidFill>
                <a:srgbClr val="3399FF"/>
              </a:solidFill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E81CAA78-D77C-11B4-DE94-B94267C7D7F5}"/>
                </a:ext>
              </a:extLst>
            </p:cNvPr>
            <p:cNvSpPr txBox="1"/>
            <p:nvPr/>
          </p:nvSpPr>
          <p:spPr>
            <a:xfrm>
              <a:off x="4490545" y="1133235"/>
              <a:ext cx="1883950" cy="830997"/>
            </a:xfrm>
            <a:prstGeom prst="rect">
              <a:avLst/>
            </a:prstGeom>
            <a:solidFill>
              <a:srgbClr val="595959">
                <a:alpha val="50196"/>
              </a:srgbClr>
            </a:solidFill>
            <a:ln w="19050">
              <a:solidFill>
                <a:srgbClr val="66FF66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66FF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Rapid-Cycling Synchrotron (RCS) 3 GeV </a:t>
              </a:r>
            </a:p>
          </p:txBody>
        </p:sp>
        <p:sp>
          <p:nvSpPr>
            <p:cNvPr id="203" name="テキスト ボックス 202">
              <a:extLst>
                <a:ext uri="{FF2B5EF4-FFF2-40B4-BE49-F238E27FC236}">
                  <a16:creationId xmlns:a16="http://schemas.microsoft.com/office/drawing/2014/main" id="{40DBA39E-9474-CE31-4D08-73F9DCE4664E}"/>
                </a:ext>
              </a:extLst>
            </p:cNvPr>
            <p:cNvSpPr txBox="1"/>
            <p:nvPr/>
          </p:nvSpPr>
          <p:spPr>
            <a:xfrm>
              <a:off x="9556051" y="3274785"/>
              <a:ext cx="2249887" cy="584775"/>
            </a:xfrm>
            <a:prstGeom prst="rect">
              <a:avLst/>
            </a:prstGeom>
            <a:solidFill>
              <a:srgbClr val="595959">
                <a:alpha val="50196"/>
              </a:srgbClr>
            </a:solidFill>
            <a:ln w="19050"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MR (Main Ring</a:t>
              </a:r>
            </a:p>
            <a:p>
              <a:pPr algn="ctr"/>
              <a:r>
                <a:rPr kumimoji="1" lang="en-US" altLang="ja-JP" sz="16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Synchrotron) 30 GeV</a:t>
              </a:r>
            </a:p>
          </p:txBody>
        </p:sp>
        <p:sp>
          <p:nvSpPr>
            <p:cNvPr id="204" name="テキスト ボックス 203">
              <a:extLst>
                <a:ext uri="{FF2B5EF4-FFF2-40B4-BE49-F238E27FC236}">
                  <a16:creationId xmlns:a16="http://schemas.microsoft.com/office/drawing/2014/main" id="{CAE973B3-B3AC-4F0D-8432-0841465C2FD1}"/>
                </a:ext>
              </a:extLst>
            </p:cNvPr>
            <p:cNvSpPr txBox="1"/>
            <p:nvPr/>
          </p:nvSpPr>
          <p:spPr>
            <a:xfrm>
              <a:off x="10323068" y="1002957"/>
              <a:ext cx="1477555" cy="830997"/>
            </a:xfrm>
            <a:prstGeom prst="rect">
              <a:avLst/>
            </a:prstGeom>
            <a:solidFill>
              <a:srgbClr val="595959">
                <a:alpha val="50196"/>
              </a:srgbClr>
            </a:solidFill>
            <a:ln w="19050">
              <a:solidFill>
                <a:srgbClr val="FF99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FF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Hadron Experimental Facility</a:t>
              </a:r>
              <a:endParaRPr kumimoji="1" lang="ja-JP" altLang="en-US" sz="1600" b="1" dirty="0">
                <a:ln w="3175">
                  <a:solidFill>
                    <a:sysClr val="windowText" lastClr="000000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テキスト ボックス 204">
              <a:extLst>
                <a:ext uri="{FF2B5EF4-FFF2-40B4-BE49-F238E27FC236}">
                  <a16:creationId xmlns:a16="http://schemas.microsoft.com/office/drawing/2014/main" id="{7DFFDA51-0A67-F9A2-7B53-6A1161DD255E}"/>
                </a:ext>
              </a:extLst>
            </p:cNvPr>
            <p:cNvSpPr txBox="1"/>
            <p:nvPr/>
          </p:nvSpPr>
          <p:spPr>
            <a:xfrm>
              <a:off x="6648389" y="926131"/>
              <a:ext cx="3360893" cy="584775"/>
            </a:xfrm>
            <a:prstGeom prst="rect">
              <a:avLst/>
            </a:prstGeom>
            <a:solidFill>
              <a:srgbClr val="595959">
                <a:alpha val="50196"/>
              </a:srgbClr>
            </a:solidFill>
            <a:ln w="19050">
              <a:solidFill>
                <a:srgbClr val="FF66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FF66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Materials and Life Science Experimental Facility (MLF)</a:t>
              </a:r>
              <a:endParaRPr kumimoji="1" lang="ja-JP" altLang="en-US" sz="1600" b="1" dirty="0">
                <a:ln w="3175">
                  <a:solidFill>
                    <a:sysClr val="windowText" lastClr="000000"/>
                  </a:solidFill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7" name="直線矢印コネクタ 206">
              <a:extLst>
                <a:ext uri="{FF2B5EF4-FFF2-40B4-BE49-F238E27FC236}">
                  <a16:creationId xmlns:a16="http://schemas.microsoft.com/office/drawing/2014/main" id="{A0A075F6-F08C-69B0-5F29-E330B843832D}"/>
                </a:ext>
              </a:extLst>
            </p:cNvPr>
            <p:cNvCxnSpPr>
              <a:stCxn id="205" idx="2"/>
            </p:cNvCxnSpPr>
            <p:nvPr/>
          </p:nvCxnSpPr>
          <p:spPr>
            <a:xfrm>
              <a:off x="8328836" y="1510906"/>
              <a:ext cx="347331" cy="613619"/>
            </a:xfrm>
            <a:prstGeom prst="straightConnector1">
              <a:avLst/>
            </a:prstGeom>
            <a:ln w="25400">
              <a:solidFill>
                <a:srgbClr val="FF66FF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8" name="図 207">
              <a:extLst>
                <a:ext uri="{FF2B5EF4-FFF2-40B4-BE49-F238E27FC236}">
                  <a16:creationId xmlns:a16="http://schemas.microsoft.com/office/drawing/2014/main" id="{A7113284-4F8C-FD23-16DC-20D9586C72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6168" y="3399947"/>
              <a:ext cx="383190" cy="357911"/>
            </a:xfrm>
            <a:prstGeom prst="rect">
              <a:avLst/>
            </a:prstGeom>
          </p:spPr>
        </p:pic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61144FBC-63DD-F1C9-B596-3E7C26649593}"/>
                </a:ext>
              </a:extLst>
            </p:cNvPr>
            <p:cNvSpPr/>
            <p:nvPr/>
          </p:nvSpPr>
          <p:spPr>
            <a:xfrm>
              <a:off x="4491974" y="3346926"/>
              <a:ext cx="1314646" cy="4702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J-PARC Facility</a:t>
              </a:r>
              <a:r>
                <a:rPr lang="en-US" altLang="ja-JP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(KEK/JAEA)</a:t>
              </a:r>
              <a:endParaRPr kumimoji="1" lang="ja-JP" alt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CA216D1E-B0F2-92CD-8F0F-4EDB3CAC3FE2}"/>
              </a:ext>
            </a:extLst>
          </p:cNvPr>
          <p:cNvGrpSpPr>
            <a:grpSpLocks noChangeAspect="1"/>
          </p:cNvGrpSpPr>
          <p:nvPr/>
        </p:nvGrpSpPr>
        <p:grpSpPr>
          <a:xfrm>
            <a:off x="6214604" y="4223306"/>
            <a:ext cx="3211797" cy="2040759"/>
            <a:chOff x="4702535" y="3955144"/>
            <a:chExt cx="3843272" cy="2441995"/>
          </a:xfrm>
        </p:grpSpPr>
        <p:sp>
          <p:nvSpPr>
            <p:cNvPr id="226" name="正方形/長方形 225">
              <a:extLst>
                <a:ext uri="{FF2B5EF4-FFF2-40B4-BE49-F238E27FC236}">
                  <a16:creationId xmlns:a16="http://schemas.microsoft.com/office/drawing/2014/main" id="{31CBA500-D8D4-A8B9-5534-30CEDB420015}"/>
                </a:ext>
              </a:extLst>
            </p:cNvPr>
            <p:cNvSpPr/>
            <p:nvPr/>
          </p:nvSpPr>
          <p:spPr>
            <a:xfrm>
              <a:off x="4702535" y="3955144"/>
              <a:ext cx="3843272" cy="2441995"/>
            </a:xfrm>
            <a:prstGeom prst="rect">
              <a:avLst/>
            </a:prstGeom>
            <a:solidFill>
              <a:srgbClr val="EFEDD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19" name="図 218">
              <a:extLst>
                <a:ext uri="{FF2B5EF4-FFF2-40B4-BE49-F238E27FC236}">
                  <a16:creationId xmlns:a16="http://schemas.microsoft.com/office/drawing/2014/main" id="{48C4CD8F-4A42-7242-2697-9EE3081E25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0539" t="2992" r="1255"/>
            <a:stretch/>
          </p:blipFill>
          <p:spPr>
            <a:xfrm>
              <a:off x="4789474" y="4080163"/>
              <a:ext cx="3618928" cy="2316976"/>
            </a:xfrm>
            <a:prstGeom prst="rect">
              <a:avLst/>
            </a:prstGeom>
          </p:spPr>
        </p:pic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A18B94C9-943D-3638-3CC5-0924E5F4768B}"/>
              </a:ext>
            </a:extLst>
          </p:cNvPr>
          <p:cNvGrpSpPr/>
          <p:nvPr/>
        </p:nvGrpSpPr>
        <p:grpSpPr>
          <a:xfrm>
            <a:off x="2698132" y="3877960"/>
            <a:ext cx="3279735" cy="2927504"/>
            <a:chOff x="8556144" y="3897086"/>
            <a:chExt cx="3279735" cy="2927504"/>
          </a:xfrm>
        </p:grpSpPr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A9D11A30-B5B5-0DE1-9D64-51B0B9169BD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573802" y="4325876"/>
              <a:ext cx="2947122" cy="2498714"/>
              <a:chOff x="8063452" y="3142889"/>
              <a:chExt cx="4232877" cy="3588839"/>
            </a:xfrm>
          </p:grpSpPr>
          <p:pic>
            <p:nvPicPr>
              <p:cNvPr id="213" name="図 212">
                <a:extLst>
                  <a:ext uri="{FF2B5EF4-FFF2-40B4-BE49-F238E27FC236}">
                    <a16:creationId xmlns:a16="http://schemas.microsoft.com/office/drawing/2014/main" id="{53EB2695-BCFB-C96F-1C99-2E9668A90A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88735" y="3142889"/>
                <a:ext cx="2680156" cy="3588839"/>
              </a:xfrm>
              <a:prstGeom prst="rect">
                <a:avLst/>
              </a:prstGeom>
            </p:spPr>
          </p:pic>
          <p:sp>
            <p:nvSpPr>
              <p:cNvPr id="214" name="円柱 213">
                <a:extLst>
                  <a:ext uri="{FF2B5EF4-FFF2-40B4-BE49-F238E27FC236}">
                    <a16:creationId xmlns:a16="http://schemas.microsoft.com/office/drawing/2014/main" id="{59ED9AC4-F41A-299D-B4A7-B9EB9A29719A}"/>
                  </a:ext>
                </a:extLst>
              </p:cNvPr>
              <p:cNvSpPr/>
              <p:nvPr/>
            </p:nvSpPr>
            <p:spPr>
              <a:xfrm flipH="1">
                <a:off x="10873895" y="5069448"/>
                <a:ext cx="1021249" cy="440403"/>
              </a:xfrm>
              <a:prstGeom prst="can">
                <a:avLst>
                  <a:gd name="adj" fmla="val 50000"/>
                </a:avLst>
              </a:prstGeom>
              <a:solidFill>
                <a:srgbClr val="A5002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5" name="矢印: 右 214">
                <a:extLst>
                  <a:ext uri="{FF2B5EF4-FFF2-40B4-BE49-F238E27FC236}">
                    <a16:creationId xmlns:a16="http://schemas.microsoft.com/office/drawing/2014/main" id="{0993626C-EE7E-ABDF-CD84-8011C589E0C5}"/>
                  </a:ext>
                </a:extLst>
              </p:cNvPr>
              <p:cNvSpPr/>
              <p:nvPr/>
            </p:nvSpPr>
            <p:spPr>
              <a:xfrm rot="500540">
                <a:off x="8233531" y="5014431"/>
                <a:ext cx="2742863" cy="298019"/>
              </a:xfrm>
              <a:prstGeom prst="rightArrow">
                <a:avLst>
                  <a:gd name="adj1" fmla="val 50000"/>
                  <a:gd name="adj2" fmla="val 94813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テキスト ボックス 215">
                <a:extLst>
                  <a:ext uri="{FF2B5EF4-FFF2-40B4-BE49-F238E27FC236}">
                    <a16:creationId xmlns:a16="http://schemas.microsoft.com/office/drawing/2014/main" id="{E6821059-D2FB-F1C2-40CC-EF97A5DEFC8E}"/>
                  </a:ext>
                </a:extLst>
              </p:cNvPr>
              <p:cNvSpPr txBox="1"/>
              <p:nvPr/>
            </p:nvSpPr>
            <p:spPr>
              <a:xfrm rot="511270">
                <a:off x="8063452" y="4575477"/>
                <a:ext cx="3118994" cy="5746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ln>
                      <a:solidFill>
                        <a:schemeClr val="tx1"/>
                      </a:solidFill>
                    </a:ln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Proton Beam</a:t>
                </a:r>
                <a:endParaRPr kumimoji="1" lang="ja-JP" altLang="en-US" sz="2000" b="1" dirty="0">
                  <a:ln>
                    <a:solidFill>
                      <a:schemeClr val="tx1"/>
                    </a:solidFill>
                  </a:ln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テキスト ボックス 216">
                <a:extLst>
                  <a:ext uri="{FF2B5EF4-FFF2-40B4-BE49-F238E27FC236}">
                    <a16:creationId xmlns:a16="http://schemas.microsoft.com/office/drawing/2014/main" id="{8F60F176-03CB-F2EB-AEA3-9E7A422E1606}"/>
                  </a:ext>
                </a:extLst>
              </p:cNvPr>
              <p:cNvSpPr txBox="1"/>
              <p:nvPr/>
            </p:nvSpPr>
            <p:spPr>
              <a:xfrm rot="197897">
                <a:off x="10396929" y="5473475"/>
                <a:ext cx="1899400" cy="839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b="1" dirty="0">
                    <a:ln>
                      <a:solidFill>
                        <a:schemeClr val="tx1"/>
                      </a:solidFill>
                    </a:ln>
                    <a:solidFill>
                      <a:srgbClr val="A5002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Production</a:t>
                </a:r>
              </a:p>
              <a:p>
                <a:pPr algn="ctr"/>
                <a:r>
                  <a:rPr lang="en-US" altLang="ja-JP" sz="1600" b="1" dirty="0">
                    <a:ln>
                      <a:solidFill>
                        <a:schemeClr val="tx1"/>
                      </a:solidFill>
                    </a:ln>
                    <a:solidFill>
                      <a:srgbClr val="A5002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Target</a:t>
                </a:r>
                <a:endParaRPr kumimoji="1" lang="ja-JP" altLang="en-US" sz="1600" b="1" dirty="0">
                  <a:ln>
                    <a:solidFill>
                      <a:schemeClr val="tx1"/>
                    </a:solidFill>
                  </a:ln>
                  <a:solidFill>
                    <a:srgbClr val="A5002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3" name="テキスト ボックス 222">
              <a:extLst>
                <a:ext uri="{FF2B5EF4-FFF2-40B4-BE49-F238E27FC236}">
                  <a16:creationId xmlns:a16="http://schemas.microsoft.com/office/drawing/2014/main" id="{9FF43C9A-271B-79E7-FD16-169B92948672}"/>
                </a:ext>
              </a:extLst>
            </p:cNvPr>
            <p:cNvSpPr txBox="1"/>
            <p:nvPr/>
          </p:nvSpPr>
          <p:spPr>
            <a:xfrm>
              <a:off x="8556145" y="3932033"/>
              <a:ext cx="3257122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Pion Capture Solenoid (PCS)</a:t>
              </a:r>
            </a:p>
            <a:p>
              <a:pPr algn="r"/>
              <a:r>
                <a:rPr lang="en-US" altLang="ja-JP" sz="1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for Muon Beamline</a:t>
              </a:r>
              <a:endParaRPr kumimoji="1" lang="ja-JP" altLang="en-US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1944F477-31DF-FD14-5457-838057C9BCAD}"/>
                </a:ext>
              </a:extLst>
            </p:cNvPr>
            <p:cNvSpPr/>
            <p:nvPr/>
          </p:nvSpPr>
          <p:spPr>
            <a:xfrm>
              <a:off x="8556144" y="3897086"/>
              <a:ext cx="3279735" cy="292750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20" name="直線矢印コネクタ 219">
            <a:extLst>
              <a:ext uri="{FF2B5EF4-FFF2-40B4-BE49-F238E27FC236}">
                <a16:creationId xmlns:a16="http://schemas.microsoft.com/office/drawing/2014/main" id="{AFC59C4C-7723-830D-65B6-6049571756F1}"/>
              </a:ext>
            </a:extLst>
          </p:cNvPr>
          <p:cNvCxnSpPr>
            <a:cxnSpLocks/>
            <a:endCxn id="181" idx="2"/>
          </p:cNvCxnSpPr>
          <p:nvPr/>
        </p:nvCxnSpPr>
        <p:spPr>
          <a:xfrm flipV="1">
            <a:off x="8676177" y="2849262"/>
            <a:ext cx="888778" cy="1457488"/>
          </a:xfrm>
          <a:prstGeom prst="straightConnector1">
            <a:avLst/>
          </a:prstGeom>
          <a:ln w="19050" cap="rnd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正方形/長方形 232">
            <a:extLst>
              <a:ext uri="{FF2B5EF4-FFF2-40B4-BE49-F238E27FC236}">
                <a16:creationId xmlns:a16="http://schemas.microsoft.com/office/drawing/2014/main" id="{53211122-4EEC-14DB-6936-58302632BF27}"/>
              </a:ext>
            </a:extLst>
          </p:cNvPr>
          <p:cNvSpPr/>
          <p:nvPr/>
        </p:nvSpPr>
        <p:spPr>
          <a:xfrm>
            <a:off x="7816081" y="4927322"/>
            <a:ext cx="465299" cy="46415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テキスト ボックス 238">
            <a:extLst>
              <a:ext uri="{FF2B5EF4-FFF2-40B4-BE49-F238E27FC236}">
                <a16:creationId xmlns:a16="http://schemas.microsoft.com/office/drawing/2014/main" id="{FAF841E1-BFC1-B588-ECEF-9DD365C24B31}"/>
              </a:ext>
            </a:extLst>
          </p:cNvPr>
          <p:cNvSpPr txBox="1"/>
          <p:nvPr/>
        </p:nvSpPr>
        <p:spPr>
          <a:xfrm>
            <a:off x="55233" y="649836"/>
            <a:ext cx="441243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n w="317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TS2-Pion Capture </a:t>
            </a:r>
            <a:r>
              <a:rPr lang="en-US" altLang="ja-JP" sz="2400" b="1" dirty="0">
                <a:ln w="317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1" lang="en-US" altLang="ja-JP" sz="2400" b="1" dirty="0">
                <a:ln w="317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olenoid</a:t>
            </a:r>
            <a:r>
              <a:rPr kumimoji="1" lang="en-US" altLang="ja-JP" sz="2000" b="1" dirty="0">
                <a:ln w="317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r>
              <a:rPr lang="en-US" altLang="ja-JP" b="1" dirty="0">
                <a:ln w="3175">
                  <a:noFill/>
                </a:ln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 years operation)</a:t>
            </a:r>
            <a:endParaRPr kumimoji="1" lang="en-US" altLang="ja-JP" sz="2400" b="1" dirty="0">
              <a:ln w="3175">
                <a:noFill/>
              </a:ln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200" b="1" dirty="0">
                <a:ln w="3175">
                  <a:solidFill>
                    <a:sysClr val="windowText" lastClr="000000"/>
                  </a:solidFill>
                </a:ln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ja-JP" sz="2000" b="1" dirty="0">
                <a:ln w="3175">
                  <a:solidFill>
                    <a:sysClr val="windowText" lastClr="000000"/>
                  </a:solidFill>
                </a:ln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b="1" dirty="0">
                <a:ln w="3175">
                  <a:noFill/>
                </a:ln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 Deposit: </a:t>
            </a:r>
            <a:r>
              <a:rPr lang="en-US" altLang="ja-JP" sz="2000" b="1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~4</a:t>
            </a:r>
            <a:r>
              <a:rPr lang="en-US" altLang="ja-JP" sz="2000" b="1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W</a:t>
            </a:r>
          </a:p>
          <a:p>
            <a:pPr marL="171450" indent="-171450">
              <a:buFont typeface="Wingdings" panose="05000000000000000000" pitchFamily="2" charset="2"/>
              <a:buChar char="p"/>
            </a:pPr>
            <a:endParaRPr lang="en-US" altLang="ja-JP" sz="500" b="1" dirty="0">
              <a:ln w="3175">
                <a:solidFill>
                  <a:sysClr val="windowText" lastClr="000000"/>
                </a:solidFill>
              </a:ln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ja-JP" sz="2000" b="1" dirty="0">
                <a:ln w="3175">
                  <a:solidFill>
                    <a:sysClr val="windowText" lastClr="000000"/>
                  </a:solidFill>
                </a:ln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b="1" dirty="0">
                <a:ln w="3175">
                  <a:noFill/>
                </a:ln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</a:t>
            </a:r>
            <a:r>
              <a:rPr lang="ja-JP" altLang="en-US" sz="2000" b="1" dirty="0">
                <a:ln w="3175">
                  <a:noFill/>
                </a:ln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b="1" dirty="0">
                <a:ln w="3175">
                  <a:noFill/>
                </a:ln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fluence:</a:t>
            </a:r>
            <a:r>
              <a:rPr lang="ja-JP" altLang="en-US" sz="2000" b="1" dirty="0">
                <a:ln w="3175">
                  <a:noFill/>
                </a:ln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b="1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7.8</a:t>
            </a:r>
            <a:r>
              <a:rPr lang="ja-JP" altLang="en-US" sz="2000" b="1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b="1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ja-JP" altLang="en-US" sz="2000" b="1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b="1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ja-JP" sz="2000" b="1" baseline="30000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ja-JP" altLang="en-US" sz="2000" b="1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b="1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n/m</a:t>
            </a:r>
            <a:r>
              <a:rPr lang="en-US" altLang="ja-JP" sz="2000" b="1" baseline="30000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171450" indent="-171450">
              <a:buFont typeface="Wingdings" panose="05000000000000000000" pitchFamily="2" charset="2"/>
              <a:buChar char="p"/>
            </a:pPr>
            <a:endParaRPr kumimoji="1" lang="en-US" altLang="ja-JP" sz="500" b="1" dirty="0">
              <a:ln w="3175">
                <a:solidFill>
                  <a:sysClr val="windowText" lastClr="000000"/>
                </a:solidFill>
              </a:ln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kumimoji="1" lang="ja-JP" altLang="en-US" sz="2000" b="1" dirty="0">
                <a:ln w="3175">
                  <a:solidFill>
                    <a:sysClr val="windowText" lastClr="000000"/>
                  </a:solidFill>
                </a:ln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b="1" dirty="0">
                <a:ln w="3175">
                  <a:noFill/>
                </a:ln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en-US" altLang="ja-JP" sz="2000" b="1" dirty="0">
                <a:ln w="3175">
                  <a:noFill/>
                </a:ln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bsorbed </a:t>
            </a:r>
            <a:r>
              <a:rPr lang="en-US" altLang="ja-JP" sz="2000" b="1" dirty="0">
                <a:ln w="3175">
                  <a:noFill/>
                </a:ln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1" lang="en-US" altLang="ja-JP" sz="2000" b="1" dirty="0">
                <a:ln w="3175">
                  <a:noFill/>
                </a:ln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ose: </a:t>
            </a:r>
            <a:r>
              <a:rPr kumimoji="1" lang="en-US" altLang="ja-JP" sz="2000" b="1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100 </a:t>
            </a:r>
            <a:r>
              <a:rPr kumimoji="1" lang="en-US" altLang="ja-JP" sz="2000" b="1" dirty="0" err="1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MGy</a:t>
            </a:r>
            <a:r>
              <a:rPr kumimoji="1" lang="en-US" altLang="ja-JP" sz="2000" b="1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2000" b="1" dirty="0">
              <a:ln w="3175"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8837AEC0-19FF-0054-D520-8E90ED0DF816}"/>
              </a:ext>
            </a:extLst>
          </p:cNvPr>
          <p:cNvGrpSpPr>
            <a:grpSpLocks noChangeAspect="1"/>
          </p:cNvGrpSpPr>
          <p:nvPr/>
        </p:nvGrpSpPr>
        <p:grpSpPr>
          <a:xfrm>
            <a:off x="9528274" y="3981915"/>
            <a:ext cx="2598816" cy="2884981"/>
            <a:chOff x="8105254" y="21155294"/>
            <a:chExt cx="4278405" cy="4749515"/>
          </a:xfrm>
        </p:grpSpPr>
        <p:pic>
          <p:nvPicPr>
            <p:cNvPr id="250" name="図 249">
              <a:extLst>
                <a:ext uri="{FF2B5EF4-FFF2-40B4-BE49-F238E27FC236}">
                  <a16:creationId xmlns:a16="http://schemas.microsoft.com/office/drawing/2014/main" id="{AA648D0E-610C-F780-2EC1-6F2B498071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0682" t="10998" r="8530" b="682"/>
            <a:stretch/>
          </p:blipFill>
          <p:spPr>
            <a:xfrm rot="16200000">
              <a:off x="8301641" y="20958907"/>
              <a:ext cx="3885631" cy="4278405"/>
            </a:xfrm>
            <a:prstGeom prst="rect">
              <a:avLst/>
            </a:prstGeom>
            <a:effectLst/>
          </p:spPr>
        </p:pic>
        <p:cxnSp>
          <p:nvCxnSpPr>
            <p:cNvPr id="251" name="直線矢印コネクタ 250">
              <a:extLst>
                <a:ext uri="{FF2B5EF4-FFF2-40B4-BE49-F238E27FC236}">
                  <a16:creationId xmlns:a16="http://schemas.microsoft.com/office/drawing/2014/main" id="{59694625-031F-262E-7F9E-D45DEC4338AD}"/>
                </a:ext>
              </a:extLst>
            </p:cNvPr>
            <p:cNvCxnSpPr>
              <a:cxnSpLocks/>
            </p:cNvCxnSpPr>
            <p:nvPr/>
          </p:nvCxnSpPr>
          <p:spPr>
            <a:xfrm>
              <a:off x="8287314" y="21441167"/>
              <a:ext cx="3971107" cy="2291202"/>
            </a:xfrm>
            <a:prstGeom prst="straightConnector1">
              <a:avLst/>
            </a:prstGeom>
            <a:ln w="28575" cap="rnd">
              <a:solidFill>
                <a:srgbClr val="FFFF00"/>
              </a:solidFill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52" name="テキスト ボックス 251">
              <a:extLst>
                <a:ext uri="{FF2B5EF4-FFF2-40B4-BE49-F238E27FC236}">
                  <a16:creationId xmlns:a16="http://schemas.microsoft.com/office/drawing/2014/main" id="{B3397507-77CD-5AA5-1D79-A187EE1EDB07}"/>
                </a:ext>
              </a:extLst>
            </p:cNvPr>
            <p:cNvSpPr txBox="1"/>
            <p:nvPr/>
          </p:nvSpPr>
          <p:spPr>
            <a:xfrm rot="1751703">
              <a:off x="8131314" y="21606374"/>
              <a:ext cx="2643153" cy="557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b="1" dirty="0">
                  <a:ln w="12700">
                    <a:noFill/>
                    <a:prstDash val="solid"/>
                  </a:ln>
                  <a:solidFill>
                    <a:srgbClr val="FFFF00"/>
                  </a:solidFill>
                  <a:latin typeface="Arial" panose="020B0604020202020204" pitchFamily="34" charset="0"/>
                  <a:ea typeface="Adobe Gothic Std B" panose="020B0800000000000000" pitchFamily="34" charset="-128"/>
                  <a:cs typeface="Arial" panose="020B0604020202020204" pitchFamily="34" charset="0"/>
                </a:rPr>
                <a:t>Proton Beam</a:t>
              </a:r>
              <a:endParaRPr kumimoji="1" lang="ja-JP" altLang="en-US" sz="1600" b="1" dirty="0">
                <a:ln w="12700">
                  <a:noFill/>
                  <a:prstDash val="solid"/>
                </a:ln>
                <a:solidFill>
                  <a:srgbClr val="FFFF00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53" name="テキスト ボックス 252">
              <a:extLst>
                <a:ext uri="{FF2B5EF4-FFF2-40B4-BE49-F238E27FC236}">
                  <a16:creationId xmlns:a16="http://schemas.microsoft.com/office/drawing/2014/main" id="{338DC1C9-DB90-CDAE-D52B-CBCD0EACC3C1}"/>
                </a:ext>
              </a:extLst>
            </p:cNvPr>
            <p:cNvSpPr txBox="1"/>
            <p:nvPr/>
          </p:nvSpPr>
          <p:spPr>
            <a:xfrm>
              <a:off x="8105255" y="24942100"/>
              <a:ext cx="4248371" cy="962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b="1" dirty="0">
                  <a:solidFill>
                    <a:srgbClr val="0033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Simulation </a:t>
              </a:r>
              <a:r>
                <a:rPr lang="en-US" altLang="ja-JP" sz="1600" b="1" dirty="0">
                  <a:solidFill>
                    <a:srgbClr val="0033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for</a:t>
              </a:r>
              <a:r>
                <a:rPr kumimoji="1" lang="en-US" altLang="ja-JP" sz="1600" b="1" dirty="0">
                  <a:solidFill>
                    <a:srgbClr val="0033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 muon beam transportation</a:t>
              </a:r>
              <a:endParaRPr kumimoji="1" lang="ja-JP" altLang="en-US" sz="1600" b="1" dirty="0">
                <a:solidFill>
                  <a:srgbClr val="0033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EF04F69B-1BA8-551E-0394-A835F0B1326F}"/>
                </a:ext>
              </a:extLst>
            </p:cNvPr>
            <p:cNvSpPr/>
            <p:nvPr/>
          </p:nvSpPr>
          <p:spPr>
            <a:xfrm>
              <a:off x="11417623" y="23036647"/>
              <a:ext cx="936000" cy="900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255" name="テキスト ボックス 254">
              <a:extLst>
                <a:ext uri="{FF2B5EF4-FFF2-40B4-BE49-F238E27FC236}">
                  <a16:creationId xmlns:a16="http://schemas.microsoft.com/office/drawing/2014/main" id="{975393DC-A8E4-729F-7130-0CB87431BA22}"/>
                </a:ext>
              </a:extLst>
            </p:cNvPr>
            <p:cNvSpPr txBox="1"/>
            <p:nvPr/>
          </p:nvSpPr>
          <p:spPr>
            <a:xfrm>
              <a:off x="10351303" y="24018242"/>
              <a:ext cx="19866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600" dirty="0">
                  <a:solidFill>
                    <a:schemeClr val="bg1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Solenoid</a:t>
              </a:r>
              <a:endParaRPr kumimoji="1" lang="ja-JP" altLang="en-US" sz="1600" dirty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2232C572-71BB-2D1E-D817-EEA12FD8B8F3}"/>
              </a:ext>
            </a:extLst>
          </p:cNvPr>
          <p:cNvGrpSpPr>
            <a:grpSpLocks noChangeAspect="1"/>
          </p:cNvGrpSpPr>
          <p:nvPr/>
        </p:nvGrpSpPr>
        <p:grpSpPr>
          <a:xfrm>
            <a:off x="34796" y="3759018"/>
            <a:ext cx="2653055" cy="3005597"/>
            <a:chOff x="4697413" y="3286974"/>
            <a:chExt cx="3039054" cy="3442886"/>
          </a:xfrm>
        </p:grpSpPr>
        <p:pic>
          <p:nvPicPr>
            <p:cNvPr id="265" name="図 264">
              <a:extLst>
                <a:ext uri="{FF2B5EF4-FFF2-40B4-BE49-F238E27FC236}">
                  <a16:creationId xmlns:a16="http://schemas.microsoft.com/office/drawing/2014/main" id="{1EBD2EA1-2828-AAD8-C4FC-11123734EF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913" r="23435"/>
            <a:stretch/>
          </p:blipFill>
          <p:spPr>
            <a:xfrm>
              <a:off x="4697413" y="3553210"/>
              <a:ext cx="2958324" cy="2623957"/>
            </a:xfrm>
            <a:prstGeom prst="rect">
              <a:avLst/>
            </a:prstGeom>
          </p:spPr>
        </p:pic>
        <p:sp>
          <p:nvSpPr>
            <p:cNvPr id="267" name="テキスト ボックス 266">
              <a:extLst>
                <a:ext uri="{FF2B5EF4-FFF2-40B4-BE49-F238E27FC236}">
                  <a16:creationId xmlns:a16="http://schemas.microsoft.com/office/drawing/2014/main" id="{342CBB4D-2CCC-CDC4-4605-E90D98A468AB}"/>
                </a:ext>
              </a:extLst>
            </p:cNvPr>
            <p:cNvSpPr txBox="1"/>
            <p:nvPr/>
          </p:nvSpPr>
          <p:spPr>
            <a:xfrm>
              <a:off x="4778143" y="6130516"/>
              <a:ext cx="2958324" cy="599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AVG. flux at the top 100 mm of the coil</a:t>
              </a:r>
              <a:endParaRPr kumimoji="1" lang="ja-JP" altLang="en-US" sz="1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8" name="正方形/長方形 267">
              <a:extLst>
                <a:ext uri="{FF2B5EF4-FFF2-40B4-BE49-F238E27FC236}">
                  <a16:creationId xmlns:a16="http://schemas.microsoft.com/office/drawing/2014/main" id="{A54FDA78-7556-8AD3-969A-F91FEDBCBF09}"/>
                </a:ext>
              </a:extLst>
            </p:cNvPr>
            <p:cNvSpPr/>
            <p:nvPr/>
          </p:nvSpPr>
          <p:spPr>
            <a:xfrm>
              <a:off x="4731908" y="3286974"/>
              <a:ext cx="1443642" cy="3525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>
                  <a:solidFill>
                    <a:srgbClr val="00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PHITS</a:t>
              </a:r>
              <a:r>
                <a:rPr lang="ja-JP" altLang="en-US" sz="1400" b="1" dirty="0">
                  <a:solidFill>
                    <a:srgbClr val="00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1400" b="1" dirty="0">
                  <a:solidFill>
                    <a:srgbClr val="00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Code</a:t>
              </a:r>
              <a:r>
                <a:rPr lang="ja-JP" altLang="en-US" sz="1400" b="1" dirty="0">
                  <a:solidFill>
                    <a:srgbClr val="00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269" name="正方形/長方形 268">
            <a:extLst>
              <a:ext uri="{FF2B5EF4-FFF2-40B4-BE49-F238E27FC236}">
                <a16:creationId xmlns:a16="http://schemas.microsoft.com/office/drawing/2014/main" id="{B2A92B66-227D-441A-8088-B0ACC199742A}"/>
              </a:ext>
            </a:extLst>
          </p:cNvPr>
          <p:cNvSpPr/>
          <p:nvPr/>
        </p:nvSpPr>
        <p:spPr>
          <a:xfrm>
            <a:off x="3683925" y="4985573"/>
            <a:ext cx="228516" cy="18096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1" name="直線コネクタ 270">
            <a:extLst>
              <a:ext uri="{FF2B5EF4-FFF2-40B4-BE49-F238E27FC236}">
                <a16:creationId xmlns:a16="http://schemas.microsoft.com/office/drawing/2014/main" id="{346AEC6A-BAFA-2CF2-411F-CC199F749DFC}"/>
              </a:ext>
            </a:extLst>
          </p:cNvPr>
          <p:cNvCxnSpPr>
            <a:cxnSpLocks/>
          </p:cNvCxnSpPr>
          <p:nvPr/>
        </p:nvCxnSpPr>
        <p:spPr>
          <a:xfrm flipH="1" flipV="1">
            <a:off x="2528580" y="4089123"/>
            <a:ext cx="1155345" cy="89069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直線コネクタ 273">
            <a:extLst>
              <a:ext uri="{FF2B5EF4-FFF2-40B4-BE49-F238E27FC236}">
                <a16:creationId xmlns:a16="http://schemas.microsoft.com/office/drawing/2014/main" id="{AA8FAEE7-5236-2238-0136-BB240A7B344A}"/>
              </a:ext>
            </a:extLst>
          </p:cNvPr>
          <p:cNvCxnSpPr>
            <a:cxnSpLocks/>
          </p:cNvCxnSpPr>
          <p:nvPr/>
        </p:nvCxnSpPr>
        <p:spPr>
          <a:xfrm flipH="1">
            <a:off x="2522451" y="5166539"/>
            <a:ext cx="1161473" cy="760053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テキスト ボックス 277">
            <a:extLst>
              <a:ext uri="{FF2B5EF4-FFF2-40B4-BE49-F238E27FC236}">
                <a16:creationId xmlns:a16="http://schemas.microsoft.com/office/drawing/2014/main" id="{EA0E90BB-612A-6BC8-EF4B-B51DBEF816E8}"/>
              </a:ext>
            </a:extLst>
          </p:cNvPr>
          <p:cNvSpPr txBox="1"/>
          <p:nvPr/>
        </p:nvSpPr>
        <p:spPr>
          <a:xfrm>
            <a:off x="171185" y="2706381"/>
            <a:ext cx="4122680" cy="707886"/>
          </a:xfrm>
          <a:prstGeom prst="rect">
            <a:avLst/>
          </a:prstGeom>
          <a:solidFill>
            <a:srgbClr val="FFFFEB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 for operation in high radiation environments</a:t>
            </a:r>
          </a:p>
        </p:txBody>
      </p:sp>
    </p:spTree>
    <p:extLst>
      <p:ext uri="{BB962C8B-B14F-4D97-AF65-F5344CB8AC3E}">
        <p14:creationId xmlns:p14="http://schemas.microsoft.com/office/powerpoint/2010/main" val="12775594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3F26A9-5BCD-1857-C590-2F3C08260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939"/>
            <a:ext cx="10515600" cy="621289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C</a:t>
            </a:r>
            <a:r>
              <a:rPr kumimoji="1" lang="en-US" altLang="ja-JP" dirty="0"/>
              <a:t>hallenging issue 1: Conductor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4D0EB45-FCF7-3A95-9B31-0A390DBC8FAF}"/>
              </a:ext>
            </a:extLst>
          </p:cNvPr>
          <p:cNvSpPr txBox="1"/>
          <p:nvPr/>
        </p:nvSpPr>
        <p:spPr>
          <a:xfrm>
            <a:off x="131975" y="649448"/>
            <a:ext cx="85078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ja-JP" altLang="en-US" sz="2000" dirty="0">
                <a:solidFill>
                  <a:srgbClr val="00206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It is difficult to maintain the 5K temperature range of the LTS conductor under a heat load caused by nuclear heat of over 450 W.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3565C2C-C3E6-C2EC-816F-4499305710E0}"/>
              </a:ext>
            </a:extLst>
          </p:cNvPr>
          <p:cNvSpPr txBox="1"/>
          <p:nvPr/>
        </p:nvSpPr>
        <p:spPr>
          <a:xfrm>
            <a:off x="334489" y="1681520"/>
            <a:ext cx="85078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temperature margin</a:t>
            </a:r>
            <a:r>
              <a:rPr lang="en-US" altLang="ja-JP" sz="24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(T</a:t>
            </a:r>
            <a:r>
              <a:rPr lang="en-US" altLang="ja-JP" sz="2400" b="1" baseline="-25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ja-JP" sz="24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=93 K)</a:t>
            </a:r>
          </a:p>
          <a:p>
            <a:r>
              <a:rPr lang="en-US" altLang="ja-JP" sz="24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Conduction cooling operation in the temperature range of 20 K</a:t>
            </a:r>
            <a:endParaRPr lang="ja-JP" altLang="en-US" sz="2400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77113DB-87AE-1B5B-31E1-CFB968F123D3}"/>
              </a:ext>
            </a:extLst>
          </p:cNvPr>
          <p:cNvSpPr txBox="1"/>
          <p:nvPr/>
        </p:nvSpPr>
        <p:spPr>
          <a:xfrm>
            <a:off x="334489" y="2376626"/>
            <a:ext cx="82548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magnetic field tolerance of </a:t>
            </a:r>
            <a:r>
              <a:rPr lang="en-US" altLang="ja-JP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endParaRPr lang="en-US" altLang="ja-JP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altLang="ja-JP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for 20T class high field magnet</a:t>
            </a:r>
            <a:endParaRPr lang="ja-JP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1A34737-7480-02D4-9D67-EB06AAF3471E}"/>
              </a:ext>
            </a:extLst>
          </p:cNvPr>
          <p:cNvSpPr txBox="1"/>
          <p:nvPr/>
        </p:nvSpPr>
        <p:spPr>
          <a:xfrm>
            <a:off x="131975" y="1278589"/>
            <a:ext cx="5486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REBCO coated conductor</a:t>
            </a:r>
            <a:endParaRPr kumimoji="1" lang="ja-JP" altLang="en-US" sz="2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576FB1AB-D11B-87EB-AFC7-0A39FC6DAC79}"/>
              </a:ext>
            </a:extLst>
          </p:cNvPr>
          <p:cNvGrpSpPr>
            <a:grpSpLocks noChangeAspect="1"/>
          </p:cNvGrpSpPr>
          <p:nvPr/>
        </p:nvGrpSpPr>
        <p:grpSpPr>
          <a:xfrm>
            <a:off x="9006528" y="623827"/>
            <a:ext cx="3076710" cy="2391974"/>
            <a:chOff x="7020939" y="3295430"/>
            <a:chExt cx="4575185" cy="3431642"/>
          </a:xfrm>
        </p:grpSpPr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DB8BE304-AAAE-4B32-E73F-2EB3888AD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20939" y="3295430"/>
              <a:ext cx="4575185" cy="3431642"/>
            </a:xfrm>
            <a:prstGeom prst="rect">
              <a:avLst/>
            </a:prstGeom>
          </p:spPr>
        </p:pic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1D86B9B-5507-C709-AB98-9166CFBAB53C}"/>
                </a:ext>
              </a:extLst>
            </p:cNvPr>
            <p:cNvSpPr/>
            <p:nvPr/>
          </p:nvSpPr>
          <p:spPr>
            <a:xfrm>
              <a:off x="7986226" y="3685503"/>
              <a:ext cx="432048" cy="2598461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494DD0E-CA26-D35F-5317-2203DC13C8AF}"/>
              </a:ext>
            </a:extLst>
          </p:cNvPr>
          <p:cNvSpPr txBox="1"/>
          <p:nvPr/>
        </p:nvSpPr>
        <p:spPr>
          <a:xfrm>
            <a:off x="727875" y="4525413"/>
            <a:ext cx="73882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ID=1600 mm, T=21 mm, L=10 mm, </a:t>
            </a:r>
            <a:r>
              <a:rPr lang="en-US" altLang="ja-JP" sz="2000" b="1" u="sng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turns/layer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double pancake coils: </a:t>
            </a:r>
            <a:r>
              <a:rPr lang="en-US" altLang="ja-JP" sz="2000" b="1" u="sng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 x3)</a:t>
            </a:r>
            <a:endParaRPr kumimoji="1" lang="en-US" altLang="ja-JP" sz="2000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Conductor : </a:t>
            </a:r>
            <a:r>
              <a:rPr lang="en-US" altLang="ja-JP" sz="20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REBCO</a:t>
            </a: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W=4 mm, T=0.1 mm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Insulation: Mineral, t=0.1 mm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 Temperature: </a:t>
            </a:r>
            <a:r>
              <a:rPr lang="en-US" altLang="ja-JP" sz="2000" b="1" u="sng" dirty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K</a:t>
            </a: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(He gas cooling with pipe)</a:t>
            </a:r>
            <a:endParaRPr lang="en-US" altLang="ja-JP" sz="2000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current: </a:t>
            </a:r>
            <a:r>
              <a:rPr lang="en-US" altLang="ja-JP" sz="20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 A</a:t>
            </a: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(Load line ratio: 0.48)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 Field: </a:t>
            </a:r>
            <a:r>
              <a:rPr lang="en-US" altLang="ja-JP" sz="2000" b="1" u="sng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1.11 T</a:t>
            </a: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center, </a:t>
            </a:r>
            <a:r>
              <a:rPr lang="en-US" altLang="ja-JP" sz="20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2.25 T (B//c) </a:t>
            </a: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coil (200 A)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EF49AF8-E564-BABB-5256-06B439FEA94C}"/>
              </a:ext>
            </a:extLst>
          </p:cNvPr>
          <p:cNvSpPr txBox="1"/>
          <p:nvPr/>
        </p:nvSpPr>
        <p:spPr>
          <a:xfrm>
            <a:off x="635409" y="4116040"/>
            <a:ext cx="61184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1" lang="en-US" altLang="ja-JP" sz="24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tack of double pancake coil</a:t>
            </a:r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41E5F941-9F1B-14D9-D66B-CB0EF0FC08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1479" y="3039302"/>
            <a:ext cx="3856001" cy="378539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2E0E4E3-5CF9-1ABA-AC92-D6C79EB2440C}"/>
              </a:ext>
            </a:extLst>
          </p:cNvPr>
          <p:cNvSpPr txBox="1"/>
          <p:nvPr/>
        </p:nvSpPr>
        <p:spPr>
          <a:xfrm>
            <a:off x="211319" y="3379715"/>
            <a:ext cx="7525121" cy="707886"/>
          </a:xfrm>
          <a:prstGeom prst="rect">
            <a:avLst/>
          </a:prstGeom>
          <a:solidFill>
            <a:srgbClr val="003300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</a:rPr>
              <a:t>R&amp;D have been performing to realize a conduction-cooled solenoid at 20K based on REBCO conductors.</a:t>
            </a:r>
          </a:p>
        </p:txBody>
      </p:sp>
    </p:spTree>
    <p:extLst>
      <p:ext uri="{BB962C8B-B14F-4D97-AF65-F5344CB8AC3E}">
        <p14:creationId xmlns:p14="http://schemas.microsoft.com/office/powerpoint/2010/main" val="8604230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013787-A2DF-9A03-BB7C-9B8E1480D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098"/>
            <a:ext cx="12192000" cy="502219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Design case study of conductor and magnet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D43BFB5-6ACD-86EC-A77A-9A72E740B107}"/>
              </a:ext>
            </a:extLst>
          </p:cNvPr>
          <p:cNvSpPr txBox="1"/>
          <p:nvPr/>
        </p:nvSpPr>
        <p:spPr>
          <a:xfrm>
            <a:off x="211319" y="480503"/>
            <a:ext cx="580787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sz="2000" dirty="0">
                <a:solidFill>
                  <a:srgbClr val="00206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TS2-solenoid quench protection is difficult due to its large inductance (~36 H)</a:t>
            </a:r>
            <a:endParaRPr lang="ja-JP" altLang="en-US" sz="2000" dirty="0">
              <a:solidFill>
                <a:srgbClr val="002060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739300AE-80B2-DAF4-4A79-6473D095C2F3}"/>
              </a:ext>
            </a:extLst>
          </p:cNvPr>
          <p:cNvGrpSpPr>
            <a:grpSpLocks noChangeAspect="1"/>
          </p:cNvGrpSpPr>
          <p:nvPr/>
        </p:nvGrpSpPr>
        <p:grpSpPr>
          <a:xfrm>
            <a:off x="3197447" y="4133233"/>
            <a:ext cx="3984572" cy="2480884"/>
            <a:chOff x="20780712" y="25245972"/>
            <a:chExt cx="4588091" cy="2856649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306E0D90-ACE0-A05C-49B9-90D1D8D22C07}"/>
                </a:ext>
              </a:extLst>
            </p:cNvPr>
            <p:cNvGrpSpPr/>
            <p:nvPr/>
          </p:nvGrpSpPr>
          <p:grpSpPr>
            <a:xfrm>
              <a:off x="22565988" y="25563041"/>
              <a:ext cx="2802613" cy="1729932"/>
              <a:chOff x="21071071" y="25479091"/>
              <a:chExt cx="3988132" cy="2542517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3FD38C80-F0CB-8CFD-0773-B05CF16CFB9D}"/>
                  </a:ext>
                </a:extLst>
              </p:cNvPr>
              <p:cNvGrpSpPr/>
              <p:nvPr/>
            </p:nvGrpSpPr>
            <p:grpSpPr>
              <a:xfrm>
                <a:off x="21354728" y="25479091"/>
                <a:ext cx="3445579" cy="202494"/>
                <a:chOff x="21354728" y="25479089"/>
                <a:chExt cx="3445578" cy="202494"/>
              </a:xfrm>
            </p:grpSpPr>
            <p:sp>
              <p:nvSpPr>
                <p:cNvPr id="64" name="正方形/長方形 63">
                  <a:extLst>
                    <a:ext uri="{FF2B5EF4-FFF2-40B4-BE49-F238E27FC236}">
                      <a16:creationId xmlns:a16="http://schemas.microsoft.com/office/drawing/2014/main" id="{B8CA8DAE-294C-1722-34F1-FA1B482AE1A0}"/>
                    </a:ext>
                  </a:extLst>
                </p:cNvPr>
                <p:cNvSpPr/>
                <p:nvPr/>
              </p:nvSpPr>
              <p:spPr>
                <a:xfrm>
                  <a:off x="21354728" y="25479089"/>
                  <a:ext cx="3445578" cy="20249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65" name="直線コネクタ 64">
                  <a:extLst>
                    <a:ext uri="{FF2B5EF4-FFF2-40B4-BE49-F238E27FC236}">
                      <a16:creationId xmlns:a16="http://schemas.microsoft.com/office/drawing/2014/main" id="{2B00424D-6AF7-E8D1-248C-5F12628915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367428" y="25650186"/>
                  <a:ext cx="342000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0EDE0453-55AA-8A29-8D5E-D3F5F1E60F58}"/>
                  </a:ext>
                </a:extLst>
              </p:cNvPr>
              <p:cNvGrpSpPr/>
              <p:nvPr/>
            </p:nvGrpSpPr>
            <p:grpSpPr>
              <a:xfrm flipV="1">
                <a:off x="21354728" y="27819114"/>
                <a:ext cx="3445579" cy="202494"/>
                <a:chOff x="21354728" y="25479089"/>
                <a:chExt cx="3445578" cy="202494"/>
              </a:xfrm>
            </p:grpSpPr>
            <p:sp>
              <p:nvSpPr>
                <p:cNvPr id="62" name="正方形/長方形 61">
                  <a:extLst>
                    <a:ext uri="{FF2B5EF4-FFF2-40B4-BE49-F238E27FC236}">
                      <a16:creationId xmlns:a16="http://schemas.microsoft.com/office/drawing/2014/main" id="{78861D5F-C033-3C88-6EDB-0190653E4D6A}"/>
                    </a:ext>
                  </a:extLst>
                </p:cNvPr>
                <p:cNvSpPr/>
                <p:nvPr/>
              </p:nvSpPr>
              <p:spPr>
                <a:xfrm>
                  <a:off x="21354728" y="25479089"/>
                  <a:ext cx="3445578" cy="20249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63" name="直線コネクタ 62">
                  <a:extLst>
                    <a:ext uri="{FF2B5EF4-FFF2-40B4-BE49-F238E27FC236}">
                      <a16:creationId xmlns:a16="http://schemas.microsoft.com/office/drawing/2014/main" id="{2551D782-0243-23AC-9635-2252853E7B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367428" y="25650186"/>
                  <a:ext cx="342000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9141E15-69E2-EC22-4B10-3FC213D148A5}"/>
                  </a:ext>
                </a:extLst>
              </p:cNvPr>
              <p:cNvSpPr/>
              <p:nvPr/>
            </p:nvSpPr>
            <p:spPr>
              <a:xfrm flipV="1">
                <a:off x="21071071" y="25712977"/>
                <a:ext cx="3988132" cy="207473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BEBC2ADC-5BB9-BB3B-CD7C-BA334DC79D39}"/>
                </a:ext>
              </a:extLst>
            </p:cNvPr>
            <p:cNvCxnSpPr>
              <a:cxnSpLocks/>
            </p:cNvCxnSpPr>
            <p:nvPr/>
          </p:nvCxnSpPr>
          <p:spPr>
            <a:xfrm>
              <a:off x="22785056" y="27393113"/>
              <a:ext cx="562" cy="36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AB099E89-FEFD-1FF7-309E-C0310B51A7F7}"/>
                </a:ext>
              </a:extLst>
            </p:cNvPr>
            <p:cNvCxnSpPr>
              <a:cxnSpLocks/>
            </p:cNvCxnSpPr>
            <p:nvPr/>
          </p:nvCxnSpPr>
          <p:spPr>
            <a:xfrm>
              <a:off x="25198441" y="27376929"/>
              <a:ext cx="562" cy="36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25B83007-A3BE-4DA9-A425-687664C8406C}"/>
                </a:ext>
              </a:extLst>
            </p:cNvPr>
            <p:cNvCxnSpPr>
              <a:cxnSpLocks/>
            </p:cNvCxnSpPr>
            <p:nvPr/>
          </p:nvCxnSpPr>
          <p:spPr>
            <a:xfrm>
              <a:off x="22565426" y="27219320"/>
              <a:ext cx="562" cy="86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73403789-91D4-F777-99AA-687E2B41036E}"/>
                </a:ext>
              </a:extLst>
            </p:cNvPr>
            <p:cNvCxnSpPr>
              <a:cxnSpLocks/>
            </p:cNvCxnSpPr>
            <p:nvPr/>
          </p:nvCxnSpPr>
          <p:spPr>
            <a:xfrm>
              <a:off x="25368241" y="27219320"/>
              <a:ext cx="562" cy="86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矢印コネクタ 48">
              <a:extLst>
                <a:ext uri="{FF2B5EF4-FFF2-40B4-BE49-F238E27FC236}">
                  <a16:creationId xmlns:a16="http://schemas.microsoft.com/office/drawing/2014/main" id="{E26FD66C-B002-FCA2-5FA2-CA22AACF1762}"/>
                </a:ext>
              </a:extLst>
            </p:cNvPr>
            <p:cNvCxnSpPr>
              <a:cxnSpLocks/>
            </p:cNvCxnSpPr>
            <p:nvPr/>
          </p:nvCxnSpPr>
          <p:spPr>
            <a:xfrm>
              <a:off x="22785056" y="27651272"/>
              <a:ext cx="241338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矢印コネクタ 49">
              <a:extLst>
                <a:ext uri="{FF2B5EF4-FFF2-40B4-BE49-F238E27FC236}">
                  <a16:creationId xmlns:a16="http://schemas.microsoft.com/office/drawing/2014/main" id="{5F11F3D3-E074-FCF7-2812-CF3979EB9D47}"/>
                </a:ext>
              </a:extLst>
            </p:cNvPr>
            <p:cNvCxnSpPr>
              <a:cxnSpLocks/>
            </p:cNvCxnSpPr>
            <p:nvPr/>
          </p:nvCxnSpPr>
          <p:spPr>
            <a:xfrm>
              <a:off x="22565426" y="28011312"/>
              <a:ext cx="280281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D6CFB923-6D96-6264-D3F1-D4285B84C7D8}"/>
                </a:ext>
              </a:extLst>
            </p:cNvPr>
            <p:cNvSpPr txBox="1"/>
            <p:nvPr/>
          </p:nvSpPr>
          <p:spPr>
            <a:xfrm>
              <a:off x="23448378" y="27341966"/>
              <a:ext cx="1086741" cy="388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6 mm</a:t>
              </a:r>
              <a:endPara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676277C0-B56D-C1B1-35CE-16A86FABEC50}"/>
                </a:ext>
              </a:extLst>
            </p:cNvPr>
            <p:cNvSpPr txBox="1"/>
            <p:nvPr/>
          </p:nvSpPr>
          <p:spPr>
            <a:xfrm>
              <a:off x="23427677" y="27713988"/>
              <a:ext cx="1086741" cy="388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 mm</a:t>
              </a:r>
              <a:endPara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45E91427-1A71-D9B6-0586-1D3ADA2D83F2}"/>
                </a:ext>
              </a:extLst>
            </p:cNvPr>
            <p:cNvSpPr txBox="1"/>
            <p:nvPr/>
          </p:nvSpPr>
          <p:spPr>
            <a:xfrm>
              <a:off x="20780712" y="25245972"/>
              <a:ext cx="177530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dirty="0">
                  <a:latin typeface="Arial" panose="020B0604020202020204" pitchFamily="34" charset="0"/>
                  <a:cs typeface="Arial" panose="020B0604020202020204" pitchFamily="34" charset="0"/>
                </a:rPr>
                <a:t>REBCO </a:t>
              </a:r>
            </a:p>
            <a:p>
              <a:pPr algn="ctr"/>
              <a:r>
                <a:rPr lang="en-US" altLang="ja-JP" sz="1800" dirty="0">
                  <a:latin typeface="Arial" panose="020B0604020202020204" pitchFamily="34" charset="0"/>
                  <a:cs typeface="Arial" panose="020B0604020202020204" pitchFamily="34" charset="0"/>
                </a:rPr>
                <a:t>(t=0.1 mm)</a:t>
              </a:r>
              <a:endParaRPr kumimoji="1" lang="ja-JP" alt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A7FBD398-0D78-7B80-115A-02A18A85B613}"/>
                </a:ext>
              </a:extLst>
            </p:cNvPr>
            <p:cNvSpPr txBox="1"/>
            <p:nvPr/>
          </p:nvSpPr>
          <p:spPr>
            <a:xfrm>
              <a:off x="20780712" y="27118180"/>
              <a:ext cx="177474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dirty="0">
                  <a:latin typeface="Arial" panose="020B0604020202020204" pitchFamily="34" charset="0"/>
                  <a:cs typeface="Arial" panose="020B0604020202020204" pitchFamily="34" charset="0"/>
                </a:rPr>
                <a:t>REBCO </a:t>
              </a:r>
            </a:p>
            <a:p>
              <a:pPr algn="ctr"/>
              <a:r>
                <a:rPr lang="en-US" altLang="ja-JP" sz="1800" dirty="0">
                  <a:latin typeface="Arial" panose="020B0604020202020204" pitchFamily="34" charset="0"/>
                  <a:cs typeface="Arial" panose="020B0604020202020204" pitchFamily="34" charset="0"/>
                </a:rPr>
                <a:t>(t=0.1mm)</a:t>
              </a:r>
              <a:endParaRPr kumimoji="1" lang="ja-JP" alt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577FCEE8-3238-9A9D-758E-21D59E6DC49E}"/>
                </a:ext>
              </a:extLst>
            </p:cNvPr>
            <p:cNvSpPr txBox="1"/>
            <p:nvPr/>
          </p:nvSpPr>
          <p:spPr>
            <a:xfrm>
              <a:off x="20780712" y="26059545"/>
              <a:ext cx="178302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dirty="0">
                  <a:latin typeface="Arial" panose="020B0604020202020204" pitchFamily="34" charset="0"/>
                  <a:cs typeface="Arial" panose="020B0604020202020204" pitchFamily="34" charset="0"/>
                </a:rPr>
                <a:t>Cu-clad Al ribbon </a:t>
              </a:r>
            </a:p>
            <a:p>
              <a:pPr algn="ctr"/>
              <a:r>
                <a:rPr lang="en-US" altLang="ja-JP" sz="1800" dirty="0">
                  <a:latin typeface="Arial" panose="020B0604020202020204" pitchFamily="34" charset="0"/>
                  <a:cs typeface="Arial" panose="020B0604020202020204" pitchFamily="34" charset="0"/>
                </a:rPr>
                <a:t>(t=2.0mm)</a:t>
              </a:r>
              <a:endParaRPr kumimoji="1" lang="ja-JP" alt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6" name="直線矢印コネクタ 55">
              <a:extLst>
                <a:ext uri="{FF2B5EF4-FFF2-40B4-BE49-F238E27FC236}">
                  <a16:creationId xmlns:a16="http://schemas.microsoft.com/office/drawing/2014/main" id="{34C6B6F0-9211-2977-3970-2FD95C22377C}"/>
                </a:ext>
              </a:extLst>
            </p:cNvPr>
            <p:cNvCxnSpPr>
              <a:cxnSpLocks/>
              <a:endCxn id="62" idx="1"/>
            </p:cNvCxnSpPr>
            <p:nvPr/>
          </p:nvCxnSpPr>
          <p:spPr>
            <a:xfrm flipV="1">
              <a:off x="22236185" y="27224084"/>
              <a:ext cx="529140" cy="8673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矢印コネクタ 56">
              <a:extLst>
                <a:ext uri="{FF2B5EF4-FFF2-40B4-BE49-F238E27FC236}">
                  <a16:creationId xmlns:a16="http://schemas.microsoft.com/office/drawing/2014/main" id="{391B409A-03C5-057E-4DA5-C16F0596E294}"/>
                </a:ext>
              </a:extLst>
            </p:cNvPr>
            <p:cNvCxnSpPr>
              <a:cxnSpLocks/>
              <a:endCxn id="61" idx="1"/>
            </p:cNvCxnSpPr>
            <p:nvPr/>
          </p:nvCxnSpPr>
          <p:spPr>
            <a:xfrm>
              <a:off x="22310767" y="26279376"/>
              <a:ext cx="255221" cy="1486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矢印コネクタ 57">
              <a:extLst>
                <a:ext uri="{FF2B5EF4-FFF2-40B4-BE49-F238E27FC236}">
                  <a16:creationId xmlns:a16="http://schemas.microsoft.com/office/drawing/2014/main" id="{292D1866-8203-2BC9-1D61-3A1C03ADBE2C}"/>
                </a:ext>
              </a:extLst>
            </p:cNvPr>
            <p:cNvCxnSpPr>
              <a:cxnSpLocks/>
              <a:endCxn id="64" idx="1"/>
            </p:cNvCxnSpPr>
            <p:nvPr/>
          </p:nvCxnSpPr>
          <p:spPr>
            <a:xfrm>
              <a:off x="22236185" y="25483295"/>
              <a:ext cx="529140" cy="14863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714A95D-074B-FC03-3302-0735A8238E51}"/>
              </a:ext>
            </a:extLst>
          </p:cNvPr>
          <p:cNvGrpSpPr/>
          <p:nvPr/>
        </p:nvGrpSpPr>
        <p:grpSpPr>
          <a:xfrm>
            <a:off x="7495439" y="2358277"/>
            <a:ext cx="4602016" cy="4403027"/>
            <a:chOff x="33596088" y="8122983"/>
            <a:chExt cx="4703773" cy="4651996"/>
          </a:xfrm>
        </p:grpSpPr>
        <p:pic>
          <p:nvPicPr>
            <p:cNvPr id="67" name="図 66">
              <a:extLst>
                <a:ext uri="{FF2B5EF4-FFF2-40B4-BE49-F238E27FC236}">
                  <a16:creationId xmlns:a16="http://schemas.microsoft.com/office/drawing/2014/main" id="{A960544D-1098-B73C-8FC2-0E9BBB03BF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9" t="12732" r="1000" b="1818"/>
            <a:stretch/>
          </p:blipFill>
          <p:spPr bwMode="auto">
            <a:xfrm>
              <a:off x="33596088" y="8124175"/>
              <a:ext cx="4703773" cy="465080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85F2AFE4-E8CF-2F05-740A-0DEE356A0C5F}"/>
                </a:ext>
              </a:extLst>
            </p:cNvPr>
            <p:cNvSpPr/>
            <p:nvPr/>
          </p:nvSpPr>
          <p:spPr>
            <a:xfrm>
              <a:off x="36116368" y="10965983"/>
              <a:ext cx="288032" cy="29292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5AFF77F4-E5B8-3503-50F4-44DDBC44E948}"/>
                </a:ext>
              </a:extLst>
            </p:cNvPr>
            <p:cNvSpPr/>
            <p:nvPr/>
          </p:nvSpPr>
          <p:spPr>
            <a:xfrm>
              <a:off x="37222469" y="9853363"/>
              <a:ext cx="1025619" cy="2160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DE564C07-5335-9EB0-7E40-AB81AA0B603C}"/>
                </a:ext>
              </a:extLst>
            </p:cNvPr>
            <p:cNvSpPr/>
            <p:nvPr/>
          </p:nvSpPr>
          <p:spPr>
            <a:xfrm>
              <a:off x="37251046" y="10610378"/>
              <a:ext cx="1025619" cy="2160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FF0ACBCD-13D0-19FC-53D6-E1EF358BC1B9}"/>
                </a:ext>
              </a:extLst>
            </p:cNvPr>
            <p:cNvSpPr/>
            <p:nvPr/>
          </p:nvSpPr>
          <p:spPr>
            <a:xfrm>
              <a:off x="34028136" y="8122983"/>
              <a:ext cx="3024336" cy="5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aphicFrame>
        <p:nvGraphicFramePr>
          <p:cNvPr id="72" name="表 71">
            <a:extLst>
              <a:ext uri="{FF2B5EF4-FFF2-40B4-BE49-F238E27FC236}">
                <a16:creationId xmlns:a16="http://schemas.microsoft.com/office/drawing/2014/main" id="{F97D571C-7AD1-541C-34D6-633E348EBC6B}"/>
              </a:ext>
            </a:extLst>
          </p:cNvPr>
          <p:cNvGraphicFramePr>
            <a:graphicFrameLocks noGrp="1"/>
          </p:cNvGraphicFramePr>
          <p:nvPr/>
        </p:nvGraphicFramePr>
        <p:xfrm>
          <a:off x="6369978" y="547873"/>
          <a:ext cx="5563257" cy="1732794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188395">
                  <a:extLst>
                    <a:ext uri="{9D8B030D-6E8A-4147-A177-3AD203B41FA5}">
                      <a16:colId xmlns:a16="http://schemas.microsoft.com/office/drawing/2014/main" val="34118763"/>
                    </a:ext>
                  </a:extLst>
                </a:gridCol>
                <a:gridCol w="729465">
                  <a:extLst>
                    <a:ext uri="{9D8B030D-6E8A-4147-A177-3AD203B41FA5}">
                      <a16:colId xmlns:a16="http://schemas.microsoft.com/office/drawing/2014/main" val="2105964475"/>
                    </a:ext>
                  </a:extLst>
                </a:gridCol>
                <a:gridCol w="881799">
                  <a:extLst>
                    <a:ext uri="{9D8B030D-6E8A-4147-A177-3AD203B41FA5}">
                      <a16:colId xmlns:a16="http://schemas.microsoft.com/office/drawing/2014/main" val="3295863937"/>
                    </a:ext>
                  </a:extLst>
                </a:gridCol>
                <a:gridCol w="881799">
                  <a:extLst>
                    <a:ext uri="{9D8B030D-6E8A-4147-A177-3AD203B41FA5}">
                      <a16:colId xmlns:a16="http://schemas.microsoft.com/office/drawing/2014/main" val="539908121"/>
                    </a:ext>
                  </a:extLst>
                </a:gridCol>
                <a:gridCol w="881799">
                  <a:extLst>
                    <a:ext uri="{9D8B030D-6E8A-4147-A177-3AD203B41FA5}">
                      <a16:colId xmlns:a16="http://schemas.microsoft.com/office/drawing/2014/main" val="202851296"/>
                    </a:ext>
                  </a:extLst>
                </a:gridCol>
              </a:tblGrid>
              <a:tr h="19139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b="0" kern="100" dirty="0">
                          <a:solidFill>
                            <a:schemeClr val="bg1"/>
                          </a:solidFill>
                          <a:effectLst/>
                        </a:rPr>
                        <a:t>Conductor Width</a:t>
                      </a:r>
                      <a:endParaRPr lang="ja-JP" sz="1400" b="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00" dirty="0">
                          <a:effectLst/>
                        </a:rPr>
                        <a:t>mm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kern="100" dirty="0">
                          <a:effectLst/>
                        </a:rPr>
                        <a:t>12.0 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00" dirty="0">
                          <a:solidFill>
                            <a:srgbClr val="C00000"/>
                          </a:solidFill>
                          <a:effectLst/>
                        </a:rPr>
                        <a:t>6.0 </a:t>
                      </a:r>
                      <a:endParaRPr lang="ja-JP" sz="1400" b="1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kern="100" dirty="0">
                          <a:effectLst/>
                        </a:rPr>
                        <a:t>4.0 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04892413"/>
                  </a:ext>
                </a:extLst>
              </a:tr>
              <a:tr h="19139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b="0" kern="100" dirty="0">
                          <a:solidFill>
                            <a:schemeClr val="bg1"/>
                          </a:solidFill>
                          <a:effectLst/>
                        </a:rPr>
                        <a:t>Operating Current</a:t>
                      </a:r>
                      <a:endParaRPr lang="ja-JP" sz="1400" b="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00" dirty="0">
                          <a:effectLst/>
                        </a:rPr>
                        <a:t>A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kern="100" dirty="0">
                          <a:effectLst/>
                        </a:rPr>
                        <a:t>1200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00" dirty="0">
                          <a:solidFill>
                            <a:srgbClr val="C00000"/>
                          </a:solidFill>
                          <a:effectLst/>
                        </a:rPr>
                        <a:t>600</a:t>
                      </a:r>
                      <a:endParaRPr lang="ja-JP" sz="1400" b="1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kern="100">
                          <a:effectLst/>
                        </a:rPr>
                        <a:t>400</a:t>
                      </a:r>
                      <a:endParaRPr lang="ja-JP" sz="1400" b="0" kern="10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9798112"/>
                  </a:ext>
                </a:extLst>
              </a:tr>
              <a:tr h="19139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b="0" kern="100" dirty="0">
                          <a:solidFill>
                            <a:schemeClr val="bg1"/>
                          </a:solidFill>
                          <a:effectLst/>
                        </a:rPr>
                        <a:t>Allowable coil voltage</a:t>
                      </a:r>
                      <a:endParaRPr lang="ja-JP" sz="1400" b="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00" dirty="0">
                          <a:effectLst/>
                        </a:rPr>
                        <a:t>V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kern="100" dirty="0">
                          <a:effectLst/>
                        </a:rPr>
                        <a:t>500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00" dirty="0">
                          <a:solidFill>
                            <a:srgbClr val="C00000"/>
                          </a:solidFill>
                          <a:effectLst/>
                        </a:rPr>
                        <a:t>500</a:t>
                      </a:r>
                      <a:endParaRPr lang="ja-JP" sz="1400" b="1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kern="100" dirty="0">
                          <a:effectLst/>
                        </a:rPr>
                        <a:t>500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17733769"/>
                  </a:ext>
                </a:extLst>
              </a:tr>
              <a:tr h="19139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b="0" kern="100" dirty="0">
                          <a:solidFill>
                            <a:schemeClr val="bg1"/>
                          </a:solidFill>
                          <a:effectLst/>
                        </a:rPr>
                        <a:t>Inductance</a:t>
                      </a:r>
                      <a:endParaRPr lang="ja-JP" sz="1400" b="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00" dirty="0">
                          <a:effectLst/>
                        </a:rPr>
                        <a:t>H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kern="100" dirty="0">
                          <a:effectLst/>
                        </a:rPr>
                        <a:t>4 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00" dirty="0">
                          <a:solidFill>
                            <a:srgbClr val="C00000"/>
                          </a:solidFill>
                          <a:effectLst/>
                        </a:rPr>
                        <a:t>16</a:t>
                      </a:r>
                      <a:endParaRPr lang="ja-JP" sz="1400" b="1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kern="100" dirty="0">
                          <a:effectLst/>
                        </a:rPr>
                        <a:t>36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91496148"/>
                  </a:ext>
                </a:extLst>
              </a:tr>
              <a:tr h="239274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b="0" kern="100" dirty="0">
                          <a:solidFill>
                            <a:schemeClr val="bg1"/>
                          </a:solidFill>
                          <a:effectLst/>
                        </a:rPr>
                        <a:t>Dump Resistor</a:t>
                      </a:r>
                      <a:endParaRPr lang="ja-JP" sz="1400" b="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00" dirty="0">
                          <a:effectLst/>
                        </a:rPr>
                        <a:t>W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kern="100" dirty="0">
                          <a:effectLst/>
                        </a:rPr>
                        <a:t>0.42 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00" dirty="0">
                          <a:solidFill>
                            <a:srgbClr val="C00000"/>
                          </a:solidFill>
                          <a:effectLst/>
                        </a:rPr>
                        <a:t>0.63 </a:t>
                      </a:r>
                      <a:endParaRPr lang="ja-JP" sz="1400" b="1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kern="100" dirty="0">
                          <a:effectLst/>
                        </a:rPr>
                        <a:t>1.25 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31665777"/>
                  </a:ext>
                </a:extLst>
              </a:tr>
              <a:tr h="19139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b="0" kern="100" dirty="0">
                          <a:solidFill>
                            <a:schemeClr val="bg1"/>
                          </a:solidFill>
                          <a:effectLst/>
                        </a:rPr>
                        <a:t>Decay Time Constant</a:t>
                      </a:r>
                      <a:endParaRPr lang="ja-JP" sz="1400" b="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00" dirty="0">
                          <a:effectLst/>
                        </a:rPr>
                        <a:t>sec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kern="100" dirty="0">
                          <a:effectLst/>
                        </a:rPr>
                        <a:t>9.6 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00" dirty="0">
                          <a:solidFill>
                            <a:srgbClr val="C00000"/>
                          </a:solidFill>
                          <a:effectLst/>
                        </a:rPr>
                        <a:t>19.2</a:t>
                      </a:r>
                      <a:endParaRPr lang="ja-JP" sz="1400" b="1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kern="100" dirty="0">
                          <a:effectLst/>
                        </a:rPr>
                        <a:t>28.8 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23362834"/>
                  </a:ext>
                </a:extLst>
              </a:tr>
              <a:tr h="19139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b="0" kern="100" dirty="0">
                          <a:solidFill>
                            <a:schemeClr val="bg1"/>
                          </a:solidFill>
                          <a:effectLst/>
                        </a:rPr>
                        <a:t>Quench detection time</a:t>
                      </a:r>
                      <a:endParaRPr lang="ja-JP" sz="1400" b="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00" dirty="0">
                          <a:effectLst/>
                        </a:rPr>
                        <a:t>sec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kern="100" dirty="0">
                          <a:effectLst/>
                        </a:rPr>
                        <a:t>1.0 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00" dirty="0">
                          <a:solidFill>
                            <a:srgbClr val="C00000"/>
                          </a:solidFill>
                          <a:effectLst/>
                        </a:rPr>
                        <a:t>1.0 </a:t>
                      </a:r>
                      <a:endParaRPr lang="ja-JP" sz="1400" b="1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kern="100" dirty="0">
                          <a:effectLst/>
                        </a:rPr>
                        <a:t>1.0 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15593468"/>
                  </a:ext>
                </a:extLst>
              </a:tr>
              <a:tr h="19139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b="0" kern="100" dirty="0">
                          <a:solidFill>
                            <a:schemeClr val="bg1"/>
                          </a:solidFill>
                          <a:effectLst/>
                        </a:rPr>
                        <a:t>Current Square Integral</a:t>
                      </a:r>
                      <a:endParaRPr lang="ja-JP" sz="1400" b="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00" dirty="0">
                          <a:effectLst/>
                        </a:rPr>
                        <a:t>MA</a:t>
                      </a:r>
                      <a:r>
                        <a:rPr lang="en-US" sz="1400" b="0" kern="100" baseline="30000" dirty="0">
                          <a:effectLst/>
                        </a:rPr>
                        <a:t>2</a:t>
                      </a:r>
                      <a:r>
                        <a:rPr lang="en-US" sz="1400" b="0" kern="100" dirty="0">
                          <a:effectLst/>
                        </a:rPr>
                        <a:t>.s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kern="100" dirty="0">
                          <a:effectLst/>
                        </a:rPr>
                        <a:t>8.4 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00" dirty="0">
                          <a:solidFill>
                            <a:srgbClr val="C00000"/>
                          </a:solidFill>
                          <a:effectLst/>
                        </a:rPr>
                        <a:t>3.8 </a:t>
                      </a:r>
                      <a:endParaRPr lang="ja-JP" sz="1400" b="1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 kern="100" dirty="0">
                          <a:effectLst/>
                        </a:rPr>
                        <a:t>2.5 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34284765"/>
                  </a:ext>
                </a:extLst>
              </a:tr>
            </a:tbl>
          </a:graphicData>
        </a:graphic>
      </p:graphicFrame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5EBDD2ED-A1D0-8A78-0823-EC30D06ECF20}"/>
              </a:ext>
            </a:extLst>
          </p:cNvPr>
          <p:cNvSpPr txBox="1"/>
          <p:nvPr/>
        </p:nvSpPr>
        <p:spPr>
          <a:xfrm>
            <a:off x="402366" y="2373936"/>
            <a:ext cx="6229168" cy="1692771"/>
          </a:xfrm>
          <a:prstGeom prst="rect">
            <a:avLst/>
          </a:prstGeom>
          <a:solidFill>
            <a:srgbClr val="EFEDDF"/>
          </a:solidFill>
        </p:spPr>
        <p:txBody>
          <a:bodyPr wrap="square">
            <a:spAutoFit/>
          </a:bodyPr>
          <a:lstStyle/>
          <a:p>
            <a:r>
              <a:rPr lang="en-US" altLang="ja-JP" sz="24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Al-stabilized HTS conductor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Integration  REBCO tapes and  CCA  ribbon by soldering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REBCO tapes with their superconducting layers facing each other</a:t>
            </a:r>
            <a:endParaRPr lang="ja-JP" altLang="en-US" sz="2000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図 74">
            <a:extLst>
              <a:ext uri="{FF2B5EF4-FFF2-40B4-BE49-F238E27FC236}">
                <a16:creationId xmlns:a16="http://schemas.microsoft.com/office/drawing/2014/main" id="{86F5F968-750D-40CE-12A5-C93AD2289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708" y="4433208"/>
            <a:ext cx="2655109" cy="1729308"/>
          </a:xfrm>
          <a:prstGeom prst="rect">
            <a:avLst/>
          </a:prstGeom>
        </p:spPr>
      </p:pic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F0745E9-8FCE-1FAE-9392-BB84C65EEC23}"/>
              </a:ext>
            </a:extLst>
          </p:cNvPr>
          <p:cNvSpPr txBox="1"/>
          <p:nvPr/>
        </p:nvSpPr>
        <p:spPr>
          <a:xfrm>
            <a:off x="33013" y="6217457"/>
            <a:ext cx="3325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Copper-clad Aluminum (CCA)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52DC2FFE-3A2B-9D0B-F697-31152688AF34}"/>
              </a:ext>
            </a:extLst>
          </p:cNvPr>
          <p:cNvSpPr txBox="1"/>
          <p:nvPr/>
        </p:nvSpPr>
        <p:spPr>
          <a:xfrm>
            <a:off x="402366" y="1396145"/>
            <a:ext cx="5807873" cy="707886"/>
          </a:xfrm>
          <a:prstGeom prst="rect">
            <a:avLst/>
          </a:prstGeom>
          <a:solidFill>
            <a:srgbClr val="003300"/>
          </a:solidFill>
        </p:spPr>
        <p:txBody>
          <a:bodyPr wrap="square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KEK has begun development of REBCO conductors with increased stabilizer content</a:t>
            </a:r>
            <a:endParaRPr lang="ja-JP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4120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5BF26C-36EB-84C3-92B0-F872A5453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100"/>
            <a:ext cx="10515600" cy="577959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Jointing test on short samples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0B82380-38D1-D465-71D8-988A506D8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1844" y="536958"/>
            <a:ext cx="2946348" cy="783182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EFAFE02-D1AD-DCF1-6772-0B10608D9E99}"/>
              </a:ext>
            </a:extLst>
          </p:cNvPr>
          <p:cNvGrpSpPr>
            <a:grpSpLocks noChangeAspect="1"/>
          </p:cNvGrpSpPr>
          <p:nvPr/>
        </p:nvGrpSpPr>
        <p:grpSpPr>
          <a:xfrm>
            <a:off x="6476522" y="1323140"/>
            <a:ext cx="5686633" cy="1596264"/>
            <a:chOff x="27393258" y="19873384"/>
            <a:chExt cx="10000864" cy="321896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0DC6F16-85A8-A477-BD46-108F9E26954B}"/>
                </a:ext>
              </a:extLst>
            </p:cNvPr>
            <p:cNvGrpSpPr/>
            <p:nvPr/>
          </p:nvGrpSpPr>
          <p:grpSpPr>
            <a:xfrm>
              <a:off x="27393258" y="19873384"/>
              <a:ext cx="10000864" cy="3218967"/>
              <a:chOff x="27393258" y="20010986"/>
              <a:chExt cx="10000864" cy="3218967"/>
            </a:xfrm>
          </p:grpSpPr>
          <p:pic>
            <p:nvPicPr>
              <p:cNvPr id="19" name="図 18">
                <a:extLst>
                  <a:ext uri="{FF2B5EF4-FFF2-40B4-BE49-F238E27FC236}">
                    <a16:creationId xmlns:a16="http://schemas.microsoft.com/office/drawing/2014/main" id="{33A30B3F-D48B-8E64-6304-EED2644EE1F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428"/>
              <a:stretch/>
            </p:blipFill>
            <p:spPr>
              <a:xfrm>
                <a:off x="27393258" y="20010986"/>
                <a:ext cx="10000864" cy="3218967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9B7B8A4F-3365-FD56-D3DD-A067BC94D50E}"/>
                  </a:ext>
                </a:extLst>
              </p:cNvPr>
              <p:cNvSpPr/>
              <p:nvPr/>
            </p:nvSpPr>
            <p:spPr>
              <a:xfrm>
                <a:off x="36467864" y="20096530"/>
                <a:ext cx="609347" cy="71398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43FCBA7-7B98-719D-3012-C3D2182C464E}"/>
                </a:ext>
              </a:extLst>
            </p:cNvPr>
            <p:cNvGrpSpPr/>
            <p:nvPr/>
          </p:nvGrpSpPr>
          <p:grpSpPr>
            <a:xfrm>
              <a:off x="29223268" y="22577054"/>
              <a:ext cx="1387117" cy="512038"/>
              <a:chOff x="29223268" y="22577054"/>
              <a:chExt cx="1387117" cy="512038"/>
            </a:xfrm>
          </p:grpSpPr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46F0EE83-8B2F-9399-4C6E-30E90B2A16B7}"/>
                  </a:ext>
                </a:extLst>
              </p:cNvPr>
              <p:cNvSpPr txBox="1"/>
              <p:nvPr/>
            </p:nvSpPr>
            <p:spPr>
              <a:xfrm>
                <a:off x="29223268" y="22577054"/>
                <a:ext cx="1152128" cy="5120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1050" b="1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50mm</a:t>
                </a:r>
                <a:endParaRPr kumimoji="1" lang="ja-JP" altLang="en-US" sz="105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32DFC560-D491-1077-31BC-47F064AD07F9}"/>
                  </a:ext>
                </a:extLst>
              </p:cNvPr>
              <p:cNvCxnSpPr/>
              <p:nvPr/>
            </p:nvCxnSpPr>
            <p:spPr>
              <a:xfrm>
                <a:off x="30322385" y="22900332"/>
                <a:ext cx="288000" cy="0"/>
              </a:xfrm>
              <a:prstGeom prst="line">
                <a:avLst/>
              </a:prstGeom>
              <a:ln w="3492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>
                <a:extLst>
                  <a:ext uri="{FF2B5EF4-FFF2-40B4-BE49-F238E27FC236}">
                    <a16:creationId xmlns:a16="http://schemas.microsoft.com/office/drawing/2014/main" id="{CA29AD53-DFD5-134F-BD44-975596964C0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0465853" y="22756332"/>
                <a:ext cx="288000" cy="0"/>
              </a:xfrm>
              <a:prstGeom prst="line">
                <a:avLst/>
              </a:prstGeom>
              <a:ln w="3492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A55513F-6612-2EE5-433D-EE6704F3F044}"/>
                </a:ext>
              </a:extLst>
            </p:cNvPr>
            <p:cNvGrpSpPr/>
            <p:nvPr/>
          </p:nvGrpSpPr>
          <p:grpSpPr>
            <a:xfrm>
              <a:off x="32447272" y="22578425"/>
              <a:ext cx="1387117" cy="512038"/>
              <a:chOff x="29223268" y="22577054"/>
              <a:chExt cx="1387117" cy="512038"/>
            </a:xfrm>
          </p:grpSpPr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670EDC01-3F65-B756-9729-C7F8DF3CBC8D}"/>
                  </a:ext>
                </a:extLst>
              </p:cNvPr>
              <p:cNvSpPr txBox="1"/>
              <p:nvPr/>
            </p:nvSpPr>
            <p:spPr>
              <a:xfrm>
                <a:off x="29223268" y="22577054"/>
                <a:ext cx="1152128" cy="5120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1050" b="1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50mm</a:t>
                </a:r>
                <a:endParaRPr kumimoji="1" lang="ja-JP" altLang="en-US" sz="105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926C0EBD-44B4-93BE-7424-3666C5ADF513}"/>
                  </a:ext>
                </a:extLst>
              </p:cNvPr>
              <p:cNvCxnSpPr/>
              <p:nvPr/>
            </p:nvCxnSpPr>
            <p:spPr>
              <a:xfrm>
                <a:off x="30322385" y="22900332"/>
                <a:ext cx="288000" cy="0"/>
              </a:xfrm>
              <a:prstGeom prst="line">
                <a:avLst/>
              </a:prstGeom>
              <a:ln w="3492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4737C5BC-FD34-6F36-9241-E9A43224AF9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0465853" y="22756332"/>
                <a:ext cx="288000" cy="0"/>
              </a:xfrm>
              <a:prstGeom prst="line">
                <a:avLst/>
              </a:prstGeom>
              <a:ln w="3492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56E70F1-FB36-43FC-9E79-D88911F3613D}"/>
                </a:ext>
              </a:extLst>
            </p:cNvPr>
            <p:cNvGrpSpPr/>
            <p:nvPr/>
          </p:nvGrpSpPr>
          <p:grpSpPr>
            <a:xfrm>
              <a:off x="35756837" y="22579365"/>
              <a:ext cx="1387117" cy="512038"/>
              <a:chOff x="29223268" y="22577054"/>
              <a:chExt cx="1387117" cy="512038"/>
            </a:xfrm>
          </p:grpSpPr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71EC0375-45CA-0399-B76B-3A37A75A1DB2}"/>
                  </a:ext>
                </a:extLst>
              </p:cNvPr>
              <p:cNvSpPr txBox="1"/>
              <p:nvPr/>
            </p:nvSpPr>
            <p:spPr>
              <a:xfrm>
                <a:off x="29223268" y="22577054"/>
                <a:ext cx="1152128" cy="5120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1050" b="1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50mm</a:t>
                </a:r>
                <a:endParaRPr kumimoji="1" lang="ja-JP" altLang="en-US" sz="105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AC71881C-1EC5-0106-F703-9EF10A9141C7}"/>
                  </a:ext>
                </a:extLst>
              </p:cNvPr>
              <p:cNvCxnSpPr/>
              <p:nvPr/>
            </p:nvCxnSpPr>
            <p:spPr>
              <a:xfrm>
                <a:off x="30322385" y="22900332"/>
                <a:ext cx="288000" cy="0"/>
              </a:xfrm>
              <a:prstGeom prst="line">
                <a:avLst/>
              </a:prstGeom>
              <a:ln w="3492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339BC51D-D3A0-5A9F-ED88-E08E95216BC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0465853" y="22756332"/>
                <a:ext cx="288000" cy="0"/>
              </a:xfrm>
              <a:prstGeom prst="line">
                <a:avLst/>
              </a:prstGeom>
              <a:ln w="34925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ECA55AF-2F8E-B9CF-9A18-AB2C10517AB2}"/>
              </a:ext>
            </a:extLst>
          </p:cNvPr>
          <p:cNvSpPr txBox="1"/>
          <p:nvPr/>
        </p:nvSpPr>
        <p:spPr>
          <a:xfrm>
            <a:off x="143325" y="619233"/>
            <a:ext cx="6309178" cy="3293209"/>
          </a:xfrm>
          <a:prstGeom prst="rect">
            <a:avLst/>
          </a:prstGeom>
          <a:solidFill>
            <a:srgbClr val="EFEDDF"/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CCA flat wire : </a:t>
            </a:r>
            <a:r>
              <a:rPr lang="en-US" altLang="ja-JP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0.17 mm thick, 4 mm wide</a:t>
            </a:r>
          </a:p>
          <a:p>
            <a:pPr algn="r"/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2000" dirty="0" err="1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ja-JP" sz="2000" baseline="-25000" dirty="0" err="1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=0.015-0.02 mm, Al: 8030 Alloy)</a:t>
            </a:r>
          </a:p>
          <a:p>
            <a:pPr marL="171450" indent="-171450">
              <a:buFont typeface="Wingdings" panose="05000000000000000000" pitchFamily="2" charset="2"/>
              <a:buChar char="l"/>
            </a:pPr>
            <a:endParaRPr lang="en-US" altLang="ja-JP" sz="500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REBCO: YBCO with AP </a:t>
            </a:r>
            <a:r>
              <a:rPr lang="en-US" altLang="ja-JP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x2</a:t>
            </a:r>
          </a:p>
          <a:p>
            <a:pPr algn="r"/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(SCS4050HM, W4mm, </a:t>
            </a:r>
            <a:r>
              <a:rPr lang="en-US" altLang="ja-JP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altLang="ja-JP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70A</a:t>
            </a:r>
            <a:r>
              <a:rPr lang="en-US" altLang="ja-JP" sz="20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endParaRPr lang="en-US" altLang="ja-JP" sz="500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Joint length: 200 mm 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endParaRPr lang="en-US" altLang="ja-JP" sz="500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 conditions: </a:t>
            </a:r>
          </a:p>
          <a:p>
            <a:pPr algn="r"/>
            <a:r>
              <a:rPr lang="en-US" altLang="ja-JP" sz="24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195℃-2min / 210℃-2.5min / 220℃-4min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endParaRPr lang="en-US" altLang="ja-JP" sz="500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No. of trials: </a:t>
            </a:r>
            <a:r>
              <a:rPr lang="en-US" altLang="ja-JP" sz="24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 </a:t>
            </a:r>
            <a:r>
              <a:rPr lang="en-US" altLang="ja-JP" sz="20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(25 successes / 14 failures)</a:t>
            </a:r>
            <a:endParaRPr lang="en-US" altLang="ja-JP" sz="24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C9903C96-2AAA-9245-6338-2609B4EB5E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7424" y="3349375"/>
            <a:ext cx="2333185" cy="76433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7A73B94-6305-D2CE-F69C-1A0E4C7FB563}"/>
              </a:ext>
            </a:extLst>
          </p:cNvPr>
          <p:cNvSpPr txBox="1"/>
          <p:nvPr/>
        </p:nvSpPr>
        <p:spPr>
          <a:xfrm>
            <a:off x="198002" y="4237073"/>
            <a:ext cx="7549902" cy="2431435"/>
          </a:xfrm>
          <a:prstGeom prst="rect">
            <a:avLst/>
          </a:prstGeom>
          <a:solidFill>
            <a:srgbClr val="003300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REBCO and CCA are successfully joined by soldering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endParaRPr lang="en-US" altLang="ja-JP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17 failures are caused by the tilt of the press jig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endParaRPr lang="en-US" altLang="ja-JP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ja-JP" sz="2200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ja-JP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decrease of about 20% has been observed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endParaRPr lang="en-US" altLang="ja-JP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testing is underway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endParaRPr lang="en-US" altLang="ja-JP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further short sample Jointing tests, long tapes will be tried with reel to reel system</a:t>
            </a:r>
          </a:p>
        </p:txBody>
      </p:sp>
      <p:grpSp>
        <p:nvGrpSpPr>
          <p:cNvPr id="29" name="Group 4">
            <a:extLst>
              <a:ext uri="{FF2B5EF4-FFF2-40B4-BE49-F238E27FC236}">
                <a16:creationId xmlns:a16="http://schemas.microsoft.com/office/drawing/2014/main" id="{C9FB1519-1E12-D4F7-110D-7E02E32C4A7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72388" y="2962275"/>
            <a:ext cx="4586287" cy="3857625"/>
            <a:chOff x="4833" y="1866"/>
            <a:chExt cx="2889" cy="2430"/>
          </a:xfrm>
        </p:grpSpPr>
        <p:sp>
          <p:nvSpPr>
            <p:cNvPr id="30" name="AutoShape 3">
              <a:extLst>
                <a:ext uri="{FF2B5EF4-FFF2-40B4-BE49-F238E27FC236}">
                  <a16:creationId xmlns:a16="http://schemas.microsoft.com/office/drawing/2014/main" id="{70CB7B0E-F8CD-1C00-4D88-692BE33E550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833" y="1866"/>
              <a:ext cx="2889" cy="2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31" name="Group 205">
              <a:extLst>
                <a:ext uri="{FF2B5EF4-FFF2-40B4-BE49-F238E27FC236}">
                  <a16:creationId xmlns:a16="http://schemas.microsoft.com/office/drawing/2014/main" id="{E24775D6-F86B-88ED-1DCB-3CE23D83D2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0" y="2023"/>
              <a:ext cx="2436" cy="2051"/>
              <a:chOff x="5130" y="2023"/>
              <a:chExt cx="2436" cy="2051"/>
            </a:xfrm>
          </p:grpSpPr>
          <p:sp>
            <p:nvSpPr>
              <p:cNvPr id="1862" name="Line 5">
                <a:extLst>
                  <a:ext uri="{FF2B5EF4-FFF2-40B4-BE49-F238E27FC236}">
                    <a16:creationId xmlns:a16="http://schemas.microsoft.com/office/drawing/2014/main" id="{C777EBB3-CDA4-21DC-FA1E-FCE0A2C4C8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07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3" name="Line 6">
                <a:extLst>
                  <a:ext uri="{FF2B5EF4-FFF2-40B4-BE49-F238E27FC236}">
                    <a16:creationId xmlns:a16="http://schemas.microsoft.com/office/drawing/2014/main" id="{5B4ADF23-488B-AA17-DE72-4D0F97E6B3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62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4" name="Line 7">
                <a:extLst>
                  <a:ext uri="{FF2B5EF4-FFF2-40B4-BE49-F238E27FC236}">
                    <a16:creationId xmlns:a16="http://schemas.microsoft.com/office/drawing/2014/main" id="{AF6D9697-B045-884E-6885-BA8E6D634F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71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5" name="Line 8">
                <a:extLst>
                  <a:ext uri="{FF2B5EF4-FFF2-40B4-BE49-F238E27FC236}">
                    <a16:creationId xmlns:a16="http://schemas.microsoft.com/office/drawing/2014/main" id="{0BA804D9-D841-B45E-AE39-64C8EDF869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25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6" name="Line 9">
                <a:extLst>
                  <a:ext uri="{FF2B5EF4-FFF2-40B4-BE49-F238E27FC236}">
                    <a16:creationId xmlns:a16="http://schemas.microsoft.com/office/drawing/2014/main" id="{404EC728-B8FC-3AEB-550C-5A7F22D71A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0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7" name="Line 10">
                <a:extLst>
                  <a:ext uri="{FF2B5EF4-FFF2-40B4-BE49-F238E27FC236}">
                    <a16:creationId xmlns:a16="http://schemas.microsoft.com/office/drawing/2014/main" id="{42499C76-6C4D-C1DB-E48F-94814EECDA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35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8" name="Line 11">
                <a:extLst>
                  <a:ext uri="{FF2B5EF4-FFF2-40B4-BE49-F238E27FC236}">
                    <a16:creationId xmlns:a16="http://schemas.microsoft.com/office/drawing/2014/main" id="{09972A81-5E58-7F71-CA44-B93DA0E57D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44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9" name="Line 12">
                <a:extLst>
                  <a:ext uri="{FF2B5EF4-FFF2-40B4-BE49-F238E27FC236}">
                    <a16:creationId xmlns:a16="http://schemas.microsoft.com/office/drawing/2014/main" id="{889509C6-F92B-43A5-D4AB-D0BB2C0E95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99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0" name="Line 13">
                <a:extLst>
                  <a:ext uri="{FF2B5EF4-FFF2-40B4-BE49-F238E27FC236}">
                    <a16:creationId xmlns:a16="http://schemas.microsoft.com/office/drawing/2014/main" id="{3A89C4CD-F01D-AB0C-D49C-C4526F5919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53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1" name="Line 14">
                <a:extLst>
                  <a:ext uri="{FF2B5EF4-FFF2-40B4-BE49-F238E27FC236}">
                    <a16:creationId xmlns:a16="http://schemas.microsoft.com/office/drawing/2014/main" id="{0CE64A68-663F-3B6C-4969-ABC2DAAF88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08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2" name="Line 15">
                <a:extLst>
                  <a:ext uri="{FF2B5EF4-FFF2-40B4-BE49-F238E27FC236}">
                    <a16:creationId xmlns:a16="http://schemas.microsoft.com/office/drawing/2014/main" id="{17EDEF96-E2B4-0D7C-EE5F-272B5C67A4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17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3" name="Line 16">
                <a:extLst>
                  <a:ext uri="{FF2B5EF4-FFF2-40B4-BE49-F238E27FC236}">
                    <a16:creationId xmlns:a16="http://schemas.microsoft.com/office/drawing/2014/main" id="{60FA8E6F-E36E-A25B-A749-554275E4DC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72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4" name="Line 17">
                <a:extLst>
                  <a:ext uri="{FF2B5EF4-FFF2-40B4-BE49-F238E27FC236}">
                    <a16:creationId xmlns:a16="http://schemas.microsoft.com/office/drawing/2014/main" id="{1FE20096-ECFB-6310-DD11-9F89BD8917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27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5" name="Line 18">
                <a:extLst>
                  <a:ext uri="{FF2B5EF4-FFF2-40B4-BE49-F238E27FC236}">
                    <a16:creationId xmlns:a16="http://schemas.microsoft.com/office/drawing/2014/main" id="{C9789D4A-41F1-F7B0-FFF7-97D9BC98A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81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6" name="Line 19">
                <a:extLst>
                  <a:ext uri="{FF2B5EF4-FFF2-40B4-BE49-F238E27FC236}">
                    <a16:creationId xmlns:a16="http://schemas.microsoft.com/office/drawing/2014/main" id="{510CDD80-D12F-8387-41F1-779EB63718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91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7" name="Line 20">
                <a:extLst>
                  <a:ext uri="{FF2B5EF4-FFF2-40B4-BE49-F238E27FC236}">
                    <a16:creationId xmlns:a16="http://schemas.microsoft.com/office/drawing/2014/main" id="{DA761CEC-11E5-7532-8129-6555A9F147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45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8" name="Line 21">
                <a:extLst>
                  <a:ext uri="{FF2B5EF4-FFF2-40B4-BE49-F238E27FC236}">
                    <a16:creationId xmlns:a16="http://schemas.microsoft.com/office/drawing/2014/main" id="{81A69EF4-4B78-BCE1-938C-BA64869C15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00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9" name="Line 22">
                <a:extLst>
                  <a:ext uri="{FF2B5EF4-FFF2-40B4-BE49-F238E27FC236}">
                    <a16:creationId xmlns:a16="http://schemas.microsoft.com/office/drawing/2014/main" id="{75FDA9A6-188D-4A42-749E-F94C2D1E05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54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0" name="Line 23">
                <a:extLst>
                  <a:ext uri="{FF2B5EF4-FFF2-40B4-BE49-F238E27FC236}">
                    <a16:creationId xmlns:a16="http://schemas.microsoft.com/office/drawing/2014/main" id="{8E6C6A2B-3AA3-5442-255D-3C5AC70F49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64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1" name="Line 24">
                <a:extLst>
                  <a:ext uri="{FF2B5EF4-FFF2-40B4-BE49-F238E27FC236}">
                    <a16:creationId xmlns:a16="http://schemas.microsoft.com/office/drawing/2014/main" id="{B2FAD84F-568E-8DBC-BC57-5776364C12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18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2" name="Line 25">
                <a:extLst>
                  <a:ext uri="{FF2B5EF4-FFF2-40B4-BE49-F238E27FC236}">
                    <a16:creationId xmlns:a16="http://schemas.microsoft.com/office/drawing/2014/main" id="{993F6F7A-AFF3-7C6D-263F-CAD9BAF124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73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3" name="Line 26">
                <a:extLst>
                  <a:ext uri="{FF2B5EF4-FFF2-40B4-BE49-F238E27FC236}">
                    <a16:creationId xmlns:a16="http://schemas.microsoft.com/office/drawing/2014/main" id="{F6BDAF79-694E-3EE3-1DB1-F6ED0278A2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28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4" name="Line 27">
                <a:extLst>
                  <a:ext uri="{FF2B5EF4-FFF2-40B4-BE49-F238E27FC236}">
                    <a16:creationId xmlns:a16="http://schemas.microsoft.com/office/drawing/2014/main" id="{3E4DCC73-9B42-DF50-3541-F82467363A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37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5" name="Line 28">
                <a:extLst>
                  <a:ext uri="{FF2B5EF4-FFF2-40B4-BE49-F238E27FC236}">
                    <a16:creationId xmlns:a16="http://schemas.microsoft.com/office/drawing/2014/main" id="{2CEA1E3C-3480-609D-B31D-DB2810A97C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92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6" name="Line 29">
                <a:extLst>
                  <a:ext uri="{FF2B5EF4-FFF2-40B4-BE49-F238E27FC236}">
                    <a16:creationId xmlns:a16="http://schemas.microsoft.com/office/drawing/2014/main" id="{D98AE9DF-9523-DA17-83FD-8035857E34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46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7" name="Line 30">
                <a:extLst>
                  <a:ext uri="{FF2B5EF4-FFF2-40B4-BE49-F238E27FC236}">
                    <a16:creationId xmlns:a16="http://schemas.microsoft.com/office/drawing/2014/main" id="{2B9DF9B8-8CF5-9B64-7CBA-E27423F80D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01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8" name="Line 31">
                <a:extLst>
                  <a:ext uri="{FF2B5EF4-FFF2-40B4-BE49-F238E27FC236}">
                    <a16:creationId xmlns:a16="http://schemas.microsoft.com/office/drawing/2014/main" id="{5F72958D-BE7E-352D-5DC3-004ABD5904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10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9" name="Line 32">
                <a:extLst>
                  <a:ext uri="{FF2B5EF4-FFF2-40B4-BE49-F238E27FC236}">
                    <a16:creationId xmlns:a16="http://schemas.microsoft.com/office/drawing/2014/main" id="{B0CE5B41-FC20-B440-04FF-648EF564E8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65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0" name="Line 33">
                <a:extLst>
                  <a:ext uri="{FF2B5EF4-FFF2-40B4-BE49-F238E27FC236}">
                    <a16:creationId xmlns:a16="http://schemas.microsoft.com/office/drawing/2014/main" id="{C6EAD171-ADF9-DCF7-F6F7-C1EA6B191D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20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1" name="Line 34">
                <a:extLst>
                  <a:ext uri="{FF2B5EF4-FFF2-40B4-BE49-F238E27FC236}">
                    <a16:creationId xmlns:a16="http://schemas.microsoft.com/office/drawing/2014/main" id="{525C9464-C486-1C45-369B-A6F5F035B2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74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2" name="Line 35">
                <a:extLst>
                  <a:ext uri="{FF2B5EF4-FFF2-40B4-BE49-F238E27FC236}">
                    <a16:creationId xmlns:a16="http://schemas.microsoft.com/office/drawing/2014/main" id="{F58F790B-54BC-1889-64D2-0D18B1CE04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84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3" name="Line 36">
                <a:extLst>
                  <a:ext uri="{FF2B5EF4-FFF2-40B4-BE49-F238E27FC236}">
                    <a16:creationId xmlns:a16="http://schemas.microsoft.com/office/drawing/2014/main" id="{6294D473-CBC1-797A-A627-9ACB053648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538" y="388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4" name="Line 37">
                <a:extLst>
                  <a:ext uri="{FF2B5EF4-FFF2-40B4-BE49-F238E27FC236}">
                    <a16:creationId xmlns:a16="http://schemas.microsoft.com/office/drawing/2014/main" id="{9086BA33-D26E-7DEE-558A-04632AEB02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6" y="3856"/>
                <a:ext cx="0" cy="4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5" name="Rectangle 38">
                <a:extLst>
                  <a:ext uri="{FF2B5EF4-FFF2-40B4-BE49-F238E27FC236}">
                    <a16:creationId xmlns:a16="http://schemas.microsoft.com/office/drawing/2014/main" id="{8ED6AD3D-E10D-25A6-4C85-B79FB7CC1D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7" y="3904"/>
                <a:ext cx="198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60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96" name="Line 39">
                <a:extLst>
                  <a:ext uri="{FF2B5EF4-FFF2-40B4-BE49-F238E27FC236}">
                    <a16:creationId xmlns:a16="http://schemas.microsoft.com/office/drawing/2014/main" id="{876BEDF7-E2FC-61A8-AC14-05651F7E33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89" y="3856"/>
                <a:ext cx="0" cy="4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7" name="Rectangle 40">
                <a:extLst>
                  <a:ext uri="{FF2B5EF4-FFF2-40B4-BE49-F238E27FC236}">
                    <a16:creationId xmlns:a16="http://schemas.microsoft.com/office/drawing/2014/main" id="{84AF00CC-87BF-ADF4-982B-356E6759D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0" y="3904"/>
                <a:ext cx="198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70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98" name="Line 41">
                <a:extLst>
                  <a:ext uri="{FF2B5EF4-FFF2-40B4-BE49-F238E27FC236}">
                    <a16:creationId xmlns:a16="http://schemas.microsoft.com/office/drawing/2014/main" id="{2603F3A8-00EE-01CA-B5D8-4FECFCA81F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63" y="3856"/>
                <a:ext cx="0" cy="4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9" name="Rectangle 42">
                <a:extLst>
                  <a:ext uri="{FF2B5EF4-FFF2-40B4-BE49-F238E27FC236}">
                    <a16:creationId xmlns:a16="http://schemas.microsoft.com/office/drawing/2014/main" id="{15073CF2-25D7-86CB-6A04-F5ACAEEED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4" y="3904"/>
                <a:ext cx="198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80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00" name="Line 43">
                <a:extLst>
                  <a:ext uri="{FF2B5EF4-FFF2-40B4-BE49-F238E27FC236}">
                    <a16:creationId xmlns:a16="http://schemas.microsoft.com/office/drawing/2014/main" id="{E6951E0D-A179-074E-414E-0870C1EFA7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36" y="3856"/>
                <a:ext cx="0" cy="4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1" name="Rectangle 44">
                <a:extLst>
                  <a:ext uri="{FF2B5EF4-FFF2-40B4-BE49-F238E27FC236}">
                    <a16:creationId xmlns:a16="http://schemas.microsoft.com/office/drawing/2014/main" id="{90442F6A-BA5C-E5E3-E429-41679C94A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37" y="3904"/>
                <a:ext cx="198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90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02" name="Line 45">
                <a:extLst>
                  <a:ext uri="{FF2B5EF4-FFF2-40B4-BE49-F238E27FC236}">
                    <a16:creationId xmlns:a16="http://schemas.microsoft.com/office/drawing/2014/main" id="{9F5617E1-EB35-BBDB-C01A-B9A69EC9DE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09" y="3856"/>
                <a:ext cx="0" cy="4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3" name="Rectangle 46">
                <a:extLst>
                  <a:ext uri="{FF2B5EF4-FFF2-40B4-BE49-F238E27FC236}">
                    <a16:creationId xmlns:a16="http://schemas.microsoft.com/office/drawing/2014/main" id="{621F2987-A243-0880-4206-0E40F3102A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5" y="3904"/>
                <a:ext cx="268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100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04" name="Line 47">
                <a:extLst>
                  <a:ext uri="{FF2B5EF4-FFF2-40B4-BE49-F238E27FC236}">
                    <a16:creationId xmlns:a16="http://schemas.microsoft.com/office/drawing/2014/main" id="{F7B3A23A-4A90-90B6-C205-8DA064F459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82" y="3856"/>
                <a:ext cx="0" cy="4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5" name="Rectangle 48">
                <a:extLst>
                  <a:ext uri="{FF2B5EF4-FFF2-40B4-BE49-F238E27FC236}">
                    <a16:creationId xmlns:a16="http://schemas.microsoft.com/office/drawing/2014/main" id="{190872F9-433E-FA36-2492-DC5FDC90E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8" y="3904"/>
                <a:ext cx="268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110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06" name="Line 49">
                <a:extLst>
                  <a:ext uri="{FF2B5EF4-FFF2-40B4-BE49-F238E27FC236}">
                    <a16:creationId xmlns:a16="http://schemas.microsoft.com/office/drawing/2014/main" id="{14531262-3D70-B8A0-9812-A2008B88DD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56" y="3856"/>
                <a:ext cx="0" cy="4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7" name="Rectangle 50">
                <a:extLst>
                  <a:ext uri="{FF2B5EF4-FFF2-40B4-BE49-F238E27FC236}">
                    <a16:creationId xmlns:a16="http://schemas.microsoft.com/office/drawing/2014/main" id="{FFA16C54-3FBB-916B-12F5-66ADF67C5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2" y="3904"/>
                <a:ext cx="268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120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08" name="Line 51">
                <a:extLst>
                  <a:ext uri="{FF2B5EF4-FFF2-40B4-BE49-F238E27FC236}">
                    <a16:creationId xmlns:a16="http://schemas.microsoft.com/office/drawing/2014/main" id="{D98E0823-A0D9-F3D1-57C1-F4A74D19DF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29" y="3856"/>
                <a:ext cx="0" cy="4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9" name="Rectangle 52">
                <a:extLst>
                  <a:ext uri="{FF2B5EF4-FFF2-40B4-BE49-F238E27FC236}">
                    <a16:creationId xmlns:a16="http://schemas.microsoft.com/office/drawing/2014/main" id="{000D2A76-2CB3-F913-E71D-E790AE1353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95" y="3904"/>
                <a:ext cx="268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130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10" name="Line 53">
                <a:extLst>
                  <a:ext uri="{FF2B5EF4-FFF2-40B4-BE49-F238E27FC236}">
                    <a16:creationId xmlns:a16="http://schemas.microsoft.com/office/drawing/2014/main" id="{984EA80A-8594-0935-066F-9DDCD9CD73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903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1" name="Line 54">
                <a:extLst>
                  <a:ext uri="{FF2B5EF4-FFF2-40B4-BE49-F238E27FC236}">
                    <a16:creationId xmlns:a16="http://schemas.microsoft.com/office/drawing/2014/main" id="{186FD99E-603B-F5BE-705F-CEF8CA689D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848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2" name="Line 55">
                <a:extLst>
                  <a:ext uri="{FF2B5EF4-FFF2-40B4-BE49-F238E27FC236}">
                    <a16:creationId xmlns:a16="http://schemas.microsoft.com/office/drawing/2014/main" id="{538FD0D9-3A95-317A-18B8-3B4C159E45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737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3" name="Line 56">
                <a:extLst>
                  <a:ext uri="{FF2B5EF4-FFF2-40B4-BE49-F238E27FC236}">
                    <a16:creationId xmlns:a16="http://schemas.microsoft.com/office/drawing/2014/main" id="{7A2F7F95-827F-4B93-B085-8E153B7A2F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682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4" name="Line 57">
                <a:extLst>
                  <a:ext uri="{FF2B5EF4-FFF2-40B4-BE49-F238E27FC236}">
                    <a16:creationId xmlns:a16="http://schemas.microsoft.com/office/drawing/2014/main" id="{123FE0AE-2D47-5F5D-D496-C9669C59B9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627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5" name="Line 58">
                <a:extLst>
                  <a:ext uri="{FF2B5EF4-FFF2-40B4-BE49-F238E27FC236}">
                    <a16:creationId xmlns:a16="http://schemas.microsoft.com/office/drawing/2014/main" id="{C7122C5A-FF96-BD2A-0AFA-7E6DECED10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571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6" name="Line 59">
                <a:extLst>
                  <a:ext uri="{FF2B5EF4-FFF2-40B4-BE49-F238E27FC236}">
                    <a16:creationId xmlns:a16="http://schemas.microsoft.com/office/drawing/2014/main" id="{84E2E25B-4106-B42C-766D-5314FACC11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461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7" name="Line 60">
                <a:extLst>
                  <a:ext uri="{FF2B5EF4-FFF2-40B4-BE49-F238E27FC236}">
                    <a16:creationId xmlns:a16="http://schemas.microsoft.com/office/drawing/2014/main" id="{93147B4D-CB21-9937-6282-5E99A662FA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406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8" name="Line 61">
                <a:extLst>
                  <a:ext uri="{FF2B5EF4-FFF2-40B4-BE49-F238E27FC236}">
                    <a16:creationId xmlns:a16="http://schemas.microsoft.com/office/drawing/2014/main" id="{B8815647-0728-6336-4BC8-7B2E014202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350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9" name="Line 62">
                <a:extLst>
                  <a:ext uri="{FF2B5EF4-FFF2-40B4-BE49-F238E27FC236}">
                    <a16:creationId xmlns:a16="http://schemas.microsoft.com/office/drawing/2014/main" id="{583CCBEA-D8C2-C27C-E0F3-A35E181232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295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0" name="Line 63">
                <a:extLst>
                  <a:ext uri="{FF2B5EF4-FFF2-40B4-BE49-F238E27FC236}">
                    <a16:creationId xmlns:a16="http://schemas.microsoft.com/office/drawing/2014/main" id="{A925FFF6-984A-3543-0242-1EAD51E3DC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184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1" name="Line 64">
                <a:extLst>
                  <a:ext uri="{FF2B5EF4-FFF2-40B4-BE49-F238E27FC236}">
                    <a16:creationId xmlns:a16="http://schemas.microsoft.com/office/drawing/2014/main" id="{5D23E91D-54B7-E2E5-6BEE-EC41885E24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129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2" name="Line 65">
                <a:extLst>
                  <a:ext uri="{FF2B5EF4-FFF2-40B4-BE49-F238E27FC236}">
                    <a16:creationId xmlns:a16="http://schemas.microsoft.com/office/drawing/2014/main" id="{92515568-978F-6ABE-CAF4-C677483DC8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074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3" name="Line 66">
                <a:extLst>
                  <a:ext uri="{FF2B5EF4-FFF2-40B4-BE49-F238E27FC236}">
                    <a16:creationId xmlns:a16="http://schemas.microsoft.com/office/drawing/2014/main" id="{CC8A1408-3322-48D7-5EDE-61B520D4F6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018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4" name="Line 67">
                <a:extLst>
                  <a:ext uri="{FF2B5EF4-FFF2-40B4-BE49-F238E27FC236}">
                    <a16:creationId xmlns:a16="http://schemas.microsoft.com/office/drawing/2014/main" id="{655C938E-3C77-991F-11B1-1F3FB82FBE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908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5" name="Line 68">
                <a:extLst>
                  <a:ext uri="{FF2B5EF4-FFF2-40B4-BE49-F238E27FC236}">
                    <a16:creationId xmlns:a16="http://schemas.microsoft.com/office/drawing/2014/main" id="{120327D9-CB9B-A35C-1EC6-B370E6038C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852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6" name="Line 69">
                <a:extLst>
                  <a:ext uri="{FF2B5EF4-FFF2-40B4-BE49-F238E27FC236}">
                    <a16:creationId xmlns:a16="http://schemas.microsoft.com/office/drawing/2014/main" id="{AC4F116C-1C2E-86C9-AD9F-7AFC5F0040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797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7" name="Line 70">
                <a:extLst>
                  <a:ext uri="{FF2B5EF4-FFF2-40B4-BE49-F238E27FC236}">
                    <a16:creationId xmlns:a16="http://schemas.microsoft.com/office/drawing/2014/main" id="{BBA04587-134B-A675-364A-28019B762D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742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8" name="Line 71">
                <a:extLst>
                  <a:ext uri="{FF2B5EF4-FFF2-40B4-BE49-F238E27FC236}">
                    <a16:creationId xmlns:a16="http://schemas.microsoft.com/office/drawing/2014/main" id="{78A5F407-F309-3FC7-45EF-9BFFEA3530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631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9" name="Line 72">
                <a:extLst>
                  <a:ext uri="{FF2B5EF4-FFF2-40B4-BE49-F238E27FC236}">
                    <a16:creationId xmlns:a16="http://schemas.microsoft.com/office/drawing/2014/main" id="{BEE77A4F-6A57-BF12-7E7F-B8C08465E3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576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0" name="Line 73">
                <a:extLst>
                  <a:ext uri="{FF2B5EF4-FFF2-40B4-BE49-F238E27FC236}">
                    <a16:creationId xmlns:a16="http://schemas.microsoft.com/office/drawing/2014/main" id="{D080F0E6-1472-E9E0-F8BD-5FFD41E11B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520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1" name="Line 74">
                <a:extLst>
                  <a:ext uri="{FF2B5EF4-FFF2-40B4-BE49-F238E27FC236}">
                    <a16:creationId xmlns:a16="http://schemas.microsoft.com/office/drawing/2014/main" id="{3DD0582C-EA0F-2DE6-AFAD-F98A29BD84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465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2" name="Line 75">
                <a:extLst>
                  <a:ext uri="{FF2B5EF4-FFF2-40B4-BE49-F238E27FC236}">
                    <a16:creationId xmlns:a16="http://schemas.microsoft.com/office/drawing/2014/main" id="{2BD5FF79-BBB9-7359-2E99-FC7B9E45B3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355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3" name="Line 76">
                <a:extLst>
                  <a:ext uri="{FF2B5EF4-FFF2-40B4-BE49-F238E27FC236}">
                    <a16:creationId xmlns:a16="http://schemas.microsoft.com/office/drawing/2014/main" id="{7A9455FE-729C-7595-0921-943EF799D6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299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4" name="Line 77">
                <a:extLst>
                  <a:ext uri="{FF2B5EF4-FFF2-40B4-BE49-F238E27FC236}">
                    <a16:creationId xmlns:a16="http://schemas.microsoft.com/office/drawing/2014/main" id="{A93C20C2-CA11-200D-4FD7-EFAF43D76D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244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5" name="Line 78">
                <a:extLst>
                  <a:ext uri="{FF2B5EF4-FFF2-40B4-BE49-F238E27FC236}">
                    <a16:creationId xmlns:a16="http://schemas.microsoft.com/office/drawing/2014/main" id="{C11028AB-217A-0530-B229-9237CD376C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189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6" name="Line 79">
                <a:extLst>
                  <a:ext uri="{FF2B5EF4-FFF2-40B4-BE49-F238E27FC236}">
                    <a16:creationId xmlns:a16="http://schemas.microsoft.com/office/drawing/2014/main" id="{8F5668ED-F3BA-47BE-8A3D-2BC37323AB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078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7" name="Line 80">
                <a:extLst>
                  <a:ext uri="{FF2B5EF4-FFF2-40B4-BE49-F238E27FC236}">
                    <a16:creationId xmlns:a16="http://schemas.microsoft.com/office/drawing/2014/main" id="{98C523F4-DC97-38B0-7B5F-4A3A56BD79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023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8" name="Line 81">
                <a:extLst>
                  <a:ext uri="{FF2B5EF4-FFF2-40B4-BE49-F238E27FC236}">
                    <a16:creationId xmlns:a16="http://schemas.microsoft.com/office/drawing/2014/main" id="{AAE74841-5D5D-EE96-C287-4488101DF2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793"/>
                <a:ext cx="4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9" name="Rectangle 82">
                <a:extLst>
                  <a:ext uri="{FF2B5EF4-FFF2-40B4-BE49-F238E27FC236}">
                    <a16:creationId xmlns:a16="http://schemas.microsoft.com/office/drawing/2014/main" id="{B570E611-09F0-A2C7-F688-0FB45560F1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0" y="3716"/>
                <a:ext cx="234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40" name="Line 83">
                <a:extLst>
                  <a:ext uri="{FF2B5EF4-FFF2-40B4-BE49-F238E27FC236}">
                    <a16:creationId xmlns:a16="http://schemas.microsoft.com/office/drawing/2014/main" id="{7038461C-ED32-6A7F-93D7-2C3AD53280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516"/>
                <a:ext cx="4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1" name="Rectangle 84">
                <a:extLst>
                  <a:ext uri="{FF2B5EF4-FFF2-40B4-BE49-F238E27FC236}">
                    <a16:creationId xmlns:a16="http://schemas.microsoft.com/office/drawing/2014/main" id="{09830E7A-0CF8-3D81-1D69-9A83D8D41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0" y="3440"/>
                <a:ext cx="234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0.5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42" name="Line 85">
                <a:extLst>
                  <a:ext uri="{FF2B5EF4-FFF2-40B4-BE49-F238E27FC236}">
                    <a16:creationId xmlns:a16="http://schemas.microsoft.com/office/drawing/2014/main" id="{1BFAFA82-4480-2F08-93A3-7158C325F7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240"/>
                <a:ext cx="4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3" name="Rectangle 86">
                <a:extLst>
                  <a:ext uri="{FF2B5EF4-FFF2-40B4-BE49-F238E27FC236}">
                    <a16:creationId xmlns:a16="http://schemas.microsoft.com/office/drawing/2014/main" id="{C9D67798-7690-F38D-C788-938E672D0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0" y="3163"/>
                <a:ext cx="234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1.0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44" name="Line 87">
                <a:extLst>
                  <a:ext uri="{FF2B5EF4-FFF2-40B4-BE49-F238E27FC236}">
                    <a16:creationId xmlns:a16="http://schemas.microsoft.com/office/drawing/2014/main" id="{96C9C8A4-F220-F977-2417-0C3963B8E5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963"/>
                <a:ext cx="4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5" name="Rectangle 88">
                <a:extLst>
                  <a:ext uri="{FF2B5EF4-FFF2-40B4-BE49-F238E27FC236}">
                    <a16:creationId xmlns:a16="http://schemas.microsoft.com/office/drawing/2014/main" id="{4B32C950-C60C-EFB2-5527-897D1FB15E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0" y="2887"/>
                <a:ext cx="234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1.5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46" name="Line 89">
                <a:extLst>
                  <a:ext uri="{FF2B5EF4-FFF2-40B4-BE49-F238E27FC236}">
                    <a16:creationId xmlns:a16="http://schemas.microsoft.com/office/drawing/2014/main" id="{2646622A-290D-BB00-BE28-0A78D502B6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686"/>
                <a:ext cx="4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7" name="Rectangle 90">
                <a:extLst>
                  <a:ext uri="{FF2B5EF4-FFF2-40B4-BE49-F238E27FC236}">
                    <a16:creationId xmlns:a16="http://schemas.microsoft.com/office/drawing/2014/main" id="{692B1104-60D8-BE79-FDBB-727AC3622D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0" y="2610"/>
                <a:ext cx="234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2.0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48" name="Line 91">
                <a:extLst>
                  <a:ext uri="{FF2B5EF4-FFF2-40B4-BE49-F238E27FC236}">
                    <a16:creationId xmlns:a16="http://schemas.microsoft.com/office/drawing/2014/main" id="{43503551-6245-DAB8-55B1-61E29CAB87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410"/>
                <a:ext cx="4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9" name="Rectangle 92">
                <a:extLst>
                  <a:ext uri="{FF2B5EF4-FFF2-40B4-BE49-F238E27FC236}">
                    <a16:creationId xmlns:a16="http://schemas.microsoft.com/office/drawing/2014/main" id="{550212A7-4BC1-3458-F3B0-E25F16732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0" y="2334"/>
                <a:ext cx="234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2.5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50" name="Line 93">
                <a:extLst>
                  <a:ext uri="{FF2B5EF4-FFF2-40B4-BE49-F238E27FC236}">
                    <a16:creationId xmlns:a16="http://schemas.microsoft.com/office/drawing/2014/main" id="{2EC93572-8AEE-EF7B-B709-200402CA89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133"/>
                <a:ext cx="4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1" name="Rectangle 94">
                <a:extLst>
                  <a:ext uri="{FF2B5EF4-FFF2-40B4-BE49-F238E27FC236}">
                    <a16:creationId xmlns:a16="http://schemas.microsoft.com/office/drawing/2014/main" id="{DBD527A3-925B-F265-EAC2-0A3C7018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0" y="2057"/>
                <a:ext cx="234" cy="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5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3.0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52" name="Line 95">
                <a:extLst>
                  <a:ext uri="{FF2B5EF4-FFF2-40B4-BE49-F238E27FC236}">
                    <a16:creationId xmlns:a16="http://schemas.microsoft.com/office/drawing/2014/main" id="{7FC6EE7F-5F1D-B135-AF30-C20B4DB779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07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3" name="Line 96">
                <a:extLst>
                  <a:ext uri="{FF2B5EF4-FFF2-40B4-BE49-F238E27FC236}">
                    <a16:creationId xmlns:a16="http://schemas.microsoft.com/office/drawing/2014/main" id="{C427F90F-D496-D23F-38C8-F63464A693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62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4" name="Line 97">
                <a:extLst>
                  <a:ext uri="{FF2B5EF4-FFF2-40B4-BE49-F238E27FC236}">
                    <a16:creationId xmlns:a16="http://schemas.microsoft.com/office/drawing/2014/main" id="{57DFF798-8A3A-B2E6-777E-5B82DAC4E1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71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5" name="Line 98">
                <a:extLst>
                  <a:ext uri="{FF2B5EF4-FFF2-40B4-BE49-F238E27FC236}">
                    <a16:creationId xmlns:a16="http://schemas.microsoft.com/office/drawing/2014/main" id="{7261E48A-6BA6-394D-5D67-4FCB6919F5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25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6" name="Line 99">
                <a:extLst>
                  <a:ext uri="{FF2B5EF4-FFF2-40B4-BE49-F238E27FC236}">
                    <a16:creationId xmlns:a16="http://schemas.microsoft.com/office/drawing/2014/main" id="{9CEE06B1-0357-E8B7-2FB0-BA54C406AA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80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7" name="Line 100">
                <a:extLst>
                  <a:ext uri="{FF2B5EF4-FFF2-40B4-BE49-F238E27FC236}">
                    <a16:creationId xmlns:a16="http://schemas.microsoft.com/office/drawing/2014/main" id="{4F7D1E09-03E6-76E2-91A2-0F4D3BCF95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35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8" name="Line 101">
                <a:extLst>
                  <a:ext uri="{FF2B5EF4-FFF2-40B4-BE49-F238E27FC236}">
                    <a16:creationId xmlns:a16="http://schemas.microsoft.com/office/drawing/2014/main" id="{6C73CEFB-AE4F-F289-D84F-F4802AA917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44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9" name="Line 102">
                <a:extLst>
                  <a:ext uri="{FF2B5EF4-FFF2-40B4-BE49-F238E27FC236}">
                    <a16:creationId xmlns:a16="http://schemas.microsoft.com/office/drawing/2014/main" id="{266974E0-5EA4-B467-EB21-F0A48512B6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99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0" name="Line 103">
                <a:extLst>
                  <a:ext uri="{FF2B5EF4-FFF2-40B4-BE49-F238E27FC236}">
                    <a16:creationId xmlns:a16="http://schemas.microsoft.com/office/drawing/2014/main" id="{A73AB5B7-B15F-ECB4-5233-718BD0ACFC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53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1" name="Line 104">
                <a:extLst>
                  <a:ext uri="{FF2B5EF4-FFF2-40B4-BE49-F238E27FC236}">
                    <a16:creationId xmlns:a16="http://schemas.microsoft.com/office/drawing/2014/main" id="{A83C11BA-7B3F-3F67-DB6C-BF9273D4FE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8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2" name="Line 105">
                <a:extLst>
                  <a:ext uri="{FF2B5EF4-FFF2-40B4-BE49-F238E27FC236}">
                    <a16:creationId xmlns:a16="http://schemas.microsoft.com/office/drawing/2014/main" id="{3C263289-E25C-466F-3445-0DCE6E9EED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7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3" name="Line 106">
                <a:extLst>
                  <a:ext uri="{FF2B5EF4-FFF2-40B4-BE49-F238E27FC236}">
                    <a16:creationId xmlns:a16="http://schemas.microsoft.com/office/drawing/2014/main" id="{70FC0699-1BB9-2269-663C-68E787209B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72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4" name="Line 107">
                <a:extLst>
                  <a:ext uri="{FF2B5EF4-FFF2-40B4-BE49-F238E27FC236}">
                    <a16:creationId xmlns:a16="http://schemas.microsoft.com/office/drawing/2014/main" id="{1CB5E132-BB83-BC67-2787-DCC217C4E6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27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5" name="Line 108">
                <a:extLst>
                  <a:ext uri="{FF2B5EF4-FFF2-40B4-BE49-F238E27FC236}">
                    <a16:creationId xmlns:a16="http://schemas.microsoft.com/office/drawing/2014/main" id="{BBDFBA98-0ADA-8F31-75CD-1CAF50A461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81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6" name="Line 109">
                <a:extLst>
                  <a:ext uri="{FF2B5EF4-FFF2-40B4-BE49-F238E27FC236}">
                    <a16:creationId xmlns:a16="http://schemas.microsoft.com/office/drawing/2014/main" id="{76A4493A-8906-6FB4-3B0C-CCEC48EEC6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7" name="Line 110">
                <a:extLst>
                  <a:ext uri="{FF2B5EF4-FFF2-40B4-BE49-F238E27FC236}">
                    <a16:creationId xmlns:a16="http://schemas.microsoft.com/office/drawing/2014/main" id="{5497758E-674E-BE90-4421-5CCA0C179E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45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8" name="Line 111">
                <a:extLst>
                  <a:ext uri="{FF2B5EF4-FFF2-40B4-BE49-F238E27FC236}">
                    <a16:creationId xmlns:a16="http://schemas.microsoft.com/office/drawing/2014/main" id="{1A40C1D0-BFBD-3496-BC66-2F49EB2AA0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00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9" name="Line 112">
                <a:extLst>
                  <a:ext uri="{FF2B5EF4-FFF2-40B4-BE49-F238E27FC236}">
                    <a16:creationId xmlns:a16="http://schemas.microsoft.com/office/drawing/2014/main" id="{15272C9F-4EEC-0C8B-66F1-7834ECF2D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54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0" name="Line 113">
                <a:extLst>
                  <a:ext uri="{FF2B5EF4-FFF2-40B4-BE49-F238E27FC236}">
                    <a16:creationId xmlns:a16="http://schemas.microsoft.com/office/drawing/2014/main" id="{4803FBB4-C9FD-A78E-19EB-E41474EE02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64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1" name="Line 114">
                <a:extLst>
                  <a:ext uri="{FF2B5EF4-FFF2-40B4-BE49-F238E27FC236}">
                    <a16:creationId xmlns:a16="http://schemas.microsoft.com/office/drawing/2014/main" id="{7DAFAFF1-57CE-4BA4-7DC9-1E3D0C8410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18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2" name="Line 115">
                <a:extLst>
                  <a:ext uri="{FF2B5EF4-FFF2-40B4-BE49-F238E27FC236}">
                    <a16:creationId xmlns:a16="http://schemas.microsoft.com/office/drawing/2014/main" id="{3D9F1622-7A8D-583B-CE38-A02478E11C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73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3" name="Line 116">
                <a:extLst>
                  <a:ext uri="{FF2B5EF4-FFF2-40B4-BE49-F238E27FC236}">
                    <a16:creationId xmlns:a16="http://schemas.microsoft.com/office/drawing/2014/main" id="{81016F54-5875-199F-7C30-72DBB3031F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28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4" name="Line 117">
                <a:extLst>
                  <a:ext uri="{FF2B5EF4-FFF2-40B4-BE49-F238E27FC236}">
                    <a16:creationId xmlns:a16="http://schemas.microsoft.com/office/drawing/2014/main" id="{FD8333E4-2FDD-7CFD-5F8E-0B4CD432BC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37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5" name="Line 118">
                <a:extLst>
                  <a:ext uri="{FF2B5EF4-FFF2-40B4-BE49-F238E27FC236}">
                    <a16:creationId xmlns:a16="http://schemas.microsoft.com/office/drawing/2014/main" id="{296D29B2-D44F-E4B5-0848-725378A409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92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6" name="Line 119">
                <a:extLst>
                  <a:ext uri="{FF2B5EF4-FFF2-40B4-BE49-F238E27FC236}">
                    <a16:creationId xmlns:a16="http://schemas.microsoft.com/office/drawing/2014/main" id="{D2234B18-AA2B-ABD4-0E07-324873CC78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46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7" name="Line 120">
                <a:extLst>
                  <a:ext uri="{FF2B5EF4-FFF2-40B4-BE49-F238E27FC236}">
                    <a16:creationId xmlns:a16="http://schemas.microsoft.com/office/drawing/2014/main" id="{E806FD60-C940-87ED-A77E-52D9CEFF26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01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8" name="Line 121">
                <a:extLst>
                  <a:ext uri="{FF2B5EF4-FFF2-40B4-BE49-F238E27FC236}">
                    <a16:creationId xmlns:a16="http://schemas.microsoft.com/office/drawing/2014/main" id="{363D675E-B83D-A93F-5F13-10DA3BCD35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10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9" name="Line 122">
                <a:extLst>
                  <a:ext uri="{FF2B5EF4-FFF2-40B4-BE49-F238E27FC236}">
                    <a16:creationId xmlns:a16="http://schemas.microsoft.com/office/drawing/2014/main" id="{9BC1E3A5-E11B-0660-0189-FC92F20112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5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0" name="Line 123">
                <a:extLst>
                  <a:ext uri="{FF2B5EF4-FFF2-40B4-BE49-F238E27FC236}">
                    <a16:creationId xmlns:a16="http://schemas.microsoft.com/office/drawing/2014/main" id="{160F0362-A0FD-AEAE-35B5-1B476C3153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20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1" name="Line 124">
                <a:extLst>
                  <a:ext uri="{FF2B5EF4-FFF2-40B4-BE49-F238E27FC236}">
                    <a16:creationId xmlns:a16="http://schemas.microsoft.com/office/drawing/2014/main" id="{27C47DE0-10B3-26EE-2507-70F0427068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74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2" name="Line 125">
                <a:extLst>
                  <a:ext uri="{FF2B5EF4-FFF2-40B4-BE49-F238E27FC236}">
                    <a16:creationId xmlns:a16="http://schemas.microsoft.com/office/drawing/2014/main" id="{BC65B63F-DD0F-E8F1-D755-1E47C8F1F1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84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3" name="Line 126">
                <a:extLst>
                  <a:ext uri="{FF2B5EF4-FFF2-40B4-BE49-F238E27FC236}">
                    <a16:creationId xmlns:a16="http://schemas.microsoft.com/office/drawing/2014/main" id="{C9F84C5B-26CD-C0DB-BFEF-1A0A7883EB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38" y="202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4" name="Line 127">
                <a:extLst>
                  <a:ext uri="{FF2B5EF4-FFF2-40B4-BE49-F238E27FC236}">
                    <a16:creationId xmlns:a16="http://schemas.microsoft.com/office/drawing/2014/main" id="{A490D4B0-F069-782F-BD91-3AE7223166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16" y="2023"/>
                <a:ext cx="0" cy="4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5" name="Line 128">
                <a:extLst>
                  <a:ext uri="{FF2B5EF4-FFF2-40B4-BE49-F238E27FC236}">
                    <a16:creationId xmlns:a16="http://schemas.microsoft.com/office/drawing/2014/main" id="{38AFD0AC-F1C3-AD9E-6892-AD59C54F51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2023"/>
                <a:ext cx="0" cy="4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6" name="Line 129">
                <a:extLst>
                  <a:ext uri="{FF2B5EF4-FFF2-40B4-BE49-F238E27FC236}">
                    <a16:creationId xmlns:a16="http://schemas.microsoft.com/office/drawing/2014/main" id="{DF0FFE38-DACD-9020-15A3-6D06A799BA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63" y="2023"/>
                <a:ext cx="0" cy="4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7" name="Line 130">
                <a:extLst>
                  <a:ext uri="{FF2B5EF4-FFF2-40B4-BE49-F238E27FC236}">
                    <a16:creationId xmlns:a16="http://schemas.microsoft.com/office/drawing/2014/main" id="{6F954ED1-D104-F404-42D1-076BDA3AEF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36" y="2023"/>
                <a:ext cx="0" cy="4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8" name="Line 131">
                <a:extLst>
                  <a:ext uri="{FF2B5EF4-FFF2-40B4-BE49-F238E27FC236}">
                    <a16:creationId xmlns:a16="http://schemas.microsoft.com/office/drawing/2014/main" id="{5DA239F4-5FC0-F08B-B217-3772A463AE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9" y="2023"/>
                <a:ext cx="0" cy="4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9" name="Line 132">
                <a:extLst>
                  <a:ext uri="{FF2B5EF4-FFF2-40B4-BE49-F238E27FC236}">
                    <a16:creationId xmlns:a16="http://schemas.microsoft.com/office/drawing/2014/main" id="{048F7849-C4CF-37D2-A58B-35FCFC303E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82" y="2023"/>
                <a:ext cx="0" cy="4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0" name="Line 133">
                <a:extLst>
                  <a:ext uri="{FF2B5EF4-FFF2-40B4-BE49-F238E27FC236}">
                    <a16:creationId xmlns:a16="http://schemas.microsoft.com/office/drawing/2014/main" id="{F098F58D-9449-D20D-E3B6-3BEB5F2A5C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56" y="2023"/>
                <a:ext cx="0" cy="4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1" name="Line 134">
                <a:extLst>
                  <a:ext uri="{FF2B5EF4-FFF2-40B4-BE49-F238E27FC236}">
                    <a16:creationId xmlns:a16="http://schemas.microsoft.com/office/drawing/2014/main" id="{7FD19FAF-4C21-B4D7-7B8D-F7203E4F65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29" y="2023"/>
                <a:ext cx="0" cy="4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2" name="Line 135">
                <a:extLst>
                  <a:ext uri="{FF2B5EF4-FFF2-40B4-BE49-F238E27FC236}">
                    <a16:creationId xmlns:a16="http://schemas.microsoft.com/office/drawing/2014/main" id="{C8095119-B507-6F9E-8DE0-36474F99CC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3903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3" name="Line 136">
                <a:extLst>
                  <a:ext uri="{FF2B5EF4-FFF2-40B4-BE49-F238E27FC236}">
                    <a16:creationId xmlns:a16="http://schemas.microsoft.com/office/drawing/2014/main" id="{992D078D-B87C-2F4E-B35E-78A044E221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3848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4" name="Line 137">
                <a:extLst>
                  <a:ext uri="{FF2B5EF4-FFF2-40B4-BE49-F238E27FC236}">
                    <a16:creationId xmlns:a16="http://schemas.microsoft.com/office/drawing/2014/main" id="{86D8FE50-5903-105F-1907-17C997A4B4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3737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5" name="Line 138">
                <a:extLst>
                  <a:ext uri="{FF2B5EF4-FFF2-40B4-BE49-F238E27FC236}">
                    <a16:creationId xmlns:a16="http://schemas.microsoft.com/office/drawing/2014/main" id="{B7D414CC-7774-E42E-3992-80EC2B8406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3682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6" name="Line 139">
                <a:extLst>
                  <a:ext uri="{FF2B5EF4-FFF2-40B4-BE49-F238E27FC236}">
                    <a16:creationId xmlns:a16="http://schemas.microsoft.com/office/drawing/2014/main" id="{5A83920E-83B4-6B51-1676-1B951E735E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3627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7" name="Line 140">
                <a:extLst>
                  <a:ext uri="{FF2B5EF4-FFF2-40B4-BE49-F238E27FC236}">
                    <a16:creationId xmlns:a16="http://schemas.microsoft.com/office/drawing/2014/main" id="{E81896D3-F4CA-CB16-166A-233DBE46AD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3571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8" name="Line 141">
                <a:extLst>
                  <a:ext uri="{FF2B5EF4-FFF2-40B4-BE49-F238E27FC236}">
                    <a16:creationId xmlns:a16="http://schemas.microsoft.com/office/drawing/2014/main" id="{748A8C0F-3189-ABDC-FC5A-567FFC4FD0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3461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9" name="Line 142">
                <a:extLst>
                  <a:ext uri="{FF2B5EF4-FFF2-40B4-BE49-F238E27FC236}">
                    <a16:creationId xmlns:a16="http://schemas.microsoft.com/office/drawing/2014/main" id="{CB5AC349-8142-0EA4-A909-968DBEDAF7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3406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0" name="Line 143">
                <a:extLst>
                  <a:ext uri="{FF2B5EF4-FFF2-40B4-BE49-F238E27FC236}">
                    <a16:creationId xmlns:a16="http://schemas.microsoft.com/office/drawing/2014/main" id="{C9753F50-0ECD-4D01-EE91-2AE9B2DC4F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3350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1" name="Line 144">
                <a:extLst>
                  <a:ext uri="{FF2B5EF4-FFF2-40B4-BE49-F238E27FC236}">
                    <a16:creationId xmlns:a16="http://schemas.microsoft.com/office/drawing/2014/main" id="{F2E4BF8C-5BC5-6BBD-A7EF-E3C0CDDB24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3295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2" name="Line 145">
                <a:extLst>
                  <a:ext uri="{FF2B5EF4-FFF2-40B4-BE49-F238E27FC236}">
                    <a16:creationId xmlns:a16="http://schemas.microsoft.com/office/drawing/2014/main" id="{D8060E9F-F1D3-6938-AD2D-399FB88ADD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3184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3" name="Line 146">
                <a:extLst>
                  <a:ext uri="{FF2B5EF4-FFF2-40B4-BE49-F238E27FC236}">
                    <a16:creationId xmlns:a16="http://schemas.microsoft.com/office/drawing/2014/main" id="{3E4E4671-6C6E-9ED3-01E9-BB4498300D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3129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4" name="Line 147">
                <a:extLst>
                  <a:ext uri="{FF2B5EF4-FFF2-40B4-BE49-F238E27FC236}">
                    <a16:creationId xmlns:a16="http://schemas.microsoft.com/office/drawing/2014/main" id="{3AE1CEAA-75E4-0961-1490-CB9F936550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3074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5" name="Line 148">
                <a:extLst>
                  <a:ext uri="{FF2B5EF4-FFF2-40B4-BE49-F238E27FC236}">
                    <a16:creationId xmlns:a16="http://schemas.microsoft.com/office/drawing/2014/main" id="{8C2378EF-9688-4D8D-93DC-539EAE6191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3018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6" name="Line 149">
                <a:extLst>
                  <a:ext uri="{FF2B5EF4-FFF2-40B4-BE49-F238E27FC236}">
                    <a16:creationId xmlns:a16="http://schemas.microsoft.com/office/drawing/2014/main" id="{7B808474-4201-0421-730E-6108151DDD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2908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7" name="Line 150">
                <a:extLst>
                  <a:ext uri="{FF2B5EF4-FFF2-40B4-BE49-F238E27FC236}">
                    <a16:creationId xmlns:a16="http://schemas.microsoft.com/office/drawing/2014/main" id="{AD67FFA5-4731-B9E6-2E99-4B2AD3988F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2852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8" name="Line 151">
                <a:extLst>
                  <a:ext uri="{FF2B5EF4-FFF2-40B4-BE49-F238E27FC236}">
                    <a16:creationId xmlns:a16="http://schemas.microsoft.com/office/drawing/2014/main" id="{75FB94BF-C99D-C0AD-3D0A-6129FDB4ED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2797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9" name="Line 152">
                <a:extLst>
                  <a:ext uri="{FF2B5EF4-FFF2-40B4-BE49-F238E27FC236}">
                    <a16:creationId xmlns:a16="http://schemas.microsoft.com/office/drawing/2014/main" id="{29C1FFF9-AA2B-5C50-9BD1-33C160B3FE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2742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0" name="Line 153">
                <a:extLst>
                  <a:ext uri="{FF2B5EF4-FFF2-40B4-BE49-F238E27FC236}">
                    <a16:creationId xmlns:a16="http://schemas.microsoft.com/office/drawing/2014/main" id="{1EB71D75-CE91-86D6-52B6-6F3C2CAE39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2631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1" name="Line 154">
                <a:extLst>
                  <a:ext uri="{FF2B5EF4-FFF2-40B4-BE49-F238E27FC236}">
                    <a16:creationId xmlns:a16="http://schemas.microsoft.com/office/drawing/2014/main" id="{054F6F00-D682-F03A-75F8-A98AAEBB55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2576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2" name="Line 155">
                <a:extLst>
                  <a:ext uri="{FF2B5EF4-FFF2-40B4-BE49-F238E27FC236}">
                    <a16:creationId xmlns:a16="http://schemas.microsoft.com/office/drawing/2014/main" id="{16B89AD0-CE18-5615-5A60-FE50F28870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2520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3" name="Line 156">
                <a:extLst>
                  <a:ext uri="{FF2B5EF4-FFF2-40B4-BE49-F238E27FC236}">
                    <a16:creationId xmlns:a16="http://schemas.microsoft.com/office/drawing/2014/main" id="{4516D11B-64F5-E2F9-9F6C-7C24D801E4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2465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4" name="Line 157">
                <a:extLst>
                  <a:ext uri="{FF2B5EF4-FFF2-40B4-BE49-F238E27FC236}">
                    <a16:creationId xmlns:a16="http://schemas.microsoft.com/office/drawing/2014/main" id="{2B338704-569D-2F56-970B-3650A06227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2355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5" name="Line 158">
                <a:extLst>
                  <a:ext uri="{FF2B5EF4-FFF2-40B4-BE49-F238E27FC236}">
                    <a16:creationId xmlns:a16="http://schemas.microsoft.com/office/drawing/2014/main" id="{CC8CF081-4049-13DC-78FF-6761E305BA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2299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6" name="Line 159">
                <a:extLst>
                  <a:ext uri="{FF2B5EF4-FFF2-40B4-BE49-F238E27FC236}">
                    <a16:creationId xmlns:a16="http://schemas.microsoft.com/office/drawing/2014/main" id="{61DD6ABE-E948-946D-0D77-637C552503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2244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7" name="Line 160">
                <a:extLst>
                  <a:ext uri="{FF2B5EF4-FFF2-40B4-BE49-F238E27FC236}">
                    <a16:creationId xmlns:a16="http://schemas.microsoft.com/office/drawing/2014/main" id="{78DBBB6E-8F7A-2AF5-8A8D-B64F16FED0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2189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8" name="Line 161">
                <a:extLst>
                  <a:ext uri="{FF2B5EF4-FFF2-40B4-BE49-F238E27FC236}">
                    <a16:creationId xmlns:a16="http://schemas.microsoft.com/office/drawing/2014/main" id="{146799ED-D2FE-C23E-E74F-610F1C6094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2078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9" name="Line 162">
                <a:extLst>
                  <a:ext uri="{FF2B5EF4-FFF2-40B4-BE49-F238E27FC236}">
                    <a16:creationId xmlns:a16="http://schemas.microsoft.com/office/drawing/2014/main" id="{19020A8E-03AB-D963-232D-D016AF0581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42" y="2023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20" name="Line 163">
                <a:extLst>
                  <a:ext uri="{FF2B5EF4-FFF2-40B4-BE49-F238E27FC236}">
                    <a16:creationId xmlns:a16="http://schemas.microsoft.com/office/drawing/2014/main" id="{77FA4DCC-624C-D1AA-FB9C-E843055808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19" y="3793"/>
                <a:ext cx="4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21" name="Line 164">
                <a:extLst>
                  <a:ext uri="{FF2B5EF4-FFF2-40B4-BE49-F238E27FC236}">
                    <a16:creationId xmlns:a16="http://schemas.microsoft.com/office/drawing/2014/main" id="{49D60FD0-6B71-1AA9-43A4-645C9E48CB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19" y="3516"/>
                <a:ext cx="4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22" name="Line 165">
                <a:extLst>
                  <a:ext uri="{FF2B5EF4-FFF2-40B4-BE49-F238E27FC236}">
                    <a16:creationId xmlns:a16="http://schemas.microsoft.com/office/drawing/2014/main" id="{8429AE34-8D96-2B7E-01A5-92F5D05D45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19" y="3240"/>
                <a:ext cx="4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23" name="Line 166">
                <a:extLst>
                  <a:ext uri="{FF2B5EF4-FFF2-40B4-BE49-F238E27FC236}">
                    <a16:creationId xmlns:a16="http://schemas.microsoft.com/office/drawing/2014/main" id="{F97AFAC8-BF2D-B6CB-5B4B-280F96D0BA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19" y="2963"/>
                <a:ext cx="4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24" name="Line 167">
                <a:extLst>
                  <a:ext uri="{FF2B5EF4-FFF2-40B4-BE49-F238E27FC236}">
                    <a16:creationId xmlns:a16="http://schemas.microsoft.com/office/drawing/2014/main" id="{59613896-7386-88ED-9288-3985A71AD3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19" y="2686"/>
                <a:ext cx="4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25" name="Line 168">
                <a:extLst>
                  <a:ext uri="{FF2B5EF4-FFF2-40B4-BE49-F238E27FC236}">
                    <a16:creationId xmlns:a16="http://schemas.microsoft.com/office/drawing/2014/main" id="{0C5C5CE1-8E34-9897-AA92-6B1E7DB34E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19" y="2410"/>
                <a:ext cx="4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26" name="Line 169">
                <a:extLst>
                  <a:ext uri="{FF2B5EF4-FFF2-40B4-BE49-F238E27FC236}">
                    <a16:creationId xmlns:a16="http://schemas.microsoft.com/office/drawing/2014/main" id="{797B3E1E-9B92-CB6C-D9DB-F720FD48A2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19" y="2133"/>
                <a:ext cx="4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27" name="Line 170">
                <a:extLst>
                  <a:ext uri="{FF2B5EF4-FFF2-40B4-BE49-F238E27FC236}">
                    <a16:creationId xmlns:a16="http://schemas.microsoft.com/office/drawing/2014/main" id="{0FBC6584-4119-B2B1-E5B5-15E8B52D3F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903"/>
                <a:ext cx="218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28" name="Line 171">
                <a:extLst>
                  <a:ext uri="{FF2B5EF4-FFF2-40B4-BE49-F238E27FC236}">
                    <a16:creationId xmlns:a16="http://schemas.microsoft.com/office/drawing/2014/main" id="{4BD925FD-9C84-03BA-BB63-1B1D67A75B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023"/>
                <a:ext cx="0" cy="18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29" name="Line 172">
                <a:extLst>
                  <a:ext uri="{FF2B5EF4-FFF2-40B4-BE49-F238E27FC236}">
                    <a16:creationId xmlns:a16="http://schemas.microsoft.com/office/drawing/2014/main" id="{8C8ABED7-138C-7E1D-D325-0DBFA5DB57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2023"/>
                <a:ext cx="218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30" name="Line 173">
                <a:extLst>
                  <a:ext uri="{FF2B5EF4-FFF2-40B4-BE49-F238E27FC236}">
                    <a16:creationId xmlns:a16="http://schemas.microsoft.com/office/drawing/2014/main" id="{F10C5F9D-F640-738D-EC0C-BF924A0B71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66" y="2023"/>
                <a:ext cx="0" cy="18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31" name="Line 174">
                <a:extLst>
                  <a:ext uri="{FF2B5EF4-FFF2-40B4-BE49-F238E27FC236}">
                    <a16:creationId xmlns:a16="http://schemas.microsoft.com/office/drawing/2014/main" id="{E40AECB4-4609-A5C7-5909-DF2B3C17CB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822"/>
                <a:ext cx="13" cy="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32" name="Line 175">
                <a:extLst>
                  <a:ext uri="{FF2B5EF4-FFF2-40B4-BE49-F238E27FC236}">
                    <a16:creationId xmlns:a16="http://schemas.microsoft.com/office/drawing/2014/main" id="{4E6F2D70-1BEC-9CD6-E16F-35489C66FD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93" y="3827"/>
                <a:ext cx="9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33" name="Line 176">
                <a:extLst>
                  <a:ext uri="{FF2B5EF4-FFF2-40B4-BE49-F238E27FC236}">
                    <a16:creationId xmlns:a16="http://schemas.microsoft.com/office/drawing/2014/main" id="{A4E5C897-6CCE-C606-17C7-1E8D59CE57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4" y="3836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34" name="Line 177">
                <a:extLst>
                  <a:ext uri="{FF2B5EF4-FFF2-40B4-BE49-F238E27FC236}">
                    <a16:creationId xmlns:a16="http://schemas.microsoft.com/office/drawing/2014/main" id="{CEB3077D-8241-26CF-34B4-C76A6C797F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26" y="3829"/>
                <a:ext cx="20" cy="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35" name="Line 178">
                <a:extLst>
                  <a:ext uri="{FF2B5EF4-FFF2-40B4-BE49-F238E27FC236}">
                    <a16:creationId xmlns:a16="http://schemas.microsoft.com/office/drawing/2014/main" id="{5C262C01-2816-DCA0-6B8C-ED62CE80EB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68" y="3828"/>
                <a:ext cx="21" cy="1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36" name="Line 179">
                <a:extLst>
                  <a:ext uri="{FF2B5EF4-FFF2-40B4-BE49-F238E27FC236}">
                    <a16:creationId xmlns:a16="http://schemas.microsoft.com/office/drawing/2014/main" id="{EB02EE2B-5AA6-CFC2-64AE-F88F7EBB47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6" y="3824"/>
                <a:ext cx="23" cy="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37" name="Line 180">
                <a:extLst>
                  <a:ext uri="{FF2B5EF4-FFF2-40B4-BE49-F238E27FC236}">
                    <a16:creationId xmlns:a16="http://schemas.microsoft.com/office/drawing/2014/main" id="{378D521B-F05E-B23F-EA55-FCE47FFD31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2" y="3830"/>
                <a:ext cx="12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38" name="Line 181">
                <a:extLst>
                  <a:ext uri="{FF2B5EF4-FFF2-40B4-BE49-F238E27FC236}">
                    <a16:creationId xmlns:a16="http://schemas.microsoft.com/office/drawing/2014/main" id="{B1A02315-B8F2-9EEC-A06A-2115198511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54" y="3831"/>
                <a:ext cx="12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39" name="Line 182">
                <a:extLst>
                  <a:ext uri="{FF2B5EF4-FFF2-40B4-BE49-F238E27FC236}">
                    <a16:creationId xmlns:a16="http://schemas.microsoft.com/office/drawing/2014/main" id="{1CADE368-97D6-F7C6-A5BC-B69EEE9CA4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89" y="3831"/>
                <a:ext cx="22" cy="7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40" name="Line 183">
                <a:extLst>
                  <a:ext uri="{FF2B5EF4-FFF2-40B4-BE49-F238E27FC236}">
                    <a16:creationId xmlns:a16="http://schemas.microsoft.com/office/drawing/2014/main" id="{3BBEB719-F756-03E0-2A2D-D5D5A535CA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30" y="3836"/>
                <a:ext cx="22" cy="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41" name="Line 184">
                <a:extLst>
                  <a:ext uri="{FF2B5EF4-FFF2-40B4-BE49-F238E27FC236}">
                    <a16:creationId xmlns:a16="http://schemas.microsoft.com/office/drawing/2014/main" id="{AB60417E-5D58-71F8-4CAF-2547BBB16E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75" y="3829"/>
                <a:ext cx="24" cy="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42" name="Line 185">
                <a:extLst>
                  <a:ext uri="{FF2B5EF4-FFF2-40B4-BE49-F238E27FC236}">
                    <a16:creationId xmlns:a16="http://schemas.microsoft.com/office/drawing/2014/main" id="{172341FA-E447-2B5F-9A27-462FF20DCD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22" y="3825"/>
                <a:ext cx="7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43" name="Line 186">
                <a:extLst>
                  <a:ext uri="{FF2B5EF4-FFF2-40B4-BE49-F238E27FC236}">
                    <a16:creationId xmlns:a16="http://schemas.microsoft.com/office/drawing/2014/main" id="{817DA941-73CE-6968-E475-DD1B5AEFE7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29" y="3825"/>
                <a:ext cx="16" cy="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44" name="Line 187">
                <a:extLst>
                  <a:ext uri="{FF2B5EF4-FFF2-40B4-BE49-F238E27FC236}">
                    <a16:creationId xmlns:a16="http://schemas.microsoft.com/office/drawing/2014/main" id="{0938DB6E-FF45-C51E-A0BC-451FC673C5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67" y="3835"/>
                <a:ext cx="24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45" name="Line 188">
                <a:extLst>
                  <a:ext uri="{FF2B5EF4-FFF2-40B4-BE49-F238E27FC236}">
                    <a16:creationId xmlns:a16="http://schemas.microsoft.com/office/drawing/2014/main" id="{DD7D897B-22FA-BA97-CD48-48D0DECD12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14" y="3838"/>
                <a:ext cx="14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46" name="Line 189">
                <a:extLst>
                  <a:ext uri="{FF2B5EF4-FFF2-40B4-BE49-F238E27FC236}">
                    <a16:creationId xmlns:a16="http://schemas.microsoft.com/office/drawing/2014/main" id="{D175F077-3423-EA0C-AF38-F81E6698E1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28" y="3839"/>
                <a:ext cx="1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47" name="Line 190">
                <a:extLst>
                  <a:ext uri="{FF2B5EF4-FFF2-40B4-BE49-F238E27FC236}">
                    <a16:creationId xmlns:a16="http://schemas.microsoft.com/office/drawing/2014/main" id="{C5C2CE44-D6C0-6094-ADD5-822A89046D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61" y="3839"/>
                <a:ext cx="2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48" name="Line 191">
                <a:extLst>
                  <a:ext uri="{FF2B5EF4-FFF2-40B4-BE49-F238E27FC236}">
                    <a16:creationId xmlns:a16="http://schemas.microsoft.com/office/drawing/2014/main" id="{B483100F-322D-962C-06AD-AA062A364D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63" y="3835"/>
                <a:ext cx="21" cy="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49" name="Line 192">
                <a:extLst>
                  <a:ext uri="{FF2B5EF4-FFF2-40B4-BE49-F238E27FC236}">
                    <a16:creationId xmlns:a16="http://schemas.microsoft.com/office/drawing/2014/main" id="{3E8AC68C-193A-7498-44F3-7ABBC57776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07" y="3830"/>
                <a:ext cx="24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50" name="Line 193">
                <a:extLst>
                  <a:ext uri="{FF2B5EF4-FFF2-40B4-BE49-F238E27FC236}">
                    <a16:creationId xmlns:a16="http://schemas.microsoft.com/office/drawing/2014/main" id="{6D2C5E3C-5558-F1FA-EA16-241DF1FDE7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51" y="3840"/>
                <a:ext cx="10" cy="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51" name="Line 194">
                <a:extLst>
                  <a:ext uri="{FF2B5EF4-FFF2-40B4-BE49-F238E27FC236}">
                    <a16:creationId xmlns:a16="http://schemas.microsoft.com/office/drawing/2014/main" id="{8CFCE588-95FA-F34B-6815-7A2849E5C0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61" y="3844"/>
                <a:ext cx="10" cy="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52" name="Line 195">
                <a:extLst>
                  <a:ext uri="{FF2B5EF4-FFF2-40B4-BE49-F238E27FC236}">
                    <a16:creationId xmlns:a16="http://schemas.microsoft.com/office/drawing/2014/main" id="{A92316C9-C9AE-D205-42D1-8C8541F663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93" y="3835"/>
                <a:ext cx="7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53" name="Line 196">
                <a:extLst>
                  <a:ext uri="{FF2B5EF4-FFF2-40B4-BE49-F238E27FC236}">
                    <a16:creationId xmlns:a16="http://schemas.microsoft.com/office/drawing/2014/main" id="{E014111C-F6D6-B2C9-DA8A-7843597FA8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0" y="3835"/>
                <a:ext cx="17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54" name="Line 197">
                <a:extLst>
                  <a:ext uri="{FF2B5EF4-FFF2-40B4-BE49-F238E27FC236}">
                    <a16:creationId xmlns:a16="http://schemas.microsoft.com/office/drawing/2014/main" id="{A4C3617F-F1BD-B16C-7B8B-9E1E571092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40" y="3838"/>
                <a:ext cx="22" cy="7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55" name="Line 198">
                <a:extLst>
                  <a:ext uri="{FF2B5EF4-FFF2-40B4-BE49-F238E27FC236}">
                    <a16:creationId xmlns:a16="http://schemas.microsoft.com/office/drawing/2014/main" id="{E5862CAD-FDFB-44AB-38ED-69CCB5CAB7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84" y="3836"/>
                <a:ext cx="14" cy="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56" name="Line 199">
                <a:extLst>
                  <a:ext uri="{FF2B5EF4-FFF2-40B4-BE49-F238E27FC236}">
                    <a16:creationId xmlns:a16="http://schemas.microsoft.com/office/drawing/2014/main" id="{26341674-540F-E879-56FA-3A9CD8F691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8" y="3836"/>
                <a:ext cx="9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57" name="Line 200">
                <a:extLst>
                  <a:ext uri="{FF2B5EF4-FFF2-40B4-BE49-F238E27FC236}">
                    <a16:creationId xmlns:a16="http://schemas.microsoft.com/office/drawing/2014/main" id="{D63E751D-DAF2-1A4A-2C3E-F2D8A7D137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30" y="3837"/>
                <a:ext cx="7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58" name="Line 201">
                <a:extLst>
                  <a:ext uri="{FF2B5EF4-FFF2-40B4-BE49-F238E27FC236}">
                    <a16:creationId xmlns:a16="http://schemas.microsoft.com/office/drawing/2014/main" id="{3378FF62-AA5A-10FC-C32E-16BF8C346B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7" y="3833"/>
                <a:ext cx="16" cy="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59" name="Line 202">
                <a:extLst>
                  <a:ext uri="{FF2B5EF4-FFF2-40B4-BE49-F238E27FC236}">
                    <a16:creationId xmlns:a16="http://schemas.microsoft.com/office/drawing/2014/main" id="{ED3433FF-0267-DDEB-92AC-A5870C9E68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69" y="3835"/>
                <a:ext cx="0" cy="1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60" name="Line 203">
                <a:extLst>
                  <a:ext uri="{FF2B5EF4-FFF2-40B4-BE49-F238E27FC236}">
                    <a16:creationId xmlns:a16="http://schemas.microsoft.com/office/drawing/2014/main" id="{6AAF0657-C952-8BED-E53C-81C71EBE58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69" y="3849"/>
                <a:ext cx="9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61" name="Line 204">
                <a:extLst>
                  <a:ext uri="{FF2B5EF4-FFF2-40B4-BE49-F238E27FC236}">
                    <a16:creationId xmlns:a16="http://schemas.microsoft.com/office/drawing/2014/main" id="{62B3A622-0589-035C-6BF3-3918C87BF8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01" y="3846"/>
                <a:ext cx="23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2" name="Group 406">
              <a:extLst>
                <a:ext uri="{FF2B5EF4-FFF2-40B4-BE49-F238E27FC236}">
                  <a16:creationId xmlns:a16="http://schemas.microsoft.com/office/drawing/2014/main" id="{9034D8BC-71F5-45C8-D605-253DE64492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8" y="2108"/>
              <a:ext cx="2067" cy="1755"/>
              <a:chOff x="5378" y="2108"/>
              <a:chExt cx="2067" cy="1755"/>
            </a:xfrm>
          </p:grpSpPr>
          <p:sp>
            <p:nvSpPr>
              <p:cNvPr id="1662" name="Line 206">
                <a:extLst>
                  <a:ext uri="{FF2B5EF4-FFF2-40B4-BE49-F238E27FC236}">
                    <a16:creationId xmlns:a16="http://schemas.microsoft.com/office/drawing/2014/main" id="{46D07681-FA29-FF5A-B82D-15A900683E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47" y="3832"/>
                <a:ext cx="21" cy="1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3" name="Line 207">
                <a:extLst>
                  <a:ext uri="{FF2B5EF4-FFF2-40B4-BE49-F238E27FC236}">
                    <a16:creationId xmlns:a16="http://schemas.microsoft.com/office/drawing/2014/main" id="{255D90EE-53AC-5A55-E717-74C33BA7A8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90" y="3830"/>
                <a:ext cx="21" cy="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4" name="Line 208">
                <a:extLst>
                  <a:ext uri="{FF2B5EF4-FFF2-40B4-BE49-F238E27FC236}">
                    <a16:creationId xmlns:a16="http://schemas.microsoft.com/office/drawing/2014/main" id="{482259AF-EA57-9AA9-73AC-D2A73AE244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11" y="3833"/>
                <a:ext cx="3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5" name="Line 209">
                <a:extLst>
                  <a:ext uri="{FF2B5EF4-FFF2-40B4-BE49-F238E27FC236}">
                    <a16:creationId xmlns:a16="http://schemas.microsoft.com/office/drawing/2014/main" id="{B3593489-9BC1-C4D9-251E-98BE7BD076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37" y="3831"/>
                <a:ext cx="4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6" name="Line 210">
                <a:extLst>
                  <a:ext uri="{FF2B5EF4-FFF2-40B4-BE49-F238E27FC236}">
                    <a16:creationId xmlns:a16="http://schemas.microsoft.com/office/drawing/2014/main" id="{51F47C02-78E8-5BE1-6E9D-C1FBC276E4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41" y="3831"/>
                <a:ext cx="17" cy="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7" name="Line 211">
                <a:extLst>
                  <a:ext uri="{FF2B5EF4-FFF2-40B4-BE49-F238E27FC236}">
                    <a16:creationId xmlns:a16="http://schemas.microsoft.com/office/drawing/2014/main" id="{81D57EA6-CBC8-F6D9-29B5-4D4BEF1A17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79" y="3835"/>
                <a:ext cx="21" cy="1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8" name="Line 212">
                <a:extLst>
                  <a:ext uri="{FF2B5EF4-FFF2-40B4-BE49-F238E27FC236}">
                    <a16:creationId xmlns:a16="http://schemas.microsoft.com/office/drawing/2014/main" id="{E4A8DF5A-0FF7-AEEE-9B06-A579D73E42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13" y="3836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9" name="Line 213">
                <a:extLst>
                  <a:ext uri="{FF2B5EF4-FFF2-40B4-BE49-F238E27FC236}">
                    <a16:creationId xmlns:a16="http://schemas.microsoft.com/office/drawing/2014/main" id="{9EE0B40D-B01A-D3F2-3DFE-AAD44430D8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60" y="3835"/>
                <a:ext cx="18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0" name="Line 214">
                <a:extLst>
                  <a:ext uri="{FF2B5EF4-FFF2-40B4-BE49-F238E27FC236}">
                    <a16:creationId xmlns:a16="http://schemas.microsoft.com/office/drawing/2014/main" id="{2614BA0C-CACA-039F-7072-2A5A2D91A1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78" y="3834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1" name="Line 215">
                <a:extLst>
                  <a:ext uri="{FF2B5EF4-FFF2-40B4-BE49-F238E27FC236}">
                    <a16:creationId xmlns:a16="http://schemas.microsoft.com/office/drawing/2014/main" id="{438A7A5B-9D1A-C073-7658-EFD67E7B09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07" y="3832"/>
                <a:ext cx="4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2" name="Line 216">
                <a:extLst>
                  <a:ext uri="{FF2B5EF4-FFF2-40B4-BE49-F238E27FC236}">
                    <a16:creationId xmlns:a16="http://schemas.microsoft.com/office/drawing/2014/main" id="{F00D1E6D-E0FA-25B5-4722-BD5C23C8B6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11" y="3832"/>
                <a:ext cx="19" cy="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3" name="Line 217">
                <a:extLst>
                  <a:ext uri="{FF2B5EF4-FFF2-40B4-BE49-F238E27FC236}">
                    <a16:creationId xmlns:a16="http://schemas.microsoft.com/office/drawing/2014/main" id="{80EFEC95-EE82-C26C-BB34-5B5AA4D74E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53" y="3826"/>
                <a:ext cx="21" cy="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4" name="Line 218">
                <a:extLst>
                  <a:ext uri="{FF2B5EF4-FFF2-40B4-BE49-F238E27FC236}">
                    <a16:creationId xmlns:a16="http://schemas.microsoft.com/office/drawing/2014/main" id="{65AFA78C-B809-3A8C-2F4B-F57CB9D7C1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85" y="3835"/>
                <a:ext cx="23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5" name="Line 219">
                <a:extLst>
                  <a:ext uri="{FF2B5EF4-FFF2-40B4-BE49-F238E27FC236}">
                    <a16:creationId xmlns:a16="http://schemas.microsoft.com/office/drawing/2014/main" id="{9220250F-94C3-5A40-9C6D-AE81731772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32" y="3838"/>
                <a:ext cx="13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6" name="Line 220">
                <a:extLst>
                  <a:ext uri="{FF2B5EF4-FFF2-40B4-BE49-F238E27FC236}">
                    <a16:creationId xmlns:a16="http://schemas.microsoft.com/office/drawing/2014/main" id="{2BC3758E-D2F9-D0AB-7D26-90A658BE9A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45" y="3832"/>
                <a:ext cx="8" cy="7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7" name="Line 221">
                <a:extLst>
                  <a:ext uri="{FF2B5EF4-FFF2-40B4-BE49-F238E27FC236}">
                    <a16:creationId xmlns:a16="http://schemas.microsoft.com/office/drawing/2014/main" id="{634C854D-3C26-2528-4E3C-7DB1C19520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72" y="3811"/>
                <a:ext cx="11" cy="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8" name="Line 222">
                <a:extLst>
                  <a:ext uri="{FF2B5EF4-FFF2-40B4-BE49-F238E27FC236}">
                    <a16:creationId xmlns:a16="http://schemas.microsoft.com/office/drawing/2014/main" id="{D1D33642-2992-371C-B309-E9D32DA763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83" y="3811"/>
                <a:ext cx="9" cy="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9" name="Line 223">
                <a:extLst>
                  <a:ext uri="{FF2B5EF4-FFF2-40B4-BE49-F238E27FC236}">
                    <a16:creationId xmlns:a16="http://schemas.microsoft.com/office/drawing/2014/main" id="{BF88203C-AC8C-1092-5E7D-E14C42FA93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12" y="3829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0" name="Line 224">
                <a:extLst>
                  <a:ext uri="{FF2B5EF4-FFF2-40B4-BE49-F238E27FC236}">
                    <a16:creationId xmlns:a16="http://schemas.microsoft.com/office/drawing/2014/main" id="{6DB91546-C8B1-C7B8-E0FF-C67B63E4BF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16" y="3825"/>
                <a:ext cx="18" cy="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1" name="Line 225">
                <a:extLst>
                  <a:ext uri="{FF2B5EF4-FFF2-40B4-BE49-F238E27FC236}">
                    <a16:creationId xmlns:a16="http://schemas.microsoft.com/office/drawing/2014/main" id="{9047C11A-98BA-5BCA-BFBC-EFE3546B9E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56" y="3811"/>
                <a:ext cx="22" cy="7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2" name="Line 226">
                <a:extLst>
                  <a:ext uri="{FF2B5EF4-FFF2-40B4-BE49-F238E27FC236}">
                    <a16:creationId xmlns:a16="http://schemas.microsoft.com/office/drawing/2014/main" id="{8C4AB975-FB81-EA40-8069-D670169CBE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00" y="3817"/>
                <a:ext cx="14" cy="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3" name="Line 227">
                <a:extLst>
                  <a:ext uri="{FF2B5EF4-FFF2-40B4-BE49-F238E27FC236}">
                    <a16:creationId xmlns:a16="http://schemas.microsoft.com/office/drawing/2014/main" id="{D74A79FD-DA80-14CD-9BF0-8A0CA4263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14" y="3820"/>
                <a:ext cx="9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4" name="Line 228">
                <a:extLst>
                  <a:ext uri="{FF2B5EF4-FFF2-40B4-BE49-F238E27FC236}">
                    <a16:creationId xmlns:a16="http://schemas.microsoft.com/office/drawing/2014/main" id="{55483678-96A6-1439-0437-D5D8E2B7E9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46" y="3816"/>
                <a:ext cx="1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5" name="Line 229">
                <a:extLst>
                  <a:ext uri="{FF2B5EF4-FFF2-40B4-BE49-F238E27FC236}">
                    <a16:creationId xmlns:a16="http://schemas.microsoft.com/office/drawing/2014/main" id="{8AB21316-A5B2-9565-02CB-36732099F6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47" y="3806"/>
                <a:ext cx="20" cy="1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6" name="Line 230">
                <a:extLst>
                  <a:ext uri="{FF2B5EF4-FFF2-40B4-BE49-F238E27FC236}">
                    <a16:creationId xmlns:a16="http://schemas.microsoft.com/office/drawing/2014/main" id="{E1223B7A-6AB7-0D39-EB28-64E1F52E15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88" y="3797"/>
                <a:ext cx="23" cy="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7" name="Line 231">
                <a:extLst>
                  <a:ext uri="{FF2B5EF4-FFF2-40B4-BE49-F238E27FC236}">
                    <a16:creationId xmlns:a16="http://schemas.microsoft.com/office/drawing/2014/main" id="{37D5A3A3-2373-F25C-780A-5577F272D0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35" y="3798"/>
                <a:ext cx="16" cy="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8" name="Line 232">
                <a:extLst>
                  <a:ext uri="{FF2B5EF4-FFF2-40B4-BE49-F238E27FC236}">
                    <a16:creationId xmlns:a16="http://schemas.microsoft.com/office/drawing/2014/main" id="{0E7448A6-F80B-CD73-1FB2-5634B48E03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51" y="3795"/>
                <a:ext cx="6" cy="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9" name="Line 233">
                <a:extLst>
                  <a:ext uri="{FF2B5EF4-FFF2-40B4-BE49-F238E27FC236}">
                    <a16:creationId xmlns:a16="http://schemas.microsoft.com/office/drawing/2014/main" id="{D0646409-BD3B-28C4-ED0A-0A23DF455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7" y="3781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0" name="Line 234">
                <a:extLst>
                  <a:ext uri="{FF2B5EF4-FFF2-40B4-BE49-F238E27FC236}">
                    <a16:creationId xmlns:a16="http://schemas.microsoft.com/office/drawing/2014/main" id="{F6827C0C-4DF8-3096-8EBD-CCE48A5F9D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81" y="3767"/>
                <a:ext cx="13" cy="1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1" name="Line 235">
                <a:extLst>
                  <a:ext uri="{FF2B5EF4-FFF2-40B4-BE49-F238E27FC236}">
                    <a16:creationId xmlns:a16="http://schemas.microsoft.com/office/drawing/2014/main" id="{C37C105B-EB81-C561-947A-D40E0D860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09" y="3744"/>
                <a:ext cx="5" cy="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2" name="Line 236">
                <a:extLst>
                  <a:ext uri="{FF2B5EF4-FFF2-40B4-BE49-F238E27FC236}">
                    <a16:creationId xmlns:a16="http://schemas.microsoft.com/office/drawing/2014/main" id="{9AEBFA42-ED58-82DA-DDAF-43AB3516F2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14" y="3729"/>
                <a:ext cx="0" cy="1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3" name="Line 237">
                <a:extLst>
                  <a:ext uri="{FF2B5EF4-FFF2-40B4-BE49-F238E27FC236}">
                    <a16:creationId xmlns:a16="http://schemas.microsoft.com/office/drawing/2014/main" id="{17307882-53B4-5DF6-B083-01C80157DE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14" y="3728"/>
                <a:ext cx="1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4" name="Line 238">
                <a:extLst>
                  <a:ext uri="{FF2B5EF4-FFF2-40B4-BE49-F238E27FC236}">
                    <a16:creationId xmlns:a16="http://schemas.microsoft.com/office/drawing/2014/main" id="{73A0B3FA-E6E2-C56D-DDE8-499426083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36" y="3709"/>
                <a:ext cx="22" cy="1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5" name="Line 239">
                <a:extLst>
                  <a:ext uri="{FF2B5EF4-FFF2-40B4-BE49-F238E27FC236}">
                    <a16:creationId xmlns:a16="http://schemas.microsoft.com/office/drawing/2014/main" id="{82435526-A9F7-02BF-6D2C-9935F588A0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79" y="3698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6" name="Line 240">
                <a:extLst>
                  <a:ext uri="{FF2B5EF4-FFF2-40B4-BE49-F238E27FC236}">
                    <a16:creationId xmlns:a16="http://schemas.microsoft.com/office/drawing/2014/main" id="{CCD2A782-FE54-A463-A942-A55F62D752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5" y="3680"/>
                <a:ext cx="0" cy="1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7" name="Line 241">
                <a:extLst>
                  <a:ext uri="{FF2B5EF4-FFF2-40B4-BE49-F238E27FC236}">
                    <a16:creationId xmlns:a16="http://schemas.microsoft.com/office/drawing/2014/main" id="{A82D1E4E-537E-2D27-2E49-435DB705CC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5" y="3651"/>
                <a:ext cx="0" cy="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8" name="Line 242">
                <a:extLst>
                  <a:ext uri="{FF2B5EF4-FFF2-40B4-BE49-F238E27FC236}">
                    <a16:creationId xmlns:a16="http://schemas.microsoft.com/office/drawing/2014/main" id="{1FA1000B-948C-5993-038E-DAFBDAEB1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5" y="3639"/>
                <a:ext cx="13" cy="1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9" name="Line 243">
                <a:extLst>
                  <a:ext uri="{FF2B5EF4-FFF2-40B4-BE49-F238E27FC236}">
                    <a16:creationId xmlns:a16="http://schemas.microsoft.com/office/drawing/2014/main" id="{18F0FAEE-9A57-41A3-FA5C-F4E578B038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16" y="3608"/>
                <a:ext cx="18" cy="1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0" name="Line 244">
                <a:extLst>
                  <a:ext uri="{FF2B5EF4-FFF2-40B4-BE49-F238E27FC236}">
                    <a16:creationId xmlns:a16="http://schemas.microsoft.com/office/drawing/2014/main" id="{34FC2C96-BB6B-19F2-794A-7ECB059BEB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51" y="3589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1" name="Line 245">
                <a:extLst>
                  <a:ext uri="{FF2B5EF4-FFF2-40B4-BE49-F238E27FC236}">
                    <a16:creationId xmlns:a16="http://schemas.microsoft.com/office/drawing/2014/main" id="{8982B224-F17B-7D44-3E8F-BDCEAD6365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56" y="3573"/>
                <a:ext cx="8" cy="1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2" name="Line 246">
                <a:extLst>
                  <a:ext uri="{FF2B5EF4-FFF2-40B4-BE49-F238E27FC236}">
                    <a16:creationId xmlns:a16="http://schemas.microsoft.com/office/drawing/2014/main" id="{7A3998A2-D3D0-C9B1-8693-2AF3BFA8E1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74" y="3531"/>
                <a:ext cx="11" cy="2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3" name="Line 247">
                <a:extLst>
                  <a:ext uri="{FF2B5EF4-FFF2-40B4-BE49-F238E27FC236}">
                    <a16:creationId xmlns:a16="http://schemas.microsoft.com/office/drawing/2014/main" id="{8F7516BC-279B-2DA3-F5A2-26A03F1C9A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88" y="3485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4" name="Line 248">
                <a:extLst>
                  <a:ext uri="{FF2B5EF4-FFF2-40B4-BE49-F238E27FC236}">
                    <a16:creationId xmlns:a16="http://schemas.microsoft.com/office/drawing/2014/main" id="{0A0F0744-F056-5400-CAE4-C7CE2C7B7A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88" y="3438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5" name="Line 249">
                <a:extLst>
                  <a:ext uri="{FF2B5EF4-FFF2-40B4-BE49-F238E27FC236}">
                    <a16:creationId xmlns:a16="http://schemas.microsoft.com/office/drawing/2014/main" id="{19A49B48-5FA7-CF34-C277-3AA5F5F8BF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95" y="3397"/>
                <a:ext cx="14" cy="2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6" name="Line 250">
                <a:extLst>
                  <a:ext uri="{FF2B5EF4-FFF2-40B4-BE49-F238E27FC236}">
                    <a16:creationId xmlns:a16="http://schemas.microsoft.com/office/drawing/2014/main" id="{4D6E21FA-B25D-7E2A-A232-894571CFC5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22" y="3359"/>
                <a:ext cx="14" cy="1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7" name="Line 251">
                <a:extLst>
                  <a:ext uri="{FF2B5EF4-FFF2-40B4-BE49-F238E27FC236}">
                    <a16:creationId xmlns:a16="http://schemas.microsoft.com/office/drawing/2014/main" id="{D342D4C8-C1AF-59BD-AECA-51519F2C4A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49" y="3325"/>
                <a:ext cx="10" cy="1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8" name="Line 252">
                <a:extLst>
                  <a:ext uri="{FF2B5EF4-FFF2-40B4-BE49-F238E27FC236}">
                    <a16:creationId xmlns:a16="http://schemas.microsoft.com/office/drawing/2014/main" id="{751CC3E5-0664-FA1A-D952-67CF183B26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59" y="3320"/>
                <a:ext cx="2" cy="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9" name="Line 253">
                <a:extLst>
                  <a:ext uri="{FF2B5EF4-FFF2-40B4-BE49-F238E27FC236}">
                    <a16:creationId xmlns:a16="http://schemas.microsoft.com/office/drawing/2014/main" id="{D36AC350-CDE6-B80A-84B2-5116E714A0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67" y="3274"/>
                <a:ext cx="6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0" name="Line 254">
                <a:extLst>
                  <a:ext uri="{FF2B5EF4-FFF2-40B4-BE49-F238E27FC236}">
                    <a16:creationId xmlns:a16="http://schemas.microsoft.com/office/drawing/2014/main" id="{9457E332-FD21-6179-299B-26DFB3B0E1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80" y="3229"/>
                <a:ext cx="6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1" name="Line 255">
                <a:extLst>
                  <a:ext uri="{FF2B5EF4-FFF2-40B4-BE49-F238E27FC236}">
                    <a16:creationId xmlns:a16="http://schemas.microsoft.com/office/drawing/2014/main" id="{53997E6F-0EF5-CC98-13BF-DEFAEACC72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92" y="3206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2" name="Line 256">
                <a:extLst>
                  <a:ext uri="{FF2B5EF4-FFF2-40B4-BE49-F238E27FC236}">
                    <a16:creationId xmlns:a16="http://schemas.microsoft.com/office/drawing/2014/main" id="{BCF87B11-7056-9034-5F1C-FFA240A3E8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92" y="3183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3" name="Line 257">
                <a:extLst>
                  <a:ext uri="{FF2B5EF4-FFF2-40B4-BE49-F238E27FC236}">
                    <a16:creationId xmlns:a16="http://schemas.microsoft.com/office/drawing/2014/main" id="{4E3A3C70-C3C8-B10E-E649-D7DE8F058D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01" y="3137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4" name="Line 258">
                <a:extLst>
                  <a:ext uri="{FF2B5EF4-FFF2-40B4-BE49-F238E27FC236}">
                    <a16:creationId xmlns:a16="http://schemas.microsoft.com/office/drawing/2014/main" id="{59BB740E-81DF-1C6A-A7E4-9AE9266313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09" y="3091"/>
                <a:ext cx="5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5" name="Line 259">
                <a:extLst>
                  <a:ext uri="{FF2B5EF4-FFF2-40B4-BE49-F238E27FC236}">
                    <a16:creationId xmlns:a16="http://schemas.microsoft.com/office/drawing/2014/main" id="{C2200CF2-17D5-48DC-36ED-189CAD8F1F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18" y="3045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6" name="Line 260">
                <a:extLst>
                  <a:ext uri="{FF2B5EF4-FFF2-40B4-BE49-F238E27FC236}">
                    <a16:creationId xmlns:a16="http://schemas.microsoft.com/office/drawing/2014/main" id="{856277A4-D0F0-517D-5074-3475C352AC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26" y="3000"/>
                <a:ext cx="5" cy="2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7" name="Line 261">
                <a:extLst>
                  <a:ext uri="{FF2B5EF4-FFF2-40B4-BE49-F238E27FC236}">
                    <a16:creationId xmlns:a16="http://schemas.microsoft.com/office/drawing/2014/main" id="{EC10CC35-6609-89AE-D152-D1928B5292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31" y="2998"/>
                <a:ext cx="0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8" name="Line 262">
                <a:extLst>
                  <a:ext uri="{FF2B5EF4-FFF2-40B4-BE49-F238E27FC236}">
                    <a16:creationId xmlns:a16="http://schemas.microsoft.com/office/drawing/2014/main" id="{0C59F679-5657-D1A6-71F7-897388A305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34" y="2952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9" name="Line 263">
                <a:extLst>
                  <a:ext uri="{FF2B5EF4-FFF2-40B4-BE49-F238E27FC236}">
                    <a16:creationId xmlns:a16="http://schemas.microsoft.com/office/drawing/2014/main" id="{EBA6521C-DC4F-2929-AA8F-5CDDDB289C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40" y="2905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0" name="Line 264">
                <a:extLst>
                  <a:ext uri="{FF2B5EF4-FFF2-40B4-BE49-F238E27FC236}">
                    <a16:creationId xmlns:a16="http://schemas.microsoft.com/office/drawing/2014/main" id="{D5A2EC00-1A84-3A20-E2D8-5817A34FB9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46" y="2859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1" name="Line 265">
                <a:extLst>
                  <a:ext uri="{FF2B5EF4-FFF2-40B4-BE49-F238E27FC236}">
                    <a16:creationId xmlns:a16="http://schemas.microsoft.com/office/drawing/2014/main" id="{00D767EC-ACAF-6AA0-F52C-6BDD304F24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53" y="2812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2" name="Line 266">
                <a:extLst>
                  <a:ext uri="{FF2B5EF4-FFF2-40B4-BE49-F238E27FC236}">
                    <a16:creationId xmlns:a16="http://schemas.microsoft.com/office/drawing/2014/main" id="{88C10842-4917-47AB-BBE7-271217A65F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59" y="2778"/>
                <a:ext cx="2" cy="1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3" name="Line 267">
                <a:extLst>
                  <a:ext uri="{FF2B5EF4-FFF2-40B4-BE49-F238E27FC236}">
                    <a16:creationId xmlns:a16="http://schemas.microsoft.com/office/drawing/2014/main" id="{5604037E-6D2A-0629-0F79-A4E556AF64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61" y="276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4" name="Line 268">
                <a:extLst>
                  <a:ext uri="{FF2B5EF4-FFF2-40B4-BE49-F238E27FC236}">
                    <a16:creationId xmlns:a16="http://schemas.microsoft.com/office/drawing/2014/main" id="{4BD2672F-34FB-A257-18C4-156959E214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65" y="2719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5" name="Line 269">
                <a:extLst>
                  <a:ext uri="{FF2B5EF4-FFF2-40B4-BE49-F238E27FC236}">
                    <a16:creationId xmlns:a16="http://schemas.microsoft.com/office/drawing/2014/main" id="{8879AAC3-0CDD-6374-FB43-4FE9CE8BDC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72" y="2672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6" name="Line 270">
                <a:extLst>
                  <a:ext uri="{FF2B5EF4-FFF2-40B4-BE49-F238E27FC236}">
                    <a16:creationId xmlns:a16="http://schemas.microsoft.com/office/drawing/2014/main" id="{4049B772-0EA3-A0AC-4486-022385A7A2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78" y="2625"/>
                <a:ext cx="3" cy="2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7" name="Line 271">
                <a:extLst>
                  <a:ext uri="{FF2B5EF4-FFF2-40B4-BE49-F238E27FC236}">
                    <a16:creationId xmlns:a16="http://schemas.microsoft.com/office/drawing/2014/main" id="{A2081B01-6F2D-338F-C070-D938A363C6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84" y="2579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8" name="Line 272">
                <a:extLst>
                  <a:ext uri="{FF2B5EF4-FFF2-40B4-BE49-F238E27FC236}">
                    <a16:creationId xmlns:a16="http://schemas.microsoft.com/office/drawing/2014/main" id="{D4DD02F8-CEE3-091A-A45A-DF48B51509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90" y="2532"/>
                <a:ext cx="3" cy="2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9" name="Line 273">
                <a:extLst>
                  <a:ext uri="{FF2B5EF4-FFF2-40B4-BE49-F238E27FC236}">
                    <a16:creationId xmlns:a16="http://schemas.microsoft.com/office/drawing/2014/main" id="{4988B2A2-ED5A-82EF-8285-FD91C5C5FD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96" y="2486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0" name="Line 274">
                <a:extLst>
                  <a:ext uri="{FF2B5EF4-FFF2-40B4-BE49-F238E27FC236}">
                    <a16:creationId xmlns:a16="http://schemas.microsoft.com/office/drawing/2014/main" id="{73EA62E0-E2D5-8398-69C4-3D1CAC273F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02" y="2439"/>
                <a:ext cx="2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1" name="Line 275">
                <a:extLst>
                  <a:ext uri="{FF2B5EF4-FFF2-40B4-BE49-F238E27FC236}">
                    <a16:creationId xmlns:a16="http://schemas.microsoft.com/office/drawing/2014/main" id="{E8ED4221-141B-839A-2477-3C499035F1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06" y="2392"/>
                <a:ext cx="2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2" name="Line 276">
                <a:extLst>
                  <a:ext uri="{FF2B5EF4-FFF2-40B4-BE49-F238E27FC236}">
                    <a16:creationId xmlns:a16="http://schemas.microsoft.com/office/drawing/2014/main" id="{1A35D408-5EF0-14E6-EA1D-6ABFFD0605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10" y="2345"/>
                <a:ext cx="2" cy="2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3" name="Line 277">
                <a:extLst>
                  <a:ext uri="{FF2B5EF4-FFF2-40B4-BE49-F238E27FC236}">
                    <a16:creationId xmlns:a16="http://schemas.microsoft.com/office/drawing/2014/main" id="{9A92B79D-1234-5213-2362-159F1FD9C4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14" y="2298"/>
                <a:ext cx="2" cy="2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4" name="Line 278">
                <a:extLst>
                  <a:ext uri="{FF2B5EF4-FFF2-40B4-BE49-F238E27FC236}">
                    <a16:creationId xmlns:a16="http://schemas.microsoft.com/office/drawing/2014/main" id="{8A80EF01-47C3-3544-AD6F-C08D4DED16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18" y="2252"/>
                <a:ext cx="2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5" name="Line 279">
                <a:extLst>
                  <a:ext uri="{FF2B5EF4-FFF2-40B4-BE49-F238E27FC236}">
                    <a16:creationId xmlns:a16="http://schemas.microsoft.com/office/drawing/2014/main" id="{0B86F25C-158B-7112-3405-D927D75C25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22" y="2205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6" name="Line 280">
                <a:extLst>
                  <a:ext uri="{FF2B5EF4-FFF2-40B4-BE49-F238E27FC236}">
                    <a16:creationId xmlns:a16="http://schemas.microsoft.com/office/drawing/2014/main" id="{3566DF00-EEB5-525C-3CC0-1E85E6CF57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27" y="2158"/>
                <a:ext cx="2" cy="2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7" name="Line 281">
                <a:extLst>
                  <a:ext uri="{FF2B5EF4-FFF2-40B4-BE49-F238E27FC236}">
                    <a16:creationId xmlns:a16="http://schemas.microsoft.com/office/drawing/2014/main" id="{C48F0F8B-0FDD-053E-93C7-7CCE4DD53D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31" y="2124"/>
                <a:ext cx="1" cy="1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8" name="Oval 282">
                <a:extLst>
                  <a:ext uri="{FF2B5EF4-FFF2-40B4-BE49-F238E27FC236}">
                    <a16:creationId xmlns:a16="http://schemas.microsoft.com/office/drawing/2014/main" id="{9C4F2729-829C-88A8-9993-0B3F4CFFF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8" y="3811"/>
                <a:ext cx="28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9" name="Oval 283">
                <a:extLst>
                  <a:ext uri="{FF2B5EF4-FFF2-40B4-BE49-F238E27FC236}">
                    <a16:creationId xmlns:a16="http://schemas.microsoft.com/office/drawing/2014/main" id="{FF1A7B72-7EA1-D477-F9F5-8C1D3C36B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0" y="3821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0" name="Oval 284">
                <a:extLst>
                  <a:ext uri="{FF2B5EF4-FFF2-40B4-BE49-F238E27FC236}">
                    <a16:creationId xmlns:a16="http://schemas.microsoft.com/office/drawing/2014/main" id="{952EAD3D-D92E-7D83-8943-2FD777CF6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3" y="3808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1" name="Oval 285">
                <a:extLst>
                  <a:ext uri="{FF2B5EF4-FFF2-40B4-BE49-F238E27FC236}">
                    <a16:creationId xmlns:a16="http://schemas.microsoft.com/office/drawing/2014/main" id="{7E760A6A-6E82-65BC-DE65-28C758C515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6" y="3824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2" name="Oval 286">
                <a:extLst>
                  <a:ext uri="{FF2B5EF4-FFF2-40B4-BE49-F238E27FC236}">
                    <a16:creationId xmlns:a16="http://schemas.microsoft.com/office/drawing/2014/main" id="{656CAC6D-6E21-0FFE-AC83-EA15E52C2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6" y="3808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3" name="Oval 287">
                <a:extLst>
                  <a:ext uri="{FF2B5EF4-FFF2-40B4-BE49-F238E27FC236}">
                    <a16:creationId xmlns:a16="http://schemas.microsoft.com/office/drawing/2014/main" id="{C8C8C798-3D2A-7D8B-8A20-3ACF19BED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3816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4" name="Oval 288">
                <a:extLst>
                  <a:ext uri="{FF2B5EF4-FFF2-40B4-BE49-F238E27FC236}">
                    <a16:creationId xmlns:a16="http://schemas.microsoft.com/office/drawing/2014/main" id="{E75D97B7-5C8C-59AB-AD2E-1BF87C50D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1" y="3814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5" name="Oval 289">
                <a:extLst>
                  <a:ext uri="{FF2B5EF4-FFF2-40B4-BE49-F238E27FC236}">
                    <a16:creationId xmlns:a16="http://schemas.microsoft.com/office/drawing/2014/main" id="{CA228909-F485-5C9B-08D1-C50682973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4" y="3825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6" name="Oval 290">
                <a:extLst>
                  <a:ext uri="{FF2B5EF4-FFF2-40B4-BE49-F238E27FC236}">
                    <a16:creationId xmlns:a16="http://schemas.microsoft.com/office/drawing/2014/main" id="{37365E05-747D-17E8-09AB-B2D2112FE5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4" y="3830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7" name="Oval 291">
                <a:extLst>
                  <a:ext uri="{FF2B5EF4-FFF2-40B4-BE49-F238E27FC236}">
                    <a16:creationId xmlns:a16="http://schemas.microsoft.com/office/drawing/2014/main" id="{9CEC325E-BC53-3BF8-D6B3-7B8771CA29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42" y="3819"/>
                <a:ext cx="29" cy="2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8" name="Oval 292">
                <a:extLst>
                  <a:ext uri="{FF2B5EF4-FFF2-40B4-BE49-F238E27FC236}">
                    <a16:creationId xmlns:a16="http://schemas.microsoft.com/office/drawing/2014/main" id="{836B8A25-3129-03D0-2215-147BA0C827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4" y="3810"/>
                <a:ext cx="28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9" name="Oval 293">
                <a:extLst>
                  <a:ext uri="{FF2B5EF4-FFF2-40B4-BE49-F238E27FC236}">
                    <a16:creationId xmlns:a16="http://schemas.microsoft.com/office/drawing/2014/main" id="{1D107AF4-EA42-903A-4228-F14279C73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46" y="3819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0" name="Oval 294">
                <a:extLst>
                  <a:ext uri="{FF2B5EF4-FFF2-40B4-BE49-F238E27FC236}">
                    <a16:creationId xmlns:a16="http://schemas.microsoft.com/office/drawing/2014/main" id="{B8D7276F-194C-CABA-6439-086C7F9074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9" y="3821"/>
                <a:ext cx="29" cy="2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1" name="Oval 295">
                <a:extLst>
                  <a:ext uri="{FF2B5EF4-FFF2-40B4-BE49-F238E27FC236}">
                    <a16:creationId xmlns:a16="http://schemas.microsoft.com/office/drawing/2014/main" id="{F45A5FC9-E69B-6E78-EF3B-D2048071A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2" y="3824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2" name="Oval 296">
                <a:extLst>
                  <a:ext uri="{FF2B5EF4-FFF2-40B4-BE49-F238E27FC236}">
                    <a16:creationId xmlns:a16="http://schemas.microsoft.com/office/drawing/2014/main" id="{37617223-D6FE-6666-257D-7E174251A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3824"/>
                <a:ext cx="28" cy="2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3" name="Oval 297">
                <a:extLst>
                  <a:ext uri="{FF2B5EF4-FFF2-40B4-BE49-F238E27FC236}">
                    <a16:creationId xmlns:a16="http://schemas.microsoft.com/office/drawing/2014/main" id="{C84546E0-37BB-EB70-348D-5477C5DFE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83" y="3817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4" name="Oval 298">
                <a:extLst>
                  <a:ext uri="{FF2B5EF4-FFF2-40B4-BE49-F238E27FC236}">
                    <a16:creationId xmlns:a16="http://schemas.microsoft.com/office/drawing/2014/main" id="{F2940EBB-C5E9-9D9D-1473-4D4091CD52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21" y="3814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5" name="Oval 299">
                <a:extLst>
                  <a:ext uri="{FF2B5EF4-FFF2-40B4-BE49-F238E27FC236}">
                    <a16:creationId xmlns:a16="http://schemas.microsoft.com/office/drawing/2014/main" id="{3E0670A5-0BC7-1C60-3EA6-2AD346F4F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46" y="3832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6" name="Oval 300">
                <a:extLst>
                  <a:ext uri="{FF2B5EF4-FFF2-40B4-BE49-F238E27FC236}">
                    <a16:creationId xmlns:a16="http://schemas.microsoft.com/office/drawing/2014/main" id="{08D204FB-A661-8F08-C528-CDD1CF085B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84" y="3819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7" name="Oval 301">
                <a:extLst>
                  <a:ext uri="{FF2B5EF4-FFF2-40B4-BE49-F238E27FC236}">
                    <a16:creationId xmlns:a16="http://schemas.microsoft.com/office/drawing/2014/main" id="{395C1798-42BB-7BFA-6BF3-95DF7E3E4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" y="3820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8" name="Oval 302">
                <a:extLst>
                  <a:ext uri="{FF2B5EF4-FFF2-40B4-BE49-F238E27FC236}">
                    <a16:creationId xmlns:a16="http://schemas.microsoft.com/office/drawing/2014/main" id="{7D4C75E0-1A53-42FD-B8CA-559920244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0" y="3831"/>
                <a:ext cx="28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9" name="Oval 303">
                <a:extLst>
                  <a:ext uri="{FF2B5EF4-FFF2-40B4-BE49-F238E27FC236}">
                    <a16:creationId xmlns:a16="http://schemas.microsoft.com/office/drawing/2014/main" id="{D11CAEF5-5A58-7AD1-B710-BBE488FD9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82" y="3821"/>
                <a:ext cx="29" cy="2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0" name="Oval 304">
                <a:extLst>
                  <a:ext uri="{FF2B5EF4-FFF2-40B4-BE49-F238E27FC236}">
                    <a16:creationId xmlns:a16="http://schemas.microsoft.com/office/drawing/2014/main" id="{086FE669-F3E8-0E23-6967-C52F6D2F2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21" y="3822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1" name="Oval 305">
                <a:extLst>
                  <a:ext uri="{FF2B5EF4-FFF2-40B4-BE49-F238E27FC236}">
                    <a16:creationId xmlns:a16="http://schemas.microsoft.com/office/drawing/2014/main" id="{F1638DF8-6D5A-7ABD-7516-FB66E2997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4" y="3812"/>
                <a:ext cx="28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2" name="Oval 306">
                <a:extLst>
                  <a:ext uri="{FF2B5EF4-FFF2-40B4-BE49-F238E27FC236}">
                    <a16:creationId xmlns:a16="http://schemas.microsoft.com/office/drawing/2014/main" id="{89B9CED0-CD3F-78B0-6976-11E94B1680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4" y="3834"/>
                <a:ext cx="28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3" name="Oval 307">
                <a:extLst>
                  <a:ext uri="{FF2B5EF4-FFF2-40B4-BE49-F238E27FC236}">
                    <a16:creationId xmlns:a16="http://schemas.microsoft.com/office/drawing/2014/main" id="{E9ADB9C0-8141-6655-4DF9-323237954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5" y="3830"/>
                <a:ext cx="28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4" name="Oval 308">
                <a:extLst>
                  <a:ext uri="{FF2B5EF4-FFF2-40B4-BE49-F238E27FC236}">
                    <a16:creationId xmlns:a16="http://schemas.microsoft.com/office/drawing/2014/main" id="{15E4B967-DAB3-5BCF-622D-A7CF8F3C3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3" y="3812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5" name="Oval 309">
                <a:extLst>
                  <a:ext uri="{FF2B5EF4-FFF2-40B4-BE49-F238E27FC236}">
                    <a16:creationId xmlns:a16="http://schemas.microsoft.com/office/drawing/2014/main" id="{1CBD6A6D-0261-FD0E-6215-FFE67F993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6" y="3818"/>
                <a:ext cx="28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6" name="Oval 310">
                <a:extLst>
                  <a:ext uri="{FF2B5EF4-FFF2-40B4-BE49-F238E27FC236}">
                    <a16:creationId xmlns:a16="http://schemas.microsoft.com/office/drawing/2014/main" id="{949CFDD2-BC96-AA6C-A6C2-0A79E4A445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6" y="3815"/>
                <a:ext cx="28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7" name="Oval 311">
                <a:extLst>
                  <a:ext uri="{FF2B5EF4-FFF2-40B4-BE49-F238E27FC236}">
                    <a16:creationId xmlns:a16="http://schemas.microsoft.com/office/drawing/2014/main" id="{F14D0CD6-C82A-E914-D24E-CE6935CFF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8" y="3832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8" name="Oval 312">
                <a:extLst>
                  <a:ext uri="{FF2B5EF4-FFF2-40B4-BE49-F238E27FC236}">
                    <a16:creationId xmlns:a16="http://schemas.microsoft.com/office/drawing/2014/main" id="{D6BA11F6-C4E5-5BD6-18A6-ADEA92CAE1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7" y="3812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9" name="Oval 313">
                <a:extLst>
                  <a:ext uri="{FF2B5EF4-FFF2-40B4-BE49-F238E27FC236}">
                    <a16:creationId xmlns:a16="http://schemas.microsoft.com/office/drawing/2014/main" id="{9D5E44C8-0B2C-B08E-8D43-B81B4C29B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7" y="3821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0" name="Oval 314">
                <a:extLst>
                  <a:ext uri="{FF2B5EF4-FFF2-40B4-BE49-F238E27FC236}">
                    <a16:creationId xmlns:a16="http://schemas.microsoft.com/office/drawing/2014/main" id="{5BCDE02E-4E7D-6D9A-3D4A-CE6F1C22B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62" y="3819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1" name="Oval 315">
                <a:extLst>
                  <a:ext uri="{FF2B5EF4-FFF2-40B4-BE49-F238E27FC236}">
                    <a16:creationId xmlns:a16="http://schemas.microsoft.com/office/drawing/2014/main" id="{5FCE845B-0517-D528-A30A-11D404B1B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95" y="3816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2" name="Oval 316">
                <a:extLst>
                  <a:ext uri="{FF2B5EF4-FFF2-40B4-BE49-F238E27FC236}">
                    <a16:creationId xmlns:a16="http://schemas.microsoft.com/office/drawing/2014/main" id="{EF43CAF2-72FF-0A67-F562-E03212C588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8" y="3823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3" name="Oval 317">
                <a:extLst>
                  <a:ext uri="{FF2B5EF4-FFF2-40B4-BE49-F238E27FC236}">
                    <a16:creationId xmlns:a16="http://schemas.microsoft.com/office/drawing/2014/main" id="{4E408DD4-48FE-8BDB-3A76-3007EDAB0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66" y="3807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4" name="Oval 318">
                <a:extLst>
                  <a:ext uri="{FF2B5EF4-FFF2-40B4-BE49-F238E27FC236}">
                    <a16:creationId xmlns:a16="http://schemas.microsoft.com/office/drawing/2014/main" id="{A0586E2D-8943-4522-5D96-CA79FD6E7A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66" y="3819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5" name="Oval 319">
                <a:extLst>
                  <a:ext uri="{FF2B5EF4-FFF2-40B4-BE49-F238E27FC236}">
                    <a16:creationId xmlns:a16="http://schemas.microsoft.com/office/drawing/2014/main" id="{4D287955-10A7-2E66-C5B1-053AC8CE89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" y="3823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6" name="Oval 320">
                <a:extLst>
                  <a:ext uri="{FF2B5EF4-FFF2-40B4-BE49-F238E27FC236}">
                    <a16:creationId xmlns:a16="http://schemas.microsoft.com/office/drawing/2014/main" id="{E00D25C9-7A8F-A6EA-3C7B-3A8C4FA5C2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7" y="3796"/>
                <a:ext cx="29" cy="2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7" name="Oval 321">
                <a:extLst>
                  <a:ext uri="{FF2B5EF4-FFF2-40B4-BE49-F238E27FC236}">
                    <a16:creationId xmlns:a16="http://schemas.microsoft.com/office/drawing/2014/main" id="{3405696A-9526-93D4-C16F-F10AD66F1B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0" y="3815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8" name="Oval 322">
                <a:extLst>
                  <a:ext uri="{FF2B5EF4-FFF2-40B4-BE49-F238E27FC236}">
                    <a16:creationId xmlns:a16="http://schemas.microsoft.com/office/drawing/2014/main" id="{C1309268-C3A2-223C-FF5E-8E1F1DDF64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3" y="3805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9" name="Oval 323">
                <a:extLst>
                  <a:ext uri="{FF2B5EF4-FFF2-40B4-BE49-F238E27FC236}">
                    <a16:creationId xmlns:a16="http://schemas.microsoft.com/office/drawing/2014/main" id="{56E242C4-22BE-38E7-A8EF-C12AD15C9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66" y="3794"/>
                <a:ext cx="28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0" name="Oval 324">
                <a:extLst>
                  <a:ext uri="{FF2B5EF4-FFF2-40B4-BE49-F238E27FC236}">
                    <a16:creationId xmlns:a16="http://schemas.microsoft.com/office/drawing/2014/main" id="{CCE39917-D4C7-5B07-03C4-095A7D528B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9" y="3806"/>
                <a:ext cx="28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1" name="Oval 325">
                <a:extLst>
                  <a:ext uri="{FF2B5EF4-FFF2-40B4-BE49-F238E27FC236}">
                    <a16:creationId xmlns:a16="http://schemas.microsoft.com/office/drawing/2014/main" id="{8204CFD6-827E-26D3-620F-D74918454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1" y="3800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2" name="Oval 326">
                <a:extLst>
                  <a:ext uri="{FF2B5EF4-FFF2-40B4-BE49-F238E27FC236}">
                    <a16:creationId xmlns:a16="http://schemas.microsoft.com/office/drawing/2014/main" id="{4C511DFC-8065-E989-0C16-96FB65ECD2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" y="3781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3" name="Oval 327">
                <a:extLst>
                  <a:ext uri="{FF2B5EF4-FFF2-40B4-BE49-F238E27FC236}">
                    <a16:creationId xmlns:a16="http://schemas.microsoft.com/office/drawing/2014/main" id="{ED3D0461-FC99-8803-F527-CEB524E8B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02" y="3787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4" name="Oval 328">
                <a:extLst>
                  <a:ext uri="{FF2B5EF4-FFF2-40B4-BE49-F238E27FC236}">
                    <a16:creationId xmlns:a16="http://schemas.microsoft.com/office/drawing/2014/main" id="{51D8607A-9B50-B04B-010F-F1B28286F2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5" y="3783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5" name="Oval 329">
                <a:extLst>
                  <a:ext uri="{FF2B5EF4-FFF2-40B4-BE49-F238E27FC236}">
                    <a16:creationId xmlns:a16="http://schemas.microsoft.com/office/drawing/2014/main" id="{372419CC-CA30-B6F9-C49D-62CCAF302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5" y="3766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6" name="Oval 330">
                <a:extLst>
                  <a:ext uri="{FF2B5EF4-FFF2-40B4-BE49-F238E27FC236}">
                    <a16:creationId xmlns:a16="http://schemas.microsoft.com/office/drawing/2014/main" id="{13A7D252-4A18-AE2D-D41D-49C498AB6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8" y="3729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7" name="Oval 331">
                <a:extLst>
                  <a:ext uri="{FF2B5EF4-FFF2-40B4-BE49-F238E27FC236}">
                    <a16:creationId xmlns:a16="http://schemas.microsoft.com/office/drawing/2014/main" id="{A0953ED9-A8CE-E208-D727-C82F347209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8" y="3713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8" name="Oval 332">
                <a:extLst>
                  <a:ext uri="{FF2B5EF4-FFF2-40B4-BE49-F238E27FC236}">
                    <a16:creationId xmlns:a16="http://schemas.microsoft.com/office/drawing/2014/main" id="{5065AA5A-C2D8-606F-BB6B-9F8CEE9F7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69" y="3682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9" name="Oval 333">
                <a:extLst>
                  <a:ext uri="{FF2B5EF4-FFF2-40B4-BE49-F238E27FC236}">
                    <a16:creationId xmlns:a16="http://schemas.microsoft.com/office/drawing/2014/main" id="{DF5FD910-D8C2-54FC-5ED5-2ACDE80DA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69" y="3636"/>
                <a:ext cx="29" cy="2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0" name="Oval 334">
                <a:extLst>
                  <a:ext uri="{FF2B5EF4-FFF2-40B4-BE49-F238E27FC236}">
                    <a16:creationId xmlns:a16="http://schemas.microsoft.com/office/drawing/2014/main" id="{49551266-9ED3-C0A0-F6DE-C2FA15335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0" y="3573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1" name="Oval 335">
                <a:extLst>
                  <a:ext uri="{FF2B5EF4-FFF2-40B4-BE49-F238E27FC236}">
                    <a16:creationId xmlns:a16="http://schemas.microsoft.com/office/drawing/2014/main" id="{2C8A602D-87BF-BACF-95E4-4525C4E596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3" y="3510"/>
                <a:ext cx="29" cy="2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2" name="Oval 336">
                <a:extLst>
                  <a:ext uri="{FF2B5EF4-FFF2-40B4-BE49-F238E27FC236}">
                    <a16:creationId xmlns:a16="http://schemas.microsoft.com/office/drawing/2014/main" id="{308FF541-D249-EF9D-C62E-FA8EAE5D6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3" y="3411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3" name="Oval 337">
                <a:extLst>
                  <a:ext uri="{FF2B5EF4-FFF2-40B4-BE49-F238E27FC236}">
                    <a16:creationId xmlns:a16="http://schemas.microsoft.com/office/drawing/2014/main" id="{32D52329-FE90-D1E5-7126-A65C32165E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44" y="3309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4" name="Oval 338">
                <a:extLst>
                  <a:ext uri="{FF2B5EF4-FFF2-40B4-BE49-F238E27FC236}">
                    <a16:creationId xmlns:a16="http://schemas.microsoft.com/office/drawing/2014/main" id="{DAFB7C63-6C0A-43BE-D99A-C1A999FDB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7" y="3190"/>
                <a:ext cx="28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5" name="Oval 339">
                <a:extLst>
                  <a:ext uri="{FF2B5EF4-FFF2-40B4-BE49-F238E27FC236}">
                    <a16:creationId xmlns:a16="http://schemas.microsoft.com/office/drawing/2014/main" id="{5BC0E3A4-BE4A-81F9-795A-253F48715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5" y="2985"/>
                <a:ext cx="28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6" name="Oval 340">
                <a:extLst>
                  <a:ext uri="{FF2B5EF4-FFF2-40B4-BE49-F238E27FC236}">
                    <a16:creationId xmlns:a16="http://schemas.microsoft.com/office/drawing/2014/main" id="{36038ABF-5FE0-0969-F6CA-4B218798D0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45" y="2762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7" name="Oval 341">
                <a:extLst>
                  <a:ext uri="{FF2B5EF4-FFF2-40B4-BE49-F238E27FC236}">
                    <a16:creationId xmlns:a16="http://schemas.microsoft.com/office/drawing/2014/main" id="{717EAD1B-98DC-98F4-9646-5A0AB4A7EC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86" y="2454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8" name="Oval 342">
                <a:extLst>
                  <a:ext uri="{FF2B5EF4-FFF2-40B4-BE49-F238E27FC236}">
                    <a16:creationId xmlns:a16="http://schemas.microsoft.com/office/drawing/2014/main" id="{1685A7AC-7CD3-54E0-3D37-42FE866E4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6" y="2108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9" name="Line 343">
                <a:extLst>
                  <a:ext uri="{FF2B5EF4-FFF2-40B4-BE49-F238E27FC236}">
                    <a16:creationId xmlns:a16="http://schemas.microsoft.com/office/drawing/2014/main" id="{331E64B7-9DC4-D08E-0635-C10F0CD193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380" y="3794"/>
                <a:ext cx="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0" name="Line 344">
                <a:extLst>
                  <a:ext uri="{FF2B5EF4-FFF2-40B4-BE49-F238E27FC236}">
                    <a16:creationId xmlns:a16="http://schemas.microsoft.com/office/drawing/2014/main" id="{9362B0CD-9DFD-32D6-9311-F4F43EBE8D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26" y="3791"/>
                <a:ext cx="7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1" name="Line 345">
                <a:extLst>
                  <a:ext uri="{FF2B5EF4-FFF2-40B4-BE49-F238E27FC236}">
                    <a16:creationId xmlns:a16="http://schemas.microsoft.com/office/drawing/2014/main" id="{0C414F05-BD6B-64FC-1E2B-586DE10F51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3" y="3793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2" name="Line 346">
                <a:extLst>
                  <a:ext uri="{FF2B5EF4-FFF2-40B4-BE49-F238E27FC236}">
                    <a16:creationId xmlns:a16="http://schemas.microsoft.com/office/drawing/2014/main" id="{DE29BC94-B141-D431-5689-5AEB191CE6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14" y="3781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3" name="Line 347">
                <a:extLst>
                  <a:ext uri="{FF2B5EF4-FFF2-40B4-BE49-F238E27FC236}">
                    <a16:creationId xmlns:a16="http://schemas.microsoft.com/office/drawing/2014/main" id="{EA371DBE-3C18-E225-BED5-DEA6360958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60" y="3788"/>
                <a:ext cx="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4" name="Line 348">
                <a:extLst>
                  <a:ext uri="{FF2B5EF4-FFF2-40B4-BE49-F238E27FC236}">
                    <a16:creationId xmlns:a16="http://schemas.microsoft.com/office/drawing/2014/main" id="{82E598C7-04EE-D52F-2C14-FBD899DBE0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07" y="3793"/>
                <a:ext cx="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5" name="Line 349">
                <a:extLst>
                  <a:ext uri="{FF2B5EF4-FFF2-40B4-BE49-F238E27FC236}">
                    <a16:creationId xmlns:a16="http://schemas.microsoft.com/office/drawing/2014/main" id="{D381D200-F400-AAC5-AEB8-B12E8A99B8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47" y="3788"/>
                <a:ext cx="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6" name="Line 350">
                <a:extLst>
                  <a:ext uri="{FF2B5EF4-FFF2-40B4-BE49-F238E27FC236}">
                    <a16:creationId xmlns:a16="http://schemas.microsoft.com/office/drawing/2014/main" id="{2DF44F3B-ED8D-0E55-ED31-836D9C0147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94" y="3786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7" name="Line 351">
                <a:extLst>
                  <a:ext uri="{FF2B5EF4-FFF2-40B4-BE49-F238E27FC236}">
                    <a16:creationId xmlns:a16="http://schemas.microsoft.com/office/drawing/2014/main" id="{1F3B45F2-2B7D-8BAC-3880-1241484988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40" y="3790"/>
                <a:ext cx="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8" name="Line 352">
                <a:extLst>
                  <a:ext uri="{FF2B5EF4-FFF2-40B4-BE49-F238E27FC236}">
                    <a16:creationId xmlns:a16="http://schemas.microsoft.com/office/drawing/2014/main" id="{267ACF15-A679-7D36-55F8-EB4FB7EFD8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86" y="3792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9" name="Line 353">
                <a:extLst>
                  <a:ext uri="{FF2B5EF4-FFF2-40B4-BE49-F238E27FC236}">
                    <a16:creationId xmlns:a16="http://schemas.microsoft.com/office/drawing/2014/main" id="{8328975E-A116-9E68-0DCC-D65349D642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31" y="3793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0" name="Line 354">
                <a:extLst>
                  <a:ext uri="{FF2B5EF4-FFF2-40B4-BE49-F238E27FC236}">
                    <a16:creationId xmlns:a16="http://schemas.microsoft.com/office/drawing/2014/main" id="{81133EFE-3DED-7CA5-1C7E-A5C4B802A4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33" y="3793"/>
                <a:ext cx="4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1" name="Line 355">
                <a:extLst>
                  <a:ext uri="{FF2B5EF4-FFF2-40B4-BE49-F238E27FC236}">
                    <a16:creationId xmlns:a16="http://schemas.microsoft.com/office/drawing/2014/main" id="{CC22CCD0-3406-DB9C-5E44-49B4F64522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77" y="3786"/>
                <a:ext cx="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2" name="Line 356">
                <a:extLst>
                  <a:ext uri="{FF2B5EF4-FFF2-40B4-BE49-F238E27FC236}">
                    <a16:creationId xmlns:a16="http://schemas.microsoft.com/office/drawing/2014/main" id="{488CFBE2-79C5-BFB3-51EA-9CBEF01559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23" y="3786"/>
                <a:ext cx="0" cy="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3" name="Line 357">
                <a:extLst>
                  <a:ext uri="{FF2B5EF4-FFF2-40B4-BE49-F238E27FC236}">
                    <a16:creationId xmlns:a16="http://schemas.microsoft.com/office/drawing/2014/main" id="{D0D56442-E913-6852-E9D1-ED550018C6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23" y="3786"/>
                <a:ext cx="4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4" name="Line 358">
                <a:extLst>
                  <a:ext uri="{FF2B5EF4-FFF2-40B4-BE49-F238E27FC236}">
                    <a16:creationId xmlns:a16="http://schemas.microsoft.com/office/drawing/2014/main" id="{622109E1-7E43-F279-9D40-939D44CEAF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68" y="3782"/>
                <a:ext cx="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5" name="Line 359">
                <a:extLst>
                  <a:ext uri="{FF2B5EF4-FFF2-40B4-BE49-F238E27FC236}">
                    <a16:creationId xmlns:a16="http://schemas.microsoft.com/office/drawing/2014/main" id="{611EA354-785D-ED73-D9D8-EFE27A8694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04" y="3785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6" name="Line 360">
                <a:extLst>
                  <a:ext uri="{FF2B5EF4-FFF2-40B4-BE49-F238E27FC236}">
                    <a16:creationId xmlns:a16="http://schemas.microsoft.com/office/drawing/2014/main" id="{9CCB78E7-5C3B-290D-4A3F-F3ED399C6B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50" y="3793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7" name="Line 361">
                <a:extLst>
                  <a:ext uri="{FF2B5EF4-FFF2-40B4-BE49-F238E27FC236}">
                    <a16:creationId xmlns:a16="http://schemas.microsoft.com/office/drawing/2014/main" id="{B74986A7-BC03-8AD5-A3BD-0227D7ED1C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83" y="3785"/>
                <a:ext cx="7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8" name="Line 362">
                <a:extLst>
                  <a:ext uri="{FF2B5EF4-FFF2-40B4-BE49-F238E27FC236}">
                    <a16:creationId xmlns:a16="http://schemas.microsoft.com/office/drawing/2014/main" id="{035C11BE-EC14-0FD1-DCC7-3A207555C4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30" y="3785"/>
                <a:ext cx="1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9" name="Line 363">
                <a:extLst>
                  <a:ext uri="{FF2B5EF4-FFF2-40B4-BE49-F238E27FC236}">
                    <a16:creationId xmlns:a16="http://schemas.microsoft.com/office/drawing/2014/main" id="{612D2703-ADBF-8D44-1FF1-1CA3182352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31" y="3785"/>
                <a:ext cx="5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0" name="Line 364">
                <a:extLst>
                  <a:ext uri="{FF2B5EF4-FFF2-40B4-BE49-F238E27FC236}">
                    <a16:creationId xmlns:a16="http://schemas.microsoft.com/office/drawing/2014/main" id="{2A7BA421-839F-7150-48B0-A481D3BED8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76" y="3791"/>
                <a:ext cx="7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1" name="Line 365">
                <a:extLst>
                  <a:ext uri="{FF2B5EF4-FFF2-40B4-BE49-F238E27FC236}">
                    <a16:creationId xmlns:a16="http://schemas.microsoft.com/office/drawing/2014/main" id="{3A6005A0-017E-37C4-0DFA-8A1D76C9FA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23" y="3791"/>
                <a:ext cx="6" cy="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2" name="Line 366">
                <a:extLst>
                  <a:ext uri="{FF2B5EF4-FFF2-40B4-BE49-F238E27FC236}">
                    <a16:creationId xmlns:a16="http://schemas.microsoft.com/office/drawing/2014/main" id="{76D8EF3A-7D34-D1EA-2D8B-7AB620783F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68" y="3784"/>
                <a:ext cx="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3" name="Line 367">
                <a:extLst>
                  <a:ext uri="{FF2B5EF4-FFF2-40B4-BE49-F238E27FC236}">
                    <a16:creationId xmlns:a16="http://schemas.microsoft.com/office/drawing/2014/main" id="{27998BF4-FE18-7FA1-BBA6-AB4FBD6D65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15" y="3784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4" name="Line 368">
                <a:extLst>
                  <a:ext uri="{FF2B5EF4-FFF2-40B4-BE49-F238E27FC236}">
                    <a16:creationId xmlns:a16="http://schemas.microsoft.com/office/drawing/2014/main" id="{1ACFA0EA-8147-A74F-AC77-66236E5828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61" y="3781"/>
                <a:ext cx="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5" name="Line 369">
                <a:extLst>
                  <a:ext uri="{FF2B5EF4-FFF2-40B4-BE49-F238E27FC236}">
                    <a16:creationId xmlns:a16="http://schemas.microsoft.com/office/drawing/2014/main" id="{36701CBA-D1A7-91A7-D257-7E35E33410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07" y="3787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6" name="Line 370">
                <a:extLst>
                  <a:ext uri="{FF2B5EF4-FFF2-40B4-BE49-F238E27FC236}">
                    <a16:creationId xmlns:a16="http://schemas.microsoft.com/office/drawing/2014/main" id="{956C8247-EF52-5EAB-DAB6-2F8F49118D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52" y="3785"/>
                <a:ext cx="1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7" name="Line 371">
                <a:extLst>
                  <a:ext uri="{FF2B5EF4-FFF2-40B4-BE49-F238E27FC236}">
                    <a16:creationId xmlns:a16="http://schemas.microsoft.com/office/drawing/2014/main" id="{65FA6961-2A5A-FC4B-CA6C-CA7891B18A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53" y="3785"/>
                <a:ext cx="5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8" name="Line 372">
                <a:extLst>
                  <a:ext uri="{FF2B5EF4-FFF2-40B4-BE49-F238E27FC236}">
                    <a16:creationId xmlns:a16="http://schemas.microsoft.com/office/drawing/2014/main" id="{F902B7C1-31DF-C67D-C225-43050ED221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98" y="3778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9" name="Line 373">
                <a:extLst>
                  <a:ext uri="{FF2B5EF4-FFF2-40B4-BE49-F238E27FC236}">
                    <a16:creationId xmlns:a16="http://schemas.microsoft.com/office/drawing/2014/main" id="{20FC522C-7F09-C621-9964-F3F7BCF27B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45" y="3779"/>
                <a:ext cx="5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0" name="Line 374">
                <a:extLst>
                  <a:ext uri="{FF2B5EF4-FFF2-40B4-BE49-F238E27FC236}">
                    <a16:creationId xmlns:a16="http://schemas.microsoft.com/office/drawing/2014/main" id="{75BF5A67-72A5-C763-9233-9588E62505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81" y="3780"/>
                <a:ext cx="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1" name="Line 375">
                <a:extLst>
                  <a:ext uri="{FF2B5EF4-FFF2-40B4-BE49-F238E27FC236}">
                    <a16:creationId xmlns:a16="http://schemas.microsoft.com/office/drawing/2014/main" id="{10A183BD-83B5-3223-2F18-414E98E36D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28" y="3783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2" name="Line 376">
                <a:extLst>
                  <a:ext uri="{FF2B5EF4-FFF2-40B4-BE49-F238E27FC236}">
                    <a16:creationId xmlns:a16="http://schemas.microsoft.com/office/drawing/2014/main" id="{96AA28DF-A915-B204-458D-9BAC03E170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73" y="3772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3" name="Line 377">
                <a:extLst>
                  <a:ext uri="{FF2B5EF4-FFF2-40B4-BE49-F238E27FC236}">
                    <a16:creationId xmlns:a16="http://schemas.microsoft.com/office/drawing/2014/main" id="{2EE92356-5645-F48E-BA45-72992E7521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18" y="3775"/>
                <a:ext cx="7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4" name="Line 378">
                <a:extLst>
                  <a:ext uri="{FF2B5EF4-FFF2-40B4-BE49-F238E27FC236}">
                    <a16:creationId xmlns:a16="http://schemas.microsoft.com/office/drawing/2014/main" id="{61BC965A-50B7-8E97-6548-5BF786E62E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2" y="3775"/>
                <a:ext cx="7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5" name="Line 379">
                <a:extLst>
                  <a:ext uri="{FF2B5EF4-FFF2-40B4-BE49-F238E27FC236}">
                    <a16:creationId xmlns:a16="http://schemas.microsoft.com/office/drawing/2014/main" id="{7A9A904F-2F51-6A3D-648C-F23437C10B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09" y="377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6" name="Line 380">
                <a:extLst>
                  <a:ext uri="{FF2B5EF4-FFF2-40B4-BE49-F238E27FC236}">
                    <a16:creationId xmlns:a16="http://schemas.microsoft.com/office/drawing/2014/main" id="{B905BBFF-A0CE-B358-3A23-F0AF9D509F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5" y="3760"/>
                <a:ext cx="3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7" name="Line 381">
                <a:extLst>
                  <a:ext uri="{FF2B5EF4-FFF2-40B4-BE49-F238E27FC236}">
                    <a16:creationId xmlns:a16="http://schemas.microsoft.com/office/drawing/2014/main" id="{71D1810E-5961-CD87-8170-C5D2848048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8" y="3759"/>
                <a:ext cx="3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8" name="Line 382">
                <a:extLst>
                  <a:ext uri="{FF2B5EF4-FFF2-40B4-BE49-F238E27FC236}">
                    <a16:creationId xmlns:a16="http://schemas.microsoft.com/office/drawing/2014/main" id="{6C6A47EE-A1AD-F17C-A46E-EC7E99075D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00" y="3747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9" name="Line 383">
                <a:extLst>
                  <a:ext uri="{FF2B5EF4-FFF2-40B4-BE49-F238E27FC236}">
                    <a16:creationId xmlns:a16="http://schemas.microsoft.com/office/drawing/2014/main" id="{536FC0CF-12EC-9EA7-2F95-C6A0F82AA1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27" y="3721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0" name="Line 384">
                <a:extLst>
                  <a:ext uri="{FF2B5EF4-FFF2-40B4-BE49-F238E27FC236}">
                    <a16:creationId xmlns:a16="http://schemas.microsoft.com/office/drawing/2014/main" id="{AE495521-AFDC-922B-5A56-800ECE00C9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2" y="3707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1" name="Line 385">
                <a:extLst>
                  <a:ext uri="{FF2B5EF4-FFF2-40B4-BE49-F238E27FC236}">
                    <a16:creationId xmlns:a16="http://schemas.microsoft.com/office/drawing/2014/main" id="{1B3E297E-6D7C-E051-9D0D-44360E7696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16" y="3691"/>
                <a:ext cx="6" cy="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2" name="Line 386">
                <a:extLst>
                  <a:ext uri="{FF2B5EF4-FFF2-40B4-BE49-F238E27FC236}">
                    <a16:creationId xmlns:a16="http://schemas.microsoft.com/office/drawing/2014/main" id="{75C21B4A-06E3-A38B-5AC9-350DF2FD92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53" y="3661"/>
                <a:ext cx="4" cy="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3" name="Line 387">
                <a:extLst>
                  <a:ext uri="{FF2B5EF4-FFF2-40B4-BE49-F238E27FC236}">
                    <a16:creationId xmlns:a16="http://schemas.microsoft.com/office/drawing/2014/main" id="{B35302B9-8B7D-2FCB-0F7E-79A0FF1897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74" y="3621"/>
                <a:ext cx="0" cy="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4" name="Line 388">
                <a:extLst>
                  <a:ext uri="{FF2B5EF4-FFF2-40B4-BE49-F238E27FC236}">
                    <a16:creationId xmlns:a16="http://schemas.microsoft.com/office/drawing/2014/main" id="{35129F1A-2089-2FAA-9A2A-172294D886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9" y="3584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5" name="Line 389">
                <a:extLst>
                  <a:ext uri="{FF2B5EF4-FFF2-40B4-BE49-F238E27FC236}">
                    <a16:creationId xmlns:a16="http://schemas.microsoft.com/office/drawing/2014/main" id="{0D8F51F5-BE35-7003-7532-A3B21E762C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26" y="3556"/>
                <a:ext cx="6" cy="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6" name="Line 390">
                <a:extLst>
                  <a:ext uri="{FF2B5EF4-FFF2-40B4-BE49-F238E27FC236}">
                    <a16:creationId xmlns:a16="http://schemas.microsoft.com/office/drawing/2014/main" id="{0D0F9599-A893-0213-B9DF-C9C4C35BEB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52" y="3516"/>
                <a:ext cx="2" cy="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7" name="Line 391">
                <a:extLst>
                  <a:ext uri="{FF2B5EF4-FFF2-40B4-BE49-F238E27FC236}">
                    <a16:creationId xmlns:a16="http://schemas.microsoft.com/office/drawing/2014/main" id="{662FB8A9-7E77-E73B-C4DF-83BF858DAB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70" y="3472"/>
                <a:ext cx="2" cy="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8" name="Line 392">
                <a:extLst>
                  <a:ext uri="{FF2B5EF4-FFF2-40B4-BE49-F238E27FC236}">
                    <a16:creationId xmlns:a16="http://schemas.microsoft.com/office/drawing/2014/main" id="{7330A2F5-E6CD-6D53-766D-9A6B5C7769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87" y="3428"/>
                <a:ext cx="2" cy="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9" name="Line 393">
                <a:extLst>
                  <a:ext uri="{FF2B5EF4-FFF2-40B4-BE49-F238E27FC236}">
                    <a16:creationId xmlns:a16="http://schemas.microsoft.com/office/drawing/2014/main" id="{ACE99440-8A86-EDCC-656F-B5CACE86A0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94" y="3382"/>
                <a:ext cx="0" cy="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0" name="Line 394">
                <a:extLst>
                  <a:ext uri="{FF2B5EF4-FFF2-40B4-BE49-F238E27FC236}">
                    <a16:creationId xmlns:a16="http://schemas.microsoft.com/office/drawing/2014/main" id="{709EA0BB-01D8-531A-B29E-71FFAC5E74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94" y="3339"/>
                <a:ext cx="0" cy="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1" name="Line 395">
                <a:extLst>
                  <a:ext uri="{FF2B5EF4-FFF2-40B4-BE49-F238E27FC236}">
                    <a16:creationId xmlns:a16="http://schemas.microsoft.com/office/drawing/2014/main" id="{82BDFBF5-5E73-BD2C-AA36-07B51883A7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94" y="3336"/>
                <a:ext cx="2" cy="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2" name="Line 396">
                <a:extLst>
                  <a:ext uri="{FF2B5EF4-FFF2-40B4-BE49-F238E27FC236}">
                    <a16:creationId xmlns:a16="http://schemas.microsoft.com/office/drawing/2014/main" id="{2F90F8CD-079B-6C07-B028-62DE66F98C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13" y="3293"/>
                <a:ext cx="3" cy="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3" name="Line 397">
                <a:extLst>
                  <a:ext uri="{FF2B5EF4-FFF2-40B4-BE49-F238E27FC236}">
                    <a16:creationId xmlns:a16="http://schemas.microsoft.com/office/drawing/2014/main" id="{A9FF7555-A114-0C67-ED33-F5038718A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33" y="3251"/>
                <a:ext cx="3" cy="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4" name="Line 398">
                <a:extLst>
                  <a:ext uri="{FF2B5EF4-FFF2-40B4-BE49-F238E27FC236}">
                    <a16:creationId xmlns:a16="http://schemas.microsoft.com/office/drawing/2014/main" id="{A056DE5F-E3A4-235D-D5AC-31160F109E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51" y="3207"/>
                <a:ext cx="0" cy="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5" name="Line 399">
                <a:extLst>
                  <a:ext uri="{FF2B5EF4-FFF2-40B4-BE49-F238E27FC236}">
                    <a16:creationId xmlns:a16="http://schemas.microsoft.com/office/drawing/2014/main" id="{FC167E37-6AD6-C359-1DEA-69892FD909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51" y="3160"/>
                <a:ext cx="0" cy="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6" name="Line 400">
                <a:extLst>
                  <a:ext uri="{FF2B5EF4-FFF2-40B4-BE49-F238E27FC236}">
                    <a16:creationId xmlns:a16="http://schemas.microsoft.com/office/drawing/2014/main" id="{9C5113EA-43DD-25B1-2161-DAF35A3E0F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51" y="3113"/>
                <a:ext cx="0" cy="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7" name="Oval 401">
                <a:extLst>
                  <a:ext uri="{FF2B5EF4-FFF2-40B4-BE49-F238E27FC236}">
                    <a16:creationId xmlns:a16="http://schemas.microsoft.com/office/drawing/2014/main" id="{7BC7BBE5-6BCE-D417-80AF-23C25237B9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8" y="3777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8" name="Oval 402">
                <a:extLst>
                  <a:ext uri="{FF2B5EF4-FFF2-40B4-BE49-F238E27FC236}">
                    <a16:creationId xmlns:a16="http://schemas.microsoft.com/office/drawing/2014/main" id="{7BC8F740-B0FF-A938-E347-ED12CEC3DF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0" y="3776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9" name="Oval 403">
                <a:extLst>
                  <a:ext uri="{FF2B5EF4-FFF2-40B4-BE49-F238E27FC236}">
                    <a16:creationId xmlns:a16="http://schemas.microsoft.com/office/drawing/2014/main" id="{1DEA32A0-3E44-57FB-9A66-375974B16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8" y="3774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0" name="Oval 404">
                <a:extLst>
                  <a:ext uri="{FF2B5EF4-FFF2-40B4-BE49-F238E27FC236}">
                    <a16:creationId xmlns:a16="http://schemas.microsoft.com/office/drawing/2014/main" id="{EE91FB09-9FC1-FAD3-5624-4EE779D65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8" y="3780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1" name="Oval 405">
                <a:extLst>
                  <a:ext uri="{FF2B5EF4-FFF2-40B4-BE49-F238E27FC236}">
                    <a16:creationId xmlns:a16="http://schemas.microsoft.com/office/drawing/2014/main" id="{EA419C60-CA0C-D450-8F10-DA3D1304B6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8" y="3777"/>
                <a:ext cx="28" cy="2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3" name="Group 607">
              <a:extLst>
                <a:ext uri="{FF2B5EF4-FFF2-40B4-BE49-F238E27FC236}">
                  <a16:creationId xmlns:a16="http://schemas.microsoft.com/office/drawing/2014/main" id="{3F7F9CC3-6951-4E97-9766-4C30CE9F67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0" y="2678"/>
              <a:ext cx="1884" cy="1171"/>
              <a:chOff x="5380" y="2678"/>
              <a:chExt cx="1884" cy="1171"/>
            </a:xfrm>
          </p:grpSpPr>
          <p:sp>
            <p:nvSpPr>
              <p:cNvPr id="1462" name="Oval 407">
                <a:extLst>
                  <a:ext uri="{FF2B5EF4-FFF2-40B4-BE49-F238E27FC236}">
                    <a16:creationId xmlns:a16="http://schemas.microsoft.com/office/drawing/2014/main" id="{A31A8354-AFD0-254F-B68E-065330976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5" y="3765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3" name="Oval 408">
                <a:extLst>
                  <a:ext uri="{FF2B5EF4-FFF2-40B4-BE49-F238E27FC236}">
                    <a16:creationId xmlns:a16="http://schemas.microsoft.com/office/drawing/2014/main" id="{0C8AA751-46D3-7165-321C-7164B0ADBB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2" y="3773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4" name="Oval 409">
                <a:extLst>
                  <a:ext uri="{FF2B5EF4-FFF2-40B4-BE49-F238E27FC236}">
                    <a16:creationId xmlns:a16="http://schemas.microsoft.com/office/drawing/2014/main" id="{461448CE-3769-567E-C4F5-1454E9B1E4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5" y="3776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5" name="Oval 410">
                <a:extLst>
                  <a:ext uri="{FF2B5EF4-FFF2-40B4-BE49-F238E27FC236}">
                    <a16:creationId xmlns:a16="http://schemas.microsoft.com/office/drawing/2014/main" id="{7B60B0C5-A36B-8465-AEB3-87C9F2AE5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0" y="3780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6" name="Oval 411">
                <a:extLst>
                  <a:ext uri="{FF2B5EF4-FFF2-40B4-BE49-F238E27FC236}">
                    <a16:creationId xmlns:a16="http://schemas.microsoft.com/office/drawing/2014/main" id="{CCFC55C4-CD81-D641-7CAB-FF2BFA37B4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0" y="3773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7" name="Oval 412">
                <a:extLst>
                  <a:ext uri="{FF2B5EF4-FFF2-40B4-BE49-F238E27FC236}">
                    <a16:creationId xmlns:a16="http://schemas.microsoft.com/office/drawing/2014/main" id="{4ED9C1D7-4DA2-FC74-2068-2C95FE81A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" y="3770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8" name="Oval 413">
                <a:extLst>
                  <a:ext uri="{FF2B5EF4-FFF2-40B4-BE49-F238E27FC236}">
                    <a16:creationId xmlns:a16="http://schemas.microsoft.com/office/drawing/2014/main" id="{6104E257-B311-A64B-A794-CE7D6A9A35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0" y="3775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9" name="Oval 414">
                <a:extLst>
                  <a:ext uri="{FF2B5EF4-FFF2-40B4-BE49-F238E27FC236}">
                    <a16:creationId xmlns:a16="http://schemas.microsoft.com/office/drawing/2014/main" id="{9D370DF3-F9B6-10B6-A748-F8CA22FF01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3" y="3775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0" name="Oval 415">
                <a:extLst>
                  <a:ext uri="{FF2B5EF4-FFF2-40B4-BE49-F238E27FC236}">
                    <a16:creationId xmlns:a16="http://schemas.microsoft.com/office/drawing/2014/main" id="{2E07BDD1-DC9A-12F5-1B68-DE3AF6153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0" y="3782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1" name="Oval 416">
                <a:extLst>
                  <a:ext uri="{FF2B5EF4-FFF2-40B4-BE49-F238E27FC236}">
                    <a16:creationId xmlns:a16="http://schemas.microsoft.com/office/drawing/2014/main" id="{E86F216C-3FBB-8CFC-18B1-005CFECA9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3771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2" name="Oval 417">
                <a:extLst>
                  <a:ext uri="{FF2B5EF4-FFF2-40B4-BE49-F238E27FC236}">
                    <a16:creationId xmlns:a16="http://schemas.microsoft.com/office/drawing/2014/main" id="{6350F69F-60B9-E780-848C-FBEA863CA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7" y="3778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3" name="Oval 418">
                <a:extLst>
                  <a:ext uri="{FF2B5EF4-FFF2-40B4-BE49-F238E27FC236}">
                    <a16:creationId xmlns:a16="http://schemas.microsoft.com/office/drawing/2014/main" id="{19F0C455-2564-786D-5B15-56E2EBA8AA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3771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4" name="Oval 419">
                <a:extLst>
                  <a:ext uri="{FF2B5EF4-FFF2-40B4-BE49-F238E27FC236}">
                    <a16:creationId xmlns:a16="http://schemas.microsoft.com/office/drawing/2014/main" id="{07B7EA7F-57F0-ABC8-0DB9-6F09A9A15F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80" y="3770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5" name="Oval 420">
                <a:extLst>
                  <a:ext uri="{FF2B5EF4-FFF2-40B4-BE49-F238E27FC236}">
                    <a16:creationId xmlns:a16="http://schemas.microsoft.com/office/drawing/2014/main" id="{689F96C2-9048-19DB-0EFE-F74B6CE83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8" y="3773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6" name="Oval 421">
                <a:extLst>
                  <a:ext uri="{FF2B5EF4-FFF2-40B4-BE49-F238E27FC236}">
                    <a16:creationId xmlns:a16="http://schemas.microsoft.com/office/drawing/2014/main" id="{CD0B318A-9522-0A92-41C3-96DFA4D3E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8" y="3771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7" name="Oval 422">
                <a:extLst>
                  <a:ext uri="{FF2B5EF4-FFF2-40B4-BE49-F238E27FC236}">
                    <a16:creationId xmlns:a16="http://schemas.microsoft.com/office/drawing/2014/main" id="{EF390189-292D-016E-BC3A-3F4D1E995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5" y="3765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8" name="Oval 423">
                <a:extLst>
                  <a:ext uri="{FF2B5EF4-FFF2-40B4-BE49-F238E27FC236}">
                    <a16:creationId xmlns:a16="http://schemas.microsoft.com/office/drawing/2014/main" id="{A60D2754-2732-9F53-EDB8-2CE182CC3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5" y="3775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9" name="Oval 424">
                <a:extLst>
                  <a:ext uri="{FF2B5EF4-FFF2-40B4-BE49-F238E27FC236}">
                    <a16:creationId xmlns:a16="http://schemas.microsoft.com/office/drawing/2014/main" id="{30D47F12-20EF-6D80-0646-0D3EEE3CB2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98" y="3769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0" name="Oval 425">
                <a:extLst>
                  <a:ext uri="{FF2B5EF4-FFF2-40B4-BE49-F238E27FC236}">
                    <a16:creationId xmlns:a16="http://schemas.microsoft.com/office/drawing/2014/main" id="{9BE2FAA7-ECBD-DD31-250C-C81BBB05F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5" y="3783"/>
                <a:ext cx="29" cy="2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1" name="Oval 426">
                <a:extLst>
                  <a:ext uri="{FF2B5EF4-FFF2-40B4-BE49-F238E27FC236}">
                    <a16:creationId xmlns:a16="http://schemas.microsoft.com/office/drawing/2014/main" id="{B67F36CD-8914-5AEC-6336-BA1D557DA0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5" y="3769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2" name="Oval 427">
                <a:extLst>
                  <a:ext uri="{FF2B5EF4-FFF2-40B4-BE49-F238E27FC236}">
                    <a16:creationId xmlns:a16="http://schemas.microsoft.com/office/drawing/2014/main" id="{4D66ABD9-DF75-7885-4CAD-DE3096BEB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5" y="3769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3" name="Oval 428">
                <a:extLst>
                  <a:ext uri="{FF2B5EF4-FFF2-40B4-BE49-F238E27FC236}">
                    <a16:creationId xmlns:a16="http://schemas.microsoft.com/office/drawing/2014/main" id="{F9EBBE48-B267-6A84-A286-CB69872A4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40" y="3775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4" name="Oval 429">
                <a:extLst>
                  <a:ext uri="{FF2B5EF4-FFF2-40B4-BE49-F238E27FC236}">
                    <a16:creationId xmlns:a16="http://schemas.microsoft.com/office/drawing/2014/main" id="{240560D0-C39B-E8B0-21EA-63E9E9B5CD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3" y="3775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5" name="Oval 430">
                <a:extLst>
                  <a:ext uri="{FF2B5EF4-FFF2-40B4-BE49-F238E27FC236}">
                    <a16:creationId xmlns:a16="http://schemas.microsoft.com/office/drawing/2014/main" id="{61B995EB-A63D-09BF-ED88-1440D5731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06" y="3779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6" name="Oval 431">
                <a:extLst>
                  <a:ext uri="{FF2B5EF4-FFF2-40B4-BE49-F238E27FC236}">
                    <a16:creationId xmlns:a16="http://schemas.microsoft.com/office/drawing/2014/main" id="{DC55A980-BE0B-0069-5457-C7AFAC3B7E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30" y="3769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7" name="Oval 432">
                <a:extLst>
                  <a:ext uri="{FF2B5EF4-FFF2-40B4-BE49-F238E27FC236}">
                    <a16:creationId xmlns:a16="http://schemas.microsoft.com/office/drawing/2014/main" id="{8344E3A0-8CB4-E389-9AC4-4137BBF54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3" y="3768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8" name="Oval 433">
                <a:extLst>
                  <a:ext uri="{FF2B5EF4-FFF2-40B4-BE49-F238E27FC236}">
                    <a16:creationId xmlns:a16="http://schemas.microsoft.com/office/drawing/2014/main" id="{41BAA05D-02BD-B180-7C0C-E7F38DAD62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6" y="3770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9" name="Oval 434">
                <a:extLst>
                  <a:ext uri="{FF2B5EF4-FFF2-40B4-BE49-F238E27FC236}">
                    <a16:creationId xmlns:a16="http://schemas.microsoft.com/office/drawing/2014/main" id="{4BDF67DA-B5A3-891D-543B-42FBF96005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0" y="3765"/>
                <a:ext cx="29" cy="2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0" name="Oval 435">
                <a:extLst>
                  <a:ext uri="{FF2B5EF4-FFF2-40B4-BE49-F238E27FC236}">
                    <a16:creationId xmlns:a16="http://schemas.microsoft.com/office/drawing/2014/main" id="{07535559-EC31-AEF5-FDDF-F6EEA6A52C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3" y="3766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1" name="Oval 436">
                <a:extLst>
                  <a:ext uri="{FF2B5EF4-FFF2-40B4-BE49-F238E27FC236}">
                    <a16:creationId xmlns:a16="http://schemas.microsoft.com/office/drawing/2014/main" id="{6937C7EF-96D6-572F-46A2-7A70F3073D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78" y="3766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2" name="Oval 437">
                <a:extLst>
                  <a:ext uri="{FF2B5EF4-FFF2-40B4-BE49-F238E27FC236}">
                    <a16:creationId xmlns:a16="http://schemas.microsoft.com/office/drawing/2014/main" id="{E981311E-398E-43E0-D1B7-118CE6F8D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0" y="3777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3" name="Oval 438">
                <a:extLst>
                  <a:ext uri="{FF2B5EF4-FFF2-40B4-BE49-F238E27FC236}">
                    <a16:creationId xmlns:a16="http://schemas.microsoft.com/office/drawing/2014/main" id="{4D2F4BDF-2D66-BDD2-A82C-074BC5AC1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8" y="3770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4" name="Oval 439">
                <a:extLst>
                  <a:ext uri="{FF2B5EF4-FFF2-40B4-BE49-F238E27FC236}">
                    <a16:creationId xmlns:a16="http://schemas.microsoft.com/office/drawing/2014/main" id="{8C370830-3282-6258-8EB6-D803E8CB5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68" y="3764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5" name="Oval 440">
                <a:extLst>
                  <a:ext uri="{FF2B5EF4-FFF2-40B4-BE49-F238E27FC236}">
                    <a16:creationId xmlns:a16="http://schemas.microsoft.com/office/drawing/2014/main" id="{7CC8BAEA-2BA8-7AFB-5F8E-37DA1713E7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01" y="3762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6" name="Oval 441">
                <a:extLst>
                  <a:ext uri="{FF2B5EF4-FFF2-40B4-BE49-F238E27FC236}">
                    <a16:creationId xmlns:a16="http://schemas.microsoft.com/office/drawing/2014/main" id="{86AA5413-ED2B-04B3-BD66-60B3E471DE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8" y="3766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7" name="Oval 442">
                <a:extLst>
                  <a:ext uri="{FF2B5EF4-FFF2-40B4-BE49-F238E27FC236}">
                    <a16:creationId xmlns:a16="http://schemas.microsoft.com/office/drawing/2014/main" id="{D157EC0F-58BE-750D-0DFB-BE92E74C0D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8" y="3755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8" name="Oval 443">
                <a:extLst>
                  <a:ext uri="{FF2B5EF4-FFF2-40B4-BE49-F238E27FC236}">
                    <a16:creationId xmlns:a16="http://schemas.microsoft.com/office/drawing/2014/main" id="{B9A918B0-C613-1728-64E2-8341951B1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8" y="3764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9" name="Oval 444">
                <a:extLst>
                  <a:ext uri="{FF2B5EF4-FFF2-40B4-BE49-F238E27FC236}">
                    <a16:creationId xmlns:a16="http://schemas.microsoft.com/office/drawing/2014/main" id="{F0E02D4E-C32B-76AD-AA32-F5A68D17B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5" y="3765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0" name="Oval 445">
                <a:extLst>
                  <a:ext uri="{FF2B5EF4-FFF2-40B4-BE49-F238E27FC236}">
                    <a16:creationId xmlns:a16="http://schemas.microsoft.com/office/drawing/2014/main" id="{58F1D0E6-06B8-CCFB-0DB4-6D266A213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8" y="3768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1" name="Oval 446">
                <a:extLst>
                  <a:ext uri="{FF2B5EF4-FFF2-40B4-BE49-F238E27FC236}">
                    <a16:creationId xmlns:a16="http://schemas.microsoft.com/office/drawing/2014/main" id="{57CAA0C2-A068-DBE3-3AFC-8B61DB5709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5" y="3752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2" name="Oval 447">
                <a:extLst>
                  <a:ext uri="{FF2B5EF4-FFF2-40B4-BE49-F238E27FC236}">
                    <a16:creationId xmlns:a16="http://schemas.microsoft.com/office/drawing/2014/main" id="{2B1AFEE5-9F88-8449-D501-BBD698287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3" y="3759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3" name="Oval 448">
                <a:extLst>
                  <a:ext uri="{FF2B5EF4-FFF2-40B4-BE49-F238E27FC236}">
                    <a16:creationId xmlns:a16="http://schemas.microsoft.com/office/drawing/2014/main" id="{F8A1FD7C-1D5D-DB6E-15BB-880D557F5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3" y="3758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4" name="Oval 449">
                <a:extLst>
                  <a:ext uri="{FF2B5EF4-FFF2-40B4-BE49-F238E27FC236}">
                    <a16:creationId xmlns:a16="http://schemas.microsoft.com/office/drawing/2014/main" id="{76476BAA-1D1F-A035-8C7C-48D7120E08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3" y="3761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5" name="Oval 450">
                <a:extLst>
                  <a:ext uri="{FF2B5EF4-FFF2-40B4-BE49-F238E27FC236}">
                    <a16:creationId xmlns:a16="http://schemas.microsoft.com/office/drawing/2014/main" id="{88B5528C-E986-9A2D-37E8-FA52D4D1B4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60" y="3759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6" name="Oval 451">
                <a:extLst>
                  <a:ext uri="{FF2B5EF4-FFF2-40B4-BE49-F238E27FC236}">
                    <a16:creationId xmlns:a16="http://schemas.microsoft.com/office/drawing/2014/main" id="{7A1061B6-7E37-3AE3-B445-1AFA6A41DB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8" y="3753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7" name="Oval 452">
                <a:extLst>
                  <a:ext uri="{FF2B5EF4-FFF2-40B4-BE49-F238E27FC236}">
                    <a16:creationId xmlns:a16="http://schemas.microsoft.com/office/drawing/2014/main" id="{2931B241-C465-08A4-5E7C-46F7CFBBE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2" y="3744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8" name="Oval 453">
                <a:extLst>
                  <a:ext uri="{FF2B5EF4-FFF2-40B4-BE49-F238E27FC236}">
                    <a16:creationId xmlns:a16="http://schemas.microsoft.com/office/drawing/2014/main" id="{D1CD8A87-D1BC-7B44-D092-BEF73C385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5" y="3734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9" name="Oval 454">
                <a:extLst>
                  <a:ext uri="{FF2B5EF4-FFF2-40B4-BE49-F238E27FC236}">
                    <a16:creationId xmlns:a16="http://schemas.microsoft.com/office/drawing/2014/main" id="{E79DADB0-5464-BADE-AD65-93BA00E10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02" y="3730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0" name="Oval 455">
                <a:extLst>
                  <a:ext uri="{FF2B5EF4-FFF2-40B4-BE49-F238E27FC236}">
                    <a16:creationId xmlns:a16="http://schemas.microsoft.com/office/drawing/2014/main" id="{80ADE898-1CAC-119A-6A9D-316D4302E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02" y="3710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1" name="Oval 456">
                <a:extLst>
                  <a:ext uri="{FF2B5EF4-FFF2-40B4-BE49-F238E27FC236}">
                    <a16:creationId xmlns:a16="http://schemas.microsoft.com/office/drawing/2014/main" id="{F08D73B7-D79B-25DC-9125-D02C151EB3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5" y="3691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2" name="Oval 457">
                <a:extLst>
                  <a:ext uri="{FF2B5EF4-FFF2-40B4-BE49-F238E27FC236}">
                    <a16:creationId xmlns:a16="http://schemas.microsoft.com/office/drawing/2014/main" id="{D4757349-A44B-29C8-9BB4-8CBF8FFE8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8" y="3681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3" name="Oval 458">
                <a:extLst>
                  <a:ext uri="{FF2B5EF4-FFF2-40B4-BE49-F238E27FC236}">
                    <a16:creationId xmlns:a16="http://schemas.microsoft.com/office/drawing/2014/main" id="{21CDD5EF-81E3-4997-91FE-4E39979FF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5" y="3663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4" name="Oval 459">
                <a:extLst>
                  <a:ext uri="{FF2B5EF4-FFF2-40B4-BE49-F238E27FC236}">
                    <a16:creationId xmlns:a16="http://schemas.microsoft.com/office/drawing/2014/main" id="{A01A0156-1014-39E6-8C13-C27F826927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8" y="3629"/>
                <a:ext cx="29" cy="2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5" name="Oval 460">
                <a:extLst>
                  <a:ext uri="{FF2B5EF4-FFF2-40B4-BE49-F238E27FC236}">
                    <a16:creationId xmlns:a16="http://schemas.microsoft.com/office/drawing/2014/main" id="{128342CD-D140-855C-B16A-0EB3937396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8" y="3583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6" name="Oval 461">
                <a:extLst>
                  <a:ext uri="{FF2B5EF4-FFF2-40B4-BE49-F238E27FC236}">
                    <a16:creationId xmlns:a16="http://schemas.microsoft.com/office/drawing/2014/main" id="{08C2E2C5-18D7-C9F3-CF18-E31B23B8C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1" y="3537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7" name="Oval 462">
                <a:extLst>
                  <a:ext uri="{FF2B5EF4-FFF2-40B4-BE49-F238E27FC236}">
                    <a16:creationId xmlns:a16="http://schemas.microsoft.com/office/drawing/2014/main" id="{C7767DA1-741F-51A1-DD2C-B476DA1B5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5" y="3487"/>
                <a:ext cx="29" cy="2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8" name="Oval 463">
                <a:extLst>
                  <a:ext uri="{FF2B5EF4-FFF2-40B4-BE49-F238E27FC236}">
                    <a16:creationId xmlns:a16="http://schemas.microsoft.com/office/drawing/2014/main" id="{84DA18E5-6D92-D45A-C505-627D9B2BB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8" y="3400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9" name="Oval 464">
                <a:extLst>
                  <a:ext uri="{FF2B5EF4-FFF2-40B4-BE49-F238E27FC236}">
                    <a16:creationId xmlns:a16="http://schemas.microsoft.com/office/drawing/2014/main" id="{76371805-79A8-26FC-AAEE-A40A93942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8" y="3324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0" name="Oval 465">
                <a:extLst>
                  <a:ext uri="{FF2B5EF4-FFF2-40B4-BE49-F238E27FC236}">
                    <a16:creationId xmlns:a16="http://schemas.microsoft.com/office/drawing/2014/main" id="{CF62DF04-3984-F2C5-E372-3FD156FE0E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36" y="3203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1" name="Oval 466">
                <a:extLst>
                  <a:ext uri="{FF2B5EF4-FFF2-40B4-BE49-F238E27FC236}">
                    <a16:creationId xmlns:a16="http://schemas.microsoft.com/office/drawing/2014/main" id="{A5198DE0-F2CD-38FA-122E-5F5A8586B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36" y="3059"/>
                <a:ext cx="28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2" name="Line 467">
                <a:extLst>
                  <a:ext uri="{FF2B5EF4-FFF2-40B4-BE49-F238E27FC236}">
                    <a16:creationId xmlns:a16="http://schemas.microsoft.com/office/drawing/2014/main" id="{15B47FEF-8A5D-0B74-0ABB-7C15F923FC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380" y="3801"/>
                <a:ext cx="21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3" name="Line 468">
                <a:extLst>
                  <a:ext uri="{FF2B5EF4-FFF2-40B4-BE49-F238E27FC236}">
                    <a16:creationId xmlns:a16="http://schemas.microsoft.com/office/drawing/2014/main" id="{5F010DD8-CC8E-C960-272F-7CD6365863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01" y="3801"/>
                <a:ext cx="0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4" name="Line 469">
                <a:extLst>
                  <a:ext uri="{FF2B5EF4-FFF2-40B4-BE49-F238E27FC236}">
                    <a16:creationId xmlns:a16="http://schemas.microsoft.com/office/drawing/2014/main" id="{B6B2658C-A2D7-6D50-58A1-4C2A83B53A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08" y="3818"/>
                <a:ext cx="23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5" name="Line 470">
                <a:extLst>
                  <a:ext uri="{FF2B5EF4-FFF2-40B4-BE49-F238E27FC236}">
                    <a16:creationId xmlns:a16="http://schemas.microsoft.com/office/drawing/2014/main" id="{F2E85C38-AD62-5C22-C8BC-18BE932B30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55" y="3817"/>
                <a:ext cx="9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6" name="Line 471">
                <a:extLst>
                  <a:ext uri="{FF2B5EF4-FFF2-40B4-BE49-F238E27FC236}">
                    <a16:creationId xmlns:a16="http://schemas.microsoft.com/office/drawing/2014/main" id="{4F51D330-8E7A-AD55-6142-41ABB065DF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64" y="3817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7" name="Line 472">
                <a:extLst>
                  <a:ext uri="{FF2B5EF4-FFF2-40B4-BE49-F238E27FC236}">
                    <a16:creationId xmlns:a16="http://schemas.microsoft.com/office/drawing/2014/main" id="{52729243-DA0B-7A2C-011B-A98246E8AC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64" y="3817"/>
                <a:ext cx="13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8" name="Line 473">
                <a:extLst>
                  <a:ext uri="{FF2B5EF4-FFF2-40B4-BE49-F238E27FC236}">
                    <a16:creationId xmlns:a16="http://schemas.microsoft.com/office/drawing/2014/main" id="{5DC009A5-B216-6E7E-E975-AA37F4262F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1" y="3820"/>
                <a:ext cx="23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9" name="Line 474">
                <a:extLst>
                  <a:ext uri="{FF2B5EF4-FFF2-40B4-BE49-F238E27FC236}">
                    <a16:creationId xmlns:a16="http://schemas.microsoft.com/office/drawing/2014/main" id="{431BF751-09DF-18F3-89A0-B15A756649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6" y="3829"/>
                <a:ext cx="17" cy="7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0" name="Line 475">
                <a:extLst>
                  <a:ext uri="{FF2B5EF4-FFF2-40B4-BE49-F238E27FC236}">
                    <a16:creationId xmlns:a16="http://schemas.microsoft.com/office/drawing/2014/main" id="{45DBB4A8-6169-820A-5B08-F16F8F0674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63" y="3830"/>
                <a:ext cx="0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1" name="Line 476">
                <a:extLst>
                  <a:ext uri="{FF2B5EF4-FFF2-40B4-BE49-F238E27FC236}">
                    <a16:creationId xmlns:a16="http://schemas.microsoft.com/office/drawing/2014/main" id="{1F4DC389-DBAC-8AA7-E6AB-C5B8F0672C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73" y="3812"/>
                <a:ext cx="23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2" name="Line 477">
                <a:extLst>
                  <a:ext uri="{FF2B5EF4-FFF2-40B4-BE49-F238E27FC236}">
                    <a16:creationId xmlns:a16="http://schemas.microsoft.com/office/drawing/2014/main" id="{979A95E4-3319-CDEE-EC62-76DA604372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20" y="3807"/>
                <a:ext cx="14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3" name="Line 478">
                <a:extLst>
                  <a:ext uri="{FF2B5EF4-FFF2-40B4-BE49-F238E27FC236}">
                    <a16:creationId xmlns:a16="http://schemas.microsoft.com/office/drawing/2014/main" id="{665EC4BC-578B-A7DB-95B9-B0DACF9756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34" y="3807"/>
                <a:ext cx="9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4" name="Line 479">
                <a:extLst>
                  <a:ext uri="{FF2B5EF4-FFF2-40B4-BE49-F238E27FC236}">
                    <a16:creationId xmlns:a16="http://schemas.microsoft.com/office/drawing/2014/main" id="{EF969CA3-3E80-C062-B51B-6436D86B06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66" y="3809"/>
                <a:ext cx="20" cy="1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5" name="Line 480">
                <a:extLst>
                  <a:ext uri="{FF2B5EF4-FFF2-40B4-BE49-F238E27FC236}">
                    <a16:creationId xmlns:a16="http://schemas.microsoft.com/office/drawing/2014/main" id="{034AB242-DA2A-6A6B-A762-81F8DAEE5D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04" y="3827"/>
                <a:ext cx="23" cy="8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6" name="Line 481">
                <a:extLst>
                  <a:ext uri="{FF2B5EF4-FFF2-40B4-BE49-F238E27FC236}">
                    <a16:creationId xmlns:a16="http://schemas.microsoft.com/office/drawing/2014/main" id="{C78B9FA5-2C7D-6FAF-82B5-F1468EC143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49" y="3821"/>
                <a:ext cx="22" cy="8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7" name="Line 482">
                <a:extLst>
                  <a:ext uri="{FF2B5EF4-FFF2-40B4-BE49-F238E27FC236}">
                    <a16:creationId xmlns:a16="http://schemas.microsoft.com/office/drawing/2014/main" id="{2170F898-58B3-EB78-5853-01F3CF4695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93" y="3813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8" name="Line 483">
                <a:extLst>
                  <a:ext uri="{FF2B5EF4-FFF2-40B4-BE49-F238E27FC236}">
                    <a16:creationId xmlns:a16="http://schemas.microsoft.com/office/drawing/2014/main" id="{DAB34B91-4812-77B3-20D2-491ABF9108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95" y="3813"/>
                <a:ext cx="21" cy="7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9" name="Line 484">
                <a:extLst>
                  <a:ext uri="{FF2B5EF4-FFF2-40B4-BE49-F238E27FC236}">
                    <a16:creationId xmlns:a16="http://schemas.microsoft.com/office/drawing/2014/main" id="{8B32466A-D475-1F2A-CE51-D73B839828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35" y="3818"/>
                <a:ext cx="23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0" name="Line 485">
                <a:extLst>
                  <a:ext uri="{FF2B5EF4-FFF2-40B4-BE49-F238E27FC236}">
                    <a16:creationId xmlns:a16="http://schemas.microsoft.com/office/drawing/2014/main" id="{AE498B93-BCCC-EF5A-F489-8266B1B2DB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58" y="3818"/>
                <a:ext cx="0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1" name="Line 486">
                <a:extLst>
                  <a:ext uri="{FF2B5EF4-FFF2-40B4-BE49-F238E27FC236}">
                    <a16:creationId xmlns:a16="http://schemas.microsoft.com/office/drawing/2014/main" id="{E3A2EC2A-8F91-EA00-54A9-D0B1AB6E0D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81" y="3825"/>
                <a:ext cx="23" cy="7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2" name="Line 487">
                <a:extLst>
                  <a:ext uri="{FF2B5EF4-FFF2-40B4-BE49-F238E27FC236}">
                    <a16:creationId xmlns:a16="http://schemas.microsoft.com/office/drawing/2014/main" id="{B5CC89A4-6C43-DBFA-DFEE-774C9218B8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26" y="3827"/>
                <a:ext cx="21" cy="1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3" name="Line 488">
                <a:extLst>
                  <a:ext uri="{FF2B5EF4-FFF2-40B4-BE49-F238E27FC236}">
                    <a16:creationId xmlns:a16="http://schemas.microsoft.com/office/drawing/2014/main" id="{12DCDF39-3F30-4F9D-D5B5-07AD782DCB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69" y="3812"/>
                <a:ext cx="23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4" name="Line 489">
                <a:extLst>
                  <a:ext uri="{FF2B5EF4-FFF2-40B4-BE49-F238E27FC236}">
                    <a16:creationId xmlns:a16="http://schemas.microsoft.com/office/drawing/2014/main" id="{EE816864-8A7D-DEFE-E641-73D65A3E0D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3" y="3815"/>
                <a:ext cx="23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5" name="Line 490">
                <a:extLst>
                  <a:ext uri="{FF2B5EF4-FFF2-40B4-BE49-F238E27FC236}">
                    <a16:creationId xmlns:a16="http://schemas.microsoft.com/office/drawing/2014/main" id="{96B773EF-1374-F8D0-3594-BEA139BBD8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60" y="3821"/>
                <a:ext cx="22" cy="8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6" name="Line 491">
                <a:extLst>
                  <a:ext uri="{FF2B5EF4-FFF2-40B4-BE49-F238E27FC236}">
                    <a16:creationId xmlns:a16="http://schemas.microsoft.com/office/drawing/2014/main" id="{35BBD46F-748F-E39E-3C25-9EAA267B01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04" y="3835"/>
                <a:ext cx="19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7" name="Line 492">
                <a:extLst>
                  <a:ext uri="{FF2B5EF4-FFF2-40B4-BE49-F238E27FC236}">
                    <a16:creationId xmlns:a16="http://schemas.microsoft.com/office/drawing/2014/main" id="{3A529658-A0CB-1E66-79B9-6D28F664BE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23" y="3835"/>
                <a:ext cx="0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8" name="Line 493">
                <a:extLst>
                  <a:ext uri="{FF2B5EF4-FFF2-40B4-BE49-F238E27FC236}">
                    <a16:creationId xmlns:a16="http://schemas.microsoft.com/office/drawing/2014/main" id="{0ABBF767-5628-3A27-B4A1-CCBEFC6EFA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31" y="3822"/>
                <a:ext cx="23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9" name="Line 494">
                <a:extLst>
                  <a:ext uri="{FF2B5EF4-FFF2-40B4-BE49-F238E27FC236}">
                    <a16:creationId xmlns:a16="http://schemas.microsoft.com/office/drawing/2014/main" id="{930F2293-576A-385F-2624-DF4020F659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77" y="3833"/>
                <a:ext cx="17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0" name="Line 495">
                <a:extLst>
                  <a:ext uri="{FF2B5EF4-FFF2-40B4-BE49-F238E27FC236}">
                    <a16:creationId xmlns:a16="http://schemas.microsoft.com/office/drawing/2014/main" id="{AB4CB907-9C43-6AAF-DC0C-CEEBE298B5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94" y="3835"/>
                <a:ext cx="5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1" name="Line 496">
                <a:extLst>
                  <a:ext uri="{FF2B5EF4-FFF2-40B4-BE49-F238E27FC236}">
                    <a16:creationId xmlns:a16="http://schemas.microsoft.com/office/drawing/2014/main" id="{35602DC4-BC33-9F0C-B9E4-1827E20E45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20" y="3821"/>
                <a:ext cx="7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2" name="Line 497">
                <a:extLst>
                  <a:ext uri="{FF2B5EF4-FFF2-40B4-BE49-F238E27FC236}">
                    <a16:creationId xmlns:a16="http://schemas.microsoft.com/office/drawing/2014/main" id="{C79633A2-72AD-4792-6119-DDF8A5C964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27" y="3821"/>
                <a:ext cx="14" cy="7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3" name="Line 498">
                <a:extLst>
                  <a:ext uri="{FF2B5EF4-FFF2-40B4-BE49-F238E27FC236}">
                    <a16:creationId xmlns:a16="http://schemas.microsoft.com/office/drawing/2014/main" id="{805F78D4-73A3-2C05-DF0F-BC548303D0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59" y="3829"/>
                <a:ext cx="0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4" name="Line 499">
                <a:extLst>
                  <a:ext uri="{FF2B5EF4-FFF2-40B4-BE49-F238E27FC236}">
                    <a16:creationId xmlns:a16="http://schemas.microsoft.com/office/drawing/2014/main" id="{4F2789B1-BD5E-C46D-4054-97C2C85278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59" y="3828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5" name="Line 500">
                <a:extLst>
                  <a:ext uri="{FF2B5EF4-FFF2-40B4-BE49-F238E27FC236}">
                    <a16:creationId xmlns:a16="http://schemas.microsoft.com/office/drawing/2014/main" id="{6656E580-35D0-47C4-678B-EABAEC48E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03" y="3825"/>
                <a:ext cx="19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6" name="Line 501">
                <a:extLst>
                  <a:ext uri="{FF2B5EF4-FFF2-40B4-BE49-F238E27FC236}">
                    <a16:creationId xmlns:a16="http://schemas.microsoft.com/office/drawing/2014/main" id="{7BA3118B-20B2-19AC-1FBD-7A058A1F6C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22" y="3824"/>
                <a:ext cx="4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7" name="Line 502">
                <a:extLst>
                  <a:ext uri="{FF2B5EF4-FFF2-40B4-BE49-F238E27FC236}">
                    <a16:creationId xmlns:a16="http://schemas.microsoft.com/office/drawing/2014/main" id="{969E6EF2-A3F9-D233-14B7-B385906ED9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49" y="3821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8" name="Line 503">
                <a:extLst>
                  <a:ext uri="{FF2B5EF4-FFF2-40B4-BE49-F238E27FC236}">
                    <a16:creationId xmlns:a16="http://schemas.microsoft.com/office/drawing/2014/main" id="{96B41730-00C9-23EC-F204-9952F8FD73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55" y="3821"/>
                <a:ext cx="17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9" name="Line 504">
                <a:extLst>
                  <a:ext uri="{FF2B5EF4-FFF2-40B4-BE49-F238E27FC236}">
                    <a16:creationId xmlns:a16="http://schemas.microsoft.com/office/drawing/2014/main" id="{3FFAE90C-C108-8E15-16F1-214DBE0BF2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94" y="3825"/>
                <a:ext cx="23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0" name="Line 505">
                <a:extLst>
                  <a:ext uri="{FF2B5EF4-FFF2-40B4-BE49-F238E27FC236}">
                    <a16:creationId xmlns:a16="http://schemas.microsoft.com/office/drawing/2014/main" id="{53459CC3-80C2-8A86-7020-AB5763978A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39" y="3815"/>
                <a:ext cx="14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1" name="Line 506">
                <a:extLst>
                  <a:ext uri="{FF2B5EF4-FFF2-40B4-BE49-F238E27FC236}">
                    <a16:creationId xmlns:a16="http://schemas.microsoft.com/office/drawing/2014/main" id="{CB9379FB-F98B-548C-53AA-204834B491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53" y="3815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2" name="Line 507">
                <a:extLst>
                  <a:ext uri="{FF2B5EF4-FFF2-40B4-BE49-F238E27FC236}">
                    <a16:creationId xmlns:a16="http://schemas.microsoft.com/office/drawing/2014/main" id="{9AA18672-BDE4-7570-F1A1-7B9A1D632F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53" y="3815"/>
                <a:ext cx="9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3" name="Line 508">
                <a:extLst>
                  <a:ext uri="{FF2B5EF4-FFF2-40B4-BE49-F238E27FC236}">
                    <a16:creationId xmlns:a16="http://schemas.microsoft.com/office/drawing/2014/main" id="{B9AACA37-6719-00F5-11FC-5A1A8A5506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86" y="3815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4" name="Line 509">
                <a:extLst>
                  <a:ext uri="{FF2B5EF4-FFF2-40B4-BE49-F238E27FC236}">
                    <a16:creationId xmlns:a16="http://schemas.microsoft.com/office/drawing/2014/main" id="{5E621C77-D530-5143-468A-6D3BB44EF3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32" y="3813"/>
                <a:ext cx="22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5" name="Line 510">
                <a:extLst>
                  <a:ext uri="{FF2B5EF4-FFF2-40B4-BE49-F238E27FC236}">
                    <a16:creationId xmlns:a16="http://schemas.microsoft.com/office/drawing/2014/main" id="{CB579D34-BAED-7BC8-E045-FB92761219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54" y="3813"/>
                <a:ext cx="2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6" name="Line 511">
                <a:extLst>
                  <a:ext uri="{FF2B5EF4-FFF2-40B4-BE49-F238E27FC236}">
                    <a16:creationId xmlns:a16="http://schemas.microsoft.com/office/drawing/2014/main" id="{460769AE-9803-A7C9-05D7-D365BDC983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9" y="3817"/>
                <a:ext cx="8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7" name="Line 512">
                <a:extLst>
                  <a:ext uri="{FF2B5EF4-FFF2-40B4-BE49-F238E27FC236}">
                    <a16:creationId xmlns:a16="http://schemas.microsoft.com/office/drawing/2014/main" id="{8EE52142-E21D-6463-A30A-2520FD4C5C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87" y="3819"/>
                <a:ext cx="14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8" name="Line 513">
                <a:extLst>
                  <a:ext uri="{FF2B5EF4-FFF2-40B4-BE49-F238E27FC236}">
                    <a16:creationId xmlns:a16="http://schemas.microsoft.com/office/drawing/2014/main" id="{49B35CAC-85BB-7BFC-5207-E31A91453F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21" y="3819"/>
                <a:ext cx="19" cy="1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9" name="Line 514">
                <a:extLst>
                  <a:ext uri="{FF2B5EF4-FFF2-40B4-BE49-F238E27FC236}">
                    <a16:creationId xmlns:a16="http://schemas.microsoft.com/office/drawing/2014/main" id="{970F559D-B5F2-8805-A71E-5B94AE01CF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59" y="3810"/>
                <a:ext cx="22" cy="8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0" name="Line 515">
                <a:extLst>
                  <a:ext uri="{FF2B5EF4-FFF2-40B4-BE49-F238E27FC236}">
                    <a16:creationId xmlns:a16="http://schemas.microsoft.com/office/drawing/2014/main" id="{88CFA330-CA1F-6358-A4F2-0746BA87EA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04" y="3808"/>
                <a:ext cx="20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1" name="Line 516">
                <a:extLst>
                  <a:ext uri="{FF2B5EF4-FFF2-40B4-BE49-F238E27FC236}">
                    <a16:creationId xmlns:a16="http://schemas.microsoft.com/office/drawing/2014/main" id="{08F8BB4B-19FF-1CE0-2F0F-9406F7AAFD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4" y="3808"/>
                <a:ext cx="3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2" name="Line 517">
                <a:extLst>
                  <a:ext uri="{FF2B5EF4-FFF2-40B4-BE49-F238E27FC236}">
                    <a16:creationId xmlns:a16="http://schemas.microsoft.com/office/drawing/2014/main" id="{17EFE649-31E6-D016-9FF4-332C962A82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0" y="3814"/>
                <a:ext cx="7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3" name="Line 518">
                <a:extLst>
                  <a:ext uri="{FF2B5EF4-FFF2-40B4-BE49-F238E27FC236}">
                    <a16:creationId xmlns:a16="http://schemas.microsoft.com/office/drawing/2014/main" id="{069020B8-C26D-51FF-8DE0-3A457C5EBD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57" y="3807"/>
                <a:ext cx="13" cy="9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4" name="Line 519">
                <a:extLst>
                  <a:ext uri="{FF2B5EF4-FFF2-40B4-BE49-F238E27FC236}">
                    <a16:creationId xmlns:a16="http://schemas.microsoft.com/office/drawing/2014/main" id="{3D3C9CE0-F579-C824-6A87-B15A565615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1" y="3796"/>
                <a:ext cx="23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5" name="Line 520">
                <a:extLst>
                  <a:ext uri="{FF2B5EF4-FFF2-40B4-BE49-F238E27FC236}">
                    <a16:creationId xmlns:a16="http://schemas.microsoft.com/office/drawing/2014/main" id="{170A3F43-69F0-588F-63F8-9CEC3C10BE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37" y="3788"/>
                <a:ext cx="15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6" name="Line 521">
                <a:extLst>
                  <a:ext uri="{FF2B5EF4-FFF2-40B4-BE49-F238E27FC236}">
                    <a16:creationId xmlns:a16="http://schemas.microsoft.com/office/drawing/2014/main" id="{AD407B4B-2AD3-92BF-A71F-1B1D1614DE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2" y="3786"/>
                <a:ext cx="7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7" name="Line 522">
                <a:extLst>
                  <a:ext uri="{FF2B5EF4-FFF2-40B4-BE49-F238E27FC236}">
                    <a16:creationId xmlns:a16="http://schemas.microsoft.com/office/drawing/2014/main" id="{5D2D002C-5E2B-C26C-6034-DD4C118EE5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82" y="3779"/>
                <a:ext cx="3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8" name="Line 523">
                <a:extLst>
                  <a:ext uri="{FF2B5EF4-FFF2-40B4-BE49-F238E27FC236}">
                    <a16:creationId xmlns:a16="http://schemas.microsoft.com/office/drawing/2014/main" id="{D8DCB15B-DF25-6B44-B01C-4EFCF5CAA2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85" y="3765"/>
                <a:ext cx="14" cy="1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9" name="Line 524">
                <a:extLst>
                  <a:ext uri="{FF2B5EF4-FFF2-40B4-BE49-F238E27FC236}">
                    <a16:creationId xmlns:a16="http://schemas.microsoft.com/office/drawing/2014/main" id="{D6BD9DD1-5A73-BA5C-54BC-73A1FD9471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16" y="3746"/>
                <a:ext cx="2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0" name="Line 525">
                <a:extLst>
                  <a:ext uri="{FF2B5EF4-FFF2-40B4-BE49-F238E27FC236}">
                    <a16:creationId xmlns:a16="http://schemas.microsoft.com/office/drawing/2014/main" id="{344C3E73-1983-AD49-2153-C30442E73B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18" y="3746"/>
                <a:ext cx="21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1" name="Line 526">
                <a:extLst>
                  <a:ext uri="{FF2B5EF4-FFF2-40B4-BE49-F238E27FC236}">
                    <a16:creationId xmlns:a16="http://schemas.microsoft.com/office/drawing/2014/main" id="{8431ADDE-0D07-B238-B241-2D9CC1C442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59" y="3720"/>
                <a:ext cx="11" cy="2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2" name="Line 527">
                <a:extLst>
                  <a:ext uri="{FF2B5EF4-FFF2-40B4-BE49-F238E27FC236}">
                    <a16:creationId xmlns:a16="http://schemas.microsoft.com/office/drawing/2014/main" id="{48CD35AD-5292-4460-21D9-19ACFB02F2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81" y="3690"/>
                <a:ext cx="5" cy="1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3" name="Line 528">
                <a:extLst>
                  <a:ext uri="{FF2B5EF4-FFF2-40B4-BE49-F238E27FC236}">
                    <a16:creationId xmlns:a16="http://schemas.microsoft.com/office/drawing/2014/main" id="{6A1EB5E9-0139-BD3B-A5BC-86AC2B9262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86" y="3680"/>
                <a:ext cx="7" cy="1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4" name="Line 529">
                <a:extLst>
                  <a:ext uri="{FF2B5EF4-FFF2-40B4-BE49-F238E27FC236}">
                    <a16:creationId xmlns:a16="http://schemas.microsoft.com/office/drawing/2014/main" id="{E0B7D696-8F93-246F-21BE-6A3F1373C9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07" y="3642"/>
                <a:ext cx="12" cy="18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5" name="Line 530">
                <a:extLst>
                  <a:ext uri="{FF2B5EF4-FFF2-40B4-BE49-F238E27FC236}">
                    <a16:creationId xmlns:a16="http://schemas.microsoft.com/office/drawing/2014/main" id="{1E543D85-659B-00D7-3420-F42E43E4F6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19" y="3641"/>
                <a:ext cx="1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6" name="Line 531">
                <a:extLst>
                  <a:ext uri="{FF2B5EF4-FFF2-40B4-BE49-F238E27FC236}">
                    <a16:creationId xmlns:a16="http://schemas.microsoft.com/office/drawing/2014/main" id="{40F689CA-1DBF-86F9-CA54-4BE4464AE1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38" y="3612"/>
                <a:ext cx="14" cy="1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7" name="Line 532">
                <a:extLst>
                  <a:ext uri="{FF2B5EF4-FFF2-40B4-BE49-F238E27FC236}">
                    <a16:creationId xmlns:a16="http://schemas.microsoft.com/office/drawing/2014/main" id="{53631869-0B60-F2EE-C5D4-C820A69DE8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2" y="3612"/>
                <a:ext cx="4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8" name="Line 533">
                <a:extLst>
                  <a:ext uri="{FF2B5EF4-FFF2-40B4-BE49-F238E27FC236}">
                    <a16:creationId xmlns:a16="http://schemas.microsoft.com/office/drawing/2014/main" id="{99C0C102-D383-3547-5E9C-E4C1ED1310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80" y="3612"/>
                <a:ext cx="5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9" name="Line 534">
                <a:extLst>
                  <a:ext uri="{FF2B5EF4-FFF2-40B4-BE49-F238E27FC236}">
                    <a16:creationId xmlns:a16="http://schemas.microsoft.com/office/drawing/2014/main" id="{855DDBEF-F1B1-F508-2FD1-7663C238FF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5" y="3594"/>
                <a:ext cx="0" cy="18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0" name="Line 535">
                <a:extLst>
                  <a:ext uri="{FF2B5EF4-FFF2-40B4-BE49-F238E27FC236}">
                    <a16:creationId xmlns:a16="http://schemas.microsoft.com/office/drawing/2014/main" id="{82E1C182-5948-F6D8-B682-B4517788B0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5" y="3547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1" name="Line 536">
                <a:extLst>
                  <a:ext uri="{FF2B5EF4-FFF2-40B4-BE49-F238E27FC236}">
                    <a16:creationId xmlns:a16="http://schemas.microsoft.com/office/drawing/2014/main" id="{083798EE-D82C-632F-B095-ED61EBE0FD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5" y="3500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2" name="Line 537">
                <a:extLst>
                  <a:ext uri="{FF2B5EF4-FFF2-40B4-BE49-F238E27FC236}">
                    <a16:creationId xmlns:a16="http://schemas.microsoft.com/office/drawing/2014/main" id="{5B34CB1B-1412-A9D0-8410-F779515E07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5" y="3453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3" name="Line 538">
                <a:extLst>
                  <a:ext uri="{FF2B5EF4-FFF2-40B4-BE49-F238E27FC236}">
                    <a16:creationId xmlns:a16="http://schemas.microsoft.com/office/drawing/2014/main" id="{CA7D9367-331F-A604-F53E-422DE4CB41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5" y="3406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4" name="Line 539">
                <a:extLst>
                  <a:ext uri="{FF2B5EF4-FFF2-40B4-BE49-F238E27FC236}">
                    <a16:creationId xmlns:a16="http://schemas.microsoft.com/office/drawing/2014/main" id="{0D58F677-49DD-C5C4-5FE4-1236B70F2B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91" y="3361"/>
                <a:ext cx="7" cy="2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5" name="Line 540">
                <a:extLst>
                  <a:ext uri="{FF2B5EF4-FFF2-40B4-BE49-F238E27FC236}">
                    <a16:creationId xmlns:a16="http://schemas.microsoft.com/office/drawing/2014/main" id="{91B7EF6B-C3DA-B05C-2915-F62077B7BD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06" y="3316"/>
                <a:ext cx="7" cy="2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6" name="Line 541">
                <a:extLst>
                  <a:ext uri="{FF2B5EF4-FFF2-40B4-BE49-F238E27FC236}">
                    <a16:creationId xmlns:a16="http://schemas.microsoft.com/office/drawing/2014/main" id="{3B02058A-F8AE-9E45-AAD3-91BD581029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20" y="3285"/>
                <a:ext cx="3" cy="9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7" name="Line 542">
                <a:extLst>
                  <a:ext uri="{FF2B5EF4-FFF2-40B4-BE49-F238E27FC236}">
                    <a16:creationId xmlns:a16="http://schemas.microsoft.com/office/drawing/2014/main" id="{F7ED0407-9E37-571C-5623-C397A84532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23" y="3272"/>
                <a:ext cx="5" cy="1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8" name="Line 543">
                <a:extLst>
                  <a:ext uri="{FF2B5EF4-FFF2-40B4-BE49-F238E27FC236}">
                    <a16:creationId xmlns:a16="http://schemas.microsoft.com/office/drawing/2014/main" id="{BCBD1405-AF2F-773E-1E55-516DB19987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36" y="3228"/>
                <a:ext cx="9" cy="2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9" name="Line 544">
                <a:extLst>
                  <a:ext uri="{FF2B5EF4-FFF2-40B4-BE49-F238E27FC236}">
                    <a16:creationId xmlns:a16="http://schemas.microsoft.com/office/drawing/2014/main" id="{5212D9B3-71F6-B058-17AD-09E7242303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54" y="3184"/>
                <a:ext cx="8" cy="2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0" name="Line 545">
                <a:extLst>
                  <a:ext uri="{FF2B5EF4-FFF2-40B4-BE49-F238E27FC236}">
                    <a16:creationId xmlns:a16="http://schemas.microsoft.com/office/drawing/2014/main" id="{B7988195-6D7B-B22B-0B0C-3609BFFA9D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71" y="3140"/>
                <a:ext cx="8" cy="2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1" name="Line 546">
                <a:extLst>
                  <a:ext uri="{FF2B5EF4-FFF2-40B4-BE49-F238E27FC236}">
                    <a16:creationId xmlns:a16="http://schemas.microsoft.com/office/drawing/2014/main" id="{D48D41D9-EEB5-E6EF-F9C9-26159ACD5F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88" y="3103"/>
                <a:ext cx="6" cy="1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2" name="Line 547">
                <a:extLst>
                  <a:ext uri="{FF2B5EF4-FFF2-40B4-BE49-F238E27FC236}">
                    <a16:creationId xmlns:a16="http://schemas.microsoft.com/office/drawing/2014/main" id="{6E7A3154-64A0-681D-61BD-5C07323AAE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94" y="3096"/>
                <a:ext cx="1" cy="7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3" name="Line 548">
                <a:extLst>
                  <a:ext uri="{FF2B5EF4-FFF2-40B4-BE49-F238E27FC236}">
                    <a16:creationId xmlns:a16="http://schemas.microsoft.com/office/drawing/2014/main" id="{5A43D641-F49E-8908-20EC-82D162F894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99" y="3050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4" name="Line 549">
                <a:extLst>
                  <a:ext uri="{FF2B5EF4-FFF2-40B4-BE49-F238E27FC236}">
                    <a16:creationId xmlns:a16="http://schemas.microsoft.com/office/drawing/2014/main" id="{540670B6-2449-3FAE-0CF3-8F7B96336F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08" y="3003"/>
                <a:ext cx="4" cy="2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5" name="Line 550">
                <a:extLst>
                  <a:ext uri="{FF2B5EF4-FFF2-40B4-BE49-F238E27FC236}">
                    <a16:creationId xmlns:a16="http://schemas.microsoft.com/office/drawing/2014/main" id="{21EBDF3D-5DCA-2843-9678-56DA7F9FC5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16" y="2957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6" name="Line 551">
                <a:extLst>
                  <a:ext uri="{FF2B5EF4-FFF2-40B4-BE49-F238E27FC236}">
                    <a16:creationId xmlns:a16="http://schemas.microsoft.com/office/drawing/2014/main" id="{866168A7-E2CE-B5D7-414B-7A4153A32C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24" y="2922"/>
                <a:ext cx="3" cy="1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7" name="Line 552">
                <a:extLst>
                  <a:ext uri="{FF2B5EF4-FFF2-40B4-BE49-F238E27FC236}">
                    <a16:creationId xmlns:a16="http://schemas.microsoft.com/office/drawing/2014/main" id="{790287C4-3652-4CAD-010A-E9FE2CBC34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27" y="2911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8" name="Line 553">
                <a:extLst>
                  <a:ext uri="{FF2B5EF4-FFF2-40B4-BE49-F238E27FC236}">
                    <a16:creationId xmlns:a16="http://schemas.microsoft.com/office/drawing/2014/main" id="{32C237CA-F592-3A54-40C0-28E63178B4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31" y="2864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9" name="Line 554">
                <a:extLst>
                  <a:ext uri="{FF2B5EF4-FFF2-40B4-BE49-F238E27FC236}">
                    <a16:creationId xmlns:a16="http://schemas.microsoft.com/office/drawing/2014/main" id="{F0A604E1-3055-F6F0-EE9B-8D2C9C3762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37" y="2818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0" name="Line 555">
                <a:extLst>
                  <a:ext uri="{FF2B5EF4-FFF2-40B4-BE49-F238E27FC236}">
                    <a16:creationId xmlns:a16="http://schemas.microsoft.com/office/drawing/2014/main" id="{351A74E6-FB7F-FF17-B041-8BCF3EFD52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43" y="2771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1" name="Line 556">
                <a:extLst>
                  <a:ext uri="{FF2B5EF4-FFF2-40B4-BE49-F238E27FC236}">
                    <a16:creationId xmlns:a16="http://schemas.microsoft.com/office/drawing/2014/main" id="{8B5FDC44-DD4F-CFFD-FCF0-7CB4B4CA46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49" y="2724"/>
                <a:ext cx="3" cy="2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2" name="Line 557">
                <a:extLst>
                  <a:ext uri="{FF2B5EF4-FFF2-40B4-BE49-F238E27FC236}">
                    <a16:creationId xmlns:a16="http://schemas.microsoft.com/office/drawing/2014/main" id="{31FF3EE6-9978-FB2C-AD44-15BA0DDA8D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55" y="2678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3" name="Freeform 558">
                <a:extLst>
                  <a:ext uri="{FF2B5EF4-FFF2-40B4-BE49-F238E27FC236}">
                    <a16:creationId xmlns:a16="http://schemas.microsoft.com/office/drawing/2014/main" id="{D0894132-86FB-307C-DD7C-F012F8900C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3782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4" name="Freeform 559">
                <a:extLst>
                  <a:ext uri="{FF2B5EF4-FFF2-40B4-BE49-F238E27FC236}">
                    <a16:creationId xmlns:a16="http://schemas.microsoft.com/office/drawing/2014/main" id="{0F4286CF-41A1-A1C4-4296-BC5B2326B9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3800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5" name="Freeform 560">
                <a:extLst>
                  <a:ext uri="{FF2B5EF4-FFF2-40B4-BE49-F238E27FC236}">
                    <a16:creationId xmlns:a16="http://schemas.microsoft.com/office/drawing/2014/main" id="{A8709539-2F38-C936-3D0E-399EE03768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7" y="379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6" name="Freeform 561">
                <a:extLst>
                  <a:ext uri="{FF2B5EF4-FFF2-40B4-BE49-F238E27FC236}">
                    <a16:creationId xmlns:a16="http://schemas.microsoft.com/office/drawing/2014/main" id="{87CC3C64-0AC1-3A59-FC97-9526D6FD0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7" y="379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7" name="Freeform 562">
                <a:extLst>
                  <a:ext uri="{FF2B5EF4-FFF2-40B4-BE49-F238E27FC236}">
                    <a16:creationId xmlns:a16="http://schemas.microsoft.com/office/drawing/2014/main" id="{4B61FD0B-63CB-03CE-2074-164B1B9F5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380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8" name="Freeform 563">
                <a:extLst>
                  <a:ext uri="{FF2B5EF4-FFF2-40B4-BE49-F238E27FC236}">
                    <a16:creationId xmlns:a16="http://schemas.microsoft.com/office/drawing/2014/main" id="{00AC94FB-5CD8-7B2E-A46C-B3CC912E54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381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9" name="Freeform 564">
                <a:extLst>
                  <a:ext uri="{FF2B5EF4-FFF2-40B4-BE49-F238E27FC236}">
                    <a16:creationId xmlns:a16="http://schemas.microsoft.com/office/drawing/2014/main" id="{AA291BFD-3925-0541-A55C-6D18B99163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3797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0" name="Freeform 565">
                <a:extLst>
                  <a:ext uri="{FF2B5EF4-FFF2-40B4-BE49-F238E27FC236}">
                    <a16:creationId xmlns:a16="http://schemas.microsoft.com/office/drawing/2014/main" id="{A940680D-131F-61B3-ECF4-F72D259C4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7" y="3788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1" name="Freeform 566">
                <a:extLst>
                  <a:ext uri="{FF2B5EF4-FFF2-40B4-BE49-F238E27FC236}">
                    <a16:creationId xmlns:a16="http://schemas.microsoft.com/office/drawing/2014/main" id="{E16979F1-23F2-BFB8-3529-3266AA0CA5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7" y="378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2" name="Freeform 567">
                <a:extLst>
                  <a:ext uri="{FF2B5EF4-FFF2-40B4-BE49-F238E27FC236}">
                    <a16:creationId xmlns:a16="http://schemas.microsoft.com/office/drawing/2014/main" id="{8DD023A2-EFE6-286A-6305-C4D20EDDB8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0" y="3808"/>
                <a:ext cx="33" cy="30"/>
              </a:xfrm>
              <a:custGeom>
                <a:avLst/>
                <a:gdLst>
                  <a:gd name="T0" fmla="*/ 16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6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6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3" name="Freeform 568">
                <a:extLst>
                  <a:ext uri="{FF2B5EF4-FFF2-40B4-BE49-F238E27FC236}">
                    <a16:creationId xmlns:a16="http://schemas.microsoft.com/office/drawing/2014/main" id="{F8B3021D-89FC-125D-68F4-B81BA4ACC7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0" y="3806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4" name="Freeform 569">
                <a:extLst>
                  <a:ext uri="{FF2B5EF4-FFF2-40B4-BE49-F238E27FC236}">
                    <a16:creationId xmlns:a16="http://schemas.microsoft.com/office/drawing/2014/main" id="{DC6CF088-CF48-A856-ACD2-EB0F009FF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2" y="381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5" name="Freeform 570">
                <a:extLst>
                  <a:ext uri="{FF2B5EF4-FFF2-40B4-BE49-F238E27FC236}">
                    <a16:creationId xmlns:a16="http://schemas.microsoft.com/office/drawing/2014/main" id="{AF4665B2-27AB-5361-6E90-ECC0ABE69D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8" y="379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6" name="Freeform 571">
                <a:extLst>
                  <a:ext uri="{FF2B5EF4-FFF2-40B4-BE49-F238E27FC236}">
                    <a16:creationId xmlns:a16="http://schemas.microsoft.com/office/drawing/2014/main" id="{C6C63237-E8DA-6C95-8931-41517BA46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1" y="380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7" name="Freeform 572">
                <a:extLst>
                  <a:ext uri="{FF2B5EF4-FFF2-40B4-BE49-F238E27FC236}">
                    <a16:creationId xmlns:a16="http://schemas.microsoft.com/office/drawing/2014/main" id="{2022D500-7BFD-976D-77EF-6BC0B067A4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1" y="3801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8" name="Freeform 573">
                <a:extLst>
                  <a:ext uri="{FF2B5EF4-FFF2-40B4-BE49-F238E27FC236}">
                    <a16:creationId xmlns:a16="http://schemas.microsoft.com/office/drawing/2014/main" id="{E82C9C95-DF37-DD74-F0E9-3BF548A17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1" y="379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9" name="Freeform 574">
                <a:extLst>
                  <a:ext uri="{FF2B5EF4-FFF2-40B4-BE49-F238E27FC236}">
                    <a16:creationId xmlns:a16="http://schemas.microsoft.com/office/drawing/2014/main" id="{315349BE-455C-6C82-8A07-7BCAB21CE1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3818"/>
                <a:ext cx="33" cy="30"/>
              </a:xfrm>
              <a:custGeom>
                <a:avLst/>
                <a:gdLst>
                  <a:gd name="T0" fmla="*/ 16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6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6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0" name="Freeform 575">
                <a:extLst>
                  <a:ext uri="{FF2B5EF4-FFF2-40B4-BE49-F238E27FC236}">
                    <a16:creationId xmlns:a16="http://schemas.microsoft.com/office/drawing/2014/main" id="{D99EE2C7-A490-F981-587D-BED6FEE55A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3801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1" name="Freeform 576">
                <a:extLst>
                  <a:ext uri="{FF2B5EF4-FFF2-40B4-BE49-F238E27FC236}">
                    <a16:creationId xmlns:a16="http://schemas.microsoft.com/office/drawing/2014/main" id="{13566B82-4C4B-6394-9DEC-8CC94EEB34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3792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2" name="Freeform 577">
                <a:extLst>
                  <a:ext uri="{FF2B5EF4-FFF2-40B4-BE49-F238E27FC236}">
                    <a16:creationId xmlns:a16="http://schemas.microsoft.com/office/drawing/2014/main" id="{9875DC5B-5FD7-6ADE-69F0-DD1F90D1FF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3794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3" name="Freeform 578">
                <a:extLst>
                  <a:ext uri="{FF2B5EF4-FFF2-40B4-BE49-F238E27FC236}">
                    <a16:creationId xmlns:a16="http://schemas.microsoft.com/office/drawing/2014/main" id="{0E5A8C0E-4EEB-F8E3-2888-59B0F880B6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3801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4" name="Freeform 579">
                <a:extLst>
                  <a:ext uri="{FF2B5EF4-FFF2-40B4-BE49-F238E27FC236}">
                    <a16:creationId xmlns:a16="http://schemas.microsoft.com/office/drawing/2014/main" id="{57CED52E-D2FA-5BDB-9AD4-D85BF9F2CC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3" y="381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5" name="Freeform 580">
                <a:extLst>
                  <a:ext uri="{FF2B5EF4-FFF2-40B4-BE49-F238E27FC236}">
                    <a16:creationId xmlns:a16="http://schemas.microsoft.com/office/drawing/2014/main" id="{262A072C-421B-2C57-4246-FD91E9F76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382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6" name="Freeform 581">
                <a:extLst>
                  <a:ext uri="{FF2B5EF4-FFF2-40B4-BE49-F238E27FC236}">
                    <a16:creationId xmlns:a16="http://schemas.microsoft.com/office/drawing/2014/main" id="{98B8E231-E885-5CF4-50DA-004854337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3801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7" name="Freeform 582">
                <a:extLst>
                  <a:ext uri="{FF2B5EF4-FFF2-40B4-BE49-F238E27FC236}">
                    <a16:creationId xmlns:a16="http://schemas.microsoft.com/office/drawing/2014/main" id="{68100291-DCDE-7BAC-224C-9CEA16A11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7" y="381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8" name="Freeform 583">
                <a:extLst>
                  <a:ext uri="{FF2B5EF4-FFF2-40B4-BE49-F238E27FC236}">
                    <a16:creationId xmlns:a16="http://schemas.microsoft.com/office/drawing/2014/main" id="{7A1D0171-7DA3-47AE-A102-1CBFF4982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0" y="3801"/>
                <a:ext cx="33" cy="30"/>
              </a:xfrm>
              <a:custGeom>
                <a:avLst/>
                <a:gdLst>
                  <a:gd name="T0" fmla="*/ 17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7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7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9" name="Freeform 584">
                <a:extLst>
                  <a:ext uri="{FF2B5EF4-FFF2-40B4-BE49-F238E27FC236}">
                    <a16:creationId xmlns:a16="http://schemas.microsoft.com/office/drawing/2014/main" id="{2404DC5F-59BC-C675-7A3A-AC81788ED6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" y="3817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0" name="Freeform 585">
                <a:extLst>
                  <a:ext uri="{FF2B5EF4-FFF2-40B4-BE49-F238E27FC236}">
                    <a16:creationId xmlns:a16="http://schemas.microsoft.com/office/drawing/2014/main" id="{37CEBC82-B6D5-C477-0C89-684A0441F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" y="3810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1" name="Freeform 586">
                <a:extLst>
                  <a:ext uri="{FF2B5EF4-FFF2-40B4-BE49-F238E27FC236}">
                    <a16:creationId xmlns:a16="http://schemas.microsoft.com/office/drawing/2014/main" id="{113FB0EA-632B-FD65-1A48-ED65D9D845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5" y="380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2" name="Freeform 587">
                <a:extLst>
                  <a:ext uri="{FF2B5EF4-FFF2-40B4-BE49-F238E27FC236}">
                    <a16:creationId xmlns:a16="http://schemas.microsoft.com/office/drawing/2014/main" id="{0BA6CF4C-8FD6-BB75-5801-FFCC84F2B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8" y="3801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3" name="Freeform 588">
                <a:extLst>
                  <a:ext uri="{FF2B5EF4-FFF2-40B4-BE49-F238E27FC236}">
                    <a16:creationId xmlns:a16="http://schemas.microsoft.com/office/drawing/2014/main" id="{7620E298-AE7F-49A0-A216-2995C62287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1" y="3813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4" name="Freeform 589">
                <a:extLst>
                  <a:ext uri="{FF2B5EF4-FFF2-40B4-BE49-F238E27FC236}">
                    <a16:creationId xmlns:a16="http://schemas.microsoft.com/office/drawing/2014/main" id="{22F54606-1A3F-948C-94E4-AAA1643CE3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3805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5" name="Freeform 590">
                <a:extLst>
                  <a:ext uri="{FF2B5EF4-FFF2-40B4-BE49-F238E27FC236}">
                    <a16:creationId xmlns:a16="http://schemas.microsoft.com/office/drawing/2014/main" id="{66BE532C-3C7B-A726-C352-A82120AA9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" y="379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6" name="Freeform 591">
                <a:extLst>
                  <a:ext uri="{FF2B5EF4-FFF2-40B4-BE49-F238E27FC236}">
                    <a16:creationId xmlns:a16="http://schemas.microsoft.com/office/drawing/2014/main" id="{98FF6BBA-5454-806B-1F88-236A3E3BF6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" y="379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7" name="Freeform 592">
                <a:extLst>
                  <a:ext uri="{FF2B5EF4-FFF2-40B4-BE49-F238E27FC236}">
                    <a16:creationId xmlns:a16="http://schemas.microsoft.com/office/drawing/2014/main" id="{553EB84B-F04A-CBC5-6F14-666DF3031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" y="3795"/>
                <a:ext cx="33" cy="30"/>
              </a:xfrm>
              <a:custGeom>
                <a:avLst/>
                <a:gdLst>
                  <a:gd name="T0" fmla="*/ 17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7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7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8" name="Freeform 593">
                <a:extLst>
                  <a:ext uri="{FF2B5EF4-FFF2-40B4-BE49-F238E27FC236}">
                    <a16:creationId xmlns:a16="http://schemas.microsoft.com/office/drawing/2014/main" id="{FD08B45A-FF16-5261-515D-E099872B6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8" y="3793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9" name="Freeform 594">
                <a:extLst>
                  <a:ext uri="{FF2B5EF4-FFF2-40B4-BE49-F238E27FC236}">
                    <a16:creationId xmlns:a16="http://schemas.microsoft.com/office/drawing/2014/main" id="{F0206402-42AE-0315-59CB-51E6C644F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0" y="379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0" name="Freeform 595">
                <a:extLst>
                  <a:ext uri="{FF2B5EF4-FFF2-40B4-BE49-F238E27FC236}">
                    <a16:creationId xmlns:a16="http://schemas.microsoft.com/office/drawing/2014/main" id="{D808D06D-BA01-56D2-5608-2A408AD6CC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3" y="381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1" name="Freeform 596">
                <a:extLst>
                  <a:ext uri="{FF2B5EF4-FFF2-40B4-BE49-F238E27FC236}">
                    <a16:creationId xmlns:a16="http://schemas.microsoft.com/office/drawing/2014/main" id="{3382DE8E-939F-12A5-E215-68DD2416A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6" y="378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2" name="Freeform 597">
                <a:extLst>
                  <a:ext uri="{FF2B5EF4-FFF2-40B4-BE49-F238E27FC236}">
                    <a16:creationId xmlns:a16="http://schemas.microsoft.com/office/drawing/2014/main" id="{E69CD7C8-9515-F53A-C037-43D25EC4E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66" y="379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3" name="Freeform 598">
                <a:extLst>
                  <a:ext uri="{FF2B5EF4-FFF2-40B4-BE49-F238E27FC236}">
                    <a16:creationId xmlns:a16="http://schemas.microsoft.com/office/drawing/2014/main" id="{518D2F42-780F-BA15-7928-274C76E772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" y="3788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4" name="Freeform 599">
                <a:extLst>
                  <a:ext uri="{FF2B5EF4-FFF2-40B4-BE49-F238E27FC236}">
                    <a16:creationId xmlns:a16="http://schemas.microsoft.com/office/drawing/2014/main" id="{BEDE70DF-28E4-F593-6261-A15A076C8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379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5" name="Freeform 600">
                <a:extLst>
                  <a:ext uri="{FF2B5EF4-FFF2-40B4-BE49-F238E27FC236}">
                    <a16:creationId xmlns:a16="http://schemas.microsoft.com/office/drawing/2014/main" id="{3097E6DE-8975-8C51-986F-AE58F43E71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3" y="3776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6" name="Freeform 601">
                <a:extLst>
                  <a:ext uri="{FF2B5EF4-FFF2-40B4-BE49-F238E27FC236}">
                    <a16:creationId xmlns:a16="http://schemas.microsoft.com/office/drawing/2014/main" id="{1ACB5121-90CD-6C9D-6443-2FFCF4A941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3" y="3779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7" name="Freeform 602">
                <a:extLst>
                  <a:ext uri="{FF2B5EF4-FFF2-40B4-BE49-F238E27FC236}">
                    <a16:creationId xmlns:a16="http://schemas.microsoft.com/office/drawing/2014/main" id="{4A1F8D14-1873-6747-303D-AA914720F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6" y="3769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8" name="Freeform 603">
                <a:extLst>
                  <a:ext uri="{FF2B5EF4-FFF2-40B4-BE49-F238E27FC236}">
                    <a16:creationId xmlns:a16="http://schemas.microsoft.com/office/drawing/2014/main" id="{D02F36C6-C5E5-F281-50A2-56B6A1CD9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8" y="376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9" name="Freeform 604">
                <a:extLst>
                  <a:ext uri="{FF2B5EF4-FFF2-40B4-BE49-F238E27FC236}">
                    <a16:creationId xmlns:a16="http://schemas.microsoft.com/office/drawing/2014/main" id="{A80E9275-07AD-BD0A-B64D-ECEE0392E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372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0" name="Freeform 605">
                <a:extLst>
                  <a:ext uri="{FF2B5EF4-FFF2-40B4-BE49-F238E27FC236}">
                    <a16:creationId xmlns:a16="http://schemas.microsoft.com/office/drawing/2014/main" id="{6124B691-A4D8-EE72-7967-DE595EE44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9" y="372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1" name="Freeform 606">
                <a:extLst>
                  <a:ext uri="{FF2B5EF4-FFF2-40B4-BE49-F238E27FC236}">
                    <a16:creationId xmlns:a16="http://schemas.microsoft.com/office/drawing/2014/main" id="{48FBFE96-F347-C5B5-2C0D-C58762048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3670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4" name="Group 808">
              <a:extLst>
                <a:ext uri="{FF2B5EF4-FFF2-40B4-BE49-F238E27FC236}">
                  <a16:creationId xmlns:a16="http://schemas.microsoft.com/office/drawing/2014/main" id="{5C8639A8-8386-4C2E-2CA8-50BD5CF5E0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0" y="2647"/>
              <a:ext cx="1896" cy="1162"/>
              <a:chOff x="5380" y="2647"/>
              <a:chExt cx="1896" cy="1162"/>
            </a:xfrm>
          </p:grpSpPr>
          <p:sp>
            <p:nvSpPr>
              <p:cNvPr id="1262" name="Freeform 608">
                <a:extLst>
                  <a:ext uri="{FF2B5EF4-FFF2-40B4-BE49-F238E27FC236}">
                    <a16:creationId xmlns:a16="http://schemas.microsoft.com/office/drawing/2014/main" id="{3AA08842-5A42-96C4-0E66-8222C1D1D0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362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3" name="Freeform 609">
                <a:extLst>
                  <a:ext uri="{FF2B5EF4-FFF2-40B4-BE49-F238E27FC236}">
                    <a16:creationId xmlns:a16="http://schemas.microsoft.com/office/drawing/2014/main" id="{7EA54F2B-1BC1-F194-8C36-5A911290D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359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4" name="Freeform 610">
                <a:extLst>
                  <a:ext uri="{FF2B5EF4-FFF2-40B4-BE49-F238E27FC236}">
                    <a16:creationId xmlns:a16="http://schemas.microsoft.com/office/drawing/2014/main" id="{C13F7A83-D592-B31D-2611-515023BB1D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3593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5" name="Freeform 611">
                <a:extLst>
                  <a:ext uri="{FF2B5EF4-FFF2-40B4-BE49-F238E27FC236}">
                    <a16:creationId xmlns:a16="http://schemas.microsoft.com/office/drawing/2014/main" id="{688B0D96-4A05-ED46-2224-B85ED5C96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3384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6" name="Freeform 612">
                <a:extLst>
                  <a:ext uri="{FF2B5EF4-FFF2-40B4-BE49-F238E27FC236}">
                    <a16:creationId xmlns:a16="http://schemas.microsoft.com/office/drawing/2014/main" id="{B0A7E934-A65F-6563-48FB-5240316DB6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3265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7" name="Freeform 613">
                <a:extLst>
                  <a:ext uri="{FF2B5EF4-FFF2-40B4-BE49-F238E27FC236}">
                    <a16:creationId xmlns:a16="http://schemas.microsoft.com/office/drawing/2014/main" id="{60647921-AB0A-49DC-2037-D77AC1884E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3083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8" name="Freeform 614">
                <a:extLst>
                  <a:ext uri="{FF2B5EF4-FFF2-40B4-BE49-F238E27FC236}">
                    <a16:creationId xmlns:a16="http://schemas.microsoft.com/office/drawing/2014/main" id="{8D481F03-F72A-05D3-1886-9E85FA5A93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" y="290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9" name="Freeform 615">
                <a:extLst>
                  <a:ext uri="{FF2B5EF4-FFF2-40B4-BE49-F238E27FC236}">
                    <a16:creationId xmlns:a16="http://schemas.microsoft.com/office/drawing/2014/main" id="{82C78907-8DBB-B975-1C50-EBE7AAFB91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3" y="2647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0" name="Line 616">
                <a:extLst>
                  <a:ext uri="{FF2B5EF4-FFF2-40B4-BE49-F238E27FC236}">
                    <a16:creationId xmlns:a16="http://schemas.microsoft.com/office/drawing/2014/main" id="{63F5D2D5-0A84-B049-210D-0C6D66980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796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1" name="Line 617">
                <a:extLst>
                  <a:ext uri="{FF2B5EF4-FFF2-40B4-BE49-F238E27FC236}">
                    <a16:creationId xmlns:a16="http://schemas.microsoft.com/office/drawing/2014/main" id="{CF7621CE-B55E-7270-F347-62EECC8369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2" y="3797"/>
                <a:ext cx="14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2" name="Line 618">
                <a:extLst>
                  <a:ext uri="{FF2B5EF4-FFF2-40B4-BE49-F238E27FC236}">
                    <a16:creationId xmlns:a16="http://schemas.microsoft.com/office/drawing/2014/main" id="{28131CE0-F8A1-D030-6A29-076A49B6AA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396" y="3802"/>
                <a:ext cx="5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3" name="Line 619">
                <a:extLst>
                  <a:ext uri="{FF2B5EF4-FFF2-40B4-BE49-F238E27FC236}">
                    <a16:creationId xmlns:a16="http://schemas.microsoft.com/office/drawing/2014/main" id="{583C67D4-FB4E-32A7-83FB-02AFE9887D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01" y="3802"/>
                <a:ext cx="1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4" name="Line 620">
                <a:extLst>
                  <a:ext uri="{FF2B5EF4-FFF2-40B4-BE49-F238E27FC236}">
                    <a16:creationId xmlns:a16="http://schemas.microsoft.com/office/drawing/2014/main" id="{794222FF-A0F6-F1D3-B5C2-13585850A9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19" y="3789"/>
                <a:ext cx="2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5" name="Line 621">
                <a:extLst>
                  <a:ext uri="{FF2B5EF4-FFF2-40B4-BE49-F238E27FC236}">
                    <a16:creationId xmlns:a16="http://schemas.microsoft.com/office/drawing/2014/main" id="{CDAAE2EE-E366-41C2-1723-6FF393419A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1" y="3789"/>
                <a:ext cx="5" cy="1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6" name="Line 622">
                <a:extLst>
                  <a:ext uri="{FF2B5EF4-FFF2-40B4-BE49-F238E27FC236}">
                    <a16:creationId xmlns:a16="http://schemas.microsoft.com/office/drawing/2014/main" id="{74461AF5-FB15-B527-000F-F571E55252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26" y="3802"/>
                <a:ext cx="0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7" name="Line 623">
                <a:extLst>
                  <a:ext uri="{FF2B5EF4-FFF2-40B4-BE49-F238E27FC236}">
                    <a16:creationId xmlns:a16="http://schemas.microsoft.com/office/drawing/2014/main" id="{50A824AA-DE33-10DA-BBE5-F416E19398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6" y="3802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8" name="Line 624">
                <a:extLst>
                  <a:ext uri="{FF2B5EF4-FFF2-40B4-BE49-F238E27FC236}">
                    <a16:creationId xmlns:a16="http://schemas.microsoft.com/office/drawing/2014/main" id="{E9D42282-DCD4-9B4E-1556-8B97BA4F7B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52" y="3804"/>
                <a:ext cx="1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9" name="Line 625">
                <a:extLst>
                  <a:ext uri="{FF2B5EF4-FFF2-40B4-BE49-F238E27FC236}">
                    <a16:creationId xmlns:a16="http://schemas.microsoft.com/office/drawing/2014/main" id="{5F121357-BC16-2B75-E471-8FF35DD7CE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53" y="3791"/>
                <a:ext cx="6" cy="1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0" name="Line 626">
                <a:extLst>
                  <a:ext uri="{FF2B5EF4-FFF2-40B4-BE49-F238E27FC236}">
                    <a16:creationId xmlns:a16="http://schemas.microsoft.com/office/drawing/2014/main" id="{A5CCE6A5-5D70-F1B5-DE7B-5627A0472B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59" y="3791"/>
                <a:ext cx="5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1" name="Line 627">
                <a:extLst>
                  <a:ext uri="{FF2B5EF4-FFF2-40B4-BE49-F238E27FC236}">
                    <a16:creationId xmlns:a16="http://schemas.microsoft.com/office/drawing/2014/main" id="{2B0A2E0F-754F-2AC0-90A8-A5ECEDB4B7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5" y="3798"/>
                <a:ext cx="3" cy="8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2" name="Line 628">
                <a:extLst>
                  <a:ext uri="{FF2B5EF4-FFF2-40B4-BE49-F238E27FC236}">
                    <a16:creationId xmlns:a16="http://schemas.microsoft.com/office/drawing/2014/main" id="{EB95437E-98DD-2E63-D474-35D7F8841E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78" y="3796"/>
                <a:ext cx="8" cy="1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3" name="Line 629">
                <a:extLst>
                  <a:ext uri="{FF2B5EF4-FFF2-40B4-BE49-F238E27FC236}">
                    <a16:creationId xmlns:a16="http://schemas.microsoft.com/office/drawing/2014/main" id="{C9A4DA2A-D42D-2A9E-7E29-2F8A481687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86" y="3795"/>
                <a:ext cx="0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4" name="Line 630">
                <a:extLst>
                  <a:ext uri="{FF2B5EF4-FFF2-40B4-BE49-F238E27FC236}">
                    <a16:creationId xmlns:a16="http://schemas.microsoft.com/office/drawing/2014/main" id="{980468F8-BC51-E33E-AD67-E0C65AC62E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86" y="3795"/>
                <a:ext cx="1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5" name="Line 631">
                <a:extLst>
                  <a:ext uri="{FF2B5EF4-FFF2-40B4-BE49-F238E27FC236}">
                    <a16:creationId xmlns:a16="http://schemas.microsoft.com/office/drawing/2014/main" id="{D98E8ECB-D5B4-A292-C182-98313E33E6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0" y="3790"/>
                <a:ext cx="0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6" name="Line 632">
                <a:extLst>
                  <a:ext uri="{FF2B5EF4-FFF2-40B4-BE49-F238E27FC236}">
                    <a16:creationId xmlns:a16="http://schemas.microsoft.com/office/drawing/2014/main" id="{22DBCFFC-7ED4-74F3-C1DD-88A679BF27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0" y="3790"/>
                <a:ext cx="11" cy="8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7" name="Line 633">
                <a:extLst>
                  <a:ext uri="{FF2B5EF4-FFF2-40B4-BE49-F238E27FC236}">
                    <a16:creationId xmlns:a16="http://schemas.microsoft.com/office/drawing/2014/main" id="{6957755F-296F-B92C-C3CE-FF6462222B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11" y="3798"/>
                <a:ext cx="3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8" name="Line 634">
                <a:extLst>
                  <a:ext uri="{FF2B5EF4-FFF2-40B4-BE49-F238E27FC236}">
                    <a16:creationId xmlns:a16="http://schemas.microsoft.com/office/drawing/2014/main" id="{A1210FB7-5F31-2043-3792-624C5BF345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31" y="3790"/>
                <a:ext cx="7" cy="1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9" name="Line 635">
                <a:extLst>
                  <a:ext uri="{FF2B5EF4-FFF2-40B4-BE49-F238E27FC236}">
                    <a16:creationId xmlns:a16="http://schemas.microsoft.com/office/drawing/2014/main" id="{702E54FB-F97C-800A-30B0-C03BF13D2A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38" y="3799"/>
                <a:ext cx="0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0" name="Line 636">
                <a:extLst>
                  <a:ext uri="{FF2B5EF4-FFF2-40B4-BE49-F238E27FC236}">
                    <a16:creationId xmlns:a16="http://schemas.microsoft.com/office/drawing/2014/main" id="{E0FB0108-44A2-15A8-B1C9-66FBAA7C94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38" y="3794"/>
                <a:ext cx="5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1" name="Line 637">
                <a:extLst>
                  <a:ext uri="{FF2B5EF4-FFF2-40B4-BE49-F238E27FC236}">
                    <a16:creationId xmlns:a16="http://schemas.microsoft.com/office/drawing/2014/main" id="{E9A67C96-5CAD-58C7-E899-F0E051F47B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3" y="3794"/>
                <a:ext cx="2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2" name="Line 638">
                <a:extLst>
                  <a:ext uri="{FF2B5EF4-FFF2-40B4-BE49-F238E27FC236}">
                    <a16:creationId xmlns:a16="http://schemas.microsoft.com/office/drawing/2014/main" id="{8A9A04D5-BE4D-8F88-BE5E-FAEC75545B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68" y="379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3" name="Line 639">
                <a:extLst>
                  <a:ext uri="{FF2B5EF4-FFF2-40B4-BE49-F238E27FC236}">
                    <a16:creationId xmlns:a16="http://schemas.microsoft.com/office/drawing/2014/main" id="{9A3543CD-DE01-03C0-F9F5-034EA1267A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68" y="3798"/>
                <a:ext cx="8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4" name="Line 640">
                <a:extLst>
                  <a:ext uri="{FF2B5EF4-FFF2-40B4-BE49-F238E27FC236}">
                    <a16:creationId xmlns:a16="http://schemas.microsoft.com/office/drawing/2014/main" id="{7791DE3E-E183-6B97-4CA7-C4C7112A96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76" y="3797"/>
                <a:ext cx="6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5" name="Line 641">
                <a:extLst>
                  <a:ext uri="{FF2B5EF4-FFF2-40B4-BE49-F238E27FC236}">
                    <a16:creationId xmlns:a16="http://schemas.microsoft.com/office/drawing/2014/main" id="{66E2A91C-C078-FD55-60FA-59926C05CF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82" y="3797"/>
                <a:ext cx="7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6" name="Line 642">
                <a:extLst>
                  <a:ext uri="{FF2B5EF4-FFF2-40B4-BE49-F238E27FC236}">
                    <a16:creationId xmlns:a16="http://schemas.microsoft.com/office/drawing/2014/main" id="{545AC844-50D6-AFE6-580A-B27968BDAD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05" y="3803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7" name="Line 643">
                <a:extLst>
                  <a:ext uri="{FF2B5EF4-FFF2-40B4-BE49-F238E27FC236}">
                    <a16:creationId xmlns:a16="http://schemas.microsoft.com/office/drawing/2014/main" id="{85174D76-9AD3-D5AE-8AED-7EB7B44231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09" y="3799"/>
                <a:ext cx="6" cy="7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8" name="Line 644">
                <a:extLst>
                  <a:ext uri="{FF2B5EF4-FFF2-40B4-BE49-F238E27FC236}">
                    <a16:creationId xmlns:a16="http://schemas.microsoft.com/office/drawing/2014/main" id="{A2BCA48C-13B8-D55F-DACB-A6EAD61B54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15" y="3791"/>
                <a:ext cx="4" cy="8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9" name="Line 645">
                <a:extLst>
                  <a:ext uri="{FF2B5EF4-FFF2-40B4-BE49-F238E27FC236}">
                    <a16:creationId xmlns:a16="http://schemas.microsoft.com/office/drawing/2014/main" id="{A8F641FC-40CD-509A-B1DA-EE885D3E9B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41" y="3793"/>
                <a:ext cx="6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0" name="Line 646">
                <a:extLst>
                  <a:ext uri="{FF2B5EF4-FFF2-40B4-BE49-F238E27FC236}">
                    <a16:creationId xmlns:a16="http://schemas.microsoft.com/office/drawing/2014/main" id="{EFC88661-2733-38B9-59E9-E1EEFA2816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47" y="3793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1" name="Line 647">
                <a:extLst>
                  <a:ext uri="{FF2B5EF4-FFF2-40B4-BE49-F238E27FC236}">
                    <a16:creationId xmlns:a16="http://schemas.microsoft.com/office/drawing/2014/main" id="{8EB6B824-22D1-FCCA-6FB0-46242A5610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3" y="3795"/>
                <a:ext cx="5" cy="7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2" name="Line 648">
                <a:extLst>
                  <a:ext uri="{FF2B5EF4-FFF2-40B4-BE49-F238E27FC236}">
                    <a16:creationId xmlns:a16="http://schemas.microsoft.com/office/drawing/2014/main" id="{DA4228F9-6329-DED3-4F32-5640E22AE9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58" y="3801"/>
                <a:ext cx="1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3" name="Line 649">
                <a:extLst>
                  <a:ext uri="{FF2B5EF4-FFF2-40B4-BE49-F238E27FC236}">
                    <a16:creationId xmlns:a16="http://schemas.microsoft.com/office/drawing/2014/main" id="{7EE96523-D0F0-319E-1E8B-8347BE8434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69" y="3794"/>
                <a:ext cx="3" cy="9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4" name="Line 650">
                <a:extLst>
                  <a:ext uri="{FF2B5EF4-FFF2-40B4-BE49-F238E27FC236}">
                    <a16:creationId xmlns:a16="http://schemas.microsoft.com/office/drawing/2014/main" id="{1B001852-62DD-4D2F-10E6-FACF080FED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72" y="3798"/>
                <a:ext cx="0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5" name="Line 651">
                <a:extLst>
                  <a:ext uri="{FF2B5EF4-FFF2-40B4-BE49-F238E27FC236}">
                    <a16:creationId xmlns:a16="http://schemas.microsoft.com/office/drawing/2014/main" id="{1E7A8471-2D1E-7AC3-FCE6-08C7145BD8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2" y="3798"/>
                <a:ext cx="10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6" name="Line 652">
                <a:extLst>
                  <a:ext uri="{FF2B5EF4-FFF2-40B4-BE49-F238E27FC236}">
                    <a16:creationId xmlns:a16="http://schemas.microsoft.com/office/drawing/2014/main" id="{99A568FB-4DF7-DD7D-0A23-7F15CFD1DD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96" y="3801"/>
                <a:ext cx="3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7" name="Line 653">
                <a:extLst>
                  <a:ext uri="{FF2B5EF4-FFF2-40B4-BE49-F238E27FC236}">
                    <a16:creationId xmlns:a16="http://schemas.microsoft.com/office/drawing/2014/main" id="{E7D6190A-1EAF-D5F2-A4A8-B049A5C35A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99" y="3801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8" name="Line 654">
                <a:extLst>
                  <a:ext uri="{FF2B5EF4-FFF2-40B4-BE49-F238E27FC236}">
                    <a16:creationId xmlns:a16="http://schemas.microsoft.com/office/drawing/2014/main" id="{4284BAB9-7F9D-431C-B4B2-2804CBCAEB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05" y="3798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9" name="Line 655">
                <a:extLst>
                  <a:ext uri="{FF2B5EF4-FFF2-40B4-BE49-F238E27FC236}">
                    <a16:creationId xmlns:a16="http://schemas.microsoft.com/office/drawing/2014/main" id="{1B07BEFF-DC8E-2855-5725-3E346443B1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10" y="3798"/>
                <a:ext cx="8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0" name="Line 656">
                <a:extLst>
                  <a:ext uri="{FF2B5EF4-FFF2-40B4-BE49-F238E27FC236}">
                    <a16:creationId xmlns:a16="http://schemas.microsoft.com/office/drawing/2014/main" id="{D35E161A-0D9D-180F-2B6A-06F6984031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37" y="3802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1" name="Line 657">
                <a:extLst>
                  <a:ext uri="{FF2B5EF4-FFF2-40B4-BE49-F238E27FC236}">
                    <a16:creationId xmlns:a16="http://schemas.microsoft.com/office/drawing/2014/main" id="{48CCF416-9295-02D8-11B5-D66E587E36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37" y="3798"/>
                <a:ext cx="6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2" name="Line 658">
                <a:extLst>
                  <a:ext uri="{FF2B5EF4-FFF2-40B4-BE49-F238E27FC236}">
                    <a16:creationId xmlns:a16="http://schemas.microsoft.com/office/drawing/2014/main" id="{C88AF7DF-8B02-A626-1C47-F8E8B6F18C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43" y="3798"/>
                <a:ext cx="5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3" name="Line 659">
                <a:extLst>
                  <a:ext uri="{FF2B5EF4-FFF2-40B4-BE49-F238E27FC236}">
                    <a16:creationId xmlns:a16="http://schemas.microsoft.com/office/drawing/2014/main" id="{43C21E93-BE11-100D-B552-8AD5F5B8DA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48" y="3798"/>
                <a:ext cx="11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4" name="Line 660">
                <a:extLst>
                  <a:ext uri="{FF2B5EF4-FFF2-40B4-BE49-F238E27FC236}">
                    <a16:creationId xmlns:a16="http://schemas.microsoft.com/office/drawing/2014/main" id="{C5C1A037-FAE4-B07A-CE55-515620D695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74" y="3794"/>
                <a:ext cx="2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5" name="Line 661">
                <a:extLst>
                  <a:ext uri="{FF2B5EF4-FFF2-40B4-BE49-F238E27FC236}">
                    <a16:creationId xmlns:a16="http://schemas.microsoft.com/office/drawing/2014/main" id="{8579EB9D-358B-DDB5-142D-A7553B4087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6" y="3794"/>
                <a:ext cx="5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6" name="Line 662">
                <a:extLst>
                  <a:ext uri="{FF2B5EF4-FFF2-40B4-BE49-F238E27FC236}">
                    <a16:creationId xmlns:a16="http://schemas.microsoft.com/office/drawing/2014/main" id="{B050D6BB-60F6-7B86-34C1-5942B32465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1" y="3800"/>
                <a:ext cx="8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7" name="Line 663">
                <a:extLst>
                  <a:ext uri="{FF2B5EF4-FFF2-40B4-BE49-F238E27FC236}">
                    <a16:creationId xmlns:a16="http://schemas.microsoft.com/office/drawing/2014/main" id="{9B9E0092-FC7E-2A9B-E252-447DC0DBE9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89" y="3804"/>
                <a:ext cx="1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8" name="Line 664">
                <a:extLst>
                  <a:ext uri="{FF2B5EF4-FFF2-40B4-BE49-F238E27FC236}">
                    <a16:creationId xmlns:a16="http://schemas.microsoft.com/office/drawing/2014/main" id="{A6FBD77F-6706-EACF-EBFE-DEC87AFF6C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00" y="3801"/>
                <a:ext cx="0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9" name="Line 665">
                <a:extLst>
                  <a:ext uri="{FF2B5EF4-FFF2-40B4-BE49-F238E27FC236}">
                    <a16:creationId xmlns:a16="http://schemas.microsoft.com/office/drawing/2014/main" id="{9FC93468-7187-E987-EFB0-B8DD032908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00" y="3793"/>
                <a:ext cx="9" cy="1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0" name="Line 666">
                <a:extLst>
                  <a:ext uri="{FF2B5EF4-FFF2-40B4-BE49-F238E27FC236}">
                    <a16:creationId xmlns:a16="http://schemas.microsoft.com/office/drawing/2014/main" id="{0C2BE074-920D-9855-3712-DEA273A8A2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09" y="3793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1" name="Line 667">
                <a:extLst>
                  <a:ext uri="{FF2B5EF4-FFF2-40B4-BE49-F238E27FC236}">
                    <a16:creationId xmlns:a16="http://schemas.microsoft.com/office/drawing/2014/main" id="{257AD6D4-F1AA-F2D9-21AE-CB35B0D0CA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14" y="3794"/>
                <a:ext cx="1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2" name="Line 668">
                <a:extLst>
                  <a:ext uri="{FF2B5EF4-FFF2-40B4-BE49-F238E27FC236}">
                    <a16:creationId xmlns:a16="http://schemas.microsoft.com/office/drawing/2014/main" id="{0954BB7E-4D6F-0B3A-3DD0-7A9807BC67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31" y="3787"/>
                <a:ext cx="2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3" name="Line 669">
                <a:extLst>
                  <a:ext uri="{FF2B5EF4-FFF2-40B4-BE49-F238E27FC236}">
                    <a16:creationId xmlns:a16="http://schemas.microsoft.com/office/drawing/2014/main" id="{1B0B7230-A4ED-DC8D-A15E-9ADA472B71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33" y="3789"/>
                <a:ext cx="6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4" name="Line 670">
                <a:extLst>
                  <a:ext uri="{FF2B5EF4-FFF2-40B4-BE49-F238E27FC236}">
                    <a16:creationId xmlns:a16="http://schemas.microsoft.com/office/drawing/2014/main" id="{D509ED15-C3EA-CAD3-8795-FB3EFEE2AA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39" y="3794"/>
                <a:ext cx="8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5" name="Line 671">
                <a:extLst>
                  <a:ext uri="{FF2B5EF4-FFF2-40B4-BE49-F238E27FC236}">
                    <a16:creationId xmlns:a16="http://schemas.microsoft.com/office/drawing/2014/main" id="{D54B7F20-5BDA-4DEE-5B72-D8EC3D0658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47" y="3796"/>
                <a:ext cx="5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6" name="Line 672">
                <a:extLst>
                  <a:ext uri="{FF2B5EF4-FFF2-40B4-BE49-F238E27FC236}">
                    <a16:creationId xmlns:a16="http://schemas.microsoft.com/office/drawing/2014/main" id="{A205D7A8-FD74-5CD0-A14B-C2D6A83250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73" y="3797"/>
                <a:ext cx="6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7" name="Line 673">
                <a:extLst>
                  <a:ext uri="{FF2B5EF4-FFF2-40B4-BE49-F238E27FC236}">
                    <a16:creationId xmlns:a16="http://schemas.microsoft.com/office/drawing/2014/main" id="{CE24CFFD-9E59-19F4-C0FB-812F773402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79" y="3790"/>
                <a:ext cx="6" cy="1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8" name="Line 674">
                <a:extLst>
                  <a:ext uri="{FF2B5EF4-FFF2-40B4-BE49-F238E27FC236}">
                    <a16:creationId xmlns:a16="http://schemas.microsoft.com/office/drawing/2014/main" id="{5CAF27FE-4BF8-1CCA-97DA-E644F5D5E5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85" y="3790"/>
                <a:ext cx="0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9" name="Line 675">
                <a:extLst>
                  <a:ext uri="{FF2B5EF4-FFF2-40B4-BE49-F238E27FC236}">
                    <a16:creationId xmlns:a16="http://schemas.microsoft.com/office/drawing/2014/main" id="{8DE5B4A2-B8CE-DBD5-5E95-77EFE82633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00" y="3796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0" name="Line 676">
                <a:extLst>
                  <a:ext uri="{FF2B5EF4-FFF2-40B4-BE49-F238E27FC236}">
                    <a16:creationId xmlns:a16="http://schemas.microsoft.com/office/drawing/2014/main" id="{06982968-B7DD-7384-8651-21434D0D31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4" y="3796"/>
                <a:ext cx="8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1" name="Line 677">
                <a:extLst>
                  <a:ext uri="{FF2B5EF4-FFF2-40B4-BE49-F238E27FC236}">
                    <a16:creationId xmlns:a16="http://schemas.microsoft.com/office/drawing/2014/main" id="{B4C04CA0-9358-5B20-AB0F-D925EF181E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12" y="3794"/>
                <a:ext cx="6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2" name="Line 678">
                <a:extLst>
                  <a:ext uri="{FF2B5EF4-FFF2-40B4-BE49-F238E27FC236}">
                    <a16:creationId xmlns:a16="http://schemas.microsoft.com/office/drawing/2014/main" id="{FECD3F9D-9B29-C4BF-3B05-095FEA8508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18" y="3794"/>
                <a:ext cx="1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3" name="Line 679">
                <a:extLst>
                  <a:ext uri="{FF2B5EF4-FFF2-40B4-BE49-F238E27FC236}">
                    <a16:creationId xmlns:a16="http://schemas.microsoft.com/office/drawing/2014/main" id="{AF8AAE6C-CC31-8DD6-0ADC-78570D9B18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31" y="3797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4" name="Line 680">
                <a:extLst>
                  <a:ext uri="{FF2B5EF4-FFF2-40B4-BE49-F238E27FC236}">
                    <a16:creationId xmlns:a16="http://schemas.microsoft.com/office/drawing/2014/main" id="{B1A2F97F-6CA5-3C4D-D9D6-4A564F7985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37" y="3798"/>
                <a:ext cx="5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5" name="Line 681">
                <a:extLst>
                  <a:ext uri="{FF2B5EF4-FFF2-40B4-BE49-F238E27FC236}">
                    <a16:creationId xmlns:a16="http://schemas.microsoft.com/office/drawing/2014/main" id="{400E62C0-C38C-4329-B5A4-3977C67A3E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42" y="3799"/>
                <a:ext cx="9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6" name="Line 682">
                <a:extLst>
                  <a:ext uri="{FF2B5EF4-FFF2-40B4-BE49-F238E27FC236}">
                    <a16:creationId xmlns:a16="http://schemas.microsoft.com/office/drawing/2014/main" id="{97CA9ACC-CE12-D37E-BE62-B57EB82C3F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51" y="3799"/>
                <a:ext cx="3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7" name="Line 683">
                <a:extLst>
                  <a:ext uri="{FF2B5EF4-FFF2-40B4-BE49-F238E27FC236}">
                    <a16:creationId xmlns:a16="http://schemas.microsoft.com/office/drawing/2014/main" id="{B46120A4-B83D-4754-5F35-9C98CC7E18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76" y="3795"/>
                <a:ext cx="7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8" name="Line 684">
                <a:extLst>
                  <a:ext uri="{FF2B5EF4-FFF2-40B4-BE49-F238E27FC236}">
                    <a16:creationId xmlns:a16="http://schemas.microsoft.com/office/drawing/2014/main" id="{A2E6F231-7667-0012-367C-854E693123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83" y="3794"/>
                <a:ext cx="0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9" name="Line 685">
                <a:extLst>
                  <a:ext uri="{FF2B5EF4-FFF2-40B4-BE49-F238E27FC236}">
                    <a16:creationId xmlns:a16="http://schemas.microsoft.com/office/drawing/2014/main" id="{4C93EB13-CAED-CB56-1192-1C1ABAE92C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83" y="3794"/>
                <a:ext cx="11" cy="7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0" name="Line 686">
                <a:extLst>
                  <a:ext uri="{FF2B5EF4-FFF2-40B4-BE49-F238E27FC236}">
                    <a16:creationId xmlns:a16="http://schemas.microsoft.com/office/drawing/2014/main" id="{3CEED292-5D24-28CB-6621-45DAC5C362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4" y="3801"/>
                <a:ext cx="2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1" name="Line 687">
                <a:extLst>
                  <a:ext uri="{FF2B5EF4-FFF2-40B4-BE49-F238E27FC236}">
                    <a16:creationId xmlns:a16="http://schemas.microsoft.com/office/drawing/2014/main" id="{B03D4DD6-A263-E254-50F3-78371E7C7F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3798"/>
                <a:ext cx="12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2" name="Line 688">
                <a:extLst>
                  <a:ext uri="{FF2B5EF4-FFF2-40B4-BE49-F238E27FC236}">
                    <a16:creationId xmlns:a16="http://schemas.microsoft.com/office/drawing/2014/main" id="{EFEFCBC3-F5BE-2716-6577-4D607F4DD9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22" y="3798"/>
                <a:ext cx="5" cy="1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3" name="Line 689">
                <a:extLst>
                  <a:ext uri="{FF2B5EF4-FFF2-40B4-BE49-F238E27FC236}">
                    <a16:creationId xmlns:a16="http://schemas.microsoft.com/office/drawing/2014/main" id="{82100994-DBE9-A6D6-103D-968E741930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27" y="3809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4" name="Line 690">
                <a:extLst>
                  <a:ext uri="{FF2B5EF4-FFF2-40B4-BE49-F238E27FC236}">
                    <a16:creationId xmlns:a16="http://schemas.microsoft.com/office/drawing/2014/main" id="{D0121F15-35AC-407D-185A-143174D483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43" y="3800"/>
                <a:ext cx="3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5" name="Line 691">
                <a:extLst>
                  <a:ext uri="{FF2B5EF4-FFF2-40B4-BE49-F238E27FC236}">
                    <a16:creationId xmlns:a16="http://schemas.microsoft.com/office/drawing/2014/main" id="{C5FCC604-3EAE-377E-EDAA-CB7BF074EF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46" y="3803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6" name="Line 692">
                <a:extLst>
                  <a:ext uri="{FF2B5EF4-FFF2-40B4-BE49-F238E27FC236}">
                    <a16:creationId xmlns:a16="http://schemas.microsoft.com/office/drawing/2014/main" id="{4A74E934-8D08-80C2-C8FF-E8A23D6F88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52" y="3804"/>
                <a:ext cx="8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7" name="Line 693">
                <a:extLst>
                  <a:ext uri="{FF2B5EF4-FFF2-40B4-BE49-F238E27FC236}">
                    <a16:creationId xmlns:a16="http://schemas.microsoft.com/office/drawing/2014/main" id="{8CCCCD93-6D28-7E84-D91A-2397B0A24F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60" y="3800"/>
                <a:ext cx="3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8" name="Line 694">
                <a:extLst>
                  <a:ext uri="{FF2B5EF4-FFF2-40B4-BE49-F238E27FC236}">
                    <a16:creationId xmlns:a16="http://schemas.microsoft.com/office/drawing/2014/main" id="{10118C30-3497-8353-39C8-CDFBEA23DF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80" y="3785"/>
                <a:ext cx="5" cy="9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9" name="Line 695">
                <a:extLst>
                  <a:ext uri="{FF2B5EF4-FFF2-40B4-BE49-F238E27FC236}">
                    <a16:creationId xmlns:a16="http://schemas.microsoft.com/office/drawing/2014/main" id="{45F6B09B-50FB-DD44-EAA8-AE6AB9690F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85" y="3785"/>
                <a:ext cx="8" cy="8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0" name="Line 696">
                <a:extLst>
                  <a:ext uri="{FF2B5EF4-FFF2-40B4-BE49-F238E27FC236}">
                    <a16:creationId xmlns:a16="http://schemas.microsoft.com/office/drawing/2014/main" id="{B953E482-E8F5-C358-BC0A-35102B4FB1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3" y="3793"/>
                <a:ext cx="1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1" name="Line 697">
                <a:extLst>
                  <a:ext uri="{FF2B5EF4-FFF2-40B4-BE49-F238E27FC236}">
                    <a16:creationId xmlns:a16="http://schemas.microsoft.com/office/drawing/2014/main" id="{94E897A3-20A3-85BE-B707-C8B4CA1CF3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4" y="3785"/>
                <a:ext cx="3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2" name="Line 698">
                <a:extLst>
                  <a:ext uri="{FF2B5EF4-FFF2-40B4-BE49-F238E27FC236}">
                    <a16:creationId xmlns:a16="http://schemas.microsoft.com/office/drawing/2014/main" id="{1D53FAD8-F006-9FF1-4154-3DF6FECCA2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7" y="3786"/>
                <a:ext cx="8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3" name="Line 699">
                <a:extLst>
                  <a:ext uri="{FF2B5EF4-FFF2-40B4-BE49-F238E27FC236}">
                    <a16:creationId xmlns:a16="http://schemas.microsoft.com/office/drawing/2014/main" id="{FA5FAE82-1952-73C6-A60F-3D68E7F399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25" y="3790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4" name="Line 700">
                <a:extLst>
                  <a:ext uri="{FF2B5EF4-FFF2-40B4-BE49-F238E27FC236}">
                    <a16:creationId xmlns:a16="http://schemas.microsoft.com/office/drawing/2014/main" id="{8130734E-851F-3975-9454-710EB26458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31" y="3790"/>
                <a:ext cx="3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5" name="Line 701">
                <a:extLst>
                  <a:ext uri="{FF2B5EF4-FFF2-40B4-BE49-F238E27FC236}">
                    <a16:creationId xmlns:a16="http://schemas.microsoft.com/office/drawing/2014/main" id="{67E6183B-EDA4-2CCB-03C3-29E3BE8E23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45" y="3786"/>
                <a:ext cx="11" cy="9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6" name="Line 702">
                <a:extLst>
                  <a:ext uri="{FF2B5EF4-FFF2-40B4-BE49-F238E27FC236}">
                    <a16:creationId xmlns:a16="http://schemas.microsoft.com/office/drawing/2014/main" id="{E58FB8BD-57E2-5B13-B17E-084A6DD5D1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56" y="3793"/>
                <a:ext cx="8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7" name="Line 703">
                <a:extLst>
                  <a:ext uri="{FF2B5EF4-FFF2-40B4-BE49-F238E27FC236}">
                    <a16:creationId xmlns:a16="http://schemas.microsoft.com/office/drawing/2014/main" id="{3A727751-EF4E-3280-DC9D-4C6FEB5834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64" y="3793"/>
                <a:ext cx="1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8" name="Line 704">
                <a:extLst>
                  <a:ext uri="{FF2B5EF4-FFF2-40B4-BE49-F238E27FC236}">
                    <a16:creationId xmlns:a16="http://schemas.microsoft.com/office/drawing/2014/main" id="{9AA0DAC2-5362-E496-6DCC-9C891DB5A4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78" y="3790"/>
                <a:ext cx="5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9" name="Line 705">
                <a:extLst>
                  <a:ext uri="{FF2B5EF4-FFF2-40B4-BE49-F238E27FC236}">
                    <a16:creationId xmlns:a16="http://schemas.microsoft.com/office/drawing/2014/main" id="{55CFDB38-BAF0-B01D-D621-E6706F268F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3" y="3793"/>
                <a:ext cx="5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0" name="Line 706">
                <a:extLst>
                  <a:ext uri="{FF2B5EF4-FFF2-40B4-BE49-F238E27FC236}">
                    <a16:creationId xmlns:a16="http://schemas.microsoft.com/office/drawing/2014/main" id="{C5613F9F-D170-BCD5-C541-900175A007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88" y="3791"/>
                <a:ext cx="9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1" name="Line 707">
                <a:extLst>
                  <a:ext uri="{FF2B5EF4-FFF2-40B4-BE49-F238E27FC236}">
                    <a16:creationId xmlns:a16="http://schemas.microsoft.com/office/drawing/2014/main" id="{08AFBFEB-355E-8C46-20E0-85C8B13C29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97" y="3791"/>
                <a:ext cx="2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2" name="Line 708">
                <a:extLst>
                  <a:ext uri="{FF2B5EF4-FFF2-40B4-BE49-F238E27FC236}">
                    <a16:creationId xmlns:a16="http://schemas.microsoft.com/office/drawing/2014/main" id="{753319F9-2DA1-D9B7-C2D1-00BBB0B7F4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16" y="3790"/>
                <a:ext cx="5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3" name="Line 709">
                <a:extLst>
                  <a:ext uri="{FF2B5EF4-FFF2-40B4-BE49-F238E27FC236}">
                    <a16:creationId xmlns:a16="http://schemas.microsoft.com/office/drawing/2014/main" id="{745702B2-A99C-6550-ECDD-D374703314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21" y="3789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4" name="Line 710">
                <a:extLst>
                  <a:ext uri="{FF2B5EF4-FFF2-40B4-BE49-F238E27FC236}">
                    <a16:creationId xmlns:a16="http://schemas.microsoft.com/office/drawing/2014/main" id="{FD7AF70D-8166-2D7B-AD60-DE11BD71C4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27" y="3784"/>
                <a:ext cx="8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5" name="Line 711">
                <a:extLst>
                  <a:ext uri="{FF2B5EF4-FFF2-40B4-BE49-F238E27FC236}">
                    <a16:creationId xmlns:a16="http://schemas.microsoft.com/office/drawing/2014/main" id="{89A97359-935E-1413-08AC-82984E7A4C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5" y="3784"/>
                <a:ext cx="2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6" name="Line 712">
                <a:extLst>
                  <a:ext uri="{FF2B5EF4-FFF2-40B4-BE49-F238E27FC236}">
                    <a16:creationId xmlns:a16="http://schemas.microsoft.com/office/drawing/2014/main" id="{F132941F-2EFA-D3D1-9D98-D6CDEC6BE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" y="3783"/>
                <a:ext cx="0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7" name="Line 713">
                <a:extLst>
                  <a:ext uri="{FF2B5EF4-FFF2-40B4-BE49-F238E27FC236}">
                    <a16:creationId xmlns:a16="http://schemas.microsoft.com/office/drawing/2014/main" id="{3DD08AC6-1661-AB2C-63C4-52D81FF1F0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9" y="3784"/>
                <a:ext cx="6" cy="9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8" name="Line 714">
                <a:extLst>
                  <a:ext uri="{FF2B5EF4-FFF2-40B4-BE49-F238E27FC236}">
                    <a16:creationId xmlns:a16="http://schemas.microsoft.com/office/drawing/2014/main" id="{97FF28DC-003C-FDEB-F01E-908C974318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65" y="3793"/>
                <a:ext cx="8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9" name="Line 715">
                <a:extLst>
                  <a:ext uri="{FF2B5EF4-FFF2-40B4-BE49-F238E27FC236}">
                    <a16:creationId xmlns:a16="http://schemas.microsoft.com/office/drawing/2014/main" id="{0100B3E3-4C06-D025-6929-3FB9DE64E4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73" y="3797"/>
                <a:ext cx="1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0" name="Line 716">
                <a:extLst>
                  <a:ext uri="{FF2B5EF4-FFF2-40B4-BE49-F238E27FC236}">
                    <a16:creationId xmlns:a16="http://schemas.microsoft.com/office/drawing/2014/main" id="{1B9415DC-5634-DAF6-3518-1D4C4A7B88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90" y="3786"/>
                <a:ext cx="2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1" name="Line 717">
                <a:extLst>
                  <a:ext uri="{FF2B5EF4-FFF2-40B4-BE49-F238E27FC236}">
                    <a16:creationId xmlns:a16="http://schemas.microsoft.com/office/drawing/2014/main" id="{58C4C452-6C21-BC52-D9CC-23DA65CA61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92" y="3786"/>
                <a:ext cx="6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2" name="Line 718">
                <a:extLst>
                  <a:ext uri="{FF2B5EF4-FFF2-40B4-BE49-F238E27FC236}">
                    <a16:creationId xmlns:a16="http://schemas.microsoft.com/office/drawing/2014/main" id="{F8E6CEEE-7A48-E680-4C35-396C7F3313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98" y="3792"/>
                <a:ext cx="8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3" name="Line 719">
                <a:extLst>
                  <a:ext uri="{FF2B5EF4-FFF2-40B4-BE49-F238E27FC236}">
                    <a16:creationId xmlns:a16="http://schemas.microsoft.com/office/drawing/2014/main" id="{BD3C89BD-4C0E-BD77-0B7D-FB2F6DCC4D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06" y="3792"/>
                <a:ext cx="5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4" name="Line 720">
                <a:extLst>
                  <a:ext uri="{FF2B5EF4-FFF2-40B4-BE49-F238E27FC236}">
                    <a16:creationId xmlns:a16="http://schemas.microsoft.com/office/drawing/2014/main" id="{800CBAE3-A96B-2654-8204-EE8485AA69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25" y="3781"/>
                <a:ext cx="5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5" name="Line 721">
                <a:extLst>
                  <a:ext uri="{FF2B5EF4-FFF2-40B4-BE49-F238E27FC236}">
                    <a16:creationId xmlns:a16="http://schemas.microsoft.com/office/drawing/2014/main" id="{FD234548-50A5-20C1-04EB-0338BB315E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30" y="3781"/>
                <a:ext cx="6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6" name="Line 722">
                <a:extLst>
                  <a:ext uri="{FF2B5EF4-FFF2-40B4-BE49-F238E27FC236}">
                    <a16:creationId xmlns:a16="http://schemas.microsoft.com/office/drawing/2014/main" id="{D62A9F33-A420-94A1-7A7E-C2DE93B0BC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36" y="3787"/>
                <a:ext cx="8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7" name="Line 723">
                <a:extLst>
                  <a:ext uri="{FF2B5EF4-FFF2-40B4-BE49-F238E27FC236}">
                    <a16:creationId xmlns:a16="http://schemas.microsoft.com/office/drawing/2014/main" id="{B7673A63-AC7E-B1C2-8DA1-4D1FF34A65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44" y="3790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8" name="Line 724">
                <a:extLst>
                  <a:ext uri="{FF2B5EF4-FFF2-40B4-BE49-F238E27FC236}">
                    <a16:creationId xmlns:a16="http://schemas.microsoft.com/office/drawing/2014/main" id="{8D0A88B0-8124-0727-7097-C581C29E2E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65" y="3789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9" name="Line 725">
                <a:extLst>
                  <a:ext uri="{FF2B5EF4-FFF2-40B4-BE49-F238E27FC236}">
                    <a16:creationId xmlns:a16="http://schemas.microsoft.com/office/drawing/2014/main" id="{CD454FD3-B3C3-964A-355C-7FB4E18FD3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69" y="3792"/>
                <a:ext cx="8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0" name="Line 726">
                <a:extLst>
                  <a:ext uri="{FF2B5EF4-FFF2-40B4-BE49-F238E27FC236}">
                    <a16:creationId xmlns:a16="http://schemas.microsoft.com/office/drawing/2014/main" id="{EC5C03CE-4FE1-9AF2-FBD2-B8354DB281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77" y="3790"/>
                <a:ext cx="5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1" name="Line 727">
                <a:extLst>
                  <a:ext uri="{FF2B5EF4-FFF2-40B4-BE49-F238E27FC236}">
                    <a16:creationId xmlns:a16="http://schemas.microsoft.com/office/drawing/2014/main" id="{89ED18AE-AA5D-1DEB-11CE-624D8B3BB0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82" y="3789"/>
                <a:ext cx="5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2" name="Line 728">
                <a:extLst>
                  <a:ext uri="{FF2B5EF4-FFF2-40B4-BE49-F238E27FC236}">
                    <a16:creationId xmlns:a16="http://schemas.microsoft.com/office/drawing/2014/main" id="{7E9A8881-8E3A-8539-3CBF-C4BB3708D6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01" y="3789"/>
                <a:ext cx="9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3" name="Line 729">
                <a:extLst>
                  <a:ext uri="{FF2B5EF4-FFF2-40B4-BE49-F238E27FC236}">
                    <a16:creationId xmlns:a16="http://schemas.microsoft.com/office/drawing/2014/main" id="{2E22AFD9-AFD8-EF00-2526-A60A42233E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10" y="3786"/>
                <a:ext cx="11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4" name="Line 730">
                <a:extLst>
                  <a:ext uri="{FF2B5EF4-FFF2-40B4-BE49-F238E27FC236}">
                    <a16:creationId xmlns:a16="http://schemas.microsoft.com/office/drawing/2014/main" id="{BBEC5176-A2A7-4004-C69D-94AF937B58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21" y="3782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5" name="Line 731">
                <a:extLst>
                  <a:ext uri="{FF2B5EF4-FFF2-40B4-BE49-F238E27FC236}">
                    <a16:creationId xmlns:a16="http://schemas.microsoft.com/office/drawing/2014/main" id="{54FAD800-E30F-34BE-620C-22D8823AB3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36" y="3777"/>
                <a:ext cx="4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6" name="Line 732">
                <a:extLst>
                  <a:ext uri="{FF2B5EF4-FFF2-40B4-BE49-F238E27FC236}">
                    <a16:creationId xmlns:a16="http://schemas.microsoft.com/office/drawing/2014/main" id="{C837AF4A-2BDE-86DA-3A95-D3EE25E80B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40" y="3771"/>
                <a:ext cx="13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7" name="Line 733">
                <a:extLst>
                  <a:ext uri="{FF2B5EF4-FFF2-40B4-BE49-F238E27FC236}">
                    <a16:creationId xmlns:a16="http://schemas.microsoft.com/office/drawing/2014/main" id="{65CBB3E6-C67D-4225-A5AC-6639A09503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53" y="3771"/>
                <a:ext cx="2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8" name="Line 734">
                <a:extLst>
                  <a:ext uri="{FF2B5EF4-FFF2-40B4-BE49-F238E27FC236}">
                    <a16:creationId xmlns:a16="http://schemas.microsoft.com/office/drawing/2014/main" id="{64072E59-42B1-6EB2-27B3-DEC66DE118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74" y="3771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9" name="Line 735">
                <a:extLst>
                  <a:ext uri="{FF2B5EF4-FFF2-40B4-BE49-F238E27FC236}">
                    <a16:creationId xmlns:a16="http://schemas.microsoft.com/office/drawing/2014/main" id="{831211BB-AF51-EDFE-BBA9-4B2A4484DD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8" y="3771"/>
                <a:ext cx="0" cy="1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0" name="Line 736">
                <a:extLst>
                  <a:ext uri="{FF2B5EF4-FFF2-40B4-BE49-F238E27FC236}">
                    <a16:creationId xmlns:a16="http://schemas.microsoft.com/office/drawing/2014/main" id="{E1092A65-0AFA-375E-D8FB-4775885C57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78" y="3786"/>
                <a:ext cx="3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1" name="Line 737">
                <a:extLst>
                  <a:ext uri="{FF2B5EF4-FFF2-40B4-BE49-F238E27FC236}">
                    <a16:creationId xmlns:a16="http://schemas.microsoft.com/office/drawing/2014/main" id="{71703C1F-5F9B-15C5-FDFC-EB9341B8DA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98" y="3782"/>
                <a:ext cx="7" cy="1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2" name="Line 738">
                <a:extLst>
                  <a:ext uri="{FF2B5EF4-FFF2-40B4-BE49-F238E27FC236}">
                    <a16:creationId xmlns:a16="http://schemas.microsoft.com/office/drawing/2014/main" id="{585728F8-F6AF-E1A0-7A54-268CA13AE9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05" y="3782"/>
                <a:ext cx="0" cy="1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3" name="Line 739">
                <a:extLst>
                  <a:ext uri="{FF2B5EF4-FFF2-40B4-BE49-F238E27FC236}">
                    <a16:creationId xmlns:a16="http://schemas.microsoft.com/office/drawing/2014/main" id="{A0F047BD-898F-268C-2A68-828A50F716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22" y="3775"/>
                <a:ext cx="3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4" name="Line 740">
                <a:extLst>
                  <a:ext uri="{FF2B5EF4-FFF2-40B4-BE49-F238E27FC236}">
                    <a16:creationId xmlns:a16="http://schemas.microsoft.com/office/drawing/2014/main" id="{B0035823-05E1-4A44-EBC0-18BEBC6013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5" y="3775"/>
                <a:ext cx="5" cy="9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5" name="Line 741">
                <a:extLst>
                  <a:ext uri="{FF2B5EF4-FFF2-40B4-BE49-F238E27FC236}">
                    <a16:creationId xmlns:a16="http://schemas.microsoft.com/office/drawing/2014/main" id="{2524D139-3063-7CB9-E7BB-D26449DEFD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30" y="3784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6" name="Line 742">
                <a:extLst>
                  <a:ext uri="{FF2B5EF4-FFF2-40B4-BE49-F238E27FC236}">
                    <a16:creationId xmlns:a16="http://schemas.microsoft.com/office/drawing/2014/main" id="{02B8CAE7-D050-1EC6-8966-3315F46222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40" y="3783"/>
                <a:ext cx="4" cy="1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7" name="Line 743">
                <a:extLst>
                  <a:ext uri="{FF2B5EF4-FFF2-40B4-BE49-F238E27FC236}">
                    <a16:creationId xmlns:a16="http://schemas.microsoft.com/office/drawing/2014/main" id="{2CBE86DD-8513-4AA3-67C8-CB923F9AC4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44" y="3785"/>
                <a:ext cx="8" cy="9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8" name="Line 744">
                <a:extLst>
                  <a:ext uri="{FF2B5EF4-FFF2-40B4-BE49-F238E27FC236}">
                    <a16:creationId xmlns:a16="http://schemas.microsoft.com/office/drawing/2014/main" id="{0219EBA6-9F13-6362-0679-CD8200F624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68" y="3783"/>
                <a:ext cx="3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9" name="Line 745">
                <a:extLst>
                  <a:ext uri="{FF2B5EF4-FFF2-40B4-BE49-F238E27FC236}">
                    <a16:creationId xmlns:a16="http://schemas.microsoft.com/office/drawing/2014/main" id="{95E06D0D-9135-D1D3-CF4E-E5A9D6B452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71" y="3784"/>
                <a:ext cx="5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0" name="Line 746">
                <a:extLst>
                  <a:ext uri="{FF2B5EF4-FFF2-40B4-BE49-F238E27FC236}">
                    <a16:creationId xmlns:a16="http://schemas.microsoft.com/office/drawing/2014/main" id="{5E5951C3-D1EB-D32C-E7D4-9280CEC785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6" y="3784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1" name="Line 747">
                <a:extLst>
                  <a:ext uri="{FF2B5EF4-FFF2-40B4-BE49-F238E27FC236}">
                    <a16:creationId xmlns:a16="http://schemas.microsoft.com/office/drawing/2014/main" id="{E11FADCB-92C6-BF82-1FD8-ED90548042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82" y="3785"/>
                <a:ext cx="7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2" name="Line 748">
                <a:extLst>
                  <a:ext uri="{FF2B5EF4-FFF2-40B4-BE49-F238E27FC236}">
                    <a16:creationId xmlns:a16="http://schemas.microsoft.com/office/drawing/2014/main" id="{5FB8E42C-C80C-C99F-2D61-A539695B69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09" y="3790"/>
                <a:ext cx="0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3" name="Line 749">
                <a:extLst>
                  <a:ext uri="{FF2B5EF4-FFF2-40B4-BE49-F238E27FC236}">
                    <a16:creationId xmlns:a16="http://schemas.microsoft.com/office/drawing/2014/main" id="{10A9C4CC-5AD1-2318-F4AE-3510073735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09" y="3790"/>
                <a:ext cx="19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4" name="Line 750">
                <a:extLst>
                  <a:ext uri="{FF2B5EF4-FFF2-40B4-BE49-F238E27FC236}">
                    <a16:creationId xmlns:a16="http://schemas.microsoft.com/office/drawing/2014/main" id="{09AC031D-3209-4C2F-F4A0-AFB3BAE3F7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28" y="378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5" name="Line 751">
                <a:extLst>
                  <a:ext uri="{FF2B5EF4-FFF2-40B4-BE49-F238E27FC236}">
                    <a16:creationId xmlns:a16="http://schemas.microsoft.com/office/drawing/2014/main" id="{84BB3DCB-9F16-D777-0DF0-069B5DDAF3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47" y="3787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6" name="Line 752">
                <a:extLst>
                  <a:ext uri="{FF2B5EF4-FFF2-40B4-BE49-F238E27FC236}">
                    <a16:creationId xmlns:a16="http://schemas.microsoft.com/office/drawing/2014/main" id="{BCBA50C8-A996-89C8-E8D2-C362ACD0BC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7" y="3787"/>
                <a:ext cx="6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7" name="Line 753">
                <a:extLst>
                  <a:ext uri="{FF2B5EF4-FFF2-40B4-BE49-F238E27FC236}">
                    <a16:creationId xmlns:a16="http://schemas.microsoft.com/office/drawing/2014/main" id="{773FE571-3E1D-E167-2C95-F115CB9182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53" y="3791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8" name="Line 754">
                <a:extLst>
                  <a:ext uri="{FF2B5EF4-FFF2-40B4-BE49-F238E27FC236}">
                    <a16:creationId xmlns:a16="http://schemas.microsoft.com/office/drawing/2014/main" id="{8813E8D6-236B-A77A-BB77-A7F548A724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53" y="3786"/>
                <a:ext cx="13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9" name="Line 755">
                <a:extLst>
                  <a:ext uri="{FF2B5EF4-FFF2-40B4-BE49-F238E27FC236}">
                    <a16:creationId xmlns:a16="http://schemas.microsoft.com/office/drawing/2014/main" id="{632DDD3B-F400-BB26-29F5-9A472CCE33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66" y="3786"/>
                <a:ext cx="2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0" name="Line 756">
                <a:extLst>
                  <a:ext uri="{FF2B5EF4-FFF2-40B4-BE49-F238E27FC236}">
                    <a16:creationId xmlns:a16="http://schemas.microsoft.com/office/drawing/2014/main" id="{9B20D45F-DDA7-9C26-F5CD-8D8CCF9D87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86" y="3788"/>
                <a:ext cx="5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1" name="Line 757">
                <a:extLst>
                  <a:ext uri="{FF2B5EF4-FFF2-40B4-BE49-F238E27FC236}">
                    <a16:creationId xmlns:a16="http://schemas.microsoft.com/office/drawing/2014/main" id="{165A2906-512A-34AC-3EF0-225A08405C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91" y="3789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2" name="Line 758">
                <a:extLst>
                  <a:ext uri="{FF2B5EF4-FFF2-40B4-BE49-F238E27FC236}">
                    <a16:creationId xmlns:a16="http://schemas.microsoft.com/office/drawing/2014/main" id="{87F35BB6-D0CE-A492-FF2C-12FF8509A2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97" y="3782"/>
                <a:ext cx="8" cy="8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3" name="Line 759">
                <a:extLst>
                  <a:ext uri="{FF2B5EF4-FFF2-40B4-BE49-F238E27FC236}">
                    <a16:creationId xmlns:a16="http://schemas.microsoft.com/office/drawing/2014/main" id="{661159D6-9C9A-6093-010D-C72C37CA2F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05" y="3780"/>
                <a:ext cx="0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4" name="Line 760">
                <a:extLst>
                  <a:ext uri="{FF2B5EF4-FFF2-40B4-BE49-F238E27FC236}">
                    <a16:creationId xmlns:a16="http://schemas.microsoft.com/office/drawing/2014/main" id="{07BB6600-E4C0-64B7-897D-CA78FC8B14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2" y="3783"/>
                <a:ext cx="2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5" name="Line 761">
                <a:extLst>
                  <a:ext uri="{FF2B5EF4-FFF2-40B4-BE49-F238E27FC236}">
                    <a16:creationId xmlns:a16="http://schemas.microsoft.com/office/drawing/2014/main" id="{A16D214B-6F5C-A46B-F470-7FCDFE2A6C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4" y="3789"/>
                <a:ext cx="8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6" name="Line 762">
                <a:extLst>
                  <a:ext uri="{FF2B5EF4-FFF2-40B4-BE49-F238E27FC236}">
                    <a16:creationId xmlns:a16="http://schemas.microsoft.com/office/drawing/2014/main" id="{132712C4-4D55-C7CE-7BD7-63D2FD8159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2" y="3781"/>
                <a:ext cx="4" cy="9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7" name="Line 763">
                <a:extLst>
                  <a:ext uri="{FF2B5EF4-FFF2-40B4-BE49-F238E27FC236}">
                    <a16:creationId xmlns:a16="http://schemas.microsoft.com/office/drawing/2014/main" id="{A6517791-07C8-8719-15DB-38F50829CB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3" y="3777"/>
                <a:ext cx="4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8" name="Line 764">
                <a:extLst>
                  <a:ext uri="{FF2B5EF4-FFF2-40B4-BE49-F238E27FC236}">
                    <a16:creationId xmlns:a16="http://schemas.microsoft.com/office/drawing/2014/main" id="{C76B2844-69D4-14B6-54EB-8E7511000A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57" y="3775"/>
                <a:ext cx="5" cy="8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9" name="Line 765">
                <a:extLst>
                  <a:ext uri="{FF2B5EF4-FFF2-40B4-BE49-F238E27FC236}">
                    <a16:creationId xmlns:a16="http://schemas.microsoft.com/office/drawing/2014/main" id="{A0909541-B4E0-6BC6-E3FF-5BD4D4E78D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62" y="3775"/>
                <a:ext cx="8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0" name="Line 766">
                <a:extLst>
                  <a:ext uri="{FF2B5EF4-FFF2-40B4-BE49-F238E27FC236}">
                    <a16:creationId xmlns:a16="http://schemas.microsoft.com/office/drawing/2014/main" id="{8CC242DB-2F20-803F-D4A2-2FB17B7FBB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81" y="3773"/>
                <a:ext cx="0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1" name="Line 767">
                <a:extLst>
                  <a:ext uri="{FF2B5EF4-FFF2-40B4-BE49-F238E27FC236}">
                    <a16:creationId xmlns:a16="http://schemas.microsoft.com/office/drawing/2014/main" id="{433A67F0-8963-9383-BDDF-21E1D6907E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81" y="3770"/>
                <a:ext cx="14" cy="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2" name="Line 768">
                <a:extLst>
                  <a:ext uri="{FF2B5EF4-FFF2-40B4-BE49-F238E27FC236}">
                    <a16:creationId xmlns:a16="http://schemas.microsoft.com/office/drawing/2014/main" id="{3A284399-4342-D659-C429-2989F6C788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5" y="3770"/>
                <a:ext cx="0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3" name="Line 769">
                <a:extLst>
                  <a:ext uri="{FF2B5EF4-FFF2-40B4-BE49-F238E27FC236}">
                    <a16:creationId xmlns:a16="http://schemas.microsoft.com/office/drawing/2014/main" id="{CB55C431-0CEC-D233-1C6E-5C9DBE8DE0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14" y="3768"/>
                <a:ext cx="0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4" name="Line 770">
                <a:extLst>
                  <a:ext uri="{FF2B5EF4-FFF2-40B4-BE49-F238E27FC236}">
                    <a16:creationId xmlns:a16="http://schemas.microsoft.com/office/drawing/2014/main" id="{458CC752-47EB-9155-87FD-B83A53BFB1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14" y="3763"/>
                <a:ext cx="14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5" name="Line 771">
                <a:extLst>
                  <a:ext uri="{FF2B5EF4-FFF2-40B4-BE49-F238E27FC236}">
                    <a16:creationId xmlns:a16="http://schemas.microsoft.com/office/drawing/2014/main" id="{6481453C-0005-5FE2-9F54-F478A5364C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28" y="3763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6" name="Line 772">
                <a:extLst>
                  <a:ext uri="{FF2B5EF4-FFF2-40B4-BE49-F238E27FC236}">
                    <a16:creationId xmlns:a16="http://schemas.microsoft.com/office/drawing/2014/main" id="{2466889B-2B8D-FCF5-86BC-BD76047ECA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33" y="3767"/>
                <a:ext cx="2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7" name="Line 773">
                <a:extLst>
                  <a:ext uri="{FF2B5EF4-FFF2-40B4-BE49-F238E27FC236}">
                    <a16:creationId xmlns:a16="http://schemas.microsoft.com/office/drawing/2014/main" id="{9BB8BF77-2FF2-C0B3-9932-A60AE12B41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8" y="3767"/>
                <a:ext cx="3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8" name="Line 774">
                <a:extLst>
                  <a:ext uri="{FF2B5EF4-FFF2-40B4-BE49-F238E27FC236}">
                    <a16:creationId xmlns:a16="http://schemas.microsoft.com/office/drawing/2014/main" id="{A9571E5A-1E2F-9CCB-7587-F61C1B0CC1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61" y="3762"/>
                <a:ext cx="5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9" name="Line 775">
                <a:extLst>
                  <a:ext uri="{FF2B5EF4-FFF2-40B4-BE49-F238E27FC236}">
                    <a16:creationId xmlns:a16="http://schemas.microsoft.com/office/drawing/2014/main" id="{324209F8-D886-F540-9649-E26631F1C3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66" y="3756"/>
                <a:ext cx="8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0" name="Line 776">
                <a:extLst>
                  <a:ext uri="{FF2B5EF4-FFF2-40B4-BE49-F238E27FC236}">
                    <a16:creationId xmlns:a16="http://schemas.microsoft.com/office/drawing/2014/main" id="{8E261707-CDF9-99FB-993A-8853D04DDB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74" y="3756"/>
                <a:ext cx="3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1" name="Line 777">
                <a:extLst>
                  <a:ext uri="{FF2B5EF4-FFF2-40B4-BE49-F238E27FC236}">
                    <a16:creationId xmlns:a16="http://schemas.microsoft.com/office/drawing/2014/main" id="{850EB2C3-25EF-345F-ABA3-E243FAE861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94" y="3753"/>
                <a:ext cx="5" cy="1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2" name="Line 778">
                <a:extLst>
                  <a:ext uri="{FF2B5EF4-FFF2-40B4-BE49-F238E27FC236}">
                    <a16:creationId xmlns:a16="http://schemas.microsoft.com/office/drawing/2014/main" id="{D1358E47-EF62-F9B1-B616-878E2CDEA9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99" y="3755"/>
                <a:ext cx="0" cy="8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3" name="Line 779">
                <a:extLst>
                  <a:ext uri="{FF2B5EF4-FFF2-40B4-BE49-F238E27FC236}">
                    <a16:creationId xmlns:a16="http://schemas.microsoft.com/office/drawing/2014/main" id="{A726C895-2077-6C5A-0016-21996DD61E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99" y="3755"/>
                <a:ext cx="5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4" name="Line 780">
                <a:extLst>
                  <a:ext uri="{FF2B5EF4-FFF2-40B4-BE49-F238E27FC236}">
                    <a16:creationId xmlns:a16="http://schemas.microsoft.com/office/drawing/2014/main" id="{025B4EBB-67AA-4700-4144-F0A739AED8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16" y="3749"/>
                <a:ext cx="7" cy="9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5" name="Line 781">
                <a:extLst>
                  <a:ext uri="{FF2B5EF4-FFF2-40B4-BE49-F238E27FC236}">
                    <a16:creationId xmlns:a16="http://schemas.microsoft.com/office/drawing/2014/main" id="{5B516096-700F-2C87-3E5B-76056BD5C2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23" y="3745"/>
                <a:ext cx="0" cy="1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6" name="Line 782">
                <a:extLst>
                  <a:ext uri="{FF2B5EF4-FFF2-40B4-BE49-F238E27FC236}">
                    <a16:creationId xmlns:a16="http://schemas.microsoft.com/office/drawing/2014/main" id="{1377B842-41BC-403E-9A5E-4808AE270D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30" y="3737"/>
                <a:ext cx="2" cy="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7" name="Line 783">
                <a:extLst>
                  <a:ext uri="{FF2B5EF4-FFF2-40B4-BE49-F238E27FC236}">
                    <a16:creationId xmlns:a16="http://schemas.microsoft.com/office/drawing/2014/main" id="{02E1659D-BAE4-AAE5-F9E2-0E2A28AF20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32" y="3727"/>
                <a:ext cx="5" cy="1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8" name="Line 784">
                <a:extLst>
                  <a:ext uri="{FF2B5EF4-FFF2-40B4-BE49-F238E27FC236}">
                    <a16:creationId xmlns:a16="http://schemas.microsoft.com/office/drawing/2014/main" id="{0656E5CA-D66C-79F9-CA78-24FC25CCEE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37" y="3727"/>
                <a:ext cx="5" cy="7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9" name="Line 785">
                <a:extLst>
                  <a:ext uri="{FF2B5EF4-FFF2-40B4-BE49-F238E27FC236}">
                    <a16:creationId xmlns:a16="http://schemas.microsoft.com/office/drawing/2014/main" id="{1FB0A515-4E8C-0E6F-F2A0-E18E46745F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56" y="3718"/>
                <a:ext cx="0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0" name="Line 786">
                <a:extLst>
                  <a:ext uri="{FF2B5EF4-FFF2-40B4-BE49-F238E27FC236}">
                    <a16:creationId xmlns:a16="http://schemas.microsoft.com/office/drawing/2014/main" id="{C04ABFD9-BFE9-E9A2-19FD-0BFB40E574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56" y="3713"/>
                <a:ext cx="8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1" name="Line 787">
                <a:extLst>
                  <a:ext uri="{FF2B5EF4-FFF2-40B4-BE49-F238E27FC236}">
                    <a16:creationId xmlns:a16="http://schemas.microsoft.com/office/drawing/2014/main" id="{075160F1-46F7-E8A4-93D9-2AA13E0E30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4" y="3707"/>
                <a:ext cx="11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2" name="Line 788">
                <a:extLst>
                  <a:ext uri="{FF2B5EF4-FFF2-40B4-BE49-F238E27FC236}">
                    <a16:creationId xmlns:a16="http://schemas.microsoft.com/office/drawing/2014/main" id="{36D47CB4-5B64-061C-1C61-C24985BEF3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5" y="3707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3" name="Line 789">
                <a:extLst>
                  <a:ext uri="{FF2B5EF4-FFF2-40B4-BE49-F238E27FC236}">
                    <a16:creationId xmlns:a16="http://schemas.microsoft.com/office/drawing/2014/main" id="{35C5EBC5-A614-D151-3732-8AA2D7C558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5" y="3707"/>
                <a:ext cx="1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4" name="Line 790">
                <a:extLst>
                  <a:ext uri="{FF2B5EF4-FFF2-40B4-BE49-F238E27FC236}">
                    <a16:creationId xmlns:a16="http://schemas.microsoft.com/office/drawing/2014/main" id="{D524BEED-9F68-2F81-8B2A-5B7E6151B6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92" y="3695"/>
                <a:ext cx="2" cy="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5" name="Line 791">
                <a:extLst>
                  <a:ext uri="{FF2B5EF4-FFF2-40B4-BE49-F238E27FC236}">
                    <a16:creationId xmlns:a16="http://schemas.microsoft.com/office/drawing/2014/main" id="{64122812-641B-B1B7-6C0C-B7B42919B1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94" y="3695"/>
                <a:ext cx="9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6" name="Line 792">
                <a:extLst>
                  <a:ext uri="{FF2B5EF4-FFF2-40B4-BE49-F238E27FC236}">
                    <a16:creationId xmlns:a16="http://schemas.microsoft.com/office/drawing/2014/main" id="{AA1A1739-B7C5-377B-D753-0D4B47279D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03" y="3688"/>
                <a:ext cx="5" cy="7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7" name="Line 793">
                <a:extLst>
                  <a:ext uri="{FF2B5EF4-FFF2-40B4-BE49-F238E27FC236}">
                    <a16:creationId xmlns:a16="http://schemas.microsoft.com/office/drawing/2014/main" id="{F2A0D671-A4E9-5CD5-FBF9-A8693A5D98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08" y="3687"/>
                <a:ext cx="0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8" name="Line 794">
                <a:extLst>
                  <a:ext uri="{FF2B5EF4-FFF2-40B4-BE49-F238E27FC236}">
                    <a16:creationId xmlns:a16="http://schemas.microsoft.com/office/drawing/2014/main" id="{2A4F90FA-909B-222F-798F-C5ECA49097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0" y="3675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9" name="Line 795">
                <a:extLst>
                  <a:ext uri="{FF2B5EF4-FFF2-40B4-BE49-F238E27FC236}">
                    <a16:creationId xmlns:a16="http://schemas.microsoft.com/office/drawing/2014/main" id="{3A1904C2-BC03-81C2-E1E8-9E6B02E6FA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22" y="3672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0" name="Line 796">
                <a:extLst>
                  <a:ext uri="{FF2B5EF4-FFF2-40B4-BE49-F238E27FC236}">
                    <a16:creationId xmlns:a16="http://schemas.microsoft.com/office/drawing/2014/main" id="{8FFDCD4B-BDBD-F3E6-F995-05CC6A2FD5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27" y="3666"/>
                <a:ext cx="8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1" name="Line 797">
                <a:extLst>
                  <a:ext uri="{FF2B5EF4-FFF2-40B4-BE49-F238E27FC236}">
                    <a16:creationId xmlns:a16="http://schemas.microsoft.com/office/drawing/2014/main" id="{B62E8DF1-39FE-8984-9FAA-1D70385E8E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35" y="3662"/>
                <a:ext cx="3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2" name="Line 798">
                <a:extLst>
                  <a:ext uri="{FF2B5EF4-FFF2-40B4-BE49-F238E27FC236}">
                    <a16:creationId xmlns:a16="http://schemas.microsoft.com/office/drawing/2014/main" id="{F36D5220-9B0A-905E-74BE-7CB7233D45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48" y="3625"/>
                <a:ext cx="6" cy="1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3" name="Line 799">
                <a:extLst>
                  <a:ext uri="{FF2B5EF4-FFF2-40B4-BE49-F238E27FC236}">
                    <a16:creationId xmlns:a16="http://schemas.microsoft.com/office/drawing/2014/main" id="{CB729596-3213-7E8F-60CD-FBEB93C7D7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54" y="3621"/>
                <a:ext cx="6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4" name="Line 800">
                <a:extLst>
                  <a:ext uri="{FF2B5EF4-FFF2-40B4-BE49-F238E27FC236}">
                    <a16:creationId xmlns:a16="http://schemas.microsoft.com/office/drawing/2014/main" id="{A81BDB0E-17CB-5567-5DC6-F073BC00E9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60" y="3621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5" name="Line 801">
                <a:extLst>
                  <a:ext uri="{FF2B5EF4-FFF2-40B4-BE49-F238E27FC236}">
                    <a16:creationId xmlns:a16="http://schemas.microsoft.com/office/drawing/2014/main" id="{4CF16D3D-EEA1-AC40-408F-60910240BC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71" y="3587"/>
                <a:ext cx="8" cy="1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6" name="Line 802">
                <a:extLst>
                  <a:ext uri="{FF2B5EF4-FFF2-40B4-BE49-F238E27FC236}">
                    <a16:creationId xmlns:a16="http://schemas.microsoft.com/office/drawing/2014/main" id="{A5290C72-E8E6-DA08-2760-05C17D2854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79" y="3581"/>
                <a:ext cx="5" cy="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7" name="Line 803">
                <a:extLst>
                  <a:ext uri="{FF2B5EF4-FFF2-40B4-BE49-F238E27FC236}">
                    <a16:creationId xmlns:a16="http://schemas.microsoft.com/office/drawing/2014/main" id="{B064CB6D-A0C2-1774-B019-A135E2159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00" y="3555"/>
                <a:ext cx="4" cy="9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8" name="Line 804">
                <a:extLst>
                  <a:ext uri="{FF2B5EF4-FFF2-40B4-BE49-F238E27FC236}">
                    <a16:creationId xmlns:a16="http://schemas.microsoft.com/office/drawing/2014/main" id="{CD0DC119-B45C-0EF9-48C5-8C4939410D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04" y="3542"/>
                <a:ext cx="4" cy="13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9" name="Line 805">
                <a:extLst>
                  <a:ext uri="{FF2B5EF4-FFF2-40B4-BE49-F238E27FC236}">
                    <a16:creationId xmlns:a16="http://schemas.microsoft.com/office/drawing/2014/main" id="{51EFD1A6-CDCC-768D-D0D4-5C4F84E79E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18" y="3498"/>
                <a:ext cx="6" cy="2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0" name="Line 806">
                <a:extLst>
                  <a:ext uri="{FF2B5EF4-FFF2-40B4-BE49-F238E27FC236}">
                    <a16:creationId xmlns:a16="http://schemas.microsoft.com/office/drawing/2014/main" id="{CF57931A-6099-152D-B3E8-8FE476471A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32" y="3466"/>
                <a:ext cx="4" cy="1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1" name="Line 807">
                <a:extLst>
                  <a:ext uri="{FF2B5EF4-FFF2-40B4-BE49-F238E27FC236}">
                    <a16:creationId xmlns:a16="http://schemas.microsoft.com/office/drawing/2014/main" id="{F4059A8B-FD38-545B-6E4D-40F2451A94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36" y="3454"/>
                <a:ext cx="5" cy="1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5" name="Group 1009">
              <a:extLst>
                <a:ext uri="{FF2B5EF4-FFF2-40B4-BE49-F238E27FC236}">
                  <a16:creationId xmlns:a16="http://schemas.microsoft.com/office/drawing/2014/main" id="{47A4A4FF-ADAF-D9A7-3D87-183186124D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5" y="3322"/>
              <a:ext cx="1817" cy="497"/>
              <a:chOff x="5365" y="3322"/>
              <a:chExt cx="1817" cy="497"/>
            </a:xfrm>
          </p:grpSpPr>
          <p:sp>
            <p:nvSpPr>
              <p:cNvPr id="1062" name="Line 809">
                <a:extLst>
                  <a:ext uri="{FF2B5EF4-FFF2-40B4-BE49-F238E27FC236}">
                    <a16:creationId xmlns:a16="http://schemas.microsoft.com/office/drawing/2014/main" id="{014C56E3-03EF-F366-B8D9-CE456134F6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49" y="3417"/>
                <a:ext cx="7" cy="15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3" name="Line 810">
                <a:extLst>
                  <a:ext uri="{FF2B5EF4-FFF2-40B4-BE49-F238E27FC236}">
                    <a16:creationId xmlns:a16="http://schemas.microsoft.com/office/drawing/2014/main" id="{5AC048DD-451C-C68C-EFC4-D8BFA72445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56" y="3410"/>
                <a:ext cx="0" cy="7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4" name="Line 811">
                <a:extLst>
                  <a:ext uri="{FF2B5EF4-FFF2-40B4-BE49-F238E27FC236}">
                    <a16:creationId xmlns:a16="http://schemas.microsoft.com/office/drawing/2014/main" id="{5DF04227-7CBA-5C0E-9BEC-95C584CA28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62" y="3383"/>
                <a:ext cx="2" cy="4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5" name="Line 812">
                <a:extLst>
                  <a:ext uri="{FF2B5EF4-FFF2-40B4-BE49-F238E27FC236}">
                    <a16:creationId xmlns:a16="http://schemas.microsoft.com/office/drawing/2014/main" id="{3D948055-0BAE-D960-0599-F27C3F6DF6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64" y="3367"/>
                <a:ext cx="9" cy="16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6" name="Line 813">
                <a:extLst>
                  <a:ext uri="{FF2B5EF4-FFF2-40B4-BE49-F238E27FC236}">
                    <a16:creationId xmlns:a16="http://schemas.microsoft.com/office/drawing/2014/main" id="{03D6417E-8192-61A2-A7BB-CA2E44DFDA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77" y="3332"/>
                <a:ext cx="0" cy="12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7" name="Line 814">
                <a:extLst>
                  <a:ext uri="{FF2B5EF4-FFF2-40B4-BE49-F238E27FC236}">
                    <a16:creationId xmlns:a16="http://schemas.microsoft.com/office/drawing/2014/main" id="{107B1E98-2464-CD0E-FF93-2A937BA582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77" y="3322"/>
                <a:ext cx="5" cy="1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8" name="Freeform 815">
                <a:extLst>
                  <a:ext uri="{FF2B5EF4-FFF2-40B4-BE49-F238E27FC236}">
                    <a16:creationId xmlns:a16="http://schemas.microsoft.com/office/drawing/2014/main" id="{351FF6CB-7385-0B7E-9202-13687E217A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77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9" name="Freeform 816">
                <a:extLst>
                  <a:ext uri="{FF2B5EF4-FFF2-40B4-BE49-F238E27FC236}">
                    <a16:creationId xmlns:a16="http://schemas.microsoft.com/office/drawing/2014/main" id="{571B8332-EC66-72A2-9B33-073E7C806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9" y="378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0" name="Freeform 817">
                <a:extLst>
                  <a:ext uri="{FF2B5EF4-FFF2-40B4-BE49-F238E27FC236}">
                    <a16:creationId xmlns:a16="http://schemas.microsoft.com/office/drawing/2014/main" id="{A3B801C6-6EF4-7913-8221-EFC168A5C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3783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1" name="Freeform 818">
                <a:extLst>
                  <a:ext uri="{FF2B5EF4-FFF2-40B4-BE49-F238E27FC236}">
                    <a16:creationId xmlns:a16="http://schemas.microsoft.com/office/drawing/2014/main" id="{C47623D5-F539-2411-A8FF-C7A8CA6FDC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0" y="378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2" name="Freeform 819">
                <a:extLst>
                  <a:ext uri="{FF2B5EF4-FFF2-40B4-BE49-F238E27FC236}">
                    <a16:creationId xmlns:a16="http://schemas.microsoft.com/office/drawing/2014/main" id="{01CD691E-BB15-2BAC-3738-DB5BCD84B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8" y="377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3" name="Freeform 820">
                <a:extLst>
                  <a:ext uri="{FF2B5EF4-FFF2-40B4-BE49-F238E27FC236}">
                    <a16:creationId xmlns:a16="http://schemas.microsoft.com/office/drawing/2014/main" id="{839002CD-4D5F-F75E-0E47-637F032819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3770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4" name="Freeform 821">
                <a:extLst>
                  <a:ext uri="{FF2B5EF4-FFF2-40B4-BE49-F238E27FC236}">
                    <a16:creationId xmlns:a16="http://schemas.microsoft.com/office/drawing/2014/main" id="{120DE14A-ECE2-6193-667E-E6530FA38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378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5" name="Freeform 822">
                <a:extLst>
                  <a:ext uri="{FF2B5EF4-FFF2-40B4-BE49-F238E27FC236}">
                    <a16:creationId xmlns:a16="http://schemas.microsoft.com/office/drawing/2014/main" id="{60698D20-B7EB-5AF1-2C3C-B01DCDCE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378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6" name="Freeform 823">
                <a:extLst>
                  <a:ext uri="{FF2B5EF4-FFF2-40B4-BE49-F238E27FC236}">
                    <a16:creationId xmlns:a16="http://schemas.microsoft.com/office/drawing/2014/main" id="{493AEADF-2A74-B03C-5D64-9C108F3717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378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7" name="Freeform 824">
                <a:extLst>
                  <a:ext uri="{FF2B5EF4-FFF2-40B4-BE49-F238E27FC236}">
                    <a16:creationId xmlns:a16="http://schemas.microsoft.com/office/drawing/2014/main" id="{BEBAE024-94EB-6D17-B64E-3797325E1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" y="378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8" name="Freeform 825">
                <a:extLst>
                  <a:ext uri="{FF2B5EF4-FFF2-40B4-BE49-F238E27FC236}">
                    <a16:creationId xmlns:a16="http://schemas.microsoft.com/office/drawing/2014/main" id="{1710E8DF-D222-A957-F87B-ABC67B1D77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7" y="3785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9" name="Freeform 826">
                <a:extLst>
                  <a:ext uri="{FF2B5EF4-FFF2-40B4-BE49-F238E27FC236}">
                    <a16:creationId xmlns:a16="http://schemas.microsoft.com/office/drawing/2014/main" id="{1DE29CB9-A572-E681-4E17-505EB61F8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2" y="377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0" name="Freeform 827">
                <a:extLst>
                  <a:ext uri="{FF2B5EF4-FFF2-40B4-BE49-F238E27FC236}">
                    <a16:creationId xmlns:a16="http://schemas.microsoft.com/office/drawing/2014/main" id="{5719DBDB-8D68-4EDE-F913-9C14E3D4F2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0" y="378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1" name="Freeform 828">
                <a:extLst>
                  <a:ext uri="{FF2B5EF4-FFF2-40B4-BE49-F238E27FC236}">
                    <a16:creationId xmlns:a16="http://schemas.microsoft.com/office/drawing/2014/main" id="{3CC8DA1E-4EB5-D3EC-BF98-99DDB1102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" y="3771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2" name="Freeform 829">
                <a:extLst>
                  <a:ext uri="{FF2B5EF4-FFF2-40B4-BE49-F238E27FC236}">
                    <a16:creationId xmlns:a16="http://schemas.microsoft.com/office/drawing/2014/main" id="{4582D74F-B422-C3C6-C4F2-B9FAAE254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1" y="3786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3" name="Freeform 830">
                <a:extLst>
                  <a:ext uri="{FF2B5EF4-FFF2-40B4-BE49-F238E27FC236}">
                    <a16:creationId xmlns:a16="http://schemas.microsoft.com/office/drawing/2014/main" id="{A76206CE-2189-31A3-95B5-B92860EF65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377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4" name="Freeform 831">
                <a:extLst>
                  <a:ext uri="{FF2B5EF4-FFF2-40B4-BE49-F238E27FC236}">
                    <a16:creationId xmlns:a16="http://schemas.microsoft.com/office/drawing/2014/main" id="{50BE7125-3094-4A20-7216-E1EDB524E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377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5" name="Freeform 832">
                <a:extLst>
                  <a:ext uri="{FF2B5EF4-FFF2-40B4-BE49-F238E27FC236}">
                    <a16:creationId xmlns:a16="http://schemas.microsoft.com/office/drawing/2014/main" id="{967A5705-5908-DDED-571A-EAEB4361D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378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6" name="Freeform 833">
                <a:extLst>
                  <a:ext uri="{FF2B5EF4-FFF2-40B4-BE49-F238E27FC236}">
                    <a16:creationId xmlns:a16="http://schemas.microsoft.com/office/drawing/2014/main" id="{63E8360A-6E99-CC9E-C85C-8571D11A11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3771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7" name="Freeform 834">
                <a:extLst>
                  <a:ext uri="{FF2B5EF4-FFF2-40B4-BE49-F238E27FC236}">
                    <a16:creationId xmlns:a16="http://schemas.microsoft.com/office/drawing/2014/main" id="{883FA618-15E9-DED7-09EE-D347685F7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4" y="3778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8" name="Freeform 835">
                <a:extLst>
                  <a:ext uri="{FF2B5EF4-FFF2-40B4-BE49-F238E27FC236}">
                    <a16:creationId xmlns:a16="http://schemas.microsoft.com/office/drawing/2014/main" id="{E109EF70-AF34-3BA6-2111-DC5D989C4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378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9" name="Freeform 836">
                <a:extLst>
                  <a:ext uri="{FF2B5EF4-FFF2-40B4-BE49-F238E27FC236}">
                    <a16:creationId xmlns:a16="http://schemas.microsoft.com/office/drawing/2014/main" id="{45C475CA-C333-D540-1B05-33C930152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7" y="3775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0" name="Freeform 837">
                <a:extLst>
                  <a:ext uri="{FF2B5EF4-FFF2-40B4-BE49-F238E27FC236}">
                    <a16:creationId xmlns:a16="http://schemas.microsoft.com/office/drawing/2014/main" id="{A8B35A26-82BE-14B5-C008-CD4055C51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377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1" name="Freeform 838">
                <a:extLst>
                  <a:ext uri="{FF2B5EF4-FFF2-40B4-BE49-F238E27FC236}">
                    <a16:creationId xmlns:a16="http://schemas.microsoft.com/office/drawing/2014/main" id="{71E7CA57-1BAB-9862-6B74-383E3B3FB0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1" y="378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2" name="Freeform 839">
                <a:extLst>
                  <a:ext uri="{FF2B5EF4-FFF2-40B4-BE49-F238E27FC236}">
                    <a16:creationId xmlns:a16="http://schemas.microsoft.com/office/drawing/2014/main" id="{9668D9CD-C397-D69B-D3D6-033D791AB4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1" y="378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3" name="Freeform 840">
                <a:extLst>
                  <a:ext uri="{FF2B5EF4-FFF2-40B4-BE49-F238E27FC236}">
                    <a16:creationId xmlns:a16="http://schemas.microsoft.com/office/drawing/2014/main" id="{FD79D47B-D9DD-C030-7970-9D91198E6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7" y="3775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4" name="Freeform 841">
                <a:extLst>
                  <a:ext uri="{FF2B5EF4-FFF2-40B4-BE49-F238E27FC236}">
                    <a16:creationId xmlns:a16="http://schemas.microsoft.com/office/drawing/2014/main" id="{110AB381-B206-5474-0000-AA3479BC7D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0" y="377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5" name="Freeform 842">
                <a:extLst>
                  <a:ext uri="{FF2B5EF4-FFF2-40B4-BE49-F238E27FC236}">
                    <a16:creationId xmlns:a16="http://schemas.microsoft.com/office/drawing/2014/main" id="{DC882489-FD9A-0C32-492D-40EFA675E7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1" y="377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6" name="Freeform 843">
                <a:extLst>
                  <a:ext uri="{FF2B5EF4-FFF2-40B4-BE49-F238E27FC236}">
                    <a16:creationId xmlns:a16="http://schemas.microsoft.com/office/drawing/2014/main" id="{4D69E095-B29C-3F6E-37C9-2DD704D121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9" y="378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7" name="Freeform 844">
                <a:extLst>
                  <a:ext uri="{FF2B5EF4-FFF2-40B4-BE49-F238E27FC236}">
                    <a16:creationId xmlns:a16="http://schemas.microsoft.com/office/drawing/2014/main" id="{476E36E2-9D75-1429-094E-1CC239000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5" y="377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8" name="Freeform 845">
                <a:extLst>
                  <a:ext uri="{FF2B5EF4-FFF2-40B4-BE49-F238E27FC236}">
                    <a16:creationId xmlns:a16="http://schemas.microsoft.com/office/drawing/2014/main" id="{F273FBF0-A7C4-9EC0-BF45-A0E1F15648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3" y="378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9" name="Freeform 846">
                <a:extLst>
                  <a:ext uri="{FF2B5EF4-FFF2-40B4-BE49-F238E27FC236}">
                    <a16:creationId xmlns:a16="http://schemas.microsoft.com/office/drawing/2014/main" id="{32B85B1A-B151-C28A-FC0A-29B4A6C16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8" y="377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0" name="Freeform 847">
                <a:extLst>
                  <a:ext uri="{FF2B5EF4-FFF2-40B4-BE49-F238E27FC236}">
                    <a16:creationId xmlns:a16="http://schemas.microsoft.com/office/drawing/2014/main" id="{75F43BC6-B65A-24D2-2B0E-BA5B458C1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8" y="377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1" name="Freeform 848">
                <a:extLst>
                  <a:ext uri="{FF2B5EF4-FFF2-40B4-BE49-F238E27FC236}">
                    <a16:creationId xmlns:a16="http://schemas.microsoft.com/office/drawing/2014/main" id="{43294417-8AA8-F31D-5F8B-5B565D46D3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" y="378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2" name="Freeform 849">
                <a:extLst>
                  <a:ext uri="{FF2B5EF4-FFF2-40B4-BE49-F238E27FC236}">
                    <a16:creationId xmlns:a16="http://schemas.microsoft.com/office/drawing/2014/main" id="{035D75D2-00AD-A106-661F-027717460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8" y="3780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3" name="Freeform 850">
                <a:extLst>
                  <a:ext uri="{FF2B5EF4-FFF2-40B4-BE49-F238E27FC236}">
                    <a16:creationId xmlns:a16="http://schemas.microsoft.com/office/drawing/2014/main" id="{2DD111F5-7D07-67F6-77E9-26E83C0EC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3" y="3771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4" name="Freeform 851">
                <a:extLst>
                  <a:ext uri="{FF2B5EF4-FFF2-40B4-BE49-F238E27FC236}">
                    <a16:creationId xmlns:a16="http://schemas.microsoft.com/office/drawing/2014/main" id="{427BA8D7-0686-477C-C354-915F75765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1" y="377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5" name="Freeform 852">
                <a:extLst>
                  <a:ext uri="{FF2B5EF4-FFF2-40B4-BE49-F238E27FC236}">
                    <a16:creationId xmlns:a16="http://schemas.microsoft.com/office/drawing/2014/main" id="{A33A0F23-4C47-7238-DF38-4F39D0D88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7" y="3774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6" name="Freeform 853">
                <a:extLst>
                  <a:ext uri="{FF2B5EF4-FFF2-40B4-BE49-F238E27FC236}">
                    <a16:creationId xmlns:a16="http://schemas.microsoft.com/office/drawing/2014/main" id="{E42D20CD-7C30-6AE5-D890-7EE13BB938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2" y="377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7" name="Freeform 854">
                <a:extLst>
                  <a:ext uri="{FF2B5EF4-FFF2-40B4-BE49-F238E27FC236}">
                    <a16:creationId xmlns:a16="http://schemas.microsoft.com/office/drawing/2014/main" id="{F363F71E-E008-96BF-827C-750755C6E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3773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8" name="Freeform 855">
                <a:extLst>
                  <a:ext uri="{FF2B5EF4-FFF2-40B4-BE49-F238E27FC236}">
                    <a16:creationId xmlns:a16="http://schemas.microsoft.com/office/drawing/2014/main" id="{2836DEB0-3050-E15F-652E-AE0DF3C4E7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6" y="3775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9" name="Freeform 856">
                <a:extLst>
                  <a:ext uri="{FF2B5EF4-FFF2-40B4-BE49-F238E27FC236}">
                    <a16:creationId xmlns:a16="http://schemas.microsoft.com/office/drawing/2014/main" id="{EA8C6636-D76C-9577-9111-25A6298AEE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1" y="378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0" name="Freeform 857">
                <a:extLst>
                  <a:ext uri="{FF2B5EF4-FFF2-40B4-BE49-F238E27FC236}">
                    <a16:creationId xmlns:a16="http://schemas.microsoft.com/office/drawing/2014/main" id="{8AC0C048-4540-9FCA-8965-5442AD8109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0" y="3768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1" name="Freeform 858">
                <a:extLst>
                  <a:ext uri="{FF2B5EF4-FFF2-40B4-BE49-F238E27FC236}">
                    <a16:creationId xmlns:a16="http://schemas.microsoft.com/office/drawing/2014/main" id="{C062311D-7CA2-0562-7770-C47F98AC9A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5" y="378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2" name="Freeform 859">
                <a:extLst>
                  <a:ext uri="{FF2B5EF4-FFF2-40B4-BE49-F238E27FC236}">
                    <a16:creationId xmlns:a16="http://schemas.microsoft.com/office/drawing/2014/main" id="{98454401-A4D8-4111-AEAE-98BF902151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5" y="377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3" name="Freeform 860">
                <a:extLst>
                  <a:ext uri="{FF2B5EF4-FFF2-40B4-BE49-F238E27FC236}">
                    <a16:creationId xmlns:a16="http://schemas.microsoft.com/office/drawing/2014/main" id="{AC85497A-68A2-1D0C-51A1-524FE4B09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9" y="3780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4" name="Freeform 861">
                <a:extLst>
                  <a:ext uri="{FF2B5EF4-FFF2-40B4-BE49-F238E27FC236}">
                    <a16:creationId xmlns:a16="http://schemas.microsoft.com/office/drawing/2014/main" id="{A63B1F01-2179-FC8F-2002-748CD4DDC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9" y="3789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5" name="Freeform 862">
                <a:extLst>
                  <a:ext uri="{FF2B5EF4-FFF2-40B4-BE49-F238E27FC236}">
                    <a16:creationId xmlns:a16="http://schemas.microsoft.com/office/drawing/2014/main" id="{55780A11-C5E7-E992-77C7-11C2C6403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2" y="378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6" name="Freeform 863">
                <a:extLst>
                  <a:ext uri="{FF2B5EF4-FFF2-40B4-BE49-F238E27FC236}">
                    <a16:creationId xmlns:a16="http://schemas.microsoft.com/office/drawing/2014/main" id="{4428F24C-7186-41CA-ACC1-75C78BC86F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8" y="378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7" name="Freeform 864">
                <a:extLst>
                  <a:ext uri="{FF2B5EF4-FFF2-40B4-BE49-F238E27FC236}">
                    <a16:creationId xmlns:a16="http://schemas.microsoft.com/office/drawing/2014/main" id="{BF71C597-503B-CA9D-6426-88FFE38A8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3" y="3778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8" name="Freeform 865">
                <a:extLst>
                  <a:ext uri="{FF2B5EF4-FFF2-40B4-BE49-F238E27FC236}">
                    <a16:creationId xmlns:a16="http://schemas.microsoft.com/office/drawing/2014/main" id="{19411686-897D-97E6-F359-6BDE38CAB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1" y="3781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9" name="Freeform 866">
                <a:extLst>
                  <a:ext uri="{FF2B5EF4-FFF2-40B4-BE49-F238E27FC236}">
                    <a16:creationId xmlns:a16="http://schemas.microsoft.com/office/drawing/2014/main" id="{493C347B-38FD-A1FB-30C5-32812ACB27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7" y="378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0" name="Freeform 867">
                <a:extLst>
                  <a:ext uri="{FF2B5EF4-FFF2-40B4-BE49-F238E27FC236}">
                    <a16:creationId xmlns:a16="http://schemas.microsoft.com/office/drawing/2014/main" id="{FC0702D2-DA4F-059C-AADF-935077BB8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7" y="378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1" name="Freeform 868">
                <a:extLst>
                  <a:ext uri="{FF2B5EF4-FFF2-40B4-BE49-F238E27FC236}">
                    <a16:creationId xmlns:a16="http://schemas.microsoft.com/office/drawing/2014/main" id="{BE25E211-A09A-FC65-3BE2-6F95D3E91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3782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2" name="Freeform 869">
                <a:extLst>
                  <a:ext uri="{FF2B5EF4-FFF2-40B4-BE49-F238E27FC236}">
                    <a16:creationId xmlns:a16="http://schemas.microsoft.com/office/drawing/2014/main" id="{4C57DC11-81B3-27D5-EF6E-B5C488D09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6" y="377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3" name="Freeform 870">
                <a:extLst>
                  <a:ext uri="{FF2B5EF4-FFF2-40B4-BE49-F238E27FC236}">
                    <a16:creationId xmlns:a16="http://schemas.microsoft.com/office/drawing/2014/main" id="{F8474BC8-DFD3-30B1-D3A6-33523DEFF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2" y="3778"/>
                <a:ext cx="33" cy="30"/>
              </a:xfrm>
              <a:custGeom>
                <a:avLst/>
                <a:gdLst>
                  <a:gd name="T0" fmla="*/ 16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6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6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4" name="Freeform 871">
                <a:extLst>
                  <a:ext uri="{FF2B5EF4-FFF2-40B4-BE49-F238E27FC236}">
                    <a16:creationId xmlns:a16="http://schemas.microsoft.com/office/drawing/2014/main" id="{B003442B-FE90-6499-291E-DCEEEC48C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5" y="378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5" name="Freeform 872">
                <a:extLst>
                  <a:ext uri="{FF2B5EF4-FFF2-40B4-BE49-F238E27FC236}">
                    <a16:creationId xmlns:a16="http://schemas.microsoft.com/office/drawing/2014/main" id="{7E358035-CF5A-9DA4-DB24-D457E6B12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3" y="378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6" name="Freeform 873">
                <a:extLst>
                  <a:ext uri="{FF2B5EF4-FFF2-40B4-BE49-F238E27FC236}">
                    <a16:creationId xmlns:a16="http://schemas.microsoft.com/office/drawing/2014/main" id="{4BF50BCD-1DB0-0284-6DC7-835B75D0F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377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7" name="Freeform 874">
                <a:extLst>
                  <a:ext uri="{FF2B5EF4-FFF2-40B4-BE49-F238E27FC236}">
                    <a16:creationId xmlns:a16="http://schemas.microsoft.com/office/drawing/2014/main" id="{D9CEA683-E3BE-F16A-E00C-4AD7810D8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4" y="378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8" name="Freeform 875">
                <a:extLst>
                  <a:ext uri="{FF2B5EF4-FFF2-40B4-BE49-F238E27FC236}">
                    <a16:creationId xmlns:a16="http://schemas.microsoft.com/office/drawing/2014/main" id="{1402140C-A25C-AA82-9277-1817A791D2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3785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9" name="Freeform 876">
                <a:extLst>
                  <a:ext uri="{FF2B5EF4-FFF2-40B4-BE49-F238E27FC236}">
                    <a16:creationId xmlns:a16="http://schemas.microsoft.com/office/drawing/2014/main" id="{865435DA-D21B-6FE5-0560-21A24A3AD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8" y="377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0" name="Freeform 877">
                <a:extLst>
                  <a:ext uri="{FF2B5EF4-FFF2-40B4-BE49-F238E27FC236}">
                    <a16:creationId xmlns:a16="http://schemas.microsoft.com/office/drawing/2014/main" id="{32EACC54-779A-1DFC-C181-277FD2716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3" y="378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1" name="Freeform 878">
                <a:extLst>
                  <a:ext uri="{FF2B5EF4-FFF2-40B4-BE49-F238E27FC236}">
                    <a16:creationId xmlns:a16="http://schemas.microsoft.com/office/drawing/2014/main" id="{BE41C6F5-0189-D82A-BBB2-D4AF93CBE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2" y="3774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2" name="Freeform 879">
                <a:extLst>
                  <a:ext uri="{FF2B5EF4-FFF2-40B4-BE49-F238E27FC236}">
                    <a16:creationId xmlns:a16="http://schemas.microsoft.com/office/drawing/2014/main" id="{4B6006C5-E4CE-F23F-1D8D-AE904EF0B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7" y="377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3" name="Freeform 880">
                <a:extLst>
                  <a:ext uri="{FF2B5EF4-FFF2-40B4-BE49-F238E27FC236}">
                    <a16:creationId xmlns:a16="http://schemas.microsoft.com/office/drawing/2014/main" id="{61CDC599-D478-8A75-A4D3-4850C349A7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3" y="3765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4" name="Freeform 881">
                <a:extLst>
                  <a:ext uri="{FF2B5EF4-FFF2-40B4-BE49-F238E27FC236}">
                    <a16:creationId xmlns:a16="http://schemas.microsoft.com/office/drawing/2014/main" id="{F73E3235-89B4-DBD0-E03A-41EDA61E3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1" y="376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5" name="Freeform 882">
                <a:extLst>
                  <a:ext uri="{FF2B5EF4-FFF2-40B4-BE49-F238E27FC236}">
                    <a16:creationId xmlns:a16="http://schemas.microsoft.com/office/drawing/2014/main" id="{7D25C98E-D74B-284B-9854-AB2883D8C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376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6" name="Freeform 883">
                <a:extLst>
                  <a:ext uri="{FF2B5EF4-FFF2-40B4-BE49-F238E27FC236}">
                    <a16:creationId xmlns:a16="http://schemas.microsoft.com/office/drawing/2014/main" id="{5D4292A2-87F5-AFE0-9FCC-FABEC46BB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3774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7" name="Freeform 884">
                <a:extLst>
                  <a:ext uri="{FF2B5EF4-FFF2-40B4-BE49-F238E27FC236}">
                    <a16:creationId xmlns:a16="http://schemas.microsoft.com/office/drawing/2014/main" id="{F27D8DB0-5ABA-3259-2034-46F69661F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377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8" name="Freeform 885">
                <a:extLst>
                  <a:ext uri="{FF2B5EF4-FFF2-40B4-BE49-F238E27FC236}">
                    <a16:creationId xmlns:a16="http://schemas.microsoft.com/office/drawing/2014/main" id="{FA148771-9333-8AF6-1FA4-E63C5239D9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377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9" name="Freeform 886">
                <a:extLst>
                  <a:ext uri="{FF2B5EF4-FFF2-40B4-BE49-F238E27FC236}">
                    <a16:creationId xmlns:a16="http://schemas.microsoft.com/office/drawing/2014/main" id="{EB3C8ADF-3A2B-52EA-ED88-116EA8D00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377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0" name="Freeform 887">
                <a:extLst>
                  <a:ext uri="{FF2B5EF4-FFF2-40B4-BE49-F238E27FC236}">
                    <a16:creationId xmlns:a16="http://schemas.microsoft.com/office/drawing/2014/main" id="{0A1A99D2-8889-ABFB-CA28-1C3D0A8FF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377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1" name="Freeform 888">
                <a:extLst>
                  <a:ext uri="{FF2B5EF4-FFF2-40B4-BE49-F238E27FC236}">
                    <a16:creationId xmlns:a16="http://schemas.microsoft.com/office/drawing/2014/main" id="{504EFB3C-1905-7CA1-8697-C86A9D81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5" y="3776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2" name="Freeform 889">
                <a:extLst>
                  <a:ext uri="{FF2B5EF4-FFF2-40B4-BE49-F238E27FC236}">
                    <a16:creationId xmlns:a16="http://schemas.microsoft.com/office/drawing/2014/main" id="{651CF48F-68CB-7411-9C23-75A350B8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3782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3" name="Freeform 890">
                <a:extLst>
                  <a:ext uri="{FF2B5EF4-FFF2-40B4-BE49-F238E27FC236}">
                    <a16:creationId xmlns:a16="http://schemas.microsoft.com/office/drawing/2014/main" id="{7558CE7A-15B4-DB99-F014-59F19DA217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8" y="377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4" name="Freeform 891">
                <a:extLst>
                  <a:ext uri="{FF2B5EF4-FFF2-40B4-BE49-F238E27FC236}">
                    <a16:creationId xmlns:a16="http://schemas.microsoft.com/office/drawing/2014/main" id="{11BA1E2F-FFF3-3040-58CB-CC6B4083D3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8" y="377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5" name="Freeform 892">
                <a:extLst>
                  <a:ext uri="{FF2B5EF4-FFF2-40B4-BE49-F238E27FC236}">
                    <a16:creationId xmlns:a16="http://schemas.microsoft.com/office/drawing/2014/main" id="{81D97A35-B35E-BD69-151E-C54AAF7F0E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4" y="3784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6" name="Freeform 893">
                <a:extLst>
                  <a:ext uri="{FF2B5EF4-FFF2-40B4-BE49-F238E27FC236}">
                    <a16:creationId xmlns:a16="http://schemas.microsoft.com/office/drawing/2014/main" id="{E4BD308A-F588-762F-322D-979F7A87B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7" y="377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7" name="Freeform 894">
                <a:extLst>
                  <a:ext uri="{FF2B5EF4-FFF2-40B4-BE49-F238E27FC236}">
                    <a16:creationId xmlns:a16="http://schemas.microsoft.com/office/drawing/2014/main" id="{E8768B02-0332-A1A9-3BEF-C1EC980CED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6" y="3780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8" name="Freeform 895">
                <a:extLst>
                  <a:ext uri="{FF2B5EF4-FFF2-40B4-BE49-F238E27FC236}">
                    <a16:creationId xmlns:a16="http://schemas.microsoft.com/office/drawing/2014/main" id="{B5C2C8E0-8BA9-A2C7-798B-1BA02DC9C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377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9" name="Freeform 896">
                <a:extLst>
                  <a:ext uri="{FF2B5EF4-FFF2-40B4-BE49-F238E27FC236}">
                    <a16:creationId xmlns:a16="http://schemas.microsoft.com/office/drawing/2014/main" id="{0BEFAD05-DFB0-8A0B-83C9-492A25A86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3783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0" name="Freeform 897">
                <a:extLst>
                  <a:ext uri="{FF2B5EF4-FFF2-40B4-BE49-F238E27FC236}">
                    <a16:creationId xmlns:a16="http://schemas.microsoft.com/office/drawing/2014/main" id="{84E58250-0FF0-3BFD-9A9A-198825EE2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3775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1" name="Freeform 898">
                <a:extLst>
                  <a:ext uri="{FF2B5EF4-FFF2-40B4-BE49-F238E27FC236}">
                    <a16:creationId xmlns:a16="http://schemas.microsoft.com/office/drawing/2014/main" id="{7CDA5EA9-4908-5CFA-43A3-206F3CFDE9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0" y="377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2" name="Freeform 899">
                <a:extLst>
                  <a:ext uri="{FF2B5EF4-FFF2-40B4-BE49-F238E27FC236}">
                    <a16:creationId xmlns:a16="http://schemas.microsoft.com/office/drawing/2014/main" id="{9F5D88C0-DB37-B6BC-FEC6-EC6B16A0A8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6" y="3781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3" name="Freeform 900">
                <a:extLst>
                  <a:ext uri="{FF2B5EF4-FFF2-40B4-BE49-F238E27FC236}">
                    <a16:creationId xmlns:a16="http://schemas.microsoft.com/office/drawing/2014/main" id="{487220FF-45A5-7BE2-99E4-B685386D9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4" y="378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4" name="Freeform 901">
                <a:extLst>
                  <a:ext uri="{FF2B5EF4-FFF2-40B4-BE49-F238E27FC236}">
                    <a16:creationId xmlns:a16="http://schemas.microsoft.com/office/drawing/2014/main" id="{8BE400FB-1338-1A94-28FD-0FDA54E4C0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378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5" name="Freeform 902">
                <a:extLst>
                  <a:ext uri="{FF2B5EF4-FFF2-40B4-BE49-F238E27FC236}">
                    <a16:creationId xmlns:a16="http://schemas.microsoft.com/office/drawing/2014/main" id="{8BE76EA5-A391-95E2-0ABE-BD2D3A9F80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3783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6" name="Freeform 903">
                <a:extLst>
                  <a:ext uri="{FF2B5EF4-FFF2-40B4-BE49-F238E27FC236}">
                    <a16:creationId xmlns:a16="http://schemas.microsoft.com/office/drawing/2014/main" id="{0D7C7D2D-95EF-7FE0-4741-975820ABC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377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7" name="Freeform 904">
                <a:extLst>
                  <a:ext uri="{FF2B5EF4-FFF2-40B4-BE49-F238E27FC236}">
                    <a16:creationId xmlns:a16="http://schemas.microsoft.com/office/drawing/2014/main" id="{4E90E484-2D84-7F9E-C357-F4A719D38F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377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8" name="Freeform 905">
                <a:extLst>
                  <a:ext uri="{FF2B5EF4-FFF2-40B4-BE49-F238E27FC236}">
                    <a16:creationId xmlns:a16="http://schemas.microsoft.com/office/drawing/2014/main" id="{C3D8E06A-3514-BF86-14FA-D13B2F811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377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9" name="Freeform 906">
                <a:extLst>
                  <a:ext uri="{FF2B5EF4-FFF2-40B4-BE49-F238E27FC236}">
                    <a16:creationId xmlns:a16="http://schemas.microsoft.com/office/drawing/2014/main" id="{8E1E551C-139A-8B8C-1F8E-754D3172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3781"/>
                <a:ext cx="33" cy="30"/>
              </a:xfrm>
              <a:custGeom>
                <a:avLst/>
                <a:gdLst>
                  <a:gd name="T0" fmla="*/ 16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6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6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0" name="Freeform 907">
                <a:extLst>
                  <a:ext uri="{FF2B5EF4-FFF2-40B4-BE49-F238E27FC236}">
                    <a16:creationId xmlns:a16="http://schemas.microsoft.com/office/drawing/2014/main" id="{6B5E36B8-43E5-ADCE-C554-94B30719E4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378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1" name="Freeform 908">
                <a:extLst>
                  <a:ext uri="{FF2B5EF4-FFF2-40B4-BE49-F238E27FC236}">
                    <a16:creationId xmlns:a16="http://schemas.microsoft.com/office/drawing/2014/main" id="{9D44CFA2-09CA-CF02-70A3-B088FA5189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3789"/>
                <a:ext cx="33" cy="30"/>
              </a:xfrm>
              <a:custGeom>
                <a:avLst/>
                <a:gdLst>
                  <a:gd name="T0" fmla="*/ 17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7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7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2" name="Freeform 909">
                <a:extLst>
                  <a:ext uri="{FF2B5EF4-FFF2-40B4-BE49-F238E27FC236}">
                    <a16:creationId xmlns:a16="http://schemas.microsoft.com/office/drawing/2014/main" id="{FCCDB719-5588-4E83-E20A-C548BB39C4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378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3" name="Freeform 910">
                <a:extLst>
                  <a:ext uri="{FF2B5EF4-FFF2-40B4-BE49-F238E27FC236}">
                    <a16:creationId xmlns:a16="http://schemas.microsoft.com/office/drawing/2014/main" id="{3AEA9C72-E11A-06AD-2018-47C20A8DD6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377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4" name="Freeform 911">
                <a:extLst>
                  <a:ext uri="{FF2B5EF4-FFF2-40B4-BE49-F238E27FC236}">
                    <a16:creationId xmlns:a16="http://schemas.microsoft.com/office/drawing/2014/main" id="{F7E751F0-405E-FFCB-467A-76AFFAA18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3789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5" name="Freeform 912">
                <a:extLst>
                  <a:ext uri="{FF2B5EF4-FFF2-40B4-BE49-F238E27FC236}">
                    <a16:creationId xmlns:a16="http://schemas.microsoft.com/office/drawing/2014/main" id="{E45EB30E-6E4F-B74D-E11C-7D260B2625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378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6" name="Freeform 913">
                <a:extLst>
                  <a:ext uri="{FF2B5EF4-FFF2-40B4-BE49-F238E27FC236}">
                    <a16:creationId xmlns:a16="http://schemas.microsoft.com/office/drawing/2014/main" id="{C58BC9EB-6DA2-2FF6-1ADC-3E1E0FEF9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4" y="377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7" name="Freeform 914">
                <a:extLst>
                  <a:ext uri="{FF2B5EF4-FFF2-40B4-BE49-F238E27FC236}">
                    <a16:creationId xmlns:a16="http://schemas.microsoft.com/office/drawing/2014/main" id="{10DE5FFC-8B90-AE04-9B58-008C0B7B2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378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8" name="Freeform 915">
                <a:extLst>
                  <a:ext uri="{FF2B5EF4-FFF2-40B4-BE49-F238E27FC236}">
                    <a16:creationId xmlns:a16="http://schemas.microsoft.com/office/drawing/2014/main" id="{8CADBF3B-A487-A7BF-63F7-6157A2052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378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9" name="Freeform 916">
                <a:extLst>
                  <a:ext uri="{FF2B5EF4-FFF2-40B4-BE49-F238E27FC236}">
                    <a16:creationId xmlns:a16="http://schemas.microsoft.com/office/drawing/2014/main" id="{3389AA55-E3EB-9BE3-DB69-B31392BF4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378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0" name="Freeform 917">
                <a:extLst>
                  <a:ext uri="{FF2B5EF4-FFF2-40B4-BE49-F238E27FC236}">
                    <a16:creationId xmlns:a16="http://schemas.microsoft.com/office/drawing/2014/main" id="{274272CA-463B-83A9-528D-6991EF84E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377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1" name="Freeform 918">
                <a:extLst>
                  <a:ext uri="{FF2B5EF4-FFF2-40B4-BE49-F238E27FC236}">
                    <a16:creationId xmlns:a16="http://schemas.microsoft.com/office/drawing/2014/main" id="{B4805C5E-1225-3936-79FA-079EFF31C7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3777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2" name="Freeform 919">
                <a:extLst>
                  <a:ext uri="{FF2B5EF4-FFF2-40B4-BE49-F238E27FC236}">
                    <a16:creationId xmlns:a16="http://schemas.microsoft.com/office/drawing/2014/main" id="{8AAFD548-A55E-00ED-BFB7-FDF5911F4B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377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3" name="Freeform 920">
                <a:extLst>
                  <a:ext uri="{FF2B5EF4-FFF2-40B4-BE49-F238E27FC236}">
                    <a16:creationId xmlns:a16="http://schemas.microsoft.com/office/drawing/2014/main" id="{AAC9BE31-92D0-9317-D1AE-F7B1E29C1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3765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4" name="Freeform 921">
                <a:extLst>
                  <a:ext uri="{FF2B5EF4-FFF2-40B4-BE49-F238E27FC236}">
                    <a16:creationId xmlns:a16="http://schemas.microsoft.com/office/drawing/2014/main" id="{E17D2488-058A-B549-510F-6891056CBA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6" y="3773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5" name="Freeform 922">
                <a:extLst>
                  <a:ext uri="{FF2B5EF4-FFF2-40B4-BE49-F238E27FC236}">
                    <a16:creationId xmlns:a16="http://schemas.microsoft.com/office/drawing/2014/main" id="{49508E91-DAF0-9831-817D-9402F4A70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3775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6" name="Freeform 923">
                <a:extLst>
                  <a:ext uri="{FF2B5EF4-FFF2-40B4-BE49-F238E27FC236}">
                    <a16:creationId xmlns:a16="http://schemas.microsoft.com/office/drawing/2014/main" id="{B621C409-9D41-06FF-7CC1-A2664C50C6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7" y="377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7" name="Freeform 924">
                <a:extLst>
                  <a:ext uri="{FF2B5EF4-FFF2-40B4-BE49-F238E27FC236}">
                    <a16:creationId xmlns:a16="http://schemas.microsoft.com/office/drawing/2014/main" id="{789B44A6-8A65-E2CD-5986-C6B486B88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376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8" name="Freeform 925">
                <a:extLst>
                  <a:ext uri="{FF2B5EF4-FFF2-40B4-BE49-F238E27FC236}">
                    <a16:creationId xmlns:a16="http://schemas.microsoft.com/office/drawing/2014/main" id="{95BF3C6F-E1F8-C656-80B7-559149BF3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3766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9" name="Freeform 926">
                <a:extLst>
                  <a:ext uri="{FF2B5EF4-FFF2-40B4-BE49-F238E27FC236}">
                    <a16:creationId xmlns:a16="http://schemas.microsoft.com/office/drawing/2014/main" id="{55BBC2AB-0453-EE46-3696-06EF514C1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3772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0" name="Freeform 927">
                <a:extLst>
                  <a:ext uri="{FF2B5EF4-FFF2-40B4-BE49-F238E27FC236}">
                    <a16:creationId xmlns:a16="http://schemas.microsoft.com/office/drawing/2014/main" id="{BD617C56-90BA-924F-9A1F-3A7CF8217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4" y="3771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1" name="Freeform 928">
                <a:extLst>
                  <a:ext uri="{FF2B5EF4-FFF2-40B4-BE49-F238E27FC236}">
                    <a16:creationId xmlns:a16="http://schemas.microsoft.com/office/drawing/2014/main" id="{EB39B1F8-2A5D-748A-96F8-9EEB0F9195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0" y="3778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2" name="Freeform 929">
                <a:extLst>
                  <a:ext uri="{FF2B5EF4-FFF2-40B4-BE49-F238E27FC236}">
                    <a16:creationId xmlns:a16="http://schemas.microsoft.com/office/drawing/2014/main" id="{1E6A60E3-C8A0-DB7A-4880-FB86C5E5C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3764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3" name="Freeform 930">
                <a:extLst>
                  <a:ext uri="{FF2B5EF4-FFF2-40B4-BE49-F238E27FC236}">
                    <a16:creationId xmlns:a16="http://schemas.microsoft.com/office/drawing/2014/main" id="{38755DA8-E865-2425-81A7-1E52B7D7DA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3767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4" name="Freeform 931">
                <a:extLst>
                  <a:ext uri="{FF2B5EF4-FFF2-40B4-BE49-F238E27FC236}">
                    <a16:creationId xmlns:a16="http://schemas.microsoft.com/office/drawing/2014/main" id="{F7DB1CD7-6F4F-5351-122F-FF2114382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9" y="3775"/>
                <a:ext cx="33" cy="30"/>
              </a:xfrm>
              <a:custGeom>
                <a:avLst/>
                <a:gdLst>
                  <a:gd name="T0" fmla="*/ 17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7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7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5" name="Freeform 932">
                <a:extLst>
                  <a:ext uri="{FF2B5EF4-FFF2-40B4-BE49-F238E27FC236}">
                    <a16:creationId xmlns:a16="http://schemas.microsoft.com/office/drawing/2014/main" id="{DC5AD411-43FC-1212-928C-0A3694A87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7" y="377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6" name="Freeform 933">
                <a:extLst>
                  <a:ext uri="{FF2B5EF4-FFF2-40B4-BE49-F238E27FC236}">
                    <a16:creationId xmlns:a16="http://schemas.microsoft.com/office/drawing/2014/main" id="{007EBBF6-019E-E318-4CA9-FBB2EB12C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2" y="377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7" name="Freeform 934">
                <a:extLst>
                  <a:ext uri="{FF2B5EF4-FFF2-40B4-BE49-F238E27FC236}">
                    <a16:creationId xmlns:a16="http://schemas.microsoft.com/office/drawing/2014/main" id="{1EFDA165-F7A0-EFB1-D92A-0F28E53C8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2" y="376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8" name="Freeform 935">
                <a:extLst>
                  <a:ext uri="{FF2B5EF4-FFF2-40B4-BE49-F238E27FC236}">
                    <a16:creationId xmlns:a16="http://schemas.microsoft.com/office/drawing/2014/main" id="{DD0B25A9-A597-CC31-4AE6-642B91BA81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3773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9" name="Freeform 936">
                <a:extLst>
                  <a:ext uri="{FF2B5EF4-FFF2-40B4-BE49-F238E27FC236}">
                    <a16:creationId xmlns:a16="http://schemas.microsoft.com/office/drawing/2014/main" id="{2195DD56-2635-26EF-B9B7-53A28748A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1" y="377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0" name="Freeform 937">
                <a:extLst>
                  <a:ext uri="{FF2B5EF4-FFF2-40B4-BE49-F238E27FC236}">
                    <a16:creationId xmlns:a16="http://schemas.microsoft.com/office/drawing/2014/main" id="{D9E6FD5A-C2F4-20D3-582E-9F64AA9F3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3772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1" name="Freeform 938">
                <a:extLst>
                  <a:ext uri="{FF2B5EF4-FFF2-40B4-BE49-F238E27FC236}">
                    <a16:creationId xmlns:a16="http://schemas.microsoft.com/office/drawing/2014/main" id="{469DEA4A-15E1-48E4-66B9-3CF02E163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3781"/>
                <a:ext cx="33" cy="30"/>
              </a:xfrm>
              <a:custGeom>
                <a:avLst/>
                <a:gdLst>
                  <a:gd name="T0" fmla="*/ 16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6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6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2" name="Freeform 939">
                <a:extLst>
                  <a:ext uri="{FF2B5EF4-FFF2-40B4-BE49-F238E27FC236}">
                    <a16:creationId xmlns:a16="http://schemas.microsoft.com/office/drawing/2014/main" id="{72BFECDD-D619-4535-6D26-93ACDE6D4B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377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3" name="Freeform 940">
                <a:extLst>
                  <a:ext uri="{FF2B5EF4-FFF2-40B4-BE49-F238E27FC236}">
                    <a16:creationId xmlns:a16="http://schemas.microsoft.com/office/drawing/2014/main" id="{B521E555-E3B8-6BC4-E152-ADCCBC264C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4" y="377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4" name="Freeform 941">
                <a:extLst>
                  <a:ext uri="{FF2B5EF4-FFF2-40B4-BE49-F238E27FC236}">
                    <a16:creationId xmlns:a16="http://schemas.microsoft.com/office/drawing/2014/main" id="{59B621DE-723F-F3A1-791F-A2D925E37D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0" y="3770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5" name="Freeform 942">
                <a:extLst>
                  <a:ext uri="{FF2B5EF4-FFF2-40B4-BE49-F238E27FC236}">
                    <a16:creationId xmlns:a16="http://schemas.microsoft.com/office/drawing/2014/main" id="{582FFA97-F361-C6D8-EAF9-D28B9FB966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8" y="376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6" name="Freeform 943">
                <a:extLst>
                  <a:ext uri="{FF2B5EF4-FFF2-40B4-BE49-F238E27FC236}">
                    <a16:creationId xmlns:a16="http://schemas.microsoft.com/office/drawing/2014/main" id="{B4853789-94B7-8052-0188-EF8573C87E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3" y="376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7" name="Freeform 944">
                <a:extLst>
                  <a:ext uri="{FF2B5EF4-FFF2-40B4-BE49-F238E27FC236}">
                    <a16:creationId xmlns:a16="http://schemas.microsoft.com/office/drawing/2014/main" id="{3A7462FF-2A80-9446-192A-0D34185304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9" y="3766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8" name="Freeform 945">
                <a:extLst>
                  <a:ext uri="{FF2B5EF4-FFF2-40B4-BE49-F238E27FC236}">
                    <a16:creationId xmlns:a16="http://schemas.microsoft.com/office/drawing/2014/main" id="{A15A2A01-9840-3ADA-5364-AE4A5FA5D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7" y="376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9" name="Freeform 946">
                <a:extLst>
                  <a:ext uri="{FF2B5EF4-FFF2-40B4-BE49-F238E27FC236}">
                    <a16:creationId xmlns:a16="http://schemas.microsoft.com/office/drawing/2014/main" id="{500E93E9-1411-05E2-AF19-24482361C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" y="3764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0" name="Freeform 947">
                <a:extLst>
                  <a:ext uri="{FF2B5EF4-FFF2-40B4-BE49-F238E27FC236}">
                    <a16:creationId xmlns:a16="http://schemas.microsoft.com/office/drawing/2014/main" id="{FA33833A-3BAF-9A1F-2F16-EBB3ECE6E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377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1" name="Freeform 948">
                <a:extLst>
                  <a:ext uri="{FF2B5EF4-FFF2-40B4-BE49-F238E27FC236}">
                    <a16:creationId xmlns:a16="http://schemas.microsoft.com/office/drawing/2014/main" id="{F237A24A-C416-0497-4AA2-7AA4F4A15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6" y="377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2" name="Freeform 949">
                <a:extLst>
                  <a:ext uri="{FF2B5EF4-FFF2-40B4-BE49-F238E27FC236}">
                    <a16:creationId xmlns:a16="http://schemas.microsoft.com/office/drawing/2014/main" id="{1687C1C4-6860-8E1C-AEFD-A95E45AB1C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2" y="3767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3" name="Freeform 950">
                <a:extLst>
                  <a:ext uri="{FF2B5EF4-FFF2-40B4-BE49-F238E27FC236}">
                    <a16:creationId xmlns:a16="http://schemas.microsoft.com/office/drawing/2014/main" id="{AB1ADA70-11AF-EFCD-9EF6-F2D68A5DA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376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4" name="Freeform 951">
                <a:extLst>
                  <a:ext uri="{FF2B5EF4-FFF2-40B4-BE49-F238E27FC236}">
                    <a16:creationId xmlns:a16="http://schemas.microsoft.com/office/drawing/2014/main" id="{681C933A-736C-BB93-C001-6FA54F7B0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376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5" name="Freeform 952">
                <a:extLst>
                  <a:ext uri="{FF2B5EF4-FFF2-40B4-BE49-F238E27FC236}">
                    <a16:creationId xmlns:a16="http://schemas.microsoft.com/office/drawing/2014/main" id="{AA5AF9EC-23A5-553E-69A7-A77F0B123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1" y="377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6" name="Freeform 953">
                <a:extLst>
                  <a:ext uri="{FF2B5EF4-FFF2-40B4-BE49-F238E27FC236}">
                    <a16:creationId xmlns:a16="http://schemas.microsoft.com/office/drawing/2014/main" id="{1DAAF5AF-9956-77F8-B404-07840FEFF9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9" y="377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7" name="Freeform 954">
                <a:extLst>
                  <a:ext uri="{FF2B5EF4-FFF2-40B4-BE49-F238E27FC236}">
                    <a16:creationId xmlns:a16="http://schemas.microsoft.com/office/drawing/2014/main" id="{BD909782-61C0-A47C-FEA7-563273B18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4" y="377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8" name="Freeform 955">
                <a:extLst>
                  <a:ext uri="{FF2B5EF4-FFF2-40B4-BE49-F238E27FC236}">
                    <a16:creationId xmlns:a16="http://schemas.microsoft.com/office/drawing/2014/main" id="{06105377-7614-6012-3957-086E09D02A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4" y="3771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9" name="Freeform 956">
                <a:extLst>
                  <a:ext uri="{FF2B5EF4-FFF2-40B4-BE49-F238E27FC236}">
                    <a16:creationId xmlns:a16="http://schemas.microsoft.com/office/drawing/2014/main" id="{3CF66F18-8D43-D451-1576-7D5225F68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0" y="3761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0" name="Freeform 957">
                <a:extLst>
                  <a:ext uri="{FF2B5EF4-FFF2-40B4-BE49-F238E27FC236}">
                    <a16:creationId xmlns:a16="http://schemas.microsoft.com/office/drawing/2014/main" id="{9561610D-4DC0-3668-DD85-8D84FB0B12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4" y="3762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1" name="Freeform 958">
                <a:extLst>
                  <a:ext uri="{FF2B5EF4-FFF2-40B4-BE49-F238E27FC236}">
                    <a16:creationId xmlns:a16="http://schemas.microsoft.com/office/drawing/2014/main" id="{AC8C7C0C-4DE6-1AA5-7B7E-164AE197B4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3767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2" name="Freeform 959">
                <a:extLst>
                  <a:ext uri="{FF2B5EF4-FFF2-40B4-BE49-F238E27FC236}">
                    <a16:creationId xmlns:a16="http://schemas.microsoft.com/office/drawing/2014/main" id="{534FA4D3-EA54-FABB-53B6-31D6D348C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7" y="3770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3" name="Freeform 960">
                <a:extLst>
                  <a:ext uri="{FF2B5EF4-FFF2-40B4-BE49-F238E27FC236}">
                    <a16:creationId xmlns:a16="http://schemas.microsoft.com/office/drawing/2014/main" id="{8C4F899E-D4AD-8514-D046-14005C5EC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3" y="3774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4" name="Freeform 961">
                <a:extLst>
                  <a:ext uri="{FF2B5EF4-FFF2-40B4-BE49-F238E27FC236}">
                    <a16:creationId xmlns:a16="http://schemas.microsoft.com/office/drawing/2014/main" id="{5F15DE6F-2760-5F19-7037-72650A8571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3" y="377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5" name="Freeform 962">
                <a:extLst>
                  <a:ext uri="{FF2B5EF4-FFF2-40B4-BE49-F238E27FC236}">
                    <a16:creationId xmlns:a16="http://schemas.microsoft.com/office/drawing/2014/main" id="{31C2CD95-317E-03F2-B8ED-A8F306D3F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6" y="3767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6" name="Freeform 963">
                <a:extLst>
                  <a:ext uri="{FF2B5EF4-FFF2-40B4-BE49-F238E27FC236}">
                    <a16:creationId xmlns:a16="http://schemas.microsoft.com/office/drawing/2014/main" id="{41E36180-FC68-4128-5B4C-65424BED1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377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7" name="Freeform 964">
                <a:extLst>
                  <a:ext uri="{FF2B5EF4-FFF2-40B4-BE49-F238E27FC236}">
                    <a16:creationId xmlns:a16="http://schemas.microsoft.com/office/drawing/2014/main" id="{0C20C238-5389-43E8-38AF-9B5C136A86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377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8" name="Freeform 965">
                <a:extLst>
                  <a:ext uri="{FF2B5EF4-FFF2-40B4-BE49-F238E27FC236}">
                    <a16:creationId xmlns:a16="http://schemas.microsoft.com/office/drawing/2014/main" id="{36E5F266-988C-BCEF-26A7-92C83E652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6" y="3771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9" name="Freeform 966">
                <a:extLst>
                  <a:ext uri="{FF2B5EF4-FFF2-40B4-BE49-F238E27FC236}">
                    <a16:creationId xmlns:a16="http://schemas.microsoft.com/office/drawing/2014/main" id="{14CE9B81-0C85-B193-A0F4-186DF8C2D7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9" y="376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0" name="Freeform 967">
                <a:extLst>
                  <a:ext uri="{FF2B5EF4-FFF2-40B4-BE49-F238E27FC236}">
                    <a16:creationId xmlns:a16="http://schemas.microsoft.com/office/drawing/2014/main" id="{08F2141F-39E3-5803-8944-387AF605C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3762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1" name="Freeform 968">
                <a:extLst>
                  <a:ext uri="{FF2B5EF4-FFF2-40B4-BE49-F238E27FC236}">
                    <a16:creationId xmlns:a16="http://schemas.microsoft.com/office/drawing/2014/main" id="{7C5D89D0-1D53-DFEB-3A44-0E5A059437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3770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2" name="Freeform 969">
                <a:extLst>
                  <a:ext uri="{FF2B5EF4-FFF2-40B4-BE49-F238E27FC236}">
                    <a16:creationId xmlns:a16="http://schemas.microsoft.com/office/drawing/2014/main" id="{2BE85111-9DE0-3FCA-2610-D488FF4785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3" y="3769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3" name="Freeform 970">
                <a:extLst>
                  <a:ext uri="{FF2B5EF4-FFF2-40B4-BE49-F238E27FC236}">
                    <a16:creationId xmlns:a16="http://schemas.microsoft.com/office/drawing/2014/main" id="{4AE749ED-82EC-2F89-5313-D6C9D4AC6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3766"/>
                <a:ext cx="33" cy="30"/>
              </a:xfrm>
              <a:custGeom>
                <a:avLst/>
                <a:gdLst>
                  <a:gd name="T0" fmla="*/ 17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7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7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4" name="Freeform 971">
                <a:extLst>
                  <a:ext uri="{FF2B5EF4-FFF2-40B4-BE49-F238E27FC236}">
                    <a16:creationId xmlns:a16="http://schemas.microsoft.com/office/drawing/2014/main" id="{D634782A-E26D-6166-6884-D8EC3FB30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375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5" name="Freeform 972">
                <a:extLst>
                  <a:ext uri="{FF2B5EF4-FFF2-40B4-BE49-F238E27FC236}">
                    <a16:creationId xmlns:a16="http://schemas.microsoft.com/office/drawing/2014/main" id="{D3855600-94CB-1A26-14F0-5C6A47F95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3758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6" name="Freeform 973">
                <a:extLst>
                  <a:ext uri="{FF2B5EF4-FFF2-40B4-BE49-F238E27FC236}">
                    <a16:creationId xmlns:a16="http://schemas.microsoft.com/office/drawing/2014/main" id="{F767133D-4CAA-CAA1-E9AB-842346C566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7" y="376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7" name="Freeform 974">
                <a:extLst>
                  <a:ext uri="{FF2B5EF4-FFF2-40B4-BE49-F238E27FC236}">
                    <a16:creationId xmlns:a16="http://schemas.microsoft.com/office/drawing/2014/main" id="{8F0E2636-FBAB-EED5-4067-C621D2ED2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" y="375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8" name="Freeform 975">
                <a:extLst>
                  <a:ext uri="{FF2B5EF4-FFF2-40B4-BE49-F238E27FC236}">
                    <a16:creationId xmlns:a16="http://schemas.microsoft.com/office/drawing/2014/main" id="{DBE983D0-5B99-007C-E9B4-A3F260E8BB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" y="375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9" name="Freeform 976">
                <a:extLst>
                  <a:ext uri="{FF2B5EF4-FFF2-40B4-BE49-F238E27FC236}">
                    <a16:creationId xmlns:a16="http://schemas.microsoft.com/office/drawing/2014/main" id="{24910263-FCD9-C93E-A8F1-51511BB6A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2" y="376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0" name="Freeform 977">
                <a:extLst>
                  <a:ext uri="{FF2B5EF4-FFF2-40B4-BE49-F238E27FC236}">
                    <a16:creationId xmlns:a16="http://schemas.microsoft.com/office/drawing/2014/main" id="{B2B6E17D-1096-DCEA-89C5-D0F560BFEF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375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1" name="Freeform 978">
                <a:extLst>
                  <a:ext uri="{FF2B5EF4-FFF2-40B4-BE49-F238E27FC236}">
                    <a16:creationId xmlns:a16="http://schemas.microsoft.com/office/drawing/2014/main" id="{FD7FD423-8F2A-97EC-978D-26EB79069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6" y="3756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2" name="Freeform 979">
                <a:extLst>
                  <a:ext uri="{FF2B5EF4-FFF2-40B4-BE49-F238E27FC236}">
                    <a16:creationId xmlns:a16="http://schemas.microsoft.com/office/drawing/2014/main" id="{EBEECF6F-5004-D394-5B85-80566E801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1" y="375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3" name="Freeform 980">
                <a:extLst>
                  <a:ext uri="{FF2B5EF4-FFF2-40B4-BE49-F238E27FC236}">
                    <a16:creationId xmlns:a16="http://schemas.microsoft.com/office/drawing/2014/main" id="{5A4DB583-FD96-EB98-7806-48EEF2F733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1" y="3767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4" name="Freeform 981">
                <a:extLst>
                  <a:ext uri="{FF2B5EF4-FFF2-40B4-BE49-F238E27FC236}">
                    <a16:creationId xmlns:a16="http://schemas.microsoft.com/office/drawing/2014/main" id="{1E0770A3-198D-B95C-8E02-35E3B2069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376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5" name="Freeform 982">
                <a:extLst>
                  <a:ext uri="{FF2B5EF4-FFF2-40B4-BE49-F238E27FC236}">
                    <a16:creationId xmlns:a16="http://schemas.microsoft.com/office/drawing/2014/main" id="{B795C9C1-397C-4E6E-C6C1-CD7C4BABD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377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6" name="Freeform 983">
                <a:extLst>
                  <a:ext uri="{FF2B5EF4-FFF2-40B4-BE49-F238E27FC236}">
                    <a16:creationId xmlns:a16="http://schemas.microsoft.com/office/drawing/2014/main" id="{4B096B50-CA11-42C5-57A7-F64BC72236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8" y="376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7" name="Freeform 984">
                <a:extLst>
                  <a:ext uri="{FF2B5EF4-FFF2-40B4-BE49-F238E27FC236}">
                    <a16:creationId xmlns:a16="http://schemas.microsoft.com/office/drawing/2014/main" id="{2C3949AB-AC66-8D61-955E-E3F31C798F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8" y="377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8" name="Freeform 985">
                <a:extLst>
                  <a:ext uri="{FF2B5EF4-FFF2-40B4-BE49-F238E27FC236}">
                    <a16:creationId xmlns:a16="http://schemas.microsoft.com/office/drawing/2014/main" id="{0DF6AA6D-3704-7416-83BE-B417FAD5D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2" y="376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9" name="Freeform 986">
                <a:extLst>
                  <a:ext uri="{FF2B5EF4-FFF2-40B4-BE49-F238E27FC236}">
                    <a16:creationId xmlns:a16="http://schemas.microsoft.com/office/drawing/2014/main" id="{6F5D5F1E-F2AD-E77D-FCAA-3DEE067B2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" y="3756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0" name="Freeform 987">
                <a:extLst>
                  <a:ext uri="{FF2B5EF4-FFF2-40B4-BE49-F238E27FC236}">
                    <a16:creationId xmlns:a16="http://schemas.microsoft.com/office/drawing/2014/main" id="{E09D2A01-F8A7-5969-0BE3-061D75F044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" y="376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1" name="Freeform 988">
                <a:extLst>
                  <a:ext uri="{FF2B5EF4-FFF2-40B4-BE49-F238E27FC236}">
                    <a16:creationId xmlns:a16="http://schemas.microsoft.com/office/drawing/2014/main" id="{6042DB76-09ED-6F7B-5D5D-5B0167541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1" y="376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2" name="Freeform 989">
                <a:extLst>
                  <a:ext uri="{FF2B5EF4-FFF2-40B4-BE49-F238E27FC236}">
                    <a16:creationId xmlns:a16="http://schemas.microsoft.com/office/drawing/2014/main" id="{3389F29B-98C2-DF9F-BE2A-04B4A58C8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1" y="375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3" name="Freeform 990">
                <a:extLst>
                  <a:ext uri="{FF2B5EF4-FFF2-40B4-BE49-F238E27FC236}">
                    <a16:creationId xmlns:a16="http://schemas.microsoft.com/office/drawing/2014/main" id="{E01F2ABD-C13D-9548-78CA-3504F22518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3775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4" name="Freeform 991">
                <a:extLst>
                  <a:ext uri="{FF2B5EF4-FFF2-40B4-BE49-F238E27FC236}">
                    <a16:creationId xmlns:a16="http://schemas.microsoft.com/office/drawing/2014/main" id="{22CD7AFB-727B-5E94-6B37-19E2FD0DE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0" y="376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5" name="Freeform 992">
                <a:extLst>
                  <a:ext uri="{FF2B5EF4-FFF2-40B4-BE49-F238E27FC236}">
                    <a16:creationId xmlns:a16="http://schemas.microsoft.com/office/drawing/2014/main" id="{9CED3A0E-BE41-ED72-5BBE-9DD7B0800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6" y="3756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6" name="Freeform 993">
                <a:extLst>
                  <a:ext uri="{FF2B5EF4-FFF2-40B4-BE49-F238E27FC236}">
                    <a16:creationId xmlns:a16="http://schemas.microsoft.com/office/drawing/2014/main" id="{3269B8A8-2F94-65B0-B763-5772DB0AE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4" y="376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7" name="Freeform 994">
                <a:extLst>
                  <a:ext uri="{FF2B5EF4-FFF2-40B4-BE49-F238E27FC236}">
                    <a16:creationId xmlns:a16="http://schemas.microsoft.com/office/drawing/2014/main" id="{6180AF45-2C42-B83B-C201-188E2EA69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9" y="376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8" name="Freeform 995">
                <a:extLst>
                  <a:ext uri="{FF2B5EF4-FFF2-40B4-BE49-F238E27FC236}">
                    <a16:creationId xmlns:a16="http://schemas.microsoft.com/office/drawing/2014/main" id="{2A0A0B5F-F354-8E17-C9CD-656E7E30B2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5" y="376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9" name="Freeform 996">
                <a:extLst>
                  <a:ext uri="{FF2B5EF4-FFF2-40B4-BE49-F238E27FC236}">
                    <a16:creationId xmlns:a16="http://schemas.microsoft.com/office/drawing/2014/main" id="{14ECAC6A-6C6B-B5C8-E0F2-9CBA4334E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3" y="376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0" name="Freeform 997">
                <a:extLst>
                  <a:ext uri="{FF2B5EF4-FFF2-40B4-BE49-F238E27FC236}">
                    <a16:creationId xmlns:a16="http://schemas.microsoft.com/office/drawing/2014/main" id="{A872B508-4587-8A19-E676-E694A33C17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9" y="3773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1" name="Freeform 998">
                <a:extLst>
                  <a:ext uri="{FF2B5EF4-FFF2-40B4-BE49-F238E27FC236}">
                    <a16:creationId xmlns:a16="http://schemas.microsoft.com/office/drawing/2014/main" id="{BD07E3C8-1E1F-968F-0E07-369355F0C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4" y="377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2" name="Freeform 999">
                <a:extLst>
                  <a:ext uri="{FF2B5EF4-FFF2-40B4-BE49-F238E27FC236}">
                    <a16:creationId xmlns:a16="http://schemas.microsoft.com/office/drawing/2014/main" id="{EC84501C-E8E2-AE7F-CADD-5D07F52DC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2" y="3775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3" name="Freeform 1000">
                <a:extLst>
                  <a:ext uri="{FF2B5EF4-FFF2-40B4-BE49-F238E27FC236}">
                    <a16:creationId xmlns:a16="http://schemas.microsoft.com/office/drawing/2014/main" id="{6E419EC6-325C-717A-204D-A437DFAB8D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2" y="3771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4" name="Freeform 1001">
                <a:extLst>
                  <a:ext uri="{FF2B5EF4-FFF2-40B4-BE49-F238E27FC236}">
                    <a16:creationId xmlns:a16="http://schemas.microsoft.com/office/drawing/2014/main" id="{42EA7DC0-A36F-0614-8A25-CE174AB0A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1" y="3770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5" name="Freeform 1002">
                <a:extLst>
                  <a:ext uri="{FF2B5EF4-FFF2-40B4-BE49-F238E27FC236}">
                    <a16:creationId xmlns:a16="http://schemas.microsoft.com/office/drawing/2014/main" id="{4AB3E747-7E8C-F217-2549-69D3D6F125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7" y="376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6" name="Freeform 1003">
                <a:extLst>
                  <a:ext uri="{FF2B5EF4-FFF2-40B4-BE49-F238E27FC236}">
                    <a16:creationId xmlns:a16="http://schemas.microsoft.com/office/drawing/2014/main" id="{7209C38F-45A4-93BB-59B7-AD48D4659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2" y="377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7" name="Freeform 1004">
                <a:extLst>
                  <a:ext uri="{FF2B5EF4-FFF2-40B4-BE49-F238E27FC236}">
                    <a16:creationId xmlns:a16="http://schemas.microsoft.com/office/drawing/2014/main" id="{E7D3EB72-E0CB-5F49-A05E-93C690AD22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1" y="3767"/>
                <a:ext cx="33" cy="30"/>
              </a:xfrm>
              <a:custGeom>
                <a:avLst/>
                <a:gdLst>
                  <a:gd name="T0" fmla="*/ 16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6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6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8" name="Freeform 1005">
                <a:extLst>
                  <a:ext uri="{FF2B5EF4-FFF2-40B4-BE49-F238E27FC236}">
                    <a16:creationId xmlns:a16="http://schemas.microsoft.com/office/drawing/2014/main" id="{2611F139-9CAB-BF77-4FE0-A8C2A2597C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6" y="377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9" name="Freeform 1006">
                <a:extLst>
                  <a:ext uri="{FF2B5EF4-FFF2-40B4-BE49-F238E27FC236}">
                    <a16:creationId xmlns:a16="http://schemas.microsoft.com/office/drawing/2014/main" id="{30B476E5-A9ED-E612-4F78-365B6A63FB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6" y="3771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0" name="Freeform 1007">
                <a:extLst>
                  <a:ext uri="{FF2B5EF4-FFF2-40B4-BE49-F238E27FC236}">
                    <a16:creationId xmlns:a16="http://schemas.microsoft.com/office/drawing/2014/main" id="{3EAD8D49-C0CA-BFCF-1D82-311B683E9B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0" y="3766"/>
                <a:ext cx="33" cy="30"/>
              </a:xfrm>
              <a:custGeom>
                <a:avLst/>
                <a:gdLst>
                  <a:gd name="T0" fmla="*/ 16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6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6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1" name="Freeform 1008">
                <a:extLst>
                  <a:ext uri="{FF2B5EF4-FFF2-40B4-BE49-F238E27FC236}">
                    <a16:creationId xmlns:a16="http://schemas.microsoft.com/office/drawing/2014/main" id="{9644D073-6061-1FB5-CC35-A0AB1488D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5" y="376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6" name="Group 1210">
              <a:extLst>
                <a:ext uri="{FF2B5EF4-FFF2-40B4-BE49-F238E27FC236}">
                  <a16:creationId xmlns:a16="http://schemas.microsoft.com/office/drawing/2014/main" id="{019BA842-B7B3-1FF6-4379-833BC4D0A3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0" y="3299"/>
              <a:ext cx="1908" cy="538"/>
              <a:chOff x="5380" y="3299"/>
              <a:chExt cx="1908" cy="538"/>
            </a:xfrm>
          </p:grpSpPr>
          <p:sp>
            <p:nvSpPr>
              <p:cNvPr id="862" name="Freeform 1010">
                <a:extLst>
                  <a:ext uri="{FF2B5EF4-FFF2-40B4-BE49-F238E27FC236}">
                    <a16:creationId xmlns:a16="http://schemas.microsoft.com/office/drawing/2014/main" id="{910B0B3E-EC2C-E411-0975-1F5B49E70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63" y="376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3" name="Freeform 1011">
                <a:extLst>
                  <a:ext uri="{FF2B5EF4-FFF2-40B4-BE49-F238E27FC236}">
                    <a16:creationId xmlns:a16="http://schemas.microsoft.com/office/drawing/2014/main" id="{812723D1-CBFD-C092-12FF-DA9271769B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69" y="376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4" name="Freeform 1012">
                <a:extLst>
                  <a:ext uri="{FF2B5EF4-FFF2-40B4-BE49-F238E27FC236}">
                    <a16:creationId xmlns:a16="http://schemas.microsoft.com/office/drawing/2014/main" id="{BC1101FE-2676-4C26-307D-542445EA0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4" y="376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5" name="Freeform 1013">
                <a:extLst>
                  <a:ext uri="{FF2B5EF4-FFF2-40B4-BE49-F238E27FC236}">
                    <a16:creationId xmlns:a16="http://schemas.microsoft.com/office/drawing/2014/main" id="{2769146B-1500-2052-988C-7612822407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0" y="3770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6" name="Freeform 1014">
                <a:extLst>
                  <a:ext uri="{FF2B5EF4-FFF2-40B4-BE49-F238E27FC236}">
                    <a16:creationId xmlns:a16="http://schemas.microsoft.com/office/drawing/2014/main" id="{DC3036AB-35B5-C1B5-04DF-2D09B4B98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376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7" name="Freeform 1015">
                <a:extLst>
                  <a:ext uri="{FF2B5EF4-FFF2-40B4-BE49-F238E27FC236}">
                    <a16:creationId xmlns:a16="http://schemas.microsoft.com/office/drawing/2014/main" id="{C2D65CC4-BAC5-244B-5C16-08E98AECC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375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8" name="Freeform 1016">
                <a:extLst>
                  <a:ext uri="{FF2B5EF4-FFF2-40B4-BE49-F238E27FC236}">
                    <a16:creationId xmlns:a16="http://schemas.microsoft.com/office/drawing/2014/main" id="{83BDE91A-976E-5807-0ABB-54DBFB910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" y="3757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9" name="Freeform 1017">
                <a:extLst>
                  <a:ext uri="{FF2B5EF4-FFF2-40B4-BE49-F238E27FC236}">
                    <a16:creationId xmlns:a16="http://schemas.microsoft.com/office/drawing/2014/main" id="{C34CEA4A-EB53-9C27-314E-393A2049E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" y="3769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0" name="Freeform 1018">
                <a:extLst>
                  <a:ext uri="{FF2B5EF4-FFF2-40B4-BE49-F238E27FC236}">
                    <a16:creationId xmlns:a16="http://schemas.microsoft.com/office/drawing/2014/main" id="{E9ABC482-2479-F2F0-26E2-D2A06B444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3771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1" name="Freeform 1019">
                <a:extLst>
                  <a:ext uri="{FF2B5EF4-FFF2-40B4-BE49-F238E27FC236}">
                    <a16:creationId xmlns:a16="http://schemas.microsoft.com/office/drawing/2014/main" id="{C0CDE686-4E35-1F99-D0B1-1C8BFE20EF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1" y="375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2" name="Freeform 1020">
                <a:extLst>
                  <a:ext uri="{FF2B5EF4-FFF2-40B4-BE49-F238E27FC236}">
                    <a16:creationId xmlns:a16="http://schemas.microsoft.com/office/drawing/2014/main" id="{40F478DC-78FC-20B8-A8AD-43E4E0343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" y="3752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3" name="Freeform 1021">
                <a:extLst>
                  <a:ext uri="{FF2B5EF4-FFF2-40B4-BE49-F238E27FC236}">
                    <a16:creationId xmlns:a16="http://schemas.microsoft.com/office/drawing/2014/main" id="{83FFBBD7-ECFA-D050-680D-DB2FA6CA9A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3755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4" name="Freeform 1022">
                <a:extLst>
                  <a:ext uri="{FF2B5EF4-FFF2-40B4-BE49-F238E27FC236}">
                    <a16:creationId xmlns:a16="http://schemas.microsoft.com/office/drawing/2014/main" id="{B4015419-DE85-0804-93F2-AEFB3B32F9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376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5" name="Freeform 1023">
                <a:extLst>
                  <a:ext uri="{FF2B5EF4-FFF2-40B4-BE49-F238E27FC236}">
                    <a16:creationId xmlns:a16="http://schemas.microsoft.com/office/drawing/2014/main" id="{6B76ADCA-4628-DB58-E45B-D636617E6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375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6" name="Freeform 1024">
                <a:extLst>
                  <a:ext uri="{FF2B5EF4-FFF2-40B4-BE49-F238E27FC236}">
                    <a16:creationId xmlns:a16="http://schemas.microsoft.com/office/drawing/2014/main" id="{DFAF67FF-75D1-1C26-B8C2-809B98BA10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4" y="3758"/>
                <a:ext cx="33" cy="30"/>
              </a:xfrm>
              <a:custGeom>
                <a:avLst/>
                <a:gdLst>
                  <a:gd name="T0" fmla="*/ 16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6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6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7" name="Freeform 1025">
                <a:extLst>
                  <a:ext uri="{FF2B5EF4-FFF2-40B4-BE49-F238E27FC236}">
                    <a16:creationId xmlns:a16="http://schemas.microsoft.com/office/drawing/2014/main" id="{FDCA478C-8716-52FD-535C-81505E171B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4" y="3751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8" name="Freeform 1026">
                <a:extLst>
                  <a:ext uri="{FF2B5EF4-FFF2-40B4-BE49-F238E27FC236}">
                    <a16:creationId xmlns:a16="http://schemas.microsoft.com/office/drawing/2014/main" id="{47B27735-02F1-8A76-BB4A-13263EFAE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4" y="375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9" name="Freeform 1027">
                <a:extLst>
                  <a:ext uri="{FF2B5EF4-FFF2-40B4-BE49-F238E27FC236}">
                    <a16:creationId xmlns:a16="http://schemas.microsoft.com/office/drawing/2014/main" id="{2DA57462-7D09-D081-9042-209C34433C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4" y="3753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0" name="Freeform 1028">
                <a:extLst>
                  <a:ext uri="{FF2B5EF4-FFF2-40B4-BE49-F238E27FC236}">
                    <a16:creationId xmlns:a16="http://schemas.microsoft.com/office/drawing/2014/main" id="{12F60587-6C20-AF09-0A69-D1559274C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8" y="3751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1" name="Freeform 1029">
                <a:extLst>
                  <a:ext uri="{FF2B5EF4-FFF2-40B4-BE49-F238E27FC236}">
                    <a16:creationId xmlns:a16="http://schemas.microsoft.com/office/drawing/2014/main" id="{5A9AB3B1-1750-9E24-90C5-3BB4D5595A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8" y="375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2" name="Freeform 1030">
                <a:extLst>
                  <a:ext uri="{FF2B5EF4-FFF2-40B4-BE49-F238E27FC236}">
                    <a16:creationId xmlns:a16="http://schemas.microsoft.com/office/drawing/2014/main" id="{6E4CC009-FA41-E5BD-30AA-AC30E70D5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2" y="3753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3" name="Freeform 1031">
                <a:extLst>
                  <a:ext uri="{FF2B5EF4-FFF2-40B4-BE49-F238E27FC236}">
                    <a16:creationId xmlns:a16="http://schemas.microsoft.com/office/drawing/2014/main" id="{D5DD1D88-E8CB-9DC2-C9FE-2EA7709E96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7" y="375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4" name="Freeform 1032">
                <a:extLst>
                  <a:ext uri="{FF2B5EF4-FFF2-40B4-BE49-F238E27FC236}">
                    <a16:creationId xmlns:a16="http://schemas.microsoft.com/office/drawing/2014/main" id="{4C2F9706-5478-B8A9-26D5-F550A91169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7" y="374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5" name="Freeform 1033">
                <a:extLst>
                  <a:ext uri="{FF2B5EF4-FFF2-40B4-BE49-F238E27FC236}">
                    <a16:creationId xmlns:a16="http://schemas.microsoft.com/office/drawing/2014/main" id="{84195696-F553-6AFC-541F-3BA377DF24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374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6" name="Freeform 1034">
                <a:extLst>
                  <a:ext uri="{FF2B5EF4-FFF2-40B4-BE49-F238E27FC236}">
                    <a16:creationId xmlns:a16="http://schemas.microsoft.com/office/drawing/2014/main" id="{E95CAF6B-528C-9D91-BCFB-EAB95C344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" y="3747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7" name="Freeform 1035">
                <a:extLst>
                  <a:ext uri="{FF2B5EF4-FFF2-40B4-BE49-F238E27FC236}">
                    <a16:creationId xmlns:a16="http://schemas.microsoft.com/office/drawing/2014/main" id="{1F6DE6C8-25F9-7257-6530-BFAA500A2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5" y="3745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8" name="Freeform 1036">
                <a:extLst>
                  <a:ext uri="{FF2B5EF4-FFF2-40B4-BE49-F238E27FC236}">
                    <a16:creationId xmlns:a16="http://schemas.microsoft.com/office/drawing/2014/main" id="{0D30DAA4-B69F-47F6-8F9D-2AEA2E4E76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6" y="3748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9" name="Freeform 1037">
                <a:extLst>
                  <a:ext uri="{FF2B5EF4-FFF2-40B4-BE49-F238E27FC236}">
                    <a16:creationId xmlns:a16="http://schemas.microsoft.com/office/drawing/2014/main" id="{A72D5216-27A5-BE53-A95F-38D9BB171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3748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0" name="Freeform 1038">
                <a:extLst>
                  <a:ext uri="{FF2B5EF4-FFF2-40B4-BE49-F238E27FC236}">
                    <a16:creationId xmlns:a16="http://schemas.microsoft.com/office/drawing/2014/main" id="{34C48D1F-E6E0-7B65-9E0C-22C3E0D7A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3742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1" name="Freeform 1039">
                <a:extLst>
                  <a:ext uri="{FF2B5EF4-FFF2-40B4-BE49-F238E27FC236}">
                    <a16:creationId xmlns:a16="http://schemas.microsoft.com/office/drawing/2014/main" id="{023CDB7E-D5D2-7641-41F1-2088B9C61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7" y="373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2" name="Freeform 1040">
                <a:extLst>
                  <a:ext uri="{FF2B5EF4-FFF2-40B4-BE49-F238E27FC236}">
                    <a16:creationId xmlns:a16="http://schemas.microsoft.com/office/drawing/2014/main" id="{D34CC221-4C4A-F7FF-EA1F-63E71245F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374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3" name="Freeform 1041">
                <a:extLst>
                  <a:ext uri="{FF2B5EF4-FFF2-40B4-BE49-F238E27FC236}">
                    <a16:creationId xmlns:a16="http://schemas.microsoft.com/office/drawing/2014/main" id="{11FE1C81-E88D-97DF-DBDA-9267E26FE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8" y="3731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4" name="Freeform 1042">
                <a:extLst>
                  <a:ext uri="{FF2B5EF4-FFF2-40B4-BE49-F238E27FC236}">
                    <a16:creationId xmlns:a16="http://schemas.microsoft.com/office/drawing/2014/main" id="{015AD57E-416A-0105-48CA-167226A0E0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6" y="373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5" name="Freeform 1043">
                <a:extLst>
                  <a:ext uri="{FF2B5EF4-FFF2-40B4-BE49-F238E27FC236}">
                    <a16:creationId xmlns:a16="http://schemas.microsoft.com/office/drawing/2014/main" id="{233676F1-8ACE-F208-5077-71A1DBAC2A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374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6" name="Freeform 1044">
                <a:extLst>
                  <a:ext uri="{FF2B5EF4-FFF2-40B4-BE49-F238E27FC236}">
                    <a16:creationId xmlns:a16="http://schemas.microsoft.com/office/drawing/2014/main" id="{BA9C54B6-B562-AB46-7D55-AAEFA84A3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2" y="373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7" name="Freeform 1045">
                <a:extLst>
                  <a:ext uri="{FF2B5EF4-FFF2-40B4-BE49-F238E27FC236}">
                    <a16:creationId xmlns:a16="http://schemas.microsoft.com/office/drawing/2014/main" id="{4D85A4AA-F910-52F0-3FCA-C21C494FC2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3735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8" name="Freeform 1046">
                <a:extLst>
                  <a:ext uri="{FF2B5EF4-FFF2-40B4-BE49-F238E27FC236}">
                    <a16:creationId xmlns:a16="http://schemas.microsoft.com/office/drawing/2014/main" id="{22B77BB5-B3E1-DCCF-04E3-C2916B76A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3726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9" name="Freeform 1047">
                <a:extLst>
                  <a:ext uri="{FF2B5EF4-FFF2-40B4-BE49-F238E27FC236}">
                    <a16:creationId xmlns:a16="http://schemas.microsoft.com/office/drawing/2014/main" id="{60153A3E-ED9F-92A0-E28D-3E2A5DC0EB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7" y="3738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0" name="Freeform 1048">
                <a:extLst>
                  <a:ext uri="{FF2B5EF4-FFF2-40B4-BE49-F238E27FC236}">
                    <a16:creationId xmlns:a16="http://schemas.microsoft.com/office/drawing/2014/main" id="{FCA5FBC8-7AD1-DECE-37A0-BA3F32CDC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7" y="3712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1" name="Freeform 1049">
                <a:extLst>
                  <a:ext uri="{FF2B5EF4-FFF2-40B4-BE49-F238E27FC236}">
                    <a16:creationId xmlns:a16="http://schemas.microsoft.com/office/drawing/2014/main" id="{7B30EC20-AF69-D705-EB43-E7B066B74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5" y="3720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2" name="Freeform 1050">
                <a:extLst>
                  <a:ext uri="{FF2B5EF4-FFF2-40B4-BE49-F238E27FC236}">
                    <a16:creationId xmlns:a16="http://schemas.microsoft.com/office/drawing/2014/main" id="{BB4FC445-3513-50E5-C9AF-13C9D3F3E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0" y="370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3" name="Freeform 1051">
                <a:extLst>
                  <a:ext uri="{FF2B5EF4-FFF2-40B4-BE49-F238E27FC236}">
                    <a16:creationId xmlns:a16="http://schemas.microsoft.com/office/drawing/2014/main" id="{D3CBC02E-3353-EEDA-2664-80338E456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6" y="3715"/>
                <a:ext cx="33" cy="30"/>
              </a:xfrm>
              <a:custGeom>
                <a:avLst/>
                <a:gdLst>
                  <a:gd name="T0" fmla="*/ 17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7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7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4" name="Freeform 1052">
                <a:extLst>
                  <a:ext uri="{FF2B5EF4-FFF2-40B4-BE49-F238E27FC236}">
                    <a16:creationId xmlns:a16="http://schemas.microsoft.com/office/drawing/2014/main" id="{B7C4072B-6B66-18B6-ABF4-65A1FE2D12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9" y="370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5" name="Freeform 1053">
                <a:extLst>
                  <a:ext uri="{FF2B5EF4-FFF2-40B4-BE49-F238E27FC236}">
                    <a16:creationId xmlns:a16="http://schemas.microsoft.com/office/drawing/2014/main" id="{94360135-2654-AFA6-61E1-84C896C1E0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9" y="369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6" name="Freeform 1054">
                <a:extLst>
                  <a:ext uri="{FF2B5EF4-FFF2-40B4-BE49-F238E27FC236}">
                    <a16:creationId xmlns:a16="http://schemas.microsoft.com/office/drawing/2014/main" id="{0E45E25D-84FE-42BD-8382-99764981D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8" y="3693"/>
                <a:ext cx="33" cy="30"/>
              </a:xfrm>
              <a:custGeom>
                <a:avLst/>
                <a:gdLst>
                  <a:gd name="T0" fmla="*/ 16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6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6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7" name="Freeform 1055">
                <a:extLst>
                  <a:ext uri="{FF2B5EF4-FFF2-40B4-BE49-F238E27FC236}">
                    <a16:creationId xmlns:a16="http://schemas.microsoft.com/office/drawing/2014/main" id="{4C35F978-8382-10F0-94D8-BC5B45355A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8" y="368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8" name="Freeform 1056">
                <a:extLst>
                  <a:ext uri="{FF2B5EF4-FFF2-40B4-BE49-F238E27FC236}">
                    <a16:creationId xmlns:a16="http://schemas.microsoft.com/office/drawing/2014/main" id="{27242FB8-A619-6CB2-52BB-9D416D88E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8" y="368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9" name="Freeform 1057">
                <a:extLst>
                  <a:ext uri="{FF2B5EF4-FFF2-40B4-BE49-F238E27FC236}">
                    <a16:creationId xmlns:a16="http://schemas.microsoft.com/office/drawing/2014/main" id="{4B82767B-434B-05D5-A064-E47937698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2" y="3690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0" name="Freeform 1058">
                <a:extLst>
                  <a:ext uri="{FF2B5EF4-FFF2-40B4-BE49-F238E27FC236}">
                    <a16:creationId xmlns:a16="http://schemas.microsoft.com/office/drawing/2014/main" id="{A55D4B76-2C4A-93FD-31BB-CB115D8E61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7" y="3675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1" name="Freeform 1059">
                <a:extLst>
                  <a:ext uri="{FF2B5EF4-FFF2-40B4-BE49-F238E27FC236}">
                    <a16:creationId xmlns:a16="http://schemas.microsoft.com/office/drawing/2014/main" id="{2E6B8088-30F4-8309-33E3-A6F11E6D86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6" y="3676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2" name="Freeform 1060">
                <a:extLst>
                  <a:ext uri="{FF2B5EF4-FFF2-40B4-BE49-F238E27FC236}">
                    <a16:creationId xmlns:a16="http://schemas.microsoft.com/office/drawing/2014/main" id="{2A36D214-66B3-3274-A75E-E1ABA09A0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366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3" name="Freeform 1061">
                <a:extLst>
                  <a:ext uri="{FF2B5EF4-FFF2-40B4-BE49-F238E27FC236}">
                    <a16:creationId xmlns:a16="http://schemas.microsoft.com/office/drawing/2014/main" id="{D4436866-EB3B-96A0-222D-9097F1541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7" y="3652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4" name="Freeform 1062">
                <a:extLst>
                  <a:ext uri="{FF2B5EF4-FFF2-40B4-BE49-F238E27FC236}">
                    <a16:creationId xmlns:a16="http://schemas.microsoft.com/office/drawing/2014/main" id="{EED7CD1C-231A-AEE0-2D68-8EE3D309B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365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5" name="Freeform 1063">
                <a:extLst>
                  <a:ext uri="{FF2B5EF4-FFF2-40B4-BE49-F238E27FC236}">
                    <a16:creationId xmlns:a16="http://schemas.microsoft.com/office/drawing/2014/main" id="{B564A0D1-B72A-8492-E350-AB5BC87B3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365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6" name="Freeform 1064">
                <a:extLst>
                  <a:ext uri="{FF2B5EF4-FFF2-40B4-BE49-F238E27FC236}">
                    <a16:creationId xmlns:a16="http://schemas.microsoft.com/office/drawing/2014/main" id="{4E8E6ED9-D6BC-DA2A-535F-E2AEF5113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9" y="3646"/>
                <a:ext cx="33" cy="30"/>
              </a:xfrm>
              <a:custGeom>
                <a:avLst/>
                <a:gdLst>
                  <a:gd name="T0" fmla="*/ 16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6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6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7" name="Freeform 1065">
                <a:extLst>
                  <a:ext uri="{FF2B5EF4-FFF2-40B4-BE49-F238E27FC236}">
                    <a16:creationId xmlns:a16="http://schemas.microsoft.com/office/drawing/2014/main" id="{2F03E789-093C-D2ED-E445-1740F1D8D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3636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8" name="Freeform 1066">
                <a:extLst>
                  <a:ext uri="{FF2B5EF4-FFF2-40B4-BE49-F238E27FC236}">
                    <a16:creationId xmlns:a16="http://schemas.microsoft.com/office/drawing/2014/main" id="{C264C7EE-2E43-F427-3FC2-E3EFE520D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3606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9" name="Freeform 1067">
                <a:extLst>
                  <a:ext uri="{FF2B5EF4-FFF2-40B4-BE49-F238E27FC236}">
                    <a16:creationId xmlns:a16="http://schemas.microsoft.com/office/drawing/2014/main" id="{A73257A2-F807-FF03-332C-CD88B0A37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360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0" name="Freeform 1068">
                <a:extLst>
                  <a:ext uri="{FF2B5EF4-FFF2-40B4-BE49-F238E27FC236}">
                    <a16:creationId xmlns:a16="http://schemas.microsoft.com/office/drawing/2014/main" id="{A60A79D8-6E6C-8E7D-AA3C-213D937F67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359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1" name="Freeform 1069">
                <a:extLst>
                  <a:ext uri="{FF2B5EF4-FFF2-40B4-BE49-F238E27FC236}">
                    <a16:creationId xmlns:a16="http://schemas.microsoft.com/office/drawing/2014/main" id="{674A232D-8C5E-3988-97E2-3EE46C79BD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3589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2" name="Freeform 1070">
                <a:extLst>
                  <a:ext uri="{FF2B5EF4-FFF2-40B4-BE49-F238E27FC236}">
                    <a16:creationId xmlns:a16="http://schemas.microsoft.com/office/drawing/2014/main" id="{06E36EAB-72B9-2FA6-5B28-F59BCFBD7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356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3" name="Freeform 1071">
                <a:extLst>
                  <a:ext uri="{FF2B5EF4-FFF2-40B4-BE49-F238E27FC236}">
                    <a16:creationId xmlns:a16="http://schemas.microsoft.com/office/drawing/2014/main" id="{9EBA654A-9CE9-5104-E1C8-68954A859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3561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4" name="Freeform 1072">
                <a:extLst>
                  <a:ext uri="{FF2B5EF4-FFF2-40B4-BE49-F238E27FC236}">
                    <a16:creationId xmlns:a16="http://schemas.microsoft.com/office/drawing/2014/main" id="{21F901CA-3FFC-1DAF-98EF-15682DCD2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3560"/>
                <a:ext cx="33" cy="29"/>
              </a:xfrm>
              <a:custGeom>
                <a:avLst/>
                <a:gdLst>
                  <a:gd name="T0" fmla="*/ 17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7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5" name="Freeform 1073">
                <a:extLst>
                  <a:ext uri="{FF2B5EF4-FFF2-40B4-BE49-F238E27FC236}">
                    <a16:creationId xmlns:a16="http://schemas.microsoft.com/office/drawing/2014/main" id="{B5313917-7E7C-5303-24C1-D9C805A32B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1" y="354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6" name="Freeform 1074">
                <a:extLst>
                  <a:ext uri="{FF2B5EF4-FFF2-40B4-BE49-F238E27FC236}">
                    <a16:creationId xmlns:a16="http://schemas.microsoft.com/office/drawing/2014/main" id="{A1AD4DA3-9E91-0152-7BDE-61386B699C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3536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7" name="Freeform 1075">
                <a:extLst>
                  <a:ext uri="{FF2B5EF4-FFF2-40B4-BE49-F238E27FC236}">
                    <a16:creationId xmlns:a16="http://schemas.microsoft.com/office/drawing/2014/main" id="{DF7E3BA6-09DA-D15B-4C9B-AC9DC071D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351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8" name="Freeform 1076">
                <a:extLst>
                  <a:ext uri="{FF2B5EF4-FFF2-40B4-BE49-F238E27FC236}">
                    <a16:creationId xmlns:a16="http://schemas.microsoft.com/office/drawing/2014/main" id="{5EF896C3-631F-44B1-4285-8C76A2FB7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3503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9" name="Freeform 1077">
                <a:extLst>
                  <a:ext uri="{FF2B5EF4-FFF2-40B4-BE49-F238E27FC236}">
                    <a16:creationId xmlns:a16="http://schemas.microsoft.com/office/drawing/2014/main" id="{2FC9F7A8-3288-9F03-2A41-52D438E17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472"/>
                <a:ext cx="34" cy="30"/>
              </a:xfrm>
              <a:custGeom>
                <a:avLst/>
                <a:gdLst>
                  <a:gd name="T0" fmla="*/ 17 w 34"/>
                  <a:gd name="T1" fmla="*/ 0 h 30"/>
                  <a:gd name="T2" fmla="*/ 34 w 34"/>
                  <a:gd name="T3" fmla="*/ 30 h 30"/>
                  <a:gd name="T4" fmla="*/ 0 w 34"/>
                  <a:gd name="T5" fmla="*/ 30 h 30"/>
                  <a:gd name="T6" fmla="*/ 17 w 34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34" y="30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0" name="Freeform 1078">
                <a:extLst>
                  <a:ext uri="{FF2B5EF4-FFF2-40B4-BE49-F238E27FC236}">
                    <a16:creationId xmlns:a16="http://schemas.microsoft.com/office/drawing/2014/main" id="{E6918ED4-1D2D-CE4C-0681-E9EB2C038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47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1" name="Freeform 1079">
                <a:extLst>
                  <a:ext uri="{FF2B5EF4-FFF2-40B4-BE49-F238E27FC236}">
                    <a16:creationId xmlns:a16="http://schemas.microsoft.com/office/drawing/2014/main" id="{E1E67179-BCCC-585D-A834-BC9CB78289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0" y="3447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2" name="Freeform 1080">
                <a:extLst>
                  <a:ext uri="{FF2B5EF4-FFF2-40B4-BE49-F238E27FC236}">
                    <a16:creationId xmlns:a16="http://schemas.microsoft.com/office/drawing/2014/main" id="{C1F5BB2A-CA4F-128E-A69F-5C82DA248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342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3" name="Freeform 1081">
                <a:extLst>
                  <a:ext uri="{FF2B5EF4-FFF2-40B4-BE49-F238E27FC236}">
                    <a16:creationId xmlns:a16="http://schemas.microsoft.com/office/drawing/2014/main" id="{854D070A-AB4B-F05A-EC5E-F0EEF6A7FD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342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4" name="Freeform 1082">
                <a:extLst>
                  <a:ext uri="{FF2B5EF4-FFF2-40B4-BE49-F238E27FC236}">
                    <a16:creationId xmlns:a16="http://schemas.microsoft.com/office/drawing/2014/main" id="{4268C8DB-DCB7-0F00-0ABA-B06D6AEA6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3397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5" name="Freeform 1083">
                <a:extLst>
                  <a:ext uri="{FF2B5EF4-FFF2-40B4-BE49-F238E27FC236}">
                    <a16:creationId xmlns:a16="http://schemas.microsoft.com/office/drawing/2014/main" id="{A4A21E8A-F4AC-53EA-7B15-1E459CEAA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3382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6" name="Freeform 1084">
                <a:extLst>
                  <a:ext uri="{FF2B5EF4-FFF2-40B4-BE49-F238E27FC236}">
                    <a16:creationId xmlns:a16="http://schemas.microsoft.com/office/drawing/2014/main" id="{1E57097B-3A15-403D-988A-8D18A218E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7" y="336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7" name="Freeform 1085">
                <a:extLst>
                  <a:ext uri="{FF2B5EF4-FFF2-40B4-BE49-F238E27FC236}">
                    <a16:creationId xmlns:a16="http://schemas.microsoft.com/office/drawing/2014/main" id="{4057E5AC-259C-BF23-6DCD-662BB0406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340"/>
                <a:ext cx="33" cy="29"/>
              </a:xfrm>
              <a:custGeom>
                <a:avLst/>
                <a:gdLst>
                  <a:gd name="T0" fmla="*/ 16 w 33"/>
                  <a:gd name="T1" fmla="*/ 0 h 29"/>
                  <a:gd name="T2" fmla="*/ 33 w 33"/>
                  <a:gd name="T3" fmla="*/ 29 h 29"/>
                  <a:gd name="T4" fmla="*/ 0 w 33"/>
                  <a:gd name="T5" fmla="*/ 29 h 29"/>
                  <a:gd name="T6" fmla="*/ 16 w 3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0"/>
                    </a:moveTo>
                    <a:lnTo>
                      <a:pt x="33" y="29"/>
                    </a:lnTo>
                    <a:lnTo>
                      <a:pt x="0" y="2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8" name="Freeform 1086">
                <a:extLst>
                  <a:ext uri="{FF2B5EF4-FFF2-40B4-BE49-F238E27FC236}">
                    <a16:creationId xmlns:a16="http://schemas.microsoft.com/office/drawing/2014/main" id="{E3EC18BA-8AF4-A0B2-2E08-8282A3CE71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312"/>
                <a:ext cx="33" cy="30"/>
              </a:xfrm>
              <a:custGeom>
                <a:avLst/>
                <a:gdLst>
                  <a:gd name="T0" fmla="*/ 16 w 33"/>
                  <a:gd name="T1" fmla="*/ 0 h 30"/>
                  <a:gd name="T2" fmla="*/ 33 w 33"/>
                  <a:gd name="T3" fmla="*/ 30 h 30"/>
                  <a:gd name="T4" fmla="*/ 0 w 33"/>
                  <a:gd name="T5" fmla="*/ 30 h 30"/>
                  <a:gd name="T6" fmla="*/ 16 w 3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6" y="0"/>
                    </a:moveTo>
                    <a:lnTo>
                      <a:pt x="33" y="30"/>
                    </a:lnTo>
                    <a:lnTo>
                      <a:pt x="0" y="3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9" name="Freeform 1087">
                <a:extLst>
                  <a:ext uri="{FF2B5EF4-FFF2-40B4-BE49-F238E27FC236}">
                    <a16:creationId xmlns:a16="http://schemas.microsoft.com/office/drawing/2014/main" id="{8C2C83CC-79D8-6A6B-8CD6-B20E42C6D8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6" y="3299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0" name="Line 1088">
                <a:extLst>
                  <a:ext uri="{FF2B5EF4-FFF2-40B4-BE49-F238E27FC236}">
                    <a16:creationId xmlns:a16="http://schemas.microsoft.com/office/drawing/2014/main" id="{46B9F02D-23A2-5BF9-10C5-87119D33AD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808"/>
                <a:ext cx="23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1" name="Line 1089">
                <a:extLst>
                  <a:ext uri="{FF2B5EF4-FFF2-40B4-BE49-F238E27FC236}">
                    <a16:creationId xmlns:a16="http://schemas.microsoft.com/office/drawing/2014/main" id="{33751104-D0B3-5B09-9892-3979BFD252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24" y="3789"/>
                <a:ext cx="21" cy="1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2" name="Line 1090">
                <a:extLst>
                  <a:ext uri="{FF2B5EF4-FFF2-40B4-BE49-F238E27FC236}">
                    <a16:creationId xmlns:a16="http://schemas.microsoft.com/office/drawing/2014/main" id="{086F70C8-F2DC-F859-DAAC-8015039A95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61" y="3797"/>
                <a:ext cx="24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3" name="Line 1091">
                <a:extLst>
                  <a:ext uri="{FF2B5EF4-FFF2-40B4-BE49-F238E27FC236}">
                    <a16:creationId xmlns:a16="http://schemas.microsoft.com/office/drawing/2014/main" id="{3773FCD3-2BC8-0D0A-AEC8-39EA958189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8" y="3799"/>
                <a:ext cx="3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4" name="Line 1092">
                <a:extLst>
                  <a:ext uri="{FF2B5EF4-FFF2-40B4-BE49-F238E27FC236}">
                    <a16:creationId xmlns:a16="http://schemas.microsoft.com/office/drawing/2014/main" id="{D2B0F701-15FF-9D87-5672-EC11E4F0F9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11" y="3800"/>
                <a:ext cx="21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5" name="Line 1093">
                <a:extLst>
                  <a:ext uri="{FF2B5EF4-FFF2-40B4-BE49-F238E27FC236}">
                    <a16:creationId xmlns:a16="http://schemas.microsoft.com/office/drawing/2014/main" id="{7C893D3A-90B8-1F9C-EA5A-A5109C92C8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5" y="3802"/>
                <a:ext cx="19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6" name="Line 1094">
                <a:extLst>
                  <a:ext uri="{FF2B5EF4-FFF2-40B4-BE49-F238E27FC236}">
                    <a16:creationId xmlns:a16="http://schemas.microsoft.com/office/drawing/2014/main" id="{88C8C94E-E481-527D-3232-9F5B287D14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74" y="3802"/>
                <a:ext cx="4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7" name="Line 1095">
                <a:extLst>
                  <a:ext uri="{FF2B5EF4-FFF2-40B4-BE49-F238E27FC236}">
                    <a16:creationId xmlns:a16="http://schemas.microsoft.com/office/drawing/2014/main" id="{B21F48D9-E1EE-F87E-9C09-81C0E3D4C1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01" y="3808"/>
                <a:ext cx="5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8" name="Line 1096">
                <a:extLst>
                  <a:ext uri="{FF2B5EF4-FFF2-40B4-BE49-F238E27FC236}">
                    <a16:creationId xmlns:a16="http://schemas.microsoft.com/office/drawing/2014/main" id="{41E4A440-49C0-FC54-6BEC-C54A833DF5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06" y="3805"/>
                <a:ext cx="18" cy="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9" name="Line 1097">
                <a:extLst>
                  <a:ext uri="{FF2B5EF4-FFF2-40B4-BE49-F238E27FC236}">
                    <a16:creationId xmlns:a16="http://schemas.microsoft.com/office/drawing/2014/main" id="{8A135F1D-34E9-25A8-199B-0E78D04D97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47" y="3801"/>
                <a:ext cx="23" cy="6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0" name="Line 1098">
                <a:extLst>
                  <a:ext uri="{FF2B5EF4-FFF2-40B4-BE49-F238E27FC236}">
                    <a16:creationId xmlns:a16="http://schemas.microsoft.com/office/drawing/2014/main" id="{6014A268-B83E-2D9B-41CE-1886DBF09F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92" y="3796"/>
                <a:ext cx="18" cy="7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1" name="Line 1099">
                <a:extLst>
                  <a:ext uri="{FF2B5EF4-FFF2-40B4-BE49-F238E27FC236}">
                    <a16:creationId xmlns:a16="http://schemas.microsoft.com/office/drawing/2014/main" id="{0D095554-765F-B01C-F99B-5F579A8227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10" y="3796"/>
                <a:ext cx="4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2" name="Line 1100">
                <a:extLst>
                  <a:ext uri="{FF2B5EF4-FFF2-40B4-BE49-F238E27FC236}">
                    <a16:creationId xmlns:a16="http://schemas.microsoft.com/office/drawing/2014/main" id="{FB603B80-3ADC-0959-7B18-329F448107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36" y="3803"/>
                <a:ext cx="7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3" name="Line 1101">
                <a:extLst>
                  <a:ext uri="{FF2B5EF4-FFF2-40B4-BE49-F238E27FC236}">
                    <a16:creationId xmlns:a16="http://schemas.microsoft.com/office/drawing/2014/main" id="{43C83158-9E9A-D264-5D1C-908870D2C4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43" y="3804"/>
                <a:ext cx="17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4" name="Line 1102">
                <a:extLst>
                  <a:ext uri="{FF2B5EF4-FFF2-40B4-BE49-F238E27FC236}">
                    <a16:creationId xmlns:a16="http://schemas.microsoft.com/office/drawing/2014/main" id="{5C9E0434-3B46-1154-99B8-CC06D5B736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83" y="3797"/>
                <a:ext cx="23" cy="6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5" name="Line 1103">
                <a:extLst>
                  <a:ext uri="{FF2B5EF4-FFF2-40B4-BE49-F238E27FC236}">
                    <a16:creationId xmlns:a16="http://schemas.microsoft.com/office/drawing/2014/main" id="{CCCBF599-67C5-DC13-197E-018FAC6561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28" y="3801"/>
                <a:ext cx="16" cy="6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6" name="Line 1104">
                <a:extLst>
                  <a:ext uri="{FF2B5EF4-FFF2-40B4-BE49-F238E27FC236}">
                    <a16:creationId xmlns:a16="http://schemas.microsoft.com/office/drawing/2014/main" id="{1928F7EA-5B3E-FCB9-8D98-CA70613986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44" y="3806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7" name="Line 1105">
                <a:extLst>
                  <a:ext uri="{FF2B5EF4-FFF2-40B4-BE49-F238E27FC236}">
                    <a16:creationId xmlns:a16="http://schemas.microsoft.com/office/drawing/2014/main" id="{0E3D313F-74A6-0AE9-71AA-15121DC3D9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72" y="3798"/>
                <a:ext cx="5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8" name="Line 1106">
                <a:extLst>
                  <a:ext uri="{FF2B5EF4-FFF2-40B4-BE49-F238E27FC236}">
                    <a16:creationId xmlns:a16="http://schemas.microsoft.com/office/drawing/2014/main" id="{588B77A4-1A16-701F-984D-B7E44025CA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77" y="3798"/>
                <a:ext cx="19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9" name="Line 1107">
                <a:extLst>
                  <a:ext uri="{FF2B5EF4-FFF2-40B4-BE49-F238E27FC236}">
                    <a16:creationId xmlns:a16="http://schemas.microsoft.com/office/drawing/2014/main" id="{724DE4E8-5123-24EE-5A6A-271E17762B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19" y="3802"/>
                <a:ext cx="22" cy="8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0" name="Line 1108">
                <a:extLst>
                  <a:ext uri="{FF2B5EF4-FFF2-40B4-BE49-F238E27FC236}">
                    <a16:creationId xmlns:a16="http://schemas.microsoft.com/office/drawing/2014/main" id="{76ADAE7B-926E-0854-A20E-B9DB974EAE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64" y="3815"/>
                <a:ext cx="17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1" name="Line 1109">
                <a:extLst>
                  <a:ext uri="{FF2B5EF4-FFF2-40B4-BE49-F238E27FC236}">
                    <a16:creationId xmlns:a16="http://schemas.microsoft.com/office/drawing/2014/main" id="{8003B26E-745C-2B51-E3C4-54EE4BD3CB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81" y="3814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2" name="Line 1110">
                <a:extLst>
                  <a:ext uri="{FF2B5EF4-FFF2-40B4-BE49-F238E27FC236}">
                    <a16:creationId xmlns:a16="http://schemas.microsoft.com/office/drawing/2014/main" id="{F8D81853-8C93-B087-CE53-D870C7D84D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0" y="3807"/>
                <a:ext cx="3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3" name="Line 1111">
                <a:extLst>
                  <a:ext uri="{FF2B5EF4-FFF2-40B4-BE49-F238E27FC236}">
                    <a16:creationId xmlns:a16="http://schemas.microsoft.com/office/drawing/2014/main" id="{EEE35A64-F1A2-4793-78F7-2D71F469D5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3" y="3805"/>
                <a:ext cx="20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4" name="Line 1112">
                <a:extLst>
                  <a:ext uri="{FF2B5EF4-FFF2-40B4-BE49-F238E27FC236}">
                    <a16:creationId xmlns:a16="http://schemas.microsoft.com/office/drawing/2014/main" id="{FD760A8D-B292-9B34-5CDD-82F1AF38C0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56" y="3805"/>
                <a:ext cx="23" cy="5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5" name="Line 1113">
                <a:extLst>
                  <a:ext uri="{FF2B5EF4-FFF2-40B4-BE49-F238E27FC236}">
                    <a16:creationId xmlns:a16="http://schemas.microsoft.com/office/drawing/2014/main" id="{4972AA53-258D-E6CF-5D17-399B1E2FC2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02" y="3808"/>
                <a:ext cx="15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6" name="Line 1114">
                <a:extLst>
                  <a:ext uri="{FF2B5EF4-FFF2-40B4-BE49-F238E27FC236}">
                    <a16:creationId xmlns:a16="http://schemas.microsoft.com/office/drawing/2014/main" id="{1EE21C76-8D51-1625-1882-91A3472DE5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17" y="3808"/>
                <a:ext cx="9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7" name="Line 1115">
                <a:extLst>
                  <a:ext uri="{FF2B5EF4-FFF2-40B4-BE49-F238E27FC236}">
                    <a16:creationId xmlns:a16="http://schemas.microsoft.com/office/drawing/2014/main" id="{2FABA4A6-CD59-20EB-9D7A-F05FBCBA28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49" y="3806"/>
                <a:ext cx="1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8" name="Line 1116">
                <a:extLst>
                  <a:ext uri="{FF2B5EF4-FFF2-40B4-BE49-F238E27FC236}">
                    <a16:creationId xmlns:a16="http://schemas.microsoft.com/office/drawing/2014/main" id="{919C9D4A-8E2A-39AE-7229-EDEF5195ED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50" y="3806"/>
                <a:ext cx="22" cy="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9" name="Line 1117">
                <a:extLst>
                  <a:ext uri="{FF2B5EF4-FFF2-40B4-BE49-F238E27FC236}">
                    <a16:creationId xmlns:a16="http://schemas.microsoft.com/office/drawing/2014/main" id="{219430C0-A63F-C6DF-33CB-656FD10255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95" y="3806"/>
                <a:ext cx="18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0" name="Line 1118">
                <a:extLst>
                  <a:ext uri="{FF2B5EF4-FFF2-40B4-BE49-F238E27FC236}">
                    <a16:creationId xmlns:a16="http://schemas.microsoft.com/office/drawing/2014/main" id="{C0048739-38C5-A8CE-959B-FA68A72547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13" y="3806"/>
                <a:ext cx="5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1" name="Line 1119">
                <a:extLst>
                  <a:ext uri="{FF2B5EF4-FFF2-40B4-BE49-F238E27FC236}">
                    <a16:creationId xmlns:a16="http://schemas.microsoft.com/office/drawing/2014/main" id="{4E641E57-8E15-57FD-D95A-62EE5E3A06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41" y="3813"/>
                <a:ext cx="10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2" name="Line 1120">
                <a:extLst>
                  <a:ext uri="{FF2B5EF4-FFF2-40B4-BE49-F238E27FC236}">
                    <a16:creationId xmlns:a16="http://schemas.microsoft.com/office/drawing/2014/main" id="{8AF5CF0B-476C-A119-734A-2A4FFEC13A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51" y="3813"/>
                <a:ext cx="13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3" name="Line 1121">
                <a:extLst>
                  <a:ext uri="{FF2B5EF4-FFF2-40B4-BE49-F238E27FC236}">
                    <a16:creationId xmlns:a16="http://schemas.microsoft.com/office/drawing/2014/main" id="{95EFD74F-9210-0998-4998-0E4F45B0B5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87" y="3809"/>
                <a:ext cx="24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4" name="Line 1122">
                <a:extLst>
                  <a:ext uri="{FF2B5EF4-FFF2-40B4-BE49-F238E27FC236}">
                    <a16:creationId xmlns:a16="http://schemas.microsoft.com/office/drawing/2014/main" id="{43C0505B-78D2-A0A4-39C0-F382434081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34" y="3807"/>
                <a:ext cx="16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5" name="Line 1123">
                <a:extLst>
                  <a:ext uri="{FF2B5EF4-FFF2-40B4-BE49-F238E27FC236}">
                    <a16:creationId xmlns:a16="http://schemas.microsoft.com/office/drawing/2014/main" id="{5C29BFA1-EE14-58F1-56BE-C636D832C2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50" y="3807"/>
                <a:ext cx="7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6" name="Line 1124">
                <a:extLst>
                  <a:ext uri="{FF2B5EF4-FFF2-40B4-BE49-F238E27FC236}">
                    <a16:creationId xmlns:a16="http://schemas.microsoft.com/office/drawing/2014/main" id="{32CC7C48-4F0C-3F7D-61CA-9DE0087B58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81" y="3808"/>
                <a:ext cx="1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7" name="Line 1125">
                <a:extLst>
                  <a:ext uri="{FF2B5EF4-FFF2-40B4-BE49-F238E27FC236}">
                    <a16:creationId xmlns:a16="http://schemas.microsoft.com/office/drawing/2014/main" id="{046EA00D-02CE-4B12-D598-54B5282870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82" y="3805"/>
                <a:ext cx="22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8" name="Line 1126">
                <a:extLst>
                  <a:ext uri="{FF2B5EF4-FFF2-40B4-BE49-F238E27FC236}">
                    <a16:creationId xmlns:a16="http://schemas.microsoft.com/office/drawing/2014/main" id="{989961EC-6F21-F60E-4D23-9361A49B9B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27" y="3807"/>
                <a:ext cx="18" cy="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9" name="Line 1127">
                <a:extLst>
                  <a:ext uri="{FF2B5EF4-FFF2-40B4-BE49-F238E27FC236}">
                    <a16:creationId xmlns:a16="http://schemas.microsoft.com/office/drawing/2014/main" id="{E289713B-96AF-BA4F-24EB-77121D67A1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45" y="3809"/>
                <a:ext cx="0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0" name="Line 1128">
                <a:extLst>
                  <a:ext uri="{FF2B5EF4-FFF2-40B4-BE49-F238E27FC236}">
                    <a16:creationId xmlns:a16="http://schemas.microsoft.com/office/drawing/2014/main" id="{7B799671-B913-DE72-1B56-374A9214D9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45" y="3809"/>
                <a:ext cx="3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1" name="Line 1129">
                <a:extLst>
                  <a:ext uri="{FF2B5EF4-FFF2-40B4-BE49-F238E27FC236}">
                    <a16:creationId xmlns:a16="http://schemas.microsoft.com/office/drawing/2014/main" id="{EC92BE7D-B99F-6D6B-05B6-840BD39FB6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0" y="3815"/>
                <a:ext cx="13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2" name="Line 1130">
                <a:extLst>
                  <a:ext uri="{FF2B5EF4-FFF2-40B4-BE49-F238E27FC236}">
                    <a16:creationId xmlns:a16="http://schemas.microsoft.com/office/drawing/2014/main" id="{37E07802-A7E5-EED7-3B91-FDD7E3C516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83" y="3816"/>
                <a:ext cx="11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3" name="Line 1131">
                <a:extLst>
                  <a:ext uri="{FF2B5EF4-FFF2-40B4-BE49-F238E27FC236}">
                    <a16:creationId xmlns:a16="http://schemas.microsoft.com/office/drawing/2014/main" id="{E43C3CC6-18BA-A24A-3CA3-4F881DA97A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17" y="3810"/>
                <a:ext cx="23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4" name="Line 1132">
                <a:extLst>
                  <a:ext uri="{FF2B5EF4-FFF2-40B4-BE49-F238E27FC236}">
                    <a16:creationId xmlns:a16="http://schemas.microsoft.com/office/drawing/2014/main" id="{F2D133E6-3957-9CEE-D46A-5D48AAACA7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63" y="3812"/>
                <a:ext cx="19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5" name="Line 1133">
                <a:extLst>
                  <a:ext uri="{FF2B5EF4-FFF2-40B4-BE49-F238E27FC236}">
                    <a16:creationId xmlns:a16="http://schemas.microsoft.com/office/drawing/2014/main" id="{CBFEED10-1029-1465-5E1F-F477239B91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82" y="3815"/>
                <a:ext cx="4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6" name="Line 1134">
                <a:extLst>
                  <a:ext uri="{FF2B5EF4-FFF2-40B4-BE49-F238E27FC236}">
                    <a16:creationId xmlns:a16="http://schemas.microsoft.com/office/drawing/2014/main" id="{AFB38205-9D19-5586-CF05-72589F5FAC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0" y="3819"/>
                <a:ext cx="5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7" name="Line 1135">
                <a:extLst>
                  <a:ext uri="{FF2B5EF4-FFF2-40B4-BE49-F238E27FC236}">
                    <a16:creationId xmlns:a16="http://schemas.microsoft.com/office/drawing/2014/main" id="{F5F68892-2485-A44D-7203-07EBBC642E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5" y="3820"/>
                <a:ext cx="18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8" name="Line 1136">
                <a:extLst>
                  <a:ext uri="{FF2B5EF4-FFF2-40B4-BE49-F238E27FC236}">
                    <a16:creationId xmlns:a16="http://schemas.microsoft.com/office/drawing/2014/main" id="{0DE4A216-CE77-8ABE-3385-5AD2D2CDD1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56" y="3811"/>
                <a:ext cx="22" cy="8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9" name="Line 1137">
                <a:extLst>
                  <a:ext uri="{FF2B5EF4-FFF2-40B4-BE49-F238E27FC236}">
                    <a16:creationId xmlns:a16="http://schemas.microsoft.com/office/drawing/2014/main" id="{2CAADD8C-E4CF-61DA-3BB4-3052F120EC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91" y="3819"/>
                <a:ext cx="24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0" name="Line 1138">
                <a:extLst>
                  <a:ext uri="{FF2B5EF4-FFF2-40B4-BE49-F238E27FC236}">
                    <a16:creationId xmlns:a16="http://schemas.microsoft.com/office/drawing/2014/main" id="{33C0034F-C006-89F8-3B3B-8EF053F017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38" y="3812"/>
                <a:ext cx="23" cy="5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1" name="Line 1139">
                <a:extLst>
                  <a:ext uri="{FF2B5EF4-FFF2-40B4-BE49-F238E27FC236}">
                    <a16:creationId xmlns:a16="http://schemas.microsoft.com/office/drawing/2014/main" id="{79FCBDE7-5DF6-B425-8F44-E1D5F4BD6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84" y="3807"/>
                <a:ext cx="3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2" name="Line 1140">
                <a:extLst>
                  <a:ext uri="{FF2B5EF4-FFF2-40B4-BE49-F238E27FC236}">
                    <a16:creationId xmlns:a16="http://schemas.microsoft.com/office/drawing/2014/main" id="{5D9B8CD0-B1BE-AEA5-68E3-AE086C4838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87" y="3807"/>
                <a:ext cx="20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3" name="Line 1141">
                <a:extLst>
                  <a:ext uri="{FF2B5EF4-FFF2-40B4-BE49-F238E27FC236}">
                    <a16:creationId xmlns:a16="http://schemas.microsoft.com/office/drawing/2014/main" id="{11EEFF26-4C21-0F0A-7105-9C53BD2065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31" y="3808"/>
                <a:ext cx="21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4" name="Line 1142">
                <a:extLst>
                  <a:ext uri="{FF2B5EF4-FFF2-40B4-BE49-F238E27FC236}">
                    <a16:creationId xmlns:a16="http://schemas.microsoft.com/office/drawing/2014/main" id="{4DFF4E9A-17E6-C035-BFF6-B42ACA7713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52" y="3808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5" name="Line 1143">
                <a:extLst>
                  <a:ext uri="{FF2B5EF4-FFF2-40B4-BE49-F238E27FC236}">
                    <a16:creationId xmlns:a16="http://schemas.microsoft.com/office/drawing/2014/main" id="{D631F43B-E991-BB01-BDF8-FB7C9ECACB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76" y="3797"/>
                <a:ext cx="9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6" name="Line 1144">
                <a:extLst>
                  <a:ext uri="{FF2B5EF4-FFF2-40B4-BE49-F238E27FC236}">
                    <a16:creationId xmlns:a16="http://schemas.microsoft.com/office/drawing/2014/main" id="{32AB6377-06B5-5298-1687-7129F5644D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85" y="3796"/>
                <a:ext cx="14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7" name="Line 1145">
                <a:extLst>
                  <a:ext uri="{FF2B5EF4-FFF2-40B4-BE49-F238E27FC236}">
                    <a16:creationId xmlns:a16="http://schemas.microsoft.com/office/drawing/2014/main" id="{ED3A69C6-5E5F-85BA-4E00-A4AEC8AFBB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15" y="3788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8" name="Line 1146">
                <a:extLst>
                  <a:ext uri="{FF2B5EF4-FFF2-40B4-BE49-F238E27FC236}">
                    <a16:creationId xmlns:a16="http://schemas.microsoft.com/office/drawing/2014/main" id="{E9C297C6-0040-5935-11AD-623395472D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15" y="3774"/>
                <a:ext cx="19" cy="1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9" name="Line 1147">
                <a:extLst>
                  <a:ext uri="{FF2B5EF4-FFF2-40B4-BE49-F238E27FC236}">
                    <a16:creationId xmlns:a16="http://schemas.microsoft.com/office/drawing/2014/main" id="{0894F795-2AF8-D460-2677-A2F32D7B18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54" y="3763"/>
                <a:ext cx="23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0" name="Line 1148">
                <a:extLst>
                  <a:ext uri="{FF2B5EF4-FFF2-40B4-BE49-F238E27FC236}">
                    <a16:creationId xmlns:a16="http://schemas.microsoft.com/office/drawing/2014/main" id="{33619E65-2BF3-BAAC-B79B-33B4365FCE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01" y="3762"/>
                <a:ext cx="21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1" name="Line 1149">
                <a:extLst>
                  <a:ext uri="{FF2B5EF4-FFF2-40B4-BE49-F238E27FC236}">
                    <a16:creationId xmlns:a16="http://schemas.microsoft.com/office/drawing/2014/main" id="{42F8803B-0C41-BE5D-3DC8-3589D20004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22" y="3760"/>
                <a:ext cx="2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2" name="Line 1150">
                <a:extLst>
                  <a:ext uri="{FF2B5EF4-FFF2-40B4-BE49-F238E27FC236}">
                    <a16:creationId xmlns:a16="http://schemas.microsoft.com/office/drawing/2014/main" id="{841FE676-689B-5B5D-C237-D9279B61F0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42" y="3737"/>
                <a:ext cx="10" cy="9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3" name="Line 1151">
                <a:extLst>
                  <a:ext uri="{FF2B5EF4-FFF2-40B4-BE49-F238E27FC236}">
                    <a16:creationId xmlns:a16="http://schemas.microsoft.com/office/drawing/2014/main" id="{CDD6B69D-BE0E-3096-D218-CBEFF2E691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52" y="3733"/>
                <a:ext cx="9" cy="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4" name="Line 1152">
                <a:extLst>
                  <a:ext uri="{FF2B5EF4-FFF2-40B4-BE49-F238E27FC236}">
                    <a16:creationId xmlns:a16="http://schemas.microsoft.com/office/drawing/2014/main" id="{5F6B1CC8-7E16-E002-B1E7-4AFF518EFC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3" y="3719"/>
                <a:ext cx="7" cy="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5" name="Line 1153">
                <a:extLst>
                  <a:ext uri="{FF2B5EF4-FFF2-40B4-BE49-F238E27FC236}">
                    <a16:creationId xmlns:a16="http://schemas.microsoft.com/office/drawing/2014/main" id="{19C5FD6E-55C3-BE42-7523-E6D710DC80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90" y="3708"/>
                <a:ext cx="10" cy="1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6" name="Line 1154">
                <a:extLst>
                  <a:ext uri="{FF2B5EF4-FFF2-40B4-BE49-F238E27FC236}">
                    <a16:creationId xmlns:a16="http://schemas.microsoft.com/office/drawing/2014/main" id="{949A4237-74CC-8358-DBE8-31936ED3C2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16" y="3684"/>
                <a:ext cx="7" cy="7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7" name="Line 1155">
                <a:extLst>
                  <a:ext uri="{FF2B5EF4-FFF2-40B4-BE49-F238E27FC236}">
                    <a16:creationId xmlns:a16="http://schemas.microsoft.com/office/drawing/2014/main" id="{E0AA136E-E75C-3B4A-F64F-776DEA6648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23" y="3673"/>
                <a:ext cx="8" cy="1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8" name="Line 1156">
                <a:extLst>
                  <a:ext uri="{FF2B5EF4-FFF2-40B4-BE49-F238E27FC236}">
                    <a16:creationId xmlns:a16="http://schemas.microsoft.com/office/drawing/2014/main" id="{4E61A543-37E4-33BE-ECE8-1A85344EE7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46" y="3642"/>
                <a:ext cx="10" cy="1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9" name="Line 1157">
                <a:extLst>
                  <a:ext uri="{FF2B5EF4-FFF2-40B4-BE49-F238E27FC236}">
                    <a16:creationId xmlns:a16="http://schemas.microsoft.com/office/drawing/2014/main" id="{9F7ECB69-7C4D-4518-D1F5-342A12155D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56" y="3634"/>
                <a:ext cx="0" cy="8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0" name="Line 1158">
                <a:extLst>
                  <a:ext uri="{FF2B5EF4-FFF2-40B4-BE49-F238E27FC236}">
                    <a16:creationId xmlns:a16="http://schemas.microsoft.com/office/drawing/2014/main" id="{66D37744-77CB-5599-CBC4-DFB73FCD37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56" y="3587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1" name="Line 1159">
                <a:extLst>
                  <a:ext uri="{FF2B5EF4-FFF2-40B4-BE49-F238E27FC236}">
                    <a16:creationId xmlns:a16="http://schemas.microsoft.com/office/drawing/2014/main" id="{73D5AE70-FEC1-9F78-6BDF-DB4DE57793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77" y="3585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2" name="Line 1160">
                <a:extLst>
                  <a:ext uri="{FF2B5EF4-FFF2-40B4-BE49-F238E27FC236}">
                    <a16:creationId xmlns:a16="http://schemas.microsoft.com/office/drawing/2014/main" id="{BB1DB481-BF61-6B57-6A66-DF04EBA74E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22" y="3559"/>
                <a:ext cx="5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3" name="Line 1161">
                <a:extLst>
                  <a:ext uri="{FF2B5EF4-FFF2-40B4-BE49-F238E27FC236}">
                    <a16:creationId xmlns:a16="http://schemas.microsoft.com/office/drawing/2014/main" id="{F29A8EE4-E046-D2A9-A0C8-7044FBC24D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32" y="3513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4" name="Line 1162">
                <a:extLst>
                  <a:ext uri="{FF2B5EF4-FFF2-40B4-BE49-F238E27FC236}">
                    <a16:creationId xmlns:a16="http://schemas.microsoft.com/office/drawing/2014/main" id="{891D8508-A543-C11D-0140-BD047CC088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41" y="3467"/>
                <a:ext cx="5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5" name="Line 1163">
                <a:extLst>
                  <a:ext uri="{FF2B5EF4-FFF2-40B4-BE49-F238E27FC236}">
                    <a16:creationId xmlns:a16="http://schemas.microsoft.com/office/drawing/2014/main" id="{79B91A28-345E-E221-FF20-4011720C0F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51" y="3443"/>
                <a:ext cx="0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6" name="Line 1164">
                <a:extLst>
                  <a:ext uri="{FF2B5EF4-FFF2-40B4-BE49-F238E27FC236}">
                    <a16:creationId xmlns:a16="http://schemas.microsoft.com/office/drawing/2014/main" id="{BCAE55C1-F632-8407-2A55-A8C176E23C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51" y="3422"/>
                <a:ext cx="7" cy="2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7" name="Line 1165">
                <a:extLst>
                  <a:ext uri="{FF2B5EF4-FFF2-40B4-BE49-F238E27FC236}">
                    <a16:creationId xmlns:a16="http://schemas.microsoft.com/office/drawing/2014/main" id="{E2A6A3DE-B19C-ED56-22A7-5BF90B5DAC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66" y="3377"/>
                <a:ext cx="7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8" name="Line 1166">
                <a:extLst>
                  <a:ext uri="{FF2B5EF4-FFF2-40B4-BE49-F238E27FC236}">
                    <a16:creationId xmlns:a16="http://schemas.microsoft.com/office/drawing/2014/main" id="{A3DF085D-B82B-D048-2EEC-31D398FFE2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81" y="3333"/>
                <a:ext cx="7" cy="2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9" name="Rectangle 1167">
                <a:extLst>
                  <a:ext uri="{FF2B5EF4-FFF2-40B4-BE49-F238E27FC236}">
                    <a16:creationId xmlns:a16="http://schemas.microsoft.com/office/drawing/2014/main" id="{0834D0D6-23CC-D2EB-8E38-2251DAF4C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1" y="3793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0" name="Rectangle 1168">
                <a:extLst>
                  <a:ext uri="{FF2B5EF4-FFF2-40B4-BE49-F238E27FC236}">
                    <a16:creationId xmlns:a16="http://schemas.microsoft.com/office/drawing/2014/main" id="{4B4EDA68-F5E7-3544-AAA4-8487748046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9" y="3773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1" name="Rectangle 1169">
                <a:extLst>
                  <a:ext uri="{FF2B5EF4-FFF2-40B4-BE49-F238E27FC236}">
                    <a16:creationId xmlns:a16="http://schemas.microsoft.com/office/drawing/2014/main" id="{73883F1D-529C-1C94-437F-6B726AD76F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9" y="3780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2" name="Rectangle 1170">
                <a:extLst>
                  <a:ext uri="{FF2B5EF4-FFF2-40B4-BE49-F238E27FC236}">
                    <a16:creationId xmlns:a16="http://schemas.microsoft.com/office/drawing/2014/main" id="{E24B6712-DEEA-C0B7-8397-8CA1EEAB6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5" y="3784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3" name="Rectangle 1171">
                <a:extLst>
                  <a:ext uri="{FF2B5EF4-FFF2-40B4-BE49-F238E27FC236}">
                    <a16:creationId xmlns:a16="http://schemas.microsoft.com/office/drawing/2014/main" id="{43497E47-9902-1CC3-76F7-C651ACBC0A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8" y="3787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4" name="Rectangle 1172">
                <a:extLst>
                  <a:ext uri="{FF2B5EF4-FFF2-40B4-BE49-F238E27FC236}">
                    <a16:creationId xmlns:a16="http://schemas.microsoft.com/office/drawing/2014/main" id="{2E72DF87-AF84-F7E5-4043-986C436D4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8" y="3787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5" name="Rectangle 1173">
                <a:extLst>
                  <a:ext uri="{FF2B5EF4-FFF2-40B4-BE49-F238E27FC236}">
                    <a16:creationId xmlns:a16="http://schemas.microsoft.com/office/drawing/2014/main" id="{8DEEABE0-8E82-FF5C-BD95-E897A13E3E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0" y="3793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6" name="Rectangle 1174">
                <a:extLst>
                  <a:ext uri="{FF2B5EF4-FFF2-40B4-BE49-F238E27FC236}">
                    <a16:creationId xmlns:a16="http://schemas.microsoft.com/office/drawing/2014/main" id="{AAC5DF74-23E2-DEE2-BFA1-70C330837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9" y="3785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7" name="Rectangle 1175">
                <a:extLst>
                  <a:ext uri="{FF2B5EF4-FFF2-40B4-BE49-F238E27FC236}">
                    <a16:creationId xmlns:a16="http://schemas.microsoft.com/office/drawing/2014/main" id="{B844A9EF-A88E-AF53-4B52-0996C8572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" y="3794"/>
                <a:ext cx="29" cy="2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8" name="Rectangle 1176">
                <a:extLst>
                  <a:ext uri="{FF2B5EF4-FFF2-40B4-BE49-F238E27FC236}">
                    <a16:creationId xmlns:a16="http://schemas.microsoft.com/office/drawing/2014/main" id="{D3E2A174-EBFE-1608-F4FF-F206DE008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4" y="3780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9" name="Rectangle 1177">
                <a:extLst>
                  <a:ext uri="{FF2B5EF4-FFF2-40B4-BE49-F238E27FC236}">
                    <a16:creationId xmlns:a16="http://schemas.microsoft.com/office/drawing/2014/main" id="{3E394516-0B92-AC93-39D1-7E1D2B7CB1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27" y="3789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0" name="Rectangle 1178">
                <a:extLst>
                  <a:ext uri="{FF2B5EF4-FFF2-40B4-BE49-F238E27FC236}">
                    <a16:creationId xmlns:a16="http://schemas.microsoft.com/office/drawing/2014/main" id="{98BFA8D8-08CB-7ED9-04D6-AA91D660F2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6" y="3788"/>
                <a:ext cx="28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1" name="Rectangle 1179">
                <a:extLst>
                  <a:ext uri="{FF2B5EF4-FFF2-40B4-BE49-F238E27FC236}">
                    <a16:creationId xmlns:a16="http://schemas.microsoft.com/office/drawing/2014/main" id="{FD9F773A-CBA9-6202-0CCA-22F909B42F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8" y="3780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2" name="Rectangle 1180">
                <a:extLst>
                  <a:ext uri="{FF2B5EF4-FFF2-40B4-BE49-F238E27FC236}">
                    <a16:creationId xmlns:a16="http://schemas.microsoft.com/office/drawing/2014/main" id="{E7465175-C6CA-A5AB-0464-55F7E3141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8" y="3791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3" name="Rectangle 1181">
                <a:extLst>
                  <a:ext uri="{FF2B5EF4-FFF2-40B4-BE49-F238E27FC236}">
                    <a16:creationId xmlns:a16="http://schemas.microsoft.com/office/drawing/2014/main" id="{2F9A296E-932C-C266-1B9C-29584B9EC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1" y="3782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4" name="Rectangle 1182">
                <a:extLst>
                  <a:ext uri="{FF2B5EF4-FFF2-40B4-BE49-F238E27FC236}">
                    <a16:creationId xmlns:a16="http://schemas.microsoft.com/office/drawing/2014/main" id="{10781029-0732-9FC1-E2BA-6C5C548A7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2" y="3786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5" name="Rectangle 1183">
                <a:extLst>
                  <a:ext uri="{FF2B5EF4-FFF2-40B4-BE49-F238E27FC236}">
                    <a16:creationId xmlns:a16="http://schemas.microsoft.com/office/drawing/2014/main" id="{C901C064-CC4E-4BCF-5104-E20510B239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35" y="3798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6" name="Rectangle 1184">
                <a:extLst>
                  <a:ext uri="{FF2B5EF4-FFF2-40B4-BE49-F238E27FC236}">
                    <a16:creationId xmlns:a16="http://schemas.microsoft.com/office/drawing/2014/main" id="{39131FDB-5639-7544-A45E-EA39DEBF7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5" y="3800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7" name="Rectangle 1185">
                <a:extLst>
                  <a:ext uri="{FF2B5EF4-FFF2-40B4-BE49-F238E27FC236}">
                    <a16:creationId xmlns:a16="http://schemas.microsoft.com/office/drawing/2014/main" id="{7E3C2AF9-36F8-E788-65FF-A65D02A63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98" y="3792"/>
                <a:ext cx="28" cy="2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8" name="Rectangle 1186">
                <a:extLst>
                  <a:ext uri="{FF2B5EF4-FFF2-40B4-BE49-F238E27FC236}">
                    <a16:creationId xmlns:a16="http://schemas.microsoft.com/office/drawing/2014/main" id="{87DE09A2-4CF1-D5F3-9A6F-8750EE6787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31" y="3788"/>
                <a:ext cx="28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9" name="Rectangle 1187">
                <a:extLst>
                  <a:ext uri="{FF2B5EF4-FFF2-40B4-BE49-F238E27FC236}">
                    <a16:creationId xmlns:a16="http://schemas.microsoft.com/office/drawing/2014/main" id="{8B614C15-DEB0-8A3E-A356-03BC56C3DA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9" y="3796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0" name="Rectangle 1188">
                <a:extLst>
                  <a:ext uri="{FF2B5EF4-FFF2-40B4-BE49-F238E27FC236}">
                    <a16:creationId xmlns:a16="http://schemas.microsoft.com/office/drawing/2014/main" id="{8E219E2A-267F-375A-56B9-98403B3C5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2" y="3793"/>
                <a:ext cx="28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1" name="Rectangle 1189">
                <a:extLst>
                  <a:ext uri="{FF2B5EF4-FFF2-40B4-BE49-F238E27FC236}">
                    <a16:creationId xmlns:a16="http://schemas.microsoft.com/office/drawing/2014/main" id="{0A5B75E0-6CAF-CF76-4625-725461539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4" y="3790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2" name="Rectangle 1190">
                <a:extLst>
                  <a:ext uri="{FF2B5EF4-FFF2-40B4-BE49-F238E27FC236}">
                    <a16:creationId xmlns:a16="http://schemas.microsoft.com/office/drawing/2014/main" id="{3B18C3F1-4E86-EE08-9509-8E4A1D2FD7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4" y="3796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3" name="Rectangle 1191">
                <a:extLst>
                  <a:ext uri="{FF2B5EF4-FFF2-40B4-BE49-F238E27FC236}">
                    <a16:creationId xmlns:a16="http://schemas.microsoft.com/office/drawing/2014/main" id="{1854C77B-AB14-F744-8918-853C378FDD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7" y="3790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4" name="Rectangle 1192">
                <a:extLst>
                  <a:ext uri="{FF2B5EF4-FFF2-40B4-BE49-F238E27FC236}">
                    <a16:creationId xmlns:a16="http://schemas.microsoft.com/office/drawing/2014/main" id="{D7A19EB4-4B08-E534-22D8-70599ECF8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36" y="3800"/>
                <a:ext cx="28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5" name="Rectangle 1193">
                <a:extLst>
                  <a:ext uri="{FF2B5EF4-FFF2-40B4-BE49-F238E27FC236}">
                    <a16:creationId xmlns:a16="http://schemas.microsoft.com/office/drawing/2014/main" id="{0131678A-7EB5-D9E6-E0DC-12E8C936B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3" y="3795"/>
                <a:ext cx="29" cy="2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6" name="Rectangle 1194">
                <a:extLst>
                  <a:ext uri="{FF2B5EF4-FFF2-40B4-BE49-F238E27FC236}">
                    <a16:creationId xmlns:a16="http://schemas.microsoft.com/office/drawing/2014/main" id="{62A078F2-17C8-9655-6093-B41653C7E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1" y="3793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7" name="Rectangle 1195">
                <a:extLst>
                  <a:ext uri="{FF2B5EF4-FFF2-40B4-BE49-F238E27FC236}">
                    <a16:creationId xmlns:a16="http://schemas.microsoft.com/office/drawing/2014/main" id="{0CA745F8-8375-DA8F-572D-CC1FEEA6AD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4" y="3792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8" name="Rectangle 1196">
                <a:extLst>
                  <a:ext uri="{FF2B5EF4-FFF2-40B4-BE49-F238E27FC236}">
                    <a16:creationId xmlns:a16="http://schemas.microsoft.com/office/drawing/2014/main" id="{72BB8D63-6EC6-84D6-34A7-702BFC46B9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67" y="3792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9" name="Rectangle 1197">
                <a:extLst>
                  <a:ext uri="{FF2B5EF4-FFF2-40B4-BE49-F238E27FC236}">
                    <a16:creationId xmlns:a16="http://schemas.microsoft.com/office/drawing/2014/main" id="{522DF4EC-87D6-983D-494E-F4010C1CC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0" y="3788"/>
                <a:ext cx="28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0" name="Rectangle 1198">
                <a:extLst>
                  <a:ext uri="{FF2B5EF4-FFF2-40B4-BE49-F238E27FC236}">
                    <a16:creationId xmlns:a16="http://schemas.microsoft.com/office/drawing/2014/main" id="{88BA1979-DFD0-1C1B-A95E-4D085EACAB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29" y="3796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1" name="Rectangle 1199">
                <a:extLst>
                  <a:ext uri="{FF2B5EF4-FFF2-40B4-BE49-F238E27FC236}">
                    <a16:creationId xmlns:a16="http://schemas.microsoft.com/office/drawing/2014/main" id="{E86D09C2-2DE6-DB0D-E53B-F075DD1FA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29" y="3794"/>
                <a:ext cx="29" cy="2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2" name="Rectangle 1200">
                <a:extLst>
                  <a:ext uri="{FF2B5EF4-FFF2-40B4-BE49-F238E27FC236}">
                    <a16:creationId xmlns:a16="http://schemas.microsoft.com/office/drawing/2014/main" id="{3B626114-3A71-390B-487B-64B6BBCFD5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68" y="3802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3" name="Rectangle 1201">
                <a:extLst>
                  <a:ext uri="{FF2B5EF4-FFF2-40B4-BE49-F238E27FC236}">
                    <a16:creationId xmlns:a16="http://schemas.microsoft.com/office/drawing/2014/main" id="{DBECF639-0C0F-D3C2-3D51-250BAD94A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3" y="3793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4" name="Rectangle 1202">
                <a:extLst>
                  <a:ext uri="{FF2B5EF4-FFF2-40B4-BE49-F238E27FC236}">
                    <a16:creationId xmlns:a16="http://schemas.microsoft.com/office/drawing/2014/main" id="{224C1F1D-02E0-CC81-CA60-FB4895E8F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66" y="3800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5" name="Rectangle 1203">
                <a:extLst>
                  <a:ext uri="{FF2B5EF4-FFF2-40B4-BE49-F238E27FC236}">
                    <a16:creationId xmlns:a16="http://schemas.microsoft.com/office/drawing/2014/main" id="{4B35F0AC-0C4B-C6A7-B59E-B8CC8EA5E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9" y="3804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6" name="Rectangle 1204">
                <a:extLst>
                  <a:ext uri="{FF2B5EF4-FFF2-40B4-BE49-F238E27FC236}">
                    <a16:creationId xmlns:a16="http://schemas.microsoft.com/office/drawing/2014/main" id="{8B3CD620-B228-3B19-09DB-83338FE401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" y="3808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7" name="Rectangle 1205">
                <a:extLst>
                  <a:ext uri="{FF2B5EF4-FFF2-40B4-BE49-F238E27FC236}">
                    <a16:creationId xmlns:a16="http://schemas.microsoft.com/office/drawing/2014/main" id="{B3AAB994-2615-CD45-4A8F-22C2869CF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7" y="3793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8" name="Rectangle 1206">
                <a:extLst>
                  <a:ext uri="{FF2B5EF4-FFF2-40B4-BE49-F238E27FC236}">
                    <a16:creationId xmlns:a16="http://schemas.microsoft.com/office/drawing/2014/main" id="{D7353106-6FD0-CE53-9E40-4E4FFD590D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7" y="3803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9" name="Rectangle 1207">
                <a:extLst>
                  <a:ext uri="{FF2B5EF4-FFF2-40B4-BE49-F238E27FC236}">
                    <a16:creationId xmlns:a16="http://schemas.microsoft.com/office/drawing/2014/main" id="{7796A5DA-8C1D-A0E5-8E31-5F9CAACB0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0" y="3806"/>
                <a:ext cx="29" cy="2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0" name="Rectangle 1208">
                <a:extLst>
                  <a:ext uri="{FF2B5EF4-FFF2-40B4-BE49-F238E27FC236}">
                    <a16:creationId xmlns:a16="http://schemas.microsoft.com/office/drawing/2014/main" id="{C15F454B-D897-BEEF-A15B-A0D63F8255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1" y="3792"/>
                <a:ext cx="29" cy="2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1" name="Rectangle 1209">
                <a:extLst>
                  <a:ext uri="{FF2B5EF4-FFF2-40B4-BE49-F238E27FC236}">
                    <a16:creationId xmlns:a16="http://schemas.microsoft.com/office/drawing/2014/main" id="{1E2B11BF-A328-3B85-341A-4C2962D306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4" y="3792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7" name="Group 1411">
              <a:extLst>
                <a:ext uri="{FF2B5EF4-FFF2-40B4-BE49-F238E27FC236}">
                  <a16:creationId xmlns:a16="http://schemas.microsoft.com/office/drawing/2014/main" id="{EA9795F9-BF50-5C00-3BB0-8EE8D181BC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0" y="2023"/>
              <a:ext cx="1988" cy="1799"/>
              <a:chOff x="5380" y="2023"/>
              <a:chExt cx="1988" cy="1799"/>
            </a:xfrm>
          </p:grpSpPr>
          <p:sp>
            <p:nvSpPr>
              <p:cNvPr id="662" name="Rectangle 1211">
                <a:extLst>
                  <a:ext uri="{FF2B5EF4-FFF2-40B4-BE49-F238E27FC236}">
                    <a16:creationId xmlns:a16="http://schemas.microsoft.com/office/drawing/2014/main" id="{341F63AF-5529-55B7-341B-BB65AB8D27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7" y="3793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3" name="Rectangle 1212">
                <a:extLst>
                  <a:ext uri="{FF2B5EF4-FFF2-40B4-BE49-F238E27FC236}">
                    <a16:creationId xmlns:a16="http://schemas.microsoft.com/office/drawing/2014/main" id="{CDA935D9-D4CF-76CA-0C7A-BFB6F0AD04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" y="3782"/>
                <a:ext cx="29" cy="2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4" name="Rectangle 1213">
                <a:extLst>
                  <a:ext uri="{FF2B5EF4-FFF2-40B4-BE49-F238E27FC236}">
                    <a16:creationId xmlns:a16="http://schemas.microsoft.com/office/drawing/2014/main" id="{47A52CA3-82BA-8207-F5B8-BA06A3283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00" y="3780"/>
                <a:ext cx="28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5" name="Rectangle 1214">
                <a:extLst>
                  <a:ext uri="{FF2B5EF4-FFF2-40B4-BE49-F238E27FC236}">
                    <a16:creationId xmlns:a16="http://schemas.microsoft.com/office/drawing/2014/main" id="{AFFAD4D0-62E0-2BF6-0ECC-FEFDCCCD76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00" y="3772"/>
                <a:ext cx="28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6" name="Rectangle 1215">
                <a:extLst>
                  <a:ext uri="{FF2B5EF4-FFF2-40B4-BE49-F238E27FC236}">
                    <a16:creationId xmlns:a16="http://schemas.microsoft.com/office/drawing/2014/main" id="{798457CA-F2AF-6758-E06C-95E4DE0AB6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2" y="3748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7" name="Rectangle 1216">
                <a:extLst>
                  <a:ext uri="{FF2B5EF4-FFF2-40B4-BE49-F238E27FC236}">
                    <a16:creationId xmlns:a16="http://schemas.microsoft.com/office/drawing/2014/main" id="{B8E68807-4F74-AD57-265C-A86C2C5D4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6" y="3746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8" name="Rectangle 1217">
                <a:extLst>
                  <a:ext uri="{FF2B5EF4-FFF2-40B4-BE49-F238E27FC236}">
                    <a16:creationId xmlns:a16="http://schemas.microsoft.com/office/drawing/2014/main" id="{52272847-83B7-46D4-1E24-18D8854458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6" y="3722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9" name="Rectangle 1218">
                <a:extLst>
                  <a:ext uri="{FF2B5EF4-FFF2-40B4-BE49-F238E27FC236}">
                    <a16:creationId xmlns:a16="http://schemas.microsoft.com/office/drawing/2014/main" id="{4090352E-A99B-FE9B-0403-1777E4E00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4" y="3704"/>
                <a:ext cx="29" cy="2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0" name="Rectangle 1219">
                <a:extLst>
                  <a:ext uri="{FF2B5EF4-FFF2-40B4-BE49-F238E27FC236}">
                    <a16:creationId xmlns:a16="http://schemas.microsoft.com/office/drawing/2014/main" id="{19D59F50-A720-3F3F-ADB9-0C8285F60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7" y="3668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1" name="Rectangle 1220">
                <a:extLst>
                  <a:ext uri="{FF2B5EF4-FFF2-40B4-BE49-F238E27FC236}">
                    <a16:creationId xmlns:a16="http://schemas.microsoft.com/office/drawing/2014/main" id="{16E6D9DC-CD51-67EA-4FAA-CBF4328A01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0" y="3626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2" name="Rectangle 1221">
                <a:extLst>
                  <a:ext uri="{FF2B5EF4-FFF2-40B4-BE49-F238E27FC236}">
                    <a16:creationId xmlns:a16="http://schemas.microsoft.com/office/drawing/2014/main" id="{9B7A4844-6E17-3B65-C4B7-E61FCF8381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0" y="3570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3" name="Rectangle 1222">
                <a:extLst>
                  <a:ext uri="{FF2B5EF4-FFF2-40B4-BE49-F238E27FC236}">
                    <a16:creationId xmlns:a16="http://schemas.microsoft.com/office/drawing/2014/main" id="{727275A4-1357-5967-9478-15A6D2C1CE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5" y="3570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4" name="Rectangle 1223">
                <a:extLst>
                  <a:ext uri="{FF2B5EF4-FFF2-40B4-BE49-F238E27FC236}">
                    <a16:creationId xmlns:a16="http://schemas.microsoft.com/office/drawing/2014/main" id="{B2E54751-0D15-EA62-EEFB-FA614AC10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36" y="3428"/>
                <a:ext cx="28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5" name="Rectangle 1224">
                <a:extLst>
                  <a:ext uri="{FF2B5EF4-FFF2-40B4-BE49-F238E27FC236}">
                    <a16:creationId xmlns:a16="http://schemas.microsoft.com/office/drawing/2014/main" id="{4AA83F79-EAAB-2BB5-DAC2-EE867EB73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7" y="3304"/>
                <a:ext cx="28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6" name="Line 1225">
                <a:extLst>
                  <a:ext uri="{FF2B5EF4-FFF2-40B4-BE49-F238E27FC236}">
                    <a16:creationId xmlns:a16="http://schemas.microsoft.com/office/drawing/2014/main" id="{01658098-117D-4C1F-78DC-9AED116B14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791"/>
                <a:ext cx="23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7" name="Line 1226">
                <a:extLst>
                  <a:ext uri="{FF2B5EF4-FFF2-40B4-BE49-F238E27FC236}">
                    <a16:creationId xmlns:a16="http://schemas.microsoft.com/office/drawing/2014/main" id="{C218C357-C339-57F2-CFDA-94799AEA6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26" y="3791"/>
                <a:ext cx="14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8" name="Line 1227">
                <a:extLst>
                  <a:ext uri="{FF2B5EF4-FFF2-40B4-BE49-F238E27FC236}">
                    <a16:creationId xmlns:a16="http://schemas.microsoft.com/office/drawing/2014/main" id="{9A125DF2-BDD9-1B46-D689-28C7513AE9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0" y="3791"/>
                <a:ext cx="0" cy="1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9" name="Line 1228">
                <a:extLst>
                  <a:ext uri="{FF2B5EF4-FFF2-40B4-BE49-F238E27FC236}">
                    <a16:creationId xmlns:a16="http://schemas.microsoft.com/office/drawing/2014/main" id="{FF0CEB25-CB23-B685-C515-3AC8DD6542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62" y="3802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0" name="Line 1229">
                <a:extLst>
                  <a:ext uri="{FF2B5EF4-FFF2-40B4-BE49-F238E27FC236}">
                    <a16:creationId xmlns:a16="http://schemas.microsoft.com/office/drawing/2014/main" id="{23300E24-F04F-4EFC-EA43-9AAB3820F9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9" y="3802"/>
                <a:ext cx="2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1" name="Line 1230">
                <a:extLst>
                  <a:ext uri="{FF2B5EF4-FFF2-40B4-BE49-F238E27FC236}">
                    <a16:creationId xmlns:a16="http://schemas.microsoft.com/office/drawing/2014/main" id="{AC315477-9403-2496-A8EC-42B301056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1" y="3799"/>
                <a:ext cx="22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2" name="Line 1231">
                <a:extLst>
                  <a:ext uri="{FF2B5EF4-FFF2-40B4-BE49-F238E27FC236}">
                    <a16:creationId xmlns:a16="http://schemas.microsoft.com/office/drawing/2014/main" id="{8D30C898-B492-794B-A84B-911D513409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55" y="3782"/>
                <a:ext cx="19" cy="9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3" name="Line 1232">
                <a:extLst>
                  <a:ext uri="{FF2B5EF4-FFF2-40B4-BE49-F238E27FC236}">
                    <a16:creationId xmlns:a16="http://schemas.microsoft.com/office/drawing/2014/main" id="{2B17256A-11D7-74DA-2490-0E4B2965A7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74" y="3782"/>
                <a:ext cx="2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4" name="Line 1233">
                <a:extLst>
                  <a:ext uri="{FF2B5EF4-FFF2-40B4-BE49-F238E27FC236}">
                    <a16:creationId xmlns:a16="http://schemas.microsoft.com/office/drawing/2014/main" id="{B49324D5-F953-4B14-2639-9D58949D26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98" y="3789"/>
                <a:ext cx="8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5" name="Line 1234">
                <a:extLst>
                  <a:ext uri="{FF2B5EF4-FFF2-40B4-BE49-F238E27FC236}">
                    <a16:creationId xmlns:a16="http://schemas.microsoft.com/office/drawing/2014/main" id="{044927AC-3671-6CBC-21C8-CB13CCFC4C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06" y="3787"/>
                <a:ext cx="15" cy="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6" name="Line 1235">
                <a:extLst>
                  <a:ext uri="{FF2B5EF4-FFF2-40B4-BE49-F238E27FC236}">
                    <a16:creationId xmlns:a16="http://schemas.microsoft.com/office/drawing/2014/main" id="{B6178CE9-2FDD-690C-895B-90353E19BB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43" y="3780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7" name="Line 1236">
                <a:extLst>
                  <a:ext uri="{FF2B5EF4-FFF2-40B4-BE49-F238E27FC236}">
                    <a16:creationId xmlns:a16="http://schemas.microsoft.com/office/drawing/2014/main" id="{50C85C4A-9FB4-8CF0-A368-19CA5157E7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45" y="3780"/>
                <a:ext cx="22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8" name="Line 1237">
                <a:extLst>
                  <a:ext uri="{FF2B5EF4-FFF2-40B4-BE49-F238E27FC236}">
                    <a16:creationId xmlns:a16="http://schemas.microsoft.com/office/drawing/2014/main" id="{0EC2F93C-BE62-44A7-7C2A-C271037F73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89" y="3786"/>
                <a:ext cx="21" cy="5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9" name="Line 1238">
                <a:extLst>
                  <a:ext uri="{FF2B5EF4-FFF2-40B4-BE49-F238E27FC236}">
                    <a16:creationId xmlns:a16="http://schemas.microsoft.com/office/drawing/2014/main" id="{B0D00BE3-788C-E052-D3D6-7391B50B5E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10" y="3790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0" name="Line 1239">
                <a:extLst>
                  <a:ext uri="{FF2B5EF4-FFF2-40B4-BE49-F238E27FC236}">
                    <a16:creationId xmlns:a16="http://schemas.microsoft.com/office/drawing/2014/main" id="{812094D8-E184-8094-8966-182AB6D24D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31" y="3769"/>
                <a:ext cx="12" cy="8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1" name="Line 1240">
                <a:extLst>
                  <a:ext uri="{FF2B5EF4-FFF2-40B4-BE49-F238E27FC236}">
                    <a16:creationId xmlns:a16="http://schemas.microsoft.com/office/drawing/2014/main" id="{EC2B618B-E7EC-4B16-9673-4C2D9F7B16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43" y="3769"/>
                <a:ext cx="8" cy="6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2" name="Line 1241">
                <a:extLst>
                  <a:ext uri="{FF2B5EF4-FFF2-40B4-BE49-F238E27FC236}">
                    <a16:creationId xmlns:a16="http://schemas.microsoft.com/office/drawing/2014/main" id="{19140D2E-0E35-4252-B967-339D21FF73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1" y="3787"/>
                <a:ext cx="5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3" name="Line 1242">
                <a:extLst>
                  <a:ext uri="{FF2B5EF4-FFF2-40B4-BE49-F238E27FC236}">
                    <a16:creationId xmlns:a16="http://schemas.microsoft.com/office/drawing/2014/main" id="{3536A3D5-B90D-B036-B2E3-1FFA9C0F4C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6" y="3790"/>
                <a:ext cx="17" cy="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4" name="Line 1243">
                <a:extLst>
                  <a:ext uri="{FF2B5EF4-FFF2-40B4-BE49-F238E27FC236}">
                    <a16:creationId xmlns:a16="http://schemas.microsoft.com/office/drawing/2014/main" id="{C106B20D-5074-C2BC-5C94-4CCB3CB502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15" y="3780"/>
                <a:ext cx="20" cy="1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5" name="Line 1244">
                <a:extLst>
                  <a:ext uri="{FF2B5EF4-FFF2-40B4-BE49-F238E27FC236}">
                    <a16:creationId xmlns:a16="http://schemas.microsoft.com/office/drawing/2014/main" id="{4FE86A29-3A73-136F-3C8F-0754BA1763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58" y="3782"/>
                <a:ext cx="13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6" name="Line 1245">
                <a:extLst>
                  <a:ext uri="{FF2B5EF4-FFF2-40B4-BE49-F238E27FC236}">
                    <a16:creationId xmlns:a16="http://schemas.microsoft.com/office/drawing/2014/main" id="{1B61979C-A8F4-AF8C-2A02-8B866B81E5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71" y="3785"/>
                <a:ext cx="0" cy="6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7" name="Line 1246">
                <a:extLst>
                  <a:ext uri="{FF2B5EF4-FFF2-40B4-BE49-F238E27FC236}">
                    <a16:creationId xmlns:a16="http://schemas.microsoft.com/office/drawing/2014/main" id="{9AA7D841-7FD4-3009-9479-5201EB3DB0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71" y="3790"/>
                <a:ext cx="4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8" name="Line 1247">
                <a:extLst>
                  <a:ext uri="{FF2B5EF4-FFF2-40B4-BE49-F238E27FC236}">
                    <a16:creationId xmlns:a16="http://schemas.microsoft.com/office/drawing/2014/main" id="{41740661-6A2A-3A83-50D0-FC4B708C06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97" y="3778"/>
                <a:ext cx="23" cy="6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9" name="Line 1248">
                <a:extLst>
                  <a:ext uri="{FF2B5EF4-FFF2-40B4-BE49-F238E27FC236}">
                    <a16:creationId xmlns:a16="http://schemas.microsoft.com/office/drawing/2014/main" id="{665D93EB-E2A1-FBB9-8C30-A0ED4B14A6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43" y="3772"/>
                <a:ext cx="21" cy="1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0" name="Line 1249">
                <a:extLst>
                  <a:ext uri="{FF2B5EF4-FFF2-40B4-BE49-F238E27FC236}">
                    <a16:creationId xmlns:a16="http://schemas.microsoft.com/office/drawing/2014/main" id="{6F151D46-807E-6FB2-B1EC-F1D4432BB3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81" y="3785"/>
                <a:ext cx="22" cy="6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1" name="Line 1250">
                <a:extLst>
                  <a:ext uri="{FF2B5EF4-FFF2-40B4-BE49-F238E27FC236}">
                    <a16:creationId xmlns:a16="http://schemas.microsoft.com/office/drawing/2014/main" id="{575AC0C2-7519-9211-A97D-BB35C6ED3B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26" y="3775"/>
                <a:ext cx="12" cy="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2" name="Line 1251">
                <a:extLst>
                  <a:ext uri="{FF2B5EF4-FFF2-40B4-BE49-F238E27FC236}">
                    <a16:creationId xmlns:a16="http://schemas.microsoft.com/office/drawing/2014/main" id="{03D71DA0-8263-98E7-EA8B-88D6E1E848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38" y="3775"/>
                <a:ext cx="9" cy="6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3" name="Line 1252">
                <a:extLst>
                  <a:ext uri="{FF2B5EF4-FFF2-40B4-BE49-F238E27FC236}">
                    <a16:creationId xmlns:a16="http://schemas.microsoft.com/office/drawing/2014/main" id="{963F774D-24F3-5AE6-1CCD-14CDA54C31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67" y="3793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4" name="Line 1253">
                <a:extLst>
                  <a:ext uri="{FF2B5EF4-FFF2-40B4-BE49-F238E27FC236}">
                    <a16:creationId xmlns:a16="http://schemas.microsoft.com/office/drawing/2014/main" id="{6AABB5E2-4FBE-1D5C-D41B-1BFAF7B587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71" y="3790"/>
                <a:ext cx="19" cy="5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5" name="Line 1254">
                <a:extLst>
                  <a:ext uri="{FF2B5EF4-FFF2-40B4-BE49-F238E27FC236}">
                    <a16:creationId xmlns:a16="http://schemas.microsoft.com/office/drawing/2014/main" id="{8D0C78A6-4308-BE50-56FE-72BB1E4F71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2" y="3786"/>
                <a:ext cx="24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6" name="Line 1255">
                <a:extLst>
                  <a:ext uri="{FF2B5EF4-FFF2-40B4-BE49-F238E27FC236}">
                    <a16:creationId xmlns:a16="http://schemas.microsoft.com/office/drawing/2014/main" id="{32F10805-448D-0100-D91F-D90C4AB931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59" y="3791"/>
                <a:ext cx="16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7" name="Line 1256">
                <a:extLst>
                  <a:ext uri="{FF2B5EF4-FFF2-40B4-BE49-F238E27FC236}">
                    <a16:creationId xmlns:a16="http://schemas.microsoft.com/office/drawing/2014/main" id="{EC4DF234-3C8A-DBB0-7998-3A3CB214F3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75" y="3788"/>
                <a:ext cx="6" cy="5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8" name="Line 1257">
                <a:extLst>
                  <a:ext uri="{FF2B5EF4-FFF2-40B4-BE49-F238E27FC236}">
                    <a16:creationId xmlns:a16="http://schemas.microsoft.com/office/drawing/2014/main" id="{9BAB40F7-5F1D-CE76-3BF3-F0523765E3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99" y="3768"/>
                <a:ext cx="8" cy="6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9" name="Line 1258">
                <a:extLst>
                  <a:ext uri="{FF2B5EF4-FFF2-40B4-BE49-F238E27FC236}">
                    <a16:creationId xmlns:a16="http://schemas.microsoft.com/office/drawing/2014/main" id="{A80968B7-4040-1867-CFA1-1C79DC92DD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07" y="3768"/>
                <a:ext cx="0" cy="9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0" name="Line 1259">
                <a:extLst>
                  <a:ext uri="{FF2B5EF4-FFF2-40B4-BE49-F238E27FC236}">
                    <a16:creationId xmlns:a16="http://schemas.microsoft.com/office/drawing/2014/main" id="{3AEC15E1-E295-52A6-4627-8CB9051A89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07" y="3777"/>
                <a:ext cx="5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1" name="Line 1260">
                <a:extLst>
                  <a:ext uri="{FF2B5EF4-FFF2-40B4-BE49-F238E27FC236}">
                    <a16:creationId xmlns:a16="http://schemas.microsoft.com/office/drawing/2014/main" id="{AEF00E1A-2F03-6EAD-7583-71A889BBF9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5" y="3781"/>
                <a:ext cx="5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2" name="Line 1261">
                <a:extLst>
                  <a:ext uri="{FF2B5EF4-FFF2-40B4-BE49-F238E27FC236}">
                    <a16:creationId xmlns:a16="http://schemas.microsoft.com/office/drawing/2014/main" id="{1E4DF1BC-D330-AEC2-93D3-540C01A9DC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40" y="3777"/>
                <a:ext cx="18" cy="5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3" name="Line 1262">
                <a:extLst>
                  <a:ext uri="{FF2B5EF4-FFF2-40B4-BE49-F238E27FC236}">
                    <a16:creationId xmlns:a16="http://schemas.microsoft.com/office/drawing/2014/main" id="{D09970EF-78A9-61DC-AC2F-E913219186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80" y="3771"/>
                <a:ext cx="24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4" name="Line 1263">
                <a:extLst>
                  <a:ext uri="{FF2B5EF4-FFF2-40B4-BE49-F238E27FC236}">
                    <a16:creationId xmlns:a16="http://schemas.microsoft.com/office/drawing/2014/main" id="{DD158A89-7285-044F-373A-1D03A3B33C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27" y="3777"/>
                <a:ext cx="17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5" name="Line 1264">
                <a:extLst>
                  <a:ext uri="{FF2B5EF4-FFF2-40B4-BE49-F238E27FC236}">
                    <a16:creationId xmlns:a16="http://schemas.microsoft.com/office/drawing/2014/main" id="{56C2AFA3-242B-461A-9A1D-C6DC9FEFFF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44" y="3776"/>
                <a:ext cx="5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6" name="Line 1265">
                <a:extLst>
                  <a:ext uri="{FF2B5EF4-FFF2-40B4-BE49-F238E27FC236}">
                    <a16:creationId xmlns:a16="http://schemas.microsoft.com/office/drawing/2014/main" id="{6FED7F85-8999-8BA9-6F27-84182D42CF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70" y="3762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7" name="Line 1266">
                <a:extLst>
                  <a:ext uri="{FF2B5EF4-FFF2-40B4-BE49-F238E27FC236}">
                    <a16:creationId xmlns:a16="http://schemas.microsoft.com/office/drawing/2014/main" id="{0F731A1D-E380-BA6D-19D0-B7226805B3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74" y="3762"/>
                <a:ext cx="16" cy="9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8" name="Line 1267">
                <a:extLst>
                  <a:ext uri="{FF2B5EF4-FFF2-40B4-BE49-F238E27FC236}">
                    <a16:creationId xmlns:a16="http://schemas.microsoft.com/office/drawing/2014/main" id="{A833C73E-6A5D-AB11-6276-E967768818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10" y="3783"/>
                <a:ext cx="2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9" name="Line 1268">
                <a:extLst>
                  <a:ext uri="{FF2B5EF4-FFF2-40B4-BE49-F238E27FC236}">
                    <a16:creationId xmlns:a16="http://schemas.microsoft.com/office/drawing/2014/main" id="{7F6502B5-31E4-AD2D-5581-7A2ADCF7B7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12" y="3777"/>
                <a:ext cx="19" cy="8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0" name="Line 1269">
                <a:extLst>
                  <a:ext uri="{FF2B5EF4-FFF2-40B4-BE49-F238E27FC236}">
                    <a16:creationId xmlns:a16="http://schemas.microsoft.com/office/drawing/2014/main" id="{55101AAC-DC9A-CB65-B929-466DEDF3D5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47" y="3764"/>
                <a:ext cx="23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1" name="Line 1270">
                <a:extLst>
                  <a:ext uri="{FF2B5EF4-FFF2-40B4-BE49-F238E27FC236}">
                    <a16:creationId xmlns:a16="http://schemas.microsoft.com/office/drawing/2014/main" id="{B65C14A9-4DEF-4150-0985-3D05284875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94" y="3769"/>
                <a:ext cx="23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2" name="Line 1271">
                <a:extLst>
                  <a:ext uri="{FF2B5EF4-FFF2-40B4-BE49-F238E27FC236}">
                    <a16:creationId xmlns:a16="http://schemas.microsoft.com/office/drawing/2014/main" id="{73E52703-C108-FE10-399C-B82A2283C5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40" y="3775"/>
                <a:ext cx="9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3" name="Line 1272">
                <a:extLst>
                  <a:ext uri="{FF2B5EF4-FFF2-40B4-BE49-F238E27FC236}">
                    <a16:creationId xmlns:a16="http://schemas.microsoft.com/office/drawing/2014/main" id="{F66511EF-14A1-0E32-F21E-2FF5A24174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49" y="3761"/>
                <a:ext cx="0" cy="15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4" name="Line 1273">
                <a:extLst>
                  <a:ext uri="{FF2B5EF4-FFF2-40B4-BE49-F238E27FC236}">
                    <a16:creationId xmlns:a16="http://schemas.microsoft.com/office/drawing/2014/main" id="{C446D5BE-ACBB-1C0D-5684-2B1953AC23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1" y="3764"/>
                <a:ext cx="11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5" name="Line 1274">
                <a:extLst>
                  <a:ext uri="{FF2B5EF4-FFF2-40B4-BE49-F238E27FC236}">
                    <a16:creationId xmlns:a16="http://schemas.microsoft.com/office/drawing/2014/main" id="{8463C8C3-DE85-CCDD-4CCF-6F0C00B9F4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82" y="3766"/>
                <a:ext cx="12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6" name="Line 1275">
                <a:extLst>
                  <a:ext uri="{FF2B5EF4-FFF2-40B4-BE49-F238E27FC236}">
                    <a16:creationId xmlns:a16="http://schemas.microsoft.com/office/drawing/2014/main" id="{1B80DA9F-9B9F-5664-AE42-AE051461BE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7" y="3769"/>
                <a:ext cx="22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7" name="Line 1276">
                <a:extLst>
                  <a:ext uri="{FF2B5EF4-FFF2-40B4-BE49-F238E27FC236}">
                    <a16:creationId xmlns:a16="http://schemas.microsoft.com/office/drawing/2014/main" id="{3FC3375C-5837-FB5D-1CF7-D36D3E1886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39" y="3770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8" name="Line 1277">
                <a:extLst>
                  <a:ext uri="{FF2B5EF4-FFF2-40B4-BE49-F238E27FC236}">
                    <a16:creationId xmlns:a16="http://schemas.microsoft.com/office/drawing/2014/main" id="{EA6B591E-ACD5-15BD-C4B8-2AC5D1BBE2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61" y="3782"/>
                <a:ext cx="11" cy="5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9" name="Line 1278">
                <a:extLst>
                  <a:ext uri="{FF2B5EF4-FFF2-40B4-BE49-F238E27FC236}">
                    <a16:creationId xmlns:a16="http://schemas.microsoft.com/office/drawing/2014/main" id="{4F449D05-50D8-5F91-1671-366F60C5BF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72" y="3779"/>
                <a:ext cx="9" cy="8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0" name="Line 1279">
                <a:extLst>
                  <a:ext uri="{FF2B5EF4-FFF2-40B4-BE49-F238E27FC236}">
                    <a16:creationId xmlns:a16="http://schemas.microsoft.com/office/drawing/2014/main" id="{33D7C6B3-9F76-BC7E-B8ED-4314862D51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98" y="3752"/>
                <a:ext cx="12" cy="1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1" name="Line 1280">
                <a:extLst>
                  <a:ext uri="{FF2B5EF4-FFF2-40B4-BE49-F238E27FC236}">
                    <a16:creationId xmlns:a16="http://schemas.microsoft.com/office/drawing/2014/main" id="{6953A4E9-995C-5842-4468-696ACF4946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10" y="3752"/>
                <a:ext cx="6" cy="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2" name="Line 1281">
                <a:extLst>
                  <a:ext uri="{FF2B5EF4-FFF2-40B4-BE49-F238E27FC236}">
                    <a16:creationId xmlns:a16="http://schemas.microsoft.com/office/drawing/2014/main" id="{886370CD-85E6-B8E5-2738-F2BFB83D84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36" y="3768"/>
                <a:ext cx="7" cy="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3" name="Line 1282">
                <a:extLst>
                  <a:ext uri="{FF2B5EF4-FFF2-40B4-BE49-F238E27FC236}">
                    <a16:creationId xmlns:a16="http://schemas.microsoft.com/office/drawing/2014/main" id="{61D1163D-EE2A-3067-C83B-AEDA13E289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43" y="3771"/>
                <a:ext cx="0" cy="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4" name="Line 1283">
                <a:extLst>
                  <a:ext uri="{FF2B5EF4-FFF2-40B4-BE49-F238E27FC236}">
                    <a16:creationId xmlns:a16="http://schemas.microsoft.com/office/drawing/2014/main" id="{E2A2D734-B178-FDA2-09B7-414C5376B6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43" y="3766"/>
                <a:ext cx="13" cy="5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5" name="Line 1284">
                <a:extLst>
                  <a:ext uri="{FF2B5EF4-FFF2-40B4-BE49-F238E27FC236}">
                    <a16:creationId xmlns:a16="http://schemas.microsoft.com/office/drawing/2014/main" id="{B7F14540-4D1E-1FFF-EBFF-553A5B7CE5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78" y="3749"/>
                <a:ext cx="22" cy="9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6" name="Line 1285">
                <a:extLst>
                  <a:ext uri="{FF2B5EF4-FFF2-40B4-BE49-F238E27FC236}">
                    <a16:creationId xmlns:a16="http://schemas.microsoft.com/office/drawing/2014/main" id="{5665C3D9-CAA9-BE57-FE7A-15D1004F14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22" y="3736"/>
                <a:ext cx="23" cy="6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7" name="Line 1286">
                <a:extLst>
                  <a:ext uri="{FF2B5EF4-FFF2-40B4-BE49-F238E27FC236}">
                    <a16:creationId xmlns:a16="http://schemas.microsoft.com/office/drawing/2014/main" id="{4EE9BDF0-9DD1-AC83-0E06-880BDB0DA2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68" y="3735"/>
                <a:ext cx="9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8" name="Line 1287">
                <a:extLst>
                  <a:ext uri="{FF2B5EF4-FFF2-40B4-BE49-F238E27FC236}">
                    <a16:creationId xmlns:a16="http://schemas.microsoft.com/office/drawing/2014/main" id="{5B150801-4ACA-00A1-BE74-DC3F548413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77" y="3727"/>
                <a:ext cx="13" cy="8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9" name="Line 1288">
                <a:extLst>
                  <a:ext uri="{FF2B5EF4-FFF2-40B4-BE49-F238E27FC236}">
                    <a16:creationId xmlns:a16="http://schemas.microsoft.com/office/drawing/2014/main" id="{AFDC9FE3-1952-9B31-4683-01CB220607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09" y="3709"/>
                <a:ext cx="9" cy="5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0" name="Line 1289">
                <a:extLst>
                  <a:ext uri="{FF2B5EF4-FFF2-40B4-BE49-F238E27FC236}">
                    <a16:creationId xmlns:a16="http://schemas.microsoft.com/office/drawing/2014/main" id="{041171A4-C173-18B2-F798-4B35953F92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18" y="3707"/>
                <a:ext cx="13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1" name="Line 1290">
                <a:extLst>
                  <a:ext uri="{FF2B5EF4-FFF2-40B4-BE49-F238E27FC236}">
                    <a16:creationId xmlns:a16="http://schemas.microsoft.com/office/drawing/2014/main" id="{56876E23-45D2-4A20-69CA-268CCE9C16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54" y="3701"/>
                <a:ext cx="24" cy="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2" name="Line 1291">
                <a:extLst>
                  <a:ext uri="{FF2B5EF4-FFF2-40B4-BE49-F238E27FC236}">
                    <a16:creationId xmlns:a16="http://schemas.microsoft.com/office/drawing/2014/main" id="{83AB6B03-8072-6028-6E11-08E822E851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95" y="3670"/>
                <a:ext cx="17" cy="17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3" name="Line 1292">
                <a:extLst>
                  <a:ext uri="{FF2B5EF4-FFF2-40B4-BE49-F238E27FC236}">
                    <a16:creationId xmlns:a16="http://schemas.microsoft.com/office/drawing/2014/main" id="{0A0BD520-A66E-8D3D-1174-0CE306E0A5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26" y="3633"/>
                <a:ext cx="15" cy="19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4" name="Line 1293">
                <a:extLst>
                  <a:ext uri="{FF2B5EF4-FFF2-40B4-BE49-F238E27FC236}">
                    <a16:creationId xmlns:a16="http://schemas.microsoft.com/office/drawing/2014/main" id="{52F0F649-5AB7-063C-EDF9-022B086D9D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52" y="3591"/>
                <a:ext cx="10" cy="2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5" name="Line 1294">
                <a:extLst>
                  <a:ext uri="{FF2B5EF4-FFF2-40B4-BE49-F238E27FC236}">
                    <a16:creationId xmlns:a16="http://schemas.microsoft.com/office/drawing/2014/main" id="{BA833185-9DBC-5073-352D-4389E6A9A3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73" y="3557"/>
                <a:ext cx="6" cy="1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6" name="Line 1295">
                <a:extLst>
                  <a:ext uri="{FF2B5EF4-FFF2-40B4-BE49-F238E27FC236}">
                    <a16:creationId xmlns:a16="http://schemas.microsoft.com/office/drawing/2014/main" id="{D82E89FD-7949-3999-4F68-B8D187AC7B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79" y="3549"/>
                <a:ext cx="4" cy="8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7" name="Line 1296">
                <a:extLst>
                  <a:ext uri="{FF2B5EF4-FFF2-40B4-BE49-F238E27FC236}">
                    <a16:creationId xmlns:a16="http://schemas.microsoft.com/office/drawing/2014/main" id="{E57B3E64-F834-2A9D-EEF1-4B79F73245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93" y="3507"/>
                <a:ext cx="11" cy="2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8" name="Line 1297">
                <a:extLst>
                  <a:ext uri="{FF2B5EF4-FFF2-40B4-BE49-F238E27FC236}">
                    <a16:creationId xmlns:a16="http://schemas.microsoft.com/office/drawing/2014/main" id="{491B66F6-BD54-4CC0-BE72-AF2B4A5BC8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14" y="3480"/>
                <a:ext cx="3" cy="6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9" name="Line 1298">
                <a:extLst>
                  <a:ext uri="{FF2B5EF4-FFF2-40B4-BE49-F238E27FC236}">
                    <a16:creationId xmlns:a16="http://schemas.microsoft.com/office/drawing/2014/main" id="{139CE76D-FB79-7E0F-D942-3F13117E86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17" y="3465"/>
                <a:ext cx="7" cy="15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0" name="Line 1299">
                <a:extLst>
                  <a:ext uri="{FF2B5EF4-FFF2-40B4-BE49-F238E27FC236}">
                    <a16:creationId xmlns:a16="http://schemas.microsoft.com/office/drawing/2014/main" id="{FC0E1F2C-1143-1B73-6283-ABE7D08931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33" y="3421"/>
                <a:ext cx="10" cy="22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1" name="Line 1300">
                <a:extLst>
                  <a:ext uri="{FF2B5EF4-FFF2-40B4-BE49-F238E27FC236}">
                    <a16:creationId xmlns:a16="http://schemas.microsoft.com/office/drawing/2014/main" id="{3600AA71-0507-BDA9-00CA-F0B2D50FE9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50" y="3376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2" name="Line 1301">
                <a:extLst>
                  <a:ext uri="{FF2B5EF4-FFF2-40B4-BE49-F238E27FC236}">
                    <a16:creationId xmlns:a16="http://schemas.microsoft.com/office/drawing/2014/main" id="{CD09CADA-E8CF-E194-6D48-A3A0AD031C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50" y="3329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3" name="Line 1302">
                <a:extLst>
                  <a:ext uri="{FF2B5EF4-FFF2-40B4-BE49-F238E27FC236}">
                    <a16:creationId xmlns:a16="http://schemas.microsoft.com/office/drawing/2014/main" id="{AF58A4BC-367A-8C3C-45B2-C53AD619E9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50" y="3292"/>
                <a:ext cx="0" cy="1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4" name="Line 1303">
                <a:extLst>
                  <a:ext uri="{FF2B5EF4-FFF2-40B4-BE49-F238E27FC236}">
                    <a16:creationId xmlns:a16="http://schemas.microsoft.com/office/drawing/2014/main" id="{AA9696CC-A463-762E-7039-DC1DEFA9E7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50" y="3283"/>
                <a:ext cx="5" cy="9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5" name="Line 1304">
                <a:extLst>
                  <a:ext uri="{FF2B5EF4-FFF2-40B4-BE49-F238E27FC236}">
                    <a16:creationId xmlns:a16="http://schemas.microsoft.com/office/drawing/2014/main" id="{09596A86-765B-EC40-EF7B-7B219C9D76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66" y="3241"/>
                <a:ext cx="11" cy="2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6" name="Line 1305">
                <a:extLst>
                  <a:ext uri="{FF2B5EF4-FFF2-40B4-BE49-F238E27FC236}">
                    <a16:creationId xmlns:a16="http://schemas.microsoft.com/office/drawing/2014/main" id="{A375FB2B-A4CA-C65E-875F-BC232056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87" y="3200"/>
                <a:ext cx="11" cy="2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7" name="Line 1306">
                <a:extLst>
                  <a:ext uri="{FF2B5EF4-FFF2-40B4-BE49-F238E27FC236}">
                    <a16:creationId xmlns:a16="http://schemas.microsoft.com/office/drawing/2014/main" id="{A1DE2E70-1606-AC4B-5CD3-420284B09B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09" y="3158"/>
                <a:ext cx="11" cy="2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8" name="Line 1307">
                <a:extLst>
                  <a:ext uri="{FF2B5EF4-FFF2-40B4-BE49-F238E27FC236}">
                    <a16:creationId xmlns:a16="http://schemas.microsoft.com/office/drawing/2014/main" id="{01E79F2F-5F5D-0909-D5AE-E08899396E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25" y="3112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9" name="Line 1308">
                <a:extLst>
                  <a:ext uri="{FF2B5EF4-FFF2-40B4-BE49-F238E27FC236}">
                    <a16:creationId xmlns:a16="http://schemas.microsoft.com/office/drawing/2014/main" id="{F8183190-FD18-FFC7-F9FA-45D3074838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33" y="3066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0" name="Line 1309">
                <a:extLst>
                  <a:ext uri="{FF2B5EF4-FFF2-40B4-BE49-F238E27FC236}">
                    <a16:creationId xmlns:a16="http://schemas.microsoft.com/office/drawing/2014/main" id="{10CB544D-57FB-D430-133E-C0DB01843E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41" y="3019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1" name="Line 1310">
                <a:extLst>
                  <a:ext uri="{FF2B5EF4-FFF2-40B4-BE49-F238E27FC236}">
                    <a16:creationId xmlns:a16="http://schemas.microsoft.com/office/drawing/2014/main" id="{685189BB-9F37-C928-FD57-4256025FEE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49" y="2973"/>
                <a:ext cx="5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2" name="Line 1311">
                <a:extLst>
                  <a:ext uri="{FF2B5EF4-FFF2-40B4-BE49-F238E27FC236}">
                    <a16:creationId xmlns:a16="http://schemas.microsoft.com/office/drawing/2014/main" id="{E4C5E8B2-28B1-5969-2FD6-03106F52EA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58" y="2940"/>
                <a:ext cx="1" cy="1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3" name="Line 1312">
                <a:extLst>
                  <a:ext uri="{FF2B5EF4-FFF2-40B4-BE49-F238E27FC236}">
                    <a16:creationId xmlns:a16="http://schemas.microsoft.com/office/drawing/2014/main" id="{CBA6500B-B7D6-8C92-FC89-C376556A73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59" y="2927"/>
                <a:ext cx="3" cy="1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4" name="Line 1313">
                <a:extLst>
                  <a:ext uri="{FF2B5EF4-FFF2-40B4-BE49-F238E27FC236}">
                    <a16:creationId xmlns:a16="http://schemas.microsoft.com/office/drawing/2014/main" id="{4A0EB114-44A3-E15E-F797-01D6D05824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65" y="2880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5" name="Line 1314">
                <a:extLst>
                  <a:ext uri="{FF2B5EF4-FFF2-40B4-BE49-F238E27FC236}">
                    <a16:creationId xmlns:a16="http://schemas.microsoft.com/office/drawing/2014/main" id="{4FCAD2F2-E455-5AF9-57BE-6ACF9C4928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72" y="2834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6" name="Line 1315">
                <a:extLst>
                  <a:ext uri="{FF2B5EF4-FFF2-40B4-BE49-F238E27FC236}">
                    <a16:creationId xmlns:a16="http://schemas.microsoft.com/office/drawing/2014/main" id="{21CF1392-4CB7-3AC6-3F3D-3E346899D8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79" y="2787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7" name="Line 1316">
                <a:extLst>
                  <a:ext uri="{FF2B5EF4-FFF2-40B4-BE49-F238E27FC236}">
                    <a16:creationId xmlns:a16="http://schemas.microsoft.com/office/drawing/2014/main" id="{A29329A0-ADBD-35E9-BD90-8F90C28585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86" y="2740"/>
                <a:ext cx="3" cy="2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8" name="Line 1317">
                <a:extLst>
                  <a:ext uri="{FF2B5EF4-FFF2-40B4-BE49-F238E27FC236}">
                    <a16:creationId xmlns:a16="http://schemas.microsoft.com/office/drawing/2014/main" id="{C2455E0F-452E-1F1A-0618-C81DC0E8E8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92" y="2694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9" name="Line 1318">
                <a:extLst>
                  <a:ext uri="{FF2B5EF4-FFF2-40B4-BE49-F238E27FC236}">
                    <a16:creationId xmlns:a16="http://schemas.microsoft.com/office/drawing/2014/main" id="{ED4CCA13-7E89-EBD8-ECC4-80D330A86B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97" y="2647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0" name="Line 1319">
                <a:extLst>
                  <a:ext uri="{FF2B5EF4-FFF2-40B4-BE49-F238E27FC236}">
                    <a16:creationId xmlns:a16="http://schemas.microsoft.com/office/drawing/2014/main" id="{DD646D2E-8170-6A25-7803-81DE9DAAB8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02" y="2600"/>
                <a:ext cx="3" cy="2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1" name="Line 1320">
                <a:extLst>
                  <a:ext uri="{FF2B5EF4-FFF2-40B4-BE49-F238E27FC236}">
                    <a16:creationId xmlns:a16="http://schemas.microsoft.com/office/drawing/2014/main" id="{0EB7804F-38F1-80D6-CE84-0E82BF8436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07" y="2554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2" name="Line 1321">
                <a:extLst>
                  <a:ext uri="{FF2B5EF4-FFF2-40B4-BE49-F238E27FC236}">
                    <a16:creationId xmlns:a16="http://schemas.microsoft.com/office/drawing/2014/main" id="{9336ACC6-A9B6-5DA4-E246-D3FD9F45F7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12" y="2507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3" name="Line 1322">
                <a:extLst>
                  <a:ext uri="{FF2B5EF4-FFF2-40B4-BE49-F238E27FC236}">
                    <a16:creationId xmlns:a16="http://schemas.microsoft.com/office/drawing/2014/main" id="{55D1B466-8709-3451-5BD3-461126540B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17" y="2460"/>
                <a:ext cx="2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4" name="Line 1323">
                <a:extLst>
                  <a:ext uri="{FF2B5EF4-FFF2-40B4-BE49-F238E27FC236}">
                    <a16:creationId xmlns:a16="http://schemas.microsoft.com/office/drawing/2014/main" id="{8C9F3711-254A-6A39-D11E-7CDBA178FD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22" y="2434"/>
                <a:ext cx="0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5" name="Line 1324">
                <a:extLst>
                  <a:ext uri="{FF2B5EF4-FFF2-40B4-BE49-F238E27FC236}">
                    <a16:creationId xmlns:a16="http://schemas.microsoft.com/office/drawing/2014/main" id="{2512EA9A-7CD9-9254-748F-BB54EDAAB7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22" y="2413"/>
                <a:ext cx="2" cy="21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6" name="Line 1325">
                <a:extLst>
                  <a:ext uri="{FF2B5EF4-FFF2-40B4-BE49-F238E27FC236}">
                    <a16:creationId xmlns:a16="http://schemas.microsoft.com/office/drawing/2014/main" id="{DD69C69C-FD82-9A0D-42BA-E60FA4F0D0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27" y="2367"/>
                <a:ext cx="2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7" name="Line 1326">
                <a:extLst>
                  <a:ext uri="{FF2B5EF4-FFF2-40B4-BE49-F238E27FC236}">
                    <a16:creationId xmlns:a16="http://schemas.microsoft.com/office/drawing/2014/main" id="{B1B291E3-1969-B3CC-CD4E-542A7B5327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32" y="2320"/>
                <a:ext cx="2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8" name="Line 1327">
                <a:extLst>
                  <a:ext uri="{FF2B5EF4-FFF2-40B4-BE49-F238E27FC236}">
                    <a16:creationId xmlns:a16="http://schemas.microsoft.com/office/drawing/2014/main" id="{A694816D-C492-EF5A-82EE-E44AF5A7C8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37" y="2273"/>
                <a:ext cx="2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9" name="Line 1328">
                <a:extLst>
                  <a:ext uri="{FF2B5EF4-FFF2-40B4-BE49-F238E27FC236}">
                    <a16:creationId xmlns:a16="http://schemas.microsoft.com/office/drawing/2014/main" id="{47D0E53D-327F-BD43-91FA-770D96C79C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41" y="2226"/>
                <a:ext cx="3" cy="2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0" name="Line 1329">
                <a:extLst>
                  <a:ext uri="{FF2B5EF4-FFF2-40B4-BE49-F238E27FC236}">
                    <a16:creationId xmlns:a16="http://schemas.microsoft.com/office/drawing/2014/main" id="{521DF8AB-50CD-59D8-ACDC-1B11D64623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46" y="2179"/>
                <a:ext cx="3" cy="2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1" name="Line 1330">
                <a:extLst>
                  <a:ext uri="{FF2B5EF4-FFF2-40B4-BE49-F238E27FC236}">
                    <a16:creationId xmlns:a16="http://schemas.microsoft.com/office/drawing/2014/main" id="{A7ADFCD4-708C-FA6E-AB40-F4A97AB6EC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51" y="2133"/>
                <a:ext cx="3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2" name="Line 1331">
                <a:extLst>
                  <a:ext uri="{FF2B5EF4-FFF2-40B4-BE49-F238E27FC236}">
                    <a16:creationId xmlns:a16="http://schemas.microsoft.com/office/drawing/2014/main" id="{317628A4-BD11-123E-5F92-63841A3671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55" y="2097"/>
                <a:ext cx="2" cy="2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3" name="Line 1332">
                <a:extLst>
                  <a:ext uri="{FF2B5EF4-FFF2-40B4-BE49-F238E27FC236}">
                    <a16:creationId xmlns:a16="http://schemas.microsoft.com/office/drawing/2014/main" id="{D5B7A6C5-9594-E251-86DA-2762AA7706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58" y="2050"/>
                <a:ext cx="2" cy="2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4" name="Line 1333">
                <a:extLst>
                  <a:ext uri="{FF2B5EF4-FFF2-40B4-BE49-F238E27FC236}">
                    <a16:creationId xmlns:a16="http://schemas.microsoft.com/office/drawing/2014/main" id="{0C06EF47-4240-BA8B-C881-2989608072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62" y="2023"/>
                <a:ext cx="0" cy="3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5" name="Rectangle 1334">
                <a:extLst>
                  <a:ext uri="{FF2B5EF4-FFF2-40B4-BE49-F238E27FC236}">
                    <a16:creationId xmlns:a16="http://schemas.microsoft.com/office/drawing/2014/main" id="{1CBBC8B6-F72D-AB37-6DF5-7DAB1EF7B5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1" y="3778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6" name="Rectangle 1335">
                <a:extLst>
                  <a:ext uri="{FF2B5EF4-FFF2-40B4-BE49-F238E27FC236}">
                    <a16:creationId xmlns:a16="http://schemas.microsoft.com/office/drawing/2014/main" id="{C23BB71B-2C22-1DA8-4767-C117A38A1D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4" y="3776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7" name="Rectangle 1336">
                <a:extLst>
                  <a:ext uri="{FF2B5EF4-FFF2-40B4-BE49-F238E27FC236}">
                    <a16:creationId xmlns:a16="http://schemas.microsoft.com/office/drawing/2014/main" id="{80E4F0D0-9651-5269-7F37-611FAF5E0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4" y="3787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8" name="Rectangle 1337">
                <a:extLst>
                  <a:ext uri="{FF2B5EF4-FFF2-40B4-BE49-F238E27FC236}">
                    <a16:creationId xmlns:a16="http://schemas.microsoft.com/office/drawing/2014/main" id="{63D2D9B8-9516-3F7E-CBA5-73C78936AB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5" y="3786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9" name="Rectangle 1338">
                <a:extLst>
                  <a:ext uri="{FF2B5EF4-FFF2-40B4-BE49-F238E27FC236}">
                    <a16:creationId xmlns:a16="http://schemas.microsoft.com/office/drawing/2014/main" id="{1E8D155C-654D-181B-4CE3-0A2679627A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8" y="3782"/>
                <a:ext cx="29" cy="28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0" name="Rectangle 1339">
                <a:extLst>
                  <a:ext uri="{FF2B5EF4-FFF2-40B4-BE49-F238E27FC236}">
                    <a16:creationId xmlns:a16="http://schemas.microsoft.com/office/drawing/2014/main" id="{CF50A5C2-F0DA-B8F2-3248-324FA5F863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8" y="3766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1" name="Rectangle 1340">
                <a:extLst>
                  <a:ext uri="{FF2B5EF4-FFF2-40B4-BE49-F238E27FC236}">
                    <a16:creationId xmlns:a16="http://schemas.microsoft.com/office/drawing/2014/main" id="{17EAF1DA-BC27-933E-C4AC-DCB1ED9B94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0" y="3776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2" name="Rectangle 1341">
                <a:extLst>
                  <a:ext uri="{FF2B5EF4-FFF2-40B4-BE49-F238E27FC236}">
                    <a16:creationId xmlns:a16="http://schemas.microsoft.com/office/drawing/2014/main" id="{FCC9289C-387B-7990-D074-954CAC7089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9" y="3765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3" name="Rectangle 1342">
                <a:extLst>
                  <a:ext uri="{FF2B5EF4-FFF2-40B4-BE49-F238E27FC236}">
                    <a16:creationId xmlns:a16="http://schemas.microsoft.com/office/drawing/2014/main" id="{825E19A9-89D4-0380-7555-D8CE0E6AF0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" y="3767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4" name="Rectangle 1343">
                <a:extLst>
                  <a:ext uri="{FF2B5EF4-FFF2-40B4-BE49-F238E27FC236}">
                    <a16:creationId xmlns:a16="http://schemas.microsoft.com/office/drawing/2014/main" id="{83D3EC70-8C7B-E88D-04FA-FC4D37330E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4" y="3776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5" name="Rectangle 1344">
                <a:extLst>
                  <a:ext uri="{FF2B5EF4-FFF2-40B4-BE49-F238E27FC236}">
                    <a16:creationId xmlns:a16="http://schemas.microsoft.com/office/drawing/2014/main" id="{80C31EB6-4CAB-6065-E137-F77CA5D6CE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27" y="3754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6" name="Rectangle 1345">
                <a:extLst>
                  <a:ext uri="{FF2B5EF4-FFF2-40B4-BE49-F238E27FC236}">
                    <a16:creationId xmlns:a16="http://schemas.microsoft.com/office/drawing/2014/main" id="{3FA4EA4A-D2AB-6FA2-0091-487350F90E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0" y="3775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7" name="Rectangle 1346">
                <a:extLst>
                  <a:ext uri="{FF2B5EF4-FFF2-40B4-BE49-F238E27FC236}">
                    <a16:creationId xmlns:a16="http://schemas.microsoft.com/office/drawing/2014/main" id="{4D1ABB97-F4BB-5556-65F4-8F2E46600D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3781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8" name="Rectangle 1347">
                <a:extLst>
                  <a:ext uri="{FF2B5EF4-FFF2-40B4-BE49-F238E27FC236}">
                    <a16:creationId xmlns:a16="http://schemas.microsoft.com/office/drawing/2014/main" id="{23555DC0-3154-648B-9600-D419FBBB54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3" y="3762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9" name="Rectangle 1348">
                <a:extLst>
                  <a:ext uri="{FF2B5EF4-FFF2-40B4-BE49-F238E27FC236}">
                    <a16:creationId xmlns:a16="http://schemas.microsoft.com/office/drawing/2014/main" id="{6F0EEB1D-A373-03B6-C606-EDC5E92961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6" y="3769"/>
                <a:ext cx="28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0" name="Rectangle 1349">
                <a:extLst>
                  <a:ext uri="{FF2B5EF4-FFF2-40B4-BE49-F238E27FC236}">
                    <a16:creationId xmlns:a16="http://schemas.microsoft.com/office/drawing/2014/main" id="{93987453-A03D-516B-0F6F-E5667A460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6" y="3776"/>
                <a:ext cx="28" cy="28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1" name="Rectangle 1350">
                <a:extLst>
                  <a:ext uri="{FF2B5EF4-FFF2-40B4-BE49-F238E27FC236}">
                    <a16:creationId xmlns:a16="http://schemas.microsoft.com/office/drawing/2014/main" id="{00D9CE2A-7480-B8CE-7CAF-395DABCAA6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27" y="3757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2" name="Rectangle 1351">
                <a:extLst>
                  <a:ext uri="{FF2B5EF4-FFF2-40B4-BE49-F238E27FC236}">
                    <a16:creationId xmlns:a16="http://schemas.microsoft.com/office/drawing/2014/main" id="{93F3D2D8-ABFA-13E5-17F5-6C8E55F20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0" y="3771"/>
                <a:ext cx="28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3" name="Rectangle 1352">
                <a:extLst>
                  <a:ext uri="{FF2B5EF4-FFF2-40B4-BE49-F238E27FC236}">
                    <a16:creationId xmlns:a16="http://schemas.microsoft.com/office/drawing/2014/main" id="{920DCEE7-CE8C-6178-A75F-897C683465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0" y="3777"/>
                <a:ext cx="28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4" name="Rectangle 1353">
                <a:extLst>
                  <a:ext uri="{FF2B5EF4-FFF2-40B4-BE49-F238E27FC236}">
                    <a16:creationId xmlns:a16="http://schemas.microsoft.com/office/drawing/2014/main" id="{9A77012C-F1C7-5E15-B81D-C787BC99C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22" y="3760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5" name="Rectangle 1354">
                <a:extLst>
                  <a:ext uri="{FF2B5EF4-FFF2-40B4-BE49-F238E27FC236}">
                    <a16:creationId xmlns:a16="http://schemas.microsoft.com/office/drawing/2014/main" id="{756947E5-BCB8-A677-6E59-3E74EB1FB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5" y="3780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6" name="Rectangle 1355">
                <a:extLst>
                  <a:ext uri="{FF2B5EF4-FFF2-40B4-BE49-F238E27FC236}">
                    <a16:creationId xmlns:a16="http://schemas.microsoft.com/office/drawing/2014/main" id="{2952BD25-D756-BA1C-6C91-CDA926ECE4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88" y="3770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7" name="Rectangle 1356">
                <a:extLst>
                  <a:ext uri="{FF2B5EF4-FFF2-40B4-BE49-F238E27FC236}">
                    <a16:creationId xmlns:a16="http://schemas.microsoft.com/office/drawing/2014/main" id="{F7C47232-9CB2-D810-6E27-FD7BD36D14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26" y="3774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8" name="Rectangle 1357">
                <a:extLst>
                  <a:ext uri="{FF2B5EF4-FFF2-40B4-BE49-F238E27FC236}">
                    <a16:creationId xmlns:a16="http://schemas.microsoft.com/office/drawing/2014/main" id="{91785748-BB52-293A-4797-FF857B6243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9" y="3777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9" name="Rectangle 1358">
                <a:extLst>
                  <a:ext uri="{FF2B5EF4-FFF2-40B4-BE49-F238E27FC236}">
                    <a16:creationId xmlns:a16="http://schemas.microsoft.com/office/drawing/2014/main" id="{E4504A07-DCC3-2BC7-AC5C-78041984D1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2" y="3752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0" name="Rectangle 1359">
                <a:extLst>
                  <a:ext uri="{FF2B5EF4-FFF2-40B4-BE49-F238E27FC236}">
                    <a16:creationId xmlns:a16="http://schemas.microsoft.com/office/drawing/2014/main" id="{4F8528D6-F35D-0C67-E32B-652BBF68B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2" y="3761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1" name="Rectangle 1360">
                <a:extLst>
                  <a:ext uri="{FF2B5EF4-FFF2-40B4-BE49-F238E27FC236}">
                    <a16:creationId xmlns:a16="http://schemas.microsoft.com/office/drawing/2014/main" id="{E5E3ED7C-643E-6573-3DD1-D3269B389B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5" y="3766"/>
                <a:ext cx="28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2" name="Rectangle 1361">
                <a:extLst>
                  <a:ext uri="{FF2B5EF4-FFF2-40B4-BE49-F238E27FC236}">
                    <a16:creationId xmlns:a16="http://schemas.microsoft.com/office/drawing/2014/main" id="{17D1950D-FF78-B2BC-2DC0-8FC02517AE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3" y="3755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3" name="Rectangle 1362">
                <a:extLst>
                  <a:ext uri="{FF2B5EF4-FFF2-40B4-BE49-F238E27FC236}">
                    <a16:creationId xmlns:a16="http://schemas.microsoft.com/office/drawing/2014/main" id="{DB9A481D-8256-8794-29D0-463308BDE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8" y="3763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4" name="Rectangle 1363">
                <a:extLst>
                  <a:ext uri="{FF2B5EF4-FFF2-40B4-BE49-F238E27FC236}">
                    <a16:creationId xmlns:a16="http://schemas.microsoft.com/office/drawing/2014/main" id="{7EA479DC-72D7-8743-9DF5-88058F914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8" y="3746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5" name="Rectangle 1364">
                <a:extLst>
                  <a:ext uri="{FF2B5EF4-FFF2-40B4-BE49-F238E27FC236}">
                    <a16:creationId xmlns:a16="http://schemas.microsoft.com/office/drawing/2014/main" id="{56E66941-DD89-090F-1B27-F214764C3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7" y="3769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6" name="Rectangle 1365">
                <a:extLst>
                  <a:ext uri="{FF2B5EF4-FFF2-40B4-BE49-F238E27FC236}">
                    <a16:creationId xmlns:a16="http://schemas.microsoft.com/office/drawing/2014/main" id="{A4BB5824-D59D-B038-A592-EBDC9A020A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29" y="3755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7" name="Rectangle 1366">
                <a:extLst>
                  <a:ext uri="{FF2B5EF4-FFF2-40B4-BE49-F238E27FC236}">
                    <a16:creationId xmlns:a16="http://schemas.microsoft.com/office/drawing/2014/main" id="{373C30BD-FFCB-E382-87E8-0A8032D77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29" y="3749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8" name="Rectangle 1367">
                <a:extLst>
                  <a:ext uri="{FF2B5EF4-FFF2-40B4-BE49-F238E27FC236}">
                    <a16:creationId xmlns:a16="http://schemas.microsoft.com/office/drawing/2014/main" id="{70340024-066F-ED8C-F445-27F56179D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62" y="3752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9" name="Rectangle 1368">
                <a:extLst>
                  <a:ext uri="{FF2B5EF4-FFF2-40B4-BE49-F238E27FC236}">
                    <a16:creationId xmlns:a16="http://schemas.microsoft.com/office/drawing/2014/main" id="{9CABC6E9-044B-C030-F867-46315954B8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3" y="3760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0" name="Rectangle 1369">
                <a:extLst>
                  <a:ext uri="{FF2B5EF4-FFF2-40B4-BE49-F238E27FC236}">
                    <a16:creationId xmlns:a16="http://schemas.microsoft.com/office/drawing/2014/main" id="{F39F31D8-F5C2-4A49-E8C4-A2A028C14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3" y="3744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1" name="Rectangle 1370">
                <a:extLst>
                  <a:ext uri="{FF2B5EF4-FFF2-40B4-BE49-F238E27FC236}">
                    <a16:creationId xmlns:a16="http://schemas.microsoft.com/office/drawing/2014/main" id="{3C8BE42B-AD2C-0DAA-D2C1-504453237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66" y="3751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2" name="Rectangle 1371">
                <a:extLst>
                  <a:ext uri="{FF2B5EF4-FFF2-40B4-BE49-F238E27FC236}">
                    <a16:creationId xmlns:a16="http://schemas.microsoft.com/office/drawing/2014/main" id="{0B9B3AFF-BE20-FB33-C162-6E7DD3401A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3" y="3755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3" name="Rectangle 1372">
                <a:extLst>
                  <a:ext uri="{FF2B5EF4-FFF2-40B4-BE49-F238E27FC236}">
                    <a16:creationId xmlns:a16="http://schemas.microsoft.com/office/drawing/2014/main" id="{CF47316E-11CD-DDA0-F374-A047412D1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56" y="3772"/>
                <a:ext cx="29" cy="28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4" name="Rectangle 1373">
                <a:extLst>
                  <a:ext uri="{FF2B5EF4-FFF2-40B4-BE49-F238E27FC236}">
                    <a16:creationId xmlns:a16="http://schemas.microsoft.com/office/drawing/2014/main" id="{4785CD25-B2A1-F755-9C89-B36AD763A5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5" y="3737"/>
                <a:ext cx="28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5" name="Rectangle 1374">
                <a:extLst>
                  <a:ext uri="{FF2B5EF4-FFF2-40B4-BE49-F238E27FC236}">
                    <a16:creationId xmlns:a16="http://schemas.microsoft.com/office/drawing/2014/main" id="{CF75AFDD-02F6-AD07-DB40-1177F0F0A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7" y="3757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6" name="Rectangle 1375">
                <a:extLst>
                  <a:ext uri="{FF2B5EF4-FFF2-40B4-BE49-F238E27FC236}">
                    <a16:creationId xmlns:a16="http://schemas.microsoft.com/office/drawing/2014/main" id="{358A6E6D-3631-C025-0C8E-D211A83633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7" y="3756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7" name="Rectangle 1376">
                <a:extLst>
                  <a:ext uri="{FF2B5EF4-FFF2-40B4-BE49-F238E27FC236}">
                    <a16:creationId xmlns:a16="http://schemas.microsoft.com/office/drawing/2014/main" id="{D63B8B6F-79DF-F327-95F9-0803F2DE4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9" y="3729"/>
                <a:ext cx="28" cy="28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8" name="Rectangle 1377">
                <a:extLst>
                  <a:ext uri="{FF2B5EF4-FFF2-40B4-BE49-F238E27FC236}">
                    <a16:creationId xmlns:a16="http://schemas.microsoft.com/office/drawing/2014/main" id="{E4597A5E-8097-2AEE-705F-DC5F17D6E7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1" y="3720"/>
                <a:ext cx="29" cy="28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9" name="Rectangle 1378">
                <a:extLst>
                  <a:ext uri="{FF2B5EF4-FFF2-40B4-BE49-F238E27FC236}">
                    <a16:creationId xmlns:a16="http://schemas.microsoft.com/office/drawing/2014/main" id="{099BE4FC-CF38-99A2-A276-8ABB2DE57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1" y="3720"/>
                <a:ext cx="29" cy="28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0" name="Rectangle 1379">
                <a:extLst>
                  <a:ext uri="{FF2B5EF4-FFF2-40B4-BE49-F238E27FC236}">
                    <a16:creationId xmlns:a16="http://schemas.microsoft.com/office/drawing/2014/main" id="{0D5A5C72-3C54-E4BD-D9B9-F4CC8B3B0B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02" y="3693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1" name="Rectangle 1380">
                <a:extLst>
                  <a:ext uri="{FF2B5EF4-FFF2-40B4-BE49-F238E27FC236}">
                    <a16:creationId xmlns:a16="http://schemas.microsoft.com/office/drawing/2014/main" id="{EC9A1F30-1FE6-3AA7-B614-7E3CBFCF50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2" y="3688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2" name="Rectangle 1381">
                <a:extLst>
                  <a:ext uri="{FF2B5EF4-FFF2-40B4-BE49-F238E27FC236}">
                    <a16:creationId xmlns:a16="http://schemas.microsoft.com/office/drawing/2014/main" id="{8FE5F5A6-6B9C-3370-4CBE-ABA31A4123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5" y="3685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3" name="Rectangle 1382">
                <a:extLst>
                  <a:ext uri="{FF2B5EF4-FFF2-40B4-BE49-F238E27FC236}">
                    <a16:creationId xmlns:a16="http://schemas.microsoft.com/office/drawing/2014/main" id="{BDC01464-AE9F-E018-07C3-771B77005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8" y="3653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4" name="Rectangle 1383">
                <a:extLst>
                  <a:ext uri="{FF2B5EF4-FFF2-40B4-BE49-F238E27FC236}">
                    <a16:creationId xmlns:a16="http://schemas.microsoft.com/office/drawing/2014/main" id="{E564DD22-F4F7-AE6A-51AD-A6417EFA7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1" y="3609"/>
                <a:ext cx="28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5" name="Rectangle 1384">
                <a:extLst>
                  <a:ext uri="{FF2B5EF4-FFF2-40B4-BE49-F238E27FC236}">
                    <a16:creationId xmlns:a16="http://schemas.microsoft.com/office/drawing/2014/main" id="{29474807-C79D-FD12-CC4A-DBA6E13A5B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64" y="3541"/>
                <a:ext cx="28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6" name="Rectangle 1385">
                <a:extLst>
                  <a:ext uri="{FF2B5EF4-FFF2-40B4-BE49-F238E27FC236}">
                    <a16:creationId xmlns:a16="http://schemas.microsoft.com/office/drawing/2014/main" id="{39D9D02E-0AF9-B8DC-3D2A-75C714036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2" y="3465"/>
                <a:ext cx="28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7" name="Rectangle 1386">
                <a:extLst>
                  <a:ext uri="{FF2B5EF4-FFF2-40B4-BE49-F238E27FC236}">
                    <a16:creationId xmlns:a16="http://schemas.microsoft.com/office/drawing/2014/main" id="{5822EDC3-2029-9128-89A9-AB22FC943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4" y="3389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8" name="Rectangle 1387">
                <a:extLst>
                  <a:ext uri="{FF2B5EF4-FFF2-40B4-BE49-F238E27FC236}">
                    <a16:creationId xmlns:a16="http://schemas.microsoft.com/office/drawing/2014/main" id="{F0A4BDCB-9120-F81D-5C1E-C7CC6947A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4" y="3277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9" name="Rectangle 1388">
                <a:extLst>
                  <a:ext uri="{FF2B5EF4-FFF2-40B4-BE49-F238E27FC236}">
                    <a16:creationId xmlns:a16="http://schemas.microsoft.com/office/drawing/2014/main" id="{B1B3C457-03F4-F985-2905-A5BFEA99BA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5" y="3140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0" name="Rectangle 1389">
                <a:extLst>
                  <a:ext uri="{FF2B5EF4-FFF2-40B4-BE49-F238E27FC236}">
                    <a16:creationId xmlns:a16="http://schemas.microsoft.com/office/drawing/2014/main" id="{51697F8E-4420-3C7E-087E-AA9BEE3348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44" y="2925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1" name="Rectangle 1390">
                <a:extLst>
                  <a:ext uri="{FF2B5EF4-FFF2-40B4-BE49-F238E27FC236}">
                    <a16:creationId xmlns:a16="http://schemas.microsoft.com/office/drawing/2014/main" id="{416286B6-5F09-5220-B24F-49D929597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7" y="2703"/>
                <a:ext cx="28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2" name="Rectangle 1391">
                <a:extLst>
                  <a:ext uri="{FF2B5EF4-FFF2-40B4-BE49-F238E27FC236}">
                    <a16:creationId xmlns:a16="http://schemas.microsoft.com/office/drawing/2014/main" id="{AE149C99-9915-BF6F-63E0-5C7E7EB123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6" y="2419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3" name="Rectangle 1392">
                <a:extLst>
                  <a:ext uri="{FF2B5EF4-FFF2-40B4-BE49-F238E27FC236}">
                    <a16:creationId xmlns:a16="http://schemas.microsoft.com/office/drawing/2014/main" id="{70DCF031-49D9-CCF1-48D8-06AAB1A66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39" y="2105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4" name="Line 1393">
                <a:extLst>
                  <a:ext uri="{FF2B5EF4-FFF2-40B4-BE49-F238E27FC236}">
                    <a16:creationId xmlns:a16="http://schemas.microsoft.com/office/drawing/2014/main" id="{505B207B-E5BF-6CE8-728B-7A5B72C390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380" y="3807"/>
                <a:ext cx="8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5" name="Line 1394">
                <a:extLst>
                  <a:ext uri="{FF2B5EF4-FFF2-40B4-BE49-F238E27FC236}">
                    <a16:creationId xmlns:a16="http://schemas.microsoft.com/office/drawing/2014/main" id="{B261CD05-E943-4E62-7B84-60359051D3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8" y="3807"/>
                <a:ext cx="15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6" name="Line 1395">
                <a:extLst>
                  <a:ext uri="{FF2B5EF4-FFF2-40B4-BE49-F238E27FC236}">
                    <a16:creationId xmlns:a16="http://schemas.microsoft.com/office/drawing/2014/main" id="{1024D2B8-C19B-9FDD-B29C-A39B02075C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26" y="3805"/>
                <a:ext cx="24" cy="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7" name="Line 1396">
                <a:extLst>
                  <a:ext uri="{FF2B5EF4-FFF2-40B4-BE49-F238E27FC236}">
                    <a16:creationId xmlns:a16="http://schemas.microsoft.com/office/drawing/2014/main" id="{F89AE20B-C5D2-2B63-B5DA-622BAB6BC6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2" y="3810"/>
                <a:ext cx="21" cy="1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8" name="Line 1397">
                <a:extLst>
                  <a:ext uri="{FF2B5EF4-FFF2-40B4-BE49-F238E27FC236}">
                    <a16:creationId xmlns:a16="http://schemas.microsoft.com/office/drawing/2014/main" id="{92EE1196-88E5-FB39-EF48-D8BEE211C0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3" y="3803"/>
                <a:ext cx="17" cy="1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9" name="Line 1398">
                <a:extLst>
                  <a:ext uri="{FF2B5EF4-FFF2-40B4-BE49-F238E27FC236}">
                    <a16:creationId xmlns:a16="http://schemas.microsoft.com/office/drawing/2014/main" id="{23F1D978-C971-8849-BD3B-A7C8F4476C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30" y="3803"/>
                <a:ext cx="4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0" name="Line 1399">
                <a:extLst>
                  <a:ext uri="{FF2B5EF4-FFF2-40B4-BE49-F238E27FC236}">
                    <a16:creationId xmlns:a16="http://schemas.microsoft.com/office/drawing/2014/main" id="{3FF44A21-E0AB-5DA7-7430-E91D5E7F9B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6" y="3813"/>
                <a:ext cx="12" cy="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1" name="Line 1400">
                <a:extLst>
                  <a:ext uri="{FF2B5EF4-FFF2-40B4-BE49-F238E27FC236}">
                    <a16:creationId xmlns:a16="http://schemas.microsoft.com/office/drawing/2014/main" id="{540D92E4-DBCF-22B5-C87A-8F74020142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68" y="3814"/>
                <a:ext cx="9" cy="4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2" name="Line 1401">
                <a:extLst>
                  <a:ext uri="{FF2B5EF4-FFF2-40B4-BE49-F238E27FC236}">
                    <a16:creationId xmlns:a16="http://schemas.microsoft.com/office/drawing/2014/main" id="{63062ED0-7204-E470-A1E0-F0AF56233B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99" y="3804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3" name="Line 1402">
                <a:extLst>
                  <a:ext uri="{FF2B5EF4-FFF2-40B4-BE49-F238E27FC236}">
                    <a16:creationId xmlns:a16="http://schemas.microsoft.com/office/drawing/2014/main" id="{238200F8-CEB4-E622-42B2-BE8DE2D0D1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01" y="3804"/>
                <a:ext cx="21" cy="4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4" name="Line 1403">
                <a:extLst>
                  <a:ext uri="{FF2B5EF4-FFF2-40B4-BE49-F238E27FC236}">
                    <a16:creationId xmlns:a16="http://schemas.microsoft.com/office/drawing/2014/main" id="{C6113580-C17A-C189-2153-D14FCAD998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45" y="3812"/>
                <a:ext cx="23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5" name="Line 1404">
                <a:extLst>
                  <a:ext uri="{FF2B5EF4-FFF2-40B4-BE49-F238E27FC236}">
                    <a16:creationId xmlns:a16="http://schemas.microsoft.com/office/drawing/2014/main" id="{6725E527-9DCB-D62E-D5F3-AB204F0540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92" y="3813"/>
                <a:ext cx="18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6" name="Line 1405">
                <a:extLst>
                  <a:ext uri="{FF2B5EF4-FFF2-40B4-BE49-F238E27FC236}">
                    <a16:creationId xmlns:a16="http://schemas.microsoft.com/office/drawing/2014/main" id="{9B2407BB-66BD-084E-5ECA-6785FE6F09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10" y="3813"/>
                <a:ext cx="5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7" name="Line 1406">
                <a:extLst>
                  <a:ext uri="{FF2B5EF4-FFF2-40B4-BE49-F238E27FC236}">
                    <a16:creationId xmlns:a16="http://schemas.microsoft.com/office/drawing/2014/main" id="{E85A52D2-371C-E8BD-9954-8D415DD4B8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38" y="3814"/>
                <a:ext cx="5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8" name="Line 1407">
                <a:extLst>
                  <a:ext uri="{FF2B5EF4-FFF2-40B4-BE49-F238E27FC236}">
                    <a16:creationId xmlns:a16="http://schemas.microsoft.com/office/drawing/2014/main" id="{CBE4C236-7AE3-F9C7-6A93-DCCFAD9041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43" y="3808"/>
                <a:ext cx="18" cy="6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9" name="Line 1408">
                <a:extLst>
                  <a:ext uri="{FF2B5EF4-FFF2-40B4-BE49-F238E27FC236}">
                    <a16:creationId xmlns:a16="http://schemas.microsoft.com/office/drawing/2014/main" id="{6A5279BF-9B06-F714-C6A2-B9271E1838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3" y="3801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0" name="Line 1409">
                <a:extLst>
                  <a:ext uri="{FF2B5EF4-FFF2-40B4-BE49-F238E27FC236}">
                    <a16:creationId xmlns:a16="http://schemas.microsoft.com/office/drawing/2014/main" id="{292A6FF8-7622-8700-B61D-FA03C17015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30" y="3802"/>
                <a:ext cx="22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1" name="Line 1410">
                <a:extLst>
                  <a:ext uri="{FF2B5EF4-FFF2-40B4-BE49-F238E27FC236}">
                    <a16:creationId xmlns:a16="http://schemas.microsoft.com/office/drawing/2014/main" id="{2DF41EE0-DD98-7E23-1507-4B533E1002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52" y="3802"/>
                <a:ext cx="1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8" name="Group 1612">
              <a:extLst>
                <a:ext uri="{FF2B5EF4-FFF2-40B4-BE49-F238E27FC236}">
                  <a16:creationId xmlns:a16="http://schemas.microsoft.com/office/drawing/2014/main" id="{0D17B9F2-6EE0-82FC-D289-80715F0C35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1" y="2875"/>
              <a:ext cx="2020" cy="967"/>
              <a:chOff x="5371" y="2875"/>
              <a:chExt cx="2020" cy="967"/>
            </a:xfrm>
          </p:grpSpPr>
          <p:sp>
            <p:nvSpPr>
              <p:cNvPr id="462" name="Line 1412">
                <a:extLst>
                  <a:ext uri="{FF2B5EF4-FFF2-40B4-BE49-F238E27FC236}">
                    <a16:creationId xmlns:a16="http://schemas.microsoft.com/office/drawing/2014/main" id="{0AE6405E-9D85-B708-61D8-062AF4B059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77" y="3805"/>
                <a:ext cx="14" cy="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3" name="Line 1413">
                <a:extLst>
                  <a:ext uri="{FF2B5EF4-FFF2-40B4-BE49-F238E27FC236}">
                    <a16:creationId xmlns:a16="http://schemas.microsoft.com/office/drawing/2014/main" id="{4153D22A-DF5F-5389-5B00-CED4617592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91" y="3807"/>
                <a:ext cx="9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4" name="Line 1414">
                <a:extLst>
                  <a:ext uri="{FF2B5EF4-FFF2-40B4-BE49-F238E27FC236}">
                    <a16:creationId xmlns:a16="http://schemas.microsoft.com/office/drawing/2014/main" id="{D8F6A1C1-4EE8-EC96-57DB-364758E5A3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23" y="3811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5" name="Line 1415">
                <a:extLst>
                  <a:ext uri="{FF2B5EF4-FFF2-40B4-BE49-F238E27FC236}">
                    <a16:creationId xmlns:a16="http://schemas.microsoft.com/office/drawing/2014/main" id="{E7D35C2F-8961-F3F7-4B72-53CD618077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23" y="3811"/>
                <a:ext cx="23" cy="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6" name="Line 1416">
                <a:extLst>
                  <a:ext uri="{FF2B5EF4-FFF2-40B4-BE49-F238E27FC236}">
                    <a16:creationId xmlns:a16="http://schemas.microsoft.com/office/drawing/2014/main" id="{CC7B580B-1DBA-5253-5F35-769941D078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68" y="3806"/>
                <a:ext cx="21" cy="1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7" name="Line 1417">
                <a:extLst>
                  <a:ext uri="{FF2B5EF4-FFF2-40B4-BE49-F238E27FC236}">
                    <a16:creationId xmlns:a16="http://schemas.microsoft.com/office/drawing/2014/main" id="{1ACC4E28-DB4E-4E58-8CFD-5459C24C4E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0" y="3803"/>
                <a:ext cx="23" cy="7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8" name="Line 1418">
                <a:extLst>
                  <a:ext uri="{FF2B5EF4-FFF2-40B4-BE49-F238E27FC236}">
                    <a16:creationId xmlns:a16="http://schemas.microsoft.com/office/drawing/2014/main" id="{F889E3C6-140B-EEC9-D17A-ADA10F25DE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56" y="3812"/>
                <a:ext cx="9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9" name="Line 1419">
                <a:extLst>
                  <a:ext uri="{FF2B5EF4-FFF2-40B4-BE49-F238E27FC236}">
                    <a16:creationId xmlns:a16="http://schemas.microsoft.com/office/drawing/2014/main" id="{389BA72D-7FD3-B71B-853E-D8860C15F8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65" y="3813"/>
                <a:ext cx="15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0" name="Line 1420">
                <a:extLst>
                  <a:ext uri="{FF2B5EF4-FFF2-40B4-BE49-F238E27FC236}">
                    <a16:creationId xmlns:a16="http://schemas.microsoft.com/office/drawing/2014/main" id="{727C9F07-07E5-42C7-028A-F828148A92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03" y="3816"/>
                <a:ext cx="1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1" name="Line 1421">
                <a:extLst>
                  <a:ext uri="{FF2B5EF4-FFF2-40B4-BE49-F238E27FC236}">
                    <a16:creationId xmlns:a16="http://schemas.microsoft.com/office/drawing/2014/main" id="{C16FFE98-7EB0-A195-2E5C-FB8F48B878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04" y="3807"/>
                <a:ext cx="20" cy="9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2" name="Line 1422">
                <a:extLst>
                  <a:ext uri="{FF2B5EF4-FFF2-40B4-BE49-F238E27FC236}">
                    <a16:creationId xmlns:a16="http://schemas.microsoft.com/office/drawing/2014/main" id="{E63BFDF4-28F4-7E71-DCEE-6489616DD1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46" y="3801"/>
                <a:ext cx="23" cy="6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3" name="Line 1423">
                <a:extLst>
                  <a:ext uri="{FF2B5EF4-FFF2-40B4-BE49-F238E27FC236}">
                    <a16:creationId xmlns:a16="http://schemas.microsoft.com/office/drawing/2014/main" id="{6D810ECD-E83D-3270-6F2B-6A50873805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91" y="3813"/>
                <a:ext cx="22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4" name="Line 1424">
                <a:extLst>
                  <a:ext uri="{FF2B5EF4-FFF2-40B4-BE49-F238E27FC236}">
                    <a16:creationId xmlns:a16="http://schemas.microsoft.com/office/drawing/2014/main" id="{B1549DC6-F06F-D2C4-CACE-26D3166D6D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13" y="3814"/>
                <a:ext cx="2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5" name="Line 1425">
                <a:extLst>
                  <a:ext uri="{FF2B5EF4-FFF2-40B4-BE49-F238E27FC236}">
                    <a16:creationId xmlns:a16="http://schemas.microsoft.com/office/drawing/2014/main" id="{302AF299-7EE3-A234-F60B-1F41180DC6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7" y="3805"/>
                <a:ext cx="14" cy="4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6" name="Line 1426">
                <a:extLst>
                  <a:ext uri="{FF2B5EF4-FFF2-40B4-BE49-F238E27FC236}">
                    <a16:creationId xmlns:a16="http://schemas.microsoft.com/office/drawing/2014/main" id="{9C0B3BE6-DBC0-8C5F-9BD6-673FCBB29F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1" y="3805"/>
                <a:ext cx="9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7" name="Line 1427">
                <a:extLst>
                  <a:ext uri="{FF2B5EF4-FFF2-40B4-BE49-F238E27FC236}">
                    <a16:creationId xmlns:a16="http://schemas.microsoft.com/office/drawing/2014/main" id="{D32FBDC3-985A-7442-CB12-E7F94EB961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82" y="3814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8" name="Line 1428">
                <a:extLst>
                  <a:ext uri="{FF2B5EF4-FFF2-40B4-BE49-F238E27FC236}">
                    <a16:creationId xmlns:a16="http://schemas.microsoft.com/office/drawing/2014/main" id="{5BBA8C75-868A-FE1C-1CBC-4E46D28918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84" y="3815"/>
                <a:ext cx="0" cy="4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9" name="Line 1429">
                <a:extLst>
                  <a:ext uri="{FF2B5EF4-FFF2-40B4-BE49-F238E27FC236}">
                    <a16:creationId xmlns:a16="http://schemas.microsoft.com/office/drawing/2014/main" id="{7357FA65-354B-8FF1-4395-9F4B93C9E1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84" y="3817"/>
                <a:ext cx="17" cy="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0" name="Line 1430">
                <a:extLst>
                  <a:ext uri="{FF2B5EF4-FFF2-40B4-BE49-F238E27FC236}">
                    <a16:creationId xmlns:a16="http://schemas.microsoft.com/office/drawing/2014/main" id="{8B69F710-684A-323C-08A4-E09E135673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24" y="3810"/>
                <a:ext cx="23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1" name="Line 1431">
                <a:extLst>
                  <a:ext uri="{FF2B5EF4-FFF2-40B4-BE49-F238E27FC236}">
                    <a16:creationId xmlns:a16="http://schemas.microsoft.com/office/drawing/2014/main" id="{C602699D-BF79-C047-0E28-822295D51C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71" y="3805"/>
                <a:ext cx="23" cy="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2" name="Line 1432">
                <a:extLst>
                  <a:ext uri="{FF2B5EF4-FFF2-40B4-BE49-F238E27FC236}">
                    <a16:creationId xmlns:a16="http://schemas.microsoft.com/office/drawing/2014/main" id="{AE21BFC2-10BD-F16E-C3D4-AC55CB7350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18" y="3804"/>
                <a:ext cx="16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3" name="Line 1433">
                <a:extLst>
                  <a:ext uri="{FF2B5EF4-FFF2-40B4-BE49-F238E27FC236}">
                    <a16:creationId xmlns:a16="http://schemas.microsoft.com/office/drawing/2014/main" id="{6072B1B1-955E-4BD6-53F2-04989C4BB3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34" y="3804"/>
                <a:ext cx="7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4" name="Line 1434">
                <a:extLst>
                  <a:ext uri="{FF2B5EF4-FFF2-40B4-BE49-F238E27FC236}">
                    <a16:creationId xmlns:a16="http://schemas.microsoft.com/office/drawing/2014/main" id="{CB242E22-4360-5E2E-C349-C9EF2B2FD7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64" y="3806"/>
                <a:ext cx="9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5" name="Line 1435">
                <a:extLst>
                  <a:ext uri="{FF2B5EF4-FFF2-40B4-BE49-F238E27FC236}">
                    <a16:creationId xmlns:a16="http://schemas.microsoft.com/office/drawing/2014/main" id="{464831FA-23BC-2764-8BD4-FD4B629D66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3" y="3807"/>
                <a:ext cx="15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6" name="Line 1436">
                <a:extLst>
                  <a:ext uri="{FF2B5EF4-FFF2-40B4-BE49-F238E27FC236}">
                    <a16:creationId xmlns:a16="http://schemas.microsoft.com/office/drawing/2014/main" id="{0FD5599D-6B09-23E7-2422-37BCAD060B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11" y="3810"/>
                <a:ext cx="24" cy="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7" name="Line 1437">
                <a:extLst>
                  <a:ext uri="{FF2B5EF4-FFF2-40B4-BE49-F238E27FC236}">
                    <a16:creationId xmlns:a16="http://schemas.microsoft.com/office/drawing/2014/main" id="{C6193853-A93A-9473-DD1E-BAA2F50CD5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58" y="3806"/>
                <a:ext cx="23" cy="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8" name="Line 1438">
                <a:extLst>
                  <a:ext uri="{FF2B5EF4-FFF2-40B4-BE49-F238E27FC236}">
                    <a16:creationId xmlns:a16="http://schemas.microsoft.com/office/drawing/2014/main" id="{90CE32ED-05A4-561F-3555-E93C64F973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04" y="3805"/>
                <a:ext cx="11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9" name="Line 1439">
                <a:extLst>
                  <a:ext uri="{FF2B5EF4-FFF2-40B4-BE49-F238E27FC236}">
                    <a16:creationId xmlns:a16="http://schemas.microsoft.com/office/drawing/2014/main" id="{17A0A11F-ED07-386E-F6C2-DC7BAEAF96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5" y="3805"/>
                <a:ext cx="12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0" name="Line 1440">
                <a:extLst>
                  <a:ext uri="{FF2B5EF4-FFF2-40B4-BE49-F238E27FC236}">
                    <a16:creationId xmlns:a16="http://schemas.microsoft.com/office/drawing/2014/main" id="{B7662840-9D2A-311C-B086-0BEB6B2A71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51" y="3812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1" name="Line 1441">
                <a:extLst>
                  <a:ext uri="{FF2B5EF4-FFF2-40B4-BE49-F238E27FC236}">
                    <a16:creationId xmlns:a16="http://schemas.microsoft.com/office/drawing/2014/main" id="{DAC22ED2-8426-7166-B4BD-1FD6249285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53" y="3809"/>
                <a:ext cx="20" cy="4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2" name="Line 1442">
                <a:extLst>
                  <a:ext uri="{FF2B5EF4-FFF2-40B4-BE49-F238E27FC236}">
                    <a16:creationId xmlns:a16="http://schemas.microsoft.com/office/drawing/2014/main" id="{0D683C18-4C2D-CB3E-CEBB-BA397F4046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97" y="3806"/>
                <a:ext cx="23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3" name="Line 1443">
                <a:extLst>
                  <a:ext uri="{FF2B5EF4-FFF2-40B4-BE49-F238E27FC236}">
                    <a16:creationId xmlns:a16="http://schemas.microsoft.com/office/drawing/2014/main" id="{216CD78E-BF22-634D-C926-5FCB846A5E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43" y="3814"/>
                <a:ext cx="19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4" name="Line 1444">
                <a:extLst>
                  <a:ext uri="{FF2B5EF4-FFF2-40B4-BE49-F238E27FC236}">
                    <a16:creationId xmlns:a16="http://schemas.microsoft.com/office/drawing/2014/main" id="{D9397C54-FD53-4D89-17BB-7B56CEB014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2" y="3817"/>
                <a:ext cx="4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5" name="Line 1445">
                <a:extLst>
                  <a:ext uri="{FF2B5EF4-FFF2-40B4-BE49-F238E27FC236}">
                    <a16:creationId xmlns:a16="http://schemas.microsoft.com/office/drawing/2014/main" id="{24D4674F-85C8-9D3E-37E1-FF695EBA4C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89" y="3811"/>
                <a:ext cx="11" cy="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6" name="Line 1446">
                <a:extLst>
                  <a:ext uri="{FF2B5EF4-FFF2-40B4-BE49-F238E27FC236}">
                    <a16:creationId xmlns:a16="http://schemas.microsoft.com/office/drawing/2014/main" id="{0258AAB1-6526-7378-406E-81CE5D8771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00" y="3809"/>
                <a:ext cx="12" cy="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7" name="Line 1447">
                <a:extLst>
                  <a:ext uri="{FF2B5EF4-FFF2-40B4-BE49-F238E27FC236}">
                    <a16:creationId xmlns:a16="http://schemas.microsoft.com/office/drawing/2014/main" id="{72E7384A-5581-3AF7-73AF-153052C4FD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36" y="3806"/>
                <a:ext cx="23" cy="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8" name="Line 1448">
                <a:extLst>
                  <a:ext uri="{FF2B5EF4-FFF2-40B4-BE49-F238E27FC236}">
                    <a16:creationId xmlns:a16="http://schemas.microsoft.com/office/drawing/2014/main" id="{5999CF8C-6E57-71D4-E3B1-D7DA95CFF0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82" y="3802"/>
                <a:ext cx="22" cy="8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9" name="Line 1449">
                <a:extLst>
                  <a:ext uri="{FF2B5EF4-FFF2-40B4-BE49-F238E27FC236}">
                    <a16:creationId xmlns:a16="http://schemas.microsoft.com/office/drawing/2014/main" id="{41225E35-44C7-632C-031F-394F22FD8D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25" y="3785"/>
                <a:ext cx="18" cy="8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0" name="Line 1450">
                <a:extLst>
                  <a:ext uri="{FF2B5EF4-FFF2-40B4-BE49-F238E27FC236}">
                    <a16:creationId xmlns:a16="http://schemas.microsoft.com/office/drawing/2014/main" id="{C6592028-20FC-2663-4DBD-10C4B850CA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43" y="3785"/>
                <a:ext cx="4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1" name="Line 1451">
                <a:extLst>
                  <a:ext uri="{FF2B5EF4-FFF2-40B4-BE49-F238E27FC236}">
                    <a16:creationId xmlns:a16="http://schemas.microsoft.com/office/drawing/2014/main" id="{5D7CC85C-BCBF-C006-EC4B-D74666381B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1" y="3782"/>
                <a:ext cx="10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2" name="Line 1452">
                <a:extLst>
                  <a:ext uri="{FF2B5EF4-FFF2-40B4-BE49-F238E27FC236}">
                    <a16:creationId xmlns:a16="http://schemas.microsoft.com/office/drawing/2014/main" id="{26B61A3B-C076-E9A2-D3B7-2E467DDBAB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81" y="3776"/>
                <a:ext cx="12" cy="6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3" name="Line 1453">
                <a:extLst>
                  <a:ext uri="{FF2B5EF4-FFF2-40B4-BE49-F238E27FC236}">
                    <a16:creationId xmlns:a16="http://schemas.microsoft.com/office/drawing/2014/main" id="{ED75C774-B955-4929-0009-5EED69F64F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14" y="3759"/>
                <a:ext cx="22" cy="8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4" name="Line 1454">
                <a:extLst>
                  <a:ext uri="{FF2B5EF4-FFF2-40B4-BE49-F238E27FC236}">
                    <a16:creationId xmlns:a16="http://schemas.microsoft.com/office/drawing/2014/main" id="{D9CB96D0-E7A4-4BC3-9D42-A682F65EE1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57" y="3734"/>
                <a:ext cx="19" cy="1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5" name="Line 1455">
                <a:extLst>
                  <a:ext uri="{FF2B5EF4-FFF2-40B4-BE49-F238E27FC236}">
                    <a16:creationId xmlns:a16="http://schemas.microsoft.com/office/drawing/2014/main" id="{F3B82031-0733-AEDF-86EE-B479FA4348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92" y="3699"/>
                <a:ext cx="14" cy="18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6" name="Line 1456">
                <a:extLst>
                  <a:ext uri="{FF2B5EF4-FFF2-40B4-BE49-F238E27FC236}">
                    <a16:creationId xmlns:a16="http://schemas.microsoft.com/office/drawing/2014/main" id="{F6B0B220-AFCD-487B-CD6F-9610A42F84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20" y="3675"/>
                <a:ext cx="3" cy="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7" name="Line 1457">
                <a:extLst>
                  <a:ext uri="{FF2B5EF4-FFF2-40B4-BE49-F238E27FC236}">
                    <a16:creationId xmlns:a16="http://schemas.microsoft.com/office/drawing/2014/main" id="{91EEB5BE-6939-C0D2-3133-071C5AC5B1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23" y="3661"/>
                <a:ext cx="11" cy="14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8" name="Line 1458">
                <a:extLst>
                  <a:ext uri="{FF2B5EF4-FFF2-40B4-BE49-F238E27FC236}">
                    <a16:creationId xmlns:a16="http://schemas.microsoft.com/office/drawing/2014/main" id="{ECBC6A13-C6ED-5551-B3BD-95C1BEDA09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48" y="3623"/>
                <a:ext cx="13" cy="19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9" name="Line 1459">
                <a:extLst>
                  <a:ext uri="{FF2B5EF4-FFF2-40B4-BE49-F238E27FC236}">
                    <a16:creationId xmlns:a16="http://schemas.microsoft.com/office/drawing/2014/main" id="{6138DEE4-6A42-FD82-1FC8-5262ECEFFD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61" y="3623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0" name="Line 1460">
                <a:extLst>
                  <a:ext uri="{FF2B5EF4-FFF2-40B4-BE49-F238E27FC236}">
                    <a16:creationId xmlns:a16="http://schemas.microsoft.com/office/drawing/2014/main" id="{C8EF7BAF-E799-3767-AF77-9CE6C4E1C5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75" y="3585"/>
                <a:ext cx="14" cy="19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1" name="Line 1461">
                <a:extLst>
                  <a:ext uri="{FF2B5EF4-FFF2-40B4-BE49-F238E27FC236}">
                    <a16:creationId xmlns:a16="http://schemas.microsoft.com/office/drawing/2014/main" id="{FEED2300-D025-6775-9FE7-45D94FA8E1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00" y="3543"/>
                <a:ext cx="10" cy="2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2" name="Line 1462">
                <a:extLst>
                  <a:ext uri="{FF2B5EF4-FFF2-40B4-BE49-F238E27FC236}">
                    <a16:creationId xmlns:a16="http://schemas.microsoft.com/office/drawing/2014/main" id="{73A3D032-F596-9340-F009-E50958775F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20" y="3500"/>
                <a:ext cx="9" cy="2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3" name="Line 1463">
                <a:extLst>
                  <a:ext uri="{FF2B5EF4-FFF2-40B4-BE49-F238E27FC236}">
                    <a16:creationId xmlns:a16="http://schemas.microsoft.com/office/drawing/2014/main" id="{98B7960C-883C-A055-6D4F-50B0FABFAD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37" y="3456"/>
                <a:ext cx="8" cy="2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4" name="Line 1464">
                <a:extLst>
                  <a:ext uri="{FF2B5EF4-FFF2-40B4-BE49-F238E27FC236}">
                    <a16:creationId xmlns:a16="http://schemas.microsoft.com/office/drawing/2014/main" id="{1F9FD91F-64EC-B2F9-84C9-810F6F96C7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53" y="3411"/>
                <a:ext cx="7" cy="2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5" name="Line 1465">
                <a:extLst>
                  <a:ext uri="{FF2B5EF4-FFF2-40B4-BE49-F238E27FC236}">
                    <a16:creationId xmlns:a16="http://schemas.microsoft.com/office/drawing/2014/main" id="{72AE3B1E-621F-C22C-D8F5-AE78B15E0E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67" y="3366"/>
                <a:ext cx="7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6" name="Line 1466">
                <a:extLst>
                  <a:ext uri="{FF2B5EF4-FFF2-40B4-BE49-F238E27FC236}">
                    <a16:creationId xmlns:a16="http://schemas.microsoft.com/office/drawing/2014/main" id="{4D9D1590-F1BB-E0A9-711D-2407B9898D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80" y="3321"/>
                <a:ext cx="6" cy="2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7" name="Line 1467">
                <a:extLst>
                  <a:ext uri="{FF2B5EF4-FFF2-40B4-BE49-F238E27FC236}">
                    <a16:creationId xmlns:a16="http://schemas.microsoft.com/office/drawing/2014/main" id="{4B905F55-AD2D-0226-D3C9-21B97E7D75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92" y="3275"/>
                <a:ext cx="7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8" name="Line 1468">
                <a:extLst>
                  <a:ext uri="{FF2B5EF4-FFF2-40B4-BE49-F238E27FC236}">
                    <a16:creationId xmlns:a16="http://schemas.microsoft.com/office/drawing/2014/main" id="{6BCD022C-582F-B8EB-9602-B35DE8F7A2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04" y="3229"/>
                <a:ext cx="5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9" name="Line 1469">
                <a:extLst>
                  <a:ext uri="{FF2B5EF4-FFF2-40B4-BE49-F238E27FC236}">
                    <a16:creationId xmlns:a16="http://schemas.microsoft.com/office/drawing/2014/main" id="{91C58ACE-8E5B-369D-73D3-E4B49C16ED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14" y="3183"/>
                <a:ext cx="5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0" name="Line 1470">
                <a:extLst>
                  <a:ext uri="{FF2B5EF4-FFF2-40B4-BE49-F238E27FC236}">
                    <a16:creationId xmlns:a16="http://schemas.microsoft.com/office/drawing/2014/main" id="{B7687BAD-3395-9EA8-DC52-F4479BFB3A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23" y="3137"/>
                <a:ext cx="5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1" name="Line 1471">
                <a:extLst>
                  <a:ext uri="{FF2B5EF4-FFF2-40B4-BE49-F238E27FC236}">
                    <a16:creationId xmlns:a16="http://schemas.microsoft.com/office/drawing/2014/main" id="{235E54DD-E98F-84A7-A17F-5C8454019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33" y="3101"/>
                <a:ext cx="3" cy="1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2" name="Line 1472">
                <a:extLst>
                  <a:ext uri="{FF2B5EF4-FFF2-40B4-BE49-F238E27FC236}">
                    <a16:creationId xmlns:a16="http://schemas.microsoft.com/office/drawing/2014/main" id="{F8952954-DC08-1C76-8EBB-E4DDBEDA81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36" y="3091"/>
                <a:ext cx="2" cy="1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3" name="Line 1473">
                <a:extLst>
                  <a:ext uri="{FF2B5EF4-FFF2-40B4-BE49-F238E27FC236}">
                    <a16:creationId xmlns:a16="http://schemas.microsoft.com/office/drawing/2014/main" id="{C7CED618-BD31-7552-C20C-4299EA0240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42" y="3045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4" name="Line 1474">
                <a:extLst>
                  <a:ext uri="{FF2B5EF4-FFF2-40B4-BE49-F238E27FC236}">
                    <a16:creationId xmlns:a16="http://schemas.microsoft.com/office/drawing/2014/main" id="{DDA54953-D047-366C-BBD8-3089EA3BB8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50" y="2999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5" name="Line 1475">
                <a:extLst>
                  <a:ext uri="{FF2B5EF4-FFF2-40B4-BE49-F238E27FC236}">
                    <a16:creationId xmlns:a16="http://schemas.microsoft.com/office/drawing/2014/main" id="{A538201E-63D8-5B72-AD6A-B49FBB2E4D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58" y="2952"/>
                <a:ext cx="4" cy="24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6" name="Line 1476">
                <a:extLst>
                  <a:ext uri="{FF2B5EF4-FFF2-40B4-BE49-F238E27FC236}">
                    <a16:creationId xmlns:a16="http://schemas.microsoft.com/office/drawing/2014/main" id="{22CED4DA-0DA6-4671-7620-A784A53E00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66" y="2906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7" name="Freeform 1477">
                <a:extLst>
                  <a:ext uri="{FF2B5EF4-FFF2-40B4-BE49-F238E27FC236}">
                    <a16:creationId xmlns:a16="http://schemas.microsoft.com/office/drawing/2014/main" id="{E0B24952-79A6-A4C8-2F98-FF862FBF8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797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8" name="Freeform 1478">
                <a:extLst>
                  <a:ext uri="{FF2B5EF4-FFF2-40B4-BE49-F238E27FC236}">
                    <a16:creationId xmlns:a16="http://schemas.microsoft.com/office/drawing/2014/main" id="{43CC5245-A449-CB66-DF83-4EFF9EC29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3798"/>
                <a:ext cx="33" cy="29"/>
              </a:xfrm>
              <a:custGeom>
                <a:avLst/>
                <a:gdLst>
                  <a:gd name="T0" fmla="*/ 17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7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9" name="Freeform 1479">
                <a:extLst>
                  <a:ext uri="{FF2B5EF4-FFF2-40B4-BE49-F238E27FC236}">
                    <a16:creationId xmlns:a16="http://schemas.microsoft.com/office/drawing/2014/main" id="{5AAA05B3-49E9-4074-B92D-ACD5FD3EEB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2" y="3794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0" name="Freeform 1480">
                <a:extLst>
                  <a:ext uri="{FF2B5EF4-FFF2-40B4-BE49-F238E27FC236}">
                    <a16:creationId xmlns:a16="http://schemas.microsoft.com/office/drawing/2014/main" id="{4C5370C9-6681-74FD-B039-40BA256B6B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3813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1" name="Freeform 1481">
                <a:extLst>
                  <a:ext uri="{FF2B5EF4-FFF2-40B4-BE49-F238E27FC236}">
                    <a16:creationId xmlns:a16="http://schemas.microsoft.com/office/drawing/2014/main" id="{168A7B73-5FF0-F33F-A14B-82E01A3677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3793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2" name="Freeform 1482">
                <a:extLst>
                  <a:ext uri="{FF2B5EF4-FFF2-40B4-BE49-F238E27FC236}">
                    <a16:creationId xmlns:a16="http://schemas.microsoft.com/office/drawing/2014/main" id="{F5D35186-D94C-6AE0-D2A0-8AC596F260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1" y="3808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3" name="Freeform 1483">
                <a:extLst>
                  <a:ext uri="{FF2B5EF4-FFF2-40B4-BE49-F238E27FC236}">
                    <a16:creationId xmlns:a16="http://schemas.microsoft.com/office/drawing/2014/main" id="{97BDD880-F8F4-5384-7E9F-D05C161E75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4" y="3794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4" name="Freeform 1484">
                <a:extLst>
                  <a:ext uri="{FF2B5EF4-FFF2-40B4-BE49-F238E27FC236}">
                    <a16:creationId xmlns:a16="http://schemas.microsoft.com/office/drawing/2014/main" id="{6539B0A4-0305-AA96-2D90-CDD6E0A72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2" y="3801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5" name="Freeform 1485">
                <a:extLst>
                  <a:ext uri="{FF2B5EF4-FFF2-40B4-BE49-F238E27FC236}">
                    <a16:creationId xmlns:a16="http://schemas.microsoft.com/office/drawing/2014/main" id="{2C25AA27-56FF-63BF-3C8D-A83B70A36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5" y="3806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6" name="Freeform 1486">
                <a:extLst>
                  <a:ext uri="{FF2B5EF4-FFF2-40B4-BE49-F238E27FC236}">
                    <a16:creationId xmlns:a16="http://schemas.microsoft.com/office/drawing/2014/main" id="{27F974EA-A864-95DA-525D-EC4A07073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3" y="3803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7" name="Freeform 1487">
                <a:extLst>
                  <a:ext uri="{FF2B5EF4-FFF2-40B4-BE49-F238E27FC236}">
                    <a16:creationId xmlns:a16="http://schemas.microsoft.com/office/drawing/2014/main" id="{22769F4E-A5FC-C4FA-AE8C-03409C53AD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6" y="3805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8" name="Freeform 1488">
                <a:extLst>
                  <a:ext uri="{FF2B5EF4-FFF2-40B4-BE49-F238E27FC236}">
                    <a16:creationId xmlns:a16="http://schemas.microsoft.com/office/drawing/2014/main" id="{48B99A63-2805-0A32-E15A-A451584A10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4" y="3791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9" name="Freeform 1489">
                <a:extLst>
                  <a:ext uri="{FF2B5EF4-FFF2-40B4-BE49-F238E27FC236}">
                    <a16:creationId xmlns:a16="http://schemas.microsoft.com/office/drawing/2014/main" id="{AAC1791D-55A7-EFAB-0C89-BC6D5689E2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3" y="3792"/>
                <a:ext cx="33" cy="29"/>
              </a:xfrm>
              <a:custGeom>
                <a:avLst/>
                <a:gdLst>
                  <a:gd name="T0" fmla="*/ 16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6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0" name="Freeform 1490">
                <a:extLst>
                  <a:ext uri="{FF2B5EF4-FFF2-40B4-BE49-F238E27FC236}">
                    <a16:creationId xmlns:a16="http://schemas.microsoft.com/office/drawing/2014/main" id="{C8D1FE23-0816-35EB-D66B-7BB6DAA2E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3793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1" name="Freeform 1491">
                <a:extLst>
                  <a:ext uri="{FF2B5EF4-FFF2-40B4-BE49-F238E27FC236}">
                    <a16:creationId xmlns:a16="http://schemas.microsoft.com/office/drawing/2014/main" id="{A8612C76-9DE8-D1FB-8E8B-F28965457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4" y="3797"/>
                <a:ext cx="33" cy="29"/>
              </a:xfrm>
              <a:custGeom>
                <a:avLst/>
                <a:gdLst>
                  <a:gd name="T0" fmla="*/ 17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7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2" name="Freeform 1492">
                <a:extLst>
                  <a:ext uri="{FF2B5EF4-FFF2-40B4-BE49-F238E27FC236}">
                    <a16:creationId xmlns:a16="http://schemas.microsoft.com/office/drawing/2014/main" id="{D05436BB-0C50-03CE-5D04-97CA5C9118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3801"/>
                <a:ext cx="33" cy="29"/>
              </a:xfrm>
              <a:custGeom>
                <a:avLst/>
                <a:gdLst>
                  <a:gd name="T0" fmla="*/ 16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6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3" name="Freeform 1493">
                <a:extLst>
                  <a:ext uri="{FF2B5EF4-FFF2-40B4-BE49-F238E27FC236}">
                    <a16:creationId xmlns:a16="http://schemas.microsoft.com/office/drawing/2014/main" id="{62FC7F9A-F948-847F-464C-EA41572750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3811"/>
                <a:ext cx="33" cy="29"/>
              </a:xfrm>
              <a:custGeom>
                <a:avLst/>
                <a:gdLst>
                  <a:gd name="T0" fmla="*/ 16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6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4" name="Freeform 1494">
                <a:extLst>
                  <a:ext uri="{FF2B5EF4-FFF2-40B4-BE49-F238E27FC236}">
                    <a16:creationId xmlns:a16="http://schemas.microsoft.com/office/drawing/2014/main" id="{5862D001-3FA1-5E7D-2D9C-AD9E434AB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3790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5" name="Freeform 1495">
                <a:extLst>
                  <a:ext uri="{FF2B5EF4-FFF2-40B4-BE49-F238E27FC236}">
                    <a16:creationId xmlns:a16="http://schemas.microsoft.com/office/drawing/2014/main" id="{29C69055-C2AB-9CCE-5A6A-349A15D42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3801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6" name="Freeform 1496">
                <a:extLst>
                  <a:ext uri="{FF2B5EF4-FFF2-40B4-BE49-F238E27FC236}">
                    <a16:creationId xmlns:a16="http://schemas.microsoft.com/office/drawing/2014/main" id="{E32E0DF6-DE89-82FB-9428-ECFBA5DE10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3804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7" name="Freeform 1497">
                <a:extLst>
                  <a:ext uri="{FF2B5EF4-FFF2-40B4-BE49-F238E27FC236}">
                    <a16:creationId xmlns:a16="http://schemas.microsoft.com/office/drawing/2014/main" id="{A1D759EC-F546-AABF-3CB9-E45519D49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7" y="3806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8" name="Freeform 1498">
                <a:extLst>
                  <a:ext uri="{FF2B5EF4-FFF2-40B4-BE49-F238E27FC236}">
                    <a16:creationId xmlns:a16="http://schemas.microsoft.com/office/drawing/2014/main" id="{FD2772D5-AB49-D7A9-3AB8-2884D9A62F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5" y="3790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9" name="Freeform 1499">
                <a:extLst>
                  <a:ext uri="{FF2B5EF4-FFF2-40B4-BE49-F238E27FC236}">
                    <a16:creationId xmlns:a16="http://schemas.microsoft.com/office/drawing/2014/main" id="{F6EA9FB8-AF82-491A-428A-F30CCAE32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3802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0" name="Freeform 1500">
                <a:extLst>
                  <a:ext uri="{FF2B5EF4-FFF2-40B4-BE49-F238E27FC236}">
                    <a16:creationId xmlns:a16="http://schemas.microsoft.com/office/drawing/2014/main" id="{81FFB28C-21E4-FCF9-33C5-E3AFB37F6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3805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1" name="Freeform 1501">
                <a:extLst>
                  <a:ext uri="{FF2B5EF4-FFF2-40B4-BE49-F238E27FC236}">
                    <a16:creationId xmlns:a16="http://schemas.microsoft.com/office/drawing/2014/main" id="{B481DA8A-80C9-C530-405E-B36F53A3D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3795"/>
                <a:ext cx="34" cy="30"/>
              </a:xfrm>
              <a:custGeom>
                <a:avLst/>
                <a:gdLst>
                  <a:gd name="T0" fmla="*/ 17 w 34"/>
                  <a:gd name="T1" fmla="*/ 30 h 30"/>
                  <a:gd name="T2" fmla="*/ 34 w 34"/>
                  <a:gd name="T3" fmla="*/ 0 h 30"/>
                  <a:gd name="T4" fmla="*/ 0 w 34"/>
                  <a:gd name="T5" fmla="*/ 0 h 30"/>
                  <a:gd name="T6" fmla="*/ 17 w 34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30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2" name="Freeform 1502">
                <a:extLst>
                  <a:ext uri="{FF2B5EF4-FFF2-40B4-BE49-F238E27FC236}">
                    <a16:creationId xmlns:a16="http://schemas.microsoft.com/office/drawing/2014/main" id="{CF87CAAD-2B34-3486-0746-11CB14F08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7" y="3805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3" name="Freeform 1503">
                <a:extLst>
                  <a:ext uri="{FF2B5EF4-FFF2-40B4-BE49-F238E27FC236}">
                    <a16:creationId xmlns:a16="http://schemas.microsoft.com/office/drawing/2014/main" id="{81F6EB2D-1054-7C07-47AA-9B55EB8C8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7" y="3810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4" name="Freeform 1504">
                <a:extLst>
                  <a:ext uri="{FF2B5EF4-FFF2-40B4-BE49-F238E27FC236}">
                    <a16:creationId xmlns:a16="http://schemas.microsoft.com/office/drawing/2014/main" id="{1A5756BB-58A9-AC5F-27B6-0D226A7A8A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4" y="3798"/>
                <a:ext cx="33" cy="29"/>
              </a:xfrm>
              <a:custGeom>
                <a:avLst/>
                <a:gdLst>
                  <a:gd name="T0" fmla="*/ 17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7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5" name="Freeform 1505">
                <a:extLst>
                  <a:ext uri="{FF2B5EF4-FFF2-40B4-BE49-F238E27FC236}">
                    <a16:creationId xmlns:a16="http://schemas.microsoft.com/office/drawing/2014/main" id="{6AA4A0C2-B390-F592-E7D7-32F391480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3794"/>
                <a:ext cx="33" cy="29"/>
              </a:xfrm>
              <a:custGeom>
                <a:avLst/>
                <a:gdLst>
                  <a:gd name="T0" fmla="*/ 16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6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6" name="Freeform 1506">
                <a:extLst>
                  <a:ext uri="{FF2B5EF4-FFF2-40B4-BE49-F238E27FC236}">
                    <a16:creationId xmlns:a16="http://schemas.microsoft.com/office/drawing/2014/main" id="{778094A3-3552-5317-9800-645BED4CF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7" y="3794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7" name="Freeform 1507">
                <a:extLst>
                  <a:ext uri="{FF2B5EF4-FFF2-40B4-BE49-F238E27FC236}">
                    <a16:creationId xmlns:a16="http://schemas.microsoft.com/office/drawing/2014/main" id="{6638C327-F090-5A4B-5A03-10390A26F5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6" y="3798"/>
                <a:ext cx="33" cy="29"/>
              </a:xfrm>
              <a:custGeom>
                <a:avLst/>
                <a:gdLst>
                  <a:gd name="T0" fmla="*/ 17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7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8" name="Freeform 1508">
                <a:extLst>
                  <a:ext uri="{FF2B5EF4-FFF2-40B4-BE49-F238E27FC236}">
                    <a16:creationId xmlns:a16="http://schemas.microsoft.com/office/drawing/2014/main" id="{F3B200B9-092A-545C-1E5D-144825097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3800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9" name="Freeform 1509">
                <a:extLst>
                  <a:ext uri="{FF2B5EF4-FFF2-40B4-BE49-F238E27FC236}">
                    <a16:creationId xmlns:a16="http://schemas.microsoft.com/office/drawing/2014/main" id="{E6D77A51-CF93-7BEB-F374-30AA55E88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3803"/>
                <a:ext cx="33" cy="29"/>
              </a:xfrm>
              <a:custGeom>
                <a:avLst/>
                <a:gdLst>
                  <a:gd name="T0" fmla="*/ 17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7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0" name="Freeform 1510">
                <a:extLst>
                  <a:ext uri="{FF2B5EF4-FFF2-40B4-BE49-F238E27FC236}">
                    <a16:creationId xmlns:a16="http://schemas.microsoft.com/office/drawing/2014/main" id="{9AA816A6-6C6E-4C91-C209-CFB416902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5" y="3796"/>
                <a:ext cx="34" cy="30"/>
              </a:xfrm>
              <a:custGeom>
                <a:avLst/>
                <a:gdLst>
                  <a:gd name="T0" fmla="*/ 17 w 34"/>
                  <a:gd name="T1" fmla="*/ 30 h 30"/>
                  <a:gd name="T2" fmla="*/ 34 w 34"/>
                  <a:gd name="T3" fmla="*/ 0 h 30"/>
                  <a:gd name="T4" fmla="*/ 0 w 34"/>
                  <a:gd name="T5" fmla="*/ 0 h 30"/>
                  <a:gd name="T6" fmla="*/ 17 w 34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30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1" name="Freeform 1511">
                <a:extLst>
                  <a:ext uri="{FF2B5EF4-FFF2-40B4-BE49-F238E27FC236}">
                    <a16:creationId xmlns:a16="http://schemas.microsoft.com/office/drawing/2014/main" id="{4758B8A5-3C2E-3EAA-42EB-05FBD5502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8" y="3795"/>
                <a:ext cx="33" cy="30"/>
              </a:xfrm>
              <a:custGeom>
                <a:avLst/>
                <a:gdLst>
                  <a:gd name="T0" fmla="*/ 17 w 33"/>
                  <a:gd name="T1" fmla="*/ 30 h 30"/>
                  <a:gd name="T2" fmla="*/ 33 w 33"/>
                  <a:gd name="T3" fmla="*/ 0 h 30"/>
                  <a:gd name="T4" fmla="*/ 0 w 33"/>
                  <a:gd name="T5" fmla="*/ 0 h 30"/>
                  <a:gd name="T6" fmla="*/ 17 w 33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7" y="30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2" name="Freeform 1512">
                <a:extLst>
                  <a:ext uri="{FF2B5EF4-FFF2-40B4-BE49-F238E27FC236}">
                    <a16:creationId xmlns:a16="http://schemas.microsoft.com/office/drawing/2014/main" id="{4AADEC16-CE9D-3794-830D-23AF0BC2E7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6" y="3803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3" name="Freeform 1513">
                <a:extLst>
                  <a:ext uri="{FF2B5EF4-FFF2-40B4-BE49-F238E27FC236}">
                    <a16:creationId xmlns:a16="http://schemas.microsoft.com/office/drawing/2014/main" id="{F1CB4A85-78F6-BD49-9E3F-9D59AB4B5D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4" y="3795"/>
                <a:ext cx="34" cy="30"/>
              </a:xfrm>
              <a:custGeom>
                <a:avLst/>
                <a:gdLst>
                  <a:gd name="T0" fmla="*/ 17 w 34"/>
                  <a:gd name="T1" fmla="*/ 30 h 30"/>
                  <a:gd name="T2" fmla="*/ 34 w 34"/>
                  <a:gd name="T3" fmla="*/ 0 h 30"/>
                  <a:gd name="T4" fmla="*/ 0 w 34"/>
                  <a:gd name="T5" fmla="*/ 0 h 30"/>
                  <a:gd name="T6" fmla="*/ 17 w 34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30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4" name="Freeform 1514">
                <a:extLst>
                  <a:ext uri="{FF2B5EF4-FFF2-40B4-BE49-F238E27FC236}">
                    <a16:creationId xmlns:a16="http://schemas.microsoft.com/office/drawing/2014/main" id="{9E44A009-7534-2475-BAF9-890FC63BB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" y="3801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5" name="Freeform 1515">
                <a:extLst>
                  <a:ext uri="{FF2B5EF4-FFF2-40B4-BE49-F238E27FC236}">
                    <a16:creationId xmlns:a16="http://schemas.microsoft.com/office/drawing/2014/main" id="{923A2243-8C82-66B6-158B-35589CEB2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3807"/>
                <a:ext cx="34" cy="30"/>
              </a:xfrm>
              <a:custGeom>
                <a:avLst/>
                <a:gdLst>
                  <a:gd name="T0" fmla="*/ 17 w 34"/>
                  <a:gd name="T1" fmla="*/ 30 h 30"/>
                  <a:gd name="T2" fmla="*/ 34 w 34"/>
                  <a:gd name="T3" fmla="*/ 0 h 30"/>
                  <a:gd name="T4" fmla="*/ 0 w 34"/>
                  <a:gd name="T5" fmla="*/ 0 h 30"/>
                  <a:gd name="T6" fmla="*/ 17 w 34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30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6" name="Freeform 1516">
                <a:extLst>
                  <a:ext uri="{FF2B5EF4-FFF2-40B4-BE49-F238E27FC236}">
                    <a16:creationId xmlns:a16="http://schemas.microsoft.com/office/drawing/2014/main" id="{A8B652F9-3266-B35C-F0A3-41C9A7739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3801"/>
                <a:ext cx="33" cy="29"/>
              </a:xfrm>
              <a:custGeom>
                <a:avLst/>
                <a:gdLst>
                  <a:gd name="T0" fmla="*/ 16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6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7" name="Freeform 1517">
                <a:extLst>
                  <a:ext uri="{FF2B5EF4-FFF2-40B4-BE49-F238E27FC236}">
                    <a16:creationId xmlns:a16="http://schemas.microsoft.com/office/drawing/2014/main" id="{B0CD9875-70F3-9618-8036-ADB903B12D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6" y="3796"/>
                <a:ext cx="34" cy="30"/>
              </a:xfrm>
              <a:custGeom>
                <a:avLst/>
                <a:gdLst>
                  <a:gd name="T0" fmla="*/ 17 w 34"/>
                  <a:gd name="T1" fmla="*/ 30 h 30"/>
                  <a:gd name="T2" fmla="*/ 34 w 34"/>
                  <a:gd name="T3" fmla="*/ 0 h 30"/>
                  <a:gd name="T4" fmla="*/ 0 w 34"/>
                  <a:gd name="T5" fmla="*/ 0 h 30"/>
                  <a:gd name="T6" fmla="*/ 17 w 34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30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8" name="Freeform 1518">
                <a:extLst>
                  <a:ext uri="{FF2B5EF4-FFF2-40B4-BE49-F238E27FC236}">
                    <a16:creationId xmlns:a16="http://schemas.microsoft.com/office/drawing/2014/main" id="{CB28A91D-752C-3458-EB9A-943A0F8F4C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" y="3803"/>
                <a:ext cx="33" cy="29"/>
              </a:xfrm>
              <a:custGeom>
                <a:avLst/>
                <a:gdLst>
                  <a:gd name="T0" fmla="*/ 16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6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9" name="Freeform 1519">
                <a:extLst>
                  <a:ext uri="{FF2B5EF4-FFF2-40B4-BE49-F238E27FC236}">
                    <a16:creationId xmlns:a16="http://schemas.microsoft.com/office/drawing/2014/main" id="{33EFD403-39DA-9BFA-96D6-933F2F05B7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3" y="3791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0" name="Freeform 1520">
                <a:extLst>
                  <a:ext uri="{FF2B5EF4-FFF2-40B4-BE49-F238E27FC236}">
                    <a16:creationId xmlns:a16="http://schemas.microsoft.com/office/drawing/2014/main" id="{ECB870FA-0CB7-4ADA-980D-408D1770D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6" y="3776"/>
                <a:ext cx="33" cy="29"/>
              </a:xfrm>
              <a:custGeom>
                <a:avLst/>
                <a:gdLst>
                  <a:gd name="T0" fmla="*/ 17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7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1" name="Freeform 1521">
                <a:extLst>
                  <a:ext uri="{FF2B5EF4-FFF2-40B4-BE49-F238E27FC236}">
                    <a16:creationId xmlns:a16="http://schemas.microsoft.com/office/drawing/2014/main" id="{9F628F7D-765A-2900-FE87-0A9EDFD64C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3772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2" name="Freeform 1522">
                <a:extLst>
                  <a:ext uri="{FF2B5EF4-FFF2-40B4-BE49-F238E27FC236}">
                    <a16:creationId xmlns:a16="http://schemas.microsoft.com/office/drawing/2014/main" id="{F6A04557-1CE2-61B2-8159-873515292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7" y="3757"/>
                <a:ext cx="33" cy="30"/>
              </a:xfrm>
              <a:custGeom>
                <a:avLst/>
                <a:gdLst>
                  <a:gd name="T0" fmla="*/ 17 w 33"/>
                  <a:gd name="T1" fmla="*/ 30 h 30"/>
                  <a:gd name="T2" fmla="*/ 33 w 33"/>
                  <a:gd name="T3" fmla="*/ 0 h 30"/>
                  <a:gd name="T4" fmla="*/ 0 w 33"/>
                  <a:gd name="T5" fmla="*/ 0 h 30"/>
                  <a:gd name="T6" fmla="*/ 17 w 33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7" y="30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3" name="Freeform 1523">
                <a:extLst>
                  <a:ext uri="{FF2B5EF4-FFF2-40B4-BE49-F238E27FC236}">
                    <a16:creationId xmlns:a16="http://schemas.microsoft.com/office/drawing/2014/main" id="{4DE97568-8C0F-6157-2A2D-A7ACF8EF8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3743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4" name="Freeform 1524">
                <a:extLst>
                  <a:ext uri="{FF2B5EF4-FFF2-40B4-BE49-F238E27FC236}">
                    <a16:creationId xmlns:a16="http://schemas.microsoft.com/office/drawing/2014/main" id="{FF7FFCFF-0084-97A4-4C57-BDDFA8F42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3718"/>
                <a:ext cx="33" cy="29"/>
              </a:xfrm>
              <a:custGeom>
                <a:avLst/>
                <a:gdLst>
                  <a:gd name="T0" fmla="*/ 17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7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5" name="Freeform 1525">
                <a:extLst>
                  <a:ext uri="{FF2B5EF4-FFF2-40B4-BE49-F238E27FC236}">
                    <a16:creationId xmlns:a16="http://schemas.microsoft.com/office/drawing/2014/main" id="{6BF69CCE-4207-9D82-91C6-AED30C7DC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3666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6" name="Freeform 1526">
                <a:extLst>
                  <a:ext uri="{FF2B5EF4-FFF2-40B4-BE49-F238E27FC236}">
                    <a16:creationId xmlns:a16="http://schemas.microsoft.com/office/drawing/2014/main" id="{391A4DD2-470F-7178-87FA-8182027E1D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3613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7" name="Freeform 1527">
                <a:extLst>
                  <a:ext uri="{FF2B5EF4-FFF2-40B4-BE49-F238E27FC236}">
                    <a16:creationId xmlns:a16="http://schemas.microsoft.com/office/drawing/2014/main" id="{A0F70B4A-D130-CC95-707A-F9F1E0EB07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3568"/>
                <a:ext cx="34" cy="30"/>
              </a:xfrm>
              <a:custGeom>
                <a:avLst/>
                <a:gdLst>
                  <a:gd name="T0" fmla="*/ 17 w 34"/>
                  <a:gd name="T1" fmla="*/ 30 h 30"/>
                  <a:gd name="T2" fmla="*/ 34 w 34"/>
                  <a:gd name="T3" fmla="*/ 0 h 30"/>
                  <a:gd name="T4" fmla="*/ 0 w 34"/>
                  <a:gd name="T5" fmla="*/ 0 h 30"/>
                  <a:gd name="T6" fmla="*/ 17 w 34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30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8" name="Freeform 1528">
                <a:extLst>
                  <a:ext uri="{FF2B5EF4-FFF2-40B4-BE49-F238E27FC236}">
                    <a16:creationId xmlns:a16="http://schemas.microsoft.com/office/drawing/2014/main" id="{BD036722-666D-FFBE-7CCB-36804E010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3484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9" name="Freeform 1529">
                <a:extLst>
                  <a:ext uri="{FF2B5EF4-FFF2-40B4-BE49-F238E27FC236}">
                    <a16:creationId xmlns:a16="http://schemas.microsoft.com/office/drawing/2014/main" id="{6577C28B-F757-98E7-9243-8B18741702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8" y="3388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0" name="Freeform 1530">
                <a:extLst>
                  <a:ext uri="{FF2B5EF4-FFF2-40B4-BE49-F238E27FC236}">
                    <a16:creationId xmlns:a16="http://schemas.microsoft.com/office/drawing/2014/main" id="{4102130F-902A-B1F4-4BC7-A6E3E9793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3249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1" name="Freeform 1531">
                <a:extLst>
                  <a:ext uri="{FF2B5EF4-FFF2-40B4-BE49-F238E27FC236}">
                    <a16:creationId xmlns:a16="http://schemas.microsoft.com/office/drawing/2014/main" id="{CB904410-15DA-F723-DF21-91799A9D1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9" y="3091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2" name="Freeform 1532">
                <a:extLst>
                  <a:ext uri="{FF2B5EF4-FFF2-40B4-BE49-F238E27FC236}">
                    <a16:creationId xmlns:a16="http://schemas.microsoft.com/office/drawing/2014/main" id="{43332C8B-E907-CCB5-099B-CE3144848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7" y="2875"/>
                <a:ext cx="34" cy="30"/>
              </a:xfrm>
              <a:custGeom>
                <a:avLst/>
                <a:gdLst>
                  <a:gd name="T0" fmla="*/ 17 w 34"/>
                  <a:gd name="T1" fmla="*/ 30 h 30"/>
                  <a:gd name="T2" fmla="*/ 34 w 34"/>
                  <a:gd name="T3" fmla="*/ 0 h 30"/>
                  <a:gd name="T4" fmla="*/ 0 w 34"/>
                  <a:gd name="T5" fmla="*/ 0 h 30"/>
                  <a:gd name="T6" fmla="*/ 17 w 34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30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3" name="Line 1533">
                <a:extLst>
                  <a:ext uri="{FF2B5EF4-FFF2-40B4-BE49-F238E27FC236}">
                    <a16:creationId xmlns:a16="http://schemas.microsoft.com/office/drawing/2014/main" id="{B0A91E59-9335-C1D9-E41B-A349A13BC6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0" y="3814"/>
                <a:ext cx="19" cy="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4" name="Line 1534">
                <a:extLst>
                  <a:ext uri="{FF2B5EF4-FFF2-40B4-BE49-F238E27FC236}">
                    <a16:creationId xmlns:a16="http://schemas.microsoft.com/office/drawing/2014/main" id="{BACEB8FE-F671-373D-4DE2-1E7F594259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99" y="3819"/>
                <a:ext cx="3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5" name="Line 1535">
                <a:extLst>
                  <a:ext uri="{FF2B5EF4-FFF2-40B4-BE49-F238E27FC236}">
                    <a16:creationId xmlns:a16="http://schemas.microsoft.com/office/drawing/2014/main" id="{25B6F9D8-604F-6E5D-2FC5-ABE2D993AC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5" y="3824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6" name="Line 1536">
                <a:extLst>
                  <a:ext uri="{FF2B5EF4-FFF2-40B4-BE49-F238E27FC236}">
                    <a16:creationId xmlns:a16="http://schemas.microsoft.com/office/drawing/2014/main" id="{9111C280-88B3-9645-2F96-84DC3F6998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31" y="3822"/>
                <a:ext cx="17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7" name="Line 1537">
                <a:extLst>
                  <a:ext uri="{FF2B5EF4-FFF2-40B4-BE49-F238E27FC236}">
                    <a16:creationId xmlns:a16="http://schemas.microsoft.com/office/drawing/2014/main" id="{653AE0B3-17D1-6900-F02A-3FD5A53E1B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2" y="3819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8" name="Line 1538">
                <a:extLst>
                  <a:ext uri="{FF2B5EF4-FFF2-40B4-BE49-F238E27FC236}">
                    <a16:creationId xmlns:a16="http://schemas.microsoft.com/office/drawing/2014/main" id="{68FBA626-A17E-067E-1958-42B04C4355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8" y="3812"/>
                <a:ext cx="23" cy="4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9" name="Line 1539">
                <a:extLst>
                  <a:ext uri="{FF2B5EF4-FFF2-40B4-BE49-F238E27FC236}">
                    <a16:creationId xmlns:a16="http://schemas.microsoft.com/office/drawing/2014/main" id="{BC46AE7B-67A6-C48D-2CD4-6A418B553A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1" y="3812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0" name="Line 1540">
                <a:extLst>
                  <a:ext uri="{FF2B5EF4-FFF2-40B4-BE49-F238E27FC236}">
                    <a16:creationId xmlns:a16="http://schemas.microsoft.com/office/drawing/2014/main" id="{F261065C-440B-0DE2-A320-98579B38E8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65" y="3812"/>
                <a:ext cx="14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1" name="Line 1541">
                <a:extLst>
                  <a:ext uri="{FF2B5EF4-FFF2-40B4-BE49-F238E27FC236}">
                    <a16:creationId xmlns:a16="http://schemas.microsoft.com/office/drawing/2014/main" id="{DAE66C2C-A22B-92FB-EAA6-139DC52A62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79" y="3811"/>
                <a:ext cx="9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2" name="Line 1542">
                <a:extLst>
                  <a:ext uri="{FF2B5EF4-FFF2-40B4-BE49-F238E27FC236}">
                    <a16:creationId xmlns:a16="http://schemas.microsoft.com/office/drawing/2014/main" id="{D0C2F1F5-8EEB-D645-AB62-78A5B6A275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11" y="3807"/>
                <a:ext cx="1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3" name="Line 1543">
                <a:extLst>
                  <a:ext uri="{FF2B5EF4-FFF2-40B4-BE49-F238E27FC236}">
                    <a16:creationId xmlns:a16="http://schemas.microsoft.com/office/drawing/2014/main" id="{F2DF16AB-337D-9237-4B97-4414685BD2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12" y="3807"/>
                <a:ext cx="21" cy="8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4" name="Line 1544">
                <a:extLst>
                  <a:ext uri="{FF2B5EF4-FFF2-40B4-BE49-F238E27FC236}">
                    <a16:creationId xmlns:a16="http://schemas.microsoft.com/office/drawing/2014/main" id="{8C64A5F5-D7A9-9533-FF0B-E1F8FE2607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6" y="3822"/>
                <a:ext cx="23" cy="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5" name="Line 1545">
                <a:extLst>
                  <a:ext uri="{FF2B5EF4-FFF2-40B4-BE49-F238E27FC236}">
                    <a16:creationId xmlns:a16="http://schemas.microsoft.com/office/drawing/2014/main" id="{AD77AA5F-3659-7701-844C-A4ADF280F2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02" y="3819"/>
                <a:ext cx="19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6" name="Line 1546">
                <a:extLst>
                  <a:ext uri="{FF2B5EF4-FFF2-40B4-BE49-F238E27FC236}">
                    <a16:creationId xmlns:a16="http://schemas.microsoft.com/office/drawing/2014/main" id="{5F46CFC0-F8C8-3639-EB53-328B8D4919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21" y="3819"/>
                <a:ext cx="4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7" name="Line 1547">
                <a:extLst>
                  <a:ext uri="{FF2B5EF4-FFF2-40B4-BE49-F238E27FC236}">
                    <a16:creationId xmlns:a16="http://schemas.microsoft.com/office/drawing/2014/main" id="{28FB818C-C7A4-D64C-CD7D-FA8C5BFC0C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49" y="3822"/>
                <a:ext cx="5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8" name="Line 1548">
                <a:extLst>
                  <a:ext uri="{FF2B5EF4-FFF2-40B4-BE49-F238E27FC236}">
                    <a16:creationId xmlns:a16="http://schemas.microsoft.com/office/drawing/2014/main" id="{0EFD32D5-7D75-DEC6-3A92-761857B5E6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54" y="3823"/>
                <a:ext cx="17" cy="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9" name="Line 1549">
                <a:extLst>
                  <a:ext uri="{FF2B5EF4-FFF2-40B4-BE49-F238E27FC236}">
                    <a16:creationId xmlns:a16="http://schemas.microsoft.com/office/drawing/2014/main" id="{5E469E89-2330-D990-81D8-0A298D8CDC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94" y="3830"/>
                <a:ext cx="23" cy="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0" name="Line 1550">
                <a:extLst>
                  <a:ext uri="{FF2B5EF4-FFF2-40B4-BE49-F238E27FC236}">
                    <a16:creationId xmlns:a16="http://schemas.microsoft.com/office/drawing/2014/main" id="{E1086FA0-4A01-0024-E131-9BBABBEAEA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39" y="3814"/>
                <a:ext cx="22" cy="8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1" name="Line 1551">
                <a:extLst>
                  <a:ext uri="{FF2B5EF4-FFF2-40B4-BE49-F238E27FC236}">
                    <a16:creationId xmlns:a16="http://schemas.microsoft.com/office/drawing/2014/main" id="{5F5E8A77-0535-7B0E-1BC3-64C7B635BB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84" y="3815"/>
                <a:ext cx="17" cy="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2" name="Line 1552">
                <a:extLst>
                  <a:ext uri="{FF2B5EF4-FFF2-40B4-BE49-F238E27FC236}">
                    <a16:creationId xmlns:a16="http://schemas.microsoft.com/office/drawing/2014/main" id="{6D2F2425-CCFE-1005-AFFF-52894FB4E9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01" y="3817"/>
                <a:ext cx="6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3" name="Line 1553">
                <a:extLst>
                  <a:ext uri="{FF2B5EF4-FFF2-40B4-BE49-F238E27FC236}">
                    <a16:creationId xmlns:a16="http://schemas.microsoft.com/office/drawing/2014/main" id="{DBC23855-8BB7-F252-1769-2528AD57B7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31" y="3817"/>
                <a:ext cx="3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4" name="Line 1554">
                <a:extLst>
                  <a:ext uri="{FF2B5EF4-FFF2-40B4-BE49-F238E27FC236}">
                    <a16:creationId xmlns:a16="http://schemas.microsoft.com/office/drawing/2014/main" id="{B0487C05-A7EC-1D54-7757-C13E432AC9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34" y="3817"/>
                <a:ext cx="20" cy="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5" name="Line 1555">
                <a:extLst>
                  <a:ext uri="{FF2B5EF4-FFF2-40B4-BE49-F238E27FC236}">
                    <a16:creationId xmlns:a16="http://schemas.microsoft.com/office/drawing/2014/main" id="{74F7E292-F18C-4160-EA5B-4DCD0F3290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76" y="3822"/>
                <a:ext cx="24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6" name="Line 1556">
                <a:extLst>
                  <a:ext uri="{FF2B5EF4-FFF2-40B4-BE49-F238E27FC236}">
                    <a16:creationId xmlns:a16="http://schemas.microsoft.com/office/drawing/2014/main" id="{FF3BF8E0-F18D-7212-18E7-9E2D97AC79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22" y="3827"/>
                <a:ext cx="16" cy="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7" name="Line 1557">
                <a:extLst>
                  <a:ext uri="{FF2B5EF4-FFF2-40B4-BE49-F238E27FC236}">
                    <a16:creationId xmlns:a16="http://schemas.microsoft.com/office/drawing/2014/main" id="{E90EEE2D-AD60-2E18-53DB-41D6A24CCB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38" y="3828"/>
                <a:ext cx="6" cy="4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8" name="Line 1558">
                <a:extLst>
                  <a:ext uri="{FF2B5EF4-FFF2-40B4-BE49-F238E27FC236}">
                    <a16:creationId xmlns:a16="http://schemas.microsoft.com/office/drawing/2014/main" id="{394823F2-0AEB-0176-9787-429ACF0B9E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62" y="3804"/>
                <a:ext cx="14" cy="1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9" name="Line 1559">
                <a:extLst>
                  <a:ext uri="{FF2B5EF4-FFF2-40B4-BE49-F238E27FC236}">
                    <a16:creationId xmlns:a16="http://schemas.microsoft.com/office/drawing/2014/main" id="{F323E0FE-6A1F-7691-C711-A031DAFC2A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76" y="3804"/>
                <a:ext cx="5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0" name="Line 1560">
                <a:extLst>
                  <a:ext uri="{FF2B5EF4-FFF2-40B4-BE49-F238E27FC236}">
                    <a16:creationId xmlns:a16="http://schemas.microsoft.com/office/drawing/2014/main" id="{94CA0366-3A0F-E0D8-3F14-E9EE4BBE99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00" y="3822"/>
                <a:ext cx="6" cy="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1" name="Line 1561">
                <a:extLst>
                  <a:ext uri="{FF2B5EF4-FFF2-40B4-BE49-F238E27FC236}">
                    <a16:creationId xmlns:a16="http://schemas.microsoft.com/office/drawing/2014/main" id="{41653708-5C5B-F24B-722D-CD9052A345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06" y="3827"/>
                <a:ext cx="16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2" name="Line 1562">
                <a:extLst>
                  <a:ext uri="{FF2B5EF4-FFF2-40B4-BE49-F238E27FC236}">
                    <a16:creationId xmlns:a16="http://schemas.microsoft.com/office/drawing/2014/main" id="{5C5500FB-8CEB-BEA1-2ABC-C419B43014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45" y="3830"/>
                <a:ext cx="2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3" name="Line 1563">
                <a:extLst>
                  <a:ext uri="{FF2B5EF4-FFF2-40B4-BE49-F238E27FC236}">
                    <a16:creationId xmlns:a16="http://schemas.microsoft.com/office/drawing/2014/main" id="{49DE6F2F-5CB3-473E-BE23-5BFB4D5EE6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47" y="3822"/>
                <a:ext cx="20" cy="8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4" name="Line 1564">
                <a:extLst>
                  <a:ext uri="{FF2B5EF4-FFF2-40B4-BE49-F238E27FC236}">
                    <a16:creationId xmlns:a16="http://schemas.microsoft.com/office/drawing/2014/main" id="{AFED3D7F-A623-5962-BCEF-666E62BE39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9" y="3816"/>
                <a:ext cx="21" cy="9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5" name="Line 1565">
                <a:extLst>
                  <a:ext uri="{FF2B5EF4-FFF2-40B4-BE49-F238E27FC236}">
                    <a16:creationId xmlns:a16="http://schemas.microsoft.com/office/drawing/2014/main" id="{8F6CB88F-8EC8-3E41-901F-09A205B013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1" y="3816"/>
                <a:ext cx="21" cy="1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6" name="Line 1566">
                <a:extLst>
                  <a:ext uri="{FF2B5EF4-FFF2-40B4-BE49-F238E27FC236}">
                    <a16:creationId xmlns:a16="http://schemas.microsoft.com/office/drawing/2014/main" id="{7EDC9B45-D6C2-7C62-9884-2FE2BAE393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4" y="3819"/>
                <a:ext cx="21" cy="6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7" name="Line 1567">
                <a:extLst>
                  <a:ext uri="{FF2B5EF4-FFF2-40B4-BE49-F238E27FC236}">
                    <a16:creationId xmlns:a16="http://schemas.microsoft.com/office/drawing/2014/main" id="{1A6BBCD7-0BB2-FF6D-F5E2-B37EE00DBF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95" y="3824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8" name="Line 1568">
                <a:extLst>
                  <a:ext uri="{FF2B5EF4-FFF2-40B4-BE49-F238E27FC236}">
                    <a16:creationId xmlns:a16="http://schemas.microsoft.com/office/drawing/2014/main" id="{CB127967-E95F-4FE7-50BF-063308F1B0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19" y="3810"/>
                <a:ext cx="14" cy="6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9" name="Line 1569">
                <a:extLst>
                  <a:ext uri="{FF2B5EF4-FFF2-40B4-BE49-F238E27FC236}">
                    <a16:creationId xmlns:a16="http://schemas.microsoft.com/office/drawing/2014/main" id="{516AF3F3-83ED-FAD7-DA7E-27B42196E2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33" y="3810"/>
                <a:ext cx="8" cy="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0" name="Line 1570">
                <a:extLst>
                  <a:ext uri="{FF2B5EF4-FFF2-40B4-BE49-F238E27FC236}">
                    <a16:creationId xmlns:a16="http://schemas.microsoft.com/office/drawing/2014/main" id="{27B2258D-33DC-B3B8-3153-35ED789CC9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64" y="3818"/>
                <a:ext cx="10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1" name="Line 1571">
                <a:extLst>
                  <a:ext uri="{FF2B5EF4-FFF2-40B4-BE49-F238E27FC236}">
                    <a16:creationId xmlns:a16="http://schemas.microsoft.com/office/drawing/2014/main" id="{B260A624-3C9B-20EF-51C1-BBC6EED0CA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74" y="3821"/>
                <a:ext cx="13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2" name="Line 1572">
                <a:extLst>
                  <a:ext uri="{FF2B5EF4-FFF2-40B4-BE49-F238E27FC236}">
                    <a16:creationId xmlns:a16="http://schemas.microsoft.com/office/drawing/2014/main" id="{1A532A30-2650-1AD5-D5B1-6C100102BF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10" y="3820"/>
                <a:ext cx="24" cy="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3" name="Line 1573">
                <a:extLst>
                  <a:ext uri="{FF2B5EF4-FFF2-40B4-BE49-F238E27FC236}">
                    <a16:creationId xmlns:a16="http://schemas.microsoft.com/office/drawing/2014/main" id="{8C1D2242-0D4F-9851-1459-FD09C33F87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57" y="3821"/>
                <a:ext cx="18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4" name="Line 1574">
                <a:extLst>
                  <a:ext uri="{FF2B5EF4-FFF2-40B4-BE49-F238E27FC236}">
                    <a16:creationId xmlns:a16="http://schemas.microsoft.com/office/drawing/2014/main" id="{301E11DA-573C-D61D-96D4-0D09A62B75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5" y="3824"/>
                <a:ext cx="5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5" name="Line 1575">
                <a:extLst>
                  <a:ext uri="{FF2B5EF4-FFF2-40B4-BE49-F238E27FC236}">
                    <a16:creationId xmlns:a16="http://schemas.microsoft.com/office/drawing/2014/main" id="{8F2F50E4-00AB-B106-0A07-7110C10C20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04" y="3824"/>
                <a:ext cx="1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6" name="Line 1576">
                <a:extLst>
                  <a:ext uri="{FF2B5EF4-FFF2-40B4-BE49-F238E27FC236}">
                    <a16:creationId xmlns:a16="http://schemas.microsoft.com/office/drawing/2014/main" id="{0144E57D-0CFC-ACA6-CF2F-E5370D61D5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14" y="3820"/>
                <a:ext cx="12" cy="4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7" name="Line 1577">
                <a:extLst>
                  <a:ext uri="{FF2B5EF4-FFF2-40B4-BE49-F238E27FC236}">
                    <a16:creationId xmlns:a16="http://schemas.microsoft.com/office/drawing/2014/main" id="{6D0B6F32-FBB3-9500-73EA-3FEA1C11BF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49" y="3812"/>
                <a:ext cx="5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8" name="Line 1578">
                <a:extLst>
                  <a:ext uri="{FF2B5EF4-FFF2-40B4-BE49-F238E27FC236}">
                    <a16:creationId xmlns:a16="http://schemas.microsoft.com/office/drawing/2014/main" id="{C33C688B-DF41-8EEE-8124-9736531D0A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54" y="3811"/>
                <a:ext cx="18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9" name="Line 1579">
                <a:extLst>
                  <a:ext uri="{FF2B5EF4-FFF2-40B4-BE49-F238E27FC236}">
                    <a16:creationId xmlns:a16="http://schemas.microsoft.com/office/drawing/2014/main" id="{D5989E31-ABEE-AF74-F64D-370FBC165A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96" y="3811"/>
                <a:ext cx="23" cy="6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0" name="Line 1580">
                <a:extLst>
                  <a:ext uri="{FF2B5EF4-FFF2-40B4-BE49-F238E27FC236}">
                    <a16:creationId xmlns:a16="http://schemas.microsoft.com/office/drawing/2014/main" id="{F02C20CA-6FE0-8AE2-C300-15A545B3B3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42" y="3817"/>
                <a:ext cx="22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1" name="Line 1581">
                <a:extLst>
                  <a:ext uri="{FF2B5EF4-FFF2-40B4-BE49-F238E27FC236}">
                    <a16:creationId xmlns:a16="http://schemas.microsoft.com/office/drawing/2014/main" id="{B264A4E7-F48D-23CE-8EFA-83807132B2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64" y="3817"/>
                <a:ext cx="1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2" name="Line 1582">
                <a:extLst>
                  <a:ext uri="{FF2B5EF4-FFF2-40B4-BE49-F238E27FC236}">
                    <a16:creationId xmlns:a16="http://schemas.microsoft.com/office/drawing/2014/main" id="{0774BBBE-FD85-E41D-F94F-8CCFA6CF55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89" y="3817"/>
                <a:ext cx="13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3" name="Line 1583">
                <a:extLst>
                  <a:ext uri="{FF2B5EF4-FFF2-40B4-BE49-F238E27FC236}">
                    <a16:creationId xmlns:a16="http://schemas.microsoft.com/office/drawing/2014/main" id="{47BC6739-DF91-7A4B-4E01-245F849F45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02" y="3813"/>
                <a:ext cx="0" cy="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4" name="Line 1584">
                <a:extLst>
                  <a:ext uri="{FF2B5EF4-FFF2-40B4-BE49-F238E27FC236}">
                    <a16:creationId xmlns:a16="http://schemas.microsoft.com/office/drawing/2014/main" id="{6009161F-F2AA-02F9-19C8-DC36FD4C50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02" y="3813"/>
                <a:ext cx="4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5" name="Line 1585">
                <a:extLst>
                  <a:ext uri="{FF2B5EF4-FFF2-40B4-BE49-F238E27FC236}">
                    <a16:creationId xmlns:a16="http://schemas.microsoft.com/office/drawing/2014/main" id="{2DC2D545-D4A5-84B0-F64F-4F4BCADDE0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30" y="3816"/>
                <a:ext cx="23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6" name="Line 1586">
                <a:extLst>
                  <a:ext uri="{FF2B5EF4-FFF2-40B4-BE49-F238E27FC236}">
                    <a16:creationId xmlns:a16="http://schemas.microsoft.com/office/drawing/2014/main" id="{50170BCA-9C0E-7E63-5F24-E26F75620A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76" y="3822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7" name="Line 1587">
                <a:extLst>
                  <a:ext uri="{FF2B5EF4-FFF2-40B4-BE49-F238E27FC236}">
                    <a16:creationId xmlns:a16="http://schemas.microsoft.com/office/drawing/2014/main" id="{B7979409-4497-7141-66C7-53051CD44C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22" y="3808"/>
                <a:ext cx="22" cy="9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8" name="Line 1588">
                <a:extLst>
                  <a:ext uri="{FF2B5EF4-FFF2-40B4-BE49-F238E27FC236}">
                    <a16:creationId xmlns:a16="http://schemas.microsoft.com/office/drawing/2014/main" id="{F619FD53-612B-C123-035F-45B8FC0174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65" y="3819"/>
                <a:ext cx="17" cy="9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9" name="Line 1589">
                <a:extLst>
                  <a:ext uri="{FF2B5EF4-FFF2-40B4-BE49-F238E27FC236}">
                    <a16:creationId xmlns:a16="http://schemas.microsoft.com/office/drawing/2014/main" id="{5AB545F1-7227-621C-EF51-05578FBF21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82" y="3827"/>
                <a:ext cx="4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0" name="Line 1590">
                <a:extLst>
                  <a:ext uri="{FF2B5EF4-FFF2-40B4-BE49-F238E27FC236}">
                    <a16:creationId xmlns:a16="http://schemas.microsoft.com/office/drawing/2014/main" id="{987A42BD-1D31-E85F-7F2D-AB2288E7C6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07" y="3814"/>
                <a:ext cx="8" cy="4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1" name="Line 1591">
                <a:extLst>
                  <a:ext uri="{FF2B5EF4-FFF2-40B4-BE49-F238E27FC236}">
                    <a16:creationId xmlns:a16="http://schemas.microsoft.com/office/drawing/2014/main" id="{86E84B13-3527-519E-3E72-EE55C28ABA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15" y="3813"/>
                <a:ext cx="15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2" name="Line 1592">
                <a:extLst>
                  <a:ext uri="{FF2B5EF4-FFF2-40B4-BE49-F238E27FC236}">
                    <a16:creationId xmlns:a16="http://schemas.microsoft.com/office/drawing/2014/main" id="{35878043-1A3B-1284-3B02-C4C2DC1EE6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53" y="3811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3" name="Line 1593">
                <a:extLst>
                  <a:ext uri="{FF2B5EF4-FFF2-40B4-BE49-F238E27FC236}">
                    <a16:creationId xmlns:a16="http://schemas.microsoft.com/office/drawing/2014/main" id="{369B5090-564A-26FA-DE5B-C42A26896B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53" y="3804"/>
                <a:ext cx="23" cy="7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4" name="Line 1594">
                <a:extLst>
                  <a:ext uri="{FF2B5EF4-FFF2-40B4-BE49-F238E27FC236}">
                    <a16:creationId xmlns:a16="http://schemas.microsoft.com/office/drawing/2014/main" id="{D1F3935B-0380-6738-66E8-6596FA6B29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99" y="3802"/>
                <a:ext cx="23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5" name="Line 1595">
                <a:extLst>
                  <a:ext uri="{FF2B5EF4-FFF2-40B4-BE49-F238E27FC236}">
                    <a16:creationId xmlns:a16="http://schemas.microsoft.com/office/drawing/2014/main" id="{90373D29-029F-C149-2672-0BA16EAFB7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45" y="3803"/>
                <a:ext cx="12" cy="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6" name="Line 1596">
                <a:extLst>
                  <a:ext uri="{FF2B5EF4-FFF2-40B4-BE49-F238E27FC236}">
                    <a16:creationId xmlns:a16="http://schemas.microsoft.com/office/drawing/2014/main" id="{4DDC5991-C0E1-C302-71A9-77E2A0A0FC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57" y="3796"/>
                <a:ext cx="10" cy="7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7" name="Line 1597">
                <a:extLst>
                  <a:ext uri="{FF2B5EF4-FFF2-40B4-BE49-F238E27FC236}">
                    <a16:creationId xmlns:a16="http://schemas.microsoft.com/office/drawing/2014/main" id="{60E9ACF3-CF0C-E667-D672-F66E9B4812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86" y="3777"/>
                <a:ext cx="10" cy="6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8" name="Line 1598">
                <a:extLst>
                  <a:ext uri="{FF2B5EF4-FFF2-40B4-BE49-F238E27FC236}">
                    <a16:creationId xmlns:a16="http://schemas.microsoft.com/office/drawing/2014/main" id="{B7BE8218-3C3E-124E-E844-FAA77C9B68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96" y="3777"/>
                <a:ext cx="12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9" name="Line 1599">
                <a:extLst>
                  <a:ext uri="{FF2B5EF4-FFF2-40B4-BE49-F238E27FC236}">
                    <a16:creationId xmlns:a16="http://schemas.microsoft.com/office/drawing/2014/main" id="{27798B79-E518-3CD6-2916-AEB274363E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31" y="3777"/>
                <a:ext cx="3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0" name="Line 1600">
                <a:extLst>
                  <a:ext uri="{FF2B5EF4-FFF2-40B4-BE49-F238E27FC236}">
                    <a16:creationId xmlns:a16="http://schemas.microsoft.com/office/drawing/2014/main" id="{5960BE25-227D-01E3-A614-F3E5037FCB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34" y="3769"/>
                <a:ext cx="19" cy="8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1" name="Line 1601">
                <a:extLst>
                  <a:ext uri="{FF2B5EF4-FFF2-40B4-BE49-F238E27FC236}">
                    <a16:creationId xmlns:a16="http://schemas.microsoft.com/office/drawing/2014/main" id="{D329AA78-662F-7B08-E09F-CC389A76AC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74" y="3745"/>
                <a:ext cx="19" cy="1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2" name="Line 1602">
                <a:extLst>
                  <a:ext uri="{FF2B5EF4-FFF2-40B4-BE49-F238E27FC236}">
                    <a16:creationId xmlns:a16="http://schemas.microsoft.com/office/drawing/2014/main" id="{337C37F4-0524-7D66-31B7-A1C5460F8D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10" y="3711"/>
                <a:ext cx="15" cy="18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3" name="Line 1603">
                <a:extLst>
                  <a:ext uri="{FF2B5EF4-FFF2-40B4-BE49-F238E27FC236}">
                    <a16:creationId xmlns:a16="http://schemas.microsoft.com/office/drawing/2014/main" id="{B23457D1-A1BB-8C0E-3E02-A91891A17B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40" y="3690"/>
                <a:ext cx="3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4" name="Line 1604">
                <a:extLst>
                  <a:ext uri="{FF2B5EF4-FFF2-40B4-BE49-F238E27FC236}">
                    <a16:creationId xmlns:a16="http://schemas.microsoft.com/office/drawing/2014/main" id="{E7D2FC29-F3F1-D806-ACCC-10C30AB1A5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43" y="3675"/>
                <a:ext cx="12" cy="1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5" name="Line 1605">
                <a:extLst>
                  <a:ext uri="{FF2B5EF4-FFF2-40B4-BE49-F238E27FC236}">
                    <a16:creationId xmlns:a16="http://schemas.microsoft.com/office/drawing/2014/main" id="{47FE02A0-1974-CAA0-5CF5-3BBCAF6B39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69" y="3640"/>
                <a:ext cx="12" cy="16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6" name="Line 1606">
                <a:extLst>
                  <a:ext uri="{FF2B5EF4-FFF2-40B4-BE49-F238E27FC236}">
                    <a16:creationId xmlns:a16="http://schemas.microsoft.com/office/drawing/2014/main" id="{B8ED0713-D5B0-1C4B-3AC4-FB84E372E7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81" y="3637"/>
                <a:ext cx="2" cy="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7" name="Line 1607">
                <a:extLst>
                  <a:ext uri="{FF2B5EF4-FFF2-40B4-BE49-F238E27FC236}">
                    <a16:creationId xmlns:a16="http://schemas.microsoft.com/office/drawing/2014/main" id="{F6EBF09E-9D79-76A7-AE9B-D139365539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96" y="3599"/>
                <a:ext cx="14" cy="19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8" name="Line 1608">
                <a:extLst>
                  <a:ext uri="{FF2B5EF4-FFF2-40B4-BE49-F238E27FC236}">
                    <a16:creationId xmlns:a16="http://schemas.microsoft.com/office/drawing/2014/main" id="{5DBE9104-A2FC-7E21-0BD4-DD68578285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21" y="3557"/>
                <a:ext cx="10" cy="2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9" name="Line 1609">
                <a:extLst>
                  <a:ext uri="{FF2B5EF4-FFF2-40B4-BE49-F238E27FC236}">
                    <a16:creationId xmlns:a16="http://schemas.microsoft.com/office/drawing/2014/main" id="{CBBB9849-F53F-DF02-F12B-453865BCBF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41" y="3514"/>
                <a:ext cx="11" cy="2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0" name="Line 1610">
                <a:extLst>
                  <a:ext uri="{FF2B5EF4-FFF2-40B4-BE49-F238E27FC236}">
                    <a16:creationId xmlns:a16="http://schemas.microsoft.com/office/drawing/2014/main" id="{19F230C2-EBAA-95B3-A079-863BD78F48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62" y="3473"/>
                <a:ext cx="11" cy="2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1" name="Line 1611">
                <a:extLst>
                  <a:ext uri="{FF2B5EF4-FFF2-40B4-BE49-F238E27FC236}">
                    <a16:creationId xmlns:a16="http://schemas.microsoft.com/office/drawing/2014/main" id="{2D82F7C9-CC8E-ABD8-9D24-B224423F3D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84" y="3444"/>
                <a:ext cx="4" cy="8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9" name="Group 1813">
              <a:extLst>
                <a:ext uri="{FF2B5EF4-FFF2-40B4-BE49-F238E27FC236}">
                  <a16:creationId xmlns:a16="http://schemas.microsoft.com/office/drawing/2014/main" id="{0FE1423E-A965-281C-EA08-5F3793C473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3" y="2921"/>
              <a:ext cx="2156" cy="941"/>
              <a:chOff x="5363" y="2921"/>
              <a:chExt cx="2156" cy="941"/>
            </a:xfrm>
          </p:grpSpPr>
          <p:sp>
            <p:nvSpPr>
              <p:cNvPr id="262" name="Line 1613">
                <a:extLst>
                  <a:ext uri="{FF2B5EF4-FFF2-40B4-BE49-F238E27FC236}">
                    <a16:creationId xmlns:a16="http://schemas.microsoft.com/office/drawing/2014/main" id="{AC13F296-8326-FD42-D19F-C77BAB9D80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88" y="3429"/>
                <a:ext cx="4" cy="1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3" name="Line 1614">
                <a:extLst>
                  <a:ext uri="{FF2B5EF4-FFF2-40B4-BE49-F238E27FC236}">
                    <a16:creationId xmlns:a16="http://schemas.microsoft.com/office/drawing/2014/main" id="{BD02EEAD-FF07-4E66-2115-E4ED37651D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97" y="3384"/>
                <a:ext cx="6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4" name="Line 1615">
                <a:extLst>
                  <a:ext uri="{FF2B5EF4-FFF2-40B4-BE49-F238E27FC236}">
                    <a16:creationId xmlns:a16="http://schemas.microsoft.com/office/drawing/2014/main" id="{906F3890-EA51-0312-2DCD-A617480778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09" y="3338"/>
                <a:ext cx="6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5" name="Line 1616">
                <a:extLst>
                  <a:ext uri="{FF2B5EF4-FFF2-40B4-BE49-F238E27FC236}">
                    <a16:creationId xmlns:a16="http://schemas.microsoft.com/office/drawing/2014/main" id="{6B3A1CD2-7CCC-5C2E-A22E-25BAC9AB91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21" y="3295"/>
                <a:ext cx="5" cy="21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6" name="Line 1617">
                <a:extLst>
                  <a:ext uri="{FF2B5EF4-FFF2-40B4-BE49-F238E27FC236}">
                    <a16:creationId xmlns:a16="http://schemas.microsoft.com/office/drawing/2014/main" id="{397A0153-073F-EDCC-FCBD-ADBC47C27F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26" y="3293"/>
                <a:ext cx="1" cy="2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7" name="Line 1618">
                <a:extLst>
                  <a:ext uri="{FF2B5EF4-FFF2-40B4-BE49-F238E27FC236}">
                    <a16:creationId xmlns:a16="http://schemas.microsoft.com/office/drawing/2014/main" id="{8DF51242-4549-E0AE-AEDF-DE4BA57DC5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32" y="3247"/>
                <a:ext cx="6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8" name="Line 1619">
                <a:extLst>
                  <a:ext uri="{FF2B5EF4-FFF2-40B4-BE49-F238E27FC236}">
                    <a16:creationId xmlns:a16="http://schemas.microsoft.com/office/drawing/2014/main" id="{83306D3D-D705-4BA5-B5BA-AA7F1C3CC9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44" y="3202"/>
                <a:ext cx="6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9" name="Line 1620">
                <a:extLst>
                  <a:ext uri="{FF2B5EF4-FFF2-40B4-BE49-F238E27FC236}">
                    <a16:creationId xmlns:a16="http://schemas.microsoft.com/office/drawing/2014/main" id="{5D8CD40D-487D-9B80-225D-C0592AD079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56" y="3156"/>
                <a:ext cx="6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0" name="Line 1621">
                <a:extLst>
                  <a:ext uri="{FF2B5EF4-FFF2-40B4-BE49-F238E27FC236}">
                    <a16:creationId xmlns:a16="http://schemas.microsoft.com/office/drawing/2014/main" id="{9D77F850-A29F-FD58-37B1-B210738741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67" y="3110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1" name="Line 1622">
                <a:extLst>
                  <a:ext uri="{FF2B5EF4-FFF2-40B4-BE49-F238E27FC236}">
                    <a16:creationId xmlns:a16="http://schemas.microsoft.com/office/drawing/2014/main" id="{1F6C45E9-788F-B05E-128E-80AC426A3F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75" y="3064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2" name="Line 1623">
                <a:extLst>
                  <a:ext uri="{FF2B5EF4-FFF2-40B4-BE49-F238E27FC236}">
                    <a16:creationId xmlns:a16="http://schemas.microsoft.com/office/drawing/2014/main" id="{2E0DFCBE-6E84-0EE4-A2D5-85F58F507C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83" y="3018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3" name="Line 1624">
                <a:extLst>
                  <a:ext uri="{FF2B5EF4-FFF2-40B4-BE49-F238E27FC236}">
                    <a16:creationId xmlns:a16="http://schemas.microsoft.com/office/drawing/2014/main" id="{EAFC6C6E-67F6-A4A6-7042-014050EA27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91" y="2971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4" name="Line 1625">
                <a:extLst>
                  <a:ext uri="{FF2B5EF4-FFF2-40B4-BE49-F238E27FC236}">
                    <a16:creationId xmlns:a16="http://schemas.microsoft.com/office/drawing/2014/main" id="{026DCCFE-F423-C277-20E7-E2178B739A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99" y="2930"/>
                <a:ext cx="4" cy="18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5" name="Freeform 1626">
                <a:extLst>
                  <a:ext uri="{FF2B5EF4-FFF2-40B4-BE49-F238E27FC236}">
                    <a16:creationId xmlns:a16="http://schemas.microsoft.com/office/drawing/2014/main" id="{3540021D-89AF-E4C2-7511-665EC03952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3810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6" name="Freeform 1627">
                <a:extLst>
                  <a:ext uri="{FF2B5EF4-FFF2-40B4-BE49-F238E27FC236}">
                    <a16:creationId xmlns:a16="http://schemas.microsoft.com/office/drawing/2014/main" id="{1C687618-55FE-EA19-7738-A2FA62DEA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5" y="3815"/>
                <a:ext cx="33" cy="30"/>
              </a:xfrm>
              <a:custGeom>
                <a:avLst/>
                <a:gdLst>
                  <a:gd name="T0" fmla="*/ 16 w 33"/>
                  <a:gd name="T1" fmla="*/ 30 h 30"/>
                  <a:gd name="T2" fmla="*/ 33 w 33"/>
                  <a:gd name="T3" fmla="*/ 0 h 30"/>
                  <a:gd name="T4" fmla="*/ 0 w 33"/>
                  <a:gd name="T5" fmla="*/ 0 h 30"/>
                  <a:gd name="T6" fmla="*/ 16 w 33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6" y="30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6" y="3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7" name="Freeform 1628">
                <a:extLst>
                  <a:ext uri="{FF2B5EF4-FFF2-40B4-BE49-F238E27FC236}">
                    <a16:creationId xmlns:a16="http://schemas.microsoft.com/office/drawing/2014/main" id="{605CCB69-5B81-9AB4-8088-6EF665AB03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3" y="3809"/>
                <a:ext cx="33" cy="29"/>
              </a:xfrm>
              <a:custGeom>
                <a:avLst/>
                <a:gdLst>
                  <a:gd name="T0" fmla="*/ 17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7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8" name="Freeform 1629">
                <a:extLst>
                  <a:ext uri="{FF2B5EF4-FFF2-40B4-BE49-F238E27FC236}">
                    <a16:creationId xmlns:a16="http://schemas.microsoft.com/office/drawing/2014/main" id="{F412427E-864D-83AE-1EBD-EC71794A6C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3809"/>
                <a:ext cx="33" cy="29"/>
              </a:xfrm>
              <a:custGeom>
                <a:avLst/>
                <a:gdLst>
                  <a:gd name="T0" fmla="*/ 17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7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9" name="Freeform 1630">
                <a:extLst>
                  <a:ext uri="{FF2B5EF4-FFF2-40B4-BE49-F238E27FC236}">
                    <a16:creationId xmlns:a16="http://schemas.microsoft.com/office/drawing/2014/main" id="{F17EDE0C-E9CA-A0EE-1A69-F42613C25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3802"/>
                <a:ext cx="34" cy="30"/>
              </a:xfrm>
              <a:custGeom>
                <a:avLst/>
                <a:gdLst>
                  <a:gd name="T0" fmla="*/ 17 w 34"/>
                  <a:gd name="T1" fmla="*/ 30 h 30"/>
                  <a:gd name="T2" fmla="*/ 34 w 34"/>
                  <a:gd name="T3" fmla="*/ 0 h 30"/>
                  <a:gd name="T4" fmla="*/ 0 w 34"/>
                  <a:gd name="T5" fmla="*/ 0 h 30"/>
                  <a:gd name="T6" fmla="*/ 17 w 34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30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0" name="Freeform 1631">
                <a:extLst>
                  <a:ext uri="{FF2B5EF4-FFF2-40B4-BE49-F238E27FC236}">
                    <a16:creationId xmlns:a16="http://schemas.microsoft.com/office/drawing/2014/main" id="{9D9B05FA-9EF7-730F-70FC-7C730C3DCF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2" y="3802"/>
                <a:ext cx="34" cy="30"/>
              </a:xfrm>
              <a:custGeom>
                <a:avLst/>
                <a:gdLst>
                  <a:gd name="T0" fmla="*/ 17 w 34"/>
                  <a:gd name="T1" fmla="*/ 30 h 30"/>
                  <a:gd name="T2" fmla="*/ 34 w 34"/>
                  <a:gd name="T3" fmla="*/ 0 h 30"/>
                  <a:gd name="T4" fmla="*/ 0 w 34"/>
                  <a:gd name="T5" fmla="*/ 0 h 30"/>
                  <a:gd name="T6" fmla="*/ 17 w 34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30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1" name="Freeform 1632">
                <a:extLst>
                  <a:ext uri="{FF2B5EF4-FFF2-40B4-BE49-F238E27FC236}">
                    <a16:creationId xmlns:a16="http://schemas.microsoft.com/office/drawing/2014/main" id="{37D9F026-3BA2-FC99-1F2A-230BC4D7A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5" y="3798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2" name="Freeform 1633">
                <a:extLst>
                  <a:ext uri="{FF2B5EF4-FFF2-40B4-BE49-F238E27FC236}">
                    <a16:creationId xmlns:a16="http://schemas.microsoft.com/office/drawing/2014/main" id="{1797CF37-606D-3FE8-2D60-EA2271048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3" y="3812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3" name="Freeform 1634">
                <a:extLst>
                  <a:ext uri="{FF2B5EF4-FFF2-40B4-BE49-F238E27FC236}">
                    <a16:creationId xmlns:a16="http://schemas.microsoft.com/office/drawing/2014/main" id="{2E636CDD-A48E-A1A2-B6CE-E5216A538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6" y="3815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4" name="Freeform 1635">
                <a:extLst>
                  <a:ext uri="{FF2B5EF4-FFF2-40B4-BE49-F238E27FC236}">
                    <a16:creationId xmlns:a16="http://schemas.microsoft.com/office/drawing/2014/main" id="{BADD6D77-1E3F-FF4A-275A-815BFBF37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4" y="3809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5" name="Freeform 1636">
                <a:extLst>
                  <a:ext uri="{FF2B5EF4-FFF2-40B4-BE49-F238E27FC236}">
                    <a16:creationId xmlns:a16="http://schemas.microsoft.com/office/drawing/2014/main" id="{DE2531A2-5377-17C1-F67C-0EE3295D00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3813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6" name="Freeform 1637">
                <a:extLst>
                  <a:ext uri="{FF2B5EF4-FFF2-40B4-BE49-F238E27FC236}">
                    <a16:creationId xmlns:a16="http://schemas.microsoft.com/office/drawing/2014/main" id="{77607749-C15F-98F3-3F97-1AD8706B3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3825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7" name="Freeform 1638">
                <a:extLst>
                  <a:ext uri="{FF2B5EF4-FFF2-40B4-BE49-F238E27FC236}">
                    <a16:creationId xmlns:a16="http://schemas.microsoft.com/office/drawing/2014/main" id="{4FA1F1F8-A801-449E-BBCA-AE217293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8" y="3818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8" name="Freeform 1639">
                <a:extLst>
                  <a:ext uri="{FF2B5EF4-FFF2-40B4-BE49-F238E27FC236}">
                    <a16:creationId xmlns:a16="http://schemas.microsoft.com/office/drawing/2014/main" id="{3D855DCD-7F7D-ED75-3EAD-8C3211239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3803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9" name="Freeform 1640">
                <a:extLst>
                  <a:ext uri="{FF2B5EF4-FFF2-40B4-BE49-F238E27FC236}">
                    <a16:creationId xmlns:a16="http://schemas.microsoft.com/office/drawing/2014/main" id="{C2AB01ED-CAA7-A9E3-FCF9-9734A80F0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4" y="3807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0" name="Freeform 1641">
                <a:extLst>
                  <a:ext uri="{FF2B5EF4-FFF2-40B4-BE49-F238E27FC236}">
                    <a16:creationId xmlns:a16="http://schemas.microsoft.com/office/drawing/2014/main" id="{8233CBA4-B945-5A45-F340-0F7FBB1FBF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7" y="3807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1" name="Freeform 1642">
                <a:extLst>
                  <a:ext uri="{FF2B5EF4-FFF2-40B4-BE49-F238E27FC236}">
                    <a16:creationId xmlns:a16="http://schemas.microsoft.com/office/drawing/2014/main" id="{830F1F49-07F5-48D8-965A-F1FF09E04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0" y="3816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2" name="Freeform 1643">
                <a:extLst>
                  <a:ext uri="{FF2B5EF4-FFF2-40B4-BE49-F238E27FC236}">
                    <a16:creationId xmlns:a16="http://schemas.microsoft.com/office/drawing/2014/main" id="{8185BA45-0730-642C-5022-86FF4AE6CE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3812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3" name="Freeform 1644">
                <a:extLst>
                  <a:ext uri="{FF2B5EF4-FFF2-40B4-BE49-F238E27FC236}">
                    <a16:creationId xmlns:a16="http://schemas.microsoft.com/office/drawing/2014/main" id="{9E584F65-59FC-5485-7AD8-16C63DAAE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1" y="3823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4" name="Freeform 1645">
                <a:extLst>
                  <a:ext uri="{FF2B5EF4-FFF2-40B4-BE49-F238E27FC236}">
                    <a16:creationId xmlns:a16="http://schemas.microsoft.com/office/drawing/2014/main" id="{1926EC3C-1C11-2691-A9D5-6043F957D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0" y="3794"/>
                <a:ext cx="33" cy="29"/>
              </a:xfrm>
              <a:custGeom>
                <a:avLst/>
                <a:gdLst>
                  <a:gd name="T0" fmla="*/ 16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6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5" name="Freeform 1646">
                <a:extLst>
                  <a:ext uri="{FF2B5EF4-FFF2-40B4-BE49-F238E27FC236}">
                    <a16:creationId xmlns:a16="http://schemas.microsoft.com/office/drawing/2014/main" id="{73C9F76C-E25B-A1E3-CBC8-50C32C1D69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3817"/>
                <a:ext cx="33" cy="29"/>
              </a:xfrm>
              <a:custGeom>
                <a:avLst/>
                <a:gdLst>
                  <a:gd name="T0" fmla="*/ 16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6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6" name="Freeform 1647">
                <a:extLst>
                  <a:ext uri="{FF2B5EF4-FFF2-40B4-BE49-F238E27FC236}">
                    <a16:creationId xmlns:a16="http://schemas.microsoft.com/office/drawing/2014/main" id="{426EEEDD-672C-B691-7F8D-BE15ABD9F2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3820"/>
                <a:ext cx="34" cy="30"/>
              </a:xfrm>
              <a:custGeom>
                <a:avLst/>
                <a:gdLst>
                  <a:gd name="T0" fmla="*/ 17 w 34"/>
                  <a:gd name="T1" fmla="*/ 30 h 30"/>
                  <a:gd name="T2" fmla="*/ 34 w 34"/>
                  <a:gd name="T3" fmla="*/ 0 h 30"/>
                  <a:gd name="T4" fmla="*/ 0 w 34"/>
                  <a:gd name="T5" fmla="*/ 0 h 30"/>
                  <a:gd name="T6" fmla="*/ 17 w 34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30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7" name="Freeform 1648">
                <a:extLst>
                  <a:ext uri="{FF2B5EF4-FFF2-40B4-BE49-F238E27FC236}">
                    <a16:creationId xmlns:a16="http://schemas.microsoft.com/office/drawing/2014/main" id="{A20E7EB2-2989-6A44-3535-88B234DA3B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9" y="3805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8" name="Freeform 1649">
                <a:extLst>
                  <a:ext uri="{FF2B5EF4-FFF2-40B4-BE49-F238E27FC236}">
                    <a16:creationId xmlns:a16="http://schemas.microsoft.com/office/drawing/2014/main" id="{3BC6F196-C97B-672D-19B7-74C6E4D8DB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7" y="3821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9" name="Freeform 1650">
                <a:extLst>
                  <a:ext uri="{FF2B5EF4-FFF2-40B4-BE49-F238E27FC236}">
                    <a16:creationId xmlns:a16="http://schemas.microsoft.com/office/drawing/2014/main" id="{1AA2C0EA-4238-4FEE-9C48-3534B53EF7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0" y="3804"/>
                <a:ext cx="33" cy="29"/>
              </a:xfrm>
              <a:custGeom>
                <a:avLst/>
                <a:gdLst>
                  <a:gd name="T0" fmla="*/ 17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7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0" name="Freeform 1651">
                <a:extLst>
                  <a:ext uri="{FF2B5EF4-FFF2-40B4-BE49-F238E27FC236}">
                    <a16:creationId xmlns:a16="http://schemas.microsoft.com/office/drawing/2014/main" id="{3C68D634-DAE5-FA6B-66B0-9455BDC85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3815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1" name="Freeform 1652">
                <a:extLst>
                  <a:ext uri="{FF2B5EF4-FFF2-40B4-BE49-F238E27FC236}">
                    <a16:creationId xmlns:a16="http://schemas.microsoft.com/office/drawing/2014/main" id="{1A038657-5091-8130-6609-017A5855F0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6" y="3800"/>
                <a:ext cx="34" cy="30"/>
              </a:xfrm>
              <a:custGeom>
                <a:avLst/>
                <a:gdLst>
                  <a:gd name="T0" fmla="*/ 17 w 34"/>
                  <a:gd name="T1" fmla="*/ 30 h 30"/>
                  <a:gd name="T2" fmla="*/ 34 w 34"/>
                  <a:gd name="T3" fmla="*/ 0 h 30"/>
                  <a:gd name="T4" fmla="*/ 0 w 34"/>
                  <a:gd name="T5" fmla="*/ 0 h 30"/>
                  <a:gd name="T6" fmla="*/ 17 w 34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30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2" name="Freeform 1653">
                <a:extLst>
                  <a:ext uri="{FF2B5EF4-FFF2-40B4-BE49-F238E27FC236}">
                    <a16:creationId xmlns:a16="http://schemas.microsoft.com/office/drawing/2014/main" id="{CC79F678-3AAA-655D-C741-9E9C7CEB7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7" y="3811"/>
                <a:ext cx="34" cy="30"/>
              </a:xfrm>
              <a:custGeom>
                <a:avLst/>
                <a:gdLst>
                  <a:gd name="T0" fmla="*/ 17 w 34"/>
                  <a:gd name="T1" fmla="*/ 30 h 30"/>
                  <a:gd name="T2" fmla="*/ 34 w 34"/>
                  <a:gd name="T3" fmla="*/ 0 h 30"/>
                  <a:gd name="T4" fmla="*/ 0 w 34"/>
                  <a:gd name="T5" fmla="*/ 0 h 30"/>
                  <a:gd name="T6" fmla="*/ 17 w 34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30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3" name="Freeform 1654">
                <a:extLst>
                  <a:ext uri="{FF2B5EF4-FFF2-40B4-BE49-F238E27FC236}">
                    <a16:creationId xmlns:a16="http://schemas.microsoft.com/office/drawing/2014/main" id="{F712F10E-E8E4-4AF8-9654-78E8C91432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7" y="3813"/>
                <a:ext cx="34" cy="30"/>
              </a:xfrm>
              <a:custGeom>
                <a:avLst/>
                <a:gdLst>
                  <a:gd name="T0" fmla="*/ 17 w 34"/>
                  <a:gd name="T1" fmla="*/ 30 h 30"/>
                  <a:gd name="T2" fmla="*/ 34 w 34"/>
                  <a:gd name="T3" fmla="*/ 0 h 30"/>
                  <a:gd name="T4" fmla="*/ 0 w 34"/>
                  <a:gd name="T5" fmla="*/ 0 h 30"/>
                  <a:gd name="T6" fmla="*/ 17 w 34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30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4" name="Freeform 1655">
                <a:extLst>
                  <a:ext uri="{FF2B5EF4-FFF2-40B4-BE49-F238E27FC236}">
                    <a16:creationId xmlns:a16="http://schemas.microsoft.com/office/drawing/2014/main" id="{760E437F-7241-AA52-C1F3-4660D2C14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6" y="3809"/>
                <a:ext cx="33" cy="29"/>
              </a:xfrm>
              <a:custGeom>
                <a:avLst/>
                <a:gdLst>
                  <a:gd name="T0" fmla="*/ 17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7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5" name="Freeform 1656">
                <a:extLst>
                  <a:ext uri="{FF2B5EF4-FFF2-40B4-BE49-F238E27FC236}">
                    <a16:creationId xmlns:a16="http://schemas.microsoft.com/office/drawing/2014/main" id="{5F558169-B1A1-E0DE-55CA-C97F514F6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814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6" name="Freeform 1657">
                <a:extLst>
                  <a:ext uri="{FF2B5EF4-FFF2-40B4-BE49-F238E27FC236}">
                    <a16:creationId xmlns:a16="http://schemas.microsoft.com/office/drawing/2014/main" id="{6C09BF29-0CA6-1AE1-C40D-5678D864C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7" y="3814"/>
                <a:ext cx="33" cy="29"/>
              </a:xfrm>
              <a:custGeom>
                <a:avLst/>
                <a:gdLst>
                  <a:gd name="T0" fmla="*/ 17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7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7" name="Freeform 1658">
                <a:extLst>
                  <a:ext uri="{FF2B5EF4-FFF2-40B4-BE49-F238E27FC236}">
                    <a16:creationId xmlns:a16="http://schemas.microsoft.com/office/drawing/2014/main" id="{26402E37-7F77-0CEC-94B6-86CE83F37A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8" y="3802"/>
                <a:ext cx="33" cy="29"/>
              </a:xfrm>
              <a:custGeom>
                <a:avLst/>
                <a:gdLst>
                  <a:gd name="T0" fmla="*/ 16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6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8" name="Freeform 1659">
                <a:extLst>
                  <a:ext uri="{FF2B5EF4-FFF2-40B4-BE49-F238E27FC236}">
                    <a16:creationId xmlns:a16="http://schemas.microsoft.com/office/drawing/2014/main" id="{6F15E47B-C2E0-6C69-C15D-FE235477EA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6" y="3801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9" name="Freeform 1660">
                <a:extLst>
                  <a:ext uri="{FF2B5EF4-FFF2-40B4-BE49-F238E27FC236}">
                    <a16:creationId xmlns:a16="http://schemas.microsoft.com/office/drawing/2014/main" id="{421DACEE-E7A8-DD86-5FDB-F88E41E24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" y="3809"/>
                <a:ext cx="33" cy="29"/>
              </a:xfrm>
              <a:custGeom>
                <a:avLst/>
                <a:gdLst>
                  <a:gd name="T0" fmla="*/ 17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7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0" name="Freeform 1661">
                <a:extLst>
                  <a:ext uri="{FF2B5EF4-FFF2-40B4-BE49-F238E27FC236}">
                    <a16:creationId xmlns:a16="http://schemas.microsoft.com/office/drawing/2014/main" id="{EBF2E8B6-B366-C830-32F4-EF978C89D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7" y="3807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1" name="Freeform 1662">
                <a:extLst>
                  <a:ext uri="{FF2B5EF4-FFF2-40B4-BE49-F238E27FC236}">
                    <a16:creationId xmlns:a16="http://schemas.microsoft.com/office/drawing/2014/main" id="{A57B860C-09D6-3E19-292E-AAC2BEC9E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5" y="3808"/>
                <a:ext cx="34" cy="30"/>
              </a:xfrm>
              <a:custGeom>
                <a:avLst/>
                <a:gdLst>
                  <a:gd name="T0" fmla="*/ 17 w 34"/>
                  <a:gd name="T1" fmla="*/ 30 h 30"/>
                  <a:gd name="T2" fmla="*/ 34 w 34"/>
                  <a:gd name="T3" fmla="*/ 0 h 30"/>
                  <a:gd name="T4" fmla="*/ 0 w 34"/>
                  <a:gd name="T5" fmla="*/ 0 h 30"/>
                  <a:gd name="T6" fmla="*/ 17 w 34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30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2" name="Freeform 1663">
                <a:extLst>
                  <a:ext uri="{FF2B5EF4-FFF2-40B4-BE49-F238E27FC236}">
                    <a16:creationId xmlns:a16="http://schemas.microsoft.com/office/drawing/2014/main" id="{D20FE3D1-9361-C2F2-BC2D-7E444E4BD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5" y="3803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3" name="Freeform 1664">
                <a:extLst>
                  <a:ext uri="{FF2B5EF4-FFF2-40B4-BE49-F238E27FC236}">
                    <a16:creationId xmlns:a16="http://schemas.microsoft.com/office/drawing/2014/main" id="{1AD8D96B-0CDB-2F06-B0E9-0F054F7A1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6" y="3812"/>
                <a:ext cx="34" cy="30"/>
              </a:xfrm>
              <a:custGeom>
                <a:avLst/>
                <a:gdLst>
                  <a:gd name="T0" fmla="*/ 17 w 34"/>
                  <a:gd name="T1" fmla="*/ 30 h 30"/>
                  <a:gd name="T2" fmla="*/ 34 w 34"/>
                  <a:gd name="T3" fmla="*/ 0 h 30"/>
                  <a:gd name="T4" fmla="*/ 0 w 34"/>
                  <a:gd name="T5" fmla="*/ 0 h 30"/>
                  <a:gd name="T6" fmla="*/ 17 w 34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30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4" name="Freeform 1665">
                <a:extLst>
                  <a:ext uri="{FF2B5EF4-FFF2-40B4-BE49-F238E27FC236}">
                    <a16:creationId xmlns:a16="http://schemas.microsoft.com/office/drawing/2014/main" id="{CE786FBC-2ABA-8238-219B-E60B64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3813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5" name="Freeform 1666">
                <a:extLst>
                  <a:ext uri="{FF2B5EF4-FFF2-40B4-BE49-F238E27FC236}">
                    <a16:creationId xmlns:a16="http://schemas.microsoft.com/office/drawing/2014/main" id="{00346A94-D271-442B-72A3-6B4CF0BF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3798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6" name="Freeform 1667">
                <a:extLst>
                  <a:ext uri="{FF2B5EF4-FFF2-40B4-BE49-F238E27FC236}">
                    <a16:creationId xmlns:a16="http://schemas.microsoft.com/office/drawing/2014/main" id="{9E3F9C56-64C6-A7FF-AD8E-904B1FC30E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6" y="3818"/>
                <a:ext cx="33" cy="30"/>
              </a:xfrm>
              <a:custGeom>
                <a:avLst/>
                <a:gdLst>
                  <a:gd name="T0" fmla="*/ 16 w 33"/>
                  <a:gd name="T1" fmla="*/ 30 h 30"/>
                  <a:gd name="T2" fmla="*/ 33 w 33"/>
                  <a:gd name="T3" fmla="*/ 0 h 30"/>
                  <a:gd name="T4" fmla="*/ 0 w 33"/>
                  <a:gd name="T5" fmla="*/ 0 h 30"/>
                  <a:gd name="T6" fmla="*/ 16 w 33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0">
                    <a:moveTo>
                      <a:pt x="16" y="30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6" y="3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7" name="Freeform 1668">
                <a:extLst>
                  <a:ext uri="{FF2B5EF4-FFF2-40B4-BE49-F238E27FC236}">
                    <a16:creationId xmlns:a16="http://schemas.microsoft.com/office/drawing/2014/main" id="{39E621B4-F956-46B8-EC43-B21B198D31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3804"/>
                <a:ext cx="34" cy="30"/>
              </a:xfrm>
              <a:custGeom>
                <a:avLst/>
                <a:gdLst>
                  <a:gd name="T0" fmla="*/ 17 w 34"/>
                  <a:gd name="T1" fmla="*/ 30 h 30"/>
                  <a:gd name="T2" fmla="*/ 34 w 34"/>
                  <a:gd name="T3" fmla="*/ 0 h 30"/>
                  <a:gd name="T4" fmla="*/ 0 w 34"/>
                  <a:gd name="T5" fmla="*/ 0 h 30"/>
                  <a:gd name="T6" fmla="*/ 17 w 34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0">
                    <a:moveTo>
                      <a:pt x="17" y="30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8" name="Freeform 1669">
                <a:extLst>
                  <a:ext uri="{FF2B5EF4-FFF2-40B4-BE49-F238E27FC236}">
                    <a16:creationId xmlns:a16="http://schemas.microsoft.com/office/drawing/2014/main" id="{07A24325-5AFB-3704-B520-B23F8D10BE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7" y="3801"/>
                <a:ext cx="33" cy="29"/>
              </a:xfrm>
              <a:custGeom>
                <a:avLst/>
                <a:gdLst>
                  <a:gd name="T0" fmla="*/ 16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6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9" name="Freeform 1670">
                <a:extLst>
                  <a:ext uri="{FF2B5EF4-FFF2-40B4-BE49-F238E27FC236}">
                    <a16:creationId xmlns:a16="http://schemas.microsoft.com/office/drawing/2014/main" id="{2703C00C-069E-DB13-FC87-64008CEFD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3791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0" name="Freeform 1671">
                <a:extLst>
                  <a:ext uri="{FF2B5EF4-FFF2-40B4-BE49-F238E27FC236}">
                    <a16:creationId xmlns:a16="http://schemas.microsoft.com/office/drawing/2014/main" id="{827D088C-83D2-4DEF-8F2A-024EEF035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8" y="3796"/>
                <a:ext cx="33" cy="29"/>
              </a:xfrm>
              <a:custGeom>
                <a:avLst/>
                <a:gdLst>
                  <a:gd name="T0" fmla="*/ 16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6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1" name="Freeform 1672">
                <a:extLst>
                  <a:ext uri="{FF2B5EF4-FFF2-40B4-BE49-F238E27FC236}">
                    <a16:creationId xmlns:a16="http://schemas.microsoft.com/office/drawing/2014/main" id="{6EBD47E3-B127-E862-ACFF-3E05F25A3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0" y="3793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2" name="Freeform 1673">
                <a:extLst>
                  <a:ext uri="{FF2B5EF4-FFF2-40B4-BE49-F238E27FC236}">
                    <a16:creationId xmlns:a16="http://schemas.microsoft.com/office/drawing/2014/main" id="{20A6ED55-2D8F-7E0B-9D81-5484F2285F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9" y="3767"/>
                <a:ext cx="33" cy="29"/>
              </a:xfrm>
              <a:custGeom>
                <a:avLst/>
                <a:gdLst>
                  <a:gd name="T0" fmla="*/ 17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7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3" name="Freeform 1674">
                <a:extLst>
                  <a:ext uri="{FF2B5EF4-FFF2-40B4-BE49-F238E27FC236}">
                    <a16:creationId xmlns:a16="http://schemas.microsoft.com/office/drawing/2014/main" id="{75499440-8FBD-250B-9FAC-8A16814AC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3767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4" name="Freeform 1675">
                <a:extLst>
                  <a:ext uri="{FF2B5EF4-FFF2-40B4-BE49-F238E27FC236}">
                    <a16:creationId xmlns:a16="http://schemas.microsoft.com/office/drawing/2014/main" id="{76E39721-8D00-8247-C407-7F6ED76B1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0" y="3754"/>
                <a:ext cx="33" cy="29"/>
              </a:xfrm>
              <a:custGeom>
                <a:avLst/>
                <a:gdLst>
                  <a:gd name="T0" fmla="*/ 17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7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5" name="Freeform 1676">
                <a:extLst>
                  <a:ext uri="{FF2B5EF4-FFF2-40B4-BE49-F238E27FC236}">
                    <a16:creationId xmlns:a16="http://schemas.microsoft.com/office/drawing/2014/main" id="{B1DC033D-1997-B5CB-1931-273791DA7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8" y="3726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6" name="Freeform 1677">
                <a:extLst>
                  <a:ext uri="{FF2B5EF4-FFF2-40B4-BE49-F238E27FC236}">
                    <a16:creationId xmlns:a16="http://schemas.microsoft.com/office/drawing/2014/main" id="{A1BF7F3F-FECF-B016-B2F8-7381EDC43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3680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7" name="Freeform 1678">
                <a:extLst>
                  <a:ext uri="{FF2B5EF4-FFF2-40B4-BE49-F238E27FC236}">
                    <a16:creationId xmlns:a16="http://schemas.microsoft.com/office/drawing/2014/main" id="{EC62D16D-D21E-EF83-05F1-CAC1CB33B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4" y="3630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8" name="Freeform 1679">
                <a:extLst>
                  <a:ext uri="{FF2B5EF4-FFF2-40B4-BE49-F238E27FC236}">
                    <a16:creationId xmlns:a16="http://schemas.microsoft.com/office/drawing/2014/main" id="{C3A9058D-B0AD-C658-41BB-7B1FDB392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583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9" name="Freeform 1680">
                <a:extLst>
                  <a:ext uri="{FF2B5EF4-FFF2-40B4-BE49-F238E27FC236}">
                    <a16:creationId xmlns:a16="http://schemas.microsoft.com/office/drawing/2014/main" id="{6CAB0C88-322F-124F-0400-0DA1392378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503"/>
                <a:ext cx="33" cy="29"/>
              </a:xfrm>
              <a:custGeom>
                <a:avLst/>
                <a:gdLst>
                  <a:gd name="T0" fmla="*/ 16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6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0" name="Freeform 1681">
                <a:extLst>
                  <a:ext uri="{FF2B5EF4-FFF2-40B4-BE49-F238E27FC236}">
                    <a16:creationId xmlns:a16="http://schemas.microsoft.com/office/drawing/2014/main" id="{12FDFD54-6C40-FD7D-D371-2D71CC3F0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1" y="3434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1" name="Freeform 1682">
                <a:extLst>
                  <a:ext uri="{FF2B5EF4-FFF2-40B4-BE49-F238E27FC236}">
                    <a16:creationId xmlns:a16="http://schemas.microsoft.com/office/drawing/2014/main" id="{1917EAEF-0F12-A482-1903-66320B924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" y="3285"/>
                <a:ext cx="34" cy="29"/>
              </a:xfrm>
              <a:custGeom>
                <a:avLst/>
                <a:gdLst>
                  <a:gd name="T0" fmla="*/ 17 w 34"/>
                  <a:gd name="T1" fmla="*/ 29 h 29"/>
                  <a:gd name="T2" fmla="*/ 34 w 34"/>
                  <a:gd name="T3" fmla="*/ 0 h 29"/>
                  <a:gd name="T4" fmla="*/ 0 w 34"/>
                  <a:gd name="T5" fmla="*/ 0 h 29"/>
                  <a:gd name="T6" fmla="*/ 17 w 3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29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2" name="Freeform 1683">
                <a:extLst>
                  <a:ext uri="{FF2B5EF4-FFF2-40B4-BE49-F238E27FC236}">
                    <a16:creationId xmlns:a16="http://schemas.microsoft.com/office/drawing/2014/main" id="{5502467B-439D-42FC-DB0D-D678471F2E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8" y="3136"/>
                <a:ext cx="33" cy="29"/>
              </a:xfrm>
              <a:custGeom>
                <a:avLst/>
                <a:gdLst>
                  <a:gd name="T0" fmla="*/ 16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6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6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3" name="Freeform 1684">
                <a:extLst>
                  <a:ext uri="{FF2B5EF4-FFF2-40B4-BE49-F238E27FC236}">
                    <a16:creationId xmlns:a16="http://schemas.microsoft.com/office/drawing/2014/main" id="{929CB918-15F4-5F40-C46E-960FAD710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6" y="2921"/>
                <a:ext cx="33" cy="29"/>
              </a:xfrm>
              <a:custGeom>
                <a:avLst/>
                <a:gdLst>
                  <a:gd name="T0" fmla="*/ 17 w 33"/>
                  <a:gd name="T1" fmla="*/ 29 h 29"/>
                  <a:gd name="T2" fmla="*/ 33 w 33"/>
                  <a:gd name="T3" fmla="*/ 0 h 29"/>
                  <a:gd name="T4" fmla="*/ 0 w 33"/>
                  <a:gd name="T5" fmla="*/ 0 h 29"/>
                  <a:gd name="T6" fmla="*/ 17 w 3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9">
                    <a:moveTo>
                      <a:pt x="17" y="29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4" name="Line 1685">
                <a:extLst>
                  <a:ext uri="{FF2B5EF4-FFF2-40B4-BE49-F238E27FC236}">
                    <a16:creationId xmlns:a16="http://schemas.microsoft.com/office/drawing/2014/main" id="{D7AF4467-91AD-0E8C-F047-24DE2A9FC0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380" y="3811"/>
                <a:ext cx="5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5" name="Line 1686">
                <a:extLst>
                  <a:ext uri="{FF2B5EF4-FFF2-40B4-BE49-F238E27FC236}">
                    <a16:creationId xmlns:a16="http://schemas.microsoft.com/office/drawing/2014/main" id="{68EFDDDB-8F56-7515-7551-AF29FF5C71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5" y="3811"/>
                <a:ext cx="17" cy="5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6" name="Line 1687">
                <a:extLst>
                  <a:ext uri="{FF2B5EF4-FFF2-40B4-BE49-F238E27FC236}">
                    <a16:creationId xmlns:a16="http://schemas.microsoft.com/office/drawing/2014/main" id="{983BFF3F-D627-5FE2-BD12-57A0AE59CA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5" y="3822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7" name="Line 1688">
                <a:extLst>
                  <a:ext uri="{FF2B5EF4-FFF2-40B4-BE49-F238E27FC236}">
                    <a16:creationId xmlns:a16="http://schemas.microsoft.com/office/drawing/2014/main" id="{40FC6A39-52B9-DB49-E0DA-5F200FB6B9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57" y="3808"/>
                <a:ext cx="24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8" name="Line 1689">
                <a:extLst>
                  <a:ext uri="{FF2B5EF4-FFF2-40B4-BE49-F238E27FC236}">
                    <a16:creationId xmlns:a16="http://schemas.microsoft.com/office/drawing/2014/main" id="{A3F8577D-F116-9543-7751-DAE8F43E4D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4" y="3810"/>
                <a:ext cx="24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9" name="Line 1690">
                <a:extLst>
                  <a:ext uri="{FF2B5EF4-FFF2-40B4-BE49-F238E27FC236}">
                    <a16:creationId xmlns:a16="http://schemas.microsoft.com/office/drawing/2014/main" id="{007EBB71-F873-CEB5-B8D4-90C5A1F0D6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1" y="3811"/>
                <a:ext cx="17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0" name="Line 1691">
                <a:extLst>
                  <a:ext uri="{FF2B5EF4-FFF2-40B4-BE49-F238E27FC236}">
                    <a16:creationId xmlns:a16="http://schemas.microsoft.com/office/drawing/2014/main" id="{56227E8F-75EF-B1E2-F9DE-54B01036AD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68" y="381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1" name="Line 1692">
                <a:extLst>
                  <a:ext uri="{FF2B5EF4-FFF2-40B4-BE49-F238E27FC236}">
                    <a16:creationId xmlns:a16="http://schemas.microsoft.com/office/drawing/2014/main" id="{F9D6F7C6-B9B3-2794-517B-D949004C1D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98" y="3806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2" name="Line 1693">
                <a:extLst>
                  <a:ext uri="{FF2B5EF4-FFF2-40B4-BE49-F238E27FC236}">
                    <a16:creationId xmlns:a16="http://schemas.microsoft.com/office/drawing/2014/main" id="{D181BB51-40C6-1F62-042D-0E0F197FFD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04" y="3806"/>
                <a:ext cx="16" cy="8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3" name="Line 1694">
                <a:extLst>
                  <a:ext uri="{FF2B5EF4-FFF2-40B4-BE49-F238E27FC236}">
                    <a16:creationId xmlns:a16="http://schemas.microsoft.com/office/drawing/2014/main" id="{DA07B75E-CA2F-A129-1777-31195E5F04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41" y="3823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4" name="Line 1695">
                <a:extLst>
                  <a:ext uri="{FF2B5EF4-FFF2-40B4-BE49-F238E27FC236}">
                    <a16:creationId xmlns:a16="http://schemas.microsoft.com/office/drawing/2014/main" id="{F294DAF8-C676-2737-7049-2677F740A9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45" y="3825"/>
                <a:ext cx="19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5" name="Line 1696">
                <a:extLst>
                  <a:ext uri="{FF2B5EF4-FFF2-40B4-BE49-F238E27FC236}">
                    <a16:creationId xmlns:a16="http://schemas.microsoft.com/office/drawing/2014/main" id="{01FEF171-5162-A899-E02B-B104E666FB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87" y="3825"/>
                <a:ext cx="24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6" name="Line 1697">
                <a:extLst>
                  <a:ext uri="{FF2B5EF4-FFF2-40B4-BE49-F238E27FC236}">
                    <a16:creationId xmlns:a16="http://schemas.microsoft.com/office/drawing/2014/main" id="{2BA37EF5-62B9-03B9-0758-C3FB73277F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34" y="3827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7" name="Line 1698">
                <a:extLst>
                  <a:ext uri="{FF2B5EF4-FFF2-40B4-BE49-F238E27FC236}">
                    <a16:creationId xmlns:a16="http://schemas.microsoft.com/office/drawing/2014/main" id="{8860A255-51E3-48C3-34E4-BE53E5AA19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54" y="3828"/>
                <a:ext cx="4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8" name="Line 1699">
                <a:extLst>
                  <a:ext uri="{FF2B5EF4-FFF2-40B4-BE49-F238E27FC236}">
                    <a16:creationId xmlns:a16="http://schemas.microsoft.com/office/drawing/2014/main" id="{667EA303-C5E0-21A6-2D47-294A3496AB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1" y="3832"/>
                <a:ext cx="6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9" name="Line 1700">
                <a:extLst>
                  <a:ext uri="{FF2B5EF4-FFF2-40B4-BE49-F238E27FC236}">
                    <a16:creationId xmlns:a16="http://schemas.microsoft.com/office/drawing/2014/main" id="{376D38E7-D573-94F3-8601-79C17FE2A4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87" y="3832"/>
                <a:ext cx="17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0" name="Line 1701">
                <a:extLst>
                  <a:ext uri="{FF2B5EF4-FFF2-40B4-BE49-F238E27FC236}">
                    <a16:creationId xmlns:a16="http://schemas.microsoft.com/office/drawing/2014/main" id="{362FCD39-49BC-7516-020D-06B940CBD1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28" y="3828"/>
                <a:ext cx="23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1" name="Line 1702">
                <a:extLst>
                  <a:ext uri="{FF2B5EF4-FFF2-40B4-BE49-F238E27FC236}">
                    <a16:creationId xmlns:a16="http://schemas.microsoft.com/office/drawing/2014/main" id="{20E78976-2EF5-4CF2-7E37-9E7F2FE55B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75" y="3827"/>
                <a:ext cx="21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2" name="Line 1703">
                <a:extLst>
                  <a:ext uri="{FF2B5EF4-FFF2-40B4-BE49-F238E27FC236}">
                    <a16:creationId xmlns:a16="http://schemas.microsoft.com/office/drawing/2014/main" id="{479DDB98-01FD-FD4B-EA54-38BB539B01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96" y="3827"/>
                <a:ext cx="2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3" name="Line 1704">
                <a:extLst>
                  <a:ext uri="{FF2B5EF4-FFF2-40B4-BE49-F238E27FC236}">
                    <a16:creationId xmlns:a16="http://schemas.microsoft.com/office/drawing/2014/main" id="{FA292D32-389B-85B9-0FB1-9E17759FB9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21" y="3820"/>
                <a:ext cx="8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4" name="Line 1705">
                <a:extLst>
                  <a:ext uri="{FF2B5EF4-FFF2-40B4-BE49-F238E27FC236}">
                    <a16:creationId xmlns:a16="http://schemas.microsoft.com/office/drawing/2014/main" id="{1886E0BF-1BA8-BC29-33E9-20AD516E6A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29" y="3819"/>
                <a:ext cx="15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5" name="Line 1706">
                <a:extLst>
                  <a:ext uri="{FF2B5EF4-FFF2-40B4-BE49-F238E27FC236}">
                    <a16:creationId xmlns:a16="http://schemas.microsoft.com/office/drawing/2014/main" id="{3FF11A5E-8229-3C88-5EDE-11B621CC30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67" y="3816"/>
                <a:ext cx="24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6" name="Line 1707">
                <a:extLst>
                  <a:ext uri="{FF2B5EF4-FFF2-40B4-BE49-F238E27FC236}">
                    <a16:creationId xmlns:a16="http://schemas.microsoft.com/office/drawing/2014/main" id="{024D4C6C-156A-179D-2ADC-FEBCDEB56F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3" y="3822"/>
                <a:ext cx="22" cy="8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7" name="Line 1708">
                <a:extLst>
                  <a:ext uri="{FF2B5EF4-FFF2-40B4-BE49-F238E27FC236}">
                    <a16:creationId xmlns:a16="http://schemas.microsoft.com/office/drawing/2014/main" id="{94DC0E5C-45C2-C88E-3001-F9D945FB1A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59" y="3831"/>
                <a:ext cx="17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8" name="Line 1709">
                <a:extLst>
                  <a:ext uri="{FF2B5EF4-FFF2-40B4-BE49-F238E27FC236}">
                    <a16:creationId xmlns:a16="http://schemas.microsoft.com/office/drawing/2014/main" id="{92B37D0B-CD2E-80EC-FCAC-2F0992E66D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76" y="3831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9" name="Line 1710">
                <a:extLst>
                  <a:ext uri="{FF2B5EF4-FFF2-40B4-BE49-F238E27FC236}">
                    <a16:creationId xmlns:a16="http://schemas.microsoft.com/office/drawing/2014/main" id="{F621493C-AD93-FFC6-53F5-C33C7228BC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05" y="3827"/>
                <a:ext cx="4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0" name="Line 1711">
                <a:extLst>
                  <a:ext uri="{FF2B5EF4-FFF2-40B4-BE49-F238E27FC236}">
                    <a16:creationId xmlns:a16="http://schemas.microsoft.com/office/drawing/2014/main" id="{38A94028-3566-3E26-2881-111E65F3C3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09" y="3827"/>
                <a:ext cx="20" cy="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1" name="Line 1712">
                <a:extLst>
                  <a:ext uri="{FF2B5EF4-FFF2-40B4-BE49-F238E27FC236}">
                    <a16:creationId xmlns:a16="http://schemas.microsoft.com/office/drawing/2014/main" id="{43461F01-093F-2E8C-F9F7-829F40D2FA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52" y="3830"/>
                <a:ext cx="23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2" name="Line 1713">
                <a:extLst>
                  <a:ext uri="{FF2B5EF4-FFF2-40B4-BE49-F238E27FC236}">
                    <a16:creationId xmlns:a16="http://schemas.microsoft.com/office/drawing/2014/main" id="{8D2F3768-3A9F-5E5C-415E-B3FFEBA69C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99" y="3831"/>
                <a:ext cx="19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3" name="Line 1714">
                <a:extLst>
                  <a:ext uri="{FF2B5EF4-FFF2-40B4-BE49-F238E27FC236}">
                    <a16:creationId xmlns:a16="http://schemas.microsoft.com/office/drawing/2014/main" id="{54C7EB77-93A3-EDDC-89BF-437D0CBEBF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18" y="3832"/>
                <a:ext cx="4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4" name="Line 1715">
                <a:extLst>
                  <a:ext uri="{FF2B5EF4-FFF2-40B4-BE49-F238E27FC236}">
                    <a16:creationId xmlns:a16="http://schemas.microsoft.com/office/drawing/2014/main" id="{721800B3-603E-33DE-5797-F706002DFA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45" y="3825"/>
                <a:ext cx="12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5" name="Line 1716">
                <a:extLst>
                  <a:ext uri="{FF2B5EF4-FFF2-40B4-BE49-F238E27FC236}">
                    <a16:creationId xmlns:a16="http://schemas.microsoft.com/office/drawing/2014/main" id="{113B818B-48E1-4F5C-23BD-D4047CD186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7" y="3825"/>
                <a:ext cx="11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6" name="Line 1717">
                <a:extLst>
                  <a:ext uri="{FF2B5EF4-FFF2-40B4-BE49-F238E27FC236}">
                    <a16:creationId xmlns:a16="http://schemas.microsoft.com/office/drawing/2014/main" id="{E0C022E5-4511-D5C9-A81A-48F6347EC7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92" y="3826"/>
                <a:ext cx="3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7" name="Line 1718">
                <a:extLst>
                  <a:ext uri="{FF2B5EF4-FFF2-40B4-BE49-F238E27FC236}">
                    <a16:creationId xmlns:a16="http://schemas.microsoft.com/office/drawing/2014/main" id="{349527AE-59D0-5839-3125-366C98B656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95" y="3823"/>
                <a:ext cx="20" cy="4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8" name="Line 1719">
                <a:extLst>
                  <a:ext uri="{FF2B5EF4-FFF2-40B4-BE49-F238E27FC236}">
                    <a16:creationId xmlns:a16="http://schemas.microsoft.com/office/drawing/2014/main" id="{66A2F5E7-9C72-AAE6-8676-8E406259D3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38" y="3822"/>
                <a:ext cx="23" cy="4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9" name="Line 1720">
                <a:extLst>
                  <a:ext uri="{FF2B5EF4-FFF2-40B4-BE49-F238E27FC236}">
                    <a16:creationId xmlns:a16="http://schemas.microsoft.com/office/drawing/2014/main" id="{DACD1F19-BA25-D658-E461-D42EF9843F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84" y="3826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0" name="Line 1721">
                <a:extLst>
                  <a:ext uri="{FF2B5EF4-FFF2-40B4-BE49-F238E27FC236}">
                    <a16:creationId xmlns:a16="http://schemas.microsoft.com/office/drawing/2014/main" id="{8EB8583F-3341-CD57-B89C-3C49AB5754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04" y="3826"/>
                <a:ext cx="4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1" name="Line 1722">
                <a:extLst>
                  <a:ext uri="{FF2B5EF4-FFF2-40B4-BE49-F238E27FC236}">
                    <a16:creationId xmlns:a16="http://schemas.microsoft.com/office/drawing/2014/main" id="{CE94BA69-4C0F-5CB7-3C91-89DA86EB9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31" y="3826"/>
                <a:ext cx="14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2" name="Line 1723">
                <a:extLst>
                  <a:ext uri="{FF2B5EF4-FFF2-40B4-BE49-F238E27FC236}">
                    <a16:creationId xmlns:a16="http://schemas.microsoft.com/office/drawing/2014/main" id="{5032BDA5-FDAC-E984-08ED-B0F35DA92F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45" y="3823"/>
                <a:ext cx="9" cy="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3" name="Line 1724">
                <a:extLst>
                  <a:ext uri="{FF2B5EF4-FFF2-40B4-BE49-F238E27FC236}">
                    <a16:creationId xmlns:a16="http://schemas.microsoft.com/office/drawing/2014/main" id="{FF4227DB-C15D-8C1E-39C6-FBA9C84AD4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3817"/>
                <a:ext cx="23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4" name="Line 1725">
                <a:extLst>
                  <a:ext uri="{FF2B5EF4-FFF2-40B4-BE49-F238E27FC236}">
                    <a16:creationId xmlns:a16="http://schemas.microsoft.com/office/drawing/2014/main" id="{17410115-7C1D-34FE-0C9B-2A069A1831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3" y="3822"/>
                <a:ext cx="20" cy="1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5" name="Line 1726">
                <a:extLst>
                  <a:ext uri="{FF2B5EF4-FFF2-40B4-BE49-F238E27FC236}">
                    <a16:creationId xmlns:a16="http://schemas.microsoft.com/office/drawing/2014/main" id="{F81028DB-6C78-7C09-AF43-341C6B6D6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64" y="3829"/>
                <a:ext cx="23" cy="7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6" name="Line 1727">
                <a:extLst>
                  <a:ext uri="{FF2B5EF4-FFF2-40B4-BE49-F238E27FC236}">
                    <a16:creationId xmlns:a16="http://schemas.microsoft.com/office/drawing/2014/main" id="{02101DA9-3883-ADF6-7C57-D686D0D061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9" y="3829"/>
                <a:ext cx="17" cy="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7" name="Line 1728">
                <a:extLst>
                  <a:ext uri="{FF2B5EF4-FFF2-40B4-BE49-F238E27FC236}">
                    <a16:creationId xmlns:a16="http://schemas.microsoft.com/office/drawing/2014/main" id="{9A949FAC-1395-1231-B9BD-A9102F947F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26" y="3832"/>
                <a:ext cx="7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8" name="Line 1729">
                <a:extLst>
                  <a:ext uri="{FF2B5EF4-FFF2-40B4-BE49-F238E27FC236}">
                    <a16:creationId xmlns:a16="http://schemas.microsoft.com/office/drawing/2014/main" id="{4280E4B1-A1E4-AEEA-22A5-25B4C8E0DD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56" y="3830"/>
                <a:ext cx="8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9" name="Line 1730">
                <a:extLst>
                  <a:ext uri="{FF2B5EF4-FFF2-40B4-BE49-F238E27FC236}">
                    <a16:creationId xmlns:a16="http://schemas.microsoft.com/office/drawing/2014/main" id="{6C88B52D-40B0-8824-D593-CE2435FC4A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64" y="3828"/>
                <a:ext cx="15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0" name="Line 1731">
                <a:extLst>
                  <a:ext uri="{FF2B5EF4-FFF2-40B4-BE49-F238E27FC236}">
                    <a16:creationId xmlns:a16="http://schemas.microsoft.com/office/drawing/2014/main" id="{0A3F3351-5585-266B-8865-6CAF2B10AF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03" y="3825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1" name="Line 1732">
                <a:extLst>
                  <a:ext uri="{FF2B5EF4-FFF2-40B4-BE49-F238E27FC236}">
                    <a16:creationId xmlns:a16="http://schemas.microsoft.com/office/drawing/2014/main" id="{99BD7D6F-18A4-3083-C13B-484A6B0164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50" y="3822"/>
                <a:ext cx="23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2" name="Line 1733">
                <a:extLst>
                  <a:ext uri="{FF2B5EF4-FFF2-40B4-BE49-F238E27FC236}">
                    <a16:creationId xmlns:a16="http://schemas.microsoft.com/office/drawing/2014/main" id="{A4805D14-F919-D819-CECB-7A17949714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6" y="3826"/>
                <a:ext cx="15" cy="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3" name="Line 1734">
                <a:extLst>
                  <a:ext uri="{FF2B5EF4-FFF2-40B4-BE49-F238E27FC236}">
                    <a16:creationId xmlns:a16="http://schemas.microsoft.com/office/drawing/2014/main" id="{54DB98DF-04BA-A62A-9230-89253DE4DF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11" y="3829"/>
                <a:ext cx="8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4" name="Line 1735">
                <a:extLst>
                  <a:ext uri="{FF2B5EF4-FFF2-40B4-BE49-F238E27FC236}">
                    <a16:creationId xmlns:a16="http://schemas.microsoft.com/office/drawing/2014/main" id="{199984ED-F5D7-B09B-6226-06131F1EFA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42" y="3834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5" name="Line 1736">
                <a:extLst>
                  <a:ext uri="{FF2B5EF4-FFF2-40B4-BE49-F238E27FC236}">
                    <a16:creationId xmlns:a16="http://schemas.microsoft.com/office/drawing/2014/main" id="{4B3FEF0B-8632-BE35-C084-9632843577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44" y="3830"/>
                <a:ext cx="21" cy="5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6" name="Line 1737">
                <a:extLst>
                  <a:ext uri="{FF2B5EF4-FFF2-40B4-BE49-F238E27FC236}">
                    <a16:creationId xmlns:a16="http://schemas.microsoft.com/office/drawing/2014/main" id="{24402C84-A845-66F3-92E5-C51998194B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88" y="3826"/>
                <a:ext cx="24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7" name="Line 1738">
                <a:extLst>
                  <a:ext uri="{FF2B5EF4-FFF2-40B4-BE49-F238E27FC236}">
                    <a16:creationId xmlns:a16="http://schemas.microsoft.com/office/drawing/2014/main" id="{444B1779-72A1-EE34-8A9D-EB91000E57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34" y="3817"/>
                <a:ext cx="22" cy="7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8" name="Line 1739">
                <a:extLst>
                  <a:ext uri="{FF2B5EF4-FFF2-40B4-BE49-F238E27FC236}">
                    <a16:creationId xmlns:a16="http://schemas.microsoft.com/office/drawing/2014/main" id="{CD1920CE-93B6-D70F-F9E2-8C609C85C3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80" y="3810"/>
                <a:ext cx="12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9" name="Line 1740">
                <a:extLst>
                  <a:ext uri="{FF2B5EF4-FFF2-40B4-BE49-F238E27FC236}">
                    <a16:creationId xmlns:a16="http://schemas.microsoft.com/office/drawing/2014/main" id="{F0A862BD-F72A-1CD2-0644-7DA6B1F3AB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92" y="3809"/>
                <a:ext cx="11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0" name="Line 1741">
                <a:extLst>
                  <a:ext uri="{FF2B5EF4-FFF2-40B4-BE49-F238E27FC236}">
                    <a16:creationId xmlns:a16="http://schemas.microsoft.com/office/drawing/2014/main" id="{8C9D3288-F950-48DE-638E-42771586A7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26" y="3806"/>
                <a:ext cx="4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1" name="Line 1742">
                <a:extLst>
                  <a:ext uri="{FF2B5EF4-FFF2-40B4-BE49-F238E27FC236}">
                    <a16:creationId xmlns:a16="http://schemas.microsoft.com/office/drawing/2014/main" id="{818DAC68-0B9D-67DA-7814-D08979E7CB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30" y="3797"/>
                <a:ext cx="17" cy="9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2" name="Line 1743">
                <a:extLst>
                  <a:ext uri="{FF2B5EF4-FFF2-40B4-BE49-F238E27FC236}">
                    <a16:creationId xmlns:a16="http://schemas.microsoft.com/office/drawing/2014/main" id="{0DE875C1-F0AD-AA38-8518-D692CB423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69" y="3787"/>
                <a:ext cx="23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3" name="Line 1744">
                <a:extLst>
                  <a:ext uri="{FF2B5EF4-FFF2-40B4-BE49-F238E27FC236}">
                    <a16:creationId xmlns:a16="http://schemas.microsoft.com/office/drawing/2014/main" id="{A000E838-8AFC-B937-5A33-81C14C6C6A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13" y="3768"/>
                <a:ext cx="21" cy="1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4" name="Line 1745">
                <a:extLst>
                  <a:ext uri="{FF2B5EF4-FFF2-40B4-BE49-F238E27FC236}">
                    <a16:creationId xmlns:a16="http://schemas.microsoft.com/office/drawing/2014/main" id="{CA4C12A5-8B99-0261-A817-8EB542570B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54" y="3746"/>
                <a:ext cx="21" cy="1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5" name="Line 1746">
                <a:extLst>
                  <a:ext uri="{FF2B5EF4-FFF2-40B4-BE49-F238E27FC236}">
                    <a16:creationId xmlns:a16="http://schemas.microsoft.com/office/drawing/2014/main" id="{69AC20DD-74BE-13C4-4412-52D1B7FB34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75" y="3746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6" name="Line 1747">
                <a:extLst>
                  <a:ext uri="{FF2B5EF4-FFF2-40B4-BE49-F238E27FC236}">
                    <a16:creationId xmlns:a16="http://schemas.microsoft.com/office/drawing/2014/main" id="{3F2B8D96-2943-FF03-75F5-5AB8F389A4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90" y="3709"/>
                <a:ext cx="14" cy="18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7" name="Line 1748">
                <a:extLst>
                  <a:ext uri="{FF2B5EF4-FFF2-40B4-BE49-F238E27FC236}">
                    <a16:creationId xmlns:a16="http://schemas.microsoft.com/office/drawing/2014/main" id="{41618C8A-A124-93EB-39AF-A59CCEB0E3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20" y="3677"/>
                <a:ext cx="18" cy="15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8" name="Line 1749">
                <a:extLst>
                  <a:ext uri="{FF2B5EF4-FFF2-40B4-BE49-F238E27FC236}">
                    <a16:creationId xmlns:a16="http://schemas.microsoft.com/office/drawing/2014/main" id="{A28CF308-F9C0-392B-AFC9-1DCE681B58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52" y="3638"/>
                <a:ext cx="13" cy="2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9" name="Line 1750">
                <a:extLst>
                  <a:ext uri="{FF2B5EF4-FFF2-40B4-BE49-F238E27FC236}">
                    <a16:creationId xmlns:a16="http://schemas.microsoft.com/office/drawing/2014/main" id="{E982A178-EAC6-B773-0622-E782E4855C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77" y="3608"/>
                <a:ext cx="7" cy="1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0" name="Line 1751">
                <a:extLst>
                  <a:ext uri="{FF2B5EF4-FFF2-40B4-BE49-F238E27FC236}">
                    <a16:creationId xmlns:a16="http://schemas.microsoft.com/office/drawing/2014/main" id="{D272E195-A9D0-9433-1ECB-14C5F9AFD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84" y="3598"/>
                <a:ext cx="5" cy="1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1" name="Line 1752">
                <a:extLst>
                  <a:ext uri="{FF2B5EF4-FFF2-40B4-BE49-F238E27FC236}">
                    <a16:creationId xmlns:a16="http://schemas.microsoft.com/office/drawing/2014/main" id="{6E7A6C46-E2BC-C819-051F-DDAE466E0F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98" y="3555"/>
                <a:ext cx="10" cy="2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2" name="Line 1753">
                <a:extLst>
                  <a:ext uri="{FF2B5EF4-FFF2-40B4-BE49-F238E27FC236}">
                    <a16:creationId xmlns:a16="http://schemas.microsoft.com/office/drawing/2014/main" id="{6FCA3230-ACC8-AC2C-26F7-05D6CF4138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17" y="3511"/>
                <a:ext cx="8" cy="2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3" name="Line 1754">
                <a:extLst>
                  <a:ext uri="{FF2B5EF4-FFF2-40B4-BE49-F238E27FC236}">
                    <a16:creationId xmlns:a16="http://schemas.microsoft.com/office/drawing/2014/main" id="{B97EE994-02C5-DC94-BC4D-EE7853F97C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33" y="3467"/>
                <a:ext cx="8" cy="2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4" name="Line 1755">
                <a:extLst>
                  <a:ext uri="{FF2B5EF4-FFF2-40B4-BE49-F238E27FC236}">
                    <a16:creationId xmlns:a16="http://schemas.microsoft.com/office/drawing/2014/main" id="{386A4164-845B-CDD8-E2E8-18A10CB0F7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48" y="3434"/>
                <a:ext cx="4" cy="1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5" name="Line 1756">
                <a:extLst>
                  <a:ext uri="{FF2B5EF4-FFF2-40B4-BE49-F238E27FC236}">
                    <a16:creationId xmlns:a16="http://schemas.microsoft.com/office/drawing/2014/main" id="{DE97B9CC-1111-8106-AFD0-EA886B7CD1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52" y="3422"/>
                <a:ext cx="4" cy="1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6" name="Line 1757">
                <a:extLst>
                  <a:ext uri="{FF2B5EF4-FFF2-40B4-BE49-F238E27FC236}">
                    <a16:creationId xmlns:a16="http://schemas.microsoft.com/office/drawing/2014/main" id="{D8C4A6AF-0EFE-5CE0-E62B-AB9D271DD3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64" y="3378"/>
                <a:ext cx="8" cy="2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7" name="Line 1758">
                <a:extLst>
                  <a:ext uri="{FF2B5EF4-FFF2-40B4-BE49-F238E27FC236}">
                    <a16:creationId xmlns:a16="http://schemas.microsoft.com/office/drawing/2014/main" id="{3F9FDE48-0AFC-813D-304F-813444FF9D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80" y="3334"/>
                <a:ext cx="7" cy="2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8" name="Line 1759">
                <a:extLst>
                  <a:ext uri="{FF2B5EF4-FFF2-40B4-BE49-F238E27FC236}">
                    <a16:creationId xmlns:a16="http://schemas.microsoft.com/office/drawing/2014/main" id="{93E35667-9BF1-2729-A72A-C44D87204A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94" y="3288"/>
                <a:ext cx="6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9" name="Line 1760">
                <a:extLst>
                  <a:ext uri="{FF2B5EF4-FFF2-40B4-BE49-F238E27FC236}">
                    <a16:creationId xmlns:a16="http://schemas.microsoft.com/office/drawing/2014/main" id="{5DF186AF-1DDD-BA8A-648F-7775432150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05" y="3242"/>
                <a:ext cx="5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0" name="Line 1761">
                <a:extLst>
                  <a:ext uri="{FF2B5EF4-FFF2-40B4-BE49-F238E27FC236}">
                    <a16:creationId xmlns:a16="http://schemas.microsoft.com/office/drawing/2014/main" id="{6CFF9ABE-B702-327F-FC76-A3A7C52DA0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15" y="3197"/>
                <a:ext cx="6" cy="2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1" name="Line 1762">
                <a:extLst>
                  <a:ext uri="{FF2B5EF4-FFF2-40B4-BE49-F238E27FC236}">
                    <a16:creationId xmlns:a16="http://schemas.microsoft.com/office/drawing/2014/main" id="{5439CB27-2249-DEDD-E99E-0AD67994D4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26" y="3172"/>
                <a:ext cx="0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2" name="Line 1763">
                <a:extLst>
                  <a:ext uri="{FF2B5EF4-FFF2-40B4-BE49-F238E27FC236}">
                    <a16:creationId xmlns:a16="http://schemas.microsoft.com/office/drawing/2014/main" id="{818E0E00-6BC5-EC07-BBE5-FAE08D4308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26" y="3150"/>
                <a:ext cx="4" cy="2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3" name="Line 1764">
                <a:extLst>
                  <a:ext uri="{FF2B5EF4-FFF2-40B4-BE49-F238E27FC236}">
                    <a16:creationId xmlns:a16="http://schemas.microsoft.com/office/drawing/2014/main" id="{1B3D74B4-2BAE-6A09-6D11-3D2657BC24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35" y="3104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4" name="Line 1765">
                <a:extLst>
                  <a:ext uri="{FF2B5EF4-FFF2-40B4-BE49-F238E27FC236}">
                    <a16:creationId xmlns:a16="http://schemas.microsoft.com/office/drawing/2014/main" id="{D21B030B-D782-8B89-951A-9EA0768485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44" y="3058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5" name="Line 1766">
                <a:extLst>
                  <a:ext uri="{FF2B5EF4-FFF2-40B4-BE49-F238E27FC236}">
                    <a16:creationId xmlns:a16="http://schemas.microsoft.com/office/drawing/2014/main" id="{DE546117-DEA1-31A0-EEC6-FDD88B6F09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52" y="3012"/>
                <a:ext cx="5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6" name="Line 1767">
                <a:extLst>
                  <a:ext uri="{FF2B5EF4-FFF2-40B4-BE49-F238E27FC236}">
                    <a16:creationId xmlns:a16="http://schemas.microsoft.com/office/drawing/2014/main" id="{2727485B-965A-7797-5656-DEC62D4A78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61" y="2972"/>
                <a:ext cx="3" cy="17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7" name="Freeform 1768">
                <a:extLst>
                  <a:ext uri="{FF2B5EF4-FFF2-40B4-BE49-F238E27FC236}">
                    <a16:creationId xmlns:a16="http://schemas.microsoft.com/office/drawing/2014/main" id="{261E282C-484C-6D91-1DD2-9387EA8576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3" y="3788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8" name="Freeform 1769">
                <a:extLst>
                  <a:ext uri="{FF2B5EF4-FFF2-40B4-BE49-F238E27FC236}">
                    <a16:creationId xmlns:a16="http://schemas.microsoft.com/office/drawing/2014/main" id="{930A09A4-F2B4-8700-3454-7BB8AD3E81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1" y="3800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9" name="Freeform 1770">
                <a:extLst>
                  <a:ext uri="{FF2B5EF4-FFF2-40B4-BE49-F238E27FC236}">
                    <a16:creationId xmlns:a16="http://schemas.microsoft.com/office/drawing/2014/main" id="{8B2BA11F-7A8F-8668-30A8-FFF5E531F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4" y="3800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0" name="Freeform 1771">
                <a:extLst>
                  <a:ext uri="{FF2B5EF4-FFF2-40B4-BE49-F238E27FC236}">
                    <a16:creationId xmlns:a16="http://schemas.microsoft.com/office/drawing/2014/main" id="{53282278-6FF0-5996-3DF3-874D11687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4" y="3786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1" name="Freeform 1772">
                <a:extLst>
                  <a:ext uri="{FF2B5EF4-FFF2-40B4-BE49-F238E27FC236}">
                    <a16:creationId xmlns:a16="http://schemas.microsoft.com/office/drawing/2014/main" id="{6E6E7E91-55BE-693A-66B5-443DA4A9A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3789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2 w 45"/>
                  <a:gd name="T3" fmla="*/ 0 h 44"/>
                  <a:gd name="T4" fmla="*/ 45 w 45"/>
                  <a:gd name="T5" fmla="*/ 22 h 44"/>
                  <a:gd name="T6" fmla="*/ 22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2" y="0"/>
                    </a:lnTo>
                    <a:lnTo>
                      <a:pt x="45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2" name="Freeform 1773">
                <a:extLst>
                  <a:ext uri="{FF2B5EF4-FFF2-40B4-BE49-F238E27FC236}">
                    <a16:creationId xmlns:a16="http://schemas.microsoft.com/office/drawing/2014/main" id="{F65140FE-9005-AB88-60EB-5B95F0CE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3789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3" name="Freeform 1774">
                <a:extLst>
                  <a:ext uri="{FF2B5EF4-FFF2-40B4-BE49-F238E27FC236}">
                    <a16:creationId xmlns:a16="http://schemas.microsoft.com/office/drawing/2014/main" id="{45CD8C1A-0D96-C2E2-5BC7-CF8E5A3E2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1" y="3784"/>
                <a:ext cx="45" cy="45"/>
              </a:xfrm>
              <a:custGeom>
                <a:avLst/>
                <a:gdLst>
                  <a:gd name="T0" fmla="*/ 0 w 45"/>
                  <a:gd name="T1" fmla="*/ 22 h 45"/>
                  <a:gd name="T2" fmla="*/ 23 w 45"/>
                  <a:gd name="T3" fmla="*/ 0 h 45"/>
                  <a:gd name="T4" fmla="*/ 45 w 45"/>
                  <a:gd name="T5" fmla="*/ 22 h 45"/>
                  <a:gd name="T6" fmla="*/ 23 w 45"/>
                  <a:gd name="T7" fmla="*/ 45 h 45"/>
                  <a:gd name="T8" fmla="*/ 0 w 45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lnTo>
                      <a:pt x="23" y="0"/>
                    </a:lnTo>
                    <a:lnTo>
                      <a:pt x="45" y="22"/>
                    </a:lnTo>
                    <a:lnTo>
                      <a:pt x="23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4" name="Freeform 1775">
                <a:extLst>
                  <a:ext uri="{FF2B5EF4-FFF2-40B4-BE49-F238E27FC236}">
                    <a16:creationId xmlns:a16="http://schemas.microsoft.com/office/drawing/2014/main" id="{38DFDB22-F012-8B66-8E8E-C66520A0D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2" y="3803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3 w 45"/>
                  <a:gd name="T3" fmla="*/ 0 h 44"/>
                  <a:gd name="T4" fmla="*/ 45 w 45"/>
                  <a:gd name="T5" fmla="*/ 22 h 44"/>
                  <a:gd name="T6" fmla="*/ 23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3" y="0"/>
                    </a:lnTo>
                    <a:lnTo>
                      <a:pt x="45" y="22"/>
                    </a:lnTo>
                    <a:lnTo>
                      <a:pt x="23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5" name="Freeform 1776">
                <a:extLst>
                  <a:ext uri="{FF2B5EF4-FFF2-40B4-BE49-F238E27FC236}">
                    <a16:creationId xmlns:a16="http://schemas.microsoft.com/office/drawing/2014/main" id="{340198F0-F47B-86BA-0BC9-DD1AFBB76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5" y="3802"/>
                <a:ext cx="45" cy="45"/>
              </a:xfrm>
              <a:custGeom>
                <a:avLst/>
                <a:gdLst>
                  <a:gd name="T0" fmla="*/ 0 w 45"/>
                  <a:gd name="T1" fmla="*/ 22 h 45"/>
                  <a:gd name="T2" fmla="*/ 22 w 45"/>
                  <a:gd name="T3" fmla="*/ 0 h 45"/>
                  <a:gd name="T4" fmla="*/ 45 w 45"/>
                  <a:gd name="T5" fmla="*/ 22 h 45"/>
                  <a:gd name="T6" fmla="*/ 22 w 45"/>
                  <a:gd name="T7" fmla="*/ 45 h 45"/>
                  <a:gd name="T8" fmla="*/ 0 w 45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lnTo>
                      <a:pt x="22" y="0"/>
                    </a:lnTo>
                    <a:lnTo>
                      <a:pt x="45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6" name="Freeform 1777">
                <a:extLst>
                  <a:ext uri="{FF2B5EF4-FFF2-40B4-BE49-F238E27FC236}">
                    <a16:creationId xmlns:a16="http://schemas.microsoft.com/office/drawing/2014/main" id="{9B0BCE57-A634-3804-AB46-A13BE0E64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3" y="3804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3 w 45"/>
                  <a:gd name="T3" fmla="*/ 0 h 44"/>
                  <a:gd name="T4" fmla="*/ 45 w 45"/>
                  <a:gd name="T5" fmla="*/ 22 h 44"/>
                  <a:gd name="T6" fmla="*/ 23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3" y="0"/>
                    </a:lnTo>
                    <a:lnTo>
                      <a:pt x="45" y="22"/>
                    </a:lnTo>
                    <a:lnTo>
                      <a:pt x="23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7" name="Freeform 1778">
                <a:extLst>
                  <a:ext uri="{FF2B5EF4-FFF2-40B4-BE49-F238E27FC236}">
                    <a16:creationId xmlns:a16="http://schemas.microsoft.com/office/drawing/2014/main" id="{0F4AE6F9-D345-2B12-FCA0-6A4C1D1599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2" y="3806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8" name="Freeform 1779">
                <a:extLst>
                  <a:ext uri="{FF2B5EF4-FFF2-40B4-BE49-F238E27FC236}">
                    <a16:creationId xmlns:a16="http://schemas.microsoft.com/office/drawing/2014/main" id="{F71C6135-2718-37E2-3662-157CAC29F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5" y="3810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9" name="Freeform 1780">
                <a:extLst>
                  <a:ext uri="{FF2B5EF4-FFF2-40B4-BE49-F238E27FC236}">
                    <a16:creationId xmlns:a16="http://schemas.microsoft.com/office/drawing/2014/main" id="{0D51630A-31C9-A136-04F2-02B6C0932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3" y="3808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0" name="Freeform 1781">
                <a:extLst>
                  <a:ext uri="{FF2B5EF4-FFF2-40B4-BE49-F238E27FC236}">
                    <a16:creationId xmlns:a16="http://schemas.microsoft.com/office/drawing/2014/main" id="{5D54FAAB-940C-9AC7-DBA0-B1D50DD02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3805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1" name="Freeform 1782">
                <a:extLst>
                  <a:ext uri="{FF2B5EF4-FFF2-40B4-BE49-F238E27FC236}">
                    <a16:creationId xmlns:a16="http://schemas.microsoft.com/office/drawing/2014/main" id="{3F45893B-7868-453D-9A14-6B212BF421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4" y="3805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2" name="Freeform 1783">
                <a:extLst>
                  <a:ext uri="{FF2B5EF4-FFF2-40B4-BE49-F238E27FC236}">
                    <a16:creationId xmlns:a16="http://schemas.microsoft.com/office/drawing/2014/main" id="{4BCD0BDB-8728-B7F4-63F6-DE668C63F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3798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3" name="Freeform 1784">
                <a:extLst>
                  <a:ext uri="{FF2B5EF4-FFF2-40B4-BE49-F238E27FC236}">
                    <a16:creationId xmlns:a16="http://schemas.microsoft.com/office/drawing/2014/main" id="{F7EA2F02-E4D8-AAA0-0480-CF71D06E63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3795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4" name="Freeform 1785">
                <a:extLst>
                  <a:ext uri="{FF2B5EF4-FFF2-40B4-BE49-F238E27FC236}">
                    <a16:creationId xmlns:a16="http://schemas.microsoft.com/office/drawing/2014/main" id="{0E47FC00-3B8C-D7D9-003B-DAD78230B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" y="3794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5" name="Freeform 1786">
                <a:extLst>
                  <a:ext uri="{FF2B5EF4-FFF2-40B4-BE49-F238E27FC236}">
                    <a16:creationId xmlns:a16="http://schemas.microsoft.com/office/drawing/2014/main" id="{50D68E0B-94D4-8799-7C88-DA6F1DB79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3808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6" name="Freeform 1787">
                <a:extLst>
                  <a:ext uri="{FF2B5EF4-FFF2-40B4-BE49-F238E27FC236}">
                    <a16:creationId xmlns:a16="http://schemas.microsoft.com/office/drawing/2014/main" id="{47A77D14-2427-8A88-33DE-F097D2803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3809"/>
                <a:ext cx="45" cy="45"/>
              </a:xfrm>
              <a:custGeom>
                <a:avLst/>
                <a:gdLst>
                  <a:gd name="T0" fmla="*/ 0 w 45"/>
                  <a:gd name="T1" fmla="*/ 23 h 45"/>
                  <a:gd name="T2" fmla="*/ 22 w 45"/>
                  <a:gd name="T3" fmla="*/ 0 h 45"/>
                  <a:gd name="T4" fmla="*/ 45 w 45"/>
                  <a:gd name="T5" fmla="*/ 23 h 45"/>
                  <a:gd name="T6" fmla="*/ 22 w 45"/>
                  <a:gd name="T7" fmla="*/ 45 h 45"/>
                  <a:gd name="T8" fmla="*/ 0 w 45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0" y="23"/>
                    </a:moveTo>
                    <a:lnTo>
                      <a:pt x="22" y="0"/>
                    </a:lnTo>
                    <a:lnTo>
                      <a:pt x="45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7" name="Freeform 1788">
                <a:extLst>
                  <a:ext uri="{FF2B5EF4-FFF2-40B4-BE49-F238E27FC236}">
                    <a16:creationId xmlns:a16="http://schemas.microsoft.com/office/drawing/2014/main" id="{619DB586-C38B-4C7E-6220-171FF5484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7" y="3805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8" name="Freeform 1789">
                <a:extLst>
                  <a:ext uri="{FF2B5EF4-FFF2-40B4-BE49-F238E27FC236}">
                    <a16:creationId xmlns:a16="http://schemas.microsoft.com/office/drawing/2014/main" id="{44679473-4C13-4FCB-04E0-562F4579AA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5" y="3810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9" name="Freeform 1790">
                <a:extLst>
                  <a:ext uri="{FF2B5EF4-FFF2-40B4-BE49-F238E27FC236}">
                    <a16:creationId xmlns:a16="http://schemas.microsoft.com/office/drawing/2014/main" id="{784E1450-D065-1A17-E3AC-B0BA39EC17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8" y="3807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0" name="Freeform 1791">
                <a:extLst>
                  <a:ext uri="{FF2B5EF4-FFF2-40B4-BE49-F238E27FC236}">
                    <a16:creationId xmlns:a16="http://schemas.microsoft.com/office/drawing/2014/main" id="{0C3AC7CA-557E-8630-4DA2-47E79048F4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3810"/>
                <a:ext cx="45" cy="45"/>
              </a:xfrm>
              <a:custGeom>
                <a:avLst/>
                <a:gdLst>
                  <a:gd name="T0" fmla="*/ 0 w 45"/>
                  <a:gd name="T1" fmla="*/ 22 h 45"/>
                  <a:gd name="T2" fmla="*/ 22 w 45"/>
                  <a:gd name="T3" fmla="*/ 0 h 45"/>
                  <a:gd name="T4" fmla="*/ 45 w 45"/>
                  <a:gd name="T5" fmla="*/ 22 h 45"/>
                  <a:gd name="T6" fmla="*/ 22 w 45"/>
                  <a:gd name="T7" fmla="*/ 45 h 45"/>
                  <a:gd name="T8" fmla="*/ 0 w 45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lnTo>
                      <a:pt x="22" y="0"/>
                    </a:lnTo>
                    <a:lnTo>
                      <a:pt x="45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1" name="Freeform 1792">
                <a:extLst>
                  <a:ext uri="{FF2B5EF4-FFF2-40B4-BE49-F238E27FC236}">
                    <a16:creationId xmlns:a16="http://schemas.microsoft.com/office/drawing/2014/main" id="{BDE97F09-5F94-B8B3-45E9-425B6E24B0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3803"/>
                <a:ext cx="45" cy="45"/>
              </a:xfrm>
              <a:custGeom>
                <a:avLst/>
                <a:gdLst>
                  <a:gd name="T0" fmla="*/ 0 w 45"/>
                  <a:gd name="T1" fmla="*/ 22 h 45"/>
                  <a:gd name="T2" fmla="*/ 23 w 45"/>
                  <a:gd name="T3" fmla="*/ 0 h 45"/>
                  <a:gd name="T4" fmla="*/ 45 w 45"/>
                  <a:gd name="T5" fmla="*/ 22 h 45"/>
                  <a:gd name="T6" fmla="*/ 23 w 45"/>
                  <a:gd name="T7" fmla="*/ 45 h 45"/>
                  <a:gd name="T8" fmla="*/ 0 w 45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lnTo>
                      <a:pt x="23" y="0"/>
                    </a:lnTo>
                    <a:lnTo>
                      <a:pt x="45" y="22"/>
                    </a:lnTo>
                    <a:lnTo>
                      <a:pt x="23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2" name="Freeform 1793">
                <a:extLst>
                  <a:ext uri="{FF2B5EF4-FFF2-40B4-BE49-F238E27FC236}">
                    <a16:creationId xmlns:a16="http://schemas.microsoft.com/office/drawing/2014/main" id="{F580CD3D-C448-ACAF-B3E0-E5D7295314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3" y="3804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3" name="Freeform 1794">
                <a:extLst>
                  <a:ext uri="{FF2B5EF4-FFF2-40B4-BE49-F238E27FC236}">
                    <a16:creationId xmlns:a16="http://schemas.microsoft.com/office/drawing/2014/main" id="{3158BA0E-DC18-E6D9-FB04-25E4FEE5F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3798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4" name="Freeform 1795">
                <a:extLst>
                  <a:ext uri="{FF2B5EF4-FFF2-40B4-BE49-F238E27FC236}">
                    <a16:creationId xmlns:a16="http://schemas.microsoft.com/office/drawing/2014/main" id="{581936B1-6B61-3EB0-0330-87BDE5E0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4" y="3804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5" name="Freeform 1796">
                <a:extLst>
                  <a:ext uri="{FF2B5EF4-FFF2-40B4-BE49-F238E27FC236}">
                    <a16:creationId xmlns:a16="http://schemas.microsoft.com/office/drawing/2014/main" id="{585CDB07-5B42-26E1-2B66-9ADEA5A076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2" y="3804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6" name="Freeform 1797">
                <a:extLst>
                  <a:ext uri="{FF2B5EF4-FFF2-40B4-BE49-F238E27FC236}">
                    <a16:creationId xmlns:a16="http://schemas.microsoft.com/office/drawing/2014/main" id="{5B23E3AE-159B-F2B6-BEDD-186878E518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" y="3804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7" name="Freeform 1798">
                <a:extLst>
                  <a:ext uri="{FF2B5EF4-FFF2-40B4-BE49-F238E27FC236}">
                    <a16:creationId xmlns:a16="http://schemas.microsoft.com/office/drawing/2014/main" id="{367F31BB-BA01-B371-D8A4-37D1A461A4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3" y="3795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8" name="Freeform 1799">
                <a:extLst>
                  <a:ext uri="{FF2B5EF4-FFF2-40B4-BE49-F238E27FC236}">
                    <a16:creationId xmlns:a16="http://schemas.microsoft.com/office/drawing/2014/main" id="{8ADFF012-7145-7B67-7559-237DDDE7D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3796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9" name="Freeform 1800">
                <a:extLst>
                  <a:ext uri="{FF2B5EF4-FFF2-40B4-BE49-F238E27FC236}">
                    <a16:creationId xmlns:a16="http://schemas.microsoft.com/office/drawing/2014/main" id="{5191018F-D389-6295-16E4-7562B4B563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2" y="3818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2 w 45"/>
                  <a:gd name="T3" fmla="*/ 0 h 44"/>
                  <a:gd name="T4" fmla="*/ 45 w 45"/>
                  <a:gd name="T5" fmla="*/ 22 h 44"/>
                  <a:gd name="T6" fmla="*/ 22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2" y="0"/>
                    </a:lnTo>
                    <a:lnTo>
                      <a:pt x="45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0" name="Freeform 1801">
                <a:extLst>
                  <a:ext uri="{FF2B5EF4-FFF2-40B4-BE49-F238E27FC236}">
                    <a16:creationId xmlns:a16="http://schemas.microsoft.com/office/drawing/2014/main" id="{984E3110-63C4-F031-9A95-2E20B3A8A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1" y="3804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1" name="Freeform 1802">
                <a:extLst>
                  <a:ext uri="{FF2B5EF4-FFF2-40B4-BE49-F238E27FC236}">
                    <a16:creationId xmlns:a16="http://schemas.microsoft.com/office/drawing/2014/main" id="{1754C4A1-1E44-7131-C60D-E929C4F5BA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3" y="3810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3 w 45"/>
                  <a:gd name="T3" fmla="*/ 0 h 44"/>
                  <a:gd name="T4" fmla="*/ 45 w 45"/>
                  <a:gd name="T5" fmla="*/ 22 h 44"/>
                  <a:gd name="T6" fmla="*/ 23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3" y="0"/>
                    </a:lnTo>
                    <a:lnTo>
                      <a:pt x="45" y="22"/>
                    </a:lnTo>
                    <a:lnTo>
                      <a:pt x="23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2" name="Freeform 1803">
                <a:extLst>
                  <a:ext uri="{FF2B5EF4-FFF2-40B4-BE49-F238E27FC236}">
                    <a16:creationId xmlns:a16="http://schemas.microsoft.com/office/drawing/2014/main" id="{0A06B619-32DC-5E9F-0DF0-1BF378D7E2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2" y="3808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3" name="Freeform 1804">
                <a:extLst>
                  <a:ext uri="{FF2B5EF4-FFF2-40B4-BE49-F238E27FC236}">
                    <a16:creationId xmlns:a16="http://schemas.microsoft.com/office/drawing/2014/main" id="{C131A42E-EE31-2E82-70D3-06981C684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0" y="3803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4" name="Freeform 1805">
                <a:extLst>
                  <a:ext uri="{FF2B5EF4-FFF2-40B4-BE49-F238E27FC236}">
                    <a16:creationId xmlns:a16="http://schemas.microsoft.com/office/drawing/2014/main" id="{5137073E-E14B-CC44-7632-48742A695A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3" y="3802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5" name="Freeform 1806">
                <a:extLst>
                  <a:ext uri="{FF2B5EF4-FFF2-40B4-BE49-F238E27FC236}">
                    <a16:creationId xmlns:a16="http://schemas.microsoft.com/office/drawing/2014/main" id="{CE91CE56-EC0C-96D4-66A5-17FAFA3089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3800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6" name="Freeform 1807">
                <a:extLst>
                  <a:ext uri="{FF2B5EF4-FFF2-40B4-BE49-F238E27FC236}">
                    <a16:creationId xmlns:a16="http://schemas.microsoft.com/office/drawing/2014/main" id="{E4A1CCE9-D458-6A61-ADE2-F59DD1A99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" y="3806"/>
                <a:ext cx="45" cy="45"/>
              </a:xfrm>
              <a:custGeom>
                <a:avLst/>
                <a:gdLst>
                  <a:gd name="T0" fmla="*/ 0 w 45"/>
                  <a:gd name="T1" fmla="*/ 23 h 45"/>
                  <a:gd name="T2" fmla="*/ 22 w 45"/>
                  <a:gd name="T3" fmla="*/ 0 h 45"/>
                  <a:gd name="T4" fmla="*/ 45 w 45"/>
                  <a:gd name="T5" fmla="*/ 23 h 45"/>
                  <a:gd name="T6" fmla="*/ 22 w 45"/>
                  <a:gd name="T7" fmla="*/ 45 h 45"/>
                  <a:gd name="T8" fmla="*/ 0 w 45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0" y="23"/>
                    </a:moveTo>
                    <a:lnTo>
                      <a:pt x="22" y="0"/>
                    </a:lnTo>
                    <a:lnTo>
                      <a:pt x="45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7" name="Freeform 1808">
                <a:extLst>
                  <a:ext uri="{FF2B5EF4-FFF2-40B4-BE49-F238E27FC236}">
                    <a16:creationId xmlns:a16="http://schemas.microsoft.com/office/drawing/2014/main" id="{85DBD82A-803D-1759-844E-32D593C1A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2" y="3812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8" name="Freeform 1809">
                <a:extLst>
                  <a:ext uri="{FF2B5EF4-FFF2-40B4-BE49-F238E27FC236}">
                    <a16:creationId xmlns:a16="http://schemas.microsoft.com/office/drawing/2014/main" id="{C713B758-73DA-D993-6B74-93DF65A459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3803"/>
                <a:ext cx="45" cy="45"/>
              </a:xfrm>
              <a:custGeom>
                <a:avLst/>
                <a:gdLst>
                  <a:gd name="T0" fmla="*/ 0 w 45"/>
                  <a:gd name="T1" fmla="*/ 22 h 45"/>
                  <a:gd name="T2" fmla="*/ 22 w 45"/>
                  <a:gd name="T3" fmla="*/ 0 h 45"/>
                  <a:gd name="T4" fmla="*/ 45 w 45"/>
                  <a:gd name="T5" fmla="*/ 22 h 45"/>
                  <a:gd name="T6" fmla="*/ 22 w 45"/>
                  <a:gd name="T7" fmla="*/ 45 h 45"/>
                  <a:gd name="T8" fmla="*/ 0 w 45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lnTo>
                      <a:pt x="22" y="0"/>
                    </a:lnTo>
                    <a:lnTo>
                      <a:pt x="45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9" name="Freeform 1810">
                <a:extLst>
                  <a:ext uri="{FF2B5EF4-FFF2-40B4-BE49-F238E27FC236}">
                    <a16:creationId xmlns:a16="http://schemas.microsoft.com/office/drawing/2014/main" id="{9E2AC068-3876-0536-4792-2E8B919151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3807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3 w 45"/>
                  <a:gd name="T3" fmla="*/ 0 h 44"/>
                  <a:gd name="T4" fmla="*/ 45 w 45"/>
                  <a:gd name="T5" fmla="*/ 22 h 44"/>
                  <a:gd name="T6" fmla="*/ 23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3" y="0"/>
                    </a:lnTo>
                    <a:lnTo>
                      <a:pt x="45" y="22"/>
                    </a:lnTo>
                    <a:lnTo>
                      <a:pt x="23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0" name="Freeform 1811">
                <a:extLst>
                  <a:ext uri="{FF2B5EF4-FFF2-40B4-BE49-F238E27FC236}">
                    <a16:creationId xmlns:a16="http://schemas.microsoft.com/office/drawing/2014/main" id="{F00D77AC-941A-ECE1-FEFD-F0F962813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7" y="3794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1" name="Freeform 1812">
                <a:extLst>
                  <a:ext uri="{FF2B5EF4-FFF2-40B4-BE49-F238E27FC236}">
                    <a16:creationId xmlns:a16="http://schemas.microsoft.com/office/drawing/2014/main" id="{915DF103-74B8-A8B5-4460-21EA04F6E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3788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0" name="Group 2014">
              <a:extLst>
                <a:ext uri="{FF2B5EF4-FFF2-40B4-BE49-F238E27FC236}">
                  <a16:creationId xmlns:a16="http://schemas.microsoft.com/office/drawing/2014/main" id="{C7ACDC1F-257B-C4A9-B3E5-C8B04BECC4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79" y="2119"/>
              <a:ext cx="2532" cy="2129"/>
              <a:chOff x="4979" y="2119"/>
              <a:chExt cx="2532" cy="2129"/>
            </a:xfrm>
          </p:grpSpPr>
          <p:sp>
            <p:nvSpPr>
              <p:cNvPr id="62" name="Freeform 1814">
                <a:extLst>
                  <a:ext uri="{FF2B5EF4-FFF2-40B4-BE49-F238E27FC236}">
                    <a16:creationId xmlns:a16="http://schemas.microsoft.com/office/drawing/2014/main" id="{DC1C04D9-09F0-C4F8-E254-B817D4E15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8" y="3783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Freeform 1815">
                <a:extLst>
                  <a:ext uri="{FF2B5EF4-FFF2-40B4-BE49-F238E27FC236}">
                    <a16:creationId xmlns:a16="http://schemas.microsoft.com/office/drawing/2014/main" id="{A701E8D0-4837-90FF-0F57-8BFAAA2CA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1" y="3766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Freeform 1816">
                <a:extLst>
                  <a:ext uri="{FF2B5EF4-FFF2-40B4-BE49-F238E27FC236}">
                    <a16:creationId xmlns:a16="http://schemas.microsoft.com/office/drawing/2014/main" id="{113FD20F-8660-EC95-BF85-47C6BC417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9" y="3765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Freeform 1817">
                <a:extLst>
                  <a:ext uri="{FF2B5EF4-FFF2-40B4-BE49-F238E27FC236}">
                    <a16:creationId xmlns:a16="http://schemas.microsoft.com/office/drawing/2014/main" id="{9932E5CE-3077-79D3-947D-42BEA168F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0" y="3741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" name="Freeform 1818">
                <a:extLst>
                  <a:ext uri="{FF2B5EF4-FFF2-40B4-BE49-F238E27FC236}">
                    <a16:creationId xmlns:a16="http://schemas.microsoft.com/office/drawing/2014/main" id="{159E132E-67B7-87DB-6064-F9D770ADE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3" y="3724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" name="Freeform 1819">
                <a:extLst>
                  <a:ext uri="{FF2B5EF4-FFF2-40B4-BE49-F238E27FC236}">
                    <a16:creationId xmlns:a16="http://schemas.microsoft.com/office/drawing/2014/main" id="{0E6A807D-DB22-680B-06AA-A628E16D8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" y="3676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" name="Freeform 1820">
                <a:extLst>
                  <a:ext uri="{FF2B5EF4-FFF2-40B4-BE49-F238E27FC236}">
                    <a16:creationId xmlns:a16="http://schemas.microsoft.com/office/drawing/2014/main" id="{2291C5A5-D628-A5DD-BE52-357566E1A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3650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" name="Freeform 1821">
                <a:extLst>
                  <a:ext uri="{FF2B5EF4-FFF2-40B4-BE49-F238E27FC236}">
                    <a16:creationId xmlns:a16="http://schemas.microsoft.com/office/drawing/2014/main" id="{8AA268EF-5FA3-BBFA-273A-D5CE526D7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3586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" name="Freeform 1822">
                <a:extLst>
                  <a:ext uri="{FF2B5EF4-FFF2-40B4-BE49-F238E27FC236}">
                    <a16:creationId xmlns:a16="http://schemas.microsoft.com/office/drawing/2014/main" id="{857FF25A-44D2-6F24-952D-D1466DBC55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2" y="3520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" name="Freeform 1823">
                <a:extLst>
                  <a:ext uri="{FF2B5EF4-FFF2-40B4-BE49-F238E27FC236}">
                    <a16:creationId xmlns:a16="http://schemas.microsoft.com/office/drawing/2014/main" id="{AF6E6B89-29CF-5241-33F0-1F6ACC808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0" y="3411"/>
                <a:ext cx="45" cy="45"/>
              </a:xfrm>
              <a:custGeom>
                <a:avLst/>
                <a:gdLst>
                  <a:gd name="T0" fmla="*/ 0 w 45"/>
                  <a:gd name="T1" fmla="*/ 23 h 45"/>
                  <a:gd name="T2" fmla="*/ 22 w 45"/>
                  <a:gd name="T3" fmla="*/ 0 h 45"/>
                  <a:gd name="T4" fmla="*/ 45 w 45"/>
                  <a:gd name="T5" fmla="*/ 23 h 45"/>
                  <a:gd name="T6" fmla="*/ 22 w 45"/>
                  <a:gd name="T7" fmla="*/ 45 h 45"/>
                  <a:gd name="T8" fmla="*/ 0 w 45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0" y="23"/>
                    </a:moveTo>
                    <a:lnTo>
                      <a:pt x="22" y="0"/>
                    </a:lnTo>
                    <a:lnTo>
                      <a:pt x="45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" name="Freeform 1824">
                <a:extLst>
                  <a:ext uri="{FF2B5EF4-FFF2-40B4-BE49-F238E27FC236}">
                    <a16:creationId xmlns:a16="http://schemas.microsoft.com/office/drawing/2014/main" id="{A2FB6EF6-7BD8-8F84-5DE5-881479D40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1" y="3294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" name="Freeform 1825">
                <a:extLst>
                  <a:ext uri="{FF2B5EF4-FFF2-40B4-BE49-F238E27FC236}">
                    <a16:creationId xmlns:a16="http://schemas.microsoft.com/office/drawing/2014/main" id="{AE1BAB99-D1E9-5AD6-7BA9-DF2832800B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4" y="3150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" name="Freeform 1826">
                <a:extLst>
                  <a:ext uri="{FF2B5EF4-FFF2-40B4-BE49-F238E27FC236}">
                    <a16:creationId xmlns:a16="http://schemas.microsoft.com/office/drawing/2014/main" id="{CF7534E4-6D00-81E8-7E49-0B1155A60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2" y="2950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2 w 45"/>
                  <a:gd name="T3" fmla="*/ 0 h 44"/>
                  <a:gd name="T4" fmla="*/ 45 w 45"/>
                  <a:gd name="T5" fmla="*/ 22 h 44"/>
                  <a:gd name="T6" fmla="*/ 22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2" y="0"/>
                    </a:lnTo>
                    <a:lnTo>
                      <a:pt x="45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" name="Line 1827">
                <a:extLst>
                  <a:ext uri="{FF2B5EF4-FFF2-40B4-BE49-F238E27FC236}">
                    <a16:creationId xmlns:a16="http://schemas.microsoft.com/office/drawing/2014/main" id="{636DD9C8-7631-8E5B-637F-78335811D4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380" y="3814"/>
                <a:ext cx="5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" name="Line 1828">
                <a:extLst>
                  <a:ext uri="{FF2B5EF4-FFF2-40B4-BE49-F238E27FC236}">
                    <a16:creationId xmlns:a16="http://schemas.microsoft.com/office/drawing/2014/main" id="{44645A5F-A8BE-FB67-EA35-B8A448DA28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5" y="3814"/>
                <a:ext cx="18" cy="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" name="Line 1829">
                <a:extLst>
                  <a:ext uri="{FF2B5EF4-FFF2-40B4-BE49-F238E27FC236}">
                    <a16:creationId xmlns:a16="http://schemas.microsoft.com/office/drawing/2014/main" id="{464A3228-F9AD-D1DE-FA15-99656DA342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6" y="3821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" name="Line 1830">
                <a:extLst>
                  <a:ext uri="{FF2B5EF4-FFF2-40B4-BE49-F238E27FC236}">
                    <a16:creationId xmlns:a16="http://schemas.microsoft.com/office/drawing/2014/main" id="{A433655F-686C-18CE-0954-28F1437665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26" y="3817"/>
                <a:ext cx="23" cy="4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" name="Line 1831">
                <a:extLst>
                  <a:ext uri="{FF2B5EF4-FFF2-40B4-BE49-F238E27FC236}">
                    <a16:creationId xmlns:a16="http://schemas.microsoft.com/office/drawing/2014/main" id="{1681B862-2B50-7114-38BB-FA07777FD9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2" y="3817"/>
                <a:ext cx="24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" name="Line 1832">
                <a:extLst>
                  <a:ext uri="{FF2B5EF4-FFF2-40B4-BE49-F238E27FC236}">
                    <a16:creationId xmlns:a16="http://schemas.microsoft.com/office/drawing/2014/main" id="{9ED8DF59-16A2-BBB0-FF06-90E1130383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8" y="3809"/>
                <a:ext cx="12" cy="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" name="Line 1833">
                <a:extLst>
                  <a:ext uri="{FF2B5EF4-FFF2-40B4-BE49-F238E27FC236}">
                    <a16:creationId xmlns:a16="http://schemas.microsoft.com/office/drawing/2014/main" id="{D98C1A21-984B-548E-E38E-E650F77572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30" y="3807"/>
                <a:ext cx="11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" name="Line 1834">
                <a:extLst>
                  <a:ext uri="{FF2B5EF4-FFF2-40B4-BE49-F238E27FC236}">
                    <a16:creationId xmlns:a16="http://schemas.microsoft.com/office/drawing/2014/main" id="{257A30BB-11A7-4B4F-BEC9-0A7F293319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64" y="3802"/>
                <a:ext cx="4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" name="Line 1835">
                <a:extLst>
                  <a:ext uri="{FF2B5EF4-FFF2-40B4-BE49-F238E27FC236}">
                    <a16:creationId xmlns:a16="http://schemas.microsoft.com/office/drawing/2014/main" id="{6F4F231E-82BF-DC2D-EFF7-8CC1F251A2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68" y="3802"/>
                <a:ext cx="18" cy="7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" name="Line 1836">
                <a:extLst>
                  <a:ext uri="{FF2B5EF4-FFF2-40B4-BE49-F238E27FC236}">
                    <a16:creationId xmlns:a16="http://schemas.microsoft.com/office/drawing/2014/main" id="{27507021-E294-D235-0624-5470DE54EB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08" y="3813"/>
                <a:ext cx="23" cy="4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" name="Line 1837">
                <a:extLst>
                  <a:ext uri="{FF2B5EF4-FFF2-40B4-BE49-F238E27FC236}">
                    <a16:creationId xmlns:a16="http://schemas.microsoft.com/office/drawing/2014/main" id="{EAA94883-3110-3FB2-7FA4-5ED33AF718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53" y="3797"/>
                <a:ext cx="19" cy="8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" name="Line 1838">
                <a:extLst>
                  <a:ext uri="{FF2B5EF4-FFF2-40B4-BE49-F238E27FC236}">
                    <a16:creationId xmlns:a16="http://schemas.microsoft.com/office/drawing/2014/main" id="{A859AF53-8BF6-24F4-0C32-250BFA84C6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2" y="3797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" name="Line 1839">
                <a:extLst>
                  <a:ext uri="{FF2B5EF4-FFF2-40B4-BE49-F238E27FC236}">
                    <a16:creationId xmlns:a16="http://schemas.microsoft.com/office/drawing/2014/main" id="{E37C1AFB-3B6F-AF91-5912-30F423E602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95" y="3810"/>
                <a:ext cx="15" cy="1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" name="Line 1840">
                <a:extLst>
                  <a:ext uri="{FF2B5EF4-FFF2-40B4-BE49-F238E27FC236}">
                    <a16:creationId xmlns:a16="http://schemas.microsoft.com/office/drawing/2014/main" id="{C90C318B-AFB0-8674-EC50-D5B7D90C4D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10" y="3819"/>
                <a:ext cx="5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" name="Line 1841">
                <a:extLst>
                  <a:ext uri="{FF2B5EF4-FFF2-40B4-BE49-F238E27FC236}">
                    <a16:creationId xmlns:a16="http://schemas.microsoft.com/office/drawing/2014/main" id="{5155E7A0-41ED-5FBC-9970-D7BFC550F1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39" y="3813"/>
                <a:ext cx="9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" name="Line 1842">
                <a:extLst>
                  <a:ext uri="{FF2B5EF4-FFF2-40B4-BE49-F238E27FC236}">
                    <a16:creationId xmlns:a16="http://schemas.microsoft.com/office/drawing/2014/main" id="{27F7BB78-E1D4-AB6D-F980-9B916421C7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48" y="3812"/>
                <a:ext cx="14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" name="Line 1843">
                <a:extLst>
                  <a:ext uri="{FF2B5EF4-FFF2-40B4-BE49-F238E27FC236}">
                    <a16:creationId xmlns:a16="http://schemas.microsoft.com/office/drawing/2014/main" id="{4A44071B-2563-B705-9FA1-2511F71503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85" y="3809"/>
                <a:ext cx="24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" name="Line 1844">
                <a:extLst>
                  <a:ext uri="{FF2B5EF4-FFF2-40B4-BE49-F238E27FC236}">
                    <a16:creationId xmlns:a16="http://schemas.microsoft.com/office/drawing/2014/main" id="{FE4D4F87-B61E-BB2B-6E36-AD030495D1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31" y="3797"/>
                <a:ext cx="21" cy="7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" name="Line 1845">
                <a:extLst>
                  <a:ext uri="{FF2B5EF4-FFF2-40B4-BE49-F238E27FC236}">
                    <a16:creationId xmlns:a16="http://schemas.microsoft.com/office/drawing/2014/main" id="{91497646-A7E7-5039-88E8-6C7A9EE0BA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52" y="3797"/>
                <a:ext cx="2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" name="Line 1846">
                <a:extLst>
                  <a:ext uri="{FF2B5EF4-FFF2-40B4-BE49-F238E27FC236}">
                    <a16:creationId xmlns:a16="http://schemas.microsoft.com/office/drawing/2014/main" id="{AAAD2B75-E269-5F1B-453B-BDF3ACABDA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77" y="3801"/>
                <a:ext cx="14" cy="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" name="Line 1847">
                <a:extLst>
                  <a:ext uri="{FF2B5EF4-FFF2-40B4-BE49-F238E27FC236}">
                    <a16:creationId xmlns:a16="http://schemas.microsoft.com/office/drawing/2014/main" id="{4D16B544-0F34-1102-A92B-822CFE0629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91" y="3804"/>
                <a:ext cx="9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" name="Line 1848">
                <a:extLst>
                  <a:ext uri="{FF2B5EF4-FFF2-40B4-BE49-F238E27FC236}">
                    <a16:creationId xmlns:a16="http://schemas.microsoft.com/office/drawing/2014/main" id="{9E0AA3D8-FFD5-6C76-F23C-07279C11BE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23" y="3809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" name="Line 1849">
                <a:extLst>
                  <a:ext uri="{FF2B5EF4-FFF2-40B4-BE49-F238E27FC236}">
                    <a16:creationId xmlns:a16="http://schemas.microsoft.com/office/drawing/2014/main" id="{B4AE83F3-0DAF-DED5-8A65-9C5165A0C9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29" y="3808"/>
                <a:ext cx="17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" name="Line 1850">
                <a:extLst>
                  <a:ext uri="{FF2B5EF4-FFF2-40B4-BE49-F238E27FC236}">
                    <a16:creationId xmlns:a16="http://schemas.microsoft.com/office/drawing/2014/main" id="{7350EE4C-9FB9-EBA3-663A-4C5847E2E4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0" y="3808"/>
                <a:ext cx="22" cy="6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" name="Line 1851">
                <a:extLst>
                  <a:ext uri="{FF2B5EF4-FFF2-40B4-BE49-F238E27FC236}">
                    <a16:creationId xmlns:a16="http://schemas.microsoft.com/office/drawing/2014/main" id="{F329C3ED-389D-C56E-CE57-F8D7DA816F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14" y="3803"/>
                <a:ext cx="22" cy="8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" name="Line 1852">
                <a:extLst>
                  <a:ext uri="{FF2B5EF4-FFF2-40B4-BE49-F238E27FC236}">
                    <a16:creationId xmlns:a16="http://schemas.microsoft.com/office/drawing/2014/main" id="{22013F16-3805-432C-680F-3A5DFA4AE2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60" y="3797"/>
                <a:ext cx="11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" name="Line 1853">
                <a:extLst>
                  <a:ext uri="{FF2B5EF4-FFF2-40B4-BE49-F238E27FC236}">
                    <a16:creationId xmlns:a16="http://schemas.microsoft.com/office/drawing/2014/main" id="{2DAA9F5B-26B7-CD18-5740-3F931103BE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71" y="3797"/>
                <a:ext cx="11" cy="4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" name="Line 1854">
                <a:extLst>
                  <a:ext uri="{FF2B5EF4-FFF2-40B4-BE49-F238E27FC236}">
                    <a16:creationId xmlns:a16="http://schemas.microsoft.com/office/drawing/2014/main" id="{B7208DD2-9751-7FD2-A94F-619C591677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04" y="3809"/>
                <a:ext cx="5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" name="Line 1855">
                <a:extLst>
                  <a:ext uri="{FF2B5EF4-FFF2-40B4-BE49-F238E27FC236}">
                    <a16:creationId xmlns:a16="http://schemas.microsoft.com/office/drawing/2014/main" id="{1DCF6E7F-D902-0D28-D9BE-5B6355F8F9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09" y="3808"/>
                <a:ext cx="18" cy="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" name="Line 1856">
                <a:extLst>
                  <a:ext uri="{FF2B5EF4-FFF2-40B4-BE49-F238E27FC236}">
                    <a16:creationId xmlns:a16="http://schemas.microsoft.com/office/drawing/2014/main" id="{7286E3C2-34B5-F696-9B11-D578B37AE7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50" y="3804"/>
                <a:ext cx="22" cy="7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" name="Line 1857">
                <a:extLst>
                  <a:ext uri="{FF2B5EF4-FFF2-40B4-BE49-F238E27FC236}">
                    <a16:creationId xmlns:a16="http://schemas.microsoft.com/office/drawing/2014/main" id="{6D7C37C2-14C6-15D5-ED19-972E2806E7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94" y="3794"/>
                <a:ext cx="20" cy="1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" name="Line 1858">
                <a:extLst>
                  <a:ext uri="{FF2B5EF4-FFF2-40B4-BE49-F238E27FC236}">
                    <a16:creationId xmlns:a16="http://schemas.microsoft.com/office/drawing/2014/main" id="{4308F31E-EA94-A6C8-918D-64552A2761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7" y="3793"/>
                <a:ext cx="20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" name="Line 1859">
                <a:extLst>
                  <a:ext uri="{FF2B5EF4-FFF2-40B4-BE49-F238E27FC236}">
                    <a16:creationId xmlns:a16="http://schemas.microsoft.com/office/drawing/2014/main" id="{1743DD1C-8DAB-D8A2-9E2C-9F2B89510B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7" y="3795"/>
                <a:ext cx="3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" name="Line 1860">
                <a:extLst>
                  <a:ext uri="{FF2B5EF4-FFF2-40B4-BE49-F238E27FC236}">
                    <a16:creationId xmlns:a16="http://schemas.microsoft.com/office/drawing/2014/main" id="{43A3DECB-DCC0-B49E-CB1E-08366B8ABA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83" y="3803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" name="Line 1861">
                <a:extLst>
                  <a:ext uri="{FF2B5EF4-FFF2-40B4-BE49-F238E27FC236}">
                    <a16:creationId xmlns:a16="http://schemas.microsoft.com/office/drawing/2014/main" id="{F86B6A34-0F1C-6967-440B-6996A6EAB4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89" y="3805"/>
                <a:ext cx="17" cy="4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" name="Line 1862">
                <a:extLst>
                  <a:ext uri="{FF2B5EF4-FFF2-40B4-BE49-F238E27FC236}">
                    <a16:creationId xmlns:a16="http://schemas.microsoft.com/office/drawing/2014/main" id="{4E7CF95A-D1A1-EFE1-3530-D6E0579380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29" y="3814"/>
                <a:ext cx="23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" name="Line 1863">
                <a:extLst>
                  <a:ext uri="{FF2B5EF4-FFF2-40B4-BE49-F238E27FC236}">
                    <a16:creationId xmlns:a16="http://schemas.microsoft.com/office/drawing/2014/main" id="{A12BC317-5964-B1DC-0DCD-C4B9A96FFC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74" y="3799"/>
                <a:ext cx="22" cy="9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" name="Line 1864">
                <a:extLst>
                  <a:ext uri="{FF2B5EF4-FFF2-40B4-BE49-F238E27FC236}">
                    <a16:creationId xmlns:a16="http://schemas.microsoft.com/office/drawing/2014/main" id="{1665864B-1742-4578-3D97-691C6418BD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15" y="3810"/>
                <a:ext cx="17" cy="1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" name="Line 1865">
                <a:extLst>
                  <a:ext uri="{FF2B5EF4-FFF2-40B4-BE49-F238E27FC236}">
                    <a16:creationId xmlns:a16="http://schemas.microsoft.com/office/drawing/2014/main" id="{99896BB9-CA5A-FCAC-E6C2-EC21834282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32" y="3822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" name="Line 1866">
                <a:extLst>
                  <a:ext uri="{FF2B5EF4-FFF2-40B4-BE49-F238E27FC236}">
                    <a16:creationId xmlns:a16="http://schemas.microsoft.com/office/drawing/2014/main" id="{26A80E92-FF45-BD9A-C9AD-525F6C89CA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56" y="3805"/>
                <a:ext cx="14" cy="7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" name="Line 1867">
                <a:extLst>
                  <a:ext uri="{FF2B5EF4-FFF2-40B4-BE49-F238E27FC236}">
                    <a16:creationId xmlns:a16="http://schemas.microsoft.com/office/drawing/2014/main" id="{F62BB5AF-95D7-F12C-94F2-F08A632CF1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70" y="3805"/>
                <a:ext cx="8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" name="Line 1868">
                <a:extLst>
                  <a:ext uri="{FF2B5EF4-FFF2-40B4-BE49-F238E27FC236}">
                    <a16:creationId xmlns:a16="http://schemas.microsoft.com/office/drawing/2014/main" id="{03583C99-1088-D6F5-A079-FFE133B5E8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01" y="3802"/>
                <a:ext cx="10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" name="Line 1869">
                <a:extLst>
                  <a:ext uri="{FF2B5EF4-FFF2-40B4-BE49-F238E27FC236}">
                    <a16:creationId xmlns:a16="http://schemas.microsoft.com/office/drawing/2014/main" id="{D32D40B4-0E51-66B7-643E-8AC946BA75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11" y="3802"/>
                <a:ext cx="13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" name="Line 1870">
                <a:extLst>
                  <a:ext uri="{FF2B5EF4-FFF2-40B4-BE49-F238E27FC236}">
                    <a16:creationId xmlns:a16="http://schemas.microsoft.com/office/drawing/2014/main" id="{C87A2DCE-8E11-7DA6-0619-3AA031F627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47" y="3806"/>
                <a:ext cx="24" cy="4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" name="Line 1871">
                <a:extLst>
                  <a:ext uri="{FF2B5EF4-FFF2-40B4-BE49-F238E27FC236}">
                    <a16:creationId xmlns:a16="http://schemas.microsoft.com/office/drawing/2014/main" id="{6B21F598-ACAF-F74D-0426-E8D1E32AE6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94" y="3814"/>
                <a:ext cx="23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" name="Line 1872">
                <a:extLst>
                  <a:ext uri="{FF2B5EF4-FFF2-40B4-BE49-F238E27FC236}">
                    <a16:creationId xmlns:a16="http://schemas.microsoft.com/office/drawing/2014/main" id="{B3564821-4B01-0E65-944B-5E87425B06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40" y="3810"/>
                <a:ext cx="18" cy="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" name="Line 1873">
                <a:extLst>
                  <a:ext uri="{FF2B5EF4-FFF2-40B4-BE49-F238E27FC236}">
                    <a16:creationId xmlns:a16="http://schemas.microsoft.com/office/drawing/2014/main" id="{5D7B5661-D1B8-063C-9632-1EEFE270A2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58" y="3809"/>
                <a:ext cx="5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" name="Line 1874">
                <a:extLst>
                  <a:ext uri="{FF2B5EF4-FFF2-40B4-BE49-F238E27FC236}">
                    <a16:creationId xmlns:a16="http://schemas.microsoft.com/office/drawing/2014/main" id="{7F578B9C-8116-5EBC-6EB4-4C3BDAAB6C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87" y="3805"/>
                <a:ext cx="4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" name="Line 1875">
                <a:extLst>
                  <a:ext uri="{FF2B5EF4-FFF2-40B4-BE49-F238E27FC236}">
                    <a16:creationId xmlns:a16="http://schemas.microsoft.com/office/drawing/2014/main" id="{8F8D1B86-7FAE-92BC-6C12-6AD7254CD7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91" y="3804"/>
                <a:ext cx="19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" name="Line 1876">
                <a:extLst>
                  <a:ext uri="{FF2B5EF4-FFF2-40B4-BE49-F238E27FC236}">
                    <a16:creationId xmlns:a16="http://schemas.microsoft.com/office/drawing/2014/main" id="{69D35656-AEDD-6C75-5DAE-3880DAD799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33" y="3805"/>
                <a:ext cx="22" cy="9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" name="Line 1877">
                <a:extLst>
                  <a:ext uri="{FF2B5EF4-FFF2-40B4-BE49-F238E27FC236}">
                    <a16:creationId xmlns:a16="http://schemas.microsoft.com/office/drawing/2014/main" id="{4CBE236C-A85B-93F0-B551-EEC85AE8A7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77" y="3810"/>
                <a:ext cx="23" cy="4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" name="Line 1878">
                <a:extLst>
                  <a:ext uri="{FF2B5EF4-FFF2-40B4-BE49-F238E27FC236}">
                    <a16:creationId xmlns:a16="http://schemas.microsoft.com/office/drawing/2014/main" id="{E8159D27-33B9-1111-4B86-5EDC7A6022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00" y="3810"/>
                <a:ext cx="1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" name="Line 1879">
                <a:extLst>
                  <a:ext uri="{FF2B5EF4-FFF2-40B4-BE49-F238E27FC236}">
                    <a16:creationId xmlns:a16="http://schemas.microsoft.com/office/drawing/2014/main" id="{03F07D23-3E60-0C6B-1B2E-229B793244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24" y="3810"/>
                <a:ext cx="9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" name="Line 1880">
                <a:extLst>
                  <a:ext uri="{FF2B5EF4-FFF2-40B4-BE49-F238E27FC236}">
                    <a16:creationId xmlns:a16="http://schemas.microsoft.com/office/drawing/2014/main" id="{DF9805AD-BA66-8A2B-FAA3-640CDA41E0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33" y="3804"/>
                <a:ext cx="13" cy="6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" name="Line 1881">
                <a:extLst>
                  <a:ext uri="{FF2B5EF4-FFF2-40B4-BE49-F238E27FC236}">
                    <a16:creationId xmlns:a16="http://schemas.microsoft.com/office/drawing/2014/main" id="{93D341D4-B841-15F4-E5F5-661E101EE4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67" y="3792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" name="Line 1882">
                <a:extLst>
                  <a:ext uri="{FF2B5EF4-FFF2-40B4-BE49-F238E27FC236}">
                    <a16:creationId xmlns:a16="http://schemas.microsoft.com/office/drawing/2014/main" id="{CE34F1C7-2E8D-CEE4-A3E1-0C777E35D1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71" y="3792"/>
                <a:ext cx="19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" name="Line 1883">
                <a:extLst>
                  <a:ext uri="{FF2B5EF4-FFF2-40B4-BE49-F238E27FC236}">
                    <a16:creationId xmlns:a16="http://schemas.microsoft.com/office/drawing/2014/main" id="{8F5C404C-B396-0FF6-1916-7DB1F7BC32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14" y="3795"/>
                <a:ext cx="23" cy="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" name="Line 1884">
                <a:extLst>
                  <a:ext uri="{FF2B5EF4-FFF2-40B4-BE49-F238E27FC236}">
                    <a16:creationId xmlns:a16="http://schemas.microsoft.com/office/drawing/2014/main" id="{502E1EDA-B8E2-FFC5-A438-D237325D90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0" y="3796"/>
                <a:ext cx="21" cy="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" name="Line 1885">
                <a:extLst>
                  <a:ext uri="{FF2B5EF4-FFF2-40B4-BE49-F238E27FC236}">
                    <a16:creationId xmlns:a16="http://schemas.microsoft.com/office/drawing/2014/main" id="{108F7419-895C-13D4-B24F-147C5B4605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81" y="3795"/>
                <a:ext cx="3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" name="Line 1886">
                <a:extLst>
                  <a:ext uri="{FF2B5EF4-FFF2-40B4-BE49-F238E27FC236}">
                    <a16:creationId xmlns:a16="http://schemas.microsoft.com/office/drawing/2014/main" id="{FD21DF53-11ED-D9B1-27D9-97EC491A85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06" y="3783"/>
                <a:ext cx="13" cy="5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" name="Line 1887">
                <a:extLst>
                  <a:ext uri="{FF2B5EF4-FFF2-40B4-BE49-F238E27FC236}">
                    <a16:creationId xmlns:a16="http://schemas.microsoft.com/office/drawing/2014/main" id="{F9DFC978-B265-45B6-5B9E-6B534DF87B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19" y="3780"/>
                <a:ext cx="9" cy="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" name="Line 1888">
                <a:extLst>
                  <a:ext uri="{FF2B5EF4-FFF2-40B4-BE49-F238E27FC236}">
                    <a16:creationId xmlns:a16="http://schemas.microsoft.com/office/drawing/2014/main" id="{7D27D77E-F42F-A6AE-E215-274A68C897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50" y="3768"/>
                <a:ext cx="7" cy="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" name="Line 1889">
                <a:extLst>
                  <a:ext uri="{FF2B5EF4-FFF2-40B4-BE49-F238E27FC236}">
                    <a16:creationId xmlns:a16="http://schemas.microsoft.com/office/drawing/2014/main" id="{91963688-0888-2EB6-0939-3D89D855CD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57" y="3764"/>
                <a:ext cx="15" cy="4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" name="Line 1890">
                <a:extLst>
                  <a:ext uri="{FF2B5EF4-FFF2-40B4-BE49-F238E27FC236}">
                    <a16:creationId xmlns:a16="http://schemas.microsoft.com/office/drawing/2014/main" id="{887B95B0-6A63-52D8-A2D6-ACAD9FDE06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95" y="3757"/>
                <a:ext cx="1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" name="Line 1891">
                <a:extLst>
                  <a:ext uri="{FF2B5EF4-FFF2-40B4-BE49-F238E27FC236}">
                    <a16:creationId xmlns:a16="http://schemas.microsoft.com/office/drawing/2014/main" id="{82F67245-FF35-76BC-F9B3-6B2DD4DFA5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096" y="3753"/>
                <a:ext cx="22" cy="4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" name="Line 1892">
                <a:extLst>
                  <a:ext uri="{FF2B5EF4-FFF2-40B4-BE49-F238E27FC236}">
                    <a16:creationId xmlns:a16="http://schemas.microsoft.com/office/drawing/2014/main" id="{81DDBB58-3EE2-31FC-5DB8-C49299435B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38" y="3726"/>
                <a:ext cx="17" cy="16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" name="Line 1893">
                <a:extLst>
                  <a:ext uri="{FF2B5EF4-FFF2-40B4-BE49-F238E27FC236}">
                    <a16:creationId xmlns:a16="http://schemas.microsoft.com/office/drawing/2014/main" id="{D0EF747F-A64D-0494-EA2E-EB33527343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73" y="3696"/>
                <a:ext cx="18" cy="15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" name="Line 1894">
                <a:extLst>
                  <a:ext uri="{FF2B5EF4-FFF2-40B4-BE49-F238E27FC236}">
                    <a16:creationId xmlns:a16="http://schemas.microsoft.com/office/drawing/2014/main" id="{AC347F3B-D434-3578-3610-2FC8833D8C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10" y="3672"/>
                <a:ext cx="21" cy="1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" name="Line 1895">
                <a:extLst>
                  <a:ext uri="{FF2B5EF4-FFF2-40B4-BE49-F238E27FC236}">
                    <a16:creationId xmlns:a16="http://schemas.microsoft.com/office/drawing/2014/main" id="{8B56C719-33B5-4A1E-01F1-FDFBDEEC17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47" y="3637"/>
                <a:ext cx="13" cy="2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" name="Line 1896">
                <a:extLst>
                  <a:ext uri="{FF2B5EF4-FFF2-40B4-BE49-F238E27FC236}">
                    <a16:creationId xmlns:a16="http://schemas.microsoft.com/office/drawing/2014/main" id="{D03DDE0D-6D51-C53A-CFF6-4895D69F3F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73" y="3607"/>
                <a:ext cx="6" cy="1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" name="Line 1897">
                <a:extLst>
                  <a:ext uri="{FF2B5EF4-FFF2-40B4-BE49-F238E27FC236}">
                    <a16:creationId xmlns:a16="http://schemas.microsoft.com/office/drawing/2014/main" id="{197551F6-415E-93C0-F278-7D18C9ADF3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79" y="3596"/>
                <a:ext cx="5" cy="1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" name="Line 1898">
                <a:extLst>
                  <a:ext uri="{FF2B5EF4-FFF2-40B4-BE49-F238E27FC236}">
                    <a16:creationId xmlns:a16="http://schemas.microsoft.com/office/drawing/2014/main" id="{1C1FBC43-EBDD-2C83-6543-681097337E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94" y="3554"/>
                <a:ext cx="11" cy="2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" name="Line 1899">
                <a:extLst>
                  <a:ext uri="{FF2B5EF4-FFF2-40B4-BE49-F238E27FC236}">
                    <a16:creationId xmlns:a16="http://schemas.microsoft.com/office/drawing/2014/main" id="{7012E329-F56B-98FC-0EC7-E5A7A68B52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15" y="3530"/>
                <a:ext cx="2" cy="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" name="Line 1900">
                <a:extLst>
                  <a:ext uri="{FF2B5EF4-FFF2-40B4-BE49-F238E27FC236}">
                    <a16:creationId xmlns:a16="http://schemas.microsoft.com/office/drawing/2014/main" id="{7119B2B2-B21D-2696-8554-B4335DCF3A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17" y="3512"/>
                <a:ext cx="8" cy="18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" name="Line 1901">
                <a:extLst>
                  <a:ext uri="{FF2B5EF4-FFF2-40B4-BE49-F238E27FC236}">
                    <a16:creationId xmlns:a16="http://schemas.microsoft.com/office/drawing/2014/main" id="{2A5AC642-403C-99E2-9581-F8703DDBB0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34" y="3468"/>
                <a:ext cx="10" cy="22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" name="Line 1902">
                <a:extLst>
                  <a:ext uri="{FF2B5EF4-FFF2-40B4-BE49-F238E27FC236}">
                    <a16:creationId xmlns:a16="http://schemas.microsoft.com/office/drawing/2014/main" id="{DFDF7354-F809-E2B2-9ADE-9694BA7207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52" y="3424"/>
                <a:ext cx="7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" name="Line 1903">
                <a:extLst>
                  <a:ext uri="{FF2B5EF4-FFF2-40B4-BE49-F238E27FC236}">
                    <a16:creationId xmlns:a16="http://schemas.microsoft.com/office/drawing/2014/main" id="{7B93842A-2F93-9D17-1DEE-03F21F62C2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66" y="3379"/>
                <a:ext cx="7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" name="Line 1904">
                <a:extLst>
                  <a:ext uri="{FF2B5EF4-FFF2-40B4-BE49-F238E27FC236}">
                    <a16:creationId xmlns:a16="http://schemas.microsoft.com/office/drawing/2014/main" id="{66EC6A4E-31E7-4E7B-EF46-22478F03C2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81" y="3334"/>
                <a:ext cx="7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" name="Line 1905">
                <a:extLst>
                  <a:ext uri="{FF2B5EF4-FFF2-40B4-BE49-F238E27FC236}">
                    <a16:creationId xmlns:a16="http://schemas.microsoft.com/office/drawing/2014/main" id="{14B95DE4-0009-83F9-7479-C764586BC4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94" y="3289"/>
                <a:ext cx="7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" name="Line 1906">
                <a:extLst>
                  <a:ext uri="{FF2B5EF4-FFF2-40B4-BE49-F238E27FC236}">
                    <a16:creationId xmlns:a16="http://schemas.microsoft.com/office/drawing/2014/main" id="{B9DD8E95-2A92-B5B1-90EB-E176E13B3E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07" y="3244"/>
                <a:ext cx="7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" name="Line 1907">
                <a:extLst>
                  <a:ext uri="{FF2B5EF4-FFF2-40B4-BE49-F238E27FC236}">
                    <a16:creationId xmlns:a16="http://schemas.microsoft.com/office/drawing/2014/main" id="{67C26204-E66D-363D-CCAE-F833063419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20" y="3221"/>
                <a:ext cx="1" cy="0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" name="Line 1908">
                <a:extLst>
                  <a:ext uri="{FF2B5EF4-FFF2-40B4-BE49-F238E27FC236}">
                    <a16:creationId xmlns:a16="http://schemas.microsoft.com/office/drawing/2014/main" id="{3B77FA60-98A5-64F3-3EFE-89D5208BAB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21" y="3198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" name="Line 1909">
                <a:extLst>
                  <a:ext uri="{FF2B5EF4-FFF2-40B4-BE49-F238E27FC236}">
                    <a16:creationId xmlns:a16="http://schemas.microsoft.com/office/drawing/2014/main" id="{C8C32F52-FDE5-4DB5-CD9B-407AF55168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29" y="3152"/>
                <a:ext cx="5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" name="Line 1910">
                <a:extLst>
                  <a:ext uri="{FF2B5EF4-FFF2-40B4-BE49-F238E27FC236}">
                    <a16:creationId xmlns:a16="http://schemas.microsoft.com/office/drawing/2014/main" id="{F16DE098-72DB-74A4-4AE4-2EB2DC504C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38" y="3106"/>
                <a:ext cx="5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" name="Line 1911">
                <a:extLst>
                  <a:ext uri="{FF2B5EF4-FFF2-40B4-BE49-F238E27FC236}">
                    <a16:creationId xmlns:a16="http://schemas.microsoft.com/office/drawing/2014/main" id="{0E329B05-5D5B-B432-B6E3-650107EB65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47" y="3060"/>
                <a:ext cx="5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" name="Line 1912">
                <a:extLst>
                  <a:ext uri="{FF2B5EF4-FFF2-40B4-BE49-F238E27FC236}">
                    <a16:creationId xmlns:a16="http://schemas.microsoft.com/office/drawing/2014/main" id="{39AE7489-CEB0-A1FB-A452-755EC31040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56" y="3036"/>
                <a:ext cx="0" cy="1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" name="Line 1913">
                <a:extLst>
                  <a:ext uri="{FF2B5EF4-FFF2-40B4-BE49-F238E27FC236}">
                    <a16:creationId xmlns:a16="http://schemas.microsoft.com/office/drawing/2014/main" id="{87A08F72-FFF8-CF10-6A0D-6252AE63E3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56" y="3013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" name="Line 1914">
                <a:extLst>
                  <a:ext uri="{FF2B5EF4-FFF2-40B4-BE49-F238E27FC236}">
                    <a16:creationId xmlns:a16="http://schemas.microsoft.com/office/drawing/2014/main" id="{52D9AE66-D9DF-4282-94E3-CB3423B02C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64" y="2967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" name="Line 1915">
                <a:extLst>
                  <a:ext uri="{FF2B5EF4-FFF2-40B4-BE49-F238E27FC236}">
                    <a16:creationId xmlns:a16="http://schemas.microsoft.com/office/drawing/2014/main" id="{95E29F9E-2B3C-CFD8-A9CE-DC5B796F9A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71" y="2921"/>
                <a:ext cx="4" cy="2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" name="Line 1916">
                <a:extLst>
                  <a:ext uri="{FF2B5EF4-FFF2-40B4-BE49-F238E27FC236}">
                    <a16:creationId xmlns:a16="http://schemas.microsoft.com/office/drawing/2014/main" id="{24C1625C-071C-E52F-4FE6-53E02A124E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79" y="2874"/>
                <a:ext cx="4" cy="24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" name="Line 1917">
                <a:extLst>
                  <a:ext uri="{FF2B5EF4-FFF2-40B4-BE49-F238E27FC236}">
                    <a16:creationId xmlns:a16="http://schemas.microsoft.com/office/drawing/2014/main" id="{28589059-D84D-91C8-D503-46388551F5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487" y="2838"/>
                <a:ext cx="2" cy="13"/>
              </a:xfrm>
              <a:prstGeom prst="line">
                <a:avLst/>
              </a:prstGeom>
              <a:noFill/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" name="Freeform 1918">
                <a:extLst>
                  <a:ext uri="{FF2B5EF4-FFF2-40B4-BE49-F238E27FC236}">
                    <a16:creationId xmlns:a16="http://schemas.microsoft.com/office/drawing/2014/main" id="{0CBFB9EA-494A-04B0-8A15-DE4CD37DB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3" y="3791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" name="Freeform 1919">
                <a:extLst>
                  <a:ext uri="{FF2B5EF4-FFF2-40B4-BE49-F238E27FC236}">
                    <a16:creationId xmlns:a16="http://schemas.microsoft.com/office/drawing/2014/main" id="{E101A681-85FD-62AB-494A-5EA4342B2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3799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" name="Freeform 1920">
                <a:extLst>
                  <a:ext uri="{FF2B5EF4-FFF2-40B4-BE49-F238E27FC236}">
                    <a16:creationId xmlns:a16="http://schemas.microsoft.com/office/drawing/2014/main" id="{CDD8F44B-C123-AE19-381C-F36B8B3365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7" y="3793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" name="Freeform 1921">
                <a:extLst>
                  <a:ext uri="{FF2B5EF4-FFF2-40B4-BE49-F238E27FC236}">
                    <a16:creationId xmlns:a16="http://schemas.microsoft.com/office/drawing/2014/main" id="{A6F67F85-93F1-4C5E-0F02-A8126905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5" y="3796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" name="Freeform 1922">
                <a:extLst>
                  <a:ext uri="{FF2B5EF4-FFF2-40B4-BE49-F238E27FC236}">
                    <a16:creationId xmlns:a16="http://schemas.microsoft.com/office/drawing/2014/main" id="{2EF2B40A-E57A-85E3-B1F4-74220FFC8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8" y="3786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" name="Freeform 1923">
                <a:extLst>
                  <a:ext uri="{FF2B5EF4-FFF2-40B4-BE49-F238E27FC236}">
                    <a16:creationId xmlns:a16="http://schemas.microsoft.com/office/drawing/2014/main" id="{5C8872C6-8668-4D0F-1C58-8A4D96660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3779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" name="Freeform 1924">
                <a:extLst>
                  <a:ext uri="{FF2B5EF4-FFF2-40B4-BE49-F238E27FC236}">
                    <a16:creationId xmlns:a16="http://schemas.microsoft.com/office/drawing/2014/main" id="{63226053-DBA5-DB0D-F1BE-4E53EBF9E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4" y="3795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" name="Freeform 1925">
                <a:extLst>
                  <a:ext uri="{FF2B5EF4-FFF2-40B4-BE49-F238E27FC236}">
                    <a16:creationId xmlns:a16="http://schemas.microsoft.com/office/drawing/2014/main" id="{3E007A67-63FF-A1A2-8E0A-7508B426D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7" y="3789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" name="Freeform 1926">
                <a:extLst>
                  <a:ext uri="{FF2B5EF4-FFF2-40B4-BE49-F238E27FC236}">
                    <a16:creationId xmlns:a16="http://schemas.microsoft.com/office/drawing/2014/main" id="{4ABF6479-A3FC-8010-40ED-84A039C032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0" y="3775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" name="Freeform 1927">
                <a:extLst>
                  <a:ext uri="{FF2B5EF4-FFF2-40B4-BE49-F238E27FC236}">
                    <a16:creationId xmlns:a16="http://schemas.microsoft.com/office/drawing/2014/main" id="{F18E8CA2-BF64-2093-E7E4-D899F0470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8" y="3798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" name="Freeform 1928">
                <a:extLst>
                  <a:ext uri="{FF2B5EF4-FFF2-40B4-BE49-F238E27FC236}">
                    <a16:creationId xmlns:a16="http://schemas.microsoft.com/office/drawing/2014/main" id="{09240236-7873-46D4-9D9D-DA0E48E13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6" y="3790"/>
                <a:ext cx="45" cy="45"/>
              </a:xfrm>
              <a:custGeom>
                <a:avLst/>
                <a:gdLst>
                  <a:gd name="T0" fmla="*/ 0 w 45"/>
                  <a:gd name="T1" fmla="*/ 23 h 45"/>
                  <a:gd name="T2" fmla="*/ 22 w 45"/>
                  <a:gd name="T3" fmla="*/ 0 h 45"/>
                  <a:gd name="T4" fmla="*/ 45 w 45"/>
                  <a:gd name="T5" fmla="*/ 23 h 45"/>
                  <a:gd name="T6" fmla="*/ 22 w 45"/>
                  <a:gd name="T7" fmla="*/ 45 h 45"/>
                  <a:gd name="T8" fmla="*/ 0 w 45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0" y="23"/>
                    </a:moveTo>
                    <a:lnTo>
                      <a:pt x="22" y="0"/>
                    </a:lnTo>
                    <a:lnTo>
                      <a:pt x="45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" name="Freeform 1929">
                <a:extLst>
                  <a:ext uri="{FF2B5EF4-FFF2-40B4-BE49-F238E27FC236}">
                    <a16:creationId xmlns:a16="http://schemas.microsoft.com/office/drawing/2014/main" id="{48570B90-232E-4476-6D8E-FEDE8DB6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3789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" name="Freeform 1930">
                <a:extLst>
                  <a:ext uri="{FF2B5EF4-FFF2-40B4-BE49-F238E27FC236}">
                    <a16:creationId xmlns:a16="http://schemas.microsoft.com/office/drawing/2014/main" id="{9AE8CA63-B7F4-70A2-1469-BE45EB691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7" y="3785"/>
                <a:ext cx="45" cy="45"/>
              </a:xfrm>
              <a:custGeom>
                <a:avLst/>
                <a:gdLst>
                  <a:gd name="T0" fmla="*/ 0 w 45"/>
                  <a:gd name="T1" fmla="*/ 23 h 45"/>
                  <a:gd name="T2" fmla="*/ 22 w 45"/>
                  <a:gd name="T3" fmla="*/ 0 h 45"/>
                  <a:gd name="T4" fmla="*/ 45 w 45"/>
                  <a:gd name="T5" fmla="*/ 23 h 45"/>
                  <a:gd name="T6" fmla="*/ 22 w 45"/>
                  <a:gd name="T7" fmla="*/ 45 h 45"/>
                  <a:gd name="T8" fmla="*/ 0 w 45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0" y="23"/>
                    </a:moveTo>
                    <a:lnTo>
                      <a:pt x="22" y="0"/>
                    </a:lnTo>
                    <a:lnTo>
                      <a:pt x="45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" name="Freeform 1931">
                <a:extLst>
                  <a:ext uri="{FF2B5EF4-FFF2-40B4-BE49-F238E27FC236}">
                    <a16:creationId xmlns:a16="http://schemas.microsoft.com/office/drawing/2014/main" id="{5D61905E-E3CC-0EA5-A38C-6F8038CC8B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3775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" name="Freeform 1932">
                <a:extLst>
                  <a:ext uri="{FF2B5EF4-FFF2-40B4-BE49-F238E27FC236}">
                    <a16:creationId xmlns:a16="http://schemas.microsoft.com/office/drawing/2014/main" id="{946EA421-11AC-A443-BC72-E453B5523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8" y="3782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3 w 45"/>
                  <a:gd name="T3" fmla="*/ 0 h 44"/>
                  <a:gd name="T4" fmla="*/ 45 w 45"/>
                  <a:gd name="T5" fmla="*/ 22 h 44"/>
                  <a:gd name="T6" fmla="*/ 23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3" y="0"/>
                    </a:lnTo>
                    <a:lnTo>
                      <a:pt x="45" y="22"/>
                    </a:lnTo>
                    <a:lnTo>
                      <a:pt x="23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" name="Freeform 1933">
                <a:extLst>
                  <a:ext uri="{FF2B5EF4-FFF2-40B4-BE49-F238E27FC236}">
                    <a16:creationId xmlns:a16="http://schemas.microsoft.com/office/drawing/2014/main" id="{85011A1A-003A-C0E2-1732-802684A85F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3787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" name="Freeform 1934">
                <a:extLst>
                  <a:ext uri="{FF2B5EF4-FFF2-40B4-BE49-F238E27FC236}">
                    <a16:creationId xmlns:a16="http://schemas.microsoft.com/office/drawing/2014/main" id="{D37B954B-4D79-EFEE-8D35-19A0564A9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3784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2 w 45"/>
                  <a:gd name="T3" fmla="*/ 0 h 44"/>
                  <a:gd name="T4" fmla="*/ 45 w 45"/>
                  <a:gd name="T5" fmla="*/ 22 h 44"/>
                  <a:gd name="T6" fmla="*/ 22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2" y="0"/>
                    </a:lnTo>
                    <a:lnTo>
                      <a:pt x="45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" name="Freeform 1935">
                <a:extLst>
                  <a:ext uri="{FF2B5EF4-FFF2-40B4-BE49-F238E27FC236}">
                    <a16:creationId xmlns:a16="http://schemas.microsoft.com/office/drawing/2014/main" id="{6F1C6B98-B3D0-5DB5-D86D-A8FF2F831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3794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" name="Freeform 1936">
                <a:extLst>
                  <a:ext uri="{FF2B5EF4-FFF2-40B4-BE49-F238E27FC236}">
                    <a16:creationId xmlns:a16="http://schemas.microsoft.com/office/drawing/2014/main" id="{A5324A7B-9D36-C90F-EACE-DC6170EAC2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3780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" name="Freeform 1937">
                <a:extLst>
                  <a:ext uri="{FF2B5EF4-FFF2-40B4-BE49-F238E27FC236}">
                    <a16:creationId xmlns:a16="http://schemas.microsoft.com/office/drawing/2014/main" id="{6742EAA6-AB51-5BE6-EE9A-6282CFD34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3775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" name="Freeform 1938">
                <a:extLst>
                  <a:ext uri="{FF2B5EF4-FFF2-40B4-BE49-F238E27FC236}">
                    <a16:creationId xmlns:a16="http://schemas.microsoft.com/office/drawing/2014/main" id="{769B0794-D11D-20AC-7F8F-0EB995CC09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7" y="3789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" name="Freeform 1939">
                <a:extLst>
                  <a:ext uri="{FF2B5EF4-FFF2-40B4-BE49-F238E27FC236}">
                    <a16:creationId xmlns:a16="http://schemas.microsoft.com/office/drawing/2014/main" id="{D7B47837-5A3E-E508-50D3-9FB7ECFA53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5" y="3781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" name="Freeform 1940">
                <a:extLst>
                  <a:ext uri="{FF2B5EF4-FFF2-40B4-BE49-F238E27FC236}">
                    <a16:creationId xmlns:a16="http://schemas.microsoft.com/office/drawing/2014/main" id="{6CA03F40-942C-F9B3-6D19-D23AB438E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8" y="3791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" name="Freeform 1941">
                <a:extLst>
                  <a:ext uri="{FF2B5EF4-FFF2-40B4-BE49-F238E27FC236}">
                    <a16:creationId xmlns:a16="http://schemas.microsoft.com/office/drawing/2014/main" id="{7EA87CFB-412D-1759-0F57-8891909617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3770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2 w 45"/>
                  <a:gd name="T3" fmla="*/ 0 h 44"/>
                  <a:gd name="T4" fmla="*/ 45 w 45"/>
                  <a:gd name="T5" fmla="*/ 22 h 44"/>
                  <a:gd name="T6" fmla="*/ 22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2" y="0"/>
                    </a:lnTo>
                    <a:lnTo>
                      <a:pt x="45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" name="Freeform 1942">
                <a:extLst>
                  <a:ext uri="{FF2B5EF4-FFF2-40B4-BE49-F238E27FC236}">
                    <a16:creationId xmlns:a16="http://schemas.microsoft.com/office/drawing/2014/main" id="{2C11431A-27C9-F25F-83FE-8ED9AE7E56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3773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3 w 45"/>
                  <a:gd name="T3" fmla="*/ 0 h 44"/>
                  <a:gd name="T4" fmla="*/ 45 w 45"/>
                  <a:gd name="T5" fmla="*/ 22 h 44"/>
                  <a:gd name="T6" fmla="*/ 23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3" y="0"/>
                    </a:lnTo>
                    <a:lnTo>
                      <a:pt x="45" y="22"/>
                    </a:lnTo>
                    <a:lnTo>
                      <a:pt x="23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" name="Freeform 1943">
                <a:extLst>
                  <a:ext uri="{FF2B5EF4-FFF2-40B4-BE49-F238E27FC236}">
                    <a16:creationId xmlns:a16="http://schemas.microsoft.com/office/drawing/2014/main" id="{A14A5904-94C6-CD8A-43F7-BF1864810D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7" y="3783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2 w 45"/>
                  <a:gd name="T3" fmla="*/ 0 h 44"/>
                  <a:gd name="T4" fmla="*/ 45 w 45"/>
                  <a:gd name="T5" fmla="*/ 22 h 44"/>
                  <a:gd name="T6" fmla="*/ 22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2" y="0"/>
                    </a:lnTo>
                    <a:lnTo>
                      <a:pt x="45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" name="Freeform 1944">
                <a:extLst>
                  <a:ext uri="{FF2B5EF4-FFF2-40B4-BE49-F238E27FC236}">
                    <a16:creationId xmlns:a16="http://schemas.microsoft.com/office/drawing/2014/main" id="{886FF84D-5003-B84A-8FAE-73A66B02A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3792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" name="Freeform 1945">
                <a:extLst>
                  <a:ext uri="{FF2B5EF4-FFF2-40B4-BE49-F238E27FC236}">
                    <a16:creationId xmlns:a16="http://schemas.microsoft.com/office/drawing/2014/main" id="{36A7B5EC-6515-C8C1-B242-B4F047A24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8" y="3791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3 w 45"/>
                  <a:gd name="T3" fmla="*/ 0 h 44"/>
                  <a:gd name="T4" fmla="*/ 45 w 45"/>
                  <a:gd name="T5" fmla="*/ 22 h 44"/>
                  <a:gd name="T6" fmla="*/ 23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3" y="0"/>
                    </a:lnTo>
                    <a:lnTo>
                      <a:pt x="45" y="22"/>
                    </a:lnTo>
                    <a:lnTo>
                      <a:pt x="23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" name="Freeform 1946">
                <a:extLst>
                  <a:ext uri="{FF2B5EF4-FFF2-40B4-BE49-F238E27FC236}">
                    <a16:creationId xmlns:a16="http://schemas.microsoft.com/office/drawing/2014/main" id="{8803A68F-AEB5-BFE6-C1C8-E51542EAC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6" y="3775"/>
                <a:ext cx="45" cy="45"/>
              </a:xfrm>
              <a:custGeom>
                <a:avLst/>
                <a:gdLst>
                  <a:gd name="T0" fmla="*/ 0 w 45"/>
                  <a:gd name="T1" fmla="*/ 23 h 45"/>
                  <a:gd name="T2" fmla="*/ 23 w 45"/>
                  <a:gd name="T3" fmla="*/ 0 h 45"/>
                  <a:gd name="T4" fmla="*/ 45 w 45"/>
                  <a:gd name="T5" fmla="*/ 23 h 45"/>
                  <a:gd name="T6" fmla="*/ 23 w 45"/>
                  <a:gd name="T7" fmla="*/ 45 h 45"/>
                  <a:gd name="T8" fmla="*/ 0 w 45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0" y="23"/>
                    </a:moveTo>
                    <a:lnTo>
                      <a:pt x="23" y="0"/>
                    </a:lnTo>
                    <a:lnTo>
                      <a:pt x="45" y="23"/>
                    </a:lnTo>
                    <a:lnTo>
                      <a:pt x="23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" name="Freeform 1947">
                <a:extLst>
                  <a:ext uri="{FF2B5EF4-FFF2-40B4-BE49-F238E27FC236}">
                    <a16:creationId xmlns:a16="http://schemas.microsoft.com/office/drawing/2014/main" id="{208A8830-52F2-9A00-4AB3-F4D599F4BA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3801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3 w 45"/>
                  <a:gd name="T3" fmla="*/ 0 h 44"/>
                  <a:gd name="T4" fmla="*/ 45 w 45"/>
                  <a:gd name="T5" fmla="*/ 22 h 44"/>
                  <a:gd name="T6" fmla="*/ 23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3" y="0"/>
                    </a:lnTo>
                    <a:lnTo>
                      <a:pt x="45" y="22"/>
                    </a:lnTo>
                    <a:lnTo>
                      <a:pt x="23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" name="Freeform 1948">
                <a:extLst>
                  <a:ext uri="{FF2B5EF4-FFF2-40B4-BE49-F238E27FC236}">
                    <a16:creationId xmlns:a16="http://schemas.microsoft.com/office/drawing/2014/main" id="{B13856C8-7C56-1CB7-64B8-23DE761E7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3783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" name="Freeform 1949">
                <a:extLst>
                  <a:ext uri="{FF2B5EF4-FFF2-40B4-BE49-F238E27FC236}">
                    <a16:creationId xmlns:a16="http://schemas.microsoft.com/office/drawing/2014/main" id="{94048736-28F9-A7A1-B1DD-ACB360622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" y="3779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" name="Freeform 1950">
                <a:extLst>
                  <a:ext uri="{FF2B5EF4-FFF2-40B4-BE49-F238E27FC236}">
                    <a16:creationId xmlns:a16="http://schemas.microsoft.com/office/drawing/2014/main" id="{37276505-6D40-5D84-7650-8F3F727E1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" y="3783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" name="Freeform 1951">
                <a:extLst>
                  <a:ext uri="{FF2B5EF4-FFF2-40B4-BE49-F238E27FC236}">
                    <a16:creationId xmlns:a16="http://schemas.microsoft.com/office/drawing/2014/main" id="{D0084845-9DC7-1763-330B-61275B2C6D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0" y="3790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" name="Freeform 1952">
                <a:extLst>
                  <a:ext uri="{FF2B5EF4-FFF2-40B4-BE49-F238E27FC236}">
                    <a16:creationId xmlns:a16="http://schemas.microsoft.com/office/drawing/2014/main" id="{AFB00BA5-0AA7-3C5E-380D-FAFCE21FF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8" y="3794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" name="Freeform 1953">
                <a:extLst>
                  <a:ext uri="{FF2B5EF4-FFF2-40B4-BE49-F238E27FC236}">
                    <a16:creationId xmlns:a16="http://schemas.microsoft.com/office/drawing/2014/main" id="{17EE10FC-0561-5470-FD0C-1A42157FD1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6" y="3787"/>
                <a:ext cx="45" cy="45"/>
              </a:xfrm>
              <a:custGeom>
                <a:avLst/>
                <a:gdLst>
                  <a:gd name="T0" fmla="*/ 0 w 45"/>
                  <a:gd name="T1" fmla="*/ 23 h 45"/>
                  <a:gd name="T2" fmla="*/ 22 w 45"/>
                  <a:gd name="T3" fmla="*/ 0 h 45"/>
                  <a:gd name="T4" fmla="*/ 45 w 45"/>
                  <a:gd name="T5" fmla="*/ 23 h 45"/>
                  <a:gd name="T6" fmla="*/ 22 w 45"/>
                  <a:gd name="T7" fmla="*/ 45 h 45"/>
                  <a:gd name="T8" fmla="*/ 0 w 45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0" y="23"/>
                    </a:moveTo>
                    <a:lnTo>
                      <a:pt x="22" y="0"/>
                    </a:lnTo>
                    <a:lnTo>
                      <a:pt x="45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2" name="Freeform 1954">
                <a:extLst>
                  <a:ext uri="{FF2B5EF4-FFF2-40B4-BE49-F238E27FC236}">
                    <a16:creationId xmlns:a16="http://schemas.microsoft.com/office/drawing/2014/main" id="{79C4B3D4-C0A9-F65C-5FB1-A966A1503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69" y="3782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3" name="Freeform 1955">
                <a:extLst>
                  <a:ext uri="{FF2B5EF4-FFF2-40B4-BE49-F238E27FC236}">
                    <a16:creationId xmlns:a16="http://schemas.microsoft.com/office/drawing/2014/main" id="{FF9B747D-E714-CD1E-016E-052E5B1D9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" y="3781"/>
                <a:ext cx="45" cy="45"/>
              </a:xfrm>
              <a:custGeom>
                <a:avLst/>
                <a:gdLst>
                  <a:gd name="T0" fmla="*/ 0 w 45"/>
                  <a:gd name="T1" fmla="*/ 23 h 45"/>
                  <a:gd name="T2" fmla="*/ 22 w 45"/>
                  <a:gd name="T3" fmla="*/ 0 h 45"/>
                  <a:gd name="T4" fmla="*/ 45 w 45"/>
                  <a:gd name="T5" fmla="*/ 23 h 45"/>
                  <a:gd name="T6" fmla="*/ 22 w 45"/>
                  <a:gd name="T7" fmla="*/ 45 h 45"/>
                  <a:gd name="T8" fmla="*/ 0 w 45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0" y="23"/>
                    </a:moveTo>
                    <a:lnTo>
                      <a:pt x="22" y="0"/>
                    </a:lnTo>
                    <a:lnTo>
                      <a:pt x="45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4" name="Freeform 1956">
                <a:extLst>
                  <a:ext uri="{FF2B5EF4-FFF2-40B4-BE49-F238E27FC236}">
                    <a16:creationId xmlns:a16="http://schemas.microsoft.com/office/drawing/2014/main" id="{ED028B84-CDF9-A1D2-9726-89A4B3AED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3794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5" name="Freeform 1957">
                <a:extLst>
                  <a:ext uri="{FF2B5EF4-FFF2-40B4-BE49-F238E27FC236}">
                    <a16:creationId xmlns:a16="http://schemas.microsoft.com/office/drawing/2014/main" id="{30A8E8B6-399A-FB38-8558-C9A3D83E1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8" y="3788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2 w 45"/>
                  <a:gd name="T3" fmla="*/ 0 h 44"/>
                  <a:gd name="T4" fmla="*/ 45 w 45"/>
                  <a:gd name="T5" fmla="*/ 22 h 44"/>
                  <a:gd name="T6" fmla="*/ 22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2" y="0"/>
                    </a:lnTo>
                    <a:lnTo>
                      <a:pt x="45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6" name="Freeform 1958">
                <a:extLst>
                  <a:ext uri="{FF2B5EF4-FFF2-40B4-BE49-F238E27FC236}">
                    <a16:creationId xmlns:a16="http://schemas.microsoft.com/office/drawing/2014/main" id="{91526EA6-8F60-8479-D278-FD040DFBC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3788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7" name="Freeform 1959">
                <a:extLst>
                  <a:ext uri="{FF2B5EF4-FFF2-40B4-BE49-F238E27FC236}">
                    <a16:creationId xmlns:a16="http://schemas.microsoft.com/office/drawing/2014/main" id="{DDDAB9AA-BA8B-ADB9-3A3C-AD301A0854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3769"/>
                <a:ext cx="45" cy="45"/>
              </a:xfrm>
              <a:custGeom>
                <a:avLst/>
                <a:gdLst>
                  <a:gd name="T0" fmla="*/ 0 w 45"/>
                  <a:gd name="T1" fmla="*/ 23 h 45"/>
                  <a:gd name="T2" fmla="*/ 22 w 45"/>
                  <a:gd name="T3" fmla="*/ 0 h 45"/>
                  <a:gd name="T4" fmla="*/ 45 w 45"/>
                  <a:gd name="T5" fmla="*/ 23 h 45"/>
                  <a:gd name="T6" fmla="*/ 22 w 45"/>
                  <a:gd name="T7" fmla="*/ 45 h 45"/>
                  <a:gd name="T8" fmla="*/ 0 w 45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0" y="23"/>
                    </a:moveTo>
                    <a:lnTo>
                      <a:pt x="22" y="0"/>
                    </a:lnTo>
                    <a:lnTo>
                      <a:pt x="45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8" name="Freeform 1960">
                <a:extLst>
                  <a:ext uri="{FF2B5EF4-FFF2-40B4-BE49-F238E27FC236}">
                    <a16:creationId xmlns:a16="http://schemas.microsoft.com/office/drawing/2014/main" id="{7D41D31F-26A3-6D61-C307-F1AB960BB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" y="3772"/>
                <a:ext cx="44" cy="45"/>
              </a:xfrm>
              <a:custGeom>
                <a:avLst/>
                <a:gdLst>
                  <a:gd name="T0" fmla="*/ 0 w 44"/>
                  <a:gd name="T1" fmla="*/ 23 h 45"/>
                  <a:gd name="T2" fmla="*/ 22 w 44"/>
                  <a:gd name="T3" fmla="*/ 0 h 45"/>
                  <a:gd name="T4" fmla="*/ 44 w 44"/>
                  <a:gd name="T5" fmla="*/ 23 h 45"/>
                  <a:gd name="T6" fmla="*/ 22 w 44"/>
                  <a:gd name="T7" fmla="*/ 45 h 45"/>
                  <a:gd name="T8" fmla="*/ 0 w 44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3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22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9" name="Freeform 1961">
                <a:extLst>
                  <a:ext uri="{FF2B5EF4-FFF2-40B4-BE49-F238E27FC236}">
                    <a16:creationId xmlns:a16="http://schemas.microsoft.com/office/drawing/2014/main" id="{28965CF9-A424-B66E-22B0-B63CC87EB3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6" y="3777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0" name="Freeform 1962">
                <a:extLst>
                  <a:ext uri="{FF2B5EF4-FFF2-40B4-BE49-F238E27FC236}">
                    <a16:creationId xmlns:a16="http://schemas.microsoft.com/office/drawing/2014/main" id="{0296DC26-3580-EB3A-2B49-9471A492CD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3774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1" name="Freeform 1963">
                <a:extLst>
                  <a:ext uri="{FF2B5EF4-FFF2-40B4-BE49-F238E27FC236}">
                    <a16:creationId xmlns:a16="http://schemas.microsoft.com/office/drawing/2014/main" id="{77734A9B-4491-7444-C06D-BD3378CB1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7" y="3761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2" name="Freeform 1964">
                <a:extLst>
                  <a:ext uri="{FF2B5EF4-FFF2-40B4-BE49-F238E27FC236}">
                    <a16:creationId xmlns:a16="http://schemas.microsoft.com/office/drawing/2014/main" id="{B9C7AAD8-85D8-B287-BAEC-506B68D23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3746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3" name="Freeform 1965">
                <a:extLst>
                  <a:ext uri="{FF2B5EF4-FFF2-40B4-BE49-F238E27FC236}">
                    <a16:creationId xmlns:a16="http://schemas.microsoft.com/office/drawing/2014/main" id="{82BE0B25-3B60-DE8A-5CC9-433066E797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3" y="3735"/>
                <a:ext cx="45" cy="45"/>
              </a:xfrm>
              <a:custGeom>
                <a:avLst/>
                <a:gdLst>
                  <a:gd name="T0" fmla="*/ 0 w 45"/>
                  <a:gd name="T1" fmla="*/ 22 h 45"/>
                  <a:gd name="T2" fmla="*/ 23 w 45"/>
                  <a:gd name="T3" fmla="*/ 0 h 45"/>
                  <a:gd name="T4" fmla="*/ 45 w 45"/>
                  <a:gd name="T5" fmla="*/ 22 h 45"/>
                  <a:gd name="T6" fmla="*/ 23 w 45"/>
                  <a:gd name="T7" fmla="*/ 45 h 45"/>
                  <a:gd name="T8" fmla="*/ 0 w 45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lnTo>
                      <a:pt x="23" y="0"/>
                    </a:lnTo>
                    <a:lnTo>
                      <a:pt x="45" y="22"/>
                    </a:lnTo>
                    <a:lnTo>
                      <a:pt x="23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4" name="Freeform 1966">
                <a:extLst>
                  <a:ext uri="{FF2B5EF4-FFF2-40B4-BE49-F238E27FC236}">
                    <a16:creationId xmlns:a16="http://schemas.microsoft.com/office/drawing/2014/main" id="{468CFBD5-D500-E84B-FD61-B63ACBABFA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3728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5" name="Freeform 1967">
                <a:extLst>
                  <a:ext uri="{FF2B5EF4-FFF2-40B4-BE49-F238E27FC236}">
                    <a16:creationId xmlns:a16="http://schemas.microsoft.com/office/drawing/2014/main" id="{7D3C2168-3C8F-ECE3-C335-F8B58BA2C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3693"/>
                <a:ext cx="45" cy="45"/>
              </a:xfrm>
              <a:custGeom>
                <a:avLst/>
                <a:gdLst>
                  <a:gd name="T0" fmla="*/ 0 w 45"/>
                  <a:gd name="T1" fmla="*/ 23 h 45"/>
                  <a:gd name="T2" fmla="*/ 23 w 45"/>
                  <a:gd name="T3" fmla="*/ 0 h 45"/>
                  <a:gd name="T4" fmla="*/ 45 w 45"/>
                  <a:gd name="T5" fmla="*/ 23 h 45"/>
                  <a:gd name="T6" fmla="*/ 23 w 45"/>
                  <a:gd name="T7" fmla="*/ 45 h 45"/>
                  <a:gd name="T8" fmla="*/ 0 w 45"/>
                  <a:gd name="T9" fmla="*/ 2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0" y="23"/>
                    </a:moveTo>
                    <a:lnTo>
                      <a:pt x="23" y="0"/>
                    </a:lnTo>
                    <a:lnTo>
                      <a:pt x="45" y="23"/>
                    </a:lnTo>
                    <a:lnTo>
                      <a:pt x="23" y="4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6" name="Freeform 1968">
                <a:extLst>
                  <a:ext uri="{FF2B5EF4-FFF2-40B4-BE49-F238E27FC236}">
                    <a16:creationId xmlns:a16="http://schemas.microsoft.com/office/drawing/2014/main" id="{9D54DF06-AE8D-7DF7-A0D6-5128862CC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3661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3 w 45"/>
                  <a:gd name="T3" fmla="*/ 0 h 44"/>
                  <a:gd name="T4" fmla="*/ 45 w 45"/>
                  <a:gd name="T5" fmla="*/ 22 h 44"/>
                  <a:gd name="T6" fmla="*/ 23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3" y="0"/>
                    </a:lnTo>
                    <a:lnTo>
                      <a:pt x="45" y="22"/>
                    </a:lnTo>
                    <a:lnTo>
                      <a:pt x="23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7" name="Freeform 1969">
                <a:extLst>
                  <a:ext uri="{FF2B5EF4-FFF2-40B4-BE49-F238E27FC236}">
                    <a16:creationId xmlns:a16="http://schemas.microsoft.com/office/drawing/2014/main" id="{E7AD5500-B4F0-2C92-9DF6-C5D04747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3646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8" name="Freeform 1970">
                <a:extLst>
                  <a:ext uri="{FF2B5EF4-FFF2-40B4-BE49-F238E27FC236}">
                    <a16:creationId xmlns:a16="http://schemas.microsoft.com/office/drawing/2014/main" id="{C12740A5-56D6-AC89-7412-46563696B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3585"/>
                <a:ext cx="44" cy="45"/>
              </a:xfrm>
              <a:custGeom>
                <a:avLst/>
                <a:gdLst>
                  <a:gd name="T0" fmla="*/ 0 w 44"/>
                  <a:gd name="T1" fmla="*/ 22 h 45"/>
                  <a:gd name="T2" fmla="*/ 22 w 44"/>
                  <a:gd name="T3" fmla="*/ 0 h 45"/>
                  <a:gd name="T4" fmla="*/ 44 w 44"/>
                  <a:gd name="T5" fmla="*/ 22 h 45"/>
                  <a:gd name="T6" fmla="*/ 22 w 44"/>
                  <a:gd name="T7" fmla="*/ 45 h 45"/>
                  <a:gd name="T8" fmla="*/ 0 w 44"/>
                  <a:gd name="T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5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5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9" name="Freeform 1971">
                <a:extLst>
                  <a:ext uri="{FF2B5EF4-FFF2-40B4-BE49-F238E27FC236}">
                    <a16:creationId xmlns:a16="http://schemas.microsoft.com/office/drawing/2014/main" id="{F292FAB2-A171-B191-67A3-D2C6C08572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5" y="3508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0" name="Freeform 1972">
                <a:extLst>
                  <a:ext uri="{FF2B5EF4-FFF2-40B4-BE49-F238E27FC236}">
                    <a16:creationId xmlns:a16="http://schemas.microsoft.com/office/drawing/2014/main" id="{BAF2A177-271F-31CF-D226-3827EA68E5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7" y="3433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3 w 45"/>
                  <a:gd name="T3" fmla="*/ 0 h 44"/>
                  <a:gd name="T4" fmla="*/ 45 w 45"/>
                  <a:gd name="T5" fmla="*/ 22 h 44"/>
                  <a:gd name="T6" fmla="*/ 23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3" y="0"/>
                    </a:lnTo>
                    <a:lnTo>
                      <a:pt x="45" y="22"/>
                    </a:lnTo>
                    <a:lnTo>
                      <a:pt x="23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1" name="Freeform 1973">
                <a:extLst>
                  <a:ext uri="{FF2B5EF4-FFF2-40B4-BE49-F238E27FC236}">
                    <a16:creationId xmlns:a16="http://schemas.microsoft.com/office/drawing/2014/main" id="{DF959E33-B763-E547-B4D3-838E8D16D3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3312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2" name="Freeform 1974">
                <a:extLst>
                  <a:ext uri="{FF2B5EF4-FFF2-40B4-BE49-F238E27FC236}">
                    <a16:creationId xmlns:a16="http://schemas.microsoft.com/office/drawing/2014/main" id="{F0D06E02-FDED-AA50-E161-5F1F6DBB4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8" y="3199"/>
                <a:ext cx="45" cy="44"/>
              </a:xfrm>
              <a:custGeom>
                <a:avLst/>
                <a:gdLst>
                  <a:gd name="T0" fmla="*/ 0 w 45"/>
                  <a:gd name="T1" fmla="*/ 22 h 44"/>
                  <a:gd name="T2" fmla="*/ 23 w 45"/>
                  <a:gd name="T3" fmla="*/ 0 h 44"/>
                  <a:gd name="T4" fmla="*/ 45 w 45"/>
                  <a:gd name="T5" fmla="*/ 22 h 44"/>
                  <a:gd name="T6" fmla="*/ 23 w 45"/>
                  <a:gd name="T7" fmla="*/ 44 h 44"/>
                  <a:gd name="T8" fmla="*/ 0 w 45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0" y="22"/>
                    </a:moveTo>
                    <a:lnTo>
                      <a:pt x="23" y="0"/>
                    </a:lnTo>
                    <a:lnTo>
                      <a:pt x="45" y="22"/>
                    </a:lnTo>
                    <a:lnTo>
                      <a:pt x="23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3" name="Freeform 1975">
                <a:extLst>
                  <a:ext uri="{FF2B5EF4-FFF2-40B4-BE49-F238E27FC236}">
                    <a16:creationId xmlns:a16="http://schemas.microsoft.com/office/drawing/2014/main" id="{F835C39A-57B7-2FBA-F7E7-0541CDFAE4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4" y="3014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4" name="Freeform 1976">
                <a:extLst>
                  <a:ext uri="{FF2B5EF4-FFF2-40B4-BE49-F238E27FC236}">
                    <a16:creationId xmlns:a16="http://schemas.microsoft.com/office/drawing/2014/main" id="{9E0D7E46-C59D-D360-C264-0BCEC0712A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7" y="2816"/>
                <a:ext cx="44" cy="44"/>
              </a:xfrm>
              <a:custGeom>
                <a:avLst/>
                <a:gdLst>
                  <a:gd name="T0" fmla="*/ 0 w 44"/>
                  <a:gd name="T1" fmla="*/ 22 h 44"/>
                  <a:gd name="T2" fmla="*/ 22 w 44"/>
                  <a:gd name="T3" fmla="*/ 0 h 44"/>
                  <a:gd name="T4" fmla="*/ 44 w 44"/>
                  <a:gd name="T5" fmla="*/ 22 h 44"/>
                  <a:gd name="T6" fmla="*/ 22 w 44"/>
                  <a:gd name="T7" fmla="*/ 44 h 44"/>
                  <a:gd name="T8" fmla="*/ 0 w 44"/>
                  <a:gd name="T9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22" y="4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5" name="Rectangle 1977">
                <a:extLst>
                  <a:ext uri="{FF2B5EF4-FFF2-40B4-BE49-F238E27FC236}">
                    <a16:creationId xmlns:a16="http://schemas.microsoft.com/office/drawing/2014/main" id="{6246CADE-A37B-8A90-35EE-C10C358C9A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3" y="4066"/>
                <a:ext cx="71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Current [A]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6" name="Rectangle 1978">
                <a:extLst>
                  <a:ext uri="{FF2B5EF4-FFF2-40B4-BE49-F238E27FC236}">
                    <a16:creationId xmlns:a16="http://schemas.microsoft.com/office/drawing/2014/main" id="{71819DF7-AD1D-73E1-70EC-7E5842557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783" y="3041"/>
                <a:ext cx="59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Voltage [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7" name="Rectangle 1979">
                <a:extLst>
                  <a:ext uri="{FF2B5EF4-FFF2-40B4-BE49-F238E27FC236}">
                    <a16:creationId xmlns:a16="http://schemas.microsoft.com/office/drawing/2014/main" id="{A7CE3A3E-E5C4-4DB8-A514-EA535996BA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998" y="2730"/>
                <a:ext cx="160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ymbol" panose="05050102010706020507" pitchFamily="18" charset="2"/>
                  </a:rPr>
                  <a:t>m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8" name="Rectangle 1980">
                <a:extLst>
                  <a:ext uri="{FF2B5EF4-FFF2-40B4-BE49-F238E27FC236}">
                    <a16:creationId xmlns:a16="http://schemas.microsoft.com/office/drawing/2014/main" id="{461C02AD-4D41-2779-6A14-6D5C99F3C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879" y="2537"/>
                <a:ext cx="40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V/cm]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9" name="Line 1981">
                <a:extLst>
                  <a:ext uri="{FF2B5EF4-FFF2-40B4-BE49-F238E27FC236}">
                    <a16:creationId xmlns:a16="http://schemas.microsoft.com/office/drawing/2014/main" id="{02BA2B03-4E2B-3924-9D55-7FCD19BF39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82" y="2155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0" name="Line 1982">
                <a:extLst>
                  <a:ext uri="{FF2B5EF4-FFF2-40B4-BE49-F238E27FC236}">
                    <a16:creationId xmlns:a16="http://schemas.microsoft.com/office/drawing/2014/main" id="{CAC905BB-7E56-C831-81E2-C90CCA7DFA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35" y="2155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1" name="Line 1983">
                <a:extLst>
                  <a:ext uri="{FF2B5EF4-FFF2-40B4-BE49-F238E27FC236}">
                    <a16:creationId xmlns:a16="http://schemas.microsoft.com/office/drawing/2014/main" id="{516EBF5E-8EB3-2E51-1993-34ECEF715E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88" y="2155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2" name="Oval 1984">
                <a:extLst>
                  <a:ext uri="{FF2B5EF4-FFF2-40B4-BE49-F238E27FC236}">
                    <a16:creationId xmlns:a16="http://schemas.microsoft.com/office/drawing/2014/main" id="{F53FA9F2-5BAB-DA7A-1817-BEAFD62CC3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3" y="2139"/>
                <a:ext cx="29" cy="2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3" name="Rectangle 1985">
                <a:extLst>
                  <a:ext uri="{FF2B5EF4-FFF2-40B4-BE49-F238E27FC236}">
                    <a16:creationId xmlns:a16="http://schemas.microsoft.com/office/drawing/2014/main" id="{9404B25E-8627-F614-0FBD-7F47825E8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5" y="2119"/>
                <a:ext cx="18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S01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4" name="Line 1986">
                <a:extLst>
                  <a:ext uri="{FF2B5EF4-FFF2-40B4-BE49-F238E27FC236}">
                    <a16:creationId xmlns:a16="http://schemas.microsoft.com/office/drawing/2014/main" id="{317A2A2C-FC8B-1909-8DEC-2A025054DE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99" y="2221"/>
                <a:ext cx="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5" name="Line 1987">
                <a:extLst>
                  <a:ext uri="{FF2B5EF4-FFF2-40B4-BE49-F238E27FC236}">
                    <a16:creationId xmlns:a16="http://schemas.microsoft.com/office/drawing/2014/main" id="{A42AA834-4D85-73B7-39A8-EAC151D8E5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52" y="2221"/>
                <a:ext cx="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6" name="Line 1988">
                <a:extLst>
                  <a:ext uri="{FF2B5EF4-FFF2-40B4-BE49-F238E27FC236}">
                    <a16:creationId xmlns:a16="http://schemas.microsoft.com/office/drawing/2014/main" id="{CE44B823-567F-5797-CE1F-03482D83D4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05" y="2221"/>
                <a:ext cx="7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7" name="Oval 1989">
                <a:extLst>
                  <a:ext uri="{FF2B5EF4-FFF2-40B4-BE49-F238E27FC236}">
                    <a16:creationId xmlns:a16="http://schemas.microsoft.com/office/drawing/2014/main" id="{5F7513BA-076B-4132-6937-735C9A7B0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3" y="2205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8" name="Rectangle 1990">
                <a:extLst>
                  <a:ext uri="{FF2B5EF4-FFF2-40B4-BE49-F238E27FC236}">
                    <a16:creationId xmlns:a16="http://schemas.microsoft.com/office/drawing/2014/main" id="{62CCEB9C-B6B7-30DD-FDAC-8703C6133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5" y="2186"/>
                <a:ext cx="18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S02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9" name="Line 1991">
                <a:extLst>
                  <a:ext uri="{FF2B5EF4-FFF2-40B4-BE49-F238E27FC236}">
                    <a16:creationId xmlns:a16="http://schemas.microsoft.com/office/drawing/2014/main" id="{8151FBD7-6F8E-AF10-E3F4-9FAA4C436F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82" y="2287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0" name="Line 1992">
                <a:extLst>
                  <a:ext uri="{FF2B5EF4-FFF2-40B4-BE49-F238E27FC236}">
                    <a16:creationId xmlns:a16="http://schemas.microsoft.com/office/drawing/2014/main" id="{D50C609D-E712-9DC1-B511-3A31EA7FA5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35" y="2287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1" name="Line 1993">
                <a:extLst>
                  <a:ext uri="{FF2B5EF4-FFF2-40B4-BE49-F238E27FC236}">
                    <a16:creationId xmlns:a16="http://schemas.microsoft.com/office/drawing/2014/main" id="{D890246D-DF7D-FCCD-B3A9-1FE9FCDF0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88" y="2287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2" name="Freeform 1994">
                <a:extLst>
                  <a:ext uri="{FF2B5EF4-FFF2-40B4-BE49-F238E27FC236}">
                    <a16:creationId xmlns:a16="http://schemas.microsoft.com/office/drawing/2014/main" id="{33F1CDB9-2DE6-5A08-B2B9-AD7D5741F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2" y="2268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3" name="Rectangle 1995">
                <a:extLst>
                  <a:ext uri="{FF2B5EF4-FFF2-40B4-BE49-F238E27FC236}">
                    <a16:creationId xmlns:a16="http://schemas.microsoft.com/office/drawing/2014/main" id="{92243865-8DBD-7098-8A2D-32E5A0BFEE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5" y="2252"/>
                <a:ext cx="18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S03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4" name="Line 1996">
                <a:extLst>
                  <a:ext uri="{FF2B5EF4-FFF2-40B4-BE49-F238E27FC236}">
                    <a16:creationId xmlns:a16="http://schemas.microsoft.com/office/drawing/2014/main" id="{A75AEB57-A0C8-9C29-F205-68C0D6092A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82" y="2354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5" name="Line 1997">
                <a:extLst>
                  <a:ext uri="{FF2B5EF4-FFF2-40B4-BE49-F238E27FC236}">
                    <a16:creationId xmlns:a16="http://schemas.microsoft.com/office/drawing/2014/main" id="{0F2AD82B-6DC5-2DE0-D5A0-1EB2422D2F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35" y="2354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6" name="Line 1998">
                <a:extLst>
                  <a:ext uri="{FF2B5EF4-FFF2-40B4-BE49-F238E27FC236}">
                    <a16:creationId xmlns:a16="http://schemas.microsoft.com/office/drawing/2014/main" id="{1CF5119E-4548-9718-4E81-13246DD8E8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88" y="2354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7" name="Freeform 1999">
                <a:extLst>
                  <a:ext uri="{FF2B5EF4-FFF2-40B4-BE49-F238E27FC236}">
                    <a16:creationId xmlns:a16="http://schemas.microsoft.com/office/drawing/2014/main" id="{C7D85589-1F0B-8C8B-D7CE-B5E035E7AB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2" y="2334"/>
                <a:ext cx="34" cy="29"/>
              </a:xfrm>
              <a:custGeom>
                <a:avLst/>
                <a:gdLst>
                  <a:gd name="T0" fmla="*/ 17 w 34"/>
                  <a:gd name="T1" fmla="*/ 0 h 29"/>
                  <a:gd name="T2" fmla="*/ 34 w 34"/>
                  <a:gd name="T3" fmla="*/ 29 h 29"/>
                  <a:gd name="T4" fmla="*/ 0 w 34"/>
                  <a:gd name="T5" fmla="*/ 29 h 29"/>
                  <a:gd name="T6" fmla="*/ 17 w 3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34" y="29"/>
                    </a:lnTo>
                    <a:lnTo>
                      <a:pt x="0" y="2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000FF"/>
              </a:solidFill>
              <a:ln w="9525">
                <a:solidFill>
                  <a:srgbClr val="8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8" name="Rectangle 2000">
                <a:extLst>
                  <a:ext uri="{FF2B5EF4-FFF2-40B4-BE49-F238E27FC236}">
                    <a16:creationId xmlns:a16="http://schemas.microsoft.com/office/drawing/2014/main" id="{B03CA495-23A4-7FE8-394F-A2351B4716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5" y="2318"/>
                <a:ext cx="18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S04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9" name="Line 2001">
                <a:extLst>
                  <a:ext uri="{FF2B5EF4-FFF2-40B4-BE49-F238E27FC236}">
                    <a16:creationId xmlns:a16="http://schemas.microsoft.com/office/drawing/2014/main" id="{946D3DA0-6AEC-5C0D-C327-10DE82EE99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82" y="2420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0" name="Line 2002">
                <a:extLst>
                  <a:ext uri="{FF2B5EF4-FFF2-40B4-BE49-F238E27FC236}">
                    <a16:creationId xmlns:a16="http://schemas.microsoft.com/office/drawing/2014/main" id="{8F0A55C3-77A0-750D-C1AF-D582091082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35" y="2420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1" name="Line 2003">
                <a:extLst>
                  <a:ext uri="{FF2B5EF4-FFF2-40B4-BE49-F238E27FC236}">
                    <a16:creationId xmlns:a16="http://schemas.microsoft.com/office/drawing/2014/main" id="{EE98AD5C-6619-FA11-60BA-8CBBFC4AA1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88" y="2420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2" name="Rectangle 2004">
                <a:extLst>
                  <a:ext uri="{FF2B5EF4-FFF2-40B4-BE49-F238E27FC236}">
                    <a16:creationId xmlns:a16="http://schemas.microsoft.com/office/drawing/2014/main" id="{66D34543-CC82-C96E-C8A6-D668D46E3F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3" y="2404"/>
                <a:ext cx="29" cy="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3" name="Rectangle 2005">
                <a:extLst>
                  <a:ext uri="{FF2B5EF4-FFF2-40B4-BE49-F238E27FC236}">
                    <a16:creationId xmlns:a16="http://schemas.microsoft.com/office/drawing/2014/main" id="{7E22E6A2-5BD6-BFCD-449A-6B95005211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5" y="2385"/>
                <a:ext cx="18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S05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4" name="Line 2006">
                <a:extLst>
                  <a:ext uri="{FF2B5EF4-FFF2-40B4-BE49-F238E27FC236}">
                    <a16:creationId xmlns:a16="http://schemas.microsoft.com/office/drawing/2014/main" id="{F976D16F-F11B-28E0-0A95-820120AD79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82" y="2486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5" name="Line 2007">
                <a:extLst>
                  <a:ext uri="{FF2B5EF4-FFF2-40B4-BE49-F238E27FC236}">
                    <a16:creationId xmlns:a16="http://schemas.microsoft.com/office/drawing/2014/main" id="{40E74917-2198-D7BB-DFBB-19DDD2076D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35" y="2486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6" name="Line 2008">
                <a:extLst>
                  <a:ext uri="{FF2B5EF4-FFF2-40B4-BE49-F238E27FC236}">
                    <a16:creationId xmlns:a16="http://schemas.microsoft.com/office/drawing/2014/main" id="{A904D75B-4770-F280-A7AD-219E15DE23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88" y="2486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7" name="Rectangle 2009">
                <a:extLst>
                  <a:ext uri="{FF2B5EF4-FFF2-40B4-BE49-F238E27FC236}">
                    <a16:creationId xmlns:a16="http://schemas.microsoft.com/office/drawing/2014/main" id="{D13E52EF-343F-A9FC-5C1A-8CD429EB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3" y="2470"/>
                <a:ext cx="29" cy="2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8" name="Rectangle 2010">
                <a:extLst>
                  <a:ext uri="{FF2B5EF4-FFF2-40B4-BE49-F238E27FC236}">
                    <a16:creationId xmlns:a16="http://schemas.microsoft.com/office/drawing/2014/main" id="{E3331983-3D5B-DCF3-9F99-855F9BB32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5" y="2451"/>
                <a:ext cx="18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S06</a:t>
                </a:r>
                <a:endParaRPr kumimoji="0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9" name="Line 2011">
                <a:extLst>
                  <a:ext uri="{FF2B5EF4-FFF2-40B4-BE49-F238E27FC236}">
                    <a16:creationId xmlns:a16="http://schemas.microsoft.com/office/drawing/2014/main" id="{CDFBAA39-1900-80A1-1414-8CDB46234B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82" y="2552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0" name="Line 2012">
                <a:extLst>
                  <a:ext uri="{FF2B5EF4-FFF2-40B4-BE49-F238E27FC236}">
                    <a16:creationId xmlns:a16="http://schemas.microsoft.com/office/drawing/2014/main" id="{AC3A8AA1-65EF-1D48-3AFC-466C46A0B1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35" y="2552"/>
                <a:ext cx="23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1" name="Line 2013">
                <a:extLst>
                  <a:ext uri="{FF2B5EF4-FFF2-40B4-BE49-F238E27FC236}">
                    <a16:creationId xmlns:a16="http://schemas.microsoft.com/office/drawing/2014/main" id="{C8781C42-B53D-3DC6-4791-4F6A6205FF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88" y="2552"/>
                <a:ext cx="24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1" name="Freeform 2015">
              <a:extLst>
                <a:ext uri="{FF2B5EF4-FFF2-40B4-BE49-F238E27FC236}">
                  <a16:creationId xmlns:a16="http://schemas.microsoft.com/office/drawing/2014/main" id="{34BAD333-A96E-EE89-F5D8-A0645E675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" y="2543"/>
              <a:ext cx="34" cy="29"/>
            </a:xfrm>
            <a:custGeom>
              <a:avLst/>
              <a:gdLst>
                <a:gd name="T0" fmla="*/ 17 w 34"/>
                <a:gd name="T1" fmla="*/ 29 h 29"/>
                <a:gd name="T2" fmla="*/ 34 w 34"/>
                <a:gd name="T3" fmla="*/ 0 h 29"/>
                <a:gd name="T4" fmla="*/ 0 w 34"/>
                <a:gd name="T5" fmla="*/ 0 h 29"/>
                <a:gd name="T6" fmla="*/ 17 w 34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29">
                  <a:moveTo>
                    <a:pt x="17" y="29"/>
                  </a:moveTo>
                  <a:lnTo>
                    <a:pt x="34" y="0"/>
                  </a:lnTo>
                  <a:lnTo>
                    <a:pt x="0" y="0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Rectangle 2016">
              <a:extLst>
                <a:ext uri="{FF2B5EF4-FFF2-40B4-BE49-F238E27FC236}">
                  <a16:creationId xmlns:a16="http://schemas.microsoft.com/office/drawing/2014/main" id="{F5A7F491-830F-9A9C-9224-88D6540853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5" y="2517"/>
              <a:ext cx="18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S07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Line 2017">
              <a:extLst>
                <a:ext uri="{FF2B5EF4-FFF2-40B4-BE49-F238E27FC236}">
                  <a16:creationId xmlns:a16="http://schemas.microsoft.com/office/drawing/2014/main" id="{FEDE0AAD-F778-A06A-63C2-1723F44130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82" y="2619"/>
              <a:ext cx="23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Line 2018">
              <a:extLst>
                <a:ext uri="{FF2B5EF4-FFF2-40B4-BE49-F238E27FC236}">
                  <a16:creationId xmlns:a16="http://schemas.microsoft.com/office/drawing/2014/main" id="{38ED5F6D-4B77-449F-9347-EDEFF792E0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35" y="2619"/>
              <a:ext cx="23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Line 2019">
              <a:extLst>
                <a:ext uri="{FF2B5EF4-FFF2-40B4-BE49-F238E27FC236}">
                  <a16:creationId xmlns:a16="http://schemas.microsoft.com/office/drawing/2014/main" id="{2EF954F0-A236-96FC-11D2-E5FD222F17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88" y="2619"/>
              <a:ext cx="24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2020">
              <a:extLst>
                <a:ext uri="{FF2B5EF4-FFF2-40B4-BE49-F238E27FC236}">
                  <a16:creationId xmlns:a16="http://schemas.microsoft.com/office/drawing/2014/main" id="{9F3FC50B-CB5F-5E70-EA5C-A8A3F71D2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" y="2609"/>
              <a:ext cx="34" cy="29"/>
            </a:xfrm>
            <a:custGeom>
              <a:avLst/>
              <a:gdLst>
                <a:gd name="T0" fmla="*/ 17 w 34"/>
                <a:gd name="T1" fmla="*/ 29 h 29"/>
                <a:gd name="T2" fmla="*/ 34 w 34"/>
                <a:gd name="T3" fmla="*/ 0 h 29"/>
                <a:gd name="T4" fmla="*/ 0 w 34"/>
                <a:gd name="T5" fmla="*/ 0 h 29"/>
                <a:gd name="T6" fmla="*/ 17 w 34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29">
                  <a:moveTo>
                    <a:pt x="17" y="29"/>
                  </a:moveTo>
                  <a:lnTo>
                    <a:pt x="34" y="0"/>
                  </a:lnTo>
                  <a:lnTo>
                    <a:pt x="0" y="0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Rectangle 2021">
              <a:extLst>
                <a:ext uri="{FF2B5EF4-FFF2-40B4-BE49-F238E27FC236}">
                  <a16:creationId xmlns:a16="http://schemas.microsoft.com/office/drawing/2014/main" id="{19A69410-36ED-C0D7-C805-7B77FC41F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5" y="2583"/>
              <a:ext cx="18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S08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Line 2022">
              <a:extLst>
                <a:ext uri="{FF2B5EF4-FFF2-40B4-BE49-F238E27FC236}">
                  <a16:creationId xmlns:a16="http://schemas.microsoft.com/office/drawing/2014/main" id="{A4178A23-18D6-A645-797E-BDBB675066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82" y="2685"/>
              <a:ext cx="23" cy="0"/>
            </a:xfrm>
            <a:prstGeom prst="line">
              <a:avLst/>
            </a:prstGeom>
            <a:noFill/>
            <a:ln w="9525">
              <a:solidFill>
                <a:srgbClr val="FF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Line 2023">
              <a:extLst>
                <a:ext uri="{FF2B5EF4-FFF2-40B4-BE49-F238E27FC236}">
                  <a16:creationId xmlns:a16="http://schemas.microsoft.com/office/drawing/2014/main" id="{4E3E1576-5EEB-B4B2-488C-AC3608660D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35" y="2685"/>
              <a:ext cx="23" cy="0"/>
            </a:xfrm>
            <a:prstGeom prst="line">
              <a:avLst/>
            </a:prstGeom>
            <a:noFill/>
            <a:ln w="9525">
              <a:solidFill>
                <a:srgbClr val="FF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Line 2024">
              <a:extLst>
                <a:ext uri="{FF2B5EF4-FFF2-40B4-BE49-F238E27FC236}">
                  <a16:creationId xmlns:a16="http://schemas.microsoft.com/office/drawing/2014/main" id="{705AB3E4-8BFA-EB5F-F8C1-43EC5B2337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88" y="2685"/>
              <a:ext cx="24" cy="0"/>
            </a:xfrm>
            <a:prstGeom prst="line">
              <a:avLst/>
            </a:prstGeom>
            <a:noFill/>
            <a:ln w="9525">
              <a:solidFill>
                <a:srgbClr val="FF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2025">
              <a:extLst>
                <a:ext uri="{FF2B5EF4-FFF2-40B4-BE49-F238E27FC236}">
                  <a16:creationId xmlns:a16="http://schemas.microsoft.com/office/drawing/2014/main" id="{4B59B91B-AF3F-0AD1-9391-445C17D23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7" y="2663"/>
              <a:ext cx="44" cy="44"/>
            </a:xfrm>
            <a:custGeom>
              <a:avLst/>
              <a:gdLst>
                <a:gd name="T0" fmla="*/ 0 w 44"/>
                <a:gd name="T1" fmla="*/ 22 h 44"/>
                <a:gd name="T2" fmla="*/ 22 w 44"/>
                <a:gd name="T3" fmla="*/ 0 h 44"/>
                <a:gd name="T4" fmla="*/ 44 w 44"/>
                <a:gd name="T5" fmla="*/ 22 h 44"/>
                <a:gd name="T6" fmla="*/ 22 w 44"/>
                <a:gd name="T7" fmla="*/ 44 h 44"/>
                <a:gd name="T8" fmla="*/ 0 w 44"/>
                <a:gd name="T9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22"/>
                  </a:moveTo>
                  <a:lnTo>
                    <a:pt x="22" y="0"/>
                  </a:lnTo>
                  <a:lnTo>
                    <a:pt x="44" y="22"/>
                  </a:lnTo>
                  <a:lnTo>
                    <a:pt x="22" y="4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Rectangle 2026">
              <a:extLst>
                <a:ext uri="{FF2B5EF4-FFF2-40B4-BE49-F238E27FC236}">
                  <a16:creationId xmlns:a16="http://schemas.microsoft.com/office/drawing/2014/main" id="{E8779E77-B8DA-AA54-6BE7-3A3360416B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5" y="2650"/>
              <a:ext cx="18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S09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Line 2027">
              <a:extLst>
                <a:ext uri="{FF2B5EF4-FFF2-40B4-BE49-F238E27FC236}">
                  <a16:creationId xmlns:a16="http://schemas.microsoft.com/office/drawing/2014/main" id="{2DE150BE-B733-DC4D-73C7-DD894F4D09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82" y="2751"/>
              <a:ext cx="23" cy="0"/>
            </a:xfrm>
            <a:prstGeom prst="line">
              <a:avLst/>
            </a:prstGeom>
            <a:noFill/>
            <a:ln w="9525">
              <a:solidFill>
                <a:srgbClr val="FF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Line 2028">
              <a:extLst>
                <a:ext uri="{FF2B5EF4-FFF2-40B4-BE49-F238E27FC236}">
                  <a16:creationId xmlns:a16="http://schemas.microsoft.com/office/drawing/2014/main" id="{22891D60-124F-CA23-20A3-A7939A2435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35" y="2751"/>
              <a:ext cx="23" cy="0"/>
            </a:xfrm>
            <a:prstGeom prst="line">
              <a:avLst/>
            </a:prstGeom>
            <a:noFill/>
            <a:ln w="9525">
              <a:solidFill>
                <a:srgbClr val="FF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Line 2029">
              <a:extLst>
                <a:ext uri="{FF2B5EF4-FFF2-40B4-BE49-F238E27FC236}">
                  <a16:creationId xmlns:a16="http://schemas.microsoft.com/office/drawing/2014/main" id="{AC564E78-7069-55AF-B04E-6B6877A34F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88" y="2751"/>
              <a:ext cx="24" cy="0"/>
            </a:xfrm>
            <a:prstGeom prst="line">
              <a:avLst/>
            </a:prstGeom>
            <a:noFill/>
            <a:ln w="9525">
              <a:solidFill>
                <a:srgbClr val="FF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2030">
              <a:extLst>
                <a:ext uri="{FF2B5EF4-FFF2-40B4-BE49-F238E27FC236}">
                  <a16:creationId xmlns:a16="http://schemas.microsoft.com/office/drawing/2014/main" id="{D5A6A2AE-C403-C864-9621-C1249B8E3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7" y="2729"/>
              <a:ext cx="44" cy="45"/>
            </a:xfrm>
            <a:custGeom>
              <a:avLst/>
              <a:gdLst>
                <a:gd name="T0" fmla="*/ 0 w 44"/>
                <a:gd name="T1" fmla="*/ 22 h 45"/>
                <a:gd name="T2" fmla="*/ 22 w 44"/>
                <a:gd name="T3" fmla="*/ 0 h 45"/>
                <a:gd name="T4" fmla="*/ 44 w 44"/>
                <a:gd name="T5" fmla="*/ 22 h 45"/>
                <a:gd name="T6" fmla="*/ 22 w 44"/>
                <a:gd name="T7" fmla="*/ 45 h 45"/>
                <a:gd name="T8" fmla="*/ 0 w 44"/>
                <a:gd name="T9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0" y="22"/>
                  </a:moveTo>
                  <a:lnTo>
                    <a:pt x="22" y="0"/>
                  </a:lnTo>
                  <a:lnTo>
                    <a:pt x="44" y="22"/>
                  </a:lnTo>
                  <a:lnTo>
                    <a:pt x="22" y="45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8000"/>
            </a:solidFill>
            <a:ln w="9525">
              <a:solidFill>
                <a:srgbClr val="FF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Rectangle 2031">
              <a:extLst>
                <a:ext uri="{FF2B5EF4-FFF2-40B4-BE49-F238E27FC236}">
                  <a16:creationId xmlns:a16="http://schemas.microsoft.com/office/drawing/2014/main" id="{3F069E68-AEEC-A350-B820-1743B7B2C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5" y="2716"/>
              <a:ext cx="18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S10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Line 2032">
              <a:extLst>
                <a:ext uri="{FF2B5EF4-FFF2-40B4-BE49-F238E27FC236}">
                  <a16:creationId xmlns:a16="http://schemas.microsoft.com/office/drawing/2014/main" id="{CAAEA0D1-A9AA-E8EB-855F-D771F9562B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80" y="3232"/>
              <a:ext cx="0" cy="15"/>
            </a:xfrm>
            <a:prstGeom prst="line">
              <a:avLst/>
            </a:prstGeom>
            <a:noFill/>
            <a:ln w="9525">
              <a:solidFill>
                <a:srgbClr val="0000A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Line 2033">
              <a:extLst>
                <a:ext uri="{FF2B5EF4-FFF2-40B4-BE49-F238E27FC236}">
                  <a16:creationId xmlns:a16="http://schemas.microsoft.com/office/drawing/2014/main" id="{17E662C7-8C51-0FD1-06F4-A86D2CF285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66" y="3232"/>
              <a:ext cx="0" cy="15"/>
            </a:xfrm>
            <a:prstGeom prst="line">
              <a:avLst/>
            </a:prstGeom>
            <a:noFill/>
            <a:ln w="9525">
              <a:solidFill>
                <a:srgbClr val="0000A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Line 2034">
              <a:extLst>
                <a:ext uri="{FF2B5EF4-FFF2-40B4-BE49-F238E27FC236}">
                  <a16:creationId xmlns:a16="http://schemas.microsoft.com/office/drawing/2014/main" id="{7DFB5110-7949-BF92-828C-310B04A234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380" y="3240"/>
              <a:ext cx="2186" cy="0"/>
            </a:xfrm>
            <a:prstGeom prst="line">
              <a:avLst/>
            </a:prstGeom>
            <a:noFill/>
            <a:ln w="9525">
              <a:solidFill>
                <a:srgbClr val="0000A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Rectangle 2035">
              <a:extLst>
                <a:ext uri="{FF2B5EF4-FFF2-40B4-BE49-F238E27FC236}">
                  <a16:creationId xmlns:a16="http://schemas.microsoft.com/office/drawing/2014/main" id="{3E233B54-7CCF-A354-5A4C-797187A36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3" y="3092"/>
              <a:ext cx="502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400" b="0" i="0" u="none" strike="noStrike" cap="none" normalizeH="0" baseline="0" dirty="0">
                  <a:ln>
                    <a:noFill/>
                  </a:ln>
                  <a:solidFill>
                    <a:srgbClr val="000080"/>
                  </a:solidFill>
                  <a:effectLst/>
                  <a:latin typeface="Arial" panose="020B0604020202020204" pitchFamily="34" charset="0"/>
                </a:rPr>
                <a:t>Ic criteria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46533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64499B-963A-2DE7-9308-FDA33FDD4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MLF TS2 Summary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94284B-1EBC-333D-5F2F-9BF93B98C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402" y="1945748"/>
            <a:ext cx="10515600" cy="4351338"/>
          </a:xfrm>
        </p:spPr>
        <p:txBody>
          <a:bodyPr/>
          <a:lstStyle/>
          <a:p>
            <a:r>
              <a:rPr kumimoji="1" lang="en-US" altLang="ja-JP" dirty="0"/>
              <a:t>MLF Second Target</a:t>
            </a:r>
          </a:p>
          <a:p>
            <a:pPr lvl="1"/>
            <a:r>
              <a:rPr lang="en-US" altLang="ja-JP" dirty="0"/>
              <a:t>Now under consideration</a:t>
            </a:r>
          </a:p>
          <a:p>
            <a:pPr lvl="1"/>
            <a:r>
              <a:rPr kumimoji="1" lang="en-US" altLang="ja-JP" dirty="0"/>
              <a:t>First proposal is intensively discussed</a:t>
            </a:r>
          </a:p>
          <a:p>
            <a:pPr lvl="1"/>
            <a:r>
              <a:rPr lang="en-US" altLang="ja-JP" dirty="0"/>
              <a:t>Basic technology research for superconducting magnet is started</a:t>
            </a:r>
          </a:p>
          <a:p>
            <a:pPr lvl="2"/>
            <a:r>
              <a:rPr kumimoji="1" lang="en-US" altLang="ja-JP" dirty="0"/>
              <a:t>HTS solenoid under high radiation environment</a:t>
            </a:r>
          </a:p>
          <a:p>
            <a:pPr lvl="2"/>
            <a:r>
              <a:rPr lang="en-US" altLang="ja-JP" dirty="0"/>
              <a:t>Aluminum stabilizer for quench protection</a:t>
            </a:r>
            <a:endParaRPr kumimoji="1" lang="en-US" altLang="ja-JP" dirty="0"/>
          </a:p>
          <a:p>
            <a:pPr lvl="2"/>
            <a:r>
              <a:rPr lang="en-US" altLang="ja-JP" dirty="0"/>
              <a:t>Radiation hardness of the magnet</a:t>
            </a:r>
          </a:p>
          <a:p>
            <a:pPr lvl="3"/>
            <a:r>
              <a:rPr lang="en-US" altLang="ja-JP" dirty="0"/>
              <a:t>Irr</a:t>
            </a:r>
            <a:r>
              <a:rPr kumimoji="1" lang="en-US" altLang="ja-JP" dirty="0"/>
              <a:t>adiation tests of various HTS conductors</a:t>
            </a:r>
          </a:p>
          <a:p>
            <a:pPr lvl="3"/>
            <a:r>
              <a:rPr kumimoji="1" lang="en-US" altLang="ja-JP" dirty="0"/>
              <a:t>Development of inorganic insulation </a:t>
            </a:r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6A14BB0-3755-9BF2-DDB0-9EF0B48A6B9B}"/>
              </a:ext>
            </a:extLst>
          </p:cNvPr>
          <p:cNvGrpSpPr>
            <a:grpSpLocks noChangeAspect="1"/>
          </p:cNvGrpSpPr>
          <p:nvPr/>
        </p:nvGrpSpPr>
        <p:grpSpPr>
          <a:xfrm>
            <a:off x="6713981" y="4001294"/>
            <a:ext cx="5048136" cy="2544024"/>
            <a:chOff x="775104" y="1851708"/>
            <a:chExt cx="9685272" cy="4880924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79D9279A-27AB-5149-6952-D38FC5350C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82" t="27001" r="2270" b="12205"/>
            <a:stretch/>
          </p:blipFill>
          <p:spPr>
            <a:xfrm>
              <a:off x="2839106" y="1851708"/>
              <a:ext cx="7621270" cy="4169246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6" name="楕円 9">
              <a:extLst>
                <a:ext uri="{FF2B5EF4-FFF2-40B4-BE49-F238E27FC236}">
                  <a16:creationId xmlns:a16="http://schemas.microsoft.com/office/drawing/2014/main" id="{D33EF38C-1228-AC9A-3B85-97051AD0FD9F}"/>
                </a:ext>
              </a:extLst>
            </p:cNvPr>
            <p:cNvSpPr/>
            <p:nvPr/>
          </p:nvSpPr>
          <p:spPr>
            <a:xfrm rot="21375957">
              <a:off x="3316805" y="2703845"/>
              <a:ext cx="144000" cy="222430"/>
            </a:xfrm>
            <a:prstGeom prst="ellipse">
              <a:avLst/>
            </a:prstGeom>
            <a:noFill/>
            <a:ln w="25400" cap="rnd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78C21BDE-592B-9919-6DB1-D5F20EC131BB}"/>
                </a:ext>
              </a:extLst>
            </p:cNvPr>
            <p:cNvCxnSpPr>
              <a:cxnSpLocks/>
              <a:stCxn id="6" idx="4"/>
            </p:cNvCxnSpPr>
            <p:nvPr/>
          </p:nvCxnSpPr>
          <p:spPr>
            <a:xfrm flipV="1">
              <a:off x="3396048" y="2865831"/>
              <a:ext cx="179672" cy="60208"/>
            </a:xfrm>
            <a:prstGeom prst="line">
              <a:avLst/>
            </a:prstGeom>
            <a:ln w="25400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A7889C28-0BE5-13BA-8B1B-E059B17356E4}"/>
                </a:ext>
              </a:extLst>
            </p:cNvPr>
            <p:cNvCxnSpPr>
              <a:cxnSpLocks/>
            </p:cNvCxnSpPr>
            <p:nvPr/>
          </p:nvCxnSpPr>
          <p:spPr>
            <a:xfrm>
              <a:off x="3901705" y="2861237"/>
              <a:ext cx="1690239" cy="245955"/>
            </a:xfrm>
            <a:prstGeom prst="line">
              <a:avLst/>
            </a:prstGeom>
            <a:ln w="25400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F7C7D9AF-D63E-F86B-4F48-D25151EDBCF6}"/>
                </a:ext>
              </a:extLst>
            </p:cNvPr>
            <p:cNvCxnSpPr>
              <a:cxnSpLocks/>
            </p:cNvCxnSpPr>
            <p:nvPr/>
          </p:nvCxnSpPr>
          <p:spPr>
            <a:xfrm>
              <a:off x="5626908" y="3107192"/>
              <a:ext cx="1765236" cy="321808"/>
            </a:xfrm>
            <a:prstGeom prst="line">
              <a:avLst/>
            </a:prstGeom>
            <a:ln w="25400" cap="rnd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746315B8-7EB1-8953-27D4-F8624FB691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0136" y="3437310"/>
              <a:ext cx="72008" cy="1575866"/>
            </a:xfrm>
            <a:prstGeom prst="line">
              <a:avLst/>
            </a:prstGeom>
            <a:ln w="25400" cap="rnd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37C8797-3879-8CE1-85D6-315158A871CB}"/>
                </a:ext>
              </a:extLst>
            </p:cNvPr>
            <p:cNvCxnSpPr>
              <a:cxnSpLocks/>
            </p:cNvCxnSpPr>
            <p:nvPr/>
          </p:nvCxnSpPr>
          <p:spPr>
            <a:xfrm>
              <a:off x="5699956" y="4489122"/>
              <a:ext cx="1656184" cy="524054"/>
            </a:xfrm>
            <a:prstGeom prst="line">
              <a:avLst/>
            </a:prstGeom>
            <a:ln w="25400" cap="rnd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522001E3-1B8F-61B0-BFF9-CE7774E740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72427" y="2429532"/>
              <a:ext cx="60647" cy="2033418"/>
            </a:xfrm>
            <a:prstGeom prst="line">
              <a:avLst/>
            </a:prstGeom>
            <a:ln w="25400" cap="rnd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89B743E9-9957-1F52-D247-9A0C536627C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18439" y="2429532"/>
              <a:ext cx="1808516" cy="102759"/>
            </a:xfrm>
            <a:prstGeom prst="line">
              <a:avLst/>
            </a:prstGeom>
            <a:ln w="25400" cap="rnd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266D427C-CB54-DB10-6FA2-B586EB7A2D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097" y="2532291"/>
              <a:ext cx="103035" cy="2400273"/>
            </a:xfrm>
            <a:prstGeom prst="line">
              <a:avLst/>
            </a:prstGeom>
            <a:ln w="25400" cap="rnd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4F3C9AFA-9C5E-D244-8C40-3297ABCD0A84}"/>
                </a:ext>
              </a:extLst>
            </p:cNvPr>
            <p:cNvCxnSpPr>
              <a:cxnSpLocks/>
            </p:cNvCxnSpPr>
            <p:nvPr/>
          </p:nvCxnSpPr>
          <p:spPr>
            <a:xfrm>
              <a:off x="5812204" y="4417182"/>
              <a:ext cx="1617893" cy="494243"/>
            </a:xfrm>
            <a:prstGeom prst="line">
              <a:avLst/>
            </a:prstGeom>
            <a:ln w="25400" cap="rnd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B0146302-C82B-F8E8-BA4A-3B3C778ED0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05405" y="2332087"/>
              <a:ext cx="53032" cy="2090393"/>
            </a:xfrm>
            <a:prstGeom prst="line">
              <a:avLst/>
            </a:prstGeom>
            <a:ln w="25400" cap="rnd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936AE3D0-B496-19C5-7CF9-D3977CC44414}"/>
                </a:ext>
              </a:extLst>
            </p:cNvPr>
            <p:cNvCxnSpPr>
              <a:cxnSpLocks/>
            </p:cNvCxnSpPr>
            <p:nvPr/>
          </p:nvCxnSpPr>
          <p:spPr>
            <a:xfrm>
              <a:off x="5858437" y="2332086"/>
              <a:ext cx="1742768" cy="72473"/>
            </a:xfrm>
            <a:prstGeom prst="line">
              <a:avLst/>
            </a:prstGeom>
            <a:ln w="25400" cap="rnd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10AB594E-5C04-5E01-46EA-8E5474987BC8}"/>
                </a:ext>
              </a:extLst>
            </p:cNvPr>
            <p:cNvCxnSpPr>
              <a:cxnSpLocks/>
            </p:cNvCxnSpPr>
            <p:nvPr/>
          </p:nvCxnSpPr>
          <p:spPr>
            <a:xfrm>
              <a:off x="7601205" y="2429532"/>
              <a:ext cx="1187675" cy="1359507"/>
            </a:xfrm>
            <a:prstGeom prst="line">
              <a:avLst/>
            </a:prstGeom>
            <a:ln w="25400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楕円 22">
              <a:extLst>
                <a:ext uri="{FF2B5EF4-FFF2-40B4-BE49-F238E27FC236}">
                  <a16:creationId xmlns:a16="http://schemas.microsoft.com/office/drawing/2014/main" id="{2234A6A1-688B-26A5-337B-642061295F81}"/>
                </a:ext>
              </a:extLst>
            </p:cNvPr>
            <p:cNvSpPr/>
            <p:nvPr/>
          </p:nvSpPr>
          <p:spPr>
            <a:xfrm rot="20773641">
              <a:off x="9169335" y="3929363"/>
              <a:ext cx="469212" cy="468305"/>
            </a:xfrm>
            <a:prstGeom prst="ellipse">
              <a:avLst/>
            </a:prstGeom>
            <a:noFill/>
            <a:ln w="38100" cap="rnd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5D01452F-B09A-C065-0BAB-404E1F9AA0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83" t="654" b="3940"/>
            <a:stretch/>
          </p:blipFill>
          <p:spPr>
            <a:xfrm>
              <a:off x="921190" y="3868913"/>
              <a:ext cx="3181313" cy="2837724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E7652754-F83E-9B6F-A87A-FF7C492F9041}"/>
                </a:ext>
              </a:extLst>
            </p:cNvPr>
            <p:cNvCxnSpPr>
              <a:cxnSpLocks/>
              <a:endCxn id="19" idx="2"/>
            </p:cNvCxnSpPr>
            <p:nvPr/>
          </p:nvCxnSpPr>
          <p:spPr>
            <a:xfrm>
              <a:off x="8788880" y="3789040"/>
              <a:ext cx="387201" cy="430329"/>
            </a:xfrm>
            <a:prstGeom prst="line">
              <a:avLst/>
            </a:prstGeom>
            <a:ln w="38100" cap="rnd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622F60C3-1AD4-FECA-2B50-64162E7D5C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75720" y="2831095"/>
              <a:ext cx="144016" cy="31643"/>
            </a:xfrm>
            <a:prstGeom prst="line">
              <a:avLst/>
            </a:prstGeom>
            <a:ln w="25400" cap="rnd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933B4E61-381A-4B84-2A14-95305792002E}"/>
                </a:ext>
              </a:extLst>
            </p:cNvPr>
            <p:cNvCxnSpPr>
              <a:cxnSpLocks/>
            </p:cNvCxnSpPr>
            <p:nvPr/>
          </p:nvCxnSpPr>
          <p:spPr>
            <a:xfrm>
              <a:off x="3719736" y="2831095"/>
              <a:ext cx="181969" cy="30142"/>
            </a:xfrm>
            <a:prstGeom prst="line">
              <a:avLst/>
            </a:prstGeom>
            <a:ln w="25400" cap="rnd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69136D6-46A0-2E64-C99E-551FC41699DD}"/>
                </a:ext>
              </a:extLst>
            </p:cNvPr>
            <p:cNvSpPr/>
            <p:nvPr/>
          </p:nvSpPr>
          <p:spPr>
            <a:xfrm>
              <a:off x="3647729" y="2332086"/>
              <a:ext cx="720081" cy="77510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A07831D8-C52A-A305-41D5-38A892E23F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1039" y="3105691"/>
              <a:ext cx="2735414" cy="734816"/>
            </a:xfrm>
            <a:prstGeom prst="line">
              <a:avLst/>
            </a:prstGeom>
            <a:ln w="25400" cap="rnd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BE3E9A39-056F-6256-2EBD-544C8E5B84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00766" y="3105691"/>
              <a:ext cx="267043" cy="754380"/>
            </a:xfrm>
            <a:prstGeom prst="line">
              <a:avLst/>
            </a:prstGeom>
            <a:ln w="25400" cap="rnd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1B09F15A-1268-62FE-9D50-29143C26A780}"/>
                </a:ext>
              </a:extLst>
            </p:cNvPr>
            <p:cNvSpPr txBox="1"/>
            <p:nvPr/>
          </p:nvSpPr>
          <p:spPr>
            <a:xfrm rot="471728">
              <a:off x="5797864" y="2930186"/>
              <a:ext cx="1703750" cy="13581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000" b="1" dirty="0">
                  <a:ln w="3175">
                    <a:solidFill>
                      <a:sysClr val="windowText" lastClr="000000"/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Heat treatment section (8.4m)</a:t>
              </a:r>
              <a:endParaRPr lang="ja-JP" altLang="en-US" sz="1000" b="1" dirty="0">
                <a:ln w="3175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0D6B1B46-2D8D-581F-62B9-1E865C5D9B5A}"/>
                </a:ext>
              </a:extLst>
            </p:cNvPr>
            <p:cNvSpPr txBox="1"/>
            <p:nvPr/>
          </p:nvSpPr>
          <p:spPr>
            <a:xfrm>
              <a:off x="775104" y="6289761"/>
              <a:ext cx="3327400" cy="4428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9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Horizontal control pulleys</a:t>
              </a:r>
            </a:p>
          </p:txBody>
        </p:sp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E7027349-B8BC-4C7F-20FE-2233DF1364D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70565" y="5442827"/>
              <a:ext cx="903234" cy="846142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EE210363-CEAF-6438-C53E-6A7AB719B6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73799" y="6146755"/>
              <a:ext cx="357643" cy="163577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E3C07EC1-50E0-6ADA-72D6-C71CEA26D583}"/>
                </a:ext>
              </a:extLst>
            </p:cNvPr>
            <p:cNvSpPr txBox="1"/>
            <p:nvPr/>
          </p:nvSpPr>
          <p:spPr>
            <a:xfrm>
              <a:off x="2424259" y="3985874"/>
              <a:ext cx="1712656" cy="7676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ja-JP" altLang="en-US" sz="10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Automatic spray</a:t>
              </a:r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4CC9B2E-7B8E-62F4-F44C-BF4702A0F65D}"/>
              </a:ext>
            </a:extLst>
          </p:cNvPr>
          <p:cNvSpPr txBox="1"/>
          <p:nvPr/>
        </p:nvSpPr>
        <p:spPr>
          <a:xfrm>
            <a:off x="7841596" y="3758422"/>
            <a:ext cx="3972341" cy="338554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>
                <a:ln w="3175"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Reel to Reel Ceramic Coating System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平行四辺形 34">
            <a:extLst>
              <a:ext uri="{FF2B5EF4-FFF2-40B4-BE49-F238E27FC236}">
                <a16:creationId xmlns:a16="http://schemas.microsoft.com/office/drawing/2014/main" id="{DB289CD5-CA93-7314-5AB5-2DAE8974985F}"/>
              </a:ext>
            </a:extLst>
          </p:cNvPr>
          <p:cNvSpPr/>
          <p:nvPr/>
        </p:nvSpPr>
        <p:spPr>
          <a:xfrm flipV="1">
            <a:off x="8466217" y="6187268"/>
            <a:ext cx="3725783" cy="439517"/>
          </a:xfrm>
          <a:prstGeom prst="parallelogram">
            <a:avLst>
              <a:gd name="adj" fmla="val 35496"/>
            </a:avLst>
          </a:prstGeom>
          <a:solidFill>
            <a:srgbClr val="003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7098970-6B51-8AD3-D743-AF67AF3C2408}"/>
              </a:ext>
            </a:extLst>
          </p:cNvPr>
          <p:cNvSpPr txBox="1"/>
          <p:nvPr/>
        </p:nvSpPr>
        <p:spPr>
          <a:xfrm>
            <a:off x="8615480" y="6191583"/>
            <a:ext cx="35739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0" dirty="0">
                <a:ln w="3175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Succeeded in </a:t>
            </a:r>
            <a:r>
              <a:rPr lang="en-US" altLang="ja-JP" sz="1100" b="1" dirty="0">
                <a:ln w="3175">
                  <a:noFill/>
                </a:ln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r>
              <a:rPr lang="ja-JP" altLang="en-US" sz="1100" b="1" dirty="0">
                <a:ln w="3175">
                  <a:noFill/>
                </a:ln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± 4.7 (σ) μm </a:t>
            </a:r>
            <a:r>
              <a:rPr lang="en-US" altLang="ja-JP" sz="1100" dirty="0">
                <a:ln w="3175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thick ceramic </a:t>
            </a:r>
          </a:p>
          <a:p>
            <a:r>
              <a:rPr lang="en-US" altLang="ja-JP" sz="1100" dirty="0">
                <a:ln w="3175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coating </a:t>
            </a:r>
            <a:r>
              <a:rPr lang="en-US" altLang="ja-JP" sz="1100" dirty="0">
                <a:ln w="3175">
                  <a:noFill/>
                </a:ln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m length </a:t>
            </a:r>
            <a:r>
              <a:rPr lang="en-US" altLang="ja-JP" sz="1100" dirty="0">
                <a:ln w="3175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both sides of a REBCO tape</a:t>
            </a:r>
            <a:endParaRPr lang="ja-JP" altLang="en-US" sz="1100" dirty="0">
              <a:ln w="3175">
                <a:noFill/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F114FD4C-1C37-6DE2-12F9-E353B4A9EB2A}"/>
              </a:ext>
            </a:extLst>
          </p:cNvPr>
          <p:cNvGrpSpPr/>
          <p:nvPr/>
        </p:nvGrpSpPr>
        <p:grpSpPr>
          <a:xfrm>
            <a:off x="6389914" y="484386"/>
            <a:ext cx="2510737" cy="2173086"/>
            <a:chOff x="5410394" y="1824291"/>
            <a:chExt cx="4208352" cy="3073400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655F1BAD-3770-54B1-FF18-7601BE8E03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10394" y="1824291"/>
              <a:ext cx="3620573" cy="3073400"/>
              <a:chOff x="5436096" y="1809718"/>
              <a:chExt cx="3162823" cy="2684829"/>
            </a:xfrm>
          </p:grpSpPr>
          <p:sp>
            <p:nvSpPr>
              <p:cNvPr id="43" name="角丸四角形 42">
                <a:extLst>
                  <a:ext uri="{FF2B5EF4-FFF2-40B4-BE49-F238E27FC236}">
                    <a16:creationId xmlns:a16="http://schemas.microsoft.com/office/drawing/2014/main" id="{1E265F0F-F309-D20C-28A3-512E13B2D09B}"/>
                  </a:ext>
                </a:extLst>
              </p:cNvPr>
              <p:cNvSpPr/>
              <p:nvPr/>
            </p:nvSpPr>
            <p:spPr>
              <a:xfrm>
                <a:off x="5436096" y="1813255"/>
                <a:ext cx="3162823" cy="2681292"/>
              </a:xfrm>
              <a:prstGeom prst="roundRect">
                <a:avLst>
                  <a:gd name="adj" fmla="val 4909"/>
                </a:avLst>
              </a:prstGeom>
              <a:solidFill>
                <a:schemeClr val="bg1"/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900"/>
              </a:p>
            </p:txBody>
          </p:sp>
          <p:pic>
            <p:nvPicPr>
              <p:cNvPr id="44" name="図 43">
                <a:extLst>
                  <a:ext uri="{FF2B5EF4-FFF2-40B4-BE49-F238E27FC236}">
                    <a16:creationId xmlns:a16="http://schemas.microsoft.com/office/drawing/2014/main" id="{538EB31A-0324-8C12-DF5D-8543072E07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89618" y="2505205"/>
                <a:ext cx="2870901" cy="1870187"/>
              </a:xfrm>
              <a:prstGeom prst="rect">
                <a:avLst/>
              </a:prstGeom>
              <a:effectLst>
                <a:softEdge rad="31750"/>
              </a:effectLst>
            </p:spPr>
          </p:pic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F472FA5C-1FF0-B7B6-187C-FA33D26EC002}"/>
                  </a:ext>
                </a:extLst>
              </p:cNvPr>
              <p:cNvSpPr txBox="1"/>
              <p:nvPr/>
            </p:nvSpPr>
            <p:spPr>
              <a:xfrm>
                <a:off x="5550360" y="1809718"/>
                <a:ext cx="3048558" cy="112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b="1" dirty="0">
                    <a:solidFill>
                      <a:schemeClr val="accent6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BR2 @Belgian nuclear research center</a:t>
                </a:r>
                <a:endParaRPr lang="ja-JP" altLang="en-US" sz="1200" b="1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42" name="右矢印 41">
              <a:extLst>
                <a:ext uri="{FF2B5EF4-FFF2-40B4-BE49-F238E27FC236}">
                  <a16:creationId xmlns:a16="http://schemas.microsoft.com/office/drawing/2014/main" id="{D825F252-ACFD-9154-C06E-046C8C64DD71}"/>
                </a:ext>
              </a:extLst>
            </p:cNvPr>
            <p:cNvSpPr/>
            <p:nvPr/>
          </p:nvSpPr>
          <p:spPr>
            <a:xfrm>
              <a:off x="9243805" y="3345335"/>
              <a:ext cx="374941" cy="448853"/>
            </a:xfrm>
            <a:prstGeom prst="rightArrow">
              <a:avLst/>
            </a:prstGeom>
            <a:solidFill>
              <a:srgbClr val="FFFFCC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951ED9CD-6403-1123-BD5D-5870DC1879A4}"/>
              </a:ext>
            </a:extLst>
          </p:cNvPr>
          <p:cNvGrpSpPr/>
          <p:nvPr/>
        </p:nvGrpSpPr>
        <p:grpSpPr>
          <a:xfrm>
            <a:off x="8784112" y="498385"/>
            <a:ext cx="3143257" cy="2311443"/>
            <a:chOff x="52932" y="3023420"/>
            <a:chExt cx="6508981" cy="5528554"/>
          </a:xfrm>
        </p:grpSpPr>
        <p:sp>
          <p:nvSpPr>
            <p:cNvPr id="47" name="角丸四角形 46">
              <a:extLst>
                <a:ext uri="{FF2B5EF4-FFF2-40B4-BE49-F238E27FC236}">
                  <a16:creationId xmlns:a16="http://schemas.microsoft.com/office/drawing/2014/main" id="{FC3649D9-6799-BC9E-FE96-33F2655F6947}"/>
                </a:ext>
              </a:extLst>
            </p:cNvPr>
            <p:cNvSpPr/>
            <p:nvPr/>
          </p:nvSpPr>
          <p:spPr>
            <a:xfrm>
              <a:off x="181014" y="3023420"/>
              <a:ext cx="4535001" cy="3789939"/>
            </a:xfrm>
            <a:prstGeom prst="roundRect">
              <a:avLst>
                <a:gd name="adj" fmla="val 4909"/>
              </a:avLst>
            </a:prstGeom>
            <a:solidFill>
              <a:schemeClr val="bg1"/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750"/>
            </a:p>
          </p:txBody>
        </p:sp>
        <p:pic>
          <p:nvPicPr>
            <p:cNvPr id="48" name="図 47">
              <a:extLst>
                <a:ext uri="{FF2B5EF4-FFF2-40B4-BE49-F238E27FC236}">
                  <a16:creationId xmlns:a16="http://schemas.microsoft.com/office/drawing/2014/main" id="{09990A6D-4BA8-DDA6-D3EA-9CADF4D021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4451" y="3212974"/>
              <a:ext cx="5441129" cy="4523730"/>
            </a:xfrm>
            <a:prstGeom prst="rect">
              <a:avLst/>
            </a:prstGeom>
          </p:spPr>
        </p:pic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CE427DE9-CF97-4742-8B3D-70440787EC5C}"/>
                </a:ext>
              </a:extLst>
            </p:cNvPr>
            <p:cNvSpPr/>
            <p:nvPr/>
          </p:nvSpPr>
          <p:spPr>
            <a:xfrm>
              <a:off x="52932" y="7889519"/>
              <a:ext cx="6508981" cy="6624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400" dirty="0" err="1"/>
                <a:t>Ic</a:t>
              </a:r>
              <a:r>
                <a:rPr lang="en-US" altLang="ja-JP" sz="1400" dirty="0"/>
                <a:t> Measurement Magnet in Hot Lab.</a:t>
              </a:r>
              <a:endParaRPr lang="ja-JP" altLang="en-US" sz="1400" dirty="0"/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D6995FD3-A3DA-EB19-A1F0-D75A861393F7}"/>
                </a:ext>
              </a:extLst>
            </p:cNvPr>
            <p:cNvSpPr txBox="1"/>
            <p:nvPr/>
          </p:nvSpPr>
          <p:spPr>
            <a:xfrm>
              <a:off x="4405646" y="5247600"/>
              <a:ext cx="1224138" cy="1154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788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15.5 T Magnet</a:t>
              </a:r>
              <a:endParaRPr lang="ja-JP" altLang="en-US" sz="788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D918271F-FC1C-6A78-FC4B-734005DEA20C}"/>
              </a:ext>
            </a:extLst>
          </p:cNvPr>
          <p:cNvSpPr txBox="1"/>
          <p:nvPr/>
        </p:nvSpPr>
        <p:spPr>
          <a:xfrm>
            <a:off x="7218907" y="98307"/>
            <a:ext cx="4384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HTS Irradiation Effect Measurements</a:t>
            </a:r>
            <a:endParaRPr kumimoji="1" lang="ja-JP" altLang="en-US" b="1"/>
          </a:p>
        </p:txBody>
      </p:sp>
    </p:spTree>
    <p:extLst>
      <p:ext uri="{BB962C8B-B14F-4D97-AF65-F5344CB8AC3E}">
        <p14:creationId xmlns:p14="http://schemas.microsoft.com/office/powerpoint/2010/main" val="24244029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C129BE-7F84-B13A-2D07-2535FA9CB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814388"/>
          </a:xfrm>
        </p:spPr>
        <p:txBody>
          <a:bodyPr/>
          <a:lstStyle/>
          <a:p>
            <a:r>
              <a:rPr kumimoji="1" lang="en-US" altLang="ja-JP" dirty="0"/>
              <a:t>One more thing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EAB047-96A1-B679-59E1-7D37868C9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902" y="814389"/>
            <a:ext cx="6335869" cy="4351338"/>
          </a:xfrm>
        </p:spPr>
        <p:txBody>
          <a:bodyPr/>
          <a:lstStyle/>
          <a:p>
            <a:r>
              <a:rPr kumimoji="1" lang="en-US" altLang="ja-JP" dirty="0"/>
              <a:t>ITDC Workshop</a:t>
            </a:r>
          </a:p>
          <a:p>
            <a:r>
              <a:rPr kumimoji="1" lang="en" altLang="ja-JP" sz="1600" dirty="0"/>
              <a:t>Superconducting magnets for Accelerator Sciences		-</a:t>
            </a:r>
            <a:r>
              <a:rPr lang="en" altLang="ja-JP" sz="1600" dirty="0"/>
              <a:t>P</a:t>
            </a:r>
            <a:r>
              <a:rPr kumimoji="1" lang="en" altLang="ja-JP" sz="1600" dirty="0"/>
              <a:t>rospects and</a:t>
            </a:r>
            <a:r>
              <a:rPr kumimoji="1" lang="ja-JP" altLang="en-US" sz="1600"/>
              <a:t> </a:t>
            </a:r>
            <a:r>
              <a:rPr kumimoji="1" lang="en-US" altLang="ja-JP" sz="1600" dirty="0"/>
              <a:t>Issues-</a:t>
            </a:r>
            <a:endParaRPr kumimoji="1" lang="en" altLang="ja-JP" sz="1600" dirty="0"/>
          </a:p>
          <a:p>
            <a:r>
              <a:rPr kumimoji="1" lang="en" altLang="ja-JP" sz="1600" dirty="0"/>
              <a:t>https://</a:t>
            </a:r>
            <a:r>
              <a:rPr kumimoji="1" lang="en" altLang="ja-JP" sz="1600" dirty="0" err="1"/>
              <a:t>kds.kek.jp</a:t>
            </a:r>
            <a:r>
              <a:rPr kumimoji="1" lang="en" altLang="ja-JP" sz="1600" dirty="0"/>
              <a:t>/event/51828/timetable/#20240925.detailed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31D9EFB-FFD7-B911-039F-D9255606F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29" y="2380042"/>
            <a:ext cx="5964827" cy="435970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17B1539-7C60-DE03-CCF7-510FECBF3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9358" y="0"/>
            <a:ext cx="55526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047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6C5664-AB8B-44E7-042D-27B5BE93CE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927C01-35EF-A41D-9879-C1B7AA283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Major Physics </a:t>
            </a:r>
            <a:r>
              <a:rPr kumimoji="1" lang="en-US" altLang="ja-JP" dirty="0"/>
              <a:t>Projects at J-PARC with Superconducting Magnets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4848CD-6458-BD75-03E0-FD305D34F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4143" y="2079170"/>
            <a:ext cx="9274628" cy="3901849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Under construction</a:t>
            </a:r>
          </a:p>
          <a:p>
            <a:pPr lvl="1"/>
            <a:r>
              <a:rPr kumimoji="1" lang="en-US" altLang="ja-JP" sz="3200" b="1" dirty="0">
                <a:solidFill>
                  <a:srgbClr val="FF0000"/>
                </a:solidFill>
              </a:rPr>
              <a:t>COMET</a:t>
            </a:r>
            <a:r>
              <a:rPr kumimoji="1" lang="en-US" altLang="ja-JP" b="1" dirty="0">
                <a:solidFill>
                  <a:srgbClr val="FF0000"/>
                </a:solidFill>
              </a:rPr>
              <a:t> (Coherent Muon to Electron Transition)</a:t>
            </a:r>
            <a:endParaRPr kumimoji="1" lang="en-US" altLang="ja-JP" sz="3200" b="1" dirty="0">
              <a:solidFill>
                <a:srgbClr val="FF0000"/>
              </a:solidFill>
            </a:endParaRPr>
          </a:p>
          <a:p>
            <a:pPr lvl="1"/>
            <a:r>
              <a:rPr lang="en-US" altLang="ja-JP" sz="3200" dirty="0"/>
              <a:t>g-2/EDM experiment</a:t>
            </a:r>
          </a:p>
          <a:p>
            <a:pPr lvl="1"/>
            <a:endParaRPr kumimoji="1" lang="en-US" altLang="ja-JP" sz="3200" dirty="0"/>
          </a:p>
          <a:p>
            <a:r>
              <a:rPr lang="en-US" altLang="ja-JP" sz="3600" dirty="0"/>
              <a:t>Being proposed</a:t>
            </a:r>
          </a:p>
          <a:p>
            <a:pPr lvl="1"/>
            <a:r>
              <a:rPr kumimoji="1" lang="en-US" altLang="ja-JP" sz="3200" dirty="0"/>
              <a:t>MLF 2</a:t>
            </a:r>
            <a:r>
              <a:rPr kumimoji="1" lang="en-US" altLang="ja-JP" sz="3200" baseline="30000" dirty="0"/>
              <a:t>nd</a:t>
            </a:r>
            <a:r>
              <a:rPr kumimoji="1" lang="en-US" altLang="ja-JP" sz="3200" dirty="0"/>
              <a:t> Target Station</a:t>
            </a:r>
            <a:endParaRPr kumimoji="1" lang="ja-JP" altLang="en-US" sz="3200"/>
          </a:p>
        </p:txBody>
      </p:sp>
    </p:spTree>
    <p:extLst>
      <p:ext uri="{BB962C8B-B14F-4D97-AF65-F5344CB8AC3E}">
        <p14:creationId xmlns:p14="http://schemas.microsoft.com/office/powerpoint/2010/main" val="2972993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The COMET</a:t>
            </a:r>
            <a:br>
              <a:rPr lang="en-US" altLang="ja-JP" dirty="0"/>
            </a:br>
            <a:r>
              <a:rPr lang="en-US" altLang="ja-JP" dirty="0"/>
              <a:t> Experiment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6624" y="2367225"/>
            <a:ext cx="4176712" cy="3958383"/>
          </a:xfrm>
        </p:spPr>
        <p:txBody>
          <a:bodyPr>
            <a:normAutofit/>
          </a:bodyPr>
          <a:lstStyle/>
          <a:p>
            <a:pPr marL="457200" indent="-457200"/>
            <a:r>
              <a:rPr lang="en-US" altLang="ja-JP" sz="2000" dirty="0"/>
              <a:t>stopping </a:t>
            </a:r>
            <a:r>
              <a:rPr lang="en-US" altLang="ja-JP" sz="2000" b="1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2000" b="1" baseline="30000" dirty="0">
                <a:solidFill>
                  <a:srgbClr val="FF0000"/>
                </a:solidFill>
                <a:latin typeface="Symbol" pitchFamily="18" charset="2"/>
              </a:rPr>
              <a:t>-</a:t>
            </a:r>
            <a:r>
              <a:rPr lang="en-US" altLang="ja-JP" sz="2000" dirty="0"/>
              <a:t>  </a:t>
            </a:r>
            <a:r>
              <a:rPr lang="en-US" altLang="ja-JP" sz="2000" dirty="0">
                <a:sym typeface="Wingdings" pitchFamily="2" charset="2"/>
              </a:rPr>
              <a:t> </a:t>
            </a:r>
            <a:r>
              <a:rPr lang="en-US" altLang="ja-JP" sz="2000" dirty="0" err="1"/>
              <a:t>Muonic</a:t>
            </a:r>
            <a:r>
              <a:rPr lang="en-US" altLang="ja-JP" sz="2000" dirty="0"/>
              <a:t> atom</a:t>
            </a:r>
          </a:p>
          <a:p>
            <a:pPr marL="457200" indent="-457200"/>
            <a:endParaRPr lang="en-US" altLang="ja-JP" sz="2000" dirty="0">
              <a:latin typeface="Symbol" pitchFamily="18" charset="2"/>
            </a:endParaRPr>
          </a:p>
          <a:p>
            <a:pPr marL="457200" indent="-457200"/>
            <a:endParaRPr lang="en-US" altLang="ja-JP" sz="2000" dirty="0">
              <a:latin typeface="Symbol" pitchFamily="18" charset="2"/>
            </a:endParaRPr>
          </a:p>
          <a:p>
            <a:pPr marL="457200" indent="-457200"/>
            <a:endParaRPr lang="en-US" altLang="ja-JP" sz="2000" dirty="0">
              <a:latin typeface="Symbol" pitchFamily="18" charset="2"/>
            </a:endParaRPr>
          </a:p>
        </p:txBody>
      </p:sp>
      <p:grpSp>
        <p:nvGrpSpPr>
          <p:cNvPr id="87044" name="Group 4"/>
          <p:cNvGrpSpPr>
            <a:grpSpLocks/>
          </p:cNvGrpSpPr>
          <p:nvPr/>
        </p:nvGrpSpPr>
        <p:grpSpPr bwMode="auto">
          <a:xfrm>
            <a:off x="4087699" y="1440520"/>
            <a:ext cx="4072508" cy="2602886"/>
            <a:chOff x="2803" y="1315"/>
            <a:chExt cx="2949" cy="1798"/>
          </a:xfrm>
        </p:grpSpPr>
        <p:sp>
          <p:nvSpPr>
            <p:cNvPr id="87045" name="Oval 5"/>
            <p:cNvSpPr>
              <a:spLocks noChangeArrowheads="1"/>
            </p:cNvSpPr>
            <p:nvPr/>
          </p:nvSpPr>
          <p:spPr bwMode="auto">
            <a:xfrm rot="-17307773">
              <a:off x="3779" y="672"/>
              <a:ext cx="573" cy="218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99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87046" name="Oval 6"/>
            <p:cNvSpPr>
              <a:spLocks noChangeArrowheads="1"/>
            </p:cNvSpPr>
            <p:nvPr/>
          </p:nvSpPr>
          <p:spPr bwMode="auto">
            <a:xfrm>
              <a:off x="3667" y="1315"/>
              <a:ext cx="671" cy="646"/>
            </a:xfrm>
            <a:prstGeom prst="ellipse">
              <a:avLst/>
            </a:prstGeom>
            <a:gradFill rotWithShape="0">
              <a:gsLst>
                <a:gs pos="0">
                  <a:srgbClr val="00BB01">
                    <a:gamma/>
                    <a:tint val="18431"/>
                    <a:invGamma/>
                  </a:srgbClr>
                </a:gs>
                <a:gs pos="100000">
                  <a:srgbClr val="00BB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>
                  <a:solidFill>
                    <a:srgbClr val="000514"/>
                  </a:solidFill>
                  <a:latin typeface="Osaka" pitchFamily="-107" charset="-128"/>
                  <a:ea typeface="Osaka" pitchFamily="-107" charset="-128"/>
                </a:rPr>
                <a:t>nucleus</a:t>
              </a:r>
            </a:p>
          </p:txBody>
        </p:sp>
        <p:sp>
          <p:nvSpPr>
            <p:cNvPr id="87047" name="Oval 7"/>
            <p:cNvSpPr>
              <a:spLocks noChangeArrowheads="1"/>
            </p:cNvSpPr>
            <p:nvPr/>
          </p:nvSpPr>
          <p:spPr bwMode="auto">
            <a:xfrm>
              <a:off x="4622" y="1602"/>
              <a:ext cx="315" cy="286"/>
            </a:xfrm>
            <a:prstGeom prst="ellipse">
              <a:avLst/>
            </a:prstGeom>
            <a:gradFill rotWithShape="0">
              <a:gsLst>
                <a:gs pos="0">
                  <a:srgbClr val="3333FF">
                    <a:gamma/>
                    <a:tint val="36863"/>
                    <a:invGamma/>
                  </a:srgbClr>
                </a:gs>
                <a:gs pos="100000">
                  <a:srgbClr val="3333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800" b="1" i="1">
                  <a:solidFill>
                    <a:srgbClr val="FFFFFF"/>
                  </a:solidFill>
                  <a:latin typeface="Symbol" pitchFamily="18" charset="2"/>
                  <a:ea typeface="Osaka" pitchFamily="-107" charset="-128"/>
                </a:rPr>
                <a:t>m</a:t>
              </a:r>
              <a:r>
                <a:rPr lang="en-US" altLang="ja-JP" sz="2800" b="1" i="1" baseline="30000">
                  <a:solidFill>
                    <a:srgbClr val="FFFFFF"/>
                  </a:solidFill>
                  <a:latin typeface="Symbol" pitchFamily="18" charset="2"/>
                  <a:ea typeface="Osaka" pitchFamily="-107" charset="-128"/>
                </a:rPr>
                <a:t>-</a:t>
              </a:r>
              <a:endParaRPr lang="en-US" altLang="ja-JP" sz="2000">
                <a:solidFill>
                  <a:srgbClr val="FFFFFF"/>
                </a:solidFill>
                <a:latin typeface="Osaka" pitchFamily="-107" charset="-128"/>
                <a:ea typeface="Osaka" pitchFamily="-107" charset="-128"/>
              </a:endParaRPr>
            </a:p>
          </p:txBody>
        </p:sp>
        <p:sp>
          <p:nvSpPr>
            <p:cNvPr id="87048" name="AutoShape 8"/>
            <p:cNvSpPr>
              <a:spLocks noChangeArrowheads="1"/>
            </p:cNvSpPr>
            <p:nvPr/>
          </p:nvSpPr>
          <p:spPr bwMode="auto">
            <a:xfrm rot="3011411">
              <a:off x="4802" y="1950"/>
              <a:ext cx="485" cy="21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0099CC">
                    <a:alpha val="33000"/>
                  </a:srgbClr>
                </a:gs>
                <a:gs pos="100000">
                  <a:srgbClr val="0099CC">
                    <a:gamma/>
                    <a:tint val="1843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87049" name="AutoShape 9"/>
            <p:cNvSpPr>
              <a:spLocks noChangeArrowheads="1"/>
            </p:cNvSpPr>
            <p:nvPr/>
          </p:nvSpPr>
          <p:spPr bwMode="auto">
            <a:xfrm rot="8621892">
              <a:off x="4082" y="1924"/>
              <a:ext cx="567" cy="209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0099CC">
                    <a:alpha val="10001"/>
                  </a:srgbClr>
                </a:gs>
                <a:gs pos="100000">
                  <a:srgbClr val="0099CC">
                    <a:gamma/>
                    <a:tint val="1843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</a:endParaRPr>
            </a:p>
          </p:txBody>
        </p:sp>
        <p:grpSp>
          <p:nvGrpSpPr>
            <p:cNvPr id="87050" name="Group 10"/>
            <p:cNvGrpSpPr>
              <a:grpSpLocks/>
            </p:cNvGrpSpPr>
            <p:nvPr/>
          </p:nvGrpSpPr>
          <p:grpSpPr bwMode="auto">
            <a:xfrm>
              <a:off x="2833" y="2222"/>
              <a:ext cx="1739" cy="288"/>
              <a:chOff x="15694" y="1996"/>
              <a:chExt cx="1633" cy="272"/>
            </a:xfrm>
          </p:grpSpPr>
          <p:sp>
            <p:nvSpPr>
              <p:cNvPr id="87051" name="Rectangle 11"/>
              <p:cNvSpPr>
                <a:spLocks noChangeArrowheads="1"/>
              </p:cNvSpPr>
              <p:nvPr/>
            </p:nvSpPr>
            <p:spPr bwMode="auto">
              <a:xfrm>
                <a:off x="15694" y="1996"/>
                <a:ext cx="1633" cy="27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600">
                  <a:solidFill>
                    <a:srgbClr val="000000"/>
                  </a:solidFill>
                </a:endParaRPr>
              </a:p>
            </p:txBody>
          </p:sp>
          <p:pic>
            <p:nvPicPr>
              <p:cNvPr id="87052" name="Picture 1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694" y="2041"/>
                <a:ext cx="1628" cy="2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</a:extLst>
            </p:spPr>
          </p:pic>
        </p:grpSp>
        <p:sp>
          <p:nvSpPr>
            <p:cNvPr id="87053" name="Text Box 13"/>
            <p:cNvSpPr txBox="1">
              <a:spLocks noChangeArrowheads="1"/>
            </p:cNvSpPr>
            <p:nvPr/>
          </p:nvSpPr>
          <p:spPr bwMode="auto">
            <a:xfrm>
              <a:off x="2803" y="2037"/>
              <a:ext cx="1682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>
                  <a:solidFill>
                    <a:srgbClr val="F57B49"/>
                  </a:solidFill>
                  <a:latin typeface="Osaka" pitchFamily="-107" charset="-128"/>
                  <a:ea typeface="Osaka" pitchFamily="-107" charset="-128"/>
                </a:rPr>
                <a:t>nuclear muon capture</a:t>
              </a:r>
              <a:endParaRPr lang="en-US" altLang="ja-JP" sz="2000">
                <a:solidFill>
                  <a:srgbClr val="000000"/>
                </a:solidFill>
                <a:latin typeface="Osaka" pitchFamily="-107" charset="-128"/>
                <a:ea typeface="Osaka" pitchFamily="-107" charset="-128"/>
              </a:endParaRPr>
            </a:p>
          </p:txBody>
        </p:sp>
        <p:sp>
          <p:nvSpPr>
            <p:cNvPr id="87054" name="Rectangle 14"/>
            <p:cNvSpPr>
              <a:spLocks noChangeArrowheads="1"/>
            </p:cNvSpPr>
            <p:nvPr/>
          </p:nvSpPr>
          <p:spPr bwMode="auto">
            <a:xfrm>
              <a:off x="4697" y="2378"/>
              <a:ext cx="918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87055" name="Text Box 15"/>
            <p:cNvSpPr txBox="1">
              <a:spLocks noChangeArrowheads="1"/>
            </p:cNvSpPr>
            <p:nvPr/>
          </p:nvSpPr>
          <p:spPr bwMode="auto">
            <a:xfrm>
              <a:off x="4649" y="2177"/>
              <a:ext cx="1103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dirty="0">
                  <a:solidFill>
                    <a:srgbClr val="F57B49"/>
                  </a:solidFill>
                  <a:latin typeface="Osaka" pitchFamily="-107" charset="-128"/>
                  <a:ea typeface="Osaka" pitchFamily="-107" charset="-128"/>
                </a:rPr>
                <a:t>decay in orbit</a:t>
              </a:r>
              <a:endParaRPr lang="en-US" altLang="ja-JP" sz="2000" dirty="0">
                <a:solidFill>
                  <a:srgbClr val="000000"/>
                </a:solidFill>
                <a:latin typeface="Osaka" pitchFamily="-107" charset="-128"/>
                <a:ea typeface="Osaka" pitchFamily="-107" charset="-128"/>
              </a:endParaRPr>
            </a:p>
          </p:txBody>
        </p:sp>
        <p:pic>
          <p:nvPicPr>
            <p:cNvPr id="87056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4" y="2421"/>
              <a:ext cx="718" cy="1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</a:extLst>
          </p:spPr>
        </p:pic>
        <p:sp>
          <p:nvSpPr>
            <p:cNvPr id="87057" name="Rectangle 17"/>
            <p:cNvSpPr>
              <a:spLocks noChangeArrowheads="1"/>
            </p:cNvSpPr>
            <p:nvPr/>
          </p:nvSpPr>
          <p:spPr bwMode="auto">
            <a:xfrm>
              <a:off x="3198" y="2840"/>
              <a:ext cx="2416" cy="27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</a:endParaRPr>
            </a:p>
          </p:txBody>
        </p:sp>
        <p:pic>
          <p:nvPicPr>
            <p:cNvPr id="87058" name="Picture 1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3" y="2840"/>
              <a:ext cx="2332" cy="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</a:extLst>
          </p:spPr>
        </p:pic>
        <p:sp>
          <p:nvSpPr>
            <p:cNvPr id="87059" name="AutoShape 19"/>
            <p:cNvSpPr>
              <a:spLocks noChangeArrowheads="1"/>
            </p:cNvSpPr>
            <p:nvPr/>
          </p:nvSpPr>
          <p:spPr bwMode="auto">
            <a:xfrm rot="6230520">
              <a:off x="4162" y="2245"/>
              <a:ext cx="817" cy="209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0099CC">
                    <a:alpha val="10001"/>
                  </a:srgbClr>
                </a:gs>
                <a:gs pos="100000">
                  <a:srgbClr val="0099CC">
                    <a:gamma/>
                    <a:tint val="1843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87060" name="Text Box 20"/>
            <p:cNvSpPr txBox="1">
              <a:spLocks noChangeArrowheads="1"/>
            </p:cNvSpPr>
            <p:nvPr/>
          </p:nvSpPr>
          <p:spPr bwMode="auto">
            <a:xfrm>
              <a:off x="3016" y="2614"/>
              <a:ext cx="1545" cy="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dirty="0" err="1">
                  <a:solidFill>
                    <a:srgbClr val="000000"/>
                  </a:solidFill>
                  <a:latin typeface="Symbol" pitchFamily="18" charset="2"/>
                  <a:ea typeface="Osaka" pitchFamily="-107" charset="-128"/>
                </a:rPr>
                <a:t>m</a:t>
              </a:r>
              <a:r>
                <a:rPr lang="en-US" altLang="ja-JP" sz="2000" dirty="0" err="1">
                  <a:solidFill>
                    <a:srgbClr val="000000"/>
                  </a:solidFill>
                  <a:latin typeface="Osaka" pitchFamily="-107" charset="-128"/>
                  <a:ea typeface="Osaka" pitchFamily="-107" charset="-128"/>
                  <a:sym typeface="Wingdings" pitchFamily="2" charset="2"/>
                </a:rPr>
                <a:t>e</a:t>
              </a:r>
              <a:r>
                <a:rPr lang="en-US" altLang="ja-JP" sz="2000" dirty="0">
                  <a:solidFill>
                    <a:srgbClr val="000000"/>
                  </a:solidFill>
                  <a:latin typeface="Osaka" pitchFamily="-107" charset="-128"/>
                  <a:ea typeface="Osaka" pitchFamily="-107" charset="-128"/>
                  <a:sym typeface="Wingdings" pitchFamily="2" charset="2"/>
                </a:rPr>
                <a:t> conversion</a:t>
              </a:r>
              <a:endParaRPr lang="en-US" altLang="ja-JP" sz="2800" dirty="0">
                <a:solidFill>
                  <a:srgbClr val="000000"/>
                </a:solidFill>
                <a:latin typeface="Osaka" pitchFamily="-107" charset="-128"/>
                <a:ea typeface="Osaka" pitchFamily="-107" charset="-128"/>
              </a:endParaRPr>
            </a:p>
          </p:txBody>
        </p:sp>
      </p:grpSp>
      <p:graphicFrame>
        <p:nvGraphicFramePr>
          <p:cNvPr id="87061" name="Object 21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06355812"/>
              </p:ext>
            </p:extLst>
          </p:nvPr>
        </p:nvGraphicFramePr>
        <p:xfrm>
          <a:off x="306615" y="2828603"/>
          <a:ext cx="3398725" cy="719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5" imgW="1981080" imgH="419040" progId="Equation.3">
                  <p:embed/>
                </p:oleObj>
              </mc:Choice>
              <mc:Fallback>
                <p:oleObj name="数式" r:id="rId5" imgW="1981080" imgH="419040" progId="Equation.3">
                  <p:embed/>
                  <p:pic>
                    <p:nvPicPr>
                      <p:cNvPr id="87061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615" y="2828603"/>
                        <a:ext cx="3398725" cy="7192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7062" name="Picture 2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029" y="4469048"/>
            <a:ext cx="3501100" cy="2136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7064" name="Rectangle 24"/>
          <p:cNvSpPr>
            <a:spLocks noChangeArrowheads="1"/>
          </p:cNvSpPr>
          <p:nvPr/>
        </p:nvSpPr>
        <p:spPr bwMode="auto">
          <a:xfrm>
            <a:off x="301798" y="4127472"/>
            <a:ext cx="4321175" cy="590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pitchFamily="2" charset="2"/>
              <a:buNone/>
            </a:pPr>
            <a:r>
              <a:rPr lang="en-US" altLang="ja-JP" dirty="0">
                <a:solidFill>
                  <a:srgbClr val="000000"/>
                </a:solidFill>
              </a:rPr>
              <a:t>Detect</a:t>
            </a:r>
            <a:r>
              <a:rPr lang="en-US" altLang="ja-JP" dirty="0">
                <a:solidFill>
                  <a:srgbClr val="3333FF"/>
                </a:solidFill>
              </a:rPr>
              <a:t> </a:t>
            </a:r>
            <a:r>
              <a:rPr lang="en-US" altLang="ja-JP" dirty="0" err="1">
                <a:solidFill>
                  <a:srgbClr val="3333FF"/>
                </a:solidFill>
              </a:rPr>
              <a:t>monoenergetic</a:t>
            </a:r>
            <a:r>
              <a:rPr lang="en-US" altLang="ja-JP" dirty="0">
                <a:solidFill>
                  <a:srgbClr val="3333FF"/>
                </a:solidFill>
              </a:rPr>
              <a:t> electrons </a:t>
            </a:r>
            <a:r>
              <a:rPr lang="en-US" altLang="ja-JP" dirty="0">
                <a:solidFill>
                  <a:srgbClr val="000000"/>
                </a:solidFill>
              </a:rPr>
              <a:t>from </a:t>
            </a:r>
            <a:r>
              <a:rPr lang="en-US" altLang="ja-JP" dirty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ja-JP" dirty="0">
                <a:solidFill>
                  <a:srgbClr val="000000"/>
                </a:solidFill>
              </a:rPr>
              <a:t>-e conversion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227497" y="4918042"/>
            <a:ext cx="4572000" cy="141577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>
                <a:solidFill>
                  <a:srgbClr val="000000"/>
                </a:solidFill>
              </a:rPr>
              <a:t>Physics Reach: Br&lt;10</a:t>
            </a:r>
            <a:r>
              <a:rPr lang="en-US" altLang="ja-JP" baseline="30000" dirty="0">
                <a:solidFill>
                  <a:srgbClr val="000000"/>
                </a:solidFill>
              </a:rPr>
              <a:t>-16</a:t>
            </a:r>
            <a:r>
              <a:rPr lang="en-US" altLang="ja-JP" dirty="0">
                <a:solidFill>
                  <a:srgbClr val="000000"/>
                </a:solidFill>
              </a:rPr>
              <a:t> </a:t>
            </a:r>
            <a:r>
              <a:rPr lang="ja-JP" altLang="en-US" dirty="0">
                <a:solidFill>
                  <a:srgbClr val="000000"/>
                </a:solidFill>
              </a:rPr>
              <a:t>（</a:t>
            </a:r>
            <a:r>
              <a:rPr lang="en-US" altLang="ja-JP" dirty="0" err="1">
                <a:solidFill>
                  <a:srgbClr val="000000"/>
                </a:solidFill>
              </a:rPr>
              <a:t>PhaseII</a:t>
            </a:r>
            <a:r>
              <a:rPr lang="en-US" altLang="ja-JP" dirty="0">
                <a:solidFill>
                  <a:srgbClr val="000000"/>
                </a:solidFill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>
                <a:solidFill>
                  <a:srgbClr val="000000"/>
                </a:solidFill>
              </a:rPr>
              <a:t>                              &lt;10</a:t>
            </a:r>
            <a:r>
              <a:rPr lang="en-US" altLang="ja-JP" baseline="30000" dirty="0">
                <a:solidFill>
                  <a:srgbClr val="000000"/>
                </a:solidFill>
              </a:rPr>
              <a:t>-14</a:t>
            </a:r>
            <a:r>
              <a:rPr lang="en-US" altLang="ja-JP" dirty="0">
                <a:solidFill>
                  <a:srgbClr val="000000"/>
                </a:solidFill>
              </a:rPr>
              <a:t> </a:t>
            </a:r>
            <a:r>
              <a:rPr lang="ja-JP" altLang="en-US" dirty="0">
                <a:solidFill>
                  <a:srgbClr val="000000"/>
                </a:solidFill>
              </a:rPr>
              <a:t>（</a:t>
            </a:r>
            <a:r>
              <a:rPr lang="en-US" altLang="ja-JP" dirty="0" err="1">
                <a:solidFill>
                  <a:srgbClr val="000000"/>
                </a:solidFill>
              </a:rPr>
              <a:t>PhaseI</a:t>
            </a:r>
            <a:r>
              <a:rPr lang="en-US" altLang="ja-JP" dirty="0">
                <a:solidFill>
                  <a:srgbClr val="000000"/>
                </a:solidFill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US" altLang="ja-JP" dirty="0">
                <a:solidFill>
                  <a:srgbClr val="000000"/>
                </a:solidFill>
              </a:rPr>
              <a:t>2x10</a:t>
            </a:r>
            <a:r>
              <a:rPr lang="en-US" altLang="ja-JP" baseline="30000" dirty="0">
                <a:solidFill>
                  <a:srgbClr val="000000"/>
                </a:solidFill>
              </a:rPr>
              <a:t>18</a:t>
            </a:r>
            <a:r>
              <a:rPr lang="en-US" altLang="ja-JP" dirty="0">
                <a:solidFill>
                  <a:srgbClr val="000000"/>
                </a:solidFill>
              </a:rPr>
              <a:t> muon stops</a:t>
            </a:r>
            <a:endParaRPr lang="en-US" altLang="ja-JP" baseline="30000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200" dirty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US" altLang="ja-JP" sz="3200" dirty="0">
                <a:solidFill>
                  <a:srgbClr val="000000"/>
                </a:solidFill>
              </a:rPr>
              <a:t>10</a:t>
            </a:r>
            <a:r>
              <a:rPr lang="en-US" altLang="ja-JP" sz="3200" baseline="30000" dirty="0">
                <a:solidFill>
                  <a:srgbClr val="000000"/>
                </a:solidFill>
              </a:rPr>
              <a:t>11</a:t>
            </a:r>
            <a:r>
              <a:rPr lang="en-US" altLang="ja-JP" sz="3200" dirty="0">
                <a:solidFill>
                  <a:srgbClr val="000000"/>
                </a:solidFill>
              </a:rPr>
              <a:t> </a:t>
            </a:r>
            <a:r>
              <a:rPr lang="en-US" altLang="ja-JP" sz="3200" b="1" i="1" dirty="0">
                <a:solidFill>
                  <a:srgbClr val="C0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sz="3200" b="1" i="1" baseline="30000" dirty="0">
                <a:solidFill>
                  <a:srgbClr val="C00000"/>
                </a:solidFill>
                <a:latin typeface="Symbol" panose="05050102010706020507" pitchFamily="18" charset="2"/>
              </a:rPr>
              <a:t>-</a:t>
            </a:r>
            <a:r>
              <a:rPr lang="en-US" altLang="ja-JP" sz="3200" dirty="0">
                <a:solidFill>
                  <a:srgbClr val="000000"/>
                </a:solidFill>
              </a:rPr>
              <a:t>/sec</a:t>
            </a:r>
            <a:endParaRPr lang="en-US" altLang="ja-JP" sz="3200" baseline="30000" dirty="0">
              <a:solidFill>
                <a:srgbClr val="00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796203A-94C8-2C92-4A72-2F74CE4D5927}"/>
              </a:ext>
            </a:extLst>
          </p:cNvPr>
          <p:cNvGrpSpPr/>
          <p:nvPr/>
        </p:nvGrpSpPr>
        <p:grpSpPr>
          <a:xfrm>
            <a:off x="8400396" y="205641"/>
            <a:ext cx="3614920" cy="3346400"/>
            <a:chOff x="4427538" y="3214688"/>
            <a:chExt cx="4716462" cy="3807241"/>
          </a:xfrm>
        </p:grpSpPr>
        <p:pic>
          <p:nvPicPr>
            <p:cNvPr id="5" name="Picture 5">
              <a:extLst>
                <a:ext uri="{FF2B5EF4-FFF2-40B4-BE49-F238E27FC236}">
                  <a16:creationId xmlns:a16="http://schemas.microsoft.com/office/drawing/2014/main" id="{93783B13-665D-8441-3578-D6C2BB1425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12" r="11406" b="8009"/>
            <a:stretch>
              <a:fillRect/>
            </a:stretch>
          </p:blipFill>
          <p:spPr bwMode="auto">
            <a:xfrm>
              <a:off x="4570413" y="3538538"/>
              <a:ext cx="4573587" cy="2925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 Box 6">
              <a:extLst>
                <a:ext uri="{FF2B5EF4-FFF2-40B4-BE49-F238E27FC236}">
                  <a16:creationId xmlns:a16="http://schemas.microsoft.com/office/drawing/2014/main" id="{25F4DEFB-E1BB-D887-112E-0325E12217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7538" y="6238875"/>
              <a:ext cx="2460643" cy="365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9999CC"/>
                  </a:solidFill>
                </a:rPr>
                <a:t>Pion Capture Solenoid</a:t>
              </a:r>
            </a:p>
          </p:txBody>
        </p:sp>
        <p:sp>
          <p:nvSpPr>
            <p:cNvPr id="7" name="Text Box 7">
              <a:extLst>
                <a:ext uri="{FF2B5EF4-FFF2-40B4-BE49-F238E27FC236}">
                  <a16:creationId xmlns:a16="http://schemas.microsoft.com/office/drawing/2014/main" id="{C8D417E3-3A1C-AD47-BBBE-84C2070792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99313" y="4906963"/>
              <a:ext cx="1805328" cy="6099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9999CC"/>
                  </a:solidFill>
                </a:rPr>
                <a:t>Muon Transport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9999CC"/>
                  </a:solidFill>
                </a:rPr>
                <a:t>   Solenoid</a:t>
              </a:r>
            </a:p>
          </p:txBody>
        </p:sp>
        <p:sp>
          <p:nvSpPr>
            <p:cNvPr id="8" name="Text Box 8">
              <a:extLst>
                <a:ext uri="{FF2B5EF4-FFF2-40B4-BE49-F238E27FC236}">
                  <a16:creationId xmlns:a16="http://schemas.microsoft.com/office/drawing/2014/main" id="{ECAE3637-0BA4-07DE-7610-988EBFEF7E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2824" y="3430587"/>
              <a:ext cx="1585452" cy="6099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 dirty="0">
                  <a:solidFill>
                    <a:srgbClr val="9999CC"/>
                  </a:solidFill>
                </a:rPr>
                <a:t>Spectrometer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 dirty="0">
                  <a:solidFill>
                    <a:srgbClr val="9999CC"/>
                  </a:solidFill>
                </a:rPr>
                <a:t>   Solenoid</a:t>
              </a:r>
            </a:p>
          </p:txBody>
        </p:sp>
        <p:sp>
          <p:nvSpPr>
            <p:cNvPr id="9" name="Text Box 9">
              <a:extLst>
                <a:ext uri="{FF2B5EF4-FFF2-40B4-BE49-F238E27FC236}">
                  <a16:creationId xmlns:a16="http://schemas.microsoft.com/office/drawing/2014/main" id="{17BDB81D-E007-FFB9-51A4-C5BC179B13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10500" y="3214688"/>
              <a:ext cx="1302909" cy="6099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9999CC"/>
                  </a:solidFill>
                </a:rPr>
                <a:t>Detector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>
                  <a:solidFill>
                    <a:srgbClr val="9999CC"/>
                  </a:solidFill>
                </a:rPr>
                <a:t>   Solenoid</a:t>
              </a:r>
            </a:p>
          </p:txBody>
        </p:sp>
        <p:sp>
          <p:nvSpPr>
            <p:cNvPr id="10" name="Line 10">
              <a:extLst>
                <a:ext uri="{FF2B5EF4-FFF2-40B4-BE49-F238E27FC236}">
                  <a16:creationId xmlns:a16="http://schemas.microsoft.com/office/drawing/2014/main" id="{066C3D0C-7536-EF37-D52C-C1C6C7EC10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659563" y="5778500"/>
              <a:ext cx="1911350" cy="37465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11" name="Text Box 11">
              <a:extLst>
                <a:ext uri="{FF2B5EF4-FFF2-40B4-BE49-F238E27FC236}">
                  <a16:creationId xmlns:a16="http://schemas.microsoft.com/office/drawing/2014/main" id="{9FA44918-08CF-F983-0401-06CA892AB2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95506">
              <a:off x="7459008" y="6124028"/>
              <a:ext cx="887136" cy="2439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600">
                  <a:solidFill>
                    <a:srgbClr val="000000"/>
                  </a:solidFill>
                </a:rPr>
                <a:t>proton beam</a:t>
              </a:r>
            </a:p>
          </p:txBody>
        </p:sp>
        <p:sp>
          <p:nvSpPr>
            <p:cNvPr id="12" name="Text Box 12">
              <a:extLst>
                <a:ext uri="{FF2B5EF4-FFF2-40B4-BE49-F238E27FC236}">
                  <a16:creationId xmlns:a16="http://schemas.microsoft.com/office/drawing/2014/main" id="{AE501FBA-BD34-A724-990F-106FF325C1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2463" y="4619625"/>
              <a:ext cx="1024961" cy="365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600">
                  <a:solidFill>
                    <a:srgbClr val="33CC33"/>
                  </a:solidFill>
                </a:rPr>
                <a:t>pion production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600">
                  <a:solidFill>
                    <a:srgbClr val="33CC33"/>
                  </a:solidFill>
                </a:rPr>
                <a:t>target</a:t>
              </a:r>
            </a:p>
          </p:txBody>
        </p:sp>
        <p:sp>
          <p:nvSpPr>
            <p:cNvPr id="13" name="Line 13">
              <a:extLst>
                <a:ext uri="{FF2B5EF4-FFF2-40B4-BE49-F238E27FC236}">
                  <a16:creationId xmlns:a16="http://schemas.microsoft.com/office/drawing/2014/main" id="{A2AEA97F-02F8-F7C7-CC80-0A3DE8D39D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0775" y="4870450"/>
              <a:ext cx="936625" cy="720725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14" name="Line 14">
              <a:extLst>
                <a:ext uri="{FF2B5EF4-FFF2-40B4-BE49-F238E27FC236}">
                  <a16:creationId xmlns:a16="http://schemas.microsoft.com/office/drawing/2014/main" id="{9C056550-0D87-7451-D074-5FB7225EA2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4988" y="4511675"/>
              <a:ext cx="287337" cy="935037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15" name="Text Box 15">
              <a:extLst>
                <a:ext uri="{FF2B5EF4-FFF2-40B4-BE49-F238E27FC236}">
                  <a16:creationId xmlns:a16="http://schemas.microsoft.com/office/drawing/2014/main" id="{39048DE1-8A73-DF9C-5F3F-9EFBE9E6A0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38725" y="4295776"/>
              <a:ext cx="1013476" cy="2439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128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128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600">
                  <a:solidFill>
                    <a:srgbClr val="33CC33"/>
                  </a:solidFill>
                </a:rPr>
                <a:t>radiation shield</a:t>
              </a:r>
            </a:p>
          </p:txBody>
        </p:sp>
        <p:sp>
          <p:nvSpPr>
            <p:cNvPr id="16" name="Text Box 16">
              <a:extLst>
                <a:ext uri="{FF2B5EF4-FFF2-40B4-BE49-F238E27FC236}">
                  <a16:creationId xmlns:a16="http://schemas.microsoft.com/office/drawing/2014/main" id="{EA2DE951-45C2-5290-B2F4-88C9975070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2325" y="6636752"/>
              <a:ext cx="2275940" cy="3851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COMET Phase II</a:t>
              </a:r>
            </a:p>
          </p:txBody>
        </p:sp>
      </p:grpSp>
      <p:pic>
        <p:nvPicPr>
          <p:cNvPr id="3" name="Picture 2" descr="C:\Users\yoshida\Documents\Desktop\20170916\COMET全体キャプチャ.jpg">
            <a:extLst>
              <a:ext uri="{FF2B5EF4-FFF2-40B4-BE49-F238E27FC236}">
                <a16:creationId xmlns:a16="http://schemas.microsoft.com/office/drawing/2014/main" id="{138FCE95-49DC-208C-5BE2-FD331B90B0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670"/>
          <a:stretch/>
        </p:blipFill>
        <p:spPr bwMode="auto">
          <a:xfrm>
            <a:off x="8959347" y="4477170"/>
            <a:ext cx="2920302" cy="17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下矢印 16">
            <a:extLst>
              <a:ext uri="{FF2B5EF4-FFF2-40B4-BE49-F238E27FC236}">
                <a16:creationId xmlns:a16="http://schemas.microsoft.com/office/drawing/2014/main" id="{0C4DA9C4-4C92-2B02-61EA-DA5FD4036BCC}"/>
              </a:ext>
            </a:extLst>
          </p:cNvPr>
          <p:cNvSpPr/>
          <p:nvPr/>
        </p:nvSpPr>
        <p:spPr>
          <a:xfrm>
            <a:off x="10111126" y="3672555"/>
            <a:ext cx="599338" cy="45491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EEFDA40-BB3D-1DD7-A8DD-6A352C3211E1}"/>
              </a:ext>
            </a:extLst>
          </p:cNvPr>
          <p:cNvSpPr txBox="1"/>
          <p:nvPr/>
        </p:nvSpPr>
        <p:spPr>
          <a:xfrm>
            <a:off x="9420628" y="6333814"/>
            <a:ext cx="186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COMET Phase I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1243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EE1E54-62D6-E402-7DE2-D6C805D94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Requirements for COMET magnets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B92088-F44E-9315-5781-49358395F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800" dirty="0">
                <a:solidFill>
                  <a:srgbClr val="000000"/>
                </a:solidFill>
              </a:rPr>
              <a:t>Produce high intensity muon beam</a:t>
            </a:r>
            <a:endParaRPr lang="en-US" altLang="ja-JP" dirty="0">
              <a:solidFill>
                <a:srgbClr val="000000"/>
              </a:solidFill>
            </a:endParaRPr>
          </a:p>
          <a:p>
            <a:pPr lvl="1"/>
            <a:r>
              <a:rPr lang="en-US" altLang="ja-JP" dirty="0">
                <a:solidFill>
                  <a:srgbClr val="000000"/>
                </a:solidFill>
              </a:rPr>
              <a:t>Large acceptance to collect </a:t>
            </a:r>
            <a:r>
              <a:rPr lang="en-US" altLang="ja-JP" dirty="0" err="1">
                <a:solidFill>
                  <a:srgbClr val="000000"/>
                </a:solidFill>
              </a:rPr>
              <a:t>pions</a:t>
            </a:r>
            <a:r>
              <a:rPr lang="en-US" altLang="ja-JP" dirty="0">
                <a:solidFill>
                  <a:srgbClr val="000000"/>
                </a:solidFill>
              </a:rPr>
              <a:t> from production target</a:t>
            </a:r>
          </a:p>
          <a:p>
            <a:pPr lvl="1"/>
            <a:r>
              <a:rPr lang="en-US" altLang="ja-JP" sz="2400" dirty="0">
                <a:solidFill>
                  <a:srgbClr val="000000"/>
                </a:solidFill>
                <a:sym typeface="Wingdings" panose="05000000000000000000" pitchFamily="2" charset="2"/>
              </a:rPr>
              <a:t>High field on pion production target</a:t>
            </a:r>
          </a:p>
          <a:p>
            <a:pPr lvl="1"/>
            <a:r>
              <a:rPr lang="en-US" altLang="ja-JP" sz="2400" dirty="0">
                <a:solidFill>
                  <a:srgbClr val="000000"/>
                </a:solidFill>
                <a:sym typeface="Wingdings" panose="05000000000000000000" pitchFamily="2" charset="2"/>
              </a:rPr>
              <a:t>Graded field to focus</a:t>
            </a:r>
            <a:r>
              <a:rPr lang="ja-JP" altLang="en-US" sz="2400" dirty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en-US" altLang="ja-JP" sz="2400" dirty="0" err="1">
                <a:solidFill>
                  <a:srgbClr val="000000"/>
                </a:solidFill>
                <a:sym typeface="Wingdings" panose="05000000000000000000" pitchFamily="2" charset="2"/>
              </a:rPr>
              <a:t>pions</a:t>
            </a:r>
            <a:r>
              <a:rPr lang="en-US" altLang="ja-JP" sz="2400" dirty="0">
                <a:solidFill>
                  <a:srgbClr val="000000"/>
                </a:solidFill>
                <a:sym typeface="Wingdings" panose="05000000000000000000" pitchFamily="2" charset="2"/>
              </a:rPr>
              <a:t> forward</a:t>
            </a:r>
          </a:p>
          <a:p>
            <a:r>
              <a:rPr lang="en-US" altLang="ja-JP" sz="2800" dirty="0">
                <a:solidFill>
                  <a:srgbClr val="000000"/>
                </a:solidFill>
                <a:sym typeface="Wingdings" panose="05000000000000000000" pitchFamily="2" charset="2"/>
              </a:rPr>
              <a:t>Reduce pion contamination / high energy muons</a:t>
            </a:r>
          </a:p>
          <a:p>
            <a:pPr lvl="1"/>
            <a:r>
              <a:rPr lang="en-US" altLang="ja-JP" sz="2400" dirty="0">
                <a:solidFill>
                  <a:srgbClr val="000000"/>
                </a:solidFill>
                <a:sym typeface="Wingdings" panose="05000000000000000000" pitchFamily="2" charset="2"/>
              </a:rPr>
              <a:t>Long solenoids from production to muon stopping target</a:t>
            </a:r>
          </a:p>
          <a:p>
            <a:pPr lvl="1"/>
            <a:r>
              <a:rPr lang="en-US" altLang="ja-JP" sz="2400" dirty="0">
                <a:solidFill>
                  <a:srgbClr val="000000"/>
                </a:solidFill>
                <a:sym typeface="Wingdings" panose="05000000000000000000" pitchFamily="2" charset="2"/>
              </a:rPr>
              <a:t>Curved solenoid with dipole corrector to select momentum / charge</a:t>
            </a:r>
          </a:p>
          <a:p>
            <a:r>
              <a:rPr kumimoji="1" lang="en-US" altLang="ja-JP" dirty="0"/>
              <a:t>Solenoid field for spectrometer</a:t>
            </a:r>
          </a:p>
          <a:p>
            <a:pPr lvl="1"/>
            <a:r>
              <a:rPr kumimoji="1" lang="en-US" altLang="ja-JP" dirty="0"/>
              <a:t>Large aperture for detectors</a:t>
            </a:r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54EC21B-DB9D-4163-7608-994DF39E6235}"/>
              </a:ext>
            </a:extLst>
          </p:cNvPr>
          <p:cNvSpPr/>
          <p:nvPr/>
        </p:nvSpPr>
        <p:spPr>
          <a:xfrm>
            <a:off x="8103299" y="1690688"/>
            <a:ext cx="33970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200" dirty="0">
                <a:solidFill>
                  <a:srgbClr val="000000"/>
                </a:solidFill>
              </a:rPr>
              <a:t>Goal: 10</a:t>
            </a:r>
            <a:r>
              <a:rPr lang="en-US" altLang="ja-JP" sz="3200" baseline="30000" dirty="0">
                <a:solidFill>
                  <a:srgbClr val="000000"/>
                </a:solidFill>
              </a:rPr>
              <a:t>11</a:t>
            </a:r>
            <a:r>
              <a:rPr lang="en-US" altLang="ja-JP" sz="3200" dirty="0">
                <a:solidFill>
                  <a:srgbClr val="000000"/>
                </a:solidFill>
              </a:rPr>
              <a:t> </a:t>
            </a:r>
            <a:r>
              <a:rPr lang="en-US" altLang="ja-JP" sz="3200" b="1" i="1" dirty="0">
                <a:solidFill>
                  <a:srgbClr val="C0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sz="3200" b="1" i="1" baseline="30000" dirty="0">
                <a:solidFill>
                  <a:srgbClr val="C00000"/>
                </a:solidFill>
                <a:latin typeface="Symbol" panose="05050102010706020507" pitchFamily="18" charset="2"/>
              </a:rPr>
              <a:t>-</a:t>
            </a:r>
            <a:r>
              <a:rPr lang="en-US" altLang="ja-JP" sz="3200" dirty="0">
                <a:solidFill>
                  <a:srgbClr val="000000"/>
                </a:solidFill>
              </a:rPr>
              <a:t>/sec</a:t>
            </a:r>
            <a:endParaRPr lang="ja-JP" alt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759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A77DA4-CDE0-383E-903C-A2BCF1283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Magnetic Field Design</a:t>
            </a:r>
            <a:br>
              <a:rPr kumimoji="1" lang="en-US" altLang="ja-JP" dirty="0"/>
            </a:br>
            <a:r>
              <a:rPr kumimoji="1" lang="en-US" altLang="ja-JP" dirty="0"/>
              <a:t> (COMET phase-1)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3EC6B2-90E9-0253-DC13-FBC8935523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400" dirty="0">
                <a:solidFill>
                  <a:srgbClr val="00B050"/>
                </a:solidFill>
              </a:rPr>
              <a:t>Pion Capture Solenoid</a:t>
            </a:r>
          </a:p>
          <a:p>
            <a:pPr lvl="1"/>
            <a:r>
              <a:rPr lang="en-US" altLang="ja-JP" sz="1800" i="1" dirty="0"/>
              <a:t>5T on Target embedded in magnet bore</a:t>
            </a:r>
          </a:p>
          <a:p>
            <a:r>
              <a:rPr lang="en-US" altLang="ja-JP" sz="2400" dirty="0">
                <a:solidFill>
                  <a:srgbClr val="0070C0"/>
                </a:solidFill>
              </a:rPr>
              <a:t>Muon Transport Solenoid</a:t>
            </a:r>
          </a:p>
          <a:p>
            <a:pPr lvl="1"/>
            <a:r>
              <a:rPr lang="en-US" altLang="ja-JP" sz="1800" i="1" dirty="0"/>
              <a:t>3T curved solenoid</a:t>
            </a:r>
          </a:p>
          <a:p>
            <a:pPr lvl="1"/>
            <a:r>
              <a:rPr lang="en-US" altLang="ja-JP" sz="1800" i="1" dirty="0"/>
              <a:t>Correction dipole max. 0.07T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Detector Solenoid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          +Bridge Solenoid</a:t>
            </a:r>
          </a:p>
          <a:p>
            <a:pPr lvl="1"/>
            <a:r>
              <a:rPr lang="en-US" altLang="ja-JP" sz="1800" i="1" dirty="0"/>
              <a:t>graded field from 3T  to 1T</a:t>
            </a:r>
          </a:p>
          <a:p>
            <a:endParaRPr lang="en-US" altLang="ja-JP" sz="2200" i="1" dirty="0"/>
          </a:p>
          <a:p>
            <a:endParaRPr kumimoji="1" lang="ja-JP" altLang="en-US" dirty="0"/>
          </a:p>
        </p:txBody>
      </p:sp>
      <p:pic>
        <p:nvPicPr>
          <p:cNvPr id="6" name="COMET2DFieldMapWithBeamAxis.001.png">
            <a:extLst>
              <a:ext uri="{FF2B5EF4-FFF2-40B4-BE49-F238E27FC236}">
                <a16:creationId xmlns:a16="http://schemas.microsoft.com/office/drawing/2014/main" id="{911371C8-A1F6-A0F2-E29E-FADF365E3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2198" y="0"/>
            <a:ext cx="3771674" cy="282875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0CB906A-2398-5DE3-6F20-058047A89312}"/>
              </a:ext>
            </a:extLst>
          </p:cNvPr>
          <p:cNvGrpSpPr/>
          <p:nvPr/>
        </p:nvGrpSpPr>
        <p:grpSpPr>
          <a:xfrm>
            <a:off x="5255395" y="2557774"/>
            <a:ext cx="6599947" cy="4124965"/>
            <a:chOff x="5255395" y="2557774"/>
            <a:chExt cx="6599947" cy="4124965"/>
          </a:xfrm>
        </p:grpSpPr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309B5DA6-FBF4-5818-7AAC-855D295A1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55395" y="2557774"/>
              <a:ext cx="6599947" cy="4124965"/>
            </a:xfrm>
            <a:prstGeom prst="rect">
              <a:avLst/>
            </a:prstGeom>
          </p:spPr>
        </p:pic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DC06D778-1D18-C4D7-A4CD-09D2120F6BAF}"/>
                </a:ext>
              </a:extLst>
            </p:cNvPr>
            <p:cNvSpPr/>
            <p:nvPr/>
          </p:nvSpPr>
          <p:spPr>
            <a:xfrm>
              <a:off x="6833937" y="2868330"/>
              <a:ext cx="1636294" cy="3395445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D74CF0BC-159F-DCF9-0E6C-337EB51584A9}"/>
                </a:ext>
              </a:extLst>
            </p:cNvPr>
            <p:cNvSpPr/>
            <p:nvPr/>
          </p:nvSpPr>
          <p:spPr>
            <a:xfrm>
              <a:off x="8470231" y="2868330"/>
              <a:ext cx="1588169" cy="3395445"/>
            </a:xfrm>
            <a:prstGeom prst="rect">
              <a:avLst/>
            </a:prstGeom>
            <a:solidFill>
              <a:srgbClr val="3399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50F93D2A-8C2F-E18A-8EF7-1465DD854266}"/>
                </a:ext>
              </a:extLst>
            </p:cNvPr>
            <p:cNvSpPr/>
            <p:nvPr/>
          </p:nvSpPr>
          <p:spPr>
            <a:xfrm>
              <a:off x="10058400" y="2868329"/>
              <a:ext cx="1183907" cy="3395445"/>
            </a:xfrm>
            <a:prstGeom prst="rect">
              <a:avLst/>
            </a:prstGeom>
            <a:solidFill>
              <a:srgbClr val="FF505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07868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E5C417-3790-312B-EB45-ACFFF4495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Superconducting Magnet System</a:t>
            </a:r>
            <a:br>
              <a:rPr kumimoji="1" lang="en-US" altLang="ja-JP" dirty="0"/>
            </a:br>
            <a:r>
              <a:rPr kumimoji="1" lang="en-US" altLang="ja-JP" dirty="0"/>
              <a:t> for COMET Phase-1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66626F-3BF0-D40D-7650-5B6B9264F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39A16BE-9DC2-97C7-0BC3-415AA3FDB4FD}"/>
              </a:ext>
            </a:extLst>
          </p:cNvPr>
          <p:cNvGrpSpPr>
            <a:grpSpLocks noChangeAspect="1"/>
          </p:cNvGrpSpPr>
          <p:nvPr/>
        </p:nvGrpSpPr>
        <p:grpSpPr>
          <a:xfrm>
            <a:off x="1633028" y="1690688"/>
            <a:ext cx="8085271" cy="5068329"/>
            <a:chOff x="0" y="1125999"/>
            <a:chExt cx="9144000" cy="5732001"/>
          </a:xfrm>
        </p:grpSpPr>
        <p:pic>
          <p:nvPicPr>
            <p:cNvPr id="5" name="Picture 2" descr="C:\Users\yoshida\Desktop\20200603\気密20200514\20200416_COMET-Phase1_キャプチャ.jpg">
              <a:extLst>
                <a:ext uri="{FF2B5EF4-FFF2-40B4-BE49-F238E27FC236}">
                  <a16:creationId xmlns:a16="http://schemas.microsoft.com/office/drawing/2014/main" id="{2E533DED-1AF9-EC8E-E2AE-FBA03463E4E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88" r="9591"/>
            <a:stretch/>
          </p:blipFill>
          <p:spPr bwMode="auto">
            <a:xfrm>
              <a:off x="0" y="1295401"/>
              <a:ext cx="9144000" cy="55625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B1278E5D-BD94-1EE9-999B-B9AECD3D265F}"/>
                </a:ext>
              </a:extLst>
            </p:cNvPr>
            <p:cNvSpPr txBox="1"/>
            <p:nvPr/>
          </p:nvSpPr>
          <p:spPr>
            <a:xfrm>
              <a:off x="827584" y="2566645"/>
              <a:ext cx="1227273" cy="348079"/>
            </a:xfrm>
            <a:prstGeom prst="rect">
              <a:avLst/>
            </a:prstGeom>
            <a:solidFill>
              <a:srgbClr val="00B0F0">
                <a:alpha val="14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err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ColdBox</a:t>
              </a:r>
              <a:endParaRPr lang="en-US" altLang="ja-JP" sz="1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6D1791BD-3F67-0442-2933-26522C127C57}"/>
                </a:ext>
              </a:extLst>
            </p:cNvPr>
            <p:cNvSpPr txBox="1"/>
            <p:nvPr/>
          </p:nvSpPr>
          <p:spPr>
            <a:xfrm>
              <a:off x="3281201" y="1166663"/>
              <a:ext cx="2103741" cy="348079"/>
            </a:xfrm>
            <a:prstGeom prst="rect">
              <a:avLst/>
            </a:prstGeom>
            <a:solidFill>
              <a:srgbClr val="92D050">
                <a:alpha val="28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err="1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CurrentLeadBox</a:t>
              </a:r>
              <a:endParaRPr lang="ja-JP" altLang="en-US" sz="1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81827A20-87BC-84A9-FBA3-C0FEFE52F798}"/>
                </a:ext>
              </a:extLst>
            </p:cNvPr>
            <p:cNvSpPr txBox="1"/>
            <p:nvPr/>
          </p:nvSpPr>
          <p:spPr>
            <a:xfrm>
              <a:off x="6660230" y="3756177"/>
              <a:ext cx="1901820" cy="591733"/>
            </a:xfrm>
            <a:prstGeom prst="rect">
              <a:avLst/>
            </a:prstGeom>
            <a:solidFill>
              <a:srgbClr val="92D050">
                <a:alpha val="24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Pion Capture</a:t>
              </a:r>
            </a:p>
            <a:p>
              <a:r>
                <a:rPr lang="en-US" altLang="ja-JP" sz="1400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Solenoid (PCS)</a:t>
              </a:r>
              <a:endParaRPr lang="ja-JP" altLang="en-US" sz="1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51662E4E-5015-BCBC-E509-7F226FE4F825}"/>
                </a:ext>
              </a:extLst>
            </p:cNvPr>
            <p:cNvSpPr txBox="1"/>
            <p:nvPr/>
          </p:nvSpPr>
          <p:spPr>
            <a:xfrm>
              <a:off x="3375680" y="5045281"/>
              <a:ext cx="1664516" cy="835388"/>
            </a:xfrm>
            <a:prstGeom prst="rect">
              <a:avLst/>
            </a:prstGeom>
            <a:solidFill>
              <a:srgbClr val="00B0F0">
                <a:alpha val="11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Muon Transport</a:t>
              </a:r>
            </a:p>
            <a:p>
              <a:r>
                <a:rPr lang="en-US" altLang="ja-JP" sz="1400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Solenoid (MTS)</a:t>
              </a:r>
              <a:endParaRPr lang="ja-JP" altLang="en-US" sz="1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38136D3-49C4-9C0B-1E5F-D729F9AADB5E}"/>
                </a:ext>
              </a:extLst>
            </p:cNvPr>
            <p:cNvSpPr txBox="1"/>
            <p:nvPr/>
          </p:nvSpPr>
          <p:spPr>
            <a:xfrm>
              <a:off x="3491880" y="1659971"/>
              <a:ext cx="1481509" cy="5917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TransferTube</a:t>
              </a:r>
              <a:endParaRPr lang="en-US" altLang="ja-JP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ja-JP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to MTS</a:t>
              </a:r>
              <a:endParaRPr lang="ja-JP" altLang="en-US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62AE880D-7E1F-BCB9-1462-F82B67094D33}"/>
                </a:ext>
              </a:extLst>
            </p:cNvPr>
            <p:cNvSpPr txBox="1"/>
            <p:nvPr/>
          </p:nvSpPr>
          <p:spPr>
            <a:xfrm>
              <a:off x="4716607" y="2566645"/>
              <a:ext cx="1481509" cy="5917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TransferTube</a:t>
              </a:r>
              <a:endParaRPr lang="en-US" altLang="ja-JP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ja-JP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to PCS</a:t>
              </a:r>
              <a:endParaRPr lang="ja-JP" altLang="en-US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33E04E4C-861C-3D9E-5696-B236FA07AAE1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V="1">
              <a:off x="4207938" y="3933057"/>
              <a:ext cx="247282" cy="1112223"/>
            </a:xfrm>
            <a:prstGeom prst="straightConnector1">
              <a:avLst/>
            </a:prstGeom>
            <a:ln w="28575">
              <a:solidFill>
                <a:schemeClr val="accent5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589C0985-331E-38F4-FAAA-EED8AE247663}"/>
                </a:ext>
              </a:extLst>
            </p:cNvPr>
            <p:cNvSpPr txBox="1"/>
            <p:nvPr/>
          </p:nvSpPr>
          <p:spPr>
            <a:xfrm>
              <a:off x="722108" y="4722115"/>
              <a:ext cx="1332750" cy="591733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22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Detector</a:t>
              </a:r>
            </a:p>
            <a:p>
              <a:r>
                <a:rPr lang="en-US" altLang="ja-JP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Solenoid</a:t>
              </a:r>
              <a:endParaRPr lang="ja-JP" altLang="en-US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直方体 13">
              <a:extLst>
                <a:ext uri="{FF2B5EF4-FFF2-40B4-BE49-F238E27FC236}">
                  <a16:creationId xmlns:a16="http://schemas.microsoft.com/office/drawing/2014/main" id="{E3E652DC-8F2E-4FE5-B966-798792CA2B41}"/>
                </a:ext>
              </a:extLst>
            </p:cNvPr>
            <p:cNvSpPr/>
            <p:nvPr/>
          </p:nvSpPr>
          <p:spPr>
            <a:xfrm>
              <a:off x="2054857" y="1259954"/>
              <a:ext cx="827584" cy="481599"/>
            </a:xfrm>
            <a:prstGeom prst="cube">
              <a:avLst>
                <a:gd name="adj" fmla="val 21908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/>
            </a:p>
          </p:txBody>
        </p: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4458D1C7-A40B-AE0D-9A43-7A2B883F1A3E}"/>
                </a:ext>
              </a:extLst>
            </p:cNvPr>
            <p:cNvCxnSpPr>
              <a:cxnSpLocks/>
              <a:stCxn id="7" idx="1"/>
            </p:cNvCxnSpPr>
            <p:nvPr/>
          </p:nvCxnSpPr>
          <p:spPr>
            <a:xfrm flipH="1">
              <a:off x="2906572" y="1340703"/>
              <a:ext cx="374629" cy="482868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03311B6E-4C02-CF52-D23E-E808F2387916}"/>
                </a:ext>
              </a:extLst>
            </p:cNvPr>
            <p:cNvSpPr txBox="1"/>
            <p:nvPr/>
          </p:nvSpPr>
          <p:spPr>
            <a:xfrm>
              <a:off x="323098" y="1125999"/>
              <a:ext cx="1731764" cy="348079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14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err="1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PowerSupply</a:t>
              </a:r>
              <a:endParaRPr lang="ja-JP" altLang="en-US" sz="1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5423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B50FE38-2320-CB8B-35BA-48EE777DDD22}"/>
              </a:ext>
            </a:extLst>
          </p:cNvPr>
          <p:cNvGrpSpPr>
            <a:grpSpLocks noChangeAspect="1"/>
          </p:cNvGrpSpPr>
          <p:nvPr/>
        </p:nvGrpSpPr>
        <p:grpSpPr>
          <a:xfrm>
            <a:off x="1542681" y="1532509"/>
            <a:ext cx="9499126" cy="5158582"/>
            <a:chOff x="-3276872" y="-479188"/>
            <a:chExt cx="13612021" cy="7392126"/>
          </a:xfrm>
        </p:grpSpPr>
        <p:grpSp>
          <p:nvGrpSpPr>
            <p:cNvPr id="27" name="グループ化 26"/>
            <p:cNvGrpSpPr>
              <a:grpSpLocks noChangeAspect="1"/>
            </p:cNvGrpSpPr>
            <p:nvPr/>
          </p:nvGrpSpPr>
          <p:grpSpPr>
            <a:xfrm>
              <a:off x="-3276872" y="-479188"/>
              <a:ext cx="13612021" cy="7392126"/>
              <a:chOff x="-3276872" y="-489502"/>
              <a:chExt cx="13612021" cy="7392126"/>
            </a:xfrm>
          </p:grpSpPr>
          <p:pic>
            <p:nvPicPr>
              <p:cNvPr id="1026" name="Picture 2" descr="C:\Users\yoshida\Desktop\COMET-PCS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276872" y="44624"/>
                <a:ext cx="12573001" cy="685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5" name="直線矢印コネクタ 4"/>
              <p:cNvCxnSpPr/>
              <p:nvPr/>
            </p:nvCxnSpPr>
            <p:spPr>
              <a:xfrm>
                <a:off x="1581150" y="219075"/>
                <a:ext cx="2990850" cy="3713981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テキスト ボックス 9"/>
              <p:cNvSpPr txBox="1"/>
              <p:nvPr/>
            </p:nvSpPr>
            <p:spPr>
              <a:xfrm rot="3124207">
                <a:off x="1339192" y="690534"/>
                <a:ext cx="2035660" cy="485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dirty="0">
                    <a:solidFill>
                      <a:srgbClr val="FFFF00"/>
                    </a:solidFill>
                  </a:rPr>
                  <a:t>Proton Beam</a:t>
                </a:r>
                <a:endParaRPr lang="ja-JP" altLang="en-US" sz="1600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12" name="直線コネクタ 11"/>
              <p:cNvCxnSpPr>
                <a:cxnSpLocks/>
                <a:endCxn id="13" idx="3"/>
              </p:cNvCxnSpPr>
              <p:nvPr/>
            </p:nvCxnSpPr>
            <p:spPr>
              <a:xfrm flipH="1">
                <a:off x="1403759" y="4067176"/>
                <a:ext cx="3300216" cy="1607676"/>
              </a:xfrm>
              <a:prstGeom prst="line">
                <a:avLst/>
              </a:prstGeom>
              <a:ln>
                <a:solidFill>
                  <a:srgbClr val="AF219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テキスト ボックス 12"/>
              <p:cNvSpPr txBox="1"/>
              <p:nvPr/>
            </p:nvSpPr>
            <p:spPr>
              <a:xfrm>
                <a:off x="-1918257" y="5388178"/>
                <a:ext cx="3322016" cy="5733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>
                    <a:solidFill>
                      <a:srgbClr val="AF219B"/>
                    </a:solidFill>
                  </a:rPr>
                  <a:t>Production Target</a:t>
                </a:r>
                <a:endParaRPr lang="ja-JP" altLang="en-US" sz="2000" dirty="0">
                  <a:solidFill>
                    <a:srgbClr val="AF219B"/>
                  </a:solidFill>
                </a:endParaRPr>
              </a:p>
            </p:txBody>
          </p:sp>
          <p:cxnSp>
            <p:nvCxnSpPr>
              <p:cNvPr id="16" name="直線コネクタ 15"/>
              <p:cNvCxnSpPr>
                <a:cxnSpLocks/>
                <a:endCxn id="18" idx="3"/>
              </p:cNvCxnSpPr>
              <p:nvPr/>
            </p:nvCxnSpPr>
            <p:spPr>
              <a:xfrm flipH="1">
                <a:off x="941758" y="4684233"/>
                <a:ext cx="3847057" cy="1694976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テキスト ボックス 17"/>
              <p:cNvSpPr txBox="1"/>
              <p:nvPr/>
            </p:nvSpPr>
            <p:spPr>
              <a:xfrm>
                <a:off x="-2066890" y="6092535"/>
                <a:ext cx="3008648" cy="5733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solidFill>
                      <a:srgbClr val="0070C0"/>
                    </a:solidFill>
                  </a:rPr>
                  <a:t>CS Inner Shield</a:t>
                </a:r>
                <a:endParaRPr lang="ja-JP" altLang="en-US" sz="20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0" name="テキスト ボックス 19"/>
              <p:cNvSpPr txBox="1"/>
              <p:nvPr/>
            </p:nvSpPr>
            <p:spPr>
              <a:xfrm>
                <a:off x="5110162" y="526782"/>
                <a:ext cx="4233950" cy="1455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>
                    <a:solidFill>
                      <a:srgbClr val="C00000"/>
                    </a:solidFill>
                  </a:rPr>
                  <a:t>Superconducting</a:t>
                </a:r>
              </a:p>
              <a:p>
                <a:r>
                  <a:rPr lang="en-US" altLang="ja-JP" sz="2000" dirty="0">
                    <a:solidFill>
                      <a:srgbClr val="C00000"/>
                    </a:solidFill>
                  </a:rPr>
                  <a:t>   Solenoid Coils of </a:t>
                </a:r>
              </a:p>
              <a:p>
                <a:r>
                  <a:rPr lang="en-US" altLang="ja-JP" sz="2000" dirty="0">
                    <a:solidFill>
                      <a:srgbClr val="C00000"/>
                    </a:solidFill>
                  </a:rPr>
                  <a:t>Al-stabilized Conductor</a:t>
                </a:r>
                <a:endParaRPr lang="ja-JP" altLang="en-US" sz="2000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21" name="直線コネクタ 20"/>
              <p:cNvCxnSpPr>
                <a:stCxn id="20" idx="1"/>
              </p:cNvCxnSpPr>
              <p:nvPr/>
            </p:nvCxnSpPr>
            <p:spPr>
              <a:xfrm flipH="1">
                <a:off x="4000501" y="1254493"/>
                <a:ext cx="1109661" cy="1256414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4CD8A289-E64A-61EB-085C-FDADF025E3E4}"/>
                  </a:ext>
                </a:extLst>
              </p:cNvPr>
              <p:cNvSpPr txBox="1"/>
              <p:nvPr/>
            </p:nvSpPr>
            <p:spPr>
              <a:xfrm>
                <a:off x="5930689" y="1937279"/>
                <a:ext cx="4185712" cy="1014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>
                    <a:solidFill>
                      <a:schemeClr val="bg1">
                        <a:lumMod val="50000"/>
                      </a:schemeClr>
                    </a:solidFill>
                  </a:rPr>
                  <a:t>Support Shell of </a:t>
                </a:r>
              </a:p>
              <a:p>
                <a:r>
                  <a:rPr lang="en-US" altLang="ja-JP" sz="2000" dirty="0">
                    <a:solidFill>
                      <a:schemeClr val="bg1">
                        <a:lumMod val="50000"/>
                      </a:schemeClr>
                    </a:solidFill>
                  </a:rPr>
                  <a:t>Forged Aluminum Alloy</a:t>
                </a:r>
              </a:p>
            </p:txBody>
          </p: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36E37B44-9A8D-7FB1-A848-38828DABA61C}"/>
                  </a:ext>
                </a:extLst>
              </p:cNvPr>
              <p:cNvSpPr txBox="1"/>
              <p:nvPr/>
            </p:nvSpPr>
            <p:spPr>
              <a:xfrm>
                <a:off x="3680412" y="-489502"/>
                <a:ext cx="6654737" cy="10143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solidFill>
                      <a:srgbClr val="0070C0"/>
                    </a:solidFill>
                  </a:rPr>
                  <a:t>built-in SUS shield (t170)</a:t>
                </a:r>
              </a:p>
              <a:p>
                <a:r>
                  <a:rPr lang="en-US" altLang="ja-JP" sz="2000" dirty="0">
                    <a:solidFill>
                      <a:srgbClr val="0070C0"/>
                    </a:solidFill>
                  </a:rPr>
                  <a:t> as magnet vessel</a:t>
                </a:r>
                <a:endParaRPr lang="ja-JP" altLang="en-US" sz="2000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FA59845B-ED82-E493-E2DA-E5486BC98C8B}"/>
                  </a:ext>
                </a:extLst>
              </p:cNvPr>
              <p:cNvCxnSpPr>
                <a:cxnSpLocks/>
                <a:stCxn id="6" idx="1"/>
              </p:cNvCxnSpPr>
              <p:nvPr/>
            </p:nvCxnSpPr>
            <p:spPr>
              <a:xfrm>
                <a:off x="3680412" y="17690"/>
                <a:ext cx="13107" cy="2493217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" name="直線矢印コネクタ 2">
              <a:extLst>
                <a:ext uri="{FF2B5EF4-FFF2-40B4-BE49-F238E27FC236}">
                  <a16:creationId xmlns:a16="http://schemas.microsoft.com/office/drawing/2014/main" id="{6D2E5740-3354-2C22-9ADD-8417C44E2E20}"/>
                </a:ext>
              </a:extLst>
            </p:cNvPr>
            <p:cNvCxnSpPr>
              <a:cxnSpLocks/>
            </p:cNvCxnSpPr>
            <p:nvPr/>
          </p:nvCxnSpPr>
          <p:spPr>
            <a:xfrm>
              <a:off x="-159026" y="1957429"/>
              <a:ext cx="4731026" cy="4145420"/>
            </a:xfrm>
            <a:prstGeom prst="straightConnector1">
              <a:avLst/>
            </a:prstGeom>
            <a:ln>
              <a:solidFill>
                <a:srgbClr val="FFFF0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0089AFE1-6E03-F626-6798-DB665A53094C}"/>
                </a:ext>
              </a:extLst>
            </p:cNvPr>
            <p:cNvSpPr txBox="1"/>
            <p:nvPr/>
          </p:nvSpPr>
          <p:spPr>
            <a:xfrm rot="2456586">
              <a:off x="1443720" y="3241368"/>
              <a:ext cx="765383" cy="485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solidFill>
                    <a:srgbClr val="FFFF00"/>
                  </a:solidFill>
                </a:rPr>
                <a:t>6 m</a:t>
              </a:r>
              <a:endParaRPr lang="ja-JP" altLang="en-US" sz="1600" dirty="0">
                <a:solidFill>
                  <a:srgbClr val="FFFF00"/>
                </a:solidFill>
              </a:endParaRPr>
            </a:p>
          </p:txBody>
        </p:sp>
        <p:sp>
          <p:nvSpPr>
            <p:cNvPr id="9" name="矢印: 下 8">
              <a:extLst>
                <a:ext uri="{FF2B5EF4-FFF2-40B4-BE49-F238E27FC236}">
                  <a16:creationId xmlns:a16="http://schemas.microsoft.com/office/drawing/2014/main" id="{8B60A03A-4286-2464-62B1-EDBEE25A8DB8}"/>
                </a:ext>
              </a:extLst>
            </p:cNvPr>
            <p:cNvSpPr/>
            <p:nvPr/>
          </p:nvSpPr>
          <p:spPr>
            <a:xfrm rot="7874261">
              <a:off x="2328389" y="1005381"/>
              <a:ext cx="264629" cy="2315970"/>
            </a:xfrm>
            <a:prstGeom prst="downArrow">
              <a:avLst>
                <a:gd name="adj1" fmla="val 50000"/>
                <a:gd name="adj2" fmla="val 10788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 dirty="0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DF6E56A8-FFC5-68B3-E416-F6BDB83F7E6C}"/>
                </a:ext>
              </a:extLst>
            </p:cNvPr>
            <p:cNvSpPr txBox="1"/>
            <p:nvPr/>
          </p:nvSpPr>
          <p:spPr>
            <a:xfrm rot="2507515">
              <a:off x="2059636" y="1830627"/>
              <a:ext cx="802136" cy="5292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anose="05050102010706020507" pitchFamily="18" charset="2"/>
                </a:rPr>
                <a:t>m, p</a:t>
              </a:r>
              <a:endParaRPr lang="ja-JP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043D8C14-C4BD-01F6-4650-C7705FEC6369}"/>
                </a:ext>
              </a:extLst>
            </p:cNvPr>
            <p:cNvSpPr txBox="1"/>
            <p:nvPr/>
          </p:nvSpPr>
          <p:spPr>
            <a:xfrm rot="2632741">
              <a:off x="4250112" y="5009600"/>
              <a:ext cx="742412" cy="441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CS0</a:t>
              </a:r>
              <a:endParaRPr lang="ja-JP" altLang="en-US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5B2C5315-0E7D-A61B-7DAE-C4757BD48FC3}"/>
                </a:ext>
              </a:extLst>
            </p:cNvPr>
            <p:cNvSpPr txBox="1"/>
            <p:nvPr/>
          </p:nvSpPr>
          <p:spPr>
            <a:xfrm rot="2632741">
              <a:off x="3561957" y="4451575"/>
              <a:ext cx="742412" cy="441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CS1</a:t>
              </a:r>
              <a:endParaRPr lang="ja-JP" altLang="en-US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64891677-D21F-FD1C-AE30-28009F8AD2C5}"/>
                </a:ext>
              </a:extLst>
            </p:cNvPr>
            <p:cNvSpPr txBox="1"/>
            <p:nvPr/>
          </p:nvSpPr>
          <p:spPr>
            <a:xfrm rot="2632741">
              <a:off x="2419940" y="3404897"/>
              <a:ext cx="804433" cy="441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MS1</a:t>
              </a:r>
              <a:endParaRPr lang="ja-JP" altLang="en-US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906D1863-A90F-9C7A-248D-EE5770A5904F}"/>
                </a:ext>
              </a:extLst>
            </p:cNvPr>
            <p:cNvSpPr txBox="1"/>
            <p:nvPr/>
          </p:nvSpPr>
          <p:spPr>
            <a:xfrm rot="2632741">
              <a:off x="1502301" y="2612701"/>
              <a:ext cx="804433" cy="441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MS2</a:t>
              </a:r>
              <a:endParaRPr lang="ja-JP" altLang="en-US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C709AD04-CD52-8366-B9AE-0B3A2720BBF8}"/>
                </a:ext>
              </a:extLst>
            </p:cNvPr>
            <p:cNvSpPr txBox="1"/>
            <p:nvPr/>
          </p:nvSpPr>
          <p:spPr>
            <a:xfrm rot="2632741">
              <a:off x="1292131" y="1785729"/>
              <a:ext cx="728630" cy="441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TS1</a:t>
              </a:r>
              <a:endParaRPr lang="ja-JP" altLang="en-US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54FBB0F7-D298-BE28-2419-E6E537C12567}"/>
                </a:ext>
              </a:extLst>
            </p:cNvPr>
            <p:cNvCxnSpPr>
              <a:cxnSpLocks/>
              <a:stCxn id="32" idx="1"/>
            </p:cNvCxnSpPr>
            <p:nvPr/>
          </p:nvCxnSpPr>
          <p:spPr>
            <a:xfrm flipH="1">
              <a:off x="5477178" y="2454785"/>
              <a:ext cx="453511" cy="106141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タイトル 3">
            <a:extLst>
              <a:ext uri="{FF2B5EF4-FFF2-40B4-BE49-F238E27FC236}">
                <a16:creationId xmlns:a16="http://schemas.microsoft.com/office/drawing/2014/main" id="{E9C95CF4-D14A-B07A-8A11-60B07AEB7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COMET Pion Capture Solenoid</a:t>
            </a:r>
            <a:endParaRPr lang="ja-JP" altLang="en-US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B93A79BD-876B-4082-47EF-1CDD57FF853C}"/>
              </a:ext>
            </a:extLst>
          </p:cNvPr>
          <p:cNvCxnSpPr>
            <a:cxnSpLocks/>
          </p:cNvCxnSpPr>
          <p:nvPr/>
        </p:nvCxnSpPr>
        <p:spPr>
          <a:xfrm flipV="1">
            <a:off x="7220751" y="4850728"/>
            <a:ext cx="799741" cy="588842"/>
          </a:xfrm>
          <a:prstGeom prst="straightConnector1">
            <a:avLst/>
          </a:prstGeom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731E06A-DDA3-7512-4491-88AA5B2C062C}"/>
              </a:ext>
            </a:extLst>
          </p:cNvPr>
          <p:cNvSpPr txBox="1"/>
          <p:nvPr/>
        </p:nvSpPr>
        <p:spPr>
          <a:xfrm rot="19541926">
            <a:off x="7374145" y="4823815"/>
            <a:ext cx="5982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rgbClr val="FFFF00"/>
                </a:solidFill>
                <a:latin typeface="Symbol" panose="05050102010706020507" pitchFamily="18" charset="2"/>
              </a:rPr>
              <a:t>f1</a:t>
            </a:r>
            <a:r>
              <a:rPr lang="en-US" altLang="ja-JP" sz="1200" dirty="0">
                <a:solidFill>
                  <a:srgbClr val="FFFF00"/>
                </a:solidFill>
              </a:rPr>
              <a:t>.3m</a:t>
            </a:r>
            <a:endParaRPr lang="ja-JP" altLang="en-US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843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2329</Words>
  <Application>Microsoft Macintosh PowerPoint</Application>
  <PresentationFormat>ワイド画面</PresentationFormat>
  <Paragraphs>550</Paragraphs>
  <Slides>35</Slides>
  <Notes>4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35</vt:i4>
      </vt:variant>
    </vt:vector>
  </HeadingPairs>
  <TitlesOfParts>
    <vt:vector size="49" baseType="lpstr">
      <vt:lpstr>Arial Unicode MS</vt:lpstr>
      <vt:lpstr>Hiragino Maru Gothic Pro W4</vt:lpstr>
      <vt:lpstr>Osaka</vt:lpstr>
      <vt:lpstr>游ゴシック</vt:lpstr>
      <vt:lpstr>游ゴシック</vt:lpstr>
      <vt:lpstr>游ゴシック Light</vt:lpstr>
      <vt:lpstr>Arial</vt:lpstr>
      <vt:lpstr>Calibri</vt:lpstr>
      <vt:lpstr>Century</vt:lpstr>
      <vt:lpstr>Symbol</vt:lpstr>
      <vt:lpstr>Times New Roman</vt:lpstr>
      <vt:lpstr>Wingdings</vt:lpstr>
      <vt:lpstr>Office テーマ</vt:lpstr>
      <vt:lpstr>数式</vt:lpstr>
      <vt:lpstr>Superconducting Magnets for J-PARC Physics Experiments</vt:lpstr>
      <vt:lpstr>Major Physics Projects at J-PARC with Superconducting Magnets</vt:lpstr>
      <vt:lpstr>Major Physics Projects at J-PARC with Superconducting Magnets</vt:lpstr>
      <vt:lpstr>Major Physics Projects at J-PARC with Superconducting Magnets</vt:lpstr>
      <vt:lpstr>The COMET  Experiment</vt:lpstr>
      <vt:lpstr>Requirements for COMET magnets</vt:lpstr>
      <vt:lpstr>Magnetic Field Design  (COMET phase-1)</vt:lpstr>
      <vt:lpstr>Superconducting Magnet System  for COMET Phase-1</vt:lpstr>
      <vt:lpstr>COMET Pion Capture Solenoid</vt:lpstr>
      <vt:lpstr>Coil Structure</vt:lpstr>
      <vt:lpstr>Coldmass Fabrication</vt:lpstr>
      <vt:lpstr>Radiation Environment for Pion Capture Solenoid</vt:lpstr>
      <vt:lpstr>Neutron Irradiation / Annealing Effect in Electrical Resistance of Stabilizer</vt:lpstr>
      <vt:lpstr>Coil Temperature during Beam Operation (phase-2)</vt:lpstr>
      <vt:lpstr>DSBS assembly</vt:lpstr>
      <vt:lpstr>Detector Solenoid</vt:lpstr>
      <vt:lpstr>Bridge Solenoid</vt:lpstr>
      <vt:lpstr>COMET SCM Summary</vt:lpstr>
      <vt:lpstr>Major Physics Projects at J-PARC with Superconducting Magnets</vt:lpstr>
      <vt:lpstr>Background</vt:lpstr>
      <vt:lpstr>PowerPoint プレゼンテーション</vt:lpstr>
      <vt:lpstr>J-PARC muon g-2/EDM experiment</vt:lpstr>
      <vt:lpstr>Muon storage magnet ~ SC solenoid</vt:lpstr>
      <vt:lpstr>Specifications</vt:lpstr>
      <vt:lpstr>Overall Design</vt:lpstr>
      <vt:lpstr>Main coil parameters</vt:lpstr>
      <vt:lpstr>Cryogenics</vt:lpstr>
      <vt:lpstr>Schedule (Mar. 2024)</vt:lpstr>
      <vt:lpstr>Major Physics Projects at J-PARC with Superconducting Magnets</vt:lpstr>
      <vt:lpstr>J-PARC MLF 2nd Target Station TS2</vt:lpstr>
      <vt:lpstr>Challenging issue 1: Conductor</vt:lpstr>
      <vt:lpstr>Design case study of conductor and magnet</vt:lpstr>
      <vt:lpstr>Jointing test on short samples</vt:lpstr>
      <vt:lpstr>MLF TS2 Summary</vt:lpstr>
      <vt:lpstr>One more thing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OGITSU Toru</dc:creator>
  <cp:lastModifiedBy>OGITSU Toru</cp:lastModifiedBy>
  <cp:revision>8</cp:revision>
  <dcterms:created xsi:type="dcterms:W3CDTF">2024-09-23T22:47:45Z</dcterms:created>
  <dcterms:modified xsi:type="dcterms:W3CDTF">2024-09-26T07:32:51Z</dcterms:modified>
</cp:coreProperties>
</file>