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 ContentType="image/tiff"/>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97" r:id="rId1"/>
    <p:sldMasterId id="2147483704" r:id="rId2"/>
  </p:sldMasterIdLst>
  <p:notesMasterIdLst>
    <p:notesMasterId r:id="rId34"/>
  </p:notesMasterIdLst>
  <p:sldIdLst>
    <p:sldId id="2147384647" r:id="rId3"/>
    <p:sldId id="2147384636" r:id="rId4"/>
    <p:sldId id="2147384771" r:id="rId5"/>
    <p:sldId id="2147384772" r:id="rId6"/>
    <p:sldId id="1639" r:id="rId7"/>
    <p:sldId id="2147384775" r:id="rId8"/>
    <p:sldId id="265" r:id="rId9"/>
    <p:sldId id="291" r:id="rId10"/>
    <p:sldId id="1577" r:id="rId11"/>
    <p:sldId id="1614" r:id="rId12"/>
    <p:sldId id="1698" r:id="rId13"/>
    <p:sldId id="1603" r:id="rId14"/>
    <p:sldId id="390" r:id="rId15"/>
    <p:sldId id="397" r:id="rId16"/>
    <p:sldId id="282" r:id="rId17"/>
    <p:sldId id="316" r:id="rId18"/>
    <p:sldId id="284" r:id="rId19"/>
    <p:sldId id="2147384651" r:id="rId20"/>
    <p:sldId id="281" r:id="rId21"/>
    <p:sldId id="1197" r:id="rId22"/>
    <p:sldId id="375" r:id="rId23"/>
    <p:sldId id="2147384655" r:id="rId24"/>
    <p:sldId id="2147384822" r:id="rId25"/>
    <p:sldId id="2147384665" r:id="rId26"/>
    <p:sldId id="2147384803" r:id="rId27"/>
    <p:sldId id="2147384609" r:id="rId28"/>
    <p:sldId id="2147384618" r:id="rId29"/>
    <p:sldId id="2147384620" r:id="rId30"/>
    <p:sldId id="259" r:id="rId31"/>
    <p:sldId id="2147384621" r:id="rId32"/>
    <p:sldId id="275"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582"/>
    <a:srgbClr val="0066A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69" autoAdjust="0"/>
    <p:restoredTop sz="80759" autoAdjust="0"/>
  </p:normalViewPr>
  <p:slideViewPr>
    <p:cSldViewPr snapToGrid="0">
      <p:cViewPr varScale="1">
        <p:scale>
          <a:sx n="72" d="100"/>
          <a:sy n="72" d="100"/>
        </p:scale>
        <p:origin x="1284" y="54"/>
      </p:cViewPr>
      <p:guideLst/>
    </p:cSldViewPr>
  </p:slideViewPr>
  <p:notesTextViewPr>
    <p:cViewPr>
      <p:scale>
        <a:sx n="1" d="1"/>
        <a:sy n="1" d="1"/>
      </p:scale>
      <p:origin x="0" y="0"/>
    </p:cViewPr>
  </p:notesTextViewPr>
  <p:sorterViewPr>
    <p:cViewPr>
      <p:scale>
        <a:sx n="30" d="100"/>
        <a:sy n="30" d="100"/>
      </p:scale>
      <p:origin x="0" y="0"/>
    </p:cViewPr>
  </p:sorterViewPr>
  <p:notesViewPr>
    <p:cSldViewPr snapToGrid="0">
      <p:cViewPr varScale="1">
        <p:scale>
          <a:sx n="89" d="100"/>
          <a:sy n="89" d="100"/>
        </p:scale>
        <p:origin x="3840" y="17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2C6368-1CEF-BE45-893B-C462895A5D05}" type="datetimeFigureOut">
              <a:rPr lang="en-US" smtClean="0"/>
              <a:t>5/29/2024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DCB757-1248-AB4E-8B54-2AF710E18414}" type="slidenum">
              <a:rPr lang="en-US" smtClean="0"/>
              <a:t>‹#›</a:t>
            </a:fld>
            <a:endParaRPr lang="en-US"/>
          </a:p>
        </p:txBody>
      </p:sp>
    </p:spTree>
    <p:extLst>
      <p:ext uri="{BB962C8B-B14F-4D97-AF65-F5344CB8AC3E}">
        <p14:creationId xmlns:p14="http://schemas.microsoft.com/office/powerpoint/2010/main" val="20133234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 name="Google Shape;5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981334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e4be084bfd_0_2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5" name="Google Shape;275;ge4be084bfd_0_20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p>
        </p:txBody>
      </p:sp>
      <p:sp>
        <p:nvSpPr>
          <p:cNvPr id="276" name="Google Shape;276;ge4be084bfd_0_20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377" rtl="0" eaLnBrk="1" fontAlgn="base" latinLnBrk="0" hangingPunct="1">
              <a:lnSpc>
                <a:spcPct val="100000"/>
              </a:lnSpc>
              <a:spcBef>
                <a:spcPts val="0"/>
              </a:spcBef>
              <a:spcAft>
                <a:spcPts val="0"/>
              </a:spcAft>
              <a:buClr>
                <a:prstClr val="black"/>
              </a:buClr>
              <a:buSzPts val="1400"/>
              <a:buFont typeface="Arial"/>
              <a:buNone/>
              <a:tabLst/>
              <a:defRPr/>
            </a:pPr>
            <a:fld id="{00000000-1234-1234-1234-123412341234}" type="slidenum">
              <a:rPr kumimoji="0" lang="en-US" sz="1200" b="0" i="0" u="none" strike="noStrike" kern="1200" cap="none" spc="0" normalizeH="0" baseline="0" noProof="0">
                <a:ln>
                  <a:noFill/>
                </a:ln>
                <a:solidFill>
                  <a:prstClr val="black"/>
                </a:solidFill>
                <a:effectLst/>
                <a:uLnTx/>
                <a:uFillTx/>
                <a:latin typeface="Calibri" panose="020F0502020204030204" pitchFamily="34" charset="0"/>
                <a:ea typeface="MS PGothic" panose="020B0600070205080204" pitchFamily="34" charset="-128"/>
                <a:cs typeface="+mn-cs"/>
              </a:rPr>
              <a:pPr marL="0" marR="0" lvl="0" indent="0" algn="r" defTabSz="914377" rtl="0" eaLnBrk="1" fontAlgn="base" latinLnBrk="0" hangingPunct="1">
                <a:lnSpc>
                  <a:spcPct val="100000"/>
                </a:lnSpc>
                <a:spcBef>
                  <a:spcPts val="0"/>
                </a:spcBef>
                <a:spcAft>
                  <a:spcPts val="0"/>
                </a:spcAft>
                <a:buClr>
                  <a:prstClr val="black"/>
                </a:buClr>
                <a:buSzPts val="1400"/>
                <a:buFont typeface="Arial"/>
                <a:buNone/>
                <a:tabLst/>
                <a:defRPr/>
              </a:pPr>
              <a:t>14</a:t>
            </a:fld>
            <a:endParaRPr kumimoji="0" sz="1200" b="0" i="0" u="none" strike="noStrike" kern="1200" cap="none" spc="0" normalizeH="0" baseline="0" noProof="0">
              <a:ln>
                <a:noFill/>
              </a:ln>
              <a:solidFill>
                <a:prstClr val="black"/>
              </a:solidFill>
              <a:effectLst/>
              <a:uLnTx/>
              <a:uFillTx/>
              <a:latin typeface="Calibri" panose="020F0502020204030204" pitchFamily="34" charset="0"/>
              <a:ea typeface="MS PGothic" panose="020B0600070205080204" pitchFamily="34" charset="-128"/>
              <a:cs typeface="+mn-cs"/>
            </a:endParaRPr>
          </a:p>
        </p:txBody>
      </p:sp>
    </p:spTree>
    <p:extLst>
      <p:ext uri="{BB962C8B-B14F-4D97-AF65-F5344CB8AC3E}">
        <p14:creationId xmlns:p14="http://schemas.microsoft.com/office/powerpoint/2010/main" val="10248939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4"/>
        <p:cNvGrpSpPr/>
        <p:nvPr/>
      </p:nvGrpSpPr>
      <p:grpSpPr>
        <a:xfrm>
          <a:off x="0" y="0"/>
          <a:ext cx="0" cy="0"/>
          <a:chOff x="0" y="0"/>
          <a:chExt cx="0" cy="0"/>
        </a:xfrm>
      </p:grpSpPr>
      <p:sp>
        <p:nvSpPr>
          <p:cNvPr id="515" name="Google Shape;515;g21f3c49936c_0_512:notes"/>
          <p:cNvSpPr>
            <a:spLocks noGrp="1" noRot="1" noChangeAspect="1"/>
          </p:cNvSpPr>
          <p:nvPr>
            <p:ph type="sldImg" idx="2"/>
          </p:nvPr>
        </p:nvSpPr>
        <p:spPr>
          <a:xfrm>
            <a:off x="638175" y="1112838"/>
            <a:ext cx="5345113" cy="30067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6" name="Google Shape;516;g21f3c49936c_0_512:notes"/>
          <p:cNvSpPr txBox="1">
            <a:spLocks noGrp="1"/>
          </p:cNvSpPr>
          <p:nvPr>
            <p:ph type="body" idx="1"/>
          </p:nvPr>
        </p:nvSpPr>
        <p:spPr>
          <a:xfrm>
            <a:off x="662194" y="4285960"/>
            <a:ext cx="5297700" cy="3506700"/>
          </a:xfrm>
          <a:prstGeom prst="rect">
            <a:avLst/>
          </a:prstGeom>
          <a:noFill/>
          <a:ln>
            <a:noFill/>
          </a:ln>
        </p:spPr>
        <p:txBody>
          <a:bodyPr spcFirstLastPara="1" wrap="square" lIns="88525" tIns="44250" rIns="88525" bIns="44250" anchor="t" anchorCtr="0">
            <a:noAutofit/>
          </a:bodyPr>
          <a:lstStyle/>
          <a:p>
            <a:pPr marL="165100" lvl="0" indent="-88900" algn="l" rtl="0">
              <a:lnSpc>
                <a:spcPct val="100000"/>
              </a:lnSpc>
              <a:spcBef>
                <a:spcPts val="0"/>
              </a:spcBef>
              <a:spcAft>
                <a:spcPts val="0"/>
              </a:spcAft>
              <a:buClr>
                <a:schemeClr val="dk1"/>
              </a:buClr>
              <a:buSzPts val="1200"/>
              <a:buFont typeface="Arial"/>
              <a:buNone/>
            </a:pPr>
            <a:r>
              <a:rPr lang="en-US" dirty="0"/>
              <a:t>The development of AI systems brings an IT opportunity.</a:t>
            </a:r>
          </a:p>
          <a:p>
            <a:pPr marL="165100" lvl="0" indent="-88900" algn="l" rtl="0">
              <a:lnSpc>
                <a:spcPct val="100000"/>
              </a:lnSpc>
              <a:spcBef>
                <a:spcPts val="0"/>
              </a:spcBef>
              <a:spcAft>
                <a:spcPts val="0"/>
              </a:spcAft>
              <a:buClr>
                <a:schemeClr val="dk1"/>
              </a:buClr>
              <a:buSzPts val="1200"/>
              <a:buFont typeface="Arial"/>
              <a:buNone/>
            </a:pPr>
            <a:r>
              <a:rPr lang="en-US" dirty="0"/>
              <a:t>From an economic View of earning almost 1 Trillion US dollars by 2028, and an</a:t>
            </a:r>
          </a:p>
          <a:p>
            <a:pPr marL="165100" lvl="0" indent="-88900" algn="l" rtl="0">
              <a:lnSpc>
                <a:spcPct val="100000"/>
              </a:lnSpc>
              <a:spcBef>
                <a:spcPts val="0"/>
              </a:spcBef>
              <a:spcAft>
                <a:spcPts val="0"/>
              </a:spcAft>
              <a:buClr>
                <a:schemeClr val="dk1"/>
              </a:buClr>
              <a:buSzPts val="1200"/>
              <a:buFont typeface="Arial"/>
              <a:buNone/>
            </a:pPr>
            <a:r>
              <a:rPr lang="en-US" dirty="0"/>
              <a:t>Optimistic View for a growing field of hundreds of AI use-cases to solve humanity’s problems. Imagine being able to generate efficient, sustainable energy, reverse climate change, diagnose and treat cancers, control epidemics, and solve the world’s food crisis!</a:t>
            </a:r>
          </a:p>
          <a:p>
            <a:pPr marL="165100" lvl="0" indent="-88900" algn="l" rtl="0">
              <a:lnSpc>
                <a:spcPct val="100000"/>
              </a:lnSpc>
              <a:spcBef>
                <a:spcPts val="0"/>
              </a:spcBef>
              <a:spcAft>
                <a:spcPts val="0"/>
              </a:spcAft>
              <a:buClr>
                <a:schemeClr val="dk1"/>
              </a:buClr>
              <a:buSzPts val="1200"/>
              <a:buFont typeface="Arial"/>
              <a:buNone/>
            </a:pPr>
            <a:r>
              <a:rPr lang="en-US" dirty="0"/>
              <a:t>AI’s ability is driven by the availability of data, embedded devices, connectivity, compute power, deep learning methods, and of course financial returns that are increasing all of the time through subsidies and demand.</a:t>
            </a:r>
          </a:p>
          <a:p>
            <a:pPr marL="165100" lvl="0" indent="-88900" algn="l" rtl="0">
              <a:lnSpc>
                <a:spcPct val="100000"/>
              </a:lnSpc>
              <a:spcBef>
                <a:spcPts val="0"/>
              </a:spcBef>
              <a:spcAft>
                <a:spcPts val="0"/>
              </a:spcAft>
              <a:buClr>
                <a:schemeClr val="dk1"/>
              </a:buClr>
              <a:buSzPts val="1200"/>
              <a:buFont typeface="Arial"/>
              <a:buNone/>
            </a:pPr>
            <a:endParaRPr dirty="0"/>
          </a:p>
        </p:txBody>
      </p:sp>
      <p:sp>
        <p:nvSpPr>
          <p:cNvPr id="517" name="Google Shape;517;g21f3c49936c_0_512:notes"/>
          <p:cNvSpPr txBox="1">
            <a:spLocks noGrp="1"/>
          </p:cNvSpPr>
          <p:nvPr>
            <p:ph type="sldNum" idx="12"/>
          </p:nvPr>
        </p:nvSpPr>
        <p:spPr>
          <a:xfrm>
            <a:off x="3750900" y="8459051"/>
            <a:ext cx="2869500" cy="446700"/>
          </a:xfrm>
          <a:prstGeom prst="rect">
            <a:avLst/>
          </a:prstGeom>
          <a:noFill/>
          <a:ln>
            <a:noFill/>
          </a:ln>
        </p:spPr>
        <p:txBody>
          <a:bodyPr spcFirstLastPara="1" wrap="square" lIns="88525" tIns="44250" rIns="88525" bIns="4425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15</a:t>
            </a:fld>
            <a:endParaRPr kumimoji="0"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171450" lvl="0" indent="-171450" algn="l" rtl="0">
              <a:spcBef>
                <a:spcPts val="0"/>
              </a:spcBef>
              <a:spcAft>
                <a:spcPts val="0"/>
              </a:spcAft>
              <a:buFont typeface="Arial" panose="020B0604020202020204" pitchFamily="34" charset="0"/>
              <a:buChar char="•"/>
            </a:pPr>
            <a:r>
              <a:rPr lang="en-US" dirty="0"/>
              <a:t>Basic intro of EAD and its value with a focus on the fact the work began in 2015. </a:t>
            </a:r>
          </a:p>
          <a:p>
            <a:pPr marL="171450" lvl="0" indent="-171450" algn="l" rtl="0">
              <a:spcBef>
                <a:spcPts val="0"/>
              </a:spcBef>
              <a:spcAft>
                <a:spcPts val="0"/>
              </a:spcAft>
              <a:buFont typeface="Arial" panose="020B0604020202020204" pitchFamily="34" charset="0"/>
              <a:buChar char="•"/>
            </a:pPr>
            <a:r>
              <a:rPr lang="en-US" dirty="0"/>
              <a:t>Governance in the form of applied ethics and design was always the focus; not philosophy for philosophy’s sake. </a:t>
            </a:r>
          </a:p>
          <a:p>
            <a:pPr marL="171450" lvl="0" indent="-171450" algn="l" rtl="0">
              <a:spcBef>
                <a:spcPts val="0"/>
              </a:spcBef>
              <a:spcAft>
                <a:spcPts val="0"/>
              </a:spcAft>
              <a:buFont typeface="Arial" panose="020B0604020202020204" pitchFamily="34" charset="0"/>
              <a:buChar char="•"/>
            </a:pPr>
            <a:r>
              <a:rPr lang="en-US" dirty="0"/>
              <a:t>Overall logic is teaching people to fish (use human-centric, values-driven design methodologies) versus just give them a fish (lists of AI Principles in isolation). </a:t>
            </a:r>
            <a:endParaRPr dirty="0"/>
          </a:p>
        </p:txBody>
      </p:sp>
      <p:sp>
        <p:nvSpPr>
          <p:cNvPr id="178" name="Google Shape;178;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dirty="0"/>
          </a:p>
        </p:txBody>
      </p:sp>
    </p:spTree>
    <p:extLst>
      <p:ext uri="{BB962C8B-B14F-4D97-AF65-F5344CB8AC3E}">
        <p14:creationId xmlns:p14="http://schemas.microsoft.com/office/powerpoint/2010/main" val="8190156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g21f3c49936c_0_6:notes"/>
          <p:cNvSpPr>
            <a:spLocks noGrp="1" noRot="1" noChangeAspect="1"/>
          </p:cNvSpPr>
          <p:nvPr>
            <p:ph type="sldImg" idx="2"/>
          </p:nvPr>
        </p:nvSpPr>
        <p:spPr>
          <a:xfrm>
            <a:off x="344488" y="668338"/>
            <a:ext cx="5934075" cy="3338512"/>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5" name="Google Shape;545;g21f3c49936c_0_6:notes"/>
          <p:cNvSpPr txBox="1">
            <a:spLocks noGrp="1"/>
          </p:cNvSpPr>
          <p:nvPr>
            <p:ph type="sldNum" idx="12"/>
          </p:nvPr>
        </p:nvSpPr>
        <p:spPr>
          <a:xfrm>
            <a:off x="0" y="0"/>
            <a:ext cx="2896800" cy="2922000"/>
          </a:xfrm>
          <a:prstGeom prst="rect">
            <a:avLst/>
          </a:prstGeom>
          <a:noFill/>
          <a:ln>
            <a:noFill/>
          </a:ln>
        </p:spPr>
        <p:txBody>
          <a:bodyPr spcFirstLastPara="1" wrap="square" lIns="88475" tIns="44225" rIns="88475" bIns="442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t>17</a:t>
            </a:fld>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546" name="Google Shape;546;g21f3c49936c_0_6:notes"/>
          <p:cNvSpPr txBox="1">
            <a:spLocks noGrp="1"/>
          </p:cNvSpPr>
          <p:nvPr>
            <p:ph type="body" idx="1"/>
          </p:nvPr>
        </p:nvSpPr>
        <p:spPr>
          <a:xfrm>
            <a:off x="662194" y="4230299"/>
            <a:ext cx="5297700" cy="4007700"/>
          </a:xfrm>
          <a:prstGeom prst="rect">
            <a:avLst/>
          </a:prstGeom>
          <a:noFill/>
          <a:ln>
            <a:noFill/>
          </a:ln>
        </p:spPr>
        <p:txBody>
          <a:bodyPr spcFirstLastPara="1" wrap="square" lIns="88475" tIns="88475" rIns="88475" bIns="88475" anchor="t" anchorCtr="0">
            <a:noAutofit/>
          </a:bodyPr>
          <a:lstStyle/>
          <a:p>
            <a:pPr marL="444500" lvl="0" indent="-228600" algn="l" rtl="0">
              <a:lnSpc>
                <a:spcPct val="100000"/>
              </a:lnSpc>
              <a:spcBef>
                <a:spcPts val="0"/>
              </a:spcBef>
              <a:spcAft>
                <a:spcPts val="0"/>
              </a:spcAft>
              <a:buSzPts val="1400"/>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2" name="Google Shape;352;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18</a:t>
            </a:fld>
            <a:endParaRPr/>
          </a:p>
        </p:txBody>
      </p:sp>
      <p:sp>
        <p:nvSpPr>
          <p:cNvPr id="3" name="Notes Placeholder 2">
            <a:extLst>
              <a:ext uri="{FF2B5EF4-FFF2-40B4-BE49-F238E27FC236}">
                <a16:creationId xmlns:a16="http://schemas.microsoft.com/office/drawing/2014/main" id="{CC1AE24E-9FA1-832C-8BD9-C1E78802EC88}"/>
              </a:ext>
            </a:extLst>
          </p:cNvPr>
          <p:cNvSpPr>
            <a:spLocks noGrp="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34261304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IEEE believes we have the responsibility to engage with engineers and technology professionals throughout their lives. As such, we have programs across their lifecycle. </a:t>
            </a:r>
          </a:p>
          <a:p>
            <a:endParaRPr lang="en-US" dirty="0"/>
          </a:p>
          <a:p>
            <a:r>
              <a:rPr lang="en-US" dirty="0"/>
              <a:t>In the Pre-University space, we have programs designed to inspire the next generation to consider engineering, especially students from under resourced areas across the globe. We do most of that through our “</a:t>
            </a:r>
            <a:r>
              <a:rPr lang="en-US" dirty="0" err="1"/>
              <a:t>TryEngineering</a:t>
            </a:r>
            <a:r>
              <a:rPr lang="en-US" dirty="0"/>
              <a:t>” Programs. The whole idea behind </a:t>
            </a:r>
            <a:r>
              <a:rPr lang="en-US" dirty="0" err="1"/>
              <a:t>TryEngineering</a:t>
            </a:r>
            <a:r>
              <a:rPr lang="en-US" dirty="0"/>
              <a:t>, when it was started almost 20 years ago, and today, is to focus on getting children to just “Try” Engineering at an early age. From our main website </a:t>
            </a:r>
            <a:r>
              <a:rPr lang="en-US" dirty="0" err="1"/>
              <a:t>TryEngineering</a:t>
            </a:r>
            <a:r>
              <a:rPr lang="en-US" dirty="0"/>
              <a:t> dot Org that has over 130 completely free lesson plans and other engagements for teachers, to our </a:t>
            </a:r>
            <a:r>
              <a:rPr lang="en-US" dirty="0" err="1"/>
              <a:t>TryEngineering</a:t>
            </a:r>
            <a:r>
              <a:rPr lang="en-US" dirty="0"/>
              <a:t> Together mentoring program for Title 1 school districts, and our High School Summer Institutes, our goal is to open engineering to more students each year though their teachers. We also have the IEEE REACH program designed to teach engineering and technology through Social Studies and History teachers. </a:t>
            </a:r>
          </a:p>
          <a:p>
            <a:endParaRPr lang="en-US" dirty="0"/>
          </a:p>
          <a:p>
            <a:r>
              <a:rPr lang="en-US" dirty="0"/>
              <a:t>At the University level, many of you know we are the largest participating society in ABET activities, and coordinate volunteers to review over 800 engineering and engineering technology programs. And you all also know, and many of you are past inductees of IEEE Eta Kappa Nu which celebrated a decade since is merger with IEEE recently. Our EPICS in IEEE Program has resulted in over $1M in grants to student service learning We also recently launched the IEEE Teaching Excellence Hub designed to be a resource for university teachers and administrators who came to IEEE looking for resources during the Pandemic. This program is in it’s infancy and could use more content to increase its strength as a resource. So if you think you or anyone in your university would be interested, please let me know. </a:t>
            </a:r>
          </a:p>
          <a:p>
            <a:endParaRPr lang="en-US" dirty="0"/>
          </a:p>
          <a:p>
            <a:r>
              <a:rPr lang="en-US" dirty="0"/>
              <a:t>Finally, for those who have completed their Undergraduate or Graduate Education, we have a lot of continuing education resources. Of course our journals and magazines are a key resource, but we also have the IEEE Learning Network, </a:t>
            </a:r>
            <a:r>
              <a:rPr lang="en-US" dirty="0" err="1"/>
              <a:t>IEEEtv</a:t>
            </a:r>
            <a:r>
              <a:rPr lang="en-US" dirty="0"/>
              <a:t>, and many of our technical societies have abundant resources centers full of educational content. </a:t>
            </a:r>
          </a:p>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20</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262016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F362D4-5DD5-1441-A093-8EF5773AF7C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713869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FF362D4-5DD5-1441-A093-8EF5773AF7CF}" type="slidenum">
              <a:rPr lang="en-US" smtClean="0"/>
              <a:t>22</a:t>
            </a:fld>
            <a:endParaRPr lang="en-US"/>
          </a:p>
        </p:txBody>
      </p:sp>
    </p:spTree>
    <p:extLst>
      <p:ext uri="{BB962C8B-B14F-4D97-AF65-F5344CB8AC3E}">
        <p14:creationId xmlns:p14="http://schemas.microsoft.com/office/powerpoint/2010/main" val="25015232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
        <p:cNvGrpSpPr/>
        <p:nvPr/>
      </p:nvGrpSpPr>
      <p:grpSpPr>
        <a:xfrm>
          <a:off x="0" y="0"/>
          <a:ext cx="0" cy="0"/>
          <a:chOff x="0" y="0"/>
          <a:chExt cx="0" cy="0"/>
        </a:xfrm>
      </p:grpSpPr>
      <p:sp>
        <p:nvSpPr>
          <p:cNvPr id="454" name="Google Shape;454;g2a70c85d9dc_5_2:notes"/>
          <p:cNvSpPr>
            <a:spLocks noGrp="1" noRot="1" noChangeAspect="1"/>
          </p:cNvSpPr>
          <p:nvPr>
            <p:ph type="sldImg" idx="2"/>
          </p:nvPr>
        </p:nvSpPr>
        <p:spPr>
          <a:xfrm>
            <a:off x="733425" y="1154113"/>
            <a:ext cx="5543550" cy="311785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55" name="Google Shape;455;g2a70c85d9dc_5_2:notes"/>
          <p:cNvSpPr txBox="1">
            <a:spLocks noGrp="1"/>
          </p:cNvSpPr>
          <p:nvPr>
            <p:ph type="body" idx="1"/>
          </p:nvPr>
        </p:nvSpPr>
        <p:spPr>
          <a:xfrm>
            <a:off x="701040" y="4444861"/>
            <a:ext cx="5608200" cy="3636900"/>
          </a:xfrm>
          <a:prstGeom prst="rect">
            <a:avLst/>
          </a:prstGeom>
          <a:noFill/>
          <a:ln>
            <a:noFill/>
          </a:ln>
        </p:spPr>
        <p:txBody>
          <a:bodyPr spcFirstLastPara="1" wrap="square" lIns="93075" tIns="46525" rIns="93075" bIns="46525" anchor="t" anchorCtr="0">
            <a:noAutofit/>
          </a:bodyPr>
          <a:lstStyle/>
          <a:p>
            <a:pPr marL="0" lvl="0" indent="0" algn="l" rtl="0">
              <a:spcBef>
                <a:spcPts val="0"/>
              </a:spcBef>
              <a:spcAft>
                <a:spcPts val="0"/>
              </a:spcAft>
              <a:buNone/>
            </a:pPr>
            <a:endParaRPr>
              <a:latin typeface="Arial"/>
              <a:ea typeface="Arial"/>
              <a:cs typeface="Arial"/>
              <a:sym typeface="Arial"/>
            </a:endParaRPr>
          </a:p>
        </p:txBody>
      </p:sp>
      <p:sp>
        <p:nvSpPr>
          <p:cNvPr id="456" name="Google Shape;456;g2a70c85d9dc_5_2:notes"/>
          <p:cNvSpPr txBox="1">
            <a:spLocks noGrp="1"/>
          </p:cNvSpPr>
          <p:nvPr>
            <p:ph type="sldNum" idx="12"/>
          </p:nvPr>
        </p:nvSpPr>
        <p:spPr>
          <a:xfrm>
            <a:off x="3970938" y="8772668"/>
            <a:ext cx="3037800" cy="463200"/>
          </a:xfrm>
          <a:prstGeom prst="rect">
            <a:avLst/>
          </a:prstGeom>
          <a:noFill/>
          <a:ln>
            <a:noFill/>
          </a:ln>
        </p:spPr>
        <p:txBody>
          <a:bodyPr spcFirstLastPara="1" wrap="square" lIns="93075" tIns="46525" rIns="93075" bIns="46525" anchor="b" anchorCtr="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300" b="0" i="0" u="none" strike="noStrike" kern="1200" cap="none" spc="0" normalizeH="0" baseline="0" noProof="0">
                <a:ln>
                  <a:noFill/>
                </a:ln>
                <a:solidFill>
                  <a:prstClr val="black"/>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sz="1300" b="0" i="0" u="none" strike="noStrike" kern="1200" cap="none" spc="0" normalizeH="0" baseline="0" noProof="0">
              <a:ln>
                <a:noFill/>
              </a:ln>
              <a:solidFill>
                <a:prstClr val="black"/>
              </a:solidFill>
              <a:effectLst/>
              <a:uLnTx/>
              <a:uFillTx/>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IEEE information is more than just electrical engineering and computer science, IEEE wants to look at the big picture and solve global problems.</a:t>
            </a:r>
          </a:p>
          <a:p>
            <a:endParaRPr lang="en-US" dirty="0"/>
          </a:p>
          <a:p>
            <a:r>
              <a:rPr lang="en-US" dirty="0"/>
              <a:t>What does that mean?</a:t>
            </a:r>
          </a:p>
          <a:p>
            <a:r>
              <a:rPr lang="en-US" dirty="0"/>
              <a:t>It means that IEEE:</a:t>
            </a:r>
          </a:p>
          <a:p>
            <a:r>
              <a:rPr lang="en-US" dirty="0"/>
              <a:t>Expands and enables diverse communities to help individuals from around the world to share, collaborate, network, debate, and engage with one another.</a:t>
            </a:r>
          </a:p>
          <a:p>
            <a:r>
              <a:rPr lang="en-US" dirty="0"/>
              <a:t>Provides technically vital forums for the discussion, development, and dissemination of authoritative knowledge related to traditional, emerging and disruptive technologies. </a:t>
            </a:r>
          </a:p>
          <a:p>
            <a:r>
              <a:rPr lang="en-US" dirty="0"/>
              <a:t>Leads humanitarian efforts around the world to use technology to solve the world’s most challenging problems.</a:t>
            </a:r>
          </a:p>
          <a:p>
            <a:r>
              <a:rPr lang="en-US" dirty="0"/>
              <a:t>Leverages IEEE’s technology-related insight to provide governments, NGOs and other organizations, and the public with innovative and practical recommendations to address public policy issues.  </a:t>
            </a:r>
          </a:p>
          <a:p>
            <a:r>
              <a:rPr lang="en-US" dirty="0"/>
              <a:t>Develops business solutions that are vital to both companies and their employees.</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081FCD-148B-4CDB-8F5B-59FF26FA70E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426875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5" name="Notes Placeholder 4">
            <a:extLst>
              <a:ext uri="{FF2B5EF4-FFF2-40B4-BE49-F238E27FC236}">
                <a16:creationId xmlns:a16="http://schemas.microsoft.com/office/drawing/2014/main" id="{6BDEA508-38F6-C698-7321-752E25D0E9AB}"/>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284801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FF362D4-5DD5-1441-A093-8EF5773AF7CF}" type="slidenum">
              <a:rPr lang="en-US" smtClean="0"/>
              <a:t>25</a:t>
            </a:fld>
            <a:endParaRPr lang="en-US"/>
          </a:p>
        </p:txBody>
      </p:sp>
    </p:spTree>
    <p:extLst>
      <p:ext uri="{BB962C8B-B14F-4D97-AF65-F5344CB8AC3E}">
        <p14:creationId xmlns:p14="http://schemas.microsoft.com/office/powerpoint/2010/main" val="30985248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Questions about semiconductor activities can be directed to TAB Reps (Bill Tonti/Denise Manning) or Jennifer Fong in EA.</a:t>
            </a:r>
          </a:p>
        </p:txBody>
      </p:sp>
      <p:sp>
        <p:nvSpPr>
          <p:cNvPr id="4" name="Slide Number Placeholder 3"/>
          <p:cNvSpPr>
            <a:spLocks noGrp="1"/>
          </p:cNvSpPr>
          <p:nvPr>
            <p:ph type="sldNum" sz="quarter" idx="5"/>
          </p:nvPr>
        </p:nvSpPr>
        <p:spPr/>
        <p:txBody>
          <a:bodyPr/>
          <a:lstStyle/>
          <a:p>
            <a:fld id="{405EB1BF-5BD5-409D-BE62-E659B45DA5E0}" type="slidenum">
              <a:rPr lang="en-US" smtClean="0"/>
              <a:t>29</a:t>
            </a:fld>
            <a:endParaRPr lang="en-US"/>
          </a:p>
        </p:txBody>
      </p:sp>
    </p:spTree>
    <p:extLst>
      <p:ext uri="{BB962C8B-B14F-4D97-AF65-F5344CB8AC3E}">
        <p14:creationId xmlns:p14="http://schemas.microsoft.com/office/powerpoint/2010/main" val="28890560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F362D4-5DD5-1441-A093-8EF5773AF7C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967177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F362D4-5DD5-1441-A093-8EF5773AF7C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Notes Placeholder 5">
            <a:extLst>
              <a:ext uri="{FF2B5EF4-FFF2-40B4-BE49-F238E27FC236}">
                <a16:creationId xmlns:a16="http://schemas.microsoft.com/office/drawing/2014/main" id="{8A100179-75E1-43D4-A519-3658F15A4F2B}"/>
              </a:ext>
            </a:extLst>
          </p:cNvPr>
          <p:cNvSpPr>
            <a:spLocks noGrp="1"/>
          </p:cNvSpPr>
          <p:nvPr>
            <p:ph type="body" sz="quarter" idx="3"/>
          </p:nvPr>
        </p:nvSpPr>
        <p:spPr/>
        <p:txBody>
          <a:bodyPr/>
          <a:lstStyle/>
          <a:p>
            <a:endParaRPr lang="en-US" dirty="0"/>
          </a:p>
        </p:txBody>
      </p:sp>
    </p:spTree>
    <p:extLst>
      <p:ext uri="{BB962C8B-B14F-4D97-AF65-F5344CB8AC3E}">
        <p14:creationId xmlns:p14="http://schemas.microsoft.com/office/powerpoint/2010/main" val="411130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F362D4-5DD5-1441-A093-8EF5773AF7C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330189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p4:notes"/>
          <p:cNvSpPr txBox="1">
            <a:spLocks noGrp="1"/>
          </p:cNvSpPr>
          <p:nvPr>
            <p:ph type="body" idx="1"/>
          </p:nvPr>
        </p:nvSpPr>
        <p:spPr>
          <a:xfrm>
            <a:off x="716619" y="4548457"/>
            <a:ext cx="5732949" cy="3721466"/>
          </a:xfrm>
          <a:prstGeom prst="rect">
            <a:avLst/>
          </a:prstGeom>
          <a:noFill/>
          <a:ln>
            <a:noFill/>
          </a:ln>
        </p:spPr>
        <p:txBody>
          <a:bodyPr spcFirstLastPara="1" wrap="square" lIns="94945" tIns="47460" rIns="94945" bIns="47460" anchor="t" anchorCtr="0">
            <a:noAutofit/>
          </a:bodyPr>
          <a:lstStyle/>
          <a:p>
            <a:pPr>
              <a:buSzPts val="1400"/>
            </a:pPr>
            <a:endParaRPr dirty="0"/>
          </a:p>
        </p:txBody>
      </p:sp>
      <p:sp>
        <p:nvSpPr>
          <p:cNvPr id="615" name="Google Shape;615;p4:notes"/>
          <p:cNvSpPr>
            <a:spLocks noGrp="1" noRot="1" noChangeAspect="1"/>
          </p:cNvSpPr>
          <p:nvPr>
            <p:ph type="sldImg" idx="2"/>
          </p:nvPr>
        </p:nvSpPr>
        <p:spPr>
          <a:xfrm>
            <a:off x="747713" y="1181100"/>
            <a:ext cx="5670550" cy="31892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687044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793763-CB42-46CA-BC71-9F41348FD40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Arial"/>
                <a:sym typeface="Arial"/>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Arial"/>
              <a:sym typeface="Arial"/>
            </a:endParaRPr>
          </a:p>
        </p:txBody>
      </p:sp>
    </p:spTree>
    <p:extLst>
      <p:ext uri="{BB962C8B-B14F-4D97-AF65-F5344CB8AC3E}">
        <p14:creationId xmlns:p14="http://schemas.microsoft.com/office/powerpoint/2010/main" val="29671467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annual Journal Citation Results (JCR) study by Clarivate examines the influence and impact of scholarly research and offers a systematic, objective means to evaluate the world's leading journals. By compiling articles' cited references, the JCR helps to measure research influence and impact, and shows the relationship between citing and cited journals.</a:t>
            </a:r>
          </a:p>
          <a:p>
            <a:endParaRPr lang="en-US" dirty="0"/>
          </a:p>
          <a:p>
            <a:r>
              <a:rPr lang="en-US" dirty="0"/>
              <a:t>The rankings demonstrate the important role of IEEE publications in publishing important new discoveries in IEEE fields of interest and disseminating that critical new information to the global community of millions of IEEE Xplore users.</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793763-CB42-46CA-BC71-9F41348FD40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Arial"/>
                <a:sym typeface="Arial"/>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Arial"/>
              <a:sym typeface="Arial"/>
            </a:endParaRPr>
          </a:p>
        </p:txBody>
      </p:sp>
    </p:spTree>
    <p:extLst>
      <p:ext uri="{BB962C8B-B14F-4D97-AF65-F5344CB8AC3E}">
        <p14:creationId xmlns:p14="http://schemas.microsoft.com/office/powerpoint/2010/main" val="10093645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57C8169-CA7E-C748-8713-1D896D78E99A}" type="slidenum">
              <a:rPr lang="en-US" smtClean="0"/>
              <a:t>12</a:t>
            </a:fld>
            <a:endParaRPr lang="en-US" dirty="0"/>
          </a:p>
        </p:txBody>
      </p:sp>
    </p:spTree>
    <p:extLst>
      <p:ext uri="{BB962C8B-B14F-4D97-AF65-F5344CB8AC3E}">
        <p14:creationId xmlns:p14="http://schemas.microsoft.com/office/powerpoint/2010/main" val="37452641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e4be084bfd_0_2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5" name="Google Shape;275;ge4be084bfd_0_20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p>
        </p:txBody>
      </p:sp>
      <p:sp>
        <p:nvSpPr>
          <p:cNvPr id="276" name="Google Shape;276;ge4be084bfd_0_20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377" rtl="0" eaLnBrk="1" fontAlgn="base" latinLnBrk="0" hangingPunct="1">
              <a:lnSpc>
                <a:spcPct val="100000"/>
              </a:lnSpc>
              <a:spcBef>
                <a:spcPts val="0"/>
              </a:spcBef>
              <a:spcAft>
                <a:spcPts val="0"/>
              </a:spcAft>
              <a:buClr>
                <a:prstClr val="black"/>
              </a:buClr>
              <a:buSzPts val="1400"/>
              <a:buFont typeface="Arial"/>
              <a:buNone/>
              <a:tabLst/>
              <a:defRPr/>
            </a:pPr>
            <a:fld id="{00000000-1234-1234-1234-123412341234}" type="slidenum">
              <a:rPr kumimoji="0" lang="en-US" sz="1200" b="0" i="0" u="none" strike="noStrike" kern="1200" cap="none" spc="0" normalizeH="0" baseline="0" noProof="0">
                <a:ln>
                  <a:noFill/>
                </a:ln>
                <a:solidFill>
                  <a:prstClr val="black"/>
                </a:solidFill>
                <a:effectLst/>
                <a:uLnTx/>
                <a:uFillTx/>
                <a:latin typeface="Calibri" panose="020F0502020204030204" pitchFamily="34" charset="0"/>
                <a:ea typeface="MS PGothic" panose="020B0600070205080204" pitchFamily="34" charset="-128"/>
                <a:cs typeface="+mn-cs"/>
              </a:rPr>
              <a:pPr marL="0" marR="0" lvl="0" indent="0" algn="r" defTabSz="914377" rtl="0" eaLnBrk="1" fontAlgn="base" latinLnBrk="0" hangingPunct="1">
                <a:lnSpc>
                  <a:spcPct val="100000"/>
                </a:lnSpc>
                <a:spcBef>
                  <a:spcPts val="0"/>
                </a:spcBef>
                <a:spcAft>
                  <a:spcPts val="0"/>
                </a:spcAft>
                <a:buClr>
                  <a:prstClr val="black"/>
                </a:buClr>
                <a:buSzPts val="1400"/>
                <a:buFont typeface="Arial"/>
                <a:buNone/>
                <a:tabLst/>
                <a:defRPr/>
              </a:pPr>
              <a:t>13</a:t>
            </a:fld>
            <a:endParaRPr kumimoji="0" sz="1200" b="0" i="0" u="none" strike="noStrike" kern="1200" cap="none" spc="0" normalizeH="0" baseline="0" noProof="0">
              <a:ln>
                <a:noFill/>
              </a:ln>
              <a:solidFill>
                <a:prstClr val="black"/>
              </a:solidFill>
              <a:effectLst/>
              <a:uLnTx/>
              <a:uFillTx/>
              <a:latin typeface="Calibri" panose="020F0502020204030204" pitchFamily="34" charset="0"/>
              <a:ea typeface="MS PGothic" panose="020B0600070205080204" pitchFamily="34" charset="-128"/>
              <a:cs typeface="+mn-cs"/>
            </a:endParaRPr>
          </a:p>
        </p:txBody>
      </p:sp>
    </p:spTree>
    <p:extLst>
      <p:ext uri="{BB962C8B-B14F-4D97-AF65-F5344CB8AC3E}">
        <p14:creationId xmlns:p14="http://schemas.microsoft.com/office/powerpoint/2010/main" val="326864370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gif"/><Relationship Id="rId7" Type="http://schemas.openxmlformats.org/officeDocument/2006/relationships/image" Target="../media/image6.jp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png"/><Relationship Id="rId9" Type="http://schemas.openxmlformats.org/officeDocument/2006/relationships/image" Target="../media/image8.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gif"/><Relationship Id="rId7" Type="http://schemas.openxmlformats.org/officeDocument/2006/relationships/image" Target="../media/image6.jpg"/><Relationship Id="rId2" Type="http://schemas.openxmlformats.org/officeDocument/2006/relationships/image" Target="../media/image1.jpg"/><Relationship Id="rId1" Type="http://schemas.openxmlformats.org/officeDocument/2006/relationships/slideMaster" Target="../slideMasters/slideMaster2.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png"/><Relationship Id="rId9" Type="http://schemas.openxmlformats.org/officeDocument/2006/relationships/image" Target="../media/image8.jp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Title Slide Opt 1 - Fixed">
    <p:spTree>
      <p:nvGrpSpPr>
        <p:cNvPr id="1" name=""/>
        <p:cNvGrpSpPr/>
        <p:nvPr/>
      </p:nvGrpSpPr>
      <p:grpSpPr>
        <a:xfrm>
          <a:off x="0" y="0"/>
          <a:ext cx="0" cy="0"/>
          <a:chOff x="0" y="0"/>
          <a:chExt cx="0" cy="0"/>
        </a:xfrm>
      </p:grpSpPr>
      <p:pic>
        <p:nvPicPr>
          <p:cNvPr id="6" name="Picture 5" descr="A picture containing mosquito net&#10;&#10;Description automatically generated">
            <a:extLst>
              <a:ext uri="{FF2B5EF4-FFF2-40B4-BE49-F238E27FC236}">
                <a16:creationId xmlns:a16="http://schemas.microsoft.com/office/drawing/2014/main" id="{15ACAD08-3DF1-8D4B-8F16-8392B077850D}"/>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18" name="Picture 17">
            <a:extLst>
              <a:ext uri="{FF2B5EF4-FFF2-40B4-BE49-F238E27FC236}">
                <a16:creationId xmlns:a16="http://schemas.microsoft.com/office/drawing/2014/main" id="{ABB27FAD-29ED-EF4B-B0C9-838213B7261E}"/>
              </a:ext>
            </a:extLst>
          </p:cNvPr>
          <p:cNvPicPr>
            <a:picLocks noChangeAspect="1"/>
          </p:cNvPicPr>
          <p:nvPr userDrawn="1"/>
        </p:nvPicPr>
        <p:blipFill>
          <a:blip r:embed="rId3"/>
          <a:stretch>
            <a:fillRect/>
          </a:stretch>
        </p:blipFill>
        <p:spPr>
          <a:xfrm flipH="1" flipV="1">
            <a:off x="-24382" y="5583492"/>
            <a:ext cx="12216383" cy="1275747"/>
          </a:xfrm>
          <a:prstGeom prst="rect">
            <a:avLst/>
          </a:prstGeom>
        </p:spPr>
      </p:pic>
      <p:sp>
        <p:nvSpPr>
          <p:cNvPr id="2" name="Title 1"/>
          <p:cNvSpPr>
            <a:spLocks noGrp="1"/>
          </p:cNvSpPr>
          <p:nvPr>
            <p:ph type="ctrTitle" hasCustomPrompt="1"/>
          </p:nvPr>
        </p:nvSpPr>
        <p:spPr>
          <a:xfrm>
            <a:off x="712967" y="3614214"/>
            <a:ext cx="10363200" cy="697311"/>
          </a:xfrm>
        </p:spPr>
        <p:txBody>
          <a:bodyPr anchor="b">
            <a:normAutofit/>
          </a:bodyPr>
          <a:lstStyle>
            <a:lvl1pPr algn="l">
              <a:defRPr sz="4400" i="0">
                <a:solidFill>
                  <a:srgbClr val="004578"/>
                </a:solidFill>
              </a:defRPr>
            </a:lvl1pPr>
          </a:lstStyle>
          <a:p>
            <a:r>
              <a:rPr lang="en-US" dirty="0"/>
              <a:t>Presentation Title</a:t>
            </a:r>
          </a:p>
        </p:txBody>
      </p:sp>
      <p:sp>
        <p:nvSpPr>
          <p:cNvPr id="3" name="Subtitle 2"/>
          <p:cNvSpPr>
            <a:spLocks noGrp="1"/>
          </p:cNvSpPr>
          <p:nvPr>
            <p:ph type="subTitle" idx="1" hasCustomPrompt="1"/>
          </p:nvPr>
        </p:nvSpPr>
        <p:spPr>
          <a:xfrm>
            <a:off x="712967" y="4403600"/>
            <a:ext cx="10363200" cy="1275747"/>
          </a:xfrm>
        </p:spPr>
        <p:txBody>
          <a:bodyPr>
            <a:normAutofit/>
          </a:bodyPr>
          <a:lstStyle>
            <a:lvl1pPr marL="0" indent="0" algn="l">
              <a:buNone/>
              <a:defRPr sz="2800" b="1" i="1">
                <a:solidFill>
                  <a:schemeClr val="tx1">
                    <a:lumMod val="50000"/>
                    <a:lumOff val="50000"/>
                  </a:schemeClr>
                </a:solidFill>
                <a:latin typeface="Calibri" charset="0"/>
                <a:ea typeface="Calibri" charset="0"/>
                <a:cs typeface="Calibri"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Subhead</a:t>
            </a:r>
          </a:p>
        </p:txBody>
      </p:sp>
      <p:pic>
        <p:nvPicPr>
          <p:cNvPr id="16" name="Picture 15"/>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420418" y="5302549"/>
            <a:ext cx="1628452" cy="908904"/>
          </a:xfrm>
          <a:prstGeom prst="rect">
            <a:avLst/>
          </a:prstGeom>
        </p:spPr>
      </p:pic>
      <p:sp>
        <p:nvSpPr>
          <p:cNvPr id="4" name="TextBox 3">
            <a:extLst>
              <a:ext uri="{FF2B5EF4-FFF2-40B4-BE49-F238E27FC236}">
                <a16:creationId xmlns:a16="http://schemas.microsoft.com/office/drawing/2014/main" id="{78C300B2-530C-FA4A-A0D1-243431B9E26B}"/>
              </a:ext>
            </a:extLst>
          </p:cNvPr>
          <p:cNvSpPr txBox="1"/>
          <p:nvPr userDrawn="1"/>
        </p:nvSpPr>
        <p:spPr>
          <a:xfrm>
            <a:off x="899919" y="5992476"/>
            <a:ext cx="820481" cy="318100"/>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467" b="1" i="0" u="none" strike="noStrike" kern="1200" cap="none" spc="0" normalizeH="0" baseline="0" noProof="0" dirty="0" err="1">
                <a:ln>
                  <a:noFill/>
                </a:ln>
                <a:solidFill>
                  <a:srgbClr val="0066A1"/>
                </a:solidFill>
                <a:effectLst/>
                <a:uLnTx/>
                <a:uFillTx/>
                <a:latin typeface="Calibri" panose="020F0502020204030204" pitchFamily="34" charset="0"/>
                <a:ea typeface="+mn-ea"/>
                <a:cs typeface="Calibri" panose="020F0502020204030204" pitchFamily="34" charset="0"/>
                <a:sym typeface="Arial"/>
              </a:rPr>
              <a:t>ieee.org</a:t>
            </a:r>
            <a:endParaRPr kumimoji="0" lang="en-US" sz="1467" b="1" i="0" u="none" strike="noStrike" kern="1200" cap="none" spc="0" normalizeH="0" baseline="0" noProof="0" dirty="0">
              <a:ln>
                <a:noFill/>
              </a:ln>
              <a:solidFill>
                <a:srgbClr val="0066A1"/>
              </a:solidFill>
              <a:effectLst/>
              <a:uLnTx/>
              <a:uFillTx/>
              <a:latin typeface="Calibri" panose="020F0502020204030204" pitchFamily="34" charset="0"/>
              <a:ea typeface="+mn-ea"/>
              <a:cs typeface="Calibri" panose="020F0502020204030204" pitchFamily="34" charset="0"/>
              <a:sym typeface="Arial"/>
            </a:endParaRPr>
          </a:p>
        </p:txBody>
      </p:sp>
      <p:pic>
        <p:nvPicPr>
          <p:cNvPr id="7" name="Picture 6" descr="A picture containing rainy&#10;&#10;Description automatically generated">
            <a:extLst>
              <a:ext uri="{FF2B5EF4-FFF2-40B4-BE49-F238E27FC236}">
                <a16:creationId xmlns:a16="http://schemas.microsoft.com/office/drawing/2014/main" id="{8376FC6B-E16F-A44E-9F67-D5CDE368C53F}"/>
              </a:ext>
            </a:extLst>
          </p:cNvPr>
          <p:cNvPicPr>
            <a:picLocks noChangeAspect="1"/>
          </p:cNvPicPr>
          <p:nvPr userDrawn="1"/>
        </p:nvPicPr>
        <p:blipFill>
          <a:blip r:embed="rId5"/>
          <a:stretch>
            <a:fillRect/>
          </a:stretch>
        </p:blipFill>
        <p:spPr>
          <a:xfrm>
            <a:off x="0" y="870069"/>
            <a:ext cx="2438400" cy="2438400"/>
          </a:xfrm>
          <a:prstGeom prst="rect">
            <a:avLst/>
          </a:prstGeom>
        </p:spPr>
      </p:pic>
      <p:pic>
        <p:nvPicPr>
          <p:cNvPr id="9" name="Picture 8" descr="A picture containing outdoor, nature, night sky&#10;&#10;Description automatically generated">
            <a:extLst>
              <a:ext uri="{FF2B5EF4-FFF2-40B4-BE49-F238E27FC236}">
                <a16:creationId xmlns:a16="http://schemas.microsoft.com/office/drawing/2014/main" id="{EE28BB75-1A7F-8B49-80C6-F0C7B7144EC4}"/>
              </a:ext>
            </a:extLst>
          </p:cNvPr>
          <p:cNvPicPr>
            <a:picLocks noChangeAspect="1"/>
          </p:cNvPicPr>
          <p:nvPr userDrawn="1"/>
        </p:nvPicPr>
        <p:blipFill>
          <a:blip r:embed="rId6"/>
          <a:stretch>
            <a:fillRect/>
          </a:stretch>
        </p:blipFill>
        <p:spPr>
          <a:xfrm>
            <a:off x="2439416" y="870069"/>
            <a:ext cx="2438400" cy="2438400"/>
          </a:xfrm>
          <a:prstGeom prst="rect">
            <a:avLst/>
          </a:prstGeom>
        </p:spPr>
      </p:pic>
      <p:pic>
        <p:nvPicPr>
          <p:cNvPr id="14" name="Picture 13" descr="A picture containing engine&#10;&#10;Description automatically generated">
            <a:extLst>
              <a:ext uri="{FF2B5EF4-FFF2-40B4-BE49-F238E27FC236}">
                <a16:creationId xmlns:a16="http://schemas.microsoft.com/office/drawing/2014/main" id="{E5526475-5D19-EF49-98B5-8D61CFC10AFA}"/>
              </a:ext>
            </a:extLst>
          </p:cNvPr>
          <p:cNvPicPr>
            <a:picLocks noChangeAspect="1"/>
          </p:cNvPicPr>
          <p:nvPr userDrawn="1"/>
        </p:nvPicPr>
        <p:blipFill>
          <a:blip r:embed="rId7"/>
          <a:stretch>
            <a:fillRect/>
          </a:stretch>
        </p:blipFill>
        <p:spPr>
          <a:xfrm>
            <a:off x="4878833" y="870069"/>
            <a:ext cx="2438400" cy="2438400"/>
          </a:xfrm>
          <a:prstGeom prst="rect">
            <a:avLst/>
          </a:prstGeom>
        </p:spPr>
      </p:pic>
      <p:pic>
        <p:nvPicPr>
          <p:cNvPr id="17" name="Picture 16" descr="A picture containing person, cosmetic, close&#10;&#10;Description automatically generated">
            <a:extLst>
              <a:ext uri="{FF2B5EF4-FFF2-40B4-BE49-F238E27FC236}">
                <a16:creationId xmlns:a16="http://schemas.microsoft.com/office/drawing/2014/main" id="{C3D9DAAD-4C15-3B44-8C3B-90137487275F}"/>
              </a:ext>
            </a:extLst>
          </p:cNvPr>
          <p:cNvPicPr>
            <a:picLocks noChangeAspect="1"/>
          </p:cNvPicPr>
          <p:nvPr userDrawn="1"/>
        </p:nvPicPr>
        <p:blipFill>
          <a:blip r:embed="rId8"/>
          <a:stretch>
            <a:fillRect/>
          </a:stretch>
        </p:blipFill>
        <p:spPr>
          <a:xfrm>
            <a:off x="7318251" y="870069"/>
            <a:ext cx="2438400" cy="2438400"/>
          </a:xfrm>
          <a:prstGeom prst="rect">
            <a:avLst/>
          </a:prstGeom>
        </p:spPr>
      </p:pic>
      <p:pic>
        <p:nvPicPr>
          <p:cNvPr id="19" name="Picture 18" descr="A picture containing invertebrate, light, hydrozoan&#10;&#10;Description automatically generated">
            <a:extLst>
              <a:ext uri="{FF2B5EF4-FFF2-40B4-BE49-F238E27FC236}">
                <a16:creationId xmlns:a16="http://schemas.microsoft.com/office/drawing/2014/main" id="{3DE67BA1-BD90-4440-BF77-E7A0ABBF9315}"/>
              </a:ext>
            </a:extLst>
          </p:cNvPr>
          <p:cNvPicPr>
            <a:picLocks noChangeAspect="1"/>
          </p:cNvPicPr>
          <p:nvPr userDrawn="1"/>
        </p:nvPicPr>
        <p:blipFill>
          <a:blip r:embed="rId9"/>
          <a:stretch>
            <a:fillRect/>
          </a:stretch>
        </p:blipFill>
        <p:spPr>
          <a:xfrm>
            <a:off x="9757667" y="870069"/>
            <a:ext cx="2438400" cy="2438400"/>
          </a:xfrm>
          <a:prstGeom prst="rect">
            <a:avLst/>
          </a:prstGeom>
        </p:spPr>
      </p:pic>
      <p:pic>
        <p:nvPicPr>
          <p:cNvPr id="15" name="Picture 14">
            <a:extLst>
              <a:ext uri="{FF2B5EF4-FFF2-40B4-BE49-F238E27FC236}">
                <a16:creationId xmlns:a16="http://schemas.microsoft.com/office/drawing/2014/main" id="{FA8DBA7A-9F14-DE46-A6F5-1D7857FE6D7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903" y="-9912"/>
            <a:ext cx="12216384" cy="683603"/>
          </a:xfrm>
          <a:prstGeom prst="rect">
            <a:avLst/>
          </a:prstGeom>
        </p:spPr>
      </p:pic>
      <p:sp>
        <p:nvSpPr>
          <p:cNvPr id="5" name="TextBox 4">
            <a:extLst>
              <a:ext uri="{FF2B5EF4-FFF2-40B4-BE49-F238E27FC236}">
                <a16:creationId xmlns:a16="http://schemas.microsoft.com/office/drawing/2014/main" id="{115E14E4-A73B-48EA-AA8A-9E3505C60516}"/>
              </a:ext>
            </a:extLst>
          </p:cNvPr>
          <p:cNvSpPr txBox="1"/>
          <p:nvPr userDrawn="1"/>
        </p:nvSpPr>
        <p:spPr>
          <a:xfrm>
            <a:off x="0" y="6547104"/>
            <a:ext cx="12192000" cy="318100"/>
          </a:xfrm>
          <a:prstGeom prst="rect">
            <a:avLst/>
          </a:prstGeom>
          <a:noFill/>
        </p:spPr>
        <p:txBody>
          <a:bodyPr wrap="square" rtlCol="0">
            <a:sp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sz="1467" b="0" i="1" u="none" strike="noStrike" kern="1200" cap="none" spc="0" normalizeH="0" baseline="0" noProof="0" dirty="0">
                <a:ln>
                  <a:noFill/>
                </a:ln>
                <a:solidFill>
                  <a:prstClr val="white"/>
                </a:solidFill>
                <a:effectLst/>
                <a:uLnTx/>
                <a:uFillTx/>
                <a:latin typeface="Calibri" panose="020F0502020204030204"/>
                <a:ea typeface="+mn-ea"/>
                <a:cs typeface="Arial"/>
                <a:sym typeface="Arial"/>
              </a:rPr>
              <a:t>The professional home for the engineering and technology community worldwide</a:t>
            </a:r>
          </a:p>
        </p:txBody>
      </p:sp>
      <p:sp>
        <p:nvSpPr>
          <p:cNvPr id="20" name="TextBox 19">
            <a:extLst>
              <a:ext uri="{FF2B5EF4-FFF2-40B4-BE49-F238E27FC236}">
                <a16:creationId xmlns:a16="http://schemas.microsoft.com/office/drawing/2014/main" id="{F8916A63-C0CE-4B89-A4D1-89016BEA90AE}"/>
              </a:ext>
            </a:extLst>
          </p:cNvPr>
          <p:cNvSpPr txBox="1"/>
          <p:nvPr userDrawn="1"/>
        </p:nvSpPr>
        <p:spPr>
          <a:xfrm>
            <a:off x="0" y="6596390"/>
            <a:ext cx="1382233" cy="261610"/>
          </a:xfrm>
          <a:prstGeom prst="rect">
            <a:avLst/>
          </a:prstGeom>
          <a:ln>
            <a:noFill/>
          </a:ln>
        </p:spPr>
        <p:txBody>
          <a:bodyPr wrap="square" rtlCol="0" anchor="b">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Calibri" panose="020F0502020204030204"/>
                <a:ea typeface="+mn-ea"/>
                <a:cs typeface="Arial"/>
                <a:sym typeface="Arial"/>
              </a:rPr>
              <a:t>IEEE PROPRIETARY</a:t>
            </a:r>
            <a:endPar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Arial"/>
              <a:sym typeface="Arial"/>
            </a:endParaRPr>
          </a:p>
        </p:txBody>
      </p:sp>
    </p:spTree>
    <p:extLst>
      <p:ext uri="{BB962C8B-B14F-4D97-AF65-F5344CB8AC3E}">
        <p14:creationId xmlns:p14="http://schemas.microsoft.com/office/powerpoint/2010/main" val="351249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10"/>
          </p:nvPr>
        </p:nvSpPr>
        <p:spPr/>
        <p:txBody>
          <a:bodyPr/>
          <a:lstStyle/>
          <a:p>
            <a:pPr defTabSz="914377">
              <a:defRPr/>
            </a:pPr>
            <a:fld id="{3DD97BEB-BAEF-0344-9D5C-EC73E478698A}" type="slidenum">
              <a:rPr lang="en-US" smtClean="0">
                <a:cs typeface="Arial"/>
                <a:sym typeface="Arial"/>
              </a:rPr>
              <a:pPr defTabSz="914377">
                <a:defRPr/>
              </a:pPr>
              <a:t>‹#›</a:t>
            </a:fld>
            <a:endParaRPr lang="en-US">
              <a:cs typeface="Arial"/>
              <a:sym typeface="Arial"/>
            </a:endParaRPr>
          </a:p>
        </p:txBody>
      </p:sp>
    </p:spTree>
    <p:extLst>
      <p:ext uri="{BB962C8B-B14F-4D97-AF65-F5344CB8AC3E}">
        <p14:creationId xmlns:p14="http://schemas.microsoft.com/office/powerpoint/2010/main" val="995699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_Title Only Blank">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chor="ctr"/>
          <a:lstStyle>
            <a:lvl1pPr>
              <a:defRPr sz="4000"/>
            </a:lvl1pPr>
          </a:lstStyle>
          <a:p>
            <a:r>
              <a:rPr lang="en-US" dirty="0"/>
              <a:t>Topic</a:t>
            </a:r>
          </a:p>
        </p:txBody>
      </p:sp>
      <p:sp>
        <p:nvSpPr>
          <p:cNvPr id="10" name="Text Placeholder 9"/>
          <p:cNvSpPr>
            <a:spLocks noGrp="1"/>
          </p:cNvSpPr>
          <p:nvPr>
            <p:ph type="body" sz="quarter" idx="13"/>
          </p:nvPr>
        </p:nvSpPr>
        <p:spPr>
          <a:xfrm>
            <a:off x="487680" y="1825628"/>
            <a:ext cx="10515600" cy="394335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11"/>
          <p:cNvSpPr>
            <a:spLocks noGrp="1"/>
          </p:cNvSpPr>
          <p:nvPr>
            <p:ph type="sldNum" sz="quarter" idx="14"/>
          </p:nvPr>
        </p:nvSpPr>
        <p:spPr/>
        <p:txBody>
          <a:bodyPr/>
          <a:lstStyle/>
          <a:p>
            <a:pPr defTabSz="914354"/>
            <a:fld id="{3DD97BEB-BAEF-0344-9D5C-EC73E478698A}" type="slidenum">
              <a:rPr lang="en-US" smtClean="0"/>
              <a:pPr defTabSz="914354"/>
              <a:t>‹#›</a:t>
            </a:fld>
            <a:endParaRPr lang="en-US"/>
          </a:p>
        </p:txBody>
      </p:sp>
      <p:sp>
        <p:nvSpPr>
          <p:cNvPr id="4" name="Text Placeholder 3"/>
          <p:cNvSpPr>
            <a:spLocks noGrp="1"/>
          </p:cNvSpPr>
          <p:nvPr>
            <p:ph type="body" sz="quarter" idx="15" hasCustomPrompt="1"/>
          </p:nvPr>
        </p:nvSpPr>
        <p:spPr>
          <a:xfrm>
            <a:off x="487680" y="1164253"/>
            <a:ext cx="10515600" cy="356843"/>
          </a:xfrm>
        </p:spPr>
        <p:txBody>
          <a:bodyPr anchor="ctr">
            <a:noAutofit/>
          </a:bodyPr>
          <a:lstStyle>
            <a:lvl1pPr marL="0" indent="0">
              <a:buNone/>
              <a:defRPr sz="3200" b="1" i="1">
                <a:solidFill>
                  <a:schemeClr val="tx1">
                    <a:lumMod val="50000"/>
                    <a:lumOff val="50000"/>
                  </a:schemeClr>
                </a:solidFill>
              </a:defRPr>
            </a:lvl1pPr>
          </a:lstStyle>
          <a:p>
            <a:pPr lvl="0"/>
            <a:r>
              <a:rPr lang="en-US" dirty="0"/>
              <a:t>Subhead</a:t>
            </a:r>
          </a:p>
        </p:txBody>
      </p:sp>
    </p:spTree>
    <p:extLst>
      <p:ext uri="{BB962C8B-B14F-4D97-AF65-F5344CB8AC3E}">
        <p14:creationId xmlns:p14="http://schemas.microsoft.com/office/powerpoint/2010/main" val="3706402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5"/>
        <p:cNvGrpSpPr/>
        <p:nvPr/>
      </p:nvGrpSpPr>
      <p:grpSpPr>
        <a:xfrm>
          <a:off x="0" y="0"/>
          <a:ext cx="0" cy="0"/>
          <a:chOff x="0" y="0"/>
          <a:chExt cx="0" cy="0"/>
        </a:xfrm>
      </p:grpSpPr>
      <p:sp>
        <p:nvSpPr>
          <p:cNvPr id="16" name="Google Shape;16;p1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8"/>
          <p:cNvSpPr txBox="1">
            <a:spLocks noGrp="1"/>
          </p:cNvSpPr>
          <p:nvPr>
            <p:ph type="subTitle" idx="1"/>
          </p:nvPr>
        </p:nvSpPr>
        <p:spPr>
          <a:xfrm>
            <a:off x="1524000" y="3602037"/>
            <a:ext cx="9144000" cy="1655763"/>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8"/>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8"/>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8"/>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7642860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7" name="Google Shape;17;p3"/>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189" lvl="0" indent="-342891" algn="l">
              <a:lnSpc>
                <a:spcPct val="115000"/>
              </a:lnSpc>
              <a:spcBef>
                <a:spcPts val="0"/>
              </a:spcBef>
              <a:spcAft>
                <a:spcPts val="0"/>
              </a:spcAft>
              <a:buSzPts val="1800"/>
              <a:buChar char="●"/>
              <a:defRPr/>
            </a:lvl1pPr>
            <a:lvl2pPr marL="914377" lvl="1" indent="-317492" algn="l">
              <a:lnSpc>
                <a:spcPct val="115000"/>
              </a:lnSpc>
              <a:spcBef>
                <a:spcPts val="1600"/>
              </a:spcBef>
              <a:spcAft>
                <a:spcPts val="0"/>
              </a:spcAft>
              <a:buSzPts val="1400"/>
              <a:buChar char="○"/>
              <a:defRPr/>
            </a:lvl2pPr>
            <a:lvl3pPr marL="1371566" lvl="2" indent="-317492" algn="l">
              <a:lnSpc>
                <a:spcPct val="115000"/>
              </a:lnSpc>
              <a:spcBef>
                <a:spcPts val="1600"/>
              </a:spcBef>
              <a:spcAft>
                <a:spcPts val="0"/>
              </a:spcAft>
              <a:buSzPts val="1400"/>
              <a:buChar char="■"/>
              <a:defRPr/>
            </a:lvl3pPr>
            <a:lvl4pPr marL="1828754" lvl="3" indent="-317492" algn="l">
              <a:lnSpc>
                <a:spcPct val="115000"/>
              </a:lnSpc>
              <a:spcBef>
                <a:spcPts val="1600"/>
              </a:spcBef>
              <a:spcAft>
                <a:spcPts val="0"/>
              </a:spcAft>
              <a:buSzPts val="1400"/>
              <a:buChar char="●"/>
              <a:defRPr/>
            </a:lvl4pPr>
            <a:lvl5pPr marL="2285943" lvl="4" indent="-317492" algn="l">
              <a:lnSpc>
                <a:spcPct val="115000"/>
              </a:lnSpc>
              <a:spcBef>
                <a:spcPts val="1600"/>
              </a:spcBef>
              <a:spcAft>
                <a:spcPts val="0"/>
              </a:spcAft>
              <a:buSzPts val="1400"/>
              <a:buChar char="○"/>
              <a:defRPr/>
            </a:lvl5pPr>
            <a:lvl6pPr marL="2743131" lvl="5" indent="-317492" algn="l">
              <a:lnSpc>
                <a:spcPct val="115000"/>
              </a:lnSpc>
              <a:spcBef>
                <a:spcPts val="1600"/>
              </a:spcBef>
              <a:spcAft>
                <a:spcPts val="0"/>
              </a:spcAft>
              <a:buSzPts val="1400"/>
              <a:buChar char="■"/>
              <a:defRPr/>
            </a:lvl6pPr>
            <a:lvl7pPr marL="3200320" lvl="6" indent="-317492" algn="l">
              <a:lnSpc>
                <a:spcPct val="115000"/>
              </a:lnSpc>
              <a:spcBef>
                <a:spcPts val="1600"/>
              </a:spcBef>
              <a:spcAft>
                <a:spcPts val="0"/>
              </a:spcAft>
              <a:buSzPts val="1400"/>
              <a:buChar char="●"/>
              <a:defRPr/>
            </a:lvl7pPr>
            <a:lvl8pPr marL="3657509" lvl="7" indent="-317492" algn="l">
              <a:lnSpc>
                <a:spcPct val="115000"/>
              </a:lnSpc>
              <a:spcBef>
                <a:spcPts val="1600"/>
              </a:spcBef>
              <a:spcAft>
                <a:spcPts val="0"/>
              </a:spcAft>
              <a:buSzPts val="1400"/>
              <a:buChar char="○"/>
              <a:defRPr/>
            </a:lvl8pPr>
            <a:lvl9pPr marL="4114697" lvl="8" indent="-317492" algn="l">
              <a:lnSpc>
                <a:spcPct val="115000"/>
              </a:lnSpc>
              <a:spcBef>
                <a:spcPts val="1600"/>
              </a:spcBef>
              <a:spcAft>
                <a:spcPts val="1600"/>
              </a:spcAft>
              <a:buSzPts val="1400"/>
              <a:buChar char="■"/>
              <a:defRPr/>
            </a:lvl9pPr>
          </a:lstStyle>
          <a:p>
            <a:endParaRPr/>
          </a:p>
        </p:txBody>
      </p:sp>
      <p:sp>
        <p:nvSpPr>
          <p:cNvPr id="18" name="Google Shape;18;p3"/>
          <p:cNvSpPr txBox="1">
            <a:spLocks noGrp="1"/>
          </p:cNvSpPr>
          <p:nvPr>
            <p:ph type="sldNum" idx="12"/>
          </p:nvPr>
        </p:nvSpPr>
        <p:spPr>
          <a:xfrm>
            <a:off x="11296612" y="6217623"/>
            <a:ext cx="7316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476251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Divider Title Slide Opt 1">
    <p:spTree>
      <p:nvGrpSpPr>
        <p:cNvPr id="1" name=""/>
        <p:cNvGrpSpPr/>
        <p:nvPr/>
      </p:nvGrpSpPr>
      <p:grpSpPr>
        <a:xfrm>
          <a:off x="0" y="0"/>
          <a:ext cx="0" cy="0"/>
          <a:chOff x="0" y="0"/>
          <a:chExt cx="0" cy="0"/>
        </a:xfrm>
      </p:grpSpPr>
      <p:pic>
        <p:nvPicPr>
          <p:cNvPr id="11" name="Picture 10" descr="A picture containing mosquito net&#10;&#10;Description automatically generated">
            <a:extLst>
              <a:ext uri="{FF2B5EF4-FFF2-40B4-BE49-F238E27FC236}">
                <a16:creationId xmlns:a16="http://schemas.microsoft.com/office/drawing/2014/main" id="{43EDCCB0-C394-524E-BEC5-97BAF4C53CD1}"/>
              </a:ext>
            </a:extLst>
          </p:cNvPr>
          <p:cNvPicPr>
            <a:picLocks noChangeAspect="1"/>
          </p:cNvPicPr>
          <p:nvPr userDrawn="1"/>
        </p:nvPicPr>
        <p:blipFill>
          <a:blip r:embed="rId2"/>
          <a:stretch>
            <a:fillRect/>
          </a:stretch>
        </p:blipFill>
        <p:spPr>
          <a:xfrm>
            <a:off x="-9903" y="-1960"/>
            <a:ext cx="12216384" cy="6858000"/>
          </a:xfrm>
          <a:prstGeom prst="rect">
            <a:avLst/>
          </a:prstGeom>
        </p:spPr>
      </p:pic>
      <p:pic>
        <p:nvPicPr>
          <p:cNvPr id="20" name="Picture 19">
            <a:extLst>
              <a:ext uri="{FF2B5EF4-FFF2-40B4-BE49-F238E27FC236}">
                <a16:creationId xmlns:a16="http://schemas.microsoft.com/office/drawing/2014/main" id="{B7798B12-F1D0-47BE-8E69-3FA94907F063}"/>
              </a:ext>
            </a:extLst>
          </p:cNvPr>
          <p:cNvPicPr>
            <a:picLocks noChangeAspect="1"/>
          </p:cNvPicPr>
          <p:nvPr userDrawn="1"/>
        </p:nvPicPr>
        <p:blipFill>
          <a:blip r:embed="rId3"/>
          <a:stretch>
            <a:fillRect/>
          </a:stretch>
        </p:blipFill>
        <p:spPr>
          <a:xfrm flipH="1" flipV="1">
            <a:off x="-24382" y="5583492"/>
            <a:ext cx="12216383" cy="1275747"/>
          </a:xfrm>
          <a:prstGeom prst="rect">
            <a:avLst/>
          </a:prstGeom>
        </p:spPr>
      </p:pic>
      <p:sp>
        <p:nvSpPr>
          <p:cNvPr id="2" name="Title 1"/>
          <p:cNvSpPr>
            <a:spLocks noGrp="1"/>
          </p:cNvSpPr>
          <p:nvPr>
            <p:ph type="title" hasCustomPrompt="1"/>
          </p:nvPr>
        </p:nvSpPr>
        <p:spPr>
          <a:xfrm>
            <a:off x="831851" y="3262831"/>
            <a:ext cx="10515600" cy="827759"/>
          </a:xfrm>
        </p:spPr>
        <p:txBody>
          <a:bodyPr anchor="b">
            <a:normAutofit/>
          </a:bodyPr>
          <a:lstStyle>
            <a:lvl1pPr>
              <a:defRPr sz="4400" i="0">
                <a:solidFill>
                  <a:srgbClr val="00355C"/>
                </a:solidFill>
              </a:defRPr>
            </a:lvl1pPr>
          </a:lstStyle>
          <a:p>
            <a:r>
              <a:rPr lang="en-US" dirty="0"/>
              <a:t>Divider Title</a:t>
            </a:r>
          </a:p>
        </p:txBody>
      </p:sp>
      <p:sp>
        <p:nvSpPr>
          <p:cNvPr id="3" name="Text Placeholder 2"/>
          <p:cNvSpPr>
            <a:spLocks noGrp="1"/>
          </p:cNvSpPr>
          <p:nvPr>
            <p:ph type="body" idx="1" hasCustomPrompt="1"/>
          </p:nvPr>
        </p:nvSpPr>
        <p:spPr>
          <a:xfrm>
            <a:off x="831851" y="4117577"/>
            <a:ext cx="10515600" cy="672451"/>
          </a:xfrm>
        </p:spPr>
        <p:txBody>
          <a:bodyPr>
            <a:normAutofit/>
          </a:bodyPr>
          <a:lstStyle>
            <a:lvl1pPr marL="0" indent="0">
              <a:buNone/>
              <a:defRPr sz="2800" b="1" i="1">
                <a:solidFill>
                  <a:schemeClr val="tx1">
                    <a:lumMod val="50000"/>
                    <a:lumOff val="50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Subhead</a:t>
            </a:r>
          </a:p>
        </p:txBody>
      </p:sp>
      <p:sp>
        <p:nvSpPr>
          <p:cNvPr id="10" name="TextBox 9">
            <a:extLst>
              <a:ext uri="{FF2B5EF4-FFF2-40B4-BE49-F238E27FC236}">
                <a16:creationId xmlns:a16="http://schemas.microsoft.com/office/drawing/2014/main" id="{D3B26FE1-5A22-FF48-98B1-348F27A5BCD3}"/>
              </a:ext>
            </a:extLst>
          </p:cNvPr>
          <p:cNvSpPr txBox="1"/>
          <p:nvPr userDrawn="1"/>
        </p:nvSpPr>
        <p:spPr>
          <a:xfrm>
            <a:off x="902209" y="5998464"/>
            <a:ext cx="820481" cy="318100"/>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1467" b="1" i="0" u="none" strike="noStrike" kern="1200" cap="none" spc="0" normalizeH="0" baseline="0" noProof="0" dirty="0" err="1">
                <a:ln>
                  <a:noFill/>
                </a:ln>
                <a:solidFill>
                  <a:srgbClr val="0066A1"/>
                </a:solidFill>
                <a:effectLst/>
                <a:uLnTx/>
                <a:uFillTx/>
                <a:latin typeface="Calibri" panose="020F0502020204030204" pitchFamily="34" charset="0"/>
                <a:ea typeface="+mn-ea"/>
                <a:cs typeface="Calibri" panose="020F0502020204030204" pitchFamily="34" charset="0"/>
                <a:sym typeface="Arial"/>
              </a:rPr>
              <a:t>ieee.org</a:t>
            </a:r>
            <a:endParaRPr kumimoji="0" lang="en-US" sz="1467" b="1" i="0" u="none" strike="noStrike" kern="1200" cap="none" spc="0" normalizeH="0" baseline="0" noProof="0" dirty="0">
              <a:ln>
                <a:noFill/>
              </a:ln>
              <a:solidFill>
                <a:srgbClr val="0066A1"/>
              </a:solidFill>
              <a:effectLst/>
              <a:uLnTx/>
              <a:uFillTx/>
              <a:latin typeface="Calibri" panose="020F0502020204030204" pitchFamily="34" charset="0"/>
              <a:ea typeface="+mn-ea"/>
              <a:cs typeface="Calibri" panose="020F0502020204030204" pitchFamily="34" charset="0"/>
              <a:sym typeface="Arial"/>
            </a:endParaRPr>
          </a:p>
        </p:txBody>
      </p:sp>
      <p:pic>
        <p:nvPicPr>
          <p:cNvPr id="13" name="Picture 12">
            <a:extLst>
              <a:ext uri="{FF2B5EF4-FFF2-40B4-BE49-F238E27FC236}">
                <a16:creationId xmlns:a16="http://schemas.microsoft.com/office/drawing/2014/main" id="{8F7E74B4-38D2-3042-A5D0-5535F01C7C4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903" y="-9912"/>
            <a:ext cx="12216384" cy="683603"/>
          </a:xfrm>
          <a:prstGeom prst="rect">
            <a:avLst/>
          </a:prstGeom>
        </p:spPr>
      </p:pic>
      <p:sp>
        <p:nvSpPr>
          <p:cNvPr id="21" name="TextBox 20">
            <a:extLst>
              <a:ext uri="{FF2B5EF4-FFF2-40B4-BE49-F238E27FC236}">
                <a16:creationId xmlns:a16="http://schemas.microsoft.com/office/drawing/2014/main" id="{CE4C521B-BC2F-469D-8058-B826652DD3DD}"/>
              </a:ext>
            </a:extLst>
          </p:cNvPr>
          <p:cNvSpPr txBox="1"/>
          <p:nvPr userDrawn="1"/>
        </p:nvSpPr>
        <p:spPr>
          <a:xfrm>
            <a:off x="0" y="6547104"/>
            <a:ext cx="12192000" cy="318100"/>
          </a:xfrm>
          <a:prstGeom prst="rect">
            <a:avLst/>
          </a:prstGeom>
          <a:noFill/>
        </p:spPr>
        <p:txBody>
          <a:bodyPr wrap="square" rtlCol="0">
            <a:sp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sz="1467" b="0" i="1" u="none" strike="noStrike" kern="1200" cap="none" spc="0" normalizeH="0" baseline="0" noProof="0" dirty="0">
                <a:ln>
                  <a:noFill/>
                </a:ln>
                <a:solidFill>
                  <a:prstClr val="white"/>
                </a:solidFill>
                <a:effectLst/>
                <a:uLnTx/>
                <a:uFillTx/>
                <a:latin typeface="Calibri" panose="020F0502020204030204"/>
                <a:ea typeface="+mn-ea"/>
                <a:cs typeface="Arial"/>
                <a:sym typeface="Arial"/>
              </a:rPr>
              <a:t>The professional home for the engineering and technology community worldwide</a:t>
            </a:r>
          </a:p>
        </p:txBody>
      </p:sp>
      <p:sp>
        <p:nvSpPr>
          <p:cNvPr id="9" name="TextBox 8">
            <a:extLst>
              <a:ext uri="{FF2B5EF4-FFF2-40B4-BE49-F238E27FC236}">
                <a16:creationId xmlns:a16="http://schemas.microsoft.com/office/drawing/2014/main" id="{8282F89F-987D-4AF7-ACF3-AC761A39EA87}"/>
              </a:ext>
            </a:extLst>
          </p:cNvPr>
          <p:cNvSpPr txBox="1"/>
          <p:nvPr userDrawn="1"/>
        </p:nvSpPr>
        <p:spPr>
          <a:xfrm>
            <a:off x="0" y="6596390"/>
            <a:ext cx="1382233" cy="261610"/>
          </a:xfrm>
          <a:prstGeom prst="rect">
            <a:avLst/>
          </a:prstGeom>
          <a:ln>
            <a:noFill/>
          </a:ln>
        </p:spPr>
        <p:txBody>
          <a:bodyPr wrap="square" rtlCol="0" anchor="b">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Calibri" panose="020F0502020204030204"/>
                <a:ea typeface="+mn-ea"/>
                <a:cs typeface="Arial"/>
                <a:sym typeface="Arial"/>
              </a:rPr>
              <a:t>IEEE PROPRIETARY</a:t>
            </a:r>
            <a:endPar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Arial"/>
              <a:sym typeface="Arial"/>
            </a:endParaRPr>
          </a:p>
        </p:txBody>
      </p:sp>
    </p:spTree>
    <p:extLst>
      <p:ext uri="{BB962C8B-B14F-4D97-AF65-F5344CB8AC3E}">
        <p14:creationId xmlns:p14="http://schemas.microsoft.com/office/powerpoint/2010/main" val="1056894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Blank">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Topic</a:t>
            </a:r>
          </a:p>
        </p:txBody>
      </p:sp>
      <p:sp>
        <p:nvSpPr>
          <p:cNvPr id="10" name="Text Placeholder 9"/>
          <p:cNvSpPr>
            <a:spLocks noGrp="1"/>
          </p:cNvSpPr>
          <p:nvPr>
            <p:ph type="body" sz="quarter" idx="13"/>
          </p:nvPr>
        </p:nvSpPr>
        <p:spPr>
          <a:xfrm>
            <a:off x="365760" y="1825626"/>
            <a:ext cx="10515600" cy="3943351"/>
          </a:xfrm>
        </p:spPr>
        <p:txBody>
          <a:bodyPr/>
          <a:lstStyle>
            <a:lvl1pPr>
              <a:buClr>
                <a:srgbClr val="00355C"/>
              </a:buClr>
              <a:defRPr/>
            </a:lvl1pPr>
            <a:lvl2pPr>
              <a:buClr>
                <a:srgbClr val="00355C"/>
              </a:buCl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11"/>
          <p:cNvSpPr>
            <a:spLocks noGrp="1"/>
          </p:cNvSpPr>
          <p:nvPr>
            <p:ph type="sldNum" sz="quarter" idx="14"/>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3DD97BEB-BAEF-0344-9D5C-EC73E478698A}" type="slidenum">
              <a:rPr kumimoji="0" lang="en-US" sz="1200" b="0" i="0" u="none" strike="noStrike" kern="1200" cap="none" spc="0" normalizeH="0" baseline="0" noProof="0" smtClean="0">
                <a:ln>
                  <a:noFill/>
                </a:ln>
                <a:solidFill>
                  <a:srgbClr val="0066A1"/>
                </a:solidFill>
                <a:effectLst/>
                <a:uLnTx/>
                <a:uFillTx/>
                <a:latin typeface="Calibri" panose="020F0502020204030204"/>
                <a:ea typeface="+mn-ea"/>
                <a:cs typeface="Arial"/>
                <a:sym typeface="Arial"/>
              </a:rPr>
              <a:pPr marL="0" marR="0" lvl="0" indent="0" algn="l" defTabSz="121917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srgbClr val="0066A1"/>
              </a:solidFill>
              <a:effectLst/>
              <a:uLnTx/>
              <a:uFillTx/>
              <a:latin typeface="Calibri" panose="020F0502020204030204"/>
              <a:ea typeface="+mn-ea"/>
              <a:cs typeface="Arial"/>
              <a:sym typeface="Arial"/>
            </a:endParaRPr>
          </a:p>
        </p:txBody>
      </p:sp>
      <p:sp>
        <p:nvSpPr>
          <p:cNvPr id="4" name="Text Placeholder 3"/>
          <p:cNvSpPr>
            <a:spLocks noGrp="1"/>
          </p:cNvSpPr>
          <p:nvPr>
            <p:ph type="body" sz="quarter" idx="15" hasCustomPrompt="1"/>
          </p:nvPr>
        </p:nvSpPr>
        <p:spPr>
          <a:xfrm>
            <a:off x="365760" y="1106197"/>
            <a:ext cx="10515600" cy="356843"/>
          </a:xfrm>
        </p:spPr>
        <p:txBody>
          <a:bodyPr anchor="ctr">
            <a:noAutofit/>
          </a:bodyPr>
          <a:lstStyle>
            <a:lvl1pPr marL="0" indent="0">
              <a:buNone/>
              <a:defRPr sz="2400" b="1" i="1">
                <a:solidFill>
                  <a:schemeClr val="tx1">
                    <a:lumMod val="50000"/>
                    <a:lumOff val="50000"/>
                  </a:schemeClr>
                </a:solidFill>
              </a:defRPr>
            </a:lvl1pPr>
          </a:lstStyle>
          <a:p>
            <a:pPr lvl="0"/>
            <a:r>
              <a:rPr lang="en-US" dirty="0"/>
              <a:t>Subhead</a:t>
            </a:r>
          </a:p>
        </p:txBody>
      </p:sp>
    </p:spTree>
    <p:extLst>
      <p:ext uri="{BB962C8B-B14F-4D97-AF65-F5344CB8AC3E}">
        <p14:creationId xmlns:p14="http://schemas.microsoft.com/office/powerpoint/2010/main" val="2288649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DD97BEB-BAEF-0344-9D5C-EC73E478698A}" type="slidenum">
              <a:rPr kumimoji="0" lang="en-US" sz="1200" b="0" i="0" u="none" strike="noStrike" kern="1200" cap="none" spc="0" normalizeH="0" baseline="0" noProof="0" smtClean="0">
                <a:ln>
                  <a:noFill/>
                </a:ln>
                <a:solidFill>
                  <a:srgbClr val="004578"/>
                </a:solidFill>
                <a:effectLst/>
                <a:uLnTx/>
                <a:uFillTx/>
                <a:latin typeface="Calibri" panose="020F0502020204030204"/>
                <a:ea typeface="+mn-ea"/>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srgbClr val="004578"/>
              </a:solidFill>
              <a:effectLst/>
              <a:uLnTx/>
              <a:uFillTx/>
              <a:latin typeface="Calibri" panose="020F0502020204030204"/>
              <a:ea typeface="+mn-ea"/>
              <a:cs typeface="Arial"/>
              <a:sym typeface="Arial"/>
            </a:endParaRPr>
          </a:p>
        </p:txBody>
      </p:sp>
    </p:spTree>
    <p:extLst>
      <p:ext uri="{BB962C8B-B14F-4D97-AF65-F5344CB8AC3E}">
        <p14:creationId xmlns:p14="http://schemas.microsoft.com/office/powerpoint/2010/main" val="766646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Only Blank">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Topic</a:t>
            </a:r>
          </a:p>
        </p:txBody>
      </p:sp>
      <p:sp>
        <p:nvSpPr>
          <p:cNvPr id="10" name="Text Placeholder 9"/>
          <p:cNvSpPr>
            <a:spLocks noGrp="1"/>
          </p:cNvSpPr>
          <p:nvPr>
            <p:ph type="body" sz="quarter" idx="13"/>
          </p:nvPr>
        </p:nvSpPr>
        <p:spPr>
          <a:xfrm>
            <a:off x="365760" y="1825626"/>
            <a:ext cx="11407140" cy="394335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11"/>
          <p:cNvSpPr>
            <a:spLocks noGrp="1"/>
          </p:cNvSpPr>
          <p:nvPr>
            <p:ph type="sldNum" sz="quarter" idx="14"/>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3DD97BEB-BAEF-0344-9D5C-EC73E478698A}" type="slidenum">
              <a:rPr kumimoji="0" lang="en-US" sz="1200" b="0" i="0" u="none" strike="noStrike" kern="0" cap="none" spc="0" normalizeH="0" baseline="0" noProof="0" smtClean="0">
                <a:ln>
                  <a:noFill/>
                </a:ln>
                <a:solidFill>
                  <a:srgbClr val="004578"/>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a:t>
            </a:fld>
            <a:endParaRPr kumimoji="0" lang="en-US" sz="1200" b="0" i="0" u="none" strike="noStrike" kern="0" cap="none" spc="0" normalizeH="0" baseline="0" noProof="0">
              <a:ln>
                <a:noFill/>
              </a:ln>
              <a:solidFill>
                <a:srgbClr val="004578"/>
              </a:solidFill>
              <a:effectLst/>
              <a:uLnTx/>
              <a:uFillTx/>
              <a:latin typeface="Arial"/>
              <a:cs typeface="Arial"/>
              <a:sym typeface="Arial"/>
            </a:endParaRPr>
          </a:p>
        </p:txBody>
      </p:sp>
      <p:sp>
        <p:nvSpPr>
          <p:cNvPr id="4" name="Text Placeholder 3"/>
          <p:cNvSpPr>
            <a:spLocks noGrp="1"/>
          </p:cNvSpPr>
          <p:nvPr>
            <p:ph type="body" sz="quarter" idx="15" hasCustomPrompt="1"/>
          </p:nvPr>
        </p:nvSpPr>
        <p:spPr>
          <a:xfrm>
            <a:off x="365760" y="1130261"/>
            <a:ext cx="11407140" cy="356843"/>
          </a:xfrm>
        </p:spPr>
        <p:txBody>
          <a:bodyPr>
            <a:normAutofit/>
          </a:bodyPr>
          <a:lstStyle>
            <a:lvl1pPr marL="0" indent="0">
              <a:buNone/>
              <a:defRPr sz="2400" b="1" i="1">
                <a:solidFill>
                  <a:schemeClr val="tx1">
                    <a:lumMod val="50000"/>
                    <a:lumOff val="50000"/>
                  </a:schemeClr>
                </a:solidFill>
              </a:defRPr>
            </a:lvl1pPr>
          </a:lstStyle>
          <a:p>
            <a:pPr lvl="0"/>
            <a:r>
              <a:rPr lang="en-US" dirty="0"/>
              <a:t>Subhead</a:t>
            </a:r>
          </a:p>
        </p:txBody>
      </p:sp>
    </p:spTree>
    <p:extLst>
      <p:ext uri="{BB962C8B-B14F-4D97-AF65-F5344CB8AC3E}">
        <p14:creationId xmlns:p14="http://schemas.microsoft.com/office/powerpoint/2010/main" val="1182580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Slide_OneColumnBullets" preserve="1">
  <p:cSld name="Content Slide_OneColumnBullets">
    <p:spTree>
      <p:nvGrpSpPr>
        <p:cNvPr id="1" name="Shape 138"/>
        <p:cNvGrpSpPr/>
        <p:nvPr/>
      </p:nvGrpSpPr>
      <p:grpSpPr>
        <a:xfrm>
          <a:off x="0" y="0"/>
          <a:ext cx="0" cy="0"/>
          <a:chOff x="0" y="0"/>
          <a:chExt cx="0" cy="0"/>
        </a:xfrm>
      </p:grpSpPr>
      <p:sp>
        <p:nvSpPr>
          <p:cNvPr id="139" name="Google Shape;139;p17"/>
          <p:cNvSpPr txBox="1">
            <a:spLocks noGrp="1"/>
          </p:cNvSpPr>
          <p:nvPr>
            <p:ph type="ctrTitle"/>
          </p:nvPr>
        </p:nvSpPr>
        <p:spPr>
          <a:xfrm>
            <a:off x="396815" y="565421"/>
            <a:ext cx="11374883" cy="521507"/>
          </a:xfrm>
          <a:prstGeom prst="rect">
            <a:avLst/>
          </a:prstGeom>
          <a:noFill/>
          <a:ln>
            <a:noFill/>
          </a:ln>
        </p:spPr>
        <p:txBody>
          <a:bodyPr spcFirstLastPara="1" wrap="square" lIns="68575" tIns="68575" rIns="68575" bIns="68575" anchor="t" anchorCtr="0">
            <a:noAutofit/>
          </a:bodyPr>
          <a:lstStyle>
            <a:lvl1pPr marR="0" lvl="0" algn="l">
              <a:lnSpc>
                <a:spcPct val="90000"/>
              </a:lnSpc>
              <a:spcBef>
                <a:spcPts val="0"/>
              </a:spcBef>
              <a:spcAft>
                <a:spcPts val="0"/>
              </a:spcAft>
              <a:buClr>
                <a:srgbClr val="0066A1"/>
              </a:buClr>
              <a:buSzPts val="3467"/>
              <a:buFont typeface="Calibri"/>
              <a:buNone/>
              <a:defRPr sz="3466" b="1" i="0" u="none" strike="noStrike" cap="none">
                <a:solidFill>
                  <a:srgbClr val="0066A1"/>
                </a:solidFill>
                <a:latin typeface="Calibri"/>
                <a:ea typeface="Calibri"/>
                <a:cs typeface="Calibri"/>
                <a:sym typeface="Calibri"/>
              </a:defRPr>
            </a:lvl1pPr>
            <a:lvl2pPr lvl="1">
              <a:spcBef>
                <a:spcPts val="0"/>
              </a:spcBef>
              <a:spcAft>
                <a:spcPts val="0"/>
              </a:spcAft>
              <a:buSzPts val="1467"/>
              <a:buNone/>
              <a:defRPr sz="1867"/>
            </a:lvl2pPr>
            <a:lvl3pPr lvl="2">
              <a:spcBef>
                <a:spcPts val="0"/>
              </a:spcBef>
              <a:spcAft>
                <a:spcPts val="0"/>
              </a:spcAft>
              <a:buSzPts val="1467"/>
              <a:buNone/>
              <a:defRPr sz="1867"/>
            </a:lvl3pPr>
            <a:lvl4pPr lvl="3">
              <a:spcBef>
                <a:spcPts val="0"/>
              </a:spcBef>
              <a:spcAft>
                <a:spcPts val="0"/>
              </a:spcAft>
              <a:buSzPts val="1467"/>
              <a:buNone/>
              <a:defRPr sz="1867"/>
            </a:lvl4pPr>
            <a:lvl5pPr lvl="4">
              <a:spcBef>
                <a:spcPts val="0"/>
              </a:spcBef>
              <a:spcAft>
                <a:spcPts val="0"/>
              </a:spcAft>
              <a:buSzPts val="1467"/>
              <a:buNone/>
              <a:defRPr sz="1867"/>
            </a:lvl5pPr>
            <a:lvl6pPr lvl="5">
              <a:spcBef>
                <a:spcPts val="0"/>
              </a:spcBef>
              <a:spcAft>
                <a:spcPts val="0"/>
              </a:spcAft>
              <a:buSzPts val="1467"/>
              <a:buNone/>
              <a:defRPr sz="1867"/>
            </a:lvl6pPr>
            <a:lvl7pPr lvl="6">
              <a:spcBef>
                <a:spcPts val="0"/>
              </a:spcBef>
              <a:spcAft>
                <a:spcPts val="0"/>
              </a:spcAft>
              <a:buSzPts val="1467"/>
              <a:buNone/>
              <a:defRPr sz="1867"/>
            </a:lvl7pPr>
            <a:lvl8pPr lvl="7">
              <a:spcBef>
                <a:spcPts val="0"/>
              </a:spcBef>
              <a:spcAft>
                <a:spcPts val="0"/>
              </a:spcAft>
              <a:buSzPts val="1467"/>
              <a:buNone/>
              <a:defRPr sz="1867"/>
            </a:lvl8pPr>
            <a:lvl9pPr lvl="8">
              <a:spcBef>
                <a:spcPts val="0"/>
              </a:spcBef>
              <a:spcAft>
                <a:spcPts val="0"/>
              </a:spcAft>
              <a:buSzPts val="1467"/>
              <a:buNone/>
              <a:defRPr sz="1867"/>
            </a:lvl9pPr>
          </a:lstStyle>
          <a:p>
            <a:endParaRPr/>
          </a:p>
        </p:txBody>
      </p:sp>
      <p:sp>
        <p:nvSpPr>
          <p:cNvPr id="140" name="Google Shape;140;p17"/>
          <p:cNvSpPr txBox="1">
            <a:spLocks noGrp="1"/>
          </p:cNvSpPr>
          <p:nvPr>
            <p:ph type="subTitle" idx="1"/>
          </p:nvPr>
        </p:nvSpPr>
        <p:spPr>
          <a:xfrm>
            <a:off x="396815" y="1199110"/>
            <a:ext cx="11374883" cy="422657"/>
          </a:xfrm>
          <a:prstGeom prst="rect">
            <a:avLst/>
          </a:prstGeom>
          <a:noFill/>
          <a:ln>
            <a:noFill/>
          </a:ln>
        </p:spPr>
        <p:txBody>
          <a:bodyPr spcFirstLastPara="1" wrap="square" lIns="68575" tIns="68575" rIns="68575" bIns="68575" anchor="t" anchorCtr="0">
            <a:normAutofit/>
          </a:bodyPr>
          <a:lstStyle>
            <a:lvl1pPr marR="0" lvl="0" algn="l">
              <a:lnSpc>
                <a:spcPct val="90000"/>
              </a:lnSpc>
              <a:spcBef>
                <a:spcPts val="1067"/>
              </a:spcBef>
              <a:spcAft>
                <a:spcPts val="0"/>
              </a:spcAft>
              <a:buClr>
                <a:srgbClr val="7F7F7F"/>
              </a:buClr>
              <a:buSzPts val="2400"/>
              <a:buFont typeface="Arial"/>
              <a:buNone/>
              <a:defRPr sz="2400" b="1" i="1" u="none" strike="noStrike" cap="none">
                <a:solidFill>
                  <a:srgbClr val="7F7F7F"/>
                </a:solidFill>
                <a:latin typeface="Calibri"/>
                <a:ea typeface="Calibri"/>
                <a:cs typeface="Calibri"/>
                <a:sym typeface="Calibri"/>
              </a:defRPr>
            </a:lvl1pPr>
            <a:lvl2pPr marR="0" lvl="1" algn="ctr">
              <a:lnSpc>
                <a:spcPct val="90000"/>
              </a:lnSpc>
              <a:spcBef>
                <a:spcPts val="533"/>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R="0" lvl="2" algn="ctr">
              <a:lnSpc>
                <a:spcPct val="90000"/>
              </a:lnSpc>
              <a:spcBef>
                <a:spcPts val="533"/>
              </a:spcBef>
              <a:spcAft>
                <a:spcPts val="0"/>
              </a:spcAft>
              <a:buClr>
                <a:schemeClr val="dk1"/>
              </a:buClr>
              <a:buSzPts val="1867"/>
              <a:buFont typeface="Arial"/>
              <a:buNone/>
              <a:defRPr sz="1867" b="0" i="0" u="none" strike="noStrike" cap="none">
                <a:solidFill>
                  <a:schemeClr val="dk1"/>
                </a:solidFill>
                <a:latin typeface="Calibri"/>
                <a:ea typeface="Calibri"/>
                <a:cs typeface="Calibri"/>
                <a:sym typeface="Calibri"/>
              </a:defRPr>
            </a:lvl3pPr>
            <a:lvl4pPr marR="0" lvl="3" algn="ctr">
              <a:lnSpc>
                <a:spcPct val="90000"/>
              </a:lnSpc>
              <a:spcBef>
                <a:spcPts val="533"/>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R="0" lvl="4" algn="ctr">
              <a:lnSpc>
                <a:spcPct val="90000"/>
              </a:lnSpc>
              <a:spcBef>
                <a:spcPts val="533"/>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R="0" lvl="5" algn="ctr">
              <a:lnSpc>
                <a:spcPct val="90000"/>
              </a:lnSpc>
              <a:spcBef>
                <a:spcPts val="533"/>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a:lnSpc>
                <a:spcPct val="90000"/>
              </a:lnSpc>
              <a:spcBef>
                <a:spcPts val="533"/>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a:lnSpc>
                <a:spcPct val="90000"/>
              </a:lnSpc>
              <a:spcBef>
                <a:spcPts val="533"/>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a:lnSpc>
                <a:spcPct val="90000"/>
              </a:lnSpc>
              <a:spcBef>
                <a:spcPts val="533"/>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141" name="Google Shape;141;p17"/>
          <p:cNvSpPr txBox="1">
            <a:spLocks noGrp="1"/>
          </p:cNvSpPr>
          <p:nvPr>
            <p:ph type="body" idx="2"/>
          </p:nvPr>
        </p:nvSpPr>
        <p:spPr>
          <a:xfrm>
            <a:off x="396815" y="1825626"/>
            <a:ext cx="11374883" cy="4143855"/>
          </a:xfrm>
          <a:prstGeom prst="rect">
            <a:avLst/>
          </a:prstGeom>
          <a:noFill/>
          <a:ln>
            <a:noFill/>
          </a:ln>
        </p:spPr>
        <p:txBody>
          <a:bodyPr spcFirstLastPara="1" wrap="square" lIns="68575" tIns="68575" rIns="68575" bIns="68575" anchor="t" anchorCtr="0">
            <a:normAutofit/>
          </a:bodyPr>
          <a:lstStyle>
            <a:lvl1pPr marL="457200" marR="0" lvl="0" indent="-304800" algn="l">
              <a:lnSpc>
                <a:spcPct val="90000"/>
              </a:lnSpc>
              <a:spcBef>
                <a:spcPts val="1067"/>
              </a:spcBef>
              <a:spcAft>
                <a:spcPts val="0"/>
              </a:spcAft>
              <a:buClr>
                <a:srgbClr val="0066A1"/>
              </a:buClr>
              <a:buSzPts val="1200"/>
              <a:buFont typeface="Merriweather Sans"/>
              <a:buChar char="▶"/>
              <a:defRPr sz="2000" b="0" i="0" u="none" strike="noStrike" cap="none">
                <a:solidFill>
                  <a:schemeClr val="dk1"/>
                </a:solidFill>
                <a:latin typeface="Calibri"/>
                <a:ea typeface="Calibri"/>
                <a:cs typeface="Calibri"/>
                <a:sym typeface="Calibri"/>
              </a:defRPr>
            </a:lvl1pPr>
            <a:lvl2pPr marL="914400" marR="0" lvl="1" indent="-347154" algn="l">
              <a:lnSpc>
                <a:spcPct val="90000"/>
              </a:lnSpc>
              <a:spcBef>
                <a:spcPts val="533"/>
              </a:spcBef>
              <a:spcAft>
                <a:spcPts val="0"/>
              </a:spcAft>
              <a:buClr>
                <a:srgbClr val="0066A1"/>
              </a:buClr>
              <a:buSzPts val="1867"/>
              <a:buFont typeface="Noto Sans Symbols"/>
              <a:buChar char="▪"/>
              <a:defRPr sz="1867" b="0" i="0" u="none" strike="noStrike" cap="none">
                <a:solidFill>
                  <a:schemeClr val="dk1"/>
                </a:solidFill>
                <a:latin typeface="Calibri"/>
                <a:ea typeface="Calibri"/>
                <a:cs typeface="Calibri"/>
                <a:sym typeface="Calibri"/>
              </a:defRPr>
            </a:lvl2pPr>
            <a:lvl3pPr marL="1371600" marR="0" lvl="2" indent="-330200" algn="l">
              <a:lnSpc>
                <a:spcPct val="90000"/>
              </a:lnSpc>
              <a:spcBef>
                <a:spcPts val="533"/>
              </a:spcBef>
              <a:spcAft>
                <a:spcPts val="0"/>
              </a:spcAft>
              <a:buClr>
                <a:srgbClr val="0066A1"/>
              </a:buClr>
              <a:buSzPts val="1600"/>
              <a:buFont typeface="Noto Sans Symbols"/>
              <a:buChar char="▪"/>
              <a:defRPr sz="1600" b="0" i="0" u="none" strike="noStrike" cap="none">
                <a:solidFill>
                  <a:schemeClr val="dk1"/>
                </a:solidFill>
                <a:latin typeface="Calibri"/>
                <a:ea typeface="Calibri"/>
                <a:cs typeface="Calibri"/>
                <a:sym typeface="Calibri"/>
              </a:defRPr>
            </a:lvl3pPr>
            <a:lvl4pPr marL="1828800" marR="0" lvl="3" indent="-321754" algn="l">
              <a:lnSpc>
                <a:spcPct val="90000"/>
              </a:lnSpc>
              <a:spcBef>
                <a:spcPts val="533"/>
              </a:spcBef>
              <a:spcAft>
                <a:spcPts val="0"/>
              </a:spcAft>
              <a:buClr>
                <a:srgbClr val="0066A1"/>
              </a:buClr>
              <a:buSzPts val="1467"/>
              <a:buFont typeface="Noto Sans Symbols"/>
              <a:buChar char="▪"/>
              <a:defRPr sz="1467" b="0" i="0" u="none" strike="noStrike" cap="none">
                <a:solidFill>
                  <a:schemeClr val="dk1"/>
                </a:solidFill>
                <a:latin typeface="Calibri"/>
                <a:ea typeface="Calibri"/>
                <a:cs typeface="Calibri"/>
                <a:sym typeface="Calibri"/>
              </a:defRPr>
            </a:lvl4pPr>
            <a:lvl5pPr marL="2286000" marR="0" lvl="4" indent="-321754" algn="l">
              <a:lnSpc>
                <a:spcPct val="90000"/>
              </a:lnSpc>
              <a:spcBef>
                <a:spcPts val="533"/>
              </a:spcBef>
              <a:spcAft>
                <a:spcPts val="0"/>
              </a:spcAft>
              <a:buClr>
                <a:srgbClr val="0066A1"/>
              </a:buClr>
              <a:buSzPts val="1467"/>
              <a:buFont typeface="Noto Sans Symbols"/>
              <a:buChar char="▪"/>
              <a:defRPr sz="1467" b="0" i="0" u="none" strike="noStrike" cap="none">
                <a:solidFill>
                  <a:schemeClr val="dk1"/>
                </a:solidFill>
                <a:latin typeface="Calibri"/>
                <a:ea typeface="Calibri"/>
                <a:cs typeface="Calibri"/>
                <a:sym typeface="Calibri"/>
              </a:defRPr>
            </a:lvl5pPr>
            <a:lvl6pPr marL="2743200" marR="0" lvl="5" indent="-347154" algn="l">
              <a:lnSpc>
                <a:spcPct val="90000"/>
              </a:lnSpc>
              <a:spcBef>
                <a:spcPts val="533"/>
              </a:spcBef>
              <a:spcAft>
                <a:spcPts val="0"/>
              </a:spcAft>
              <a:buClr>
                <a:schemeClr val="dk1"/>
              </a:buClr>
              <a:buSzPts val="1867"/>
              <a:buFont typeface="Arial"/>
              <a:buChar char="•"/>
              <a:defRPr sz="1867" b="0" i="0" u="none" strike="noStrike" cap="none">
                <a:solidFill>
                  <a:schemeClr val="dk1"/>
                </a:solidFill>
                <a:latin typeface="Calibri"/>
                <a:ea typeface="Calibri"/>
                <a:cs typeface="Calibri"/>
                <a:sym typeface="Calibri"/>
              </a:defRPr>
            </a:lvl6pPr>
            <a:lvl7pPr marL="3200400" marR="0" lvl="6" indent="-347154" algn="l">
              <a:lnSpc>
                <a:spcPct val="90000"/>
              </a:lnSpc>
              <a:spcBef>
                <a:spcPts val="533"/>
              </a:spcBef>
              <a:spcAft>
                <a:spcPts val="0"/>
              </a:spcAft>
              <a:buClr>
                <a:schemeClr val="dk1"/>
              </a:buClr>
              <a:buSzPts val="1867"/>
              <a:buFont typeface="Arial"/>
              <a:buChar char="•"/>
              <a:defRPr sz="1867" b="0" i="0" u="none" strike="noStrike" cap="none">
                <a:solidFill>
                  <a:schemeClr val="dk1"/>
                </a:solidFill>
                <a:latin typeface="Calibri"/>
                <a:ea typeface="Calibri"/>
                <a:cs typeface="Calibri"/>
                <a:sym typeface="Calibri"/>
              </a:defRPr>
            </a:lvl7pPr>
            <a:lvl8pPr marL="3657600" marR="0" lvl="7" indent="-347154" algn="l">
              <a:lnSpc>
                <a:spcPct val="90000"/>
              </a:lnSpc>
              <a:spcBef>
                <a:spcPts val="533"/>
              </a:spcBef>
              <a:spcAft>
                <a:spcPts val="0"/>
              </a:spcAft>
              <a:buClr>
                <a:schemeClr val="dk1"/>
              </a:buClr>
              <a:buSzPts val="1867"/>
              <a:buFont typeface="Arial"/>
              <a:buChar char="•"/>
              <a:defRPr sz="1867" b="0" i="0" u="none" strike="noStrike" cap="none">
                <a:solidFill>
                  <a:schemeClr val="dk1"/>
                </a:solidFill>
                <a:latin typeface="Calibri"/>
                <a:ea typeface="Calibri"/>
                <a:cs typeface="Calibri"/>
                <a:sym typeface="Calibri"/>
              </a:defRPr>
            </a:lvl8pPr>
            <a:lvl9pPr marL="4114800" marR="0" lvl="8" indent="-347154" algn="l">
              <a:lnSpc>
                <a:spcPct val="90000"/>
              </a:lnSpc>
              <a:spcBef>
                <a:spcPts val="533"/>
              </a:spcBef>
              <a:spcAft>
                <a:spcPts val="0"/>
              </a:spcAft>
              <a:buClr>
                <a:schemeClr val="dk1"/>
              </a:buClr>
              <a:buSzPts val="1867"/>
              <a:buFont typeface="Arial"/>
              <a:buChar char="•"/>
              <a:defRPr sz="1867"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3040571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resentation Title Slide Opt 1 - Fixed">
    <p:spTree>
      <p:nvGrpSpPr>
        <p:cNvPr id="1" name=""/>
        <p:cNvGrpSpPr/>
        <p:nvPr/>
      </p:nvGrpSpPr>
      <p:grpSpPr>
        <a:xfrm>
          <a:off x="0" y="0"/>
          <a:ext cx="0" cy="0"/>
          <a:chOff x="0" y="0"/>
          <a:chExt cx="0" cy="0"/>
        </a:xfrm>
      </p:grpSpPr>
      <p:pic>
        <p:nvPicPr>
          <p:cNvPr id="6" name="Picture 5" descr="A picture containing mosquito net&#10;&#10;Description automatically generated">
            <a:extLst>
              <a:ext uri="{FF2B5EF4-FFF2-40B4-BE49-F238E27FC236}">
                <a16:creationId xmlns:a16="http://schemas.microsoft.com/office/drawing/2014/main" id="{15ACAD08-3DF1-8D4B-8F16-8392B077850D}"/>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18" name="Picture 17">
            <a:extLst>
              <a:ext uri="{FF2B5EF4-FFF2-40B4-BE49-F238E27FC236}">
                <a16:creationId xmlns:a16="http://schemas.microsoft.com/office/drawing/2014/main" id="{ABB27FAD-29ED-EF4B-B0C9-838213B7261E}"/>
              </a:ext>
            </a:extLst>
          </p:cNvPr>
          <p:cNvPicPr>
            <a:picLocks noChangeAspect="1"/>
          </p:cNvPicPr>
          <p:nvPr userDrawn="1"/>
        </p:nvPicPr>
        <p:blipFill>
          <a:blip r:embed="rId3"/>
          <a:stretch>
            <a:fillRect/>
          </a:stretch>
        </p:blipFill>
        <p:spPr>
          <a:xfrm flipH="1" flipV="1">
            <a:off x="-24381" y="5583493"/>
            <a:ext cx="12216383" cy="1275747"/>
          </a:xfrm>
          <a:prstGeom prst="rect">
            <a:avLst/>
          </a:prstGeom>
        </p:spPr>
      </p:pic>
      <p:sp>
        <p:nvSpPr>
          <p:cNvPr id="2" name="Title 1"/>
          <p:cNvSpPr>
            <a:spLocks noGrp="1"/>
          </p:cNvSpPr>
          <p:nvPr>
            <p:ph type="ctrTitle" hasCustomPrompt="1"/>
          </p:nvPr>
        </p:nvSpPr>
        <p:spPr>
          <a:xfrm>
            <a:off x="712967" y="3614215"/>
            <a:ext cx="10363200" cy="697311"/>
          </a:xfrm>
        </p:spPr>
        <p:txBody>
          <a:bodyPr anchor="b">
            <a:normAutofit/>
          </a:bodyPr>
          <a:lstStyle>
            <a:lvl1pPr algn="l">
              <a:defRPr sz="4400" i="0">
                <a:solidFill>
                  <a:srgbClr val="004578"/>
                </a:solidFill>
              </a:defRPr>
            </a:lvl1pPr>
          </a:lstStyle>
          <a:p>
            <a:r>
              <a:rPr lang="en-US" dirty="0"/>
              <a:t>Presentation Title</a:t>
            </a:r>
          </a:p>
        </p:txBody>
      </p:sp>
      <p:sp>
        <p:nvSpPr>
          <p:cNvPr id="3" name="Subtitle 2"/>
          <p:cNvSpPr>
            <a:spLocks noGrp="1"/>
          </p:cNvSpPr>
          <p:nvPr>
            <p:ph type="subTitle" idx="1" hasCustomPrompt="1"/>
          </p:nvPr>
        </p:nvSpPr>
        <p:spPr>
          <a:xfrm>
            <a:off x="712967" y="4403601"/>
            <a:ext cx="10363200" cy="1275747"/>
          </a:xfrm>
        </p:spPr>
        <p:txBody>
          <a:bodyPr>
            <a:normAutofit/>
          </a:bodyPr>
          <a:lstStyle>
            <a:lvl1pPr marL="0" indent="0" algn="l">
              <a:buNone/>
              <a:defRPr sz="2800" b="1" i="1">
                <a:solidFill>
                  <a:schemeClr val="tx1">
                    <a:lumMod val="50000"/>
                    <a:lumOff val="50000"/>
                  </a:schemeClr>
                </a:solidFill>
                <a:latin typeface="Calibri" charset="0"/>
                <a:ea typeface="Calibri" charset="0"/>
                <a:cs typeface="Calibri" charset="0"/>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dirty="0"/>
              <a:t>Subhead</a:t>
            </a:r>
          </a:p>
        </p:txBody>
      </p:sp>
      <p:pic>
        <p:nvPicPr>
          <p:cNvPr id="16" name="Picture 1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420419" y="5302549"/>
            <a:ext cx="1628452" cy="908904"/>
          </a:xfrm>
          <a:prstGeom prst="rect">
            <a:avLst/>
          </a:prstGeom>
        </p:spPr>
      </p:pic>
      <p:sp>
        <p:nvSpPr>
          <p:cNvPr id="4" name="TextBox 3">
            <a:extLst>
              <a:ext uri="{FF2B5EF4-FFF2-40B4-BE49-F238E27FC236}">
                <a16:creationId xmlns:a16="http://schemas.microsoft.com/office/drawing/2014/main" id="{78C300B2-530C-FA4A-A0D1-243431B9E26B}"/>
              </a:ext>
            </a:extLst>
          </p:cNvPr>
          <p:cNvSpPr txBox="1"/>
          <p:nvPr userDrawn="1"/>
        </p:nvSpPr>
        <p:spPr>
          <a:xfrm>
            <a:off x="899921" y="5992476"/>
            <a:ext cx="820481" cy="318100"/>
          </a:xfrm>
          <a:prstGeom prst="rect">
            <a:avLst/>
          </a:prstGeom>
          <a:noFill/>
        </p:spPr>
        <p:txBody>
          <a:bodyPr wrap="none" rtlCol="0">
            <a:spAutoFit/>
          </a:bodyPr>
          <a:lstStyle/>
          <a:p>
            <a:pPr marL="0" marR="0" lvl="0" indent="0" algn="l" defTabSz="1219140" rtl="0" eaLnBrk="1" fontAlgn="auto" latinLnBrk="0" hangingPunct="1">
              <a:lnSpc>
                <a:spcPct val="100000"/>
              </a:lnSpc>
              <a:spcBef>
                <a:spcPts val="0"/>
              </a:spcBef>
              <a:spcAft>
                <a:spcPts val="0"/>
              </a:spcAft>
              <a:buClrTx/>
              <a:buSzTx/>
              <a:buFontTx/>
              <a:buNone/>
              <a:tabLst/>
              <a:defRPr/>
            </a:pPr>
            <a:r>
              <a:rPr kumimoji="0" lang="en-US" sz="1467" b="1" i="0" u="none" strike="noStrike" kern="1200" cap="none" spc="0" normalizeH="0" baseline="0" noProof="0" dirty="0" err="1">
                <a:ln>
                  <a:noFill/>
                </a:ln>
                <a:solidFill>
                  <a:srgbClr val="0066A1"/>
                </a:solidFill>
                <a:effectLst/>
                <a:uLnTx/>
                <a:uFillTx/>
                <a:latin typeface="Calibri" panose="020F0502020204030204" pitchFamily="34" charset="0"/>
                <a:ea typeface="+mn-ea"/>
                <a:cs typeface="Calibri" panose="020F0502020204030204" pitchFamily="34" charset="0"/>
                <a:sym typeface="Arial"/>
              </a:rPr>
              <a:t>ieee.org</a:t>
            </a:r>
            <a:endParaRPr kumimoji="0" lang="en-US" sz="1467" b="1" i="0" u="none" strike="noStrike" kern="1200" cap="none" spc="0" normalizeH="0" baseline="0" noProof="0" dirty="0">
              <a:ln>
                <a:noFill/>
              </a:ln>
              <a:solidFill>
                <a:srgbClr val="0066A1"/>
              </a:solidFill>
              <a:effectLst/>
              <a:uLnTx/>
              <a:uFillTx/>
              <a:latin typeface="Calibri" panose="020F0502020204030204" pitchFamily="34" charset="0"/>
              <a:ea typeface="+mn-ea"/>
              <a:cs typeface="Calibri" panose="020F0502020204030204" pitchFamily="34" charset="0"/>
              <a:sym typeface="Arial"/>
            </a:endParaRPr>
          </a:p>
        </p:txBody>
      </p:sp>
      <p:pic>
        <p:nvPicPr>
          <p:cNvPr id="7" name="Picture 6" descr="A picture containing rainy&#10;&#10;Description automatically generated">
            <a:extLst>
              <a:ext uri="{FF2B5EF4-FFF2-40B4-BE49-F238E27FC236}">
                <a16:creationId xmlns:a16="http://schemas.microsoft.com/office/drawing/2014/main" id="{8376FC6B-E16F-A44E-9F67-D5CDE368C53F}"/>
              </a:ext>
            </a:extLst>
          </p:cNvPr>
          <p:cNvPicPr>
            <a:picLocks noChangeAspect="1"/>
          </p:cNvPicPr>
          <p:nvPr userDrawn="1"/>
        </p:nvPicPr>
        <p:blipFill>
          <a:blip r:embed="rId5"/>
          <a:stretch>
            <a:fillRect/>
          </a:stretch>
        </p:blipFill>
        <p:spPr>
          <a:xfrm>
            <a:off x="0" y="870069"/>
            <a:ext cx="2438400" cy="2438400"/>
          </a:xfrm>
          <a:prstGeom prst="rect">
            <a:avLst/>
          </a:prstGeom>
        </p:spPr>
      </p:pic>
      <p:pic>
        <p:nvPicPr>
          <p:cNvPr id="9" name="Picture 8" descr="A picture containing outdoor, nature, night sky&#10;&#10;Description automatically generated">
            <a:extLst>
              <a:ext uri="{FF2B5EF4-FFF2-40B4-BE49-F238E27FC236}">
                <a16:creationId xmlns:a16="http://schemas.microsoft.com/office/drawing/2014/main" id="{EE28BB75-1A7F-8B49-80C6-F0C7B7144EC4}"/>
              </a:ext>
            </a:extLst>
          </p:cNvPr>
          <p:cNvPicPr>
            <a:picLocks noChangeAspect="1"/>
          </p:cNvPicPr>
          <p:nvPr userDrawn="1"/>
        </p:nvPicPr>
        <p:blipFill>
          <a:blip r:embed="rId6"/>
          <a:stretch>
            <a:fillRect/>
          </a:stretch>
        </p:blipFill>
        <p:spPr>
          <a:xfrm>
            <a:off x="2439416" y="870069"/>
            <a:ext cx="2438400" cy="2438400"/>
          </a:xfrm>
          <a:prstGeom prst="rect">
            <a:avLst/>
          </a:prstGeom>
        </p:spPr>
      </p:pic>
      <p:pic>
        <p:nvPicPr>
          <p:cNvPr id="14" name="Picture 13" descr="A picture containing engine&#10;&#10;Description automatically generated">
            <a:extLst>
              <a:ext uri="{FF2B5EF4-FFF2-40B4-BE49-F238E27FC236}">
                <a16:creationId xmlns:a16="http://schemas.microsoft.com/office/drawing/2014/main" id="{E5526475-5D19-EF49-98B5-8D61CFC10AFA}"/>
              </a:ext>
            </a:extLst>
          </p:cNvPr>
          <p:cNvPicPr>
            <a:picLocks noChangeAspect="1"/>
          </p:cNvPicPr>
          <p:nvPr userDrawn="1"/>
        </p:nvPicPr>
        <p:blipFill>
          <a:blip r:embed="rId7"/>
          <a:stretch>
            <a:fillRect/>
          </a:stretch>
        </p:blipFill>
        <p:spPr>
          <a:xfrm>
            <a:off x="4878833" y="870069"/>
            <a:ext cx="2438400" cy="2438400"/>
          </a:xfrm>
          <a:prstGeom prst="rect">
            <a:avLst/>
          </a:prstGeom>
        </p:spPr>
      </p:pic>
      <p:pic>
        <p:nvPicPr>
          <p:cNvPr id="17" name="Picture 16" descr="A picture containing person, cosmetic, close&#10;&#10;Description automatically generated">
            <a:extLst>
              <a:ext uri="{FF2B5EF4-FFF2-40B4-BE49-F238E27FC236}">
                <a16:creationId xmlns:a16="http://schemas.microsoft.com/office/drawing/2014/main" id="{C3D9DAAD-4C15-3B44-8C3B-90137487275F}"/>
              </a:ext>
            </a:extLst>
          </p:cNvPr>
          <p:cNvPicPr>
            <a:picLocks noChangeAspect="1"/>
          </p:cNvPicPr>
          <p:nvPr userDrawn="1"/>
        </p:nvPicPr>
        <p:blipFill>
          <a:blip r:embed="rId8"/>
          <a:stretch>
            <a:fillRect/>
          </a:stretch>
        </p:blipFill>
        <p:spPr>
          <a:xfrm>
            <a:off x="7318251" y="870069"/>
            <a:ext cx="2438400" cy="2438400"/>
          </a:xfrm>
          <a:prstGeom prst="rect">
            <a:avLst/>
          </a:prstGeom>
        </p:spPr>
      </p:pic>
      <p:pic>
        <p:nvPicPr>
          <p:cNvPr id="19" name="Picture 18" descr="A picture containing invertebrate, light, hydrozoan&#10;&#10;Description automatically generated">
            <a:extLst>
              <a:ext uri="{FF2B5EF4-FFF2-40B4-BE49-F238E27FC236}">
                <a16:creationId xmlns:a16="http://schemas.microsoft.com/office/drawing/2014/main" id="{3DE67BA1-BD90-4440-BF77-E7A0ABBF9315}"/>
              </a:ext>
            </a:extLst>
          </p:cNvPr>
          <p:cNvPicPr>
            <a:picLocks noChangeAspect="1"/>
          </p:cNvPicPr>
          <p:nvPr userDrawn="1"/>
        </p:nvPicPr>
        <p:blipFill>
          <a:blip r:embed="rId9"/>
          <a:stretch>
            <a:fillRect/>
          </a:stretch>
        </p:blipFill>
        <p:spPr>
          <a:xfrm>
            <a:off x="9757667" y="870069"/>
            <a:ext cx="2438400" cy="2438400"/>
          </a:xfrm>
          <a:prstGeom prst="rect">
            <a:avLst/>
          </a:prstGeom>
        </p:spPr>
      </p:pic>
      <p:pic>
        <p:nvPicPr>
          <p:cNvPr id="15" name="Picture 14">
            <a:extLst>
              <a:ext uri="{FF2B5EF4-FFF2-40B4-BE49-F238E27FC236}">
                <a16:creationId xmlns:a16="http://schemas.microsoft.com/office/drawing/2014/main" id="{FA8DBA7A-9F14-DE46-A6F5-1D7857FE6D7D}"/>
              </a:ext>
            </a:extLst>
          </p:cNvPr>
          <p:cNvPicPr>
            <a:picLocks noChangeAspect="1"/>
          </p:cNvPicPr>
          <p:nvPr userDrawn="1"/>
        </p:nvPicPr>
        <p:blipFill>
          <a:blip r:embed="rId3"/>
          <a:stretch>
            <a:fillRect/>
          </a:stretch>
        </p:blipFill>
        <p:spPr>
          <a:xfrm>
            <a:off x="-9903" y="-9912"/>
            <a:ext cx="12216384" cy="683603"/>
          </a:xfrm>
          <a:prstGeom prst="rect">
            <a:avLst/>
          </a:prstGeom>
        </p:spPr>
      </p:pic>
      <p:sp>
        <p:nvSpPr>
          <p:cNvPr id="5" name="TextBox 4">
            <a:extLst>
              <a:ext uri="{FF2B5EF4-FFF2-40B4-BE49-F238E27FC236}">
                <a16:creationId xmlns:a16="http://schemas.microsoft.com/office/drawing/2014/main" id="{115E14E4-A73B-48EA-AA8A-9E3505C60516}"/>
              </a:ext>
            </a:extLst>
          </p:cNvPr>
          <p:cNvSpPr txBox="1"/>
          <p:nvPr userDrawn="1"/>
        </p:nvSpPr>
        <p:spPr>
          <a:xfrm>
            <a:off x="0" y="6547104"/>
            <a:ext cx="12192000" cy="318100"/>
          </a:xfrm>
          <a:prstGeom prst="rect">
            <a:avLst/>
          </a:prstGeom>
          <a:noFill/>
        </p:spPr>
        <p:txBody>
          <a:bodyPr wrap="square" rtlCol="0">
            <a:spAutoFit/>
          </a:bodyPr>
          <a:lstStyle/>
          <a:p>
            <a:pPr marL="0" marR="0" lvl="0" indent="0" algn="ctr" defTabSz="1219140" rtl="0" eaLnBrk="1" fontAlgn="auto" latinLnBrk="0" hangingPunct="1">
              <a:lnSpc>
                <a:spcPct val="100000"/>
              </a:lnSpc>
              <a:spcBef>
                <a:spcPts val="0"/>
              </a:spcBef>
              <a:spcAft>
                <a:spcPts val="0"/>
              </a:spcAft>
              <a:buClrTx/>
              <a:buSzTx/>
              <a:buFontTx/>
              <a:buNone/>
              <a:tabLst/>
              <a:defRPr/>
            </a:pPr>
            <a:r>
              <a:rPr kumimoji="0" lang="en-US" sz="1467" b="0" i="1" u="none" strike="noStrike" kern="1200" cap="none" spc="0" normalizeH="0" baseline="0" noProof="0" dirty="0">
                <a:ln>
                  <a:noFill/>
                </a:ln>
                <a:solidFill>
                  <a:prstClr val="white"/>
                </a:solidFill>
                <a:effectLst/>
                <a:uLnTx/>
                <a:uFillTx/>
                <a:latin typeface="Calibri" panose="020F0502020204030204"/>
                <a:ea typeface="+mn-ea"/>
                <a:cs typeface="Arial"/>
                <a:sym typeface="Arial"/>
              </a:rPr>
              <a:t>The professional home for the engineering and technology community worldwide</a:t>
            </a:r>
          </a:p>
        </p:txBody>
      </p:sp>
      <p:sp>
        <p:nvSpPr>
          <p:cNvPr id="20" name="TextBox 19">
            <a:extLst>
              <a:ext uri="{FF2B5EF4-FFF2-40B4-BE49-F238E27FC236}">
                <a16:creationId xmlns:a16="http://schemas.microsoft.com/office/drawing/2014/main" id="{F8916A63-C0CE-4B89-A4D1-89016BEA90AE}"/>
              </a:ext>
            </a:extLst>
          </p:cNvPr>
          <p:cNvSpPr txBox="1"/>
          <p:nvPr userDrawn="1"/>
        </p:nvSpPr>
        <p:spPr>
          <a:xfrm>
            <a:off x="1" y="6596391"/>
            <a:ext cx="1382233" cy="261610"/>
          </a:xfrm>
          <a:prstGeom prst="rect">
            <a:avLst/>
          </a:prstGeom>
          <a:ln>
            <a:noFill/>
          </a:ln>
        </p:spPr>
        <p:txBody>
          <a:bodyPr wrap="square" rtlCol="0" anchor="b">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Calibri" panose="020F0502020204030204"/>
                <a:ea typeface="+mn-ea"/>
                <a:cs typeface="Arial"/>
                <a:sym typeface="Arial"/>
              </a:rPr>
              <a:t>IEEE PROPRIETARY</a:t>
            </a:r>
            <a:endPar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Arial"/>
              <a:sym typeface="Arial"/>
            </a:endParaRPr>
          </a:p>
        </p:txBody>
      </p:sp>
    </p:spTree>
    <p:extLst>
      <p:ext uri="{BB962C8B-B14F-4D97-AF65-F5344CB8AC3E}">
        <p14:creationId xmlns:p14="http://schemas.microsoft.com/office/powerpoint/2010/main" val="2031947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Divider Title Slide Opt 1">
    <p:spTree>
      <p:nvGrpSpPr>
        <p:cNvPr id="1" name=""/>
        <p:cNvGrpSpPr/>
        <p:nvPr/>
      </p:nvGrpSpPr>
      <p:grpSpPr>
        <a:xfrm>
          <a:off x="0" y="0"/>
          <a:ext cx="0" cy="0"/>
          <a:chOff x="0" y="0"/>
          <a:chExt cx="0" cy="0"/>
        </a:xfrm>
      </p:grpSpPr>
      <p:pic>
        <p:nvPicPr>
          <p:cNvPr id="11" name="Picture 10" descr="A picture containing mosquito net&#10;&#10;Description automatically generated">
            <a:extLst>
              <a:ext uri="{FF2B5EF4-FFF2-40B4-BE49-F238E27FC236}">
                <a16:creationId xmlns:a16="http://schemas.microsoft.com/office/drawing/2014/main" id="{43EDCCB0-C394-524E-BEC5-97BAF4C53CD1}"/>
              </a:ext>
            </a:extLst>
          </p:cNvPr>
          <p:cNvPicPr>
            <a:picLocks noChangeAspect="1"/>
          </p:cNvPicPr>
          <p:nvPr userDrawn="1"/>
        </p:nvPicPr>
        <p:blipFill>
          <a:blip r:embed="rId2"/>
          <a:stretch>
            <a:fillRect/>
          </a:stretch>
        </p:blipFill>
        <p:spPr>
          <a:xfrm>
            <a:off x="-9903" y="-1960"/>
            <a:ext cx="12216384" cy="6858000"/>
          </a:xfrm>
          <a:prstGeom prst="rect">
            <a:avLst/>
          </a:prstGeom>
        </p:spPr>
      </p:pic>
      <p:pic>
        <p:nvPicPr>
          <p:cNvPr id="20" name="Picture 19">
            <a:extLst>
              <a:ext uri="{FF2B5EF4-FFF2-40B4-BE49-F238E27FC236}">
                <a16:creationId xmlns:a16="http://schemas.microsoft.com/office/drawing/2014/main" id="{B7798B12-F1D0-47BE-8E69-3FA94907F063}"/>
              </a:ext>
            </a:extLst>
          </p:cNvPr>
          <p:cNvPicPr>
            <a:picLocks noChangeAspect="1"/>
          </p:cNvPicPr>
          <p:nvPr userDrawn="1"/>
        </p:nvPicPr>
        <p:blipFill>
          <a:blip r:embed="rId3"/>
          <a:stretch>
            <a:fillRect/>
          </a:stretch>
        </p:blipFill>
        <p:spPr>
          <a:xfrm flipH="1" flipV="1">
            <a:off x="-24381" y="5583493"/>
            <a:ext cx="12216383" cy="1275747"/>
          </a:xfrm>
          <a:prstGeom prst="rect">
            <a:avLst/>
          </a:prstGeom>
        </p:spPr>
      </p:pic>
      <p:sp>
        <p:nvSpPr>
          <p:cNvPr id="2" name="Title 1"/>
          <p:cNvSpPr>
            <a:spLocks noGrp="1"/>
          </p:cNvSpPr>
          <p:nvPr>
            <p:ph type="title" hasCustomPrompt="1"/>
          </p:nvPr>
        </p:nvSpPr>
        <p:spPr>
          <a:xfrm>
            <a:off x="831851" y="3262832"/>
            <a:ext cx="10515600" cy="827759"/>
          </a:xfrm>
        </p:spPr>
        <p:txBody>
          <a:bodyPr anchor="b">
            <a:normAutofit/>
          </a:bodyPr>
          <a:lstStyle>
            <a:lvl1pPr>
              <a:defRPr sz="4400" i="0">
                <a:solidFill>
                  <a:srgbClr val="00355C"/>
                </a:solidFill>
              </a:defRPr>
            </a:lvl1pPr>
          </a:lstStyle>
          <a:p>
            <a:r>
              <a:rPr lang="en-US" dirty="0"/>
              <a:t>Divider Title</a:t>
            </a:r>
          </a:p>
        </p:txBody>
      </p:sp>
      <p:sp>
        <p:nvSpPr>
          <p:cNvPr id="3" name="Text Placeholder 2"/>
          <p:cNvSpPr>
            <a:spLocks noGrp="1"/>
          </p:cNvSpPr>
          <p:nvPr>
            <p:ph type="body" idx="1" hasCustomPrompt="1"/>
          </p:nvPr>
        </p:nvSpPr>
        <p:spPr>
          <a:xfrm>
            <a:off x="831851" y="4117577"/>
            <a:ext cx="10515600" cy="672451"/>
          </a:xfrm>
        </p:spPr>
        <p:txBody>
          <a:bodyPr>
            <a:normAutofit/>
          </a:bodyPr>
          <a:lstStyle>
            <a:lvl1pPr marL="0" indent="0">
              <a:buNone/>
              <a:defRPr sz="2800" b="1" i="1">
                <a:solidFill>
                  <a:schemeClr val="tx1">
                    <a:lumMod val="50000"/>
                    <a:lumOff val="50000"/>
                  </a:schemeClr>
                </a:solidFill>
              </a:defRPr>
            </a:lvl1pPr>
            <a:lvl2pPr marL="457178" indent="0">
              <a:buNone/>
              <a:defRPr sz="2000">
                <a:solidFill>
                  <a:schemeClr val="tx1">
                    <a:tint val="75000"/>
                  </a:schemeClr>
                </a:solidFill>
              </a:defRPr>
            </a:lvl2pPr>
            <a:lvl3pPr marL="914354"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2"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Subhead</a:t>
            </a:r>
          </a:p>
        </p:txBody>
      </p:sp>
      <p:sp>
        <p:nvSpPr>
          <p:cNvPr id="10" name="TextBox 9">
            <a:extLst>
              <a:ext uri="{FF2B5EF4-FFF2-40B4-BE49-F238E27FC236}">
                <a16:creationId xmlns:a16="http://schemas.microsoft.com/office/drawing/2014/main" id="{D3B26FE1-5A22-FF48-98B1-348F27A5BCD3}"/>
              </a:ext>
            </a:extLst>
          </p:cNvPr>
          <p:cNvSpPr txBox="1"/>
          <p:nvPr userDrawn="1"/>
        </p:nvSpPr>
        <p:spPr>
          <a:xfrm>
            <a:off x="902210" y="5998464"/>
            <a:ext cx="820481" cy="318100"/>
          </a:xfrm>
          <a:prstGeom prst="rect">
            <a:avLst/>
          </a:prstGeom>
          <a:noFill/>
        </p:spPr>
        <p:txBody>
          <a:bodyPr wrap="none" rtlCol="0">
            <a:spAutoFit/>
          </a:bodyPr>
          <a:lstStyle/>
          <a:p>
            <a:pPr marL="0" marR="0" lvl="0" indent="0" algn="l" defTabSz="1219140" rtl="0" eaLnBrk="1" fontAlgn="auto" latinLnBrk="0" hangingPunct="1">
              <a:lnSpc>
                <a:spcPct val="100000"/>
              </a:lnSpc>
              <a:spcBef>
                <a:spcPts val="0"/>
              </a:spcBef>
              <a:spcAft>
                <a:spcPts val="0"/>
              </a:spcAft>
              <a:buClrTx/>
              <a:buSzTx/>
              <a:buFontTx/>
              <a:buNone/>
              <a:tabLst/>
              <a:defRPr/>
            </a:pPr>
            <a:r>
              <a:rPr kumimoji="0" lang="en-US" sz="1467" b="1" i="0" u="none" strike="noStrike" kern="1200" cap="none" spc="0" normalizeH="0" baseline="0" noProof="0" dirty="0" err="1">
                <a:ln>
                  <a:noFill/>
                </a:ln>
                <a:solidFill>
                  <a:srgbClr val="0066A1"/>
                </a:solidFill>
                <a:effectLst/>
                <a:uLnTx/>
                <a:uFillTx/>
                <a:latin typeface="Calibri" panose="020F0502020204030204" pitchFamily="34" charset="0"/>
                <a:ea typeface="+mn-ea"/>
                <a:cs typeface="Calibri" panose="020F0502020204030204" pitchFamily="34" charset="0"/>
                <a:sym typeface="Arial"/>
              </a:rPr>
              <a:t>ieee.org</a:t>
            </a:r>
            <a:endParaRPr kumimoji="0" lang="en-US" sz="1467" b="1" i="0" u="none" strike="noStrike" kern="1200" cap="none" spc="0" normalizeH="0" baseline="0" noProof="0" dirty="0">
              <a:ln>
                <a:noFill/>
              </a:ln>
              <a:solidFill>
                <a:srgbClr val="0066A1"/>
              </a:solidFill>
              <a:effectLst/>
              <a:uLnTx/>
              <a:uFillTx/>
              <a:latin typeface="Calibri" panose="020F0502020204030204" pitchFamily="34" charset="0"/>
              <a:ea typeface="+mn-ea"/>
              <a:cs typeface="Calibri" panose="020F0502020204030204" pitchFamily="34" charset="0"/>
              <a:sym typeface="Arial"/>
            </a:endParaRPr>
          </a:p>
        </p:txBody>
      </p:sp>
      <p:pic>
        <p:nvPicPr>
          <p:cNvPr id="13" name="Picture 12">
            <a:extLst>
              <a:ext uri="{FF2B5EF4-FFF2-40B4-BE49-F238E27FC236}">
                <a16:creationId xmlns:a16="http://schemas.microsoft.com/office/drawing/2014/main" id="{8F7E74B4-38D2-3042-A5D0-5535F01C7C43}"/>
              </a:ext>
            </a:extLst>
          </p:cNvPr>
          <p:cNvPicPr>
            <a:picLocks noChangeAspect="1"/>
          </p:cNvPicPr>
          <p:nvPr userDrawn="1"/>
        </p:nvPicPr>
        <p:blipFill>
          <a:blip r:embed="rId3"/>
          <a:stretch>
            <a:fillRect/>
          </a:stretch>
        </p:blipFill>
        <p:spPr>
          <a:xfrm>
            <a:off x="-9903" y="-9912"/>
            <a:ext cx="12216384" cy="683603"/>
          </a:xfrm>
          <a:prstGeom prst="rect">
            <a:avLst/>
          </a:prstGeom>
        </p:spPr>
      </p:pic>
      <p:sp>
        <p:nvSpPr>
          <p:cNvPr id="21" name="TextBox 20">
            <a:extLst>
              <a:ext uri="{FF2B5EF4-FFF2-40B4-BE49-F238E27FC236}">
                <a16:creationId xmlns:a16="http://schemas.microsoft.com/office/drawing/2014/main" id="{CE4C521B-BC2F-469D-8058-B826652DD3DD}"/>
              </a:ext>
            </a:extLst>
          </p:cNvPr>
          <p:cNvSpPr txBox="1"/>
          <p:nvPr userDrawn="1"/>
        </p:nvSpPr>
        <p:spPr>
          <a:xfrm>
            <a:off x="0" y="6547104"/>
            <a:ext cx="12192000" cy="318100"/>
          </a:xfrm>
          <a:prstGeom prst="rect">
            <a:avLst/>
          </a:prstGeom>
          <a:noFill/>
        </p:spPr>
        <p:txBody>
          <a:bodyPr wrap="square" rtlCol="0">
            <a:spAutoFit/>
          </a:bodyPr>
          <a:lstStyle/>
          <a:p>
            <a:pPr marL="0" marR="0" lvl="0" indent="0" algn="ctr" defTabSz="1219140" rtl="0" eaLnBrk="1" fontAlgn="auto" latinLnBrk="0" hangingPunct="1">
              <a:lnSpc>
                <a:spcPct val="100000"/>
              </a:lnSpc>
              <a:spcBef>
                <a:spcPts val="0"/>
              </a:spcBef>
              <a:spcAft>
                <a:spcPts val="0"/>
              </a:spcAft>
              <a:buClrTx/>
              <a:buSzTx/>
              <a:buFontTx/>
              <a:buNone/>
              <a:tabLst/>
              <a:defRPr/>
            </a:pPr>
            <a:r>
              <a:rPr kumimoji="0" lang="en-US" sz="1467" b="0" i="1" u="none" strike="noStrike" kern="1200" cap="none" spc="0" normalizeH="0" baseline="0" noProof="0" dirty="0">
                <a:ln>
                  <a:noFill/>
                </a:ln>
                <a:solidFill>
                  <a:prstClr val="white"/>
                </a:solidFill>
                <a:effectLst/>
                <a:uLnTx/>
                <a:uFillTx/>
                <a:latin typeface="Calibri" panose="020F0502020204030204"/>
                <a:ea typeface="+mn-ea"/>
                <a:cs typeface="Arial"/>
                <a:sym typeface="Arial"/>
              </a:rPr>
              <a:t>The professional home for the engineering and technology community worldwide</a:t>
            </a:r>
          </a:p>
        </p:txBody>
      </p:sp>
      <p:sp>
        <p:nvSpPr>
          <p:cNvPr id="9" name="TextBox 8">
            <a:extLst>
              <a:ext uri="{FF2B5EF4-FFF2-40B4-BE49-F238E27FC236}">
                <a16:creationId xmlns:a16="http://schemas.microsoft.com/office/drawing/2014/main" id="{8282F89F-987D-4AF7-ACF3-AC761A39EA87}"/>
              </a:ext>
            </a:extLst>
          </p:cNvPr>
          <p:cNvSpPr txBox="1"/>
          <p:nvPr userDrawn="1"/>
        </p:nvSpPr>
        <p:spPr>
          <a:xfrm>
            <a:off x="1" y="6596391"/>
            <a:ext cx="1382233" cy="261610"/>
          </a:xfrm>
          <a:prstGeom prst="rect">
            <a:avLst/>
          </a:prstGeom>
          <a:ln>
            <a:noFill/>
          </a:ln>
        </p:spPr>
        <p:txBody>
          <a:bodyPr wrap="square" rtlCol="0" anchor="b">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Calibri" panose="020F0502020204030204"/>
                <a:ea typeface="+mn-ea"/>
                <a:cs typeface="Arial"/>
                <a:sym typeface="Arial"/>
              </a:rPr>
              <a:t>IEEE PROPRIETARY</a:t>
            </a:r>
            <a:endPar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Arial"/>
              <a:sym typeface="Arial"/>
            </a:endParaRPr>
          </a:p>
        </p:txBody>
      </p:sp>
    </p:spTree>
    <p:extLst>
      <p:ext uri="{BB962C8B-B14F-4D97-AF65-F5344CB8AC3E}">
        <p14:creationId xmlns:p14="http://schemas.microsoft.com/office/powerpoint/2010/main" val="4161640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Blank">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Topic</a:t>
            </a:r>
          </a:p>
        </p:txBody>
      </p:sp>
      <p:sp>
        <p:nvSpPr>
          <p:cNvPr id="10" name="Text Placeholder 9"/>
          <p:cNvSpPr>
            <a:spLocks noGrp="1"/>
          </p:cNvSpPr>
          <p:nvPr>
            <p:ph type="body" sz="quarter" idx="13"/>
          </p:nvPr>
        </p:nvSpPr>
        <p:spPr>
          <a:xfrm>
            <a:off x="365760" y="1825627"/>
            <a:ext cx="10515600" cy="3943351"/>
          </a:xfrm>
        </p:spPr>
        <p:txBody>
          <a:bodyPr/>
          <a:lstStyle>
            <a:lvl1pPr>
              <a:buClr>
                <a:srgbClr val="00355C"/>
              </a:buClr>
              <a:defRPr/>
            </a:lvl1pPr>
            <a:lvl2pPr>
              <a:buClr>
                <a:srgbClr val="00355C"/>
              </a:buCl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11"/>
          <p:cNvSpPr>
            <a:spLocks noGrp="1"/>
          </p:cNvSpPr>
          <p:nvPr>
            <p:ph type="sldNum" sz="quarter" idx="14"/>
          </p:nvPr>
        </p:nvSpPr>
        <p:spPr/>
        <p:txBody>
          <a:bodyPr/>
          <a:lstStyle/>
          <a:p>
            <a:pPr defTabSz="1219140">
              <a:defRPr/>
            </a:pPr>
            <a:fld id="{3DD97BEB-BAEF-0344-9D5C-EC73E478698A}" type="slidenum">
              <a:rPr lang="en-US" smtClean="0">
                <a:solidFill>
                  <a:srgbClr val="0066A1"/>
                </a:solidFill>
                <a:cs typeface="Arial"/>
                <a:sym typeface="Arial"/>
              </a:rPr>
              <a:pPr defTabSz="1219140">
                <a:defRPr/>
              </a:pPr>
              <a:t>‹#›</a:t>
            </a:fld>
            <a:endParaRPr lang="en-US">
              <a:solidFill>
                <a:srgbClr val="0066A1"/>
              </a:solidFill>
              <a:cs typeface="Arial"/>
              <a:sym typeface="Arial"/>
            </a:endParaRPr>
          </a:p>
        </p:txBody>
      </p:sp>
      <p:sp>
        <p:nvSpPr>
          <p:cNvPr id="4" name="Text Placeholder 3"/>
          <p:cNvSpPr>
            <a:spLocks noGrp="1"/>
          </p:cNvSpPr>
          <p:nvPr>
            <p:ph type="body" sz="quarter" idx="15" hasCustomPrompt="1"/>
          </p:nvPr>
        </p:nvSpPr>
        <p:spPr>
          <a:xfrm>
            <a:off x="365760" y="1106197"/>
            <a:ext cx="10515600" cy="356843"/>
          </a:xfrm>
        </p:spPr>
        <p:txBody>
          <a:bodyPr anchor="ctr">
            <a:noAutofit/>
          </a:bodyPr>
          <a:lstStyle>
            <a:lvl1pPr marL="0" indent="0">
              <a:buNone/>
              <a:defRPr sz="2800" b="1" i="1">
                <a:solidFill>
                  <a:schemeClr val="tx1">
                    <a:lumMod val="50000"/>
                    <a:lumOff val="50000"/>
                  </a:schemeClr>
                </a:solidFill>
              </a:defRPr>
            </a:lvl1pPr>
          </a:lstStyle>
          <a:p>
            <a:pPr lvl="0"/>
            <a:r>
              <a:rPr lang="en-US" dirty="0"/>
              <a:t>Subhead</a:t>
            </a:r>
          </a:p>
        </p:txBody>
      </p:sp>
    </p:spTree>
    <p:extLst>
      <p:ext uri="{BB962C8B-B14F-4D97-AF65-F5344CB8AC3E}">
        <p14:creationId xmlns:p14="http://schemas.microsoft.com/office/powerpoint/2010/main" val="33682115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10" Type="http://schemas.openxmlformats.org/officeDocument/2006/relationships/image" Target="../media/image9.png"/><Relationship Id="rId4" Type="http://schemas.openxmlformats.org/officeDocument/2006/relationships/slideLayout" Target="../slideLayouts/slideLayout10.xml"/><Relationship Id="rId9"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5760" y="556181"/>
            <a:ext cx="10515600" cy="553336"/>
          </a:xfrm>
          <a:prstGeom prst="rect">
            <a:avLst/>
          </a:prstGeom>
        </p:spPr>
        <p:txBody>
          <a:bodyPr vert="horz" lIns="91440" tIns="45720" rIns="91440" bIns="45720" rtlCol="0" anchor="ctr">
            <a:noAutofit/>
          </a:bodyPr>
          <a:lstStyle/>
          <a:p>
            <a:r>
              <a:rPr lang="en-US" dirty="0"/>
              <a:t>Topic</a:t>
            </a:r>
          </a:p>
        </p:txBody>
      </p:sp>
      <p:sp>
        <p:nvSpPr>
          <p:cNvPr id="3" name="Text Placeholder 2"/>
          <p:cNvSpPr>
            <a:spLocks noGrp="1"/>
          </p:cNvSpPr>
          <p:nvPr>
            <p:ph type="body" idx="1"/>
          </p:nvPr>
        </p:nvSpPr>
        <p:spPr>
          <a:xfrm>
            <a:off x="365760" y="1428825"/>
            <a:ext cx="10515600" cy="435133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6" name="Slide Number Placeholder 25"/>
          <p:cNvSpPr>
            <a:spLocks noGrp="1"/>
          </p:cNvSpPr>
          <p:nvPr>
            <p:ph type="sldNum" sz="quarter" idx="4"/>
          </p:nvPr>
        </p:nvSpPr>
        <p:spPr>
          <a:xfrm>
            <a:off x="42237" y="6301819"/>
            <a:ext cx="648879" cy="385146"/>
          </a:xfrm>
          <a:prstGeom prst="rect">
            <a:avLst/>
          </a:prstGeom>
        </p:spPr>
        <p:txBody>
          <a:bodyPr vert="horz" lIns="91440" tIns="45720" rIns="91440" bIns="45720" rtlCol="0" anchor="ctr"/>
          <a:lstStyle>
            <a:lvl1pPr algn="l">
              <a:defRPr sz="1200">
                <a:solidFill>
                  <a:srgbClr val="004578"/>
                </a:solidFill>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fld id="{3DD97BEB-BAEF-0344-9D5C-EC73E478698A}" type="slidenum">
              <a:rPr kumimoji="0" lang="en-US" sz="1200" b="0" i="0" u="none" strike="noStrike" kern="1200" cap="none" spc="0" normalizeH="0" baseline="0" noProof="0" smtClean="0">
                <a:ln>
                  <a:noFill/>
                </a:ln>
                <a:solidFill>
                  <a:srgbClr val="004578"/>
                </a:solidFill>
                <a:effectLst/>
                <a:uLnTx/>
                <a:uFillTx/>
                <a:latin typeface="Calibri" panose="020F0502020204030204"/>
                <a:ea typeface="+mn-ea"/>
                <a:cs typeface="Arial"/>
                <a:sym typeface="Arial"/>
              </a:rPr>
              <a:pPr marL="0" marR="0" lvl="0" indent="0" algn="l" defTabSz="121917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rgbClr val="004578"/>
              </a:solidFill>
              <a:effectLst/>
              <a:uLnTx/>
              <a:uFillTx/>
              <a:latin typeface="Calibri" panose="020F0502020204030204"/>
              <a:ea typeface="+mn-ea"/>
              <a:cs typeface="Arial"/>
              <a:sym typeface="Arial"/>
            </a:endParaRPr>
          </a:p>
        </p:txBody>
      </p:sp>
      <p:sp>
        <p:nvSpPr>
          <p:cNvPr id="10" name="TextBox 9">
            <a:extLst>
              <a:ext uri="{FF2B5EF4-FFF2-40B4-BE49-F238E27FC236}">
                <a16:creationId xmlns:a16="http://schemas.microsoft.com/office/drawing/2014/main" id="{848633D7-BFC7-46EC-8E08-18B04FC01F24}"/>
              </a:ext>
            </a:extLst>
          </p:cNvPr>
          <p:cNvSpPr txBox="1"/>
          <p:nvPr userDrawn="1"/>
        </p:nvSpPr>
        <p:spPr>
          <a:xfrm>
            <a:off x="0" y="6596390"/>
            <a:ext cx="1382233" cy="261610"/>
          </a:xfrm>
          <a:prstGeom prst="rect">
            <a:avLst/>
          </a:prstGeom>
          <a:ln>
            <a:noFill/>
          </a:ln>
        </p:spPr>
        <p:txBody>
          <a:bodyPr wrap="square" rtlCol="0" anchor="b">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0066A1"/>
                </a:solidFill>
                <a:effectLst/>
                <a:uLnTx/>
                <a:uFillTx/>
                <a:latin typeface="Calibri" panose="020F0502020204030204"/>
                <a:ea typeface="+mn-ea"/>
                <a:cs typeface="Arial"/>
                <a:sym typeface="Arial"/>
              </a:rPr>
              <a:t>IEEE PROPRIETARY</a:t>
            </a:r>
            <a:endParaRPr kumimoji="0" lang="en-US" sz="1100" b="0" i="0" u="none" strike="noStrike" kern="1200" cap="none" spc="0" normalizeH="0" baseline="0" noProof="0" dirty="0">
              <a:ln>
                <a:noFill/>
              </a:ln>
              <a:solidFill>
                <a:srgbClr val="0066A1"/>
              </a:solidFill>
              <a:effectLst/>
              <a:uLnTx/>
              <a:uFillTx/>
              <a:latin typeface="Calibri" panose="020F0502020204030204"/>
              <a:ea typeface="+mn-ea"/>
              <a:cs typeface="Arial"/>
              <a:sym typeface="Arial"/>
            </a:endParaRPr>
          </a:p>
        </p:txBody>
      </p:sp>
    </p:spTree>
    <p:extLst>
      <p:ext uri="{BB962C8B-B14F-4D97-AF65-F5344CB8AC3E}">
        <p14:creationId xmlns:p14="http://schemas.microsoft.com/office/powerpoint/2010/main" val="1070500804"/>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Lst>
  <p:hf hdr="0" ftr="0" dt="0"/>
  <p:txStyles>
    <p:titleStyle>
      <a:lvl1pPr algn="l" defTabSz="914377" rtl="0" eaLnBrk="1" latinLnBrk="0" hangingPunct="1">
        <a:lnSpc>
          <a:spcPct val="90000"/>
        </a:lnSpc>
        <a:spcBef>
          <a:spcPct val="0"/>
        </a:spcBef>
        <a:buNone/>
        <a:defRPr sz="3400" b="1" i="0" kern="1200">
          <a:solidFill>
            <a:srgbClr val="004578"/>
          </a:solidFill>
          <a:latin typeface="Calibri" charset="0"/>
          <a:ea typeface="Calibri" charset="0"/>
          <a:cs typeface="Calibri" charset="0"/>
        </a:defRPr>
      </a:lvl1pPr>
    </p:titleStyle>
    <p:bodyStyle>
      <a:lvl1pPr marL="228594" indent="-228594" algn="l" defTabSz="914377" rtl="0" eaLnBrk="1" latinLnBrk="0" hangingPunct="1">
        <a:lnSpc>
          <a:spcPct val="90000"/>
        </a:lnSpc>
        <a:spcBef>
          <a:spcPts val="1000"/>
        </a:spcBef>
        <a:buClr>
          <a:srgbClr val="00355C"/>
        </a:buClr>
        <a:buFont typeface="LucidaGrande" charset="0"/>
        <a:buChar char="▸"/>
        <a:defRPr sz="22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Clr>
          <a:srgbClr val="00355C"/>
        </a:buClr>
        <a:buFont typeface="LucidaGrande" charset="0"/>
        <a:buChar char="-"/>
        <a:defRPr sz="18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Clr>
          <a:srgbClr val="00355C"/>
        </a:buClr>
        <a:buFont typeface="Arial" panose="020B0604020202020204" pitchFamily="34" charset="0"/>
        <a:buChar char="•"/>
        <a:defRPr sz="18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Clr>
          <a:srgbClr val="00355C"/>
        </a:buClr>
        <a:buFont typeface="Wingdings" charset="2"/>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Clr>
          <a:srgbClr val="00355C"/>
        </a:buClr>
        <a:buFont typeface="Courier New" charset="0"/>
        <a:buChar char="o"/>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1904E88-B4E2-4C64-A228-64800AF023C5}"/>
              </a:ext>
            </a:extLst>
          </p:cNvPr>
          <p:cNvPicPr>
            <a:picLocks noChangeAspect="1"/>
          </p:cNvPicPr>
          <p:nvPr userDrawn="1"/>
        </p:nvPicPr>
        <p:blipFill>
          <a:blip r:embed="rId9"/>
          <a:stretch>
            <a:fillRect/>
          </a:stretch>
        </p:blipFill>
        <p:spPr>
          <a:xfrm flipH="1" flipV="1">
            <a:off x="2" y="5624493"/>
            <a:ext cx="12216383" cy="1275747"/>
          </a:xfrm>
          <a:prstGeom prst="rect">
            <a:avLst/>
          </a:prstGeom>
        </p:spPr>
      </p:pic>
      <p:sp>
        <p:nvSpPr>
          <p:cNvPr id="2" name="Title Placeholder 1"/>
          <p:cNvSpPr>
            <a:spLocks noGrp="1"/>
          </p:cNvSpPr>
          <p:nvPr>
            <p:ph type="title"/>
          </p:nvPr>
        </p:nvSpPr>
        <p:spPr>
          <a:xfrm>
            <a:off x="365760" y="556181"/>
            <a:ext cx="10515600" cy="553336"/>
          </a:xfrm>
          <a:prstGeom prst="rect">
            <a:avLst/>
          </a:prstGeom>
        </p:spPr>
        <p:txBody>
          <a:bodyPr vert="horz" lIns="91440" tIns="45720" rIns="91440" bIns="45720" rtlCol="0" anchor="ctr">
            <a:noAutofit/>
          </a:bodyPr>
          <a:lstStyle/>
          <a:p>
            <a:r>
              <a:rPr lang="en-US" dirty="0"/>
              <a:t>Topic</a:t>
            </a:r>
          </a:p>
        </p:txBody>
      </p:sp>
      <p:sp>
        <p:nvSpPr>
          <p:cNvPr id="3" name="Text Placeholder 2"/>
          <p:cNvSpPr>
            <a:spLocks noGrp="1"/>
          </p:cNvSpPr>
          <p:nvPr>
            <p:ph type="body" idx="1"/>
          </p:nvPr>
        </p:nvSpPr>
        <p:spPr>
          <a:xfrm>
            <a:off x="365760" y="1428825"/>
            <a:ext cx="10515600" cy="435133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6" name="Slide Number Placeholder 25"/>
          <p:cNvSpPr>
            <a:spLocks noGrp="1"/>
          </p:cNvSpPr>
          <p:nvPr>
            <p:ph type="sldNum" sz="quarter" idx="4"/>
          </p:nvPr>
        </p:nvSpPr>
        <p:spPr>
          <a:xfrm>
            <a:off x="291126" y="6038804"/>
            <a:ext cx="648879" cy="365125"/>
          </a:xfrm>
          <a:prstGeom prst="rect">
            <a:avLst/>
          </a:prstGeom>
        </p:spPr>
        <p:txBody>
          <a:bodyPr vert="horz" lIns="91440" tIns="45720" rIns="91440" bIns="45720" rtlCol="0" anchor="ctr"/>
          <a:lstStyle>
            <a:lvl1pPr algn="l">
              <a:defRPr sz="1200">
                <a:solidFill>
                  <a:srgbClr val="004578"/>
                </a:solidFill>
              </a:defRPr>
            </a:lvl1pPr>
          </a:lstStyle>
          <a:p>
            <a:pPr defTabSz="1219140">
              <a:defRPr/>
            </a:pPr>
            <a:fld id="{3DD97BEB-BAEF-0344-9D5C-EC73E478698A}" type="slidenum">
              <a:rPr lang="en-US" smtClean="0">
                <a:cs typeface="Arial"/>
                <a:sym typeface="Arial"/>
              </a:rPr>
              <a:pPr defTabSz="1219140">
                <a:defRPr/>
              </a:pPr>
              <a:t>‹#›</a:t>
            </a:fld>
            <a:endParaRPr lang="en-US" dirty="0">
              <a:cs typeface="Arial"/>
              <a:sym typeface="Arial"/>
            </a:endParaRPr>
          </a:p>
        </p:txBody>
      </p:sp>
      <p:pic>
        <p:nvPicPr>
          <p:cNvPr id="11" name="Picture 10"/>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0945288" y="5930923"/>
            <a:ext cx="1135081" cy="331444"/>
          </a:xfrm>
          <a:prstGeom prst="rect">
            <a:avLst/>
          </a:prstGeom>
        </p:spPr>
      </p:pic>
      <p:pic>
        <p:nvPicPr>
          <p:cNvPr id="19" name="Picture 18">
            <a:extLst>
              <a:ext uri="{FF2B5EF4-FFF2-40B4-BE49-F238E27FC236}">
                <a16:creationId xmlns:a16="http://schemas.microsoft.com/office/drawing/2014/main" id="{7EE9FDBB-D880-DD40-8C29-FC27EBDFD5F1}"/>
              </a:ext>
            </a:extLst>
          </p:cNvPr>
          <p:cNvPicPr>
            <a:picLocks noChangeAspect="1"/>
          </p:cNvPicPr>
          <p:nvPr userDrawn="1"/>
        </p:nvPicPr>
        <p:blipFill>
          <a:blip r:embed="rId9"/>
          <a:stretch>
            <a:fillRect/>
          </a:stretch>
        </p:blipFill>
        <p:spPr>
          <a:xfrm>
            <a:off x="-9903" y="-9912"/>
            <a:ext cx="12216384" cy="683603"/>
          </a:xfrm>
          <a:prstGeom prst="rect">
            <a:avLst/>
          </a:prstGeom>
        </p:spPr>
      </p:pic>
      <p:sp>
        <p:nvSpPr>
          <p:cNvPr id="9" name="TextBox 8">
            <a:extLst>
              <a:ext uri="{FF2B5EF4-FFF2-40B4-BE49-F238E27FC236}">
                <a16:creationId xmlns:a16="http://schemas.microsoft.com/office/drawing/2014/main" id="{2C7694E5-258B-4A4C-8573-FEDB2DAF50F9}"/>
              </a:ext>
            </a:extLst>
          </p:cNvPr>
          <p:cNvSpPr txBox="1"/>
          <p:nvPr userDrawn="1"/>
        </p:nvSpPr>
        <p:spPr>
          <a:xfrm>
            <a:off x="0" y="6551427"/>
            <a:ext cx="12192000" cy="318100"/>
          </a:xfrm>
          <a:prstGeom prst="rect">
            <a:avLst/>
          </a:prstGeom>
          <a:noFill/>
        </p:spPr>
        <p:txBody>
          <a:bodyPr wrap="square" rtlCol="0">
            <a:spAutoFit/>
          </a:bodyPr>
          <a:lstStyle/>
          <a:p>
            <a:pPr marL="0" marR="0" lvl="0" indent="0" algn="ctr" defTabSz="1219140" rtl="0" eaLnBrk="1" fontAlgn="auto" latinLnBrk="0" hangingPunct="1">
              <a:lnSpc>
                <a:spcPct val="100000"/>
              </a:lnSpc>
              <a:spcBef>
                <a:spcPts val="0"/>
              </a:spcBef>
              <a:spcAft>
                <a:spcPts val="0"/>
              </a:spcAft>
              <a:buClrTx/>
              <a:buSzTx/>
              <a:buFontTx/>
              <a:buNone/>
              <a:tabLst/>
              <a:defRPr/>
            </a:pPr>
            <a:r>
              <a:rPr kumimoji="0" lang="en-US" sz="1467" b="0" i="1" u="none" strike="noStrike" kern="1200" cap="none" spc="0" normalizeH="0" baseline="0" noProof="0" dirty="0">
                <a:ln>
                  <a:noFill/>
                </a:ln>
                <a:solidFill>
                  <a:prstClr val="white"/>
                </a:solidFill>
                <a:effectLst/>
                <a:uLnTx/>
                <a:uFillTx/>
                <a:latin typeface="Calibri" panose="020F0502020204030204"/>
                <a:ea typeface="+mn-ea"/>
                <a:cs typeface="Arial"/>
                <a:sym typeface="Arial"/>
              </a:rPr>
              <a:t>The professional home for the engineering and technology community worldwide</a:t>
            </a:r>
          </a:p>
        </p:txBody>
      </p:sp>
      <p:sp>
        <p:nvSpPr>
          <p:cNvPr id="10" name="TextBox 9">
            <a:extLst>
              <a:ext uri="{FF2B5EF4-FFF2-40B4-BE49-F238E27FC236}">
                <a16:creationId xmlns:a16="http://schemas.microsoft.com/office/drawing/2014/main" id="{848633D7-BFC7-46EC-8E08-18B04FC01F24}"/>
              </a:ext>
            </a:extLst>
          </p:cNvPr>
          <p:cNvSpPr txBox="1"/>
          <p:nvPr userDrawn="1"/>
        </p:nvSpPr>
        <p:spPr>
          <a:xfrm>
            <a:off x="1" y="6596391"/>
            <a:ext cx="1382233" cy="261610"/>
          </a:xfrm>
          <a:prstGeom prst="rect">
            <a:avLst/>
          </a:prstGeom>
          <a:ln>
            <a:noFill/>
          </a:ln>
        </p:spPr>
        <p:txBody>
          <a:bodyPr wrap="square" rtlCol="0" anchor="b">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prstClr val="white"/>
                </a:solidFill>
                <a:effectLst/>
                <a:uLnTx/>
                <a:uFillTx/>
                <a:latin typeface="Calibri" panose="020F0502020204030204"/>
                <a:ea typeface="+mn-ea"/>
                <a:cs typeface="Arial"/>
                <a:sym typeface="Arial"/>
              </a:rPr>
              <a:t>IEEE PROPRIETARY</a:t>
            </a:r>
            <a:endPar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Arial"/>
              <a:sym typeface="Arial"/>
            </a:endParaRPr>
          </a:p>
        </p:txBody>
      </p:sp>
    </p:spTree>
    <p:extLst>
      <p:ext uri="{BB962C8B-B14F-4D97-AF65-F5344CB8AC3E}">
        <p14:creationId xmlns:p14="http://schemas.microsoft.com/office/powerpoint/2010/main" val="626987312"/>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Lst>
  <p:hf hdr="0" ftr="0" dt="0"/>
  <p:txStyles>
    <p:titleStyle>
      <a:lvl1pPr algn="l" defTabSz="914354" rtl="0" eaLnBrk="1" latinLnBrk="0" hangingPunct="1">
        <a:lnSpc>
          <a:spcPct val="90000"/>
        </a:lnSpc>
        <a:spcBef>
          <a:spcPct val="0"/>
        </a:spcBef>
        <a:buNone/>
        <a:defRPr sz="3400" b="1" i="0" kern="1200">
          <a:solidFill>
            <a:srgbClr val="004578"/>
          </a:solidFill>
          <a:latin typeface="Calibri" charset="0"/>
          <a:ea typeface="Calibri" charset="0"/>
          <a:cs typeface="Calibri" charset="0"/>
        </a:defRPr>
      </a:lvl1pPr>
    </p:titleStyle>
    <p:bodyStyle>
      <a:lvl1pPr marL="228589" indent="-228589" algn="l" defTabSz="914354" rtl="0" eaLnBrk="1" latinLnBrk="0" hangingPunct="1">
        <a:lnSpc>
          <a:spcPct val="90000"/>
        </a:lnSpc>
        <a:spcBef>
          <a:spcPts val="1000"/>
        </a:spcBef>
        <a:buClr>
          <a:srgbClr val="00355C"/>
        </a:buClr>
        <a:buFont typeface="LucidaGrande" charset="0"/>
        <a:buChar char="▸"/>
        <a:defRPr sz="22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Clr>
          <a:srgbClr val="00355C"/>
        </a:buClr>
        <a:buFont typeface="LucidaGrande" charset="0"/>
        <a:buChar char="-"/>
        <a:defRPr sz="18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Clr>
          <a:srgbClr val="00355C"/>
        </a:buClr>
        <a:buFont typeface="Arial" panose="020B0604020202020204" pitchFamily="34" charset="0"/>
        <a:buChar char="•"/>
        <a:defRPr sz="18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Clr>
          <a:srgbClr val="00355C"/>
        </a:buClr>
        <a:buFont typeface="Wingdings" charset="2"/>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Clr>
          <a:srgbClr val="00355C"/>
        </a:buClr>
        <a:buFont typeface="Courier New" charset="0"/>
        <a:buChar char="o"/>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ieeexplore.ieee.org/" TargetMode="External"/><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32.jpeg"/><Relationship Id="rId5" Type="http://schemas.openxmlformats.org/officeDocument/2006/relationships/image" Target="../media/image31.emf"/><Relationship Id="rId4" Type="http://schemas.openxmlformats.org/officeDocument/2006/relationships/image" Target="../media/image30.jpeg"/><Relationship Id="rId9" Type="http://schemas.openxmlformats.org/officeDocument/2006/relationships/image" Target="../media/image35.png"/></Relationships>
</file>

<file path=ppt/slides/_rels/slide12.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jpg"/><Relationship Id="rId7" Type="http://schemas.openxmlformats.org/officeDocument/2006/relationships/image" Target="../media/image40.pn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39.png"/><Relationship Id="rId5" Type="http://schemas.openxmlformats.org/officeDocument/2006/relationships/image" Target="../media/image38.png"/><Relationship Id="rId10" Type="http://schemas.openxmlformats.org/officeDocument/2006/relationships/hyperlink" Target="https://standards.ieee.org/" TargetMode="External"/><Relationship Id="rId4" Type="http://schemas.openxmlformats.org/officeDocument/2006/relationships/image" Target="../media/image37.png"/><Relationship Id="rId9" Type="http://schemas.openxmlformats.org/officeDocument/2006/relationships/image" Target="../media/image42.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44.emf"/></Relationships>
</file>

<file path=ppt/slides/_rels/slide17.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image" Target="../media/image48.png"/><Relationship Id="rId5" Type="http://schemas.openxmlformats.org/officeDocument/2006/relationships/image" Target="../media/image47.jpg"/><Relationship Id="rId4" Type="http://schemas.openxmlformats.org/officeDocument/2006/relationships/image" Target="../media/image46.jpg"/></Relationships>
</file>

<file path=ppt/slides/_rels/slide18.xml.rels><?xml version="1.0" encoding="UTF-8" standalone="yes"?>
<Relationships xmlns="http://schemas.openxmlformats.org/package/2006/relationships"><Relationship Id="rId8" Type="http://schemas.openxmlformats.org/officeDocument/2006/relationships/image" Target="../media/image54.jpg"/><Relationship Id="rId13" Type="http://schemas.openxmlformats.org/officeDocument/2006/relationships/image" Target="../media/image58.png"/><Relationship Id="rId3" Type="http://schemas.openxmlformats.org/officeDocument/2006/relationships/image" Target="../media/image49.png"/><Relationship Id="rId7" Type="http://schemas.openxmlformats.org/officeDocument/2006/relationships/image" Target="../media/image53.jpg"/><Relationship Id="rId12" Type="http://schemas.openxmlformats.org/officeDocument/2006/relationships/hyperlink" Target="https://www.ieee.org/about/technologies.html" TargetMode="External"/><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52.png"/><Relationship Id="rId11" Type="http://schemas.openxmlformats.org/officeDocument/2006/relationships/image" Target="../media/image57.png"/><Relationship Id="rId5" Type="http://schemas.openxmlformats.org/officeDocument/2006/relationships/image" Target="../media/image51.jpeg"/><Relationship Id="rId10" Type="http://schemas.openxmlformats.org/officeDocument/2006/relationships/image" Target="../media/image56.jpg"/><Relationship Id="rId4" Type="http://schemas.openxmlformats.org/officeDocument/2006/relationships/image" Target="../media/image50.png"/><Relationship Id="rId9" Type="http://schemas.openxmlformats.org/officeDocument/2006/relationships/image" Target="../media/image55.jpg"/><Relationship Id="rId14" Type="http://schemas.openxmlformats.org/officeDocument/2006/relationships/image" Target="../media/image59.jpg"/></Relationships>
</file>

<file path=ppt/slides/_rels/slide19.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hyperlink" Target="https://eps.ieee.org/technology/heterogeneous-integration-roadmap.html" TargetMode="External"/><Relationship Id="rId7" Type="http://schemas.openxmlformats.org/officeDocument/2006/relationships/hyperlink" Target="https://irds.ieee.org/" TargetMode="External"/><Relationship Id="rId2" Type="http://schemas.openxmlformats.org/officeDocument/2006/relationships/notesSlide" Target="../notesSlides/notesSlide15.xml"/><Relationship Id="rId1" Type="http://schemas.openxmlformats.org/officeDocument/2006/relationships/slideLayout" Target="../slideLayouts/slideLayout9.xml"/><Relationship Id="rId6" Type="http://schemas.openxmlformats.org/officeDocument/2006/relationships/image" Target="../media/image61.jpeg"/><Relationship Id="rId5" Type="http://schemas.openxmlformats.org/officeDocument/2006/relationships/hyperlink" Target="https://www.ieee-pels.org/programs-projects/about-itrw" TargetMode="External"/><Relationship Id="rId10" Type="http://schemas.openxmlformats.org/officeDocument/2006/relationships/image" Target="../media/image64.png"/><Relationship Id="rId4" Type="http://schemas.openxmlformats.org/officeDocument/2006/relationships/image" Target="../media/image60.jpeg"/><Relationship Id="rId9" Type="http://schemas.openxmlformats.org/officeDocument/2006/relationships/image" Target="../media/image63.png"/></Relationships>
</file>

<file path=ppt/slides/_rels/slide2.xml.rels><?xml version="1.0" encoding="UTF-8" standalone="yes"?>
<Relationships xmlns="http://schemas.openxmlformats.org/package/2006/relationships"><Relationship Id="rId3" Type="http://schemas.openxmlformats.org/officeDocument/2006/relationships/hyperlink" Target="http://www.tomcoughlin.com/" TargetMode="External"/><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70.png"/><Relationship Id="rId13" Type="http://schemas.openxmlformats.org/officeDocument/2006/relationships/image" Target="../media/image75.png"/><Relationship Id="rId3" Type="http://schemas.openxmlformats.org/officeDocument/2006/relationships/image" Target="../media/image65.png"/><Relationship Id="rId7" Type="http://schemas.openxmlformats.org/officeDocument/2006/relationships/image" Target="../media/image69.png"/><Relationship Id="rId12" Type="http://schemas.openxmlformats.org/officeDocument/2006/relationships/image" Target="../media/image74.png"/><Relationship Id="rId2" Type="http://schemas.openxmlformats.org/officeDocument/2006/relationships/notesSlide" Target="../notesSlides/notesSlide16.xml"/><Relationship Id="rId1" Type="http://schemas.openxmlformats.org/officeDocument/2006/relationships/slideLayout" Target="../slideLayouts/slideLayout9.xml"/><Relationship Id="rId6" Type="http://schemas.openxmlformats.org/officeDocument/2006/relationships/image" Target="../media/image68.jpeg"/><Relationship Id="rId11" Type="http://schemas.openxmlformats.org/officeDocument/2006/relationships/image" Target="../media/image73.png"/><Relationship Id="rId5" Type="http://schemas.openxmlformats.org/officeDocument/2006/relationships/image" Target="../media/image67.png"/><Relationship Id="rId10" Type="http://schemas.openxmlformats.org/officeDocument/2006/relationships/image" Target="../media/image72.tiff"/><Relationship Id="rId4" Type="http://schemas.openxmlformats.org/officeDocument/2006/relationships/image" Target="../media/image66.png"/><Relationship Id="rId9" Type="http://schemas.openxmlformats.org/officeDocument/2006/relationships/image" Target="../media/image71.png"/><Relationship Id="rId14" Type="http://schemas.openxmlformats.org/officeDocument/2006/relationships/image" Target="../media/image76.png"/></Relationships>
</file>

<file path=ppt/slides/_rels/slide21.xml.rels><?xml version="1.0" encoding="UTF-8" standalone="yes"?>
<Relationships xmlns="http://schemas.openxmlformats.org/package/2006/relationships"><Relationship Id="rId13" Type="http://schemas.openxmlformats.org/officeDocument/2006/relationships/image" Target="../media/image87.png"/><Relationship Id="rId18" Type="http://schemas.openxmlformats.org/officeDocument/2006/relationships/image" Target="../media/image92.png"/><Relationship Id="rId26" Type="http://schemas.openxmlformats.org/officeDocument/2006/relationships/image" Target="../media/image100.png"/><Relationship Id="rId39" Type="http://schemas.openxmlformats.org/officeDocument/2006/relationships/image" Target="../media/image113.png"/><Relationship Id="rId21" Type="http://schemas.openxmlformats.org/officeDocument/2006/relationships/image" Target="../media/image95.png"/><Relationship Id="rId34" Type="http://schemas.openxmlformats.org/officeDocument/2006/relationships/image" Target="../media/image108.jpeg"/><Relationship Id="rId42" Type="http://schemas.openxmlformats.org/officeDocument/2006/relationships/image" Target="../media/image116.jpeg"/><Relationship Id="rId47" Type="http://schemas.openxmlformats.org/officeDocument/2006/relationships/image" Target="../media/image121.png"/><Relationship Id="rId7" Type="http://schemas.openxmlformats.org/officeDocument/2006/relationships/image" Target="../media/image81.png"/><Relationship Id="rId2" Type="http://schemas.openxmlformats.org/officeDocument/2006/relationships/notesSlide" Target="../notesSlides/notesSlide17.xml"/><Relationship Id="rId16" Type="http://schemas.openxmlformats.org/officeDocument/2006/relationships/image" Target="../media/image90.png"/><Relationship Id="rId29" Type="http://schemas.openxmlformats.org/officeDocument/2006/relationships/image" Target="../media/image103.png"/><Relationship Id="rId1" Type="http://schemas.openxmlformats.org/officeDocument/2006/relationships/slideLayout" Target="../slideLayouts/slideLayout9.xml"/><Relationship Id="rId6" Type="http://schemas.openxmlformats.org/officeDocument/2006/relationships/image" Target="../media/image80.png"/><Relationship Id="rId11" Type="http://schemas.openxmlformats.org/officeDocument/2006/relationships/image" Target="../media/image85.png"/><Relationship Id="rId24" Type="http://schemas.openxmlformats.org/officeDocument/2006/relationships/image" Target="../media/image98.png"/><Relationship Id="rId32" Type="http://schemas.openxmlformats.org/officeDocument/2006/relationships/image" Target="../media/image106.png"/><Relationship Id="rId37" Type="http://schemas.openxmlformats.org/officeDocument/2006/relationships/image" Target="../media/image111.jpeg"/><Relationship Id="rId40" Type="http://schemas.openxmlformats.org/officeDocument/2006/relationships/image" Target="../media/image114.png"/><Relationship Id="rId45" Type="http://schemas.openxmlformats.org/officeDocument/2006/relationships/image" Target="../media/image119.png"/><Relationship Id="rId5" Type="http://schemas.openxmlformats.org/officeDocument/2006/relationships/image" Target="../media/image79.png"/><Relationship Id="rId15" Type="http://schemas.openxmlformats.org/officeDocument/2006/relationships/image" Target="../media/image89.png"/><Relationship Id="rId23" Type="http://schemas.openxmlformats.org/officeDocument/2006/relationships/image" Target="../media/image97.png"/><Relationship Id="rId28" Type="http://schemas.openxmlformats.org/officeDocument/2006/relationships/image" Target="../media/image102.png"/><Relationship Id="rId36" Type="http://schemas.openxmlformats.org/officeDocument/2006/relationships/image" Target="../media/image110.png"/><Relationship Id="rId10" Type="http://schemas.openxmlformats.org/officeDocument/2006/relationships/image" Target="../media/image84.png"/><Relationship Id="rId19" Type="http://schemas.openxmlformats.org/officeDocument/2006/relationships/image" Target="../media/image93.png"/><Relationship Id="rId31" Type="http://schemas.openxmlformats.org/officeDocument/2006/relationships/image" Target="../media/image105.png"/><Relationship Id="rId44" Type="http://schemas.openxmlformats.org/officeDocument/2006/relationships/image" Target="../media/image118.jpeg"/><Relationship Id="rId4" Type="http://schemas.openxmlformats.org/officeDocument/2006/relationships/image" Target="../media/image78.png"/><Relationship Id="rId9" Type="http://schemas.openxmlformats.org/officeDocument/2006/relationships/image" Target="../media/image83.png"/><Relationship Id="rId14" Type="http://schemas.openxmlformats.org/officeDocument/2006/relationships/image" Target="../media/image88.png"/><Relationship Id="rId22" Type="http://schemas.openxmlformats.org/officeDocument/2006/relationships/image" Target="../media/image96.png"/><Relationship Id="rId27" Type="http://schemas.openxmlformats.org/officeDocument/2006/relationships/image" Target="../media/image101.png"/><Relationship Id="rId30" Type="http://schemas.openxmlformats.org/officeDocument/2006/relationships/image" Target="../media/image104.png"/><Relationship Id="rId35" Type="http://schemas.openxmlformats.org/officeDocument/2006/relationships/image" Target="../media/image109.png"/><Relationship Id="rId43" Type="http://schemas.openxmlformats.org/officeDocument/2006/relationships/image" Target="../media/image117.png"/><Relationship Id="rId48" Type="http://schemas.openxmlformats.org/officeDocument/2006/relationships/image" Target="../media/image122.png"/><Relationship Id="rId8" Type="http://schemas.openxmlformats.org/officeDocument/2006/relationships/image" Target="../media/image82.png"/><Relationship Id="rId3" Type="http://schemas.openxmlformats.org/officeDocument/2006/relationships/image" Target="../media/image77.jpeg"/><Relationship Id="rId12" Type="http://schemas.openxmlformats.org/officeDocument/2006/relationships/image" Target="../media/image86.png"/><Relationship Id="rId17" Type="http://schemas.openxmlformats.org/officeDocument/2006/relationships/image" Target="../media/image91.png"/><Relationship Id="rId25" Type="http://schemas.openxmlformats.org/officeDocument/2006/relationships/image" Target="../media/image99.png"/><Relationship Id="rId33" Type="http://schemas.openxmlformats.org/officeDocument/2006/relationships/image" Target="../media/image107.jpeg"/><Relationship Id="rId38" Type="http://schemas.openxmlformats.org/officeDocument/2006/relationships/image" Target="../media/image112.png"/><Relationship Id="rId46" Type="http://schemas.openxmlformats.org/officeDocument/2006/relationships/image" Target="../media/image120.png"/><Relationship Id="rId20" Type="http://schemas.openxmlformats.org/officeDocument/2006/relationships/image" Target="../media/image94.png"/><Relationship Id="rId41" Type="http://schemas.openxmlformats.org/officeDocument/2006/relationships/image" Target="../media/image115.png"/></Relationships>
</file>

<file path=ppt/slides/_rels/slide22.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image" Target="../media/image124.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hyperlink" Target="https://live.runmyprocess.com/live/2215365968/appli/374985?P_mode=LIVE" TargetMode="External"/><Relationship Id="rId2" Type="http://schemas.openxmlformats.org/officeDocument/2006/relationships/notesSlide" Target="../notesSlides/notesSlide21.xml"/><Relationship Id="rId1" Type="http://schemas.openxmlformats.org/officeDocument/2006/relationships/slideLayout" Target="../slideLayouts/slideLayout9.xml"/><Relationship Id="rId6" Type="http://schemas.openxmlformats.org/officeDocument/2006/relationships/hyperlink" Target="https://www.ieee.org/membership/senior/" TargetMode="External"/><Relationship Id="rId5" Type="http://schemas.openxmlformats.org/officeDocument/2006/relationships/image" Target="../media/image126.png"/><Relationship Id="rId4" Type="http://schemas.openxmlformats.org/officeDocument/2006/relationships/image" Target="../media/image125.png"/></Relationships>
</file>

<file path=ppt/slides/_rels/slide26.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28.png"/><Relationship Id="rId7" Type="http://schemas.openxmlformats.org/officeDocument/2006/relationships/image" Target="../media/image132.png"/><Relationship Id="rId2" Type="http://schemas.openxmlformats.org/officeDocument/2006/relationships/image" Target="../media/image127.png"/><Relationship Id="rId1" Type="http://schemas.openxmlformats.org/officeDocument/2006/relationships/slideLayout" Target="../slideLayouts/slideLayout9.xml"/><Relationship Id="rId6" Type="http://schemas.openxmlformats.org/officeDocument/2006/relationships/image" Target="../media/image131.png"/><Relationship Id="rId5" Type="http://schemas.openxmlformats.org/officeDocument/2006/relationships/image" Target="../media/image130.png"/><Relationship Id="rId4" Type="http://schemas.openxmlformats.org/officeDocument/2006/relationships/image" Target="../media/image129.png"/></Relationships>
</file>

<file path=ppt/slides/_rels/slide27.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image" Target="../media/image133.pn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8.png"/><Relationship Id="rId1" Type="http://schemas.openxmlformats.org/officeDocument/2006/relationships/slideLayout" Target="../slideLayouts/slideLayout9.xml"/><Relationship Id="rId4" Type="http://schemas.openxmlformats.org/officeDocument/2006/relationships/image" Target="../media/image135.png"/></Relationships>
</file>

<file path=ppt/slides/_rels/slide29.xml.rels><?xml version="1.0" encoding="UTF-8" standalone="yes"?>
<Relationships xmlns="http://schemas.openxmlformats.org/package/2006/relationships"><Relationship Id="rId3" Type="http://schemas.openxmlformats.org/officeDocument/2006/relationships/image" Target="../media/image136.jpe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pixabay.com/en/ideas-bulb-creative-light-937226/" TargetMode="External"/><Relationship Id="rId2" Type="http://schemas.openxmlformats.org/officeDocument/2006/relationships/image" Target="../media/image137.jpg"/><Relationship Id="rId1" Type="http://schemas.openxmlformats.org/officeDocument/2006/relationships/slideLayout" Target="../slideLayouts/slideLayout9.xml"/><Relationship Id="rId6" Type="http://schemas.openxmlformats.org/officeDocument/2006/relationships/hyperlink" Target="https://pxhere.com/en/photo/618609" TargetMode="External"/><Relationship Id="rId5" Type="http://schemas.openxmlformats.org/officeDocument/2006/relationships/image" Target="../media/image139.jpg"/><Relationship Id="rId4" Type="http://schemas.openxmlformats.org/officeDocument/2006/relationships/image" Target="../media/image138.jpg"/></Relationships>
</file>

<file path=ppt/slides/_rels/slide31.xml.rels><?xml version="1.0" encoding="UTF-8" standalone="yes"?>
<Relationships xmlns="http://schemas.openxmlformats.org/package/2006/relationships"><Relationship Id="rId3" Type="http://schemas.openxmlformats.org/officeDocument/2006/relationships/image" Target="../media/image140.tif"/><Relationship Id="rId2" Type="http://schemas.openxmlformats.org/officeDocument/2006/relationships/notesSlide" Target="../notesSlides/notesSlide23.xml"/><Relationship Id="rId1" Type="http://schemas.openxmlformats.org/officeDocument/2006/relationships/slideLayout" Target="../slideLayouts/slideLayout9.xml"/><Relationship Id="rId5" Type="http://schemas.openxmlformats.org/officeDocument/2006/relationships/image" Target="../media/image141.jpg"/><Relationship Id="rId4" Type="http://schemas.openxmlformats.org/officeDocument/2006/relationships/hyperlink" Target="mailto:president@ieee.or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hyperlink" Target="https://www.ieee.org/"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gif"/><Relationship Id="rId7" Type="http://schemas.openxmlformats.org/officeDocument/2006/relationships/image" Target="../media/image18.gif"/><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image" Target="../media/image17.png"/><Relationship Id="rId5" Type="http://schemas.openxmlformats.org/officeDocument/2006/relationships/image" Target="../media/image16.gif"/><Relationship Id="rId4" Type="http://schemas.openxmlformats.org/officeDocument/2006/relationships/image" Target="../media/image15.jpeg"/><Relationship Id="rId9" Type="http://schemas.openxmlformats.org/officeDocument/2006/relationships/image" Target="../media/image20.jpeg"/></Relationships>
</file>

<file path=ppt/slides/_rels/slide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23.jpg"/><Relationship Id="rId7"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26.png"/><Relationship Id="rId5" Type="http://schemas.openxmlformats.org/officeDocument/2006/relationships/image" Target="../media/image25.jpg"/><Relationship Id="rId4" Type="http://schemas.openxmlformats.org/officeDocument/2006/relationships/image" Target="../media/image2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6">
            <a:extLst>
              <a:ext uri="{FF2B5EF4-FFF2-40B4-BE49-F238E27FC236}">
                <a16:creationId xmlns:a16="http://schemas.microsoft.com/office/drawing/2014/main" id="{08B2B75D-C530-4861-3F2B-75C25B8EBA0B}"/>
              </a:ext>
            </a:extLst>
          </p:cNvPr>
          <p:cNvSpPr txBox="1">
            <a:spLocks/>
          </p:cNvSpPr>
          <p:nvPr/>
        </p:nvSpPr>
        <p:spPr>
          <a:xfrm>
            <a:off x="751120" y="2526000"/>
            <a:ext cx="7886700" cy="1806000"/>
          </a:xfrm>
          <a:prstGeom prst="rect">
            <a:avLst/>
          </a:prstGeom>
        </p:spPr>
        <p:txBody>
          <a:bodyPr vert="horz" lIns="91440" tIns="45720" rIns="91440" bIns="45720" rtlCol="0" anchor="b">
            <a:normAutofit/>
          </a:bodyPr>
          <a:lstStyle>
            <a:lvl1pPr algn="l" defTabSz="914377" rtl="0" eaLnBrk="1" latinLnBrk="0" hangingPunct="1">
              <a:lnSpc>
                <a:spcPct val="90000"/>
              </a:lnSpc>
              <a:spcBef>
                <a:spcPct val="0"/>
              </a:spcBef>
              <a:buNone/>
              <a:defRPr sz="4400" b="1" i="0" kern="1200">
                <a:solidFill>
                  <a:srgbClr val="004578"/>
                </a:solidFill>
                <a:latin typeface="Calibri" charset="0"/>
                <a:ea typeface="Calibri" charset="0"/>
                <a:cs typeface="Calibri" charset="0"/>
              </a:defRPr>
            </a:lvl1pPr>
          </a:lstStyle>
          <a:p>
            <a:endParaRPr lang="en-US" dirty="0"/>
          </a:p>
        </p:txBody>
      </p:sp>
      <p:sp>
        <p:nvSpPr>
          <p:cNvPr id="3" name="Title 2">
            <a:extLst>
              <a:ext uri="{FF2B5EF4-FFF2-40B4-BE49-F238E27FC236}">
                <a16:creationId xmlns:a16="http://schemas.microsoft.com/office/drawing/2014/main" id="{67F94648-4DBD-0CEB-7638-F8CD5DA2DC28}"/>
              </a:ext>
            </a:extLst>
          </p:cNvPr>
          <p:cNvSpPr>
            <a:spLocks noGrp="1"/>
          </p:cNvSpPr>
          <p:nvPr>
            <p:ph type="ctrTitle"/>
          </p:nvPr>
        </p:nvSpPr>
        <p:spPr/>
        <p:txBody>
          <a:bodyPr>
            <a:normAutofit/>
          </a:bodyPr>
          <a:lstStyle/>
          <a:p>
            <a:r>
              <a:rPr lang="en-US" dirty="0"/>
              <a:t>IEEE President’s Remarks </a:t>
            </a:r>
          </a:p>
        </p:txBody>
      </p:sp>
      <p:sp>
        <p:nvSpPr>
          <p:cNvPr id="11" name="Subtitle 10">
            <a:extLst>
              <a:ext uri="{FF2B5EF4-FFF2-40B4-BE49-F238E27FC236}">
                <a16:creationId xmlns:a16="http://schemas.microsoft.com/office/drawing/2014/main" id="{1D4AAE80-D1C0-5EE4-A5F0-1B975B4B8E18}"/>
              </a:ext>
            </a:extLst>
          </p:cNvPr>
          <p:cNvSpPr>
            <a:spLocks noGrp="1"/>
          </p:cNvSpPr>
          <p:nvPr>
            <p:ph type="subTitle" idx="1"/>
          </p:nvPr>
        </p:nvSpPr>
        <p:spPr>
          <a:xfrm>
            <a:off x="751120" y="4332000"/>
            <a:ext cx="10363200" cy="1917687"/>
          </a:xfrm>
        </p:spPr>
        <p:txBody>
          <a:bodyPr>
            <a:normAutofit/>
          </a:bodyPr>
          <a:lstStyle/>
          <a:p>
            <a:pPr>
              <a:lnSpc>
                <a:spcPct val="100000"/>
              </a:lnSpc>
              <a:spcBef>
                <a:spcPts val="0"/>
              </a:spcBef>
            </a:pPr>
            <a:r>
              <a:rPr lang="en-US" dirty="0"/>
              <a:t>Tom Coughlin, 2024 IEEE President &amp; CEO </a:t>
            </a:r>
          </a:p>
          <a:p>
            <a:pPr>
              <a:lnSpc>
                <a:spcPct val="100000"/>
              </a:lnSpc>
              <a:spcBef>
                <a:spcPts val="0"/>
              </a:spcBef>
            </a:pPr>
            <a:r>
              <a:rPr lang="en-US" dirty="0"/>
              <a:t>CERN </a:t>
            </a:r>
          </a:p>
          <a:p>
            <a:pPr>
              <a:lnSpc>
                <a:spcPct val="100000"/>
              </a:lnSpc>
              <a:spcBef>
                <a:spcPts val="0"/>
              </a:spcBef>
            </a:pPr>
            <a:r>
              <a:rPr lang="en-US"/>
              <a:t>30 </a:t>
            </a:r>
            <a:r>
              <a:rPr lang="en-US" dirty="0"/>
              <a:t>May 2024</a:t>
            </a:r>
          </a:p>
          <a:p>
            <a:endParaRPr lang="en-US" dirty="0"/>
          </a:p>
        </p:txBody>
      </p:sp>
    </p:spTree>
    <p:extLst>
      <p:ext uri="{BB962C8B-B14F-4D97-AF65-F5344CB8AC3E}">
        <p14:creationId xmlns:p14="http://schemas.microsoft.com/office/powerpoint/2010/main" val="11048195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txBox="1">
            <a:spLocks/>
          </p:cNvSpPr>
          <p:nvPr/>
        </p:nvSpPr>
        <p:spPr bwMode="auto">
          <a:xfrm>
            <a:off x="657729" y="1360462"/>
            <a:ext cx="5908777" cy="334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noAutofit/>
          </a:bodyPr>
          <a:lstStyle>
            <a:lvl1pPr marL="171450" indent="-171450" algn="l" rtl="0" eaLnBrk="1" fontAlgn="base" hangingPunct="1">
              <a:lnSpc>
                <a:spcPct val="90000"/>
              </a:lnSpc>
              <a:spcBef>
                <a:spcPts val="750"/>
              </a:spcBef>
              <a:spcAft>
                <a:spcPct val="0"/>
              </a:spcAft>
              <a:buClr>
                <a:srgbClr val="0066A1"/>
              </a:buClr>
              <a:buFont typeface="LucidaGrande" charset="0"/>
              <a:buChar char="▸"/>
              <a:defRPr sz="1650" kern="1200">
                <a:solidFill>
                  <a:schemeClr val="tx1"/>
                </a:solidFill>
                <a:latin typeface="+mn-lt"/>
                <a:ea typeface="+mn-ea"/>
                <a:cs typeface="+mn-cs"/>
              </a:defRPr>
            </a:lvl1pPr>
            <a:lvl2pPr marL="514350" indent="-171450" algn="l" rtl="0" eaLnBrk="1" fontAlgn="base" hangingPunct="1">
              <a:lnSpc>
                <a:spcPct val="90000"/>
              </a:lnSpc>
              <a:spcBef>
                <a:spcPts val="375"/>
              </a:spcBef>
              <a:spcAft>
                <a:spcPct val="0"/>
              </a:spcAft>
              <a:buClr>
                <a:srgbClr val="0066A1"/>
              </a:buClr>
              <a:buFont typeface="LucidaGrande" charset="0"/>
              <a:buChar char="-"/>
              <a:defRPr sz="1350" kern="1200">
                <a:solidFill>
                  <a:schemeClr val="tx1"/>
                </a:solidFill>
                <a:latin typeface="+mn-lt"/>
                <a:ea typeface="+mn-ea"/>
                <a:cs typeface="+mn-cs"/>
              </a:defRPr>
            </a:lvl2pPr>
            <a:lvl3pPr marL="857250" indent="-171450" algn="l" rtl="0" eaLnBrk="1" fontAlgn="base" hangingPunct="1">
              <a:lnSpc>
                <a:spcPct val="90000"/>
              </a:lnSpc>
              <a:spcBef>
                <a:spcPts val="375"/>
              </a:spcBef>
              <a:spcAft>
                <a:spcPct val="0"/>
              </a:spcAft>
              <a:buClr>
                <a:srgbClr val="0066A1"/>
              </a:buClr>
              <a:buFont typeface="Arial" charset="0"/>
              <a:buChar char="•"/>
              <a:defRPr sz="1350" kern="1200">
                <a:solidFill>
                  <a:schemeClr val="tx1"/>
                </a:solidFill>
                <a:latin typeface="+mn-lt"/>
                <a:ea typeface="+mn-ea"/>
                <a:cs typeface="+mn-cs"/>
              </a:defRPr>
            </a:lvl3pPr>
            <a:lvl4pPr marL="1200150" indent="-171450" algn="l" rtl="0" eaLnBrk="1" fontAlgn="base" hangingPunct="1">
              <a:lnSpc>
                <a:spcPct val="90000"/>
              </a:lnSpc>
              <a:spcBef>
                <a:spcPts val="375"/>
              </a:spcBef>
              <a:spcAft>
                <a:spcPct val="0"/>
              </a:spcAft>
              <a:buClr>
                <a:srgbClr val="0066A1"/>
              </a:buClr>
              <a:buFont typeface="Wingdings" charset="2"/>
              <a:buChar char="§"/>
              <a:defRPr sz="1350" kern="1200">
                <a:solidFill>
                  <a:schemeClr val="tx1"/>
                </a:solidFill>
                <a:latin typeface="+mn-lt"/>
                <a:ea typeface="+mn-ea"/>
                <a:cs typeface="+mn-cs"/>
              </a:defRPr>
            </a:lvl4pPr>
            <a:lvl5pPr marL="1543050" indent="-171450" algn="l" rtl="0" eaLnBrk="1" fontAlgn="base" hangingPunct="1">
              <a:lnSpc>
                <a:spcPct val="90000"/>
              </a:lnSpc>
              <a:spcBef>
                <a:spcPts val="375"/>
              </a:spcBef>
              <a:spcAft>
                <a:spcPct val="0"/>
              </a:spcAft>
              <a:buClr>
                <a:srgbClr val="0066A1"/>
              </a:buClr>
              <a:buFont typeface="Courier New" charset="0"/>
              <a:buChar char="o"/>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1219140">
              <a:spcBef>
                <a:spcPts val="1000"/>
              </a:spcBef>
              <a:buNone/>
              <a:defRPr/>
            </a:pPr>
            <a:endParaRPr lang="en-US" sz="2000" b="1" dirty="0">
              <a:solidFill>
                <a:srgbClr val="0066A1"/>
              </a:solidFill>
              <a:latin typeface="Arial"/>
              <a:sym typeface="Arial"/>
            </a:endParaRPr>
          </a:p>
        </p:txBody>
      </p:sp>
      <p:sp>
        <p:nvSpPr>
          <p:cNvPr id="7" name="Text Placeholder 2">
            <a:extLst>
              <a:ext uri="{FF2B5EF4-FFF2-40B4-BE49-F238E27FC236}">
                <a16:creationId xmlns:a16="http://schemas.microsoft.com/office/drawing/2014/main" id="{7B55D68B-192A-324E-B446-FE5C459C9B5B}"/>
              </a:ext>
            </a:extLst>
          </p:cNvPr>
          <p:cNvSpPr txBox="1">
            <a:spLocks/>
          </p:cNvSpPr>
          <p:nvPr/>
        </p:nvSpPr>
        <p:spPr bwMode="auto">
          <a:xfrm>
            <a:off x="457200" y="3386035"/>
            <a:ext cx="4583432" cy="594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171450" indent="-171450" algn="l" rtl="0" eaLnBrk="1" fontAlgn="base" hangingPunct="1">
              <a:lnSpc>
                <a:spcPct val="90000"/>
              </a:lnSpc>
              <a:spcBef>
                <a:spcPts val="750"/>
              </a:spcBef>
              <a:spcAft>
                <a:spcPct val="0"/>
              </a:spcAft>
              <a:buClr>
                <a:srgbClr val="0066A1"/>
              </a:buClr>
              <a:buFont typeface="LucidaGrande" charset="0"/>
              <a:buChar char="▸"/>
              <a:defRPr sz="1650" kern="1200">
                <a:solidFill>
                  <a:schemeClr val="tx1"/>
                </a:solidFill>
                <a:latin typeface="+mn-lt"/>
                <a:ea typeface="+mn-ea"/>
                <a:cs typeface="+mn-cs"/>
              </a:defRPr>
            </a:lvl1pPr>
            <a:lvl2pPr marL="514350" indent="-171450" algn="l" rtl="0" eaLnBrk="1" fontAlgn="base" hangingPunct="1">
              <a:lnSpc>
                <a:spcPct val="90000"/>
              </a:lnSpc>
              <a:spcBef>
                <a:spcPts val="375"/>
              </a:spcBef>
              <a:spcAft>
                <a:spcPct val="0"/>
              </a:spcAft>
              <a:buClr>
                <a:srgbClr val="0066A1"/>
              </a:buClr>
              <a:buFont typeface="LucidaGrande" charset="0"/>
              <a:buChar char="-"/>
              <a:defRPr sz="1350" kern="1200">
                <a:solidFill>
                  <a:schemeClr val="tx1"/>
                </a:solidFill>
                <a:latin typeface="+mn-lt"/>
                <a:ea typeface="+mn-ea"/>
                <a:cs typeface="+mn-cs"/>
              </a:defRPr>
            </a:lvl2pPr>
            <a:lvl3pPr marL="857250" indent="-171450" algn="l" rtl="0" eaLnBrk="1" fontAlgn="base" hangingPunct="1">
              <a:lnSpc>
                <a:spcPct val="90000"/>
              </a:lnSpc>
              <a:spcBef>
                <a:spcPts val="375"/>
              </a:spcBef>
              <a:spcAft>
                <a:spcPct val="0"/>
              </a:spcAft>
              <a:buClr>
                <a:srgbClr val="0066A1"/>
              </a:buClr>
              <a:buFont typeface="Arial" charset="0"/>
              <a:buChar char="•"/>
              <a:defRPr sz="1350" kern="1200">
                <a:solidFill>
                  <a:schemeClr val="tx1"/>
                </a:solidFill>
                <a:latin typeface="+mn-lt"/>
                <a:ea typeface="+mn-ea"/>
                <a:cs typeface="+mn-cs"/>
              </a:defRPr>
            </a:lvl3pPr>
            <a:lvl4pPr marL="1200150" indent="-171450" algn="l" rtl="0" eaLnBrk="1" fontAlgn="base" hangingPunct="1">
              <a:lnSpc>
                <a:spcPct val="90000"/>
              </a:lnSpc>
              <a:spcBef>
                <a:spcPts val="375"/>
              </a:spcBef>
              <a:spcAft>
                <a:spcPct val="0"/>
              </a:spcAft>
              <a:buClr>
                <a:srgbClr val="0066A1"/>
              </a:buClr>
              <a:buFont typeface="Wingdings" charset="2"/>
              <a:buChar char="§"/>
              <a:defRPr sz="1350" kern="1200">
                <a:solidFill>
                  <a:schemeClr val="tx1"/>
                </a:solidFill>
                <a:latin typeface="+mn-lt"/>
                <a:ea typeface="+mn-ea"/>
                <a:cs typeface="+mn-cs"/>
              </a:defRPr>
            </a:lvl4pPr>
            <a:lvl5pPr marL="1543050" indent="-171450" algn="l" rtl="0" eaLnBrk="1" fontAlgn="base" hangingPunct="1">
              <a:lnSpc>
                <a:spcPct val="90000"/>
              </a:lnSpc>
              <a:spcBef>
                <a:spcPts val="375"/>
              </a:spcBef>
              <a:spcAft>
                <a:spcPct val="0"/>
              </a:spcAft>
              <a:buClr>
                <a:srgbClr val="0066A1"/>
              </a:buClr>
              <a:buFont typeface="Courier New" charset="0"/>
              <a:buChar char="o"/>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28589" indent="-228589" defTabSz="1219140">
              <a:spcBef>
                <a:spcPts val="1000"/>
              </a:spcBef>
              <a:buSzPct val="100000"/>
              <a:defRPr/>
            </a:pPr>
            <a:endParaRPr lang="en-US" sz="1600" dirty="0">
              <a:solidFill>
                <a:srgbClr val="000000"/>
              </a:solidFill>
              <a:latin typeface="Calibri" panose="020F0502020204030204" pitchFamily="34" charset="0"/>
              <a:cs typeface="Calibri" panose="020F0502020204030204" pitchFamily="34" charset="0"/>
              <a:sym typeface="Arial"/>
            </a:endParaRPr>
          </a:p>
        </p:txBody>
      </p:sp>
      <p:sp>
        <p:nvSpPr>
          <p:cNvPr id="10" name="Text Placeholder 2">
            <a:extLst>
              <a:ext uri="{FF2B5EF4-FFF2-40B4-BE49-F238E27FC236}">
                <a16:creationId xmlns:a16="http://schemas.microsoft.com/office/drawing/2014/main" id="{BE550F74-F593-8740-AB94-C289FDE8EB17}"/>
              </a:ext>
            </a:extLst>
          </p:cNvPr>
          <p:cNvSpPr txBox="1">
            <a:spLocks/>
          </p:cNvSpPr>
          <p:nvPr/>
        </p:nvSpPr>
        <p:spPr bwMode="auto">
          <a:xfrm>
            <a:off x="457201" y="3046288"/>
            <a:ext cx="4748568" cy="330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171450" indent="-171450" algn="l" rtl="0" eaLnBrk="1" fontAlgn="base" hangingPunct="1">
              <a:lnSpc>
                <a:spcPct val="90000"/>
              </a:lnSpc>
              <a:spcBef>
                <a:spcPts val="750"/>
              </a:spcBef>
              <a:spcAft>
                <a:spcPct val="0"/>
              </a:spcAft>
              <a:buClr>
                <a:srgbClr val="0066A1"/>
              </a:buClr>
              <a:buFont typeface="LucidaGrande" charset="0"/>
              <a:buChar char="▸"/>
              <a:defRPr sz="1650" kern="1200">
                <a:solidFill>
                  <a:schemeClr val="tx1"/>
                </a:solidFill>
                <a:latin typeface="+mn-lt"/>
                <a:ea typeface="+mn-ea"/>
                <a:cs typeface="+mn-cs"/>
              </a:defRPr>
            </a:lvl1pPr>
            <a:lvl2pPr marL="514350" indent="-171450" algn="l" rtl="0" eaLnBrk="1" fontAlgn="base" hangingPunct="1">
              <a:lnSpc>
                <a:spcPct val="90000"/>
              </a:lnSpc>
              <a:spcBef>
                <a:spcPts val="375"/>
              </a:spcBef>
              <a:spcAft>
                <a:spcPct val="0"/>
              </a:spcAft>
              <a:buClr>
                <a:srgbClr val="0066A1"/>
              </a:buClr>
              <a:buFont typeface="LucidaGrande" charset="0"/>
              <a:buChar char="-"/>
              <a:defRPr sz="1350" kern="1200">
                <a:solidFill>
                  <a:schemeClr val="tx1"/>
                </a:solidFill>
                <a:latin typeface="+mn-lt"/>
                <a:ea typeface="+mn-ea"/>
                <a:cs typeface="+mn-cs"/>
              </a:defRPr>
            </a:lvl2pPr>
            <a:lvl3pPr marL="857250" indent="-171450" algn="l" rtl="0" eaLnBrk="1" fontAlgn="base" hangingPunct="1">
              <a:lnSpc>
                <a:spcPct val="90000"/>
              </a:lnSpc>
              <a:spcBef>
                <a:spcPts val="375"/>
              </a:spcBef>
              <a:spcAft>
                <a:spcPct val="0"/>
              </a:spcAft>
              <a:buClr>
                <a:srgbClr val="0066A1"/>
              </a:buClr>
              <a:buFont typeface="Arial" charset="0"/>
              <a:buChar char="•"/>
              <a:defRPr sz="1350" kern="1200">
                <a:solidFill>
                  <a:schemeClr val="tx1"/>
                </a:solidFill>
                <a:latin typeface="+mn-lt"/>
                <a:ea typeface="+mn-ea"/>
                <a:cs typeface="+mn-cs"/>
              </a:defRPr>
            </a:lvl3pPr>
            <a:lvl4pPr marL="1200150" indent="-171450" algn="l" rtl="0" eaLnBrk="1" fontAlgn="base" hangingPunct="1">
              <a:lnSpc>
                <a:spcPct val="90000"/>
              </a:lnSpc>
              <a:spcBef>
                <a:spcPts val="375"/>
              </a:spcBef>
              <a:spcAft>
                <a:spcPct val="0"/>
              </a:spcAft>
              <a:buClr>
                <a:srgbClr val="0066A1"/>
              </a:buClr>
              <a:buFont typeface="Wingdings" charset="2"/>
              <a:buChar char="§"/>
              <a:defRPr sz="1350" kern="1200">
                <a:solidFill>
                  <a:schemeClr val="tx1"/>
                </a:solidFill>
                <a:latin typeface="+mn-lt"/>
                <a:ea typeface="+mn-ea"/>
                <a:cs typeface="+mn-cs"/>
              </a:defRPr>
            </a:lvl4pPr>
            <a:lvl5pPr marL="1543050" indent="-171450" algn="l" rtl="0" eaLnBrk="1" fontAlgn="base" hangingPunct="1">
              <a:lnSpc>
                <a:spcPct val="90000"/>
              </a:lnSpc>
              <a:spcBef>
                <a:spcPts val="375"/>
              </a:spcBef>
              <a:spcAft>
                <a:spcPct val="0"/>
              </a:spcAft>
              <a:buClr>
                <a:srgbClr val="0066A1"/>
              </a:buClr>
              <a:buFont typeface="Courier New" charset="0"/>
              <a:buChar char="o"/>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28589" indent="-228589" defTabSz="1219140">
              <a:spcBef>
                <a:spcPts val="1000"/>
              </a:spcBef>
              <a:defRPr/>
            </a:pPr>
            <a:endParaRPr lang="en-US" sz="1600" dirty="0">
              <a:solidFill>
                <a:srgbClr val="000000"/>
              </a:solidFill>
              <a:latin typeface="Calibri" panose="020F0502020204030204" pitchFamily="34" charset="0"/>
              <a:cs typeface="Calibri" panose="020F0502020204030204" pitchFamily="34" charset="0"/>
              <a:sym typeface="Arial"/>
            </a:endParaRPr>
          </a:p>
        </p:txBody>
      </p:sp>
      <p:sp>
        <p:nvSpPr>
          <p:cNvPr id="17" name="Text Placeholder 2">
            <a:extLst>
              <a:ext uri="{FF2B5EF4-FFF2-40B4-BE49-F238E27FC236}">
                <a16:creationId xmlns:a16="http://schemas.microsoft.com/office/drawing/2014/main" id="{D685C8F3-CD8D-E940-ADDB-BE492CAD0932}"/>
              </a:ext>
            </a:extLst>
          </p:cNvPr>
          <p:cNvSpPr txBox="1">
            <a:spLocks/>
          </p:cNvSpPr>
          <p:nvPr/>
        </p:nvSpPr>
        <p:spPr bwMode="auto">
          <a:xfrm>
            <a:off x="478973" y="4493289"/>
            <a:ext cx="5068963" cy="41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171450" indent="-171450" algn="l" rtl="0" eaLnBrk="1" fontAlgn="base" hangingPunct="1">
              <a:lnSpc>
                <a:spcPct val="90000"/>
              </a:lnSpc>
              <a:spcBef>
                <a:spcPts val="750"/>
              </a:spcBef>
              <a:spcAft>
                <a:spcPct val="0"/>
              </a:spcAft>
              <a:buClr>
                <a:srgbClr val="0066A1"/>
              </a:buClr>
              <a:buFont typeface="LucidaGrande" charset="0"/>
              <a:buChar char="▸"/>
              <a:defRPr sz="1650" kern="1200">
                <a:solidFill>
                  <a:schemeClr val="tx1"/>
                </a:solidFill>
                <a:latin typeface="+mn-lt"/>
                <a:ea typeface="+mn-ea"/>
                <a:cs typeface="+mn-cs"/>
              </a:defRPr>
            </a:lvl1pPr>
            <a:lvl2pPr marL="514350" indent="-171450" algn="l" rtl="0" eaLnBrk="1" fontAlgn="base" hangingPunct="1">
              <a:lnSpc>
                <a:spcPct val="90000"/>
              </a:lnSpc>
              <a:spcBef>
                <a:spcPts val="375"/>
              </a:spcBef>
              <a:spcAft>
                <a:spcPct val="0"/>
              </a:spcAft>
              <a:buClr>
                <a:srgbClr val="0066A1"/>
              </a:buClr>
              <a:buFont typeface="LucidaGrande" charset="0"/>
              <a:buChar char="-"/>
              <a:defRPr sz="1350" kern="1200">
                <a:solidFill>
                  <a:schemeClr val="tx1"/>
                </a:solidFill>
                <a:latin typeface="+mn-lt"/>
                <a:ea typeface="+mn-ea"/>
                <a:cs typeface="+mn-cs"/>
              </a:defRPr>
            </a:lvl2pPr>
            <a:lvl3pPr marL="857250" indent="-171450" algn="l" rtl="0" eaLnBrk="1" fontAlgn="base" hangingPunct="1">
              <a:lnSpc>
                <a:spcPct val="90000"/>
              </a:lnSpc>
              <a:spcBef>
                <a:spcPts val="375"/>
              </a:spcBef>
              <a:spcAft>
                <a:spcPct val="0"/>
              </a:spcAft>
              <a:buClr>
                <a:srgbClr val="0066A1"/>
              </a:buClr>
              <a:buFont typeface="Arial" charset="0"/>
              <a:buChar char="•"/>
              <a:defRPr sz="1350" kern="1200">
                <a:solidFill>
                  <a:schemeClr val="tx1"/>
                </a:solidFill>
                <a:latin typeface="+mn-lt"/>
                <a:ea typeface="+mn-ea"/>
                <a:cs typeface="+mn-cs"/>
              </a:defRPr>
            </a:lvl3pPr>
            <a:lvl4pPr marL="1200150" indent="-171450" algn="l" rtl="0" eaLnBrk="1" fontAlgn="base" hangingPunct="1">
              <a:lnSpc>
                <a:spcPct val="90000"/>
              </a:lnSpc>
              <a:spcBef>
                <a:spcPts val="375"/>
              </a:spcBef>
              <a:spcAft>
                <a:spcPct val="0"/>
              </a:spcAft>
              <a:buClr>
                <a:srgbClr val="0066A1"/>
              </a:buClr>
              <a:buFont typeface="Wingdings" charset="2"/>
              <a:buChar char="§"/>
              <a:defRPr sz="1350" kern="1200">
                <a:solidFill>
                  <a:schemeClr val="tx1"/>
                </a:solidFill>
                <a:latin typeface="+mn-lt"/>
                <a:ea typeface="+mn-ea"/>
                <a:cs typeface="+mn-cs"/>
              </a:defRPr>
            </a:lvl4pPr>
            <a:lvl5pPr marL="1543050" indent="-171450" algn="l" rtl="0" eaLnBrk="1" fontAlgn="base" hangingPunct="1">
              <a:lnSpc>
                <a:spcPct val="90000"/>
              </a:lnSpc>
              <a:spcBef>
                <a:spcPts val="375"/>
              </a:spcBef>
              <a:spcAft>
                <a:spcPct val="0"/>
              </a:spcAft>
              <a:buClr>
                <a:srgbClr val="0066A1"/>
              </a:buClr>
              <a:buFont typeface="Courier New" charset="0"/>
              <a:buChar char="o"/>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28589" indent="-228589" defTabSz="1219140">
              <a:spcBef>
                <a:spcPts val="1000"/>
              </a:spcBef>
              <a:defRPr/>
            </a:pPr>
            <a:endParaRPr lang="en-US" sz="1600" dirty="0">
              <a:solidFill>
                <a:srgbClr val="000000"/>
              </a:solidFill>
              <a:latin typeface="Calibri" panose="020F0502020204030204" pitchFamily="34" charset="0"/>
              <a:cs typeface="Calibri" panose="020F0502020204030204" pitchFamily="34" charset="0"/>
              <a:sym typeface="Arial"/>
            </a:endParaRPr>
          </a:p>
        </p:txBody>
      </p:sp>
      <p:sp>
        <p:nvSpPr>
          <p:cNvPr id="19" name="Text Placeholder 2">
            <a:extLst>
              <a:ext uri="{FF2B5EF4-FFF2-40B4-BE49-F238E27FC236}">
                <a16:creationId xmlns:a16="http://schemas.microsoft.com/office/drawing/2014/main" id="{D8B7E1D0-C8DE-7545-91B4-DA8B6DD72265}"/>
              </a:ext>
            </a:extLst>
          </p:cNvPr>
          <p:cNvSpPr txBox="1">
            <a:spLocks/>
          </p:cNvSpPr>
          <p:nvPr/>
        </p:nvSpPr>
        <p:spPr bwMode="auto">
          <a:xfrm>
            <a:off x="478973" y="4872123"/>
            <a:ext cx="5685067" cy="41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171450" indent="-171450" algn="l" rtl="0" eaLnBrk="1" fontAlgn="base" hangingPunct="1">
              <a:lnSpc>
                <a:spcPct val="90000"/>
              </a:lnSpc>
              <a:spcBef>
                <a:spcPts val="750"/>
              </a:spcBef>
              <a:spcAft>
                <a:spcPct val="0"/>
              </a:spcAft>
              <a:buClr>
                <a:srgbClr val="0066A1"/>
              </a:buClr>
              <a:buFont typeface="LucidaGrande" charset="0"/>
              <a:buChar char="▸"/>
              <a:defRPr sz="1650" kern="1200">
                <a:solidFill>
                  <a:schemeClr val="tx1"/>
                </a:solidFill>
                <a:latin typeface="+mn-lt"/>
                <a:ea typeface="+mn-ea"/>
                <a:cs typeface="+mn-cs"/>
              </a:defRPr>
            </a:lvl1pPr>
            <a:lvl2pPr marL="514350" indent="-171450" algn="l" rtl="0" eaLnBrk="1" fontAlgn="base" hangingPunct="1">
              <a:lnSpc>
                <a:spcPct val="90000"/>
              </a:lnSpc>
              <a:spcBef>
                <a:spcPts val="375"/>
              </a:spcBef>
              <a:spcAft>
                <a:spcPct val="0"/>
              </a:spcAft>
              <a:buClr>
                <a:srgbClr val="0066A1"/>
              </a:buClr>
              <a:buFont typeface="LucidaGrande" charset="0"/>
              <a:buChar char="-"/>
              <a:defRPr sz="1350" kern="1200">
                <a:solidFill>
                  <a:schemeClr val="tx1"/>
                </a:solidFill>
                <a:latin typeface="+mn-lt"/>
                <a:ea typeface="+mn-ea"/>
                <a:cs typeface="+mn-cs"/>
              </a:defRPr>
            </a:lvl2pPr>
            <a:lvl3pPr marL="857250" indent="-171450" algn="l" rtl="0" eaLnBrk="1" fontAlgn="base" hangingPunct="1">
              <a:lnSpc>
                <a:spcPct val="90000"/>
              </a:lnSpc>
              <a:spcBef>
                <a:spcPts val="375"/>
              </a:spcBef>
              <a:spcAft>
                <a:spcPct val="0"/>
              </a:spcAft>
              <a:buClr>
                <a:srgbClr val="0066A1"/>
              </a:buClr>
              <a:buFont typeface="Arial" charset="0"/>
              <a:buChar char="•"/>
              <a:defRPr sz="1350" kern="1200">
                <a:solidFill>
                  <a:schemeClr val="tx1"/>
                </a:solidFill>
                <a:latin typeface="+mn-lt"/>
                <a:ea typeface="+mn-ea"/>
                <a:cs typeface="+mn-cs"/>
              </a:defRPr>
            </a:lvl3pPr>
            <a:lvl4pPr marL="1200150" indent="-171450" algn="l" rtl="0" eaLnBrk="1" fontAlgn="base" hangingPunct="1">
              <a:lnSpc>
                <a:spcPct val="90000"/>
              </a:lnSpc>
              <a:spcBef>
                <a:spcPts val="375"/>
              </a:spcBef>
              <a:spcAft>
                <a:spcPct val="0"/>
              </a:spcAft>
              <a:buClr>
                <a:srgbClr val="0066A1"/>
              </a:buClr>
              <a:buFont typeface="Wingdings" charset="2"/>
              <a:buChar char="§"/>
              <a:defRPr sz="1350" kern="1200">
                <a:solidFill>
                  <a:schemeClr val="tx1"/>
                </a:solidFill>
                <a:latin typeface="+mn-lt"/>
                <a:ea typeface="+mn-ea"/>
                <a:cs typeface="+mn-cs"/>
              </a:defRPr>
            </a:lvl4pPr>
            <a:lvl5pPr marL="1543050" indent="-171450" algn="l" rtl="0" eaLnBrk="1" fontAlgn="base" hangingPunct="1">
              <a:lnSpc>
                <a:spcPct val="90000"/>
              </a:lnSpc>
              <a:spcBef>
                <a:spcPts val="375"/>
              </a:spcBef>
              <a:spcAft>
                <a:spcPct val="0"/>
              </a:spcAft>
              <a:buClr>
                <a:srgbClr val="0066A1"/>
              </a:buClr>
              <a:buFont typeface="Courier New" charset="0"/>
              <a:buChar char="o"/>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28589" indent="-228589" defTabSz="1219140">
              <a:spcBef>
                <a:spcPts val="1000"/>
              </a:spcBef>
              <a:defRPr/>
            </a:pPr>
            <a:endParaRPr lang="en-US" altLang="en-US" sz="1600" dirty="0">
              <a:solidFill>
                <a:srgbClr val="000000"/>
              </a:solidFill>
              <a:latin typeface="Calibri" panose="020F0502020204030204" pitchFamily="34" charset="0"/>
              <a:cs typeface="Calibri" panose="020F0502020204030204" pitchFamily="34" charset="0"/>
              <a:sym typeface="Arial"/>
            </a:endParaRPr>
          </a:p>
        </p:txBody>
      </p:sp>
      <p:sp>
        <p:nvSpPr>
          <p:cNvPr id="12" name="Rectangle 11"/>
          <p:cNvSpPr/>
          <p:nvPr/>
        </p:nvSpPr>
        <p:spPr>
          <a:xfrm>
            <a:off x="4027060" y="5916073"/>
            <a:ext cx="3781228" cy="461665"/>
          </a:xfrm>
          <a:prstGeom prst="rect">
            <a:avLst/>
          </a:prstGeom>
        </p:spPr>
        <p:txBody>
          <a:bodyPr wrap="none">
            <a:spAutoFit/>
          </a:bodyPr>
          <a:lstStyle/>
          <a:p>
            <a:pPr defTabSz="914377">
              <a:defRPr/>
            </a:pPr>
            <a:r>
              <a:rPr lang="en-US" sz="2400" b="1" dirty="0">
                <a:solidFill>
                  <a:prstClr val="black"/>
                </a:solidFill>
                <a:latin typeface="Calibri" panose="020F0502020204030204" pitchFamily="34" charset="0"/>
                <a:cs typeface="Calibri" panose="020F0502020204030204" pitchFamily="34" charset="0"/>
                <a:hlinkClick r:id="rId3"/>
              </a:rPr>
              <a:t>https://ieeexplore.ieee.org</a:t>
            </a:r>
            <a:r>
              <a:rPr lang="en-US" sz="2400" dirty="0">
                <a:solidFill>
                  <a:prstClr val="black"/>
                </a:solidFill>
                <a:latin typeface="Calibri" panose="020F0502020204030204"/>
                <a:hlinkClick r:id="rId3"/>
              </a:rPr>
              <a:t>/</a:t>
            </a:r>
            <a:endParaRPr lang="en-US" sz="2400" dirty="0">
              <a:solidFill>
                <a:prstClr val="black"/>
              </a:solidFill>
              <a:latin typeface="Calibri" panose="020F0502020204030204"/>
              <a:cs typeface="Arial"/>
              <a:sym typeface="Arial"/>
            </a:endParaRPr>
          </a:p>
        </p:txBody>
      </p:sp>
      <p:sp>
        <p:nvSpPr>
          <p:cNvPr id="18" name="Title 17">
            <a:extLst>
              <a:ext uri="{FF2B5EF4-FFF2-40B4-BE49-F238E27FC236}">
                <a16:creationId xmlns:a16="http://schemas.microsoft.com/office/drawing/2014/main" id="{39598A28-4A93-1C72-048A-98205E02D6A2}"/>
              </a:ext>
            </a:extLst>
          </p:cNvPr>
          <p:cNvSpPr>
            <a:spLocks noGrp="1"/>
          </p:cNvSpPr>
          <p:nvPr>
            <p:ph type="title"/>
          </p:nvPr>
        </p:nvSpPr>
        <p:spPr>
          <a:xfrm>
            <a:off x="365760" y="365681"/>
            <a:ext cx="10515600" cy="553336"/>
          </a:xfrm>
        </p:spPr>
        <p:txBody>
          <a:bodyPr/>
          <a:lstStyle/>
          <a:p>
            <a:r>
              <a:rPr lang="en-US" dirty="0"/>
              <a:t>IEEE Xplore Digital Library</a:t>
            </a:r>
          </a:p>
        </p:txBody>
      </p:sp>
      <p:sp>
        <p:nvSpPr>
          <p:cNvPr id="20" name="Text Placeholder 19">
            <a:extLst>
              <a:ext uri="{FF2B5EF4-FFF2-40B4-BE49-F238E27FC236}">
                <a16:creationId xmlns:a16="http://schemas.microsoft.com/office/drawing/2014/main" id="{6FD669CB-966D-9AA8-D08E-81EA0DA3DC1D}"/>
              </a:ext>
            </a:extLst>
          </p:cNvPr>
          <p:cNvSpPr>
            <a:spLocks noGrp="1"/>
          </p:cNvSpPr>
          <p:nvPr>
            <p:ph type="body" sz="quarter" idx="13"/>
          </p:nvPr>
        </p:nvSpPr>
        <p:spPr>
          <a:xfrm>
            <a:off x="445508" y="1593283"/>
            <a:ext cx="10285992" cy="4584515"/>
          </a:xfrm>
        </p:spPr>
        <p:txBody>
          <a:bodyPr>
            <a:noAutofit/>
          </a:bodyPr>
          <a:lstStyle/>
          <a:p>
            <a:pPr>
              <a:lnSpc>
                <a:spcPct val="100000"/>
              </a:lnSpc>
              <a:spcBef>
                <a:spcPts val="133"/>
              </a:spcBef>
            </a:pPr>
            <a:r>
              <a:rPr lang="en-US" sz="2133" dirty="0"/>
              <a:t>IEEE journals, conference proceedings and standards plus                                                                   select partner content dating as far back as 1884</a:t>
            </a:r>
          </a:p>
          <a:p>
            <a:pPr>
              <a:lnSpc>
                <a:spcPct val="100000"/>
              </a:lnSpc>
              <a:spcBef>
                <a:spcPts val="133"/>
              </a:spcBef>
            </a:pPr>
            <a:r>
              <a:rPr lang="en-US" sz="2133" dirty="0"/>
              <a:t>More than 6 million documents, 24 million downloads per                                                                 month, and over 8 million unique users</a:t>
            </a:r>
          </a:p>
          <a:p>
            <a:pPr>
              <a:lnSpc>
                <a:spcPct val="100000"/>
              </a:lnSpc>
              <a:spcBef>
                <a:spcPts val="133"/>
              </a:spcBef>
            </a:pPr>
            <a:r>
              <a:rPr lang="en-US" sz="2133" dirty="0"/>
              <a:t>Over 1.2 million articles from over 200 top-cited IEEE journals,                                                        magazines, and transactions</a:t>
            </a:r>
          </a:p>
          <a:p>
            <a:pPr>
              <a:lnSpc>
                <a:spcPct val="100000"/>
              </a:lnSpc>
              <a:spcBef>
                <a:spcPts val="133"/>
              </a:spcBef>
            </a:pPr>
            <a:r>
              <a:rPr lang="en-US" sz="2133" dirty="0"/>
              <a:t>Over 4 million conference papers from as far back as 1936,                                                                          with up to 200,000 added each year</a:t>
            </a:r>
          </a:p>
          <a:p>
            <a:pPr>
              <a:lnSpc>
                <a:spcPct val="100000"/>
              </a:lnSpc>
              <a:spcBef>
                <a:spcPts val="133"/>
              </a:spcBef>
            </a:pPr>
            <a:r>
              <a:rPr lang="en-US" sz="2133" dirty="0"/>
              <a:t>More than 4,900 approved and published IEEE standards</a:t>
            </a:r>
          </a:p>
          <a:p>
            <a:pPr>
              <a:lnSpc>
                <a:spcPct val="100000"/>
              </a:lnSpc>
              <a:spcBef>
                <a:spcPts val="133"/>
              </a:spcBef>
            </a:pPr>
            <a:r>
              <a:rPr lang="en-US" sz="2133" dirty="0"/>
              <a:t>eBook collections covering emerging topics in engineering, computer science, telecommunications, AI and more</a:t>
            </a:r>
          </a:p>
          <a:p>
            <a:pPr>
              <a:lnSpc>
                <a:spcPct val="100000"/>
              </a:lnSpc>
              <a:spcBef>
                <a:spcPts val="133"/>
              </a:spcBef>
            </a:pPr>
            <a:r>
              <a:rPr lang="en-US" sz="2133" dirty="0"/>
              <a:t>eLearning topics such as AI, High Performance Computing, Configuration Management, and more; plus a suite of Professional Development options now available</a:t>
            </a:r>
          </a:p>
          <a:p>
            <a:endParaRPr lang="en-US" dirty="0"/>
          </a:p>
        </p:txBody>
      </p:sp>
      <p:sp>
        <p:nvSpPr>
          <p:cNvPr id="27" name="Text Placeholder 26">
            <a:extLst>
              <a:ext uri="{FF2B5EF4-FFF2-40B4-BE49-F238E27FC236}">
                <a16:creationId xmlns:a16="http://schemas.microsoft.com/office/drawing/2014/main" id="{1A683902-48A1-BCB5-A2C3-F9CB4834EDD9}"/>
              </a:ext>
            </a:extLst>
          </p:cNvPr>
          <p:cNvSpPr>
            <a:spLocks noGrp="1"/>
          </p:cNvSpPr>
          <p:nvPr>
            <p:ph type="body" sz="quarter" idx="15"/>
          </p:nvPr>
        </p:nvSpPr>
        <p:spPr>
          <a:xfrm>
            <a:off x="365761" y="1327989"/>
            <a:ext cx="10933121" cy="356843"/>
          </a:xfrm>
        </p:spPr>
        <p:txBody>
          <a:bodyPr/>
          <a:lstStyle/>
          <a:p>
            <a:r>
              <a:rPr lang="en-US" dirty="0"/>
              <a:t>Top research organizations in the world rely on to fuel imagination and drive innovation </a:t>
            </a:r>
          </a:p>
          <a:p>
            <a:r>
              <a:rPr lang="en-US" dirty="0"/>
              <a:t> </a:t>
            </a:r>
          </a:p>
        </p:txBody>
      </p:sp>
      <p:sp>
        <p:nvSpPr>
          <p:cNvPr id="30" name="Slide Number Placeholder 29">
            <a:extLst>
              <a:ext uri="{FF2B5EF4-FFF2-40B4-BE49-F238E27FC236}">
                <a16:creationId xmlns:a16="http://schemas.microsoft.com/office/drawing/2014/main" id="{5698C803-438C-8D3C-8FF8-6832653092DC}"/>
              </a:ext>
            </a:extLst>
          </p:cNvPr>
          <p:cNvSpPr>
            <a:spLocks noGrp="1"/>
          </p:cNvSpPr>
          <p:nvPr>
            <p:ph type="sldNum" sz="quarter" idx="14"/>
          </p:nvPr>
        </p:nvSpPr>
        <p:spPr/>
        <p:txBody>
          <a:bodyPr/>
          <a:lstStyle/>
          <a:p>
            <a:pPr defTabSz="1219140">
              <a:defRPr/>
            </a:pPr>
            <a:fld id="{3DD97BEB-BAEF-0344-9D5C-EC73E478698A}" type="slidenum">
              <a:rPr lang="en-US">
                <a:solidFill>
                  <a:srgbClr val="0066A1"/>
                </a:solidFill>
                <a:latin typeface="Calibri" panose="020F0502020204030204"/>
                <a:cs typeface="Arial"/>
                <a:sym typeface="Arial"/>
              </a:rPr>
              <a:pPr defTabSz="1219140">
                <a:defRPr/>
              </a:pPr>
              <a:t>10</a:t>
            </a:fld>
            <a:endParaRPr lang="en-US">
              <a:solidFill>
                <a:srgbClr val="0066A1"/>
              </a:solidFill>
              <a:latin typeface="Calibri" panose="020F0502020204030204"/>
              <a:cs typeface="Arial"/>
              <a:sym typeface="Arial"/>
            </a:endParaRPr>
          </a:p>
        </p:txBody>
      </p:sp>
      <p:pic>
        <p:nvPicPr>
          <p:cNvPr id="32" name="Picture 31" descr="A screenshot of a computer&#10;&#10;Description automatically generated">
            <a:extLst>
              <a:ext uri="{FF2B5EF4-FFF2-40B4-BE49-F238E27FC236}">
                <a16:creationId xmlns:a16="http://schemas.microsoft.com/office/drawing/2014/main" id="{EAFAE939-E88E-C080-07E9-F078387894C9}"/>
              </a:ext>
            </a:extLst>
          </p:cNvPr>
          <p:cNvPicPr>
            <a:picLocks noChangeAspect="1"/>
          </p:cNvPicPr>
          <p:nvPr/>
        </p:nvPicPr>
        <p:blipFill>
          <a:blip r:embed="rId4"/>
          <a:stretch>
            <a:fillRect/>
          </a:stretch>
        </p:blipFill>
        <p:spPr>
          <a:xfrm>
            <a:off x="7850671" y="1573872"/>
            <a:ext cx="4255544" cy="2977987"/>
          </a:xfrm>
          <a:prstGeom prst="rect">
            <a:avLst/>
          </a:prstGeom>
        </p:spPr>
      </p:pic>
    </p:spTree>
    <p:extLst>
      <p:ext uri="{BB962C8B-B14F-4D97-AF65-F5344CB8AC3E}">
        <p14:creationId xmlns:p14="http://schemas.microsoft.com/office/powerpoint/2010/main" val="16597987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D3C351D6-1826-872F-68E9-B9F1D41B5F3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47480" y="543186"/>
            <a:ext cx="1370093" cy="1875524"/>
          </a:xfrm>
          <a:prstGeom prst="rect">
            <a:avLst/>
          </a:prstGeom>
          <a:ln>
            <a:solidFill>
              <a:schemeClr val="accent1">
                <a:lumMod val="60000"/>
                <a:lumOff val="40000"/>
              </a:schemeClr>
            </a:solidFill>
          </a:ln>
          <a:effectLst>
            <a:outerShdw blurRad="50800" dist="38100" dir="2700000" algn="tl" rotWithShape="0">
              <a:prstClr val="black">
                <a:alpha val="40000"/>
              </a:prstClr>
            </a:outerShdw>
          </a:effectLst>
        </p:spPr>
      </p:pic>
      <p:sp>
        <p:nvSpPr>
          <p:cNvPr id="2" name="Title 1"/>
          <p:cNvSpPr>
            <a:spLocks noGrp="1"/>
          </p:cNvSpPr>
          <p:nvPr>
            <p:ph type="title"/>
          </p:nvPr>
        </p:nvSpPr>
        <p:spPr/>
        <p:txBody>
          <a:bodyPr>
            <a:noAutofit/>
          </a:bodyPr>
          <a:lstStyle/>
          <a:p>
            <a:r>
              <a:rPr lang="en-US" sz="3333" dirty="0">
                <a:solidFill>
                  <a:srgbClr val="005582"/>
                </a:solidFill>
                <a:latin typeface="Calibri" panose="020F0502020204030204" pitchFamily="34" charset="0"/>
                <a:ea typeface="ＭＳ Ｐゴシック" charset="0"/>
                <a:cs typeface="Calibri" panose="020F0502020204030204" pitchFamily="34" charset="0"/>
                <a:sym typeface="Verdana"/>
              </a:rPr>
              <a:t>IEEE Publications: Quality, Trusted Resources</a:t>
            </a:r>
          </a:p>
        </p:txBody>
      </p:sp>
      <p:sp>
        <p:nvSpPr>
          <p:cNvPr id="3" name="Content Placeholder 2"/>
          <p:cNvSpPr>
            <a:spLocks noGrp="1"/>
          </p:cNvSpPr>
          <p:nvPr>
            <p:ph type="body" sz="quarter" idx="13"/>
          </p:nvPr>
        </p:nvSpPr>
        <p:spPr>
          <a:xfrm>
            <a:off x="420663" y="1093336"/>
            <a:ext cx="10515600" cy="4865483"/>
          </a:xfrm>
        </p:spPr>
        <p:txBody>
          <a:bodyPr>
            <a:normAutofit fontScale="25000" lnSpcReduction="20000"/>
          </a:bodyPr>
          <a:lstStyle/>
          <a:p>
            <a:pPr marL="0" indent="0">
              <a:lnSpc>
                <a:spcPct val="120000"/>
              </a:lnSpc>
              <a:spcBef>
                <a:spcPts val="133"/>
              </a:spcBef>
              <a:spcAft>
                <a:spcPts val="133"/>
              </a:spcAft>
              <a:buClr>
                <a:schemeClr val="accent5">
                  <a:lumMod val="75000"/>
                </a:schemeClr>
              </a:buClr>
              <a:buSzPct val="120000"/>
              <a:buNone/>
            </a:pPr>
            <a:r>
              <a:rPr lang="en-US" sz="9066" dirty="0">
                <a:latin typeface="Calibri" panose="020F0502020204030204" pitchFamily="34" charset="0"/>
                <a:cs typeface="Calibri" panose="020F0502020204030204" pitchFamily="34" charset="0"/>
              </a:rPr>
              <a:t>Latest studies reinforce that IEEE has more </a:t>
            </a:r>
            <a:r>
              <a:rPr lang="en-US" sz="9066" b="1" dirty="0">
                <a:latin typeface="Calibri" panose="020F0502020204030204" pitchFamily="34" charset="0"/>
                <a:cs typeface="Calibri" panose="020F0502020204030204" pitchFamily="34" charset="0"/>
              </a:rPr>
              <a:t>top cited publications </a:t>
            </a:r>
            <a:r>
              <a:rPr lang="en-US" sz="9066" dirty="0">
                <a:latin typeface="Calibri" panose="020F0502020204030204" pitchFamily="34" charset="0"/>
                <a:cs typeface="Calibri" panose="020F0502020204030204" pitchFamily="34" charset="0"/>
              </a:rPr>
              <a:t>in </a:t>
            </a:r>
          </a:p>
          <a:p>
            <a:pPr marL="0" indent="0">
              <a:lnSpc>
                <a:spcPct val="120000"/>
              </a:lnSpc>
              <a:spcBef>
                <a:spcPts val="133"/>
              </a:spcBef>
              <a:spcAft>
                <a:spcPts val="133"/>
              </a:spcAft>
              <a:buClr>
                <a:schemeClr val="accent5">
                  <a:lumMod val="75000"/>
                </a:schemeClr>
              </a:buClr>
              <a:buSzPct val="120000"/>
              <a:buNone/>
            </a:pPr>
            <a:r>
              <a:rPr lang="en-US" sz="9066" dirty="0">
                <a:latin typeface="Calibri" panose="020F0502020204030204" pitchFamily="34" charset="0"/>
                <a:cs typeface="Calibri" panose="020F0502020204030204" pitchFamily="34" charset="0"/>
              </a:rPr>
              <a:t>IEEE fields of interest than any other publisher. </a:t>
            </a:r>
            <a:br>
              <a:rPr lang="en-US" sz="9066" dirty="0">
                <a:latin typeface="Calibri" panose="020F0502020204030204" pitchFamily="34" charset="0"/>
                <a:cs typeface="Calibri" panose="020F0502020204030204" pitchFamily="34" charset="0"/>
              </a:rPr>
            </a:br>
            <a:endParaRPr lang="en-US" sz="9066" dirty="0">
              <a:latin typeface="Calibri" panose="020F0502020204030204" pitchFamily="34" charset="0"/>
              <a:cs typeface="Calibri" panose="020F0502020204030204" pitchFamily="34" charset="0"/>
            </a:endParaRPr>
          </a:p>
          <a:p>
            <a:pPr marL="0" indent="0">
              <a:lnSpc>
                <a:spcPct val="120000"/>
              </a:lnSpc>
              <a:spcBef>
                <a:spcPts val="133"/>
              </a:spcBef>
              <a:spcAft>
                <a:spcPts val="133"/>
              </a:spcAft>
              <a:buClr>
                <a:schemeClr val="accent5">
                  <a:lumMod val="75000"/>
                </a:schemeClr>
              </a:buClr>
              <a:buSzPct val="120000"/>
              <a:buNone/>
            </a:pPr>
            <a:r>
              <a:rPr lang="en-US" sz="9066" b="1" dirty="0">
                <a:latin typeface="Calibri" panose="020F0502020204030204" pitchFamily="34" charset="0"/>
                <a:cs typeface="Calibri" panose="020F0502020204030204" pitchFamily="34" charset="0"/>
              </a:rPr>
              <a:t>Citation Ranking by Journal Impact Factor:</a:t>
            </a:r>
          </a:p>
          <a:p>
            <a:pPr marL="228594" indent="-228594">
              <a:lnSpc>
                <a:spcPct val="120000"/>
              </a:lnSpc>
              <a:spcBef>
                <a:spcPts val="133"/>
              </a:spcBef>
              <a:spcAft>
                <a:spcPts val="133"/>
              </a:spcAft>
              <a:buClr>
                <a:schemeClr val="tx1"/>
              </a:buClr>
              <a:buFont typeface="Wingdings" panose="05000000000000000000" pitchFamily="2" charset="2"/>
              <a:buChar char="§"/>
            </a:pPr>
            <a:r>
              <a:rPr lang="en-US" sz="9066" dirty="0">
                <a:latin typeface="Calibri" panose="020F0502020204030204" pitchFamily="34" charset="0"/>
                <a:ea typeface="Calibri" panose="020F0502020204030204" pitchFamily="34" charset="0"/>
                <a:cs typeface="Times New Roman" panose="02020603050405020304" pitchFamily="18" charset="0"/>
              </a:rPr>
              <a:t>15 of the top 20 journals in </a:t>
            </a:r>
            <a:r>
              <a:rPr lang="en-US" sz="9066" b="1" dirty="0">
                <a:solidFill>
                  <a:srgbClr val="0066A1"/>
                </a:solidFill>
                <a:latin typeface="Calibri" panose="020F0502020204030204" pitchFamily="34" charset="0"/>
                <a:ea typeface="Calibri" panose="020F0502020204030204" pitchFamily="34" charset="0"/>
                <a:cs typeface="Times New Roman" panose="02020603050405020304" pitchFamily="18" charset="0"/>
              </a:rPr>
              <a:t>Electrical and Electronic Engineering </a:t>
            </a:r>
          </a:p>
          <a:p>
            <a:pPr marL="228594" indent="-228594">
              <a:lnSpc>
                <a:spcPct val="120000"/>
              </a:lnSpc>
              <a:spcBef>
                <a:spcPts val="133"/>
              </a:spcBef>
              <a:spcAft>
                <a:spcPts val="133"/>
              </a:spcAft>
              <a:buClr>
                <a:schemeClr val="tx1"/>
              </a:buClr>
              <a:buFont typeface="Wingdings" panose="05000000000000000000" pitchFamily="2" charset="2"/>
              <a:buChar char="§"/>
            </a:pPr>
            <a:r>
              <a:rPr lang="en-US" sz="9066" dirty="0">
                <a:latin typeface="Calibri" panose="020F0502020204030204" pitchFamily="34" charset="0"/>
                <a:ea typeface="Calibri" panose="020F0502020204030204" pitchFamily="34" charset="0"/>
                <a:cs typeface="Times New Roman" panose="02020603050405020304" pitchFamily="18" charset="0"/>
              </a:rPr>
              <a:t>10 of the top 10 journals in </a:t>
            </a:r>
            <a:r>
              <a:rPr lang="en-US" sz="9066" b="1" dirty="0">
                <a:solidFill>
                  <a:srgbClr val="0066A1"/>
                </a:solidFill>
                <a:latin typeface="Calibri" panose="020F0502020204030204" pitchFamily="34" charset="0"/>
                <a:ea typeface="Calibri" panose="020F0502020204030204" pitchFamily="34" charset="0"/>
                <a:cs typeface="Times New Roman" panose="02020603050405020304" pitchFamily="18" charset="0"/>
              </a:rPr>
              <a:t>Telecommunications</a:t>
            </a:r>
          </a:p>
          <a:p>
            <a:pPr marL="228594" indent="-228594">
              <a:lnSpc>
                <a:spcPct val="120000"/>
              </a:lnSpc>
              <a:spcBef>
                <a:spcPts val="133"/>
              </a:spcBef>
              <a:spcAft>
                <a:spcPts val="133"/>
              </a:spcAft>
              <a:buClr>
                <a:schemeClr val="tx1"/>
              </a:buClr>
              <a:buFont typeface="Wingdings" panose="05000000000000000000" pitchFamily="2" charset="2"/>
              <a:buChar char="§"/>
            </a:pPr>
            <a:r>
              <a:rPr lang="en-US" sz="9066" dirty="0">
                <a:latin typeface="Calibri" panose="020F0502020204030204" pitchFamily="34" charset="0"/>
                <a:ea typeface="Calibri" panose="020F0502020204030204" pitchFamily="34" charset="0"/>
                <a:cs typeface="Times New Roman" panose="02020603050405020304" pitchFamily="18" charset="0"/>
              </a:rPr>
              <a:t>3 of the top 5 journals in </a:t>
            </a:r>
            <a:r>
              <a:rPr lang="en-US" sz="9066" b="1" dirty="0">
                <a:solidFill>
                  <a:srgbClr val="0066A1"/>
                </a:solidFill>
                <a:latin typeface="Calibri" panose="020F0502020204030204" pitchFamily="34" charset="0"/>
                <a:ea typeface="Calibri" panose="020F0502020204030204" pitchFamily="34" charset="0"/>
                <a:cs typeface="Times New Roman" panose="02020603050405020304" pitchFamily="18" charset="0"/>
              </a:rPr>
              <a:t>Automation and Control Systems</a:t>
            </a:r>
          </a:p>
          <a:p>
            <a:pPr marL="228594" indent="-228594">
              <a:lnSpc>
                <a:spcPct val="120000"/>
              </a:lnSpc>
              <a:spcBef>
                <a:spcPts val="133"/>
              </a:spcBef>
              <a:spcAft>
                <a:spcPts val="133"/>
              </a:spcAft>
              <a:buClr>
                <a:schemeClr val="tx1"/>
              </a:buClr>
              <a:buFont typeface="Wingdings" panose="05000000000000000000" pitchFamily="2" charset="2"/>
              <a:buChar char="§"/>
            </a:pPr>
            <a:r>
              <a:rPr lang="en-US" sz="9066" dirty="0">
                <a:latin typeface="Calibri" panose="020F0502020204030204" pitchFamily="34" charset="0"/>
                <a:ea typeface="Calibri" panose="020F0502020204030204" pitchFamily="34" charset="0"/>
                <a:cs typeface="Times New Roman" panose="02020603050405020304" pitchFamily="18" charset="0"/>
              </a:rPr>
              <a:t>5 of the top 10 journals in </a:t>
            </a:r>
            <a:r>
              <a:rPr lang="en-US" sz="9066" b="1" dirty="0">
                <a:solidFill>
                  <a:srgbClr val="0066A1"/>
                </a:solidFill>
                <a:latin typeface="Calibri" panose="020F0502020204030204" pitchFamily="34" charset="0"/>
                <a:ea typeface="Calibri" panose="020F0502020204030204" pitchFamily="34" charset="0"/>
                <a:cs typeface="Times New Roman" panose="02020603050405020304" pitchFamily="18" charset="0"/>
              </a:rPr>
              <a:t>Computer Science, Artificial Intelligence</a:t>
            </a:r>
          </a:p>
          <a:p>
            <a:pPr marL="228594" indent="-228594">
              <a:lnSpc>
                <a:spcPct val="120000"/>
              </a:lnSpc>
              <a:spcBef>
                <a:spcPts val="133"/>
              </a:spcBef>
              <a:spcAft>
                <a:spcPts val="133"/>
              </a:spcAft>
              <a:buClr>
                <a:schemeClr val="tx1"/>
              </a:buClr>
              <a:buFont typeface="Wingdings" panose="05000000000000000000" pitchFamily="2" charset="2"/>
              <a:buChar char="§"/>
            </a:pPr>
            <a:r>
              <a:rPr lang="en-US" sz="9066" dirty="0">
                <a:latin typeface="Calibri" panose="020F0502020204030204" pitchFamily="34" charset="0"/>
                <a:ea typeface="Calibri" panose="020F0502020204030204" pitchFamily="34" charset="0"/>
                <a:cs typeface="Times New Roman" panose="02020603050405020304" pitchFamily="18" charset="0"/>
              </a:rPr>
              <a:t>3 of the top 5 journals in </a:t>
            </a:r>
            <a:r>
              <a:rPr lang="en-US" sz="9066" b="1" dirty="0">
                <a:solidFill>
                  <a:srgbClr val="0066A1"/>
                </a:solidFill>
                <a:latin typeface="Calibri" panose="020F0502020204030204" pitchFamily="34" charset="0"/>
                <a:ea typeface="Calibri" panose="020F0502020204030204" pitchFamily="34" charset="0"/>
                <a:cs typeface="Times New Roman" panose="02020603050405020304" pitchFamily="18" charset="0"/>
              </a:rPr>
              <a:t>Computer Science, </a:t>
            </a:r>
            <a:r>
              <a:rPr lang="en-US" sz="9066" b="1" dirty="0">
                <a:solidFill>
                  <a:srgbClr val="0066A1"/>
                </a:solidFill>
                <a:latin typeface="Calibri" panose="020F0502020204030204" pitchFamily="34" charset="0"/>
                <a:cs typeface="Times New Roman" panose="02020603050405020304" pitchFamily="18" charset="0"/>
              </a:rPr>
              <a:t>Hardware &amp; Architecture</a:t>
            </a:r>
          </a:p>
          <a:p>
            <a:pPr marL="228594" indent="-228594">
              <a:lnSpc>
                <a:spcPct val="120000"/>
              </a:lnSpc>
              <a:spcBef>
                <a:spcPts val="133"/>
              </a:spcBef>
              <a:spcAft>
                <a:spcPts val="133"/>
              </a:spcAft>
              <a:buClr>
                <a:schemeClr val="tx1"/>
              </a:buClr>
              <a:buFont typeface="Wingdings" panose="05000000000000000000" pitchFamily="2" charset="2"/>
              <a:buChar char="§"/>
            </a:pPr>
            <a:r>
              <a:rPr lang="en-US" sz="9066" dirty="0">
                <a:latin typeface="Calibri" panose="020F0502020204030204" pitchFamily="34" charset="0"/>
                <a:ea typeface="Calibri" panose="020F0502020204030204" pitchFamily="34" charset="0"/>
                <a:cs typeface="Times New Roman" panose="02020603050405020304" pitchFamily="18" charset="0"/>
              </a:rPr>
              <a:t>The top 3 journals in </a:t>
            </a:r>
            <a:r>
              <a:rPr lang="en-US" sz="9066" b="1" dirty="0">
                <a:solidFill>
                  <a:srgbClr val="0066A1"/>
                </a:solidFill>
                <a:latin typeface="Calibri" panose="020F0502020204030204" pitchFamily="34" charset="0"/>
                <a:ea typeface="Calibri" panose="020F0502020204030204" pitchFamily="34" charset="0"/>
                <a:cs typeface="Times New Roman" panose="02020603050405020304" pitchFamily="18" charset="0"/>
              </a:rPr>
              <a:t>Computer Science, Cybernetics</a:t>
            </a:r>
          </a:p>
          <a:p>
            <a:pPr marL="228594" indent="-228594">
              <a:lnSpc>
                <a:spcPct val="120000"/>
              </a:lnSpc>
              <a:spcBef>
                <a:spcPts val="133"/>
              </a:spcBef>
              <a:spcAft>
                <a:spcPts val="133"/>
              </a:spcAft>
              <a:buClr>
                <a:schemeClr val="tx1"/>
              </a:buClr>
              <a:buFont typeface="Wingdings" panose="05000000000000000000" pitchFamily="2" charset="2"/>
              <a:buChar char="§"/>
            </a:pPr>
            <a:r>
              <a:rPr lang="en-US" sz="9066" dirty="0">
                <a:latin typeface="Calibri" panose="020F0502020204030204" pitchFamily="34" charset="0"/>
                <a:ea typeface="Calibri" panose="020F0502020204030204" pitchFamily="34" charset="0"/>
                <a:cs typeface="Times New Roman" panose="02020603050405020304" pitchFamily="18" charset="0"/>
              </a:rPr>
              <a:t>3 of the top 5 journals in </a:t>
            </a:r>
            <a:r>
              <a:rPr lang="en-US" sz="9066" b="1" dirty="0">
                <a:solidFill>
                  <a:srgbClr val="0066A1"/>
                </a:solidFill>
                <a:latin typeface="Calibri" panose="020F0502020204030204" pitchFamily="34" charset="0"/>
                <a:ea typeface="Calibri" panose="020F0502020204030204" pitchFamily="34" charset="0"/>
                <a:cs typeface="Times New Roman" panose="02020603050405020304" pitchFamily="18" charset="0"/>
              </a:rPr>
              <a:t>Computer Science, Information Systems</a:t>
            </a:r>
          </a:p>
          <a:p>
            <a:pPr marL="228594" indent="-228594">
              <a:lnSpc>
                <a:spcPct val="120000"/>
              </a:lnSpc>
              <a:spcBef>
                <a:spcPts val="133"/>
              </a:spcBef>
              <a:spcAft>
                <a:spcPts val="133"/>
              </a:spcAft>
              <a:buClr>
                <a:schemeClr val="tx1"/>
              </a:buClr>
              <a:buFont typeface="Wingdings" panose="05000000000000000000" pitchFamily="2" charset="2"/>
              <a:buChar char="§"/>
            </a:pPr>
            <a:r>
              <a:rPr lang="en-US" sz="9066" dirty="0">
                <a:latin typeface="Calibri" panose="020F0502020204030204" pitchFamily="34" charset="0"/>
                <a:ea typeface="Calibri" panose="020F0502020204030204" pitchFamily="34" charset="0"/>
                <a:cs typeface="Times New Roman" panose="02020603050405020304" pitchFamily="18" charset="0"/>
              </a:rPr>
              <a:t>2 of the top 5 journals in </a:t>
            </a:r>
            <a:r>
              <a:rPr lang="en-US" sz="9066" b="1" dirty="0">
                <a:solidFill>
                  <a:srgbClr val="0066A1"/>
                </a:solidFill>
                <a:latin typeface="Calibri" panose="020F0502020204030204" pitchFamily="34" charset="0"/>
                <a:ea typeface="Calibri" panose="020F0502020204030204" pitchFamily="34" charset="0"/>
                <a:cs typeface="Times New Roman" panose="02020603050405020304" pitchFamily="18" charset="0"/>
              </a:rPr>
              <a:t>Computer Science, Software Engineering</a:t>
            </a:r>
          </a:p>
          <a:p>
            <a:pPr marL="228594" indent="-228594">
              <a:lnSpc>
                <a:spcPct val="120000"/>
              </a:lnSpc>
              <a:spcBef>
                <a:spcPts val="133"/>
              </a:spcBef>
              <a:spcAft>
                <a:spcPts val="133"/>
              </a:spcAft>
              <a:buClr>
                <a:schemeClr val="tx1"/>
              </a:buClr>
              <a:buFont typeface="Wingdings" panose="05000000000000000000" pitchFamily="2" charset="2"/>
              <a:buChar char="§"/>
            </a:pPr>
            <a:r>
              <a:rPr lang="en-US" sz="9066" dirty="0">
                <a:latin typeface="Calibri" panose="020F0502020204030204" pitchFamily="34" charset="0"/>
                <a:ea typeface="Calibri" panose="020F0502020204030204" pitchFamily="34" charset="0"/>
                <a:cs typeface="Times New Roman" panose="02020603050405020304" pitchFamily="18" charset="0"/>
              </a:rPr>
              <a:t>3 of the top 5 journals in </a:t>
            </a:r>
            <a:r>
              <a:rPr lang="en-US" sz="9066" b="1" dirty="0">
                <a:solidFill>
                  <a:srgbClr val="0066A1"/>
                </a:solidFill>
                <a:latin typeface="Calibri" panose="020F0502020204030204" pitchFamily="34" charset="0"/>
                <a:ea typeface="Calibri" panose="020F0502020204030204" pitchFamily="34" charset="0"/>
                <a:cs typeface="Times New Roman" panose="02020603050405020304" pitchFamily="18" charset="0"/>
              </a:rPr>
              <a:t>Imaging Science and Photographic Technology</a:t>
            </a:r>
          </a:p>
          <a:p>
            <a:pPr marL="0" indent="0">
              <a:lnSpc>
                <a:spcPct val="120000"/>
              </a:lnSpc>
              <a:spcBef>
                <a:spcPts val="0"/>
              </a:spcBef>
              <a:spcAft>
                <a:spcPts val="533"/>
              </a:spcAft>
              <a:buClr>
                <a:schemeClr val="tx1"/>
              </a:buClr>
              <a:buNone/>
            </a:pPr>
            <a:endParaRPr lang="en-US" sz="1200" b="1" dirty="0">
              <a:latin typeface="Calibri" panose="020F0502020204030204" pitchFamily="34" charset="0"/>
              <a:cs typeface="Calibri" panose="020F0502020204030204" pitchFamily="34" charset="0"/>
            </a:endParaRPr>
          </a:p>
        </p:txBody>
      </p:sp>
      <p:sp>
        <p:nvSpPr>
          <p:cNvPr id="15" name="AutoShape 4" descr="IEEE Network November 2020 Cover">
            <a:extLst>
              <a:ext uri="{FF2B5EF4-FFF2-40B4-BE49-F238E27FC236}">
                <a16:creationId xmlns:a16="http://schemas.microsoft.com/office/drawing/2014/main" id="{276CA11D-41DA-44A3-AE2B-8E1028C97662}"/>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377">
              <a:defRPr/>
            </a:pPr>
            <a:endParaRPr lang="en-US">
              <a:solidFill>
                <a:prstClr val="black"/>
              </a:solidFill>
              <a:latin typeface="Calibri" panose="020F0502020204030204"/>
              <a:cs typeface="Arial"/>
              <a:sym typeface="Arial"/>
            </a:endParaRPr>
          </a:p>
        </p:txBody>
      </p:sp>
      <p:pic>
        <p:nvPicPr>
          <p:cNvPr id="9" name="Picture 8">
            <a:extLst>
              <a:ext uri="{FF2B5EF4-FFF2-40B4-BE49-F238E27FC236}">
                <a16:creationId xmlns:a16="http://schemas.microsoft.com/office/drawing/2014/main" id="{65F520A3-1FC9-96AF-FECE-BE1C8938699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09273" y="1751773"/>
            <a:ext cx="1607599" cy="2154184"/>
          </a:xfrm>
          <a:prstGeom prst="rect">
            <a:avLst/>
          </a:prstGeom>
          <a:ln>
            <a:solidFill>
              <a:schemeClr val="tx1"/>
            </a:solidFill>
          </a:ln>
          <a:effectLst>
            <a:outerShdw blurRad="50800" dist="50800" dir="5400000" algn="ctr" rotWithShape="0">
              <a:schemeClr val="tx1">
                <a:lumMod val="50000"/>
                <a:lumOff val="50000"/>
                <a:alpha val="94000"/>
              </a:schemeClr>
            </a:outerShdw>
          </a:effectLst>
        </p:spPr>
      </p:pic>
      <p:pic>
        <p:nvPicPr>
          <p:cNvPr id="8" name="Picture 7">
            <a:extLst>
              <a:ext uri="{FF2B5EF4-FFF2-40B4-BE49-F238E27FC236}">
                <a16:creationId xmlns:a16="http://schemas.microsoft.com/office/drawing/2014/main" id="{C2F467D4-AAF4-8C4A-D4CE-5929EE7CD2B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56700" y="3320976"/>
            <a:ext cx="1573656" cy="2148165"/>
          </a:xfrm>
          <a:prstGeom prst="rect">
            <a:avLst/>
          </a:prstGeom>
          <a:ln>
            <a:solidFill>
              <a:schemeClr val="tx1"/>
            </a:solidFill>
          </a:ln>
        </p:spPr>
      </p:pic>
      <p:pic>
        <p:nvPicPr>
          <p:cNvPr id="14" name="Picture 13">
            <a:extLst>
              <a:ext uri="{FF2B5EF4-FFF2-40B4-BE49-F238E27FC236}">
                <a16:creationId xmlns:a16="http://schemas.microsoft.com/office/drawing/2014/main" id="{73391B8D-1B52-B123-438E-F84F70E0FE8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315427" y="1039300"/>
            <a:ext cx="1476044" cy="2022181"/>
          </a:xfrm>
          <a:prstGeom prst="rect">
            <a:avLst/>
          </a:prstGeom>
          <a:ln>
            <a:solidFill>
              <a:schemeClr val="tx1"/>
            </a:solidFill>
          </a:ln>
          <a:effectLst>
            <a:outerShdw blurRad="50800" dist="50800" dir="5400000" algn="ctr" rotWithShape="0">
              <a:schemeClr val="tx1">
                <a:lumMod val="50000"/>
                <a:lumOff val="50000"/>
                <a:alpha val="94000"/>
              </a:schemeClr>
            </a:outerShdw>
          </a:effectLst>
        </p:spPr>
      </p:pic>
      <p:pic>
        <p:nvPicPr>
          <p:cNvPr id="12" name="Picture 11">
            <a:extLst>
              <a:ext uri="{FF2B5EF4-FFF2-40B4-BE49-F238E27FC236}">
                <a16:creationId xmlns:a16="http://schemas.microsoft.com/office/drawing/2014/main" id="{94C7DBC4-ACF0-42A0-37A4-EE7E016CE5F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26791" y="2525497"/>
            <a:ext cx="1612725" cy="2154183"/>
          </a:xfrm>
          <a:prstGeom prst="rect">
            <a:avLst/>
          </a:prstGeom>
          <a:ln>
            <a:solidFill>
              <a:schemeClr val="tx1"/>
            </a:solidFill>
          </a:ln>
          <a:effectLst>
            <a:outerShdw blurRad="50800" dist="50800" dir="5400000" algn="ctr" rotWithShape="0">
              <a:schemeClr val="tx1">
                <a:lumMod val="50000"/>
                <a:lumOff val="50000"/>
                <a:alpha val="94000"/>
              </a:schemeClr>
            </a:outerShdw>
          </a:effectLst>
        </p:spPr>
      </p:pic>
      <p:sp>
        <p:nvSpPr>
          <p:cNvPr id="5" name="Rectangle 15">
            <a:extLst>
              <a:ext uri="{FF2B5EF4-FFF2-40B4-BE49-F238E27FC236}">
                <a16:creationId xmlns:a16="http://schemas.microsoft.com/office/drawing/2014/main" id="{F878A267-4203-C46C-5ABD-13F611C70555}"/>
              </a:ext>
            </a:extLst>
          </p:cNvPr>
          <p:cNvSpPr>
            <a:spLocks noChangeArrowheads="1"/>
          </p:cNvSpPr>
          <p:nvPr/>
        </p:nvSpPr>
        <p:spPr bwMode="auto">
          <a:xfrm>
            <a:off x="420663" y="6138286"/>
            <a:ext cx="9485975" cy="256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2000"/>
              </a:spcBef>
              <a:buBlip>
                <a:blip r:embed="rId8"/>
              </a:buBlip>
              <a:defRPr sz="2200">
                <a:solidFill>
                  <a:schemeClr val="bg2"/>
                </a:solidFill>
                <a:latin typeface="Verdana" pitchFamily="34" charset="0"/>
                <a:ea typeface="ＭＳ Ｐゴシック" pitchFamily="34" charset="-128"/>
              </a:defRPr>
            </a:lvl1pPr>
            <a:lvl2pPr marL="742950" indent="-285750" eaLnBrk="0" hangingPunct="0">
              <a:spcBef>
                <a:spcPts val="600"/>
              </a:spcBef>
              <a:buSzPct val="100000"/>
              <a:buBlip>
                <a:blip r:embed="rId9"/>
              </a:buBlip>
              <a:defRPr sz="2000">
                <a:solidFill>
                  <a:schemeClr val="bg2"/>
                </a:solidFill>
                <a:latin typeface="Verdana" pitchFamily="34" charset="0"/>
                <a:ea typeface="ＭＳ Ｐゴシック" pitchFamily="34" charset="-128"/>
              </a:defRPr>
            </a:lvl2pPr>
            <a:lvl3pPr marL="1143000" indent="-228600" eaLnBrk="0" hangingPunct="0">
              <a:spcBef>
                <a:spcPts val="600"/>
              </a:spcBef>
              <a:buSzPct val="100000"/>
              <a:buBlip>
                <a:blip r:embed="rId9"/>
              </a:buBlip>
              <a:defRPr>
                <a:solidFill>
                  <a:schemeClr val="bg2"/>
                </a:solidFill>
                <a:latin typeface="Verdana" pitchFamily="34" charset="0"/>
                <a:ea typeface="ＭＳ Ｐゴシック" pitchFamily="34" charset="-128"/>
              </a:defRPr>
            </a:lvl3pPr>
            <a:lvl4pPr marL="1600200" indent="-228600" eaLnBrk="0" hangingPunct="0">
              <a:spcBef>
                <a:spcPts val="600"/>
              </a:spcBef>
              <a:buSzPct val="100000"/>
              <a:buBlip>
                <a:blip r:embed="rId9"/>
              </a:buBlip>
              <a:defRPr>
                <a:solidFill>
                  <a:schemeClr val="bg2"/>
                </a:solidFill>
                <a:latin typeface="Verdana" pitchFamily="34" charset="0"/>
                <a:ea typeface="ＭＳ Ｐゴシック" pitchFamily="34" charset="-128"/>
              </a:defRPr>
            </a:lvl4pPr>
            <a:lvl5pPr marL="2057400" indent="-228600" eaLnBrk="0" hangingPunct="0">
              <a:spcBef>
                <a:spcPts val="600"/>
              </a:spcBef>
              <a:buSzPct val="100000"/>
              <a:buBlip>
                <a:blip r:embed="rId9"/>
              </a:buBlip>
              <a:defRPr>
                <a:solidFill>
                  <a:schemeClr val="bg2"/>
                </a:solidFill>
                <a:latin typeface="Verdana" pitchFamily="34" charset="0"/>
                <a:ea typeface="ＭＳ Ｐゴシック" pitchFamily="34" charset="-128"/>
              </a:defRPr>
            </a:lvl5pPr>
            <a:lvl6pPr marL="2514600" indent="-228600" defTabSz="457200" eaLnBrk="0" fontAlgn="base" hangingPunct="0">
              <a:spcBef>
                <a:spcPts val="600"/>
              </a:spcBef>
              <a:spcAft>
                <a:spcPct val="0"/>
              </a:spcAft>
              <a:buSzPct val="100000"/>
              <a:buBlip>
                <a:blip r:embed="rId9"/>
              </a:buBlip>
              <a:defRPr>
                <a:solidFill>
                  <a:schemeClr val="bg2"/>
                </a:solidFill>
                <a:latin typeface="Verdana" pitchFamily="34" charset="0"/>
                <a:ea typeface="ＭＳ Ｐゴシック" pitchFamily="34" charset="-128"/>
              </a:defRPr>
            </a:lvl6pPr>
            <a:lvl7pPr marL="2971800" indent="-228600" defTabSz="457200" eaLnBrk="0" fontAlgn="base" hangingPunct="0">
              <a:spcBef>
                <a:spcPts val="600"/>
              </a:spcBef>
              <a:spcAft>
                <a:spcPct val="0"/>
              </a:spcAft>
              <a:buSzPct val="100000"/>
              <a:buBlip>
                <a:blip r:embed="rId9"/>
              </a:buBlip>
              <a:defRPr>
                <a:solidFill>
                  <a:schemeClr val="bg2"/>
                </a:solidFill>
                <a:latin typeface="Verdana" pitchFamily="34" charset="0"/>
                <a:ea typeface="ＭＳ Ｐゴシック" pitchFamily="34" charset="-128"/>
              </a:defRPr>
            </a:lvl7pPr>
            <a:lvl8pPr marL="3429000" indent="-228600" defTabSz="457200" eaLnBrk="0" fontAlgn="base" hangingPunct="0">
              <a:spcBef>
                <a:spcPts val="600"/>
              </a:spcBef>
              <a:spcAft>
                <a:spcPct val="0"/>
              </a:spcAft>
              <a:buSzPct val="100000"/>
              <a:buBlip>
                <a:blip r:embed="rId9"/>
              </a:buBlip>
              <a:defRPr>
                <a:solidFill>
                  <a:schemeClr val="bg2"/>
                </a:solidFill>
                <a:latin typeface="Verdana" pitchFamily="34" charset="0"/>
                <a:ea typeface="ＭＳ Ｐゴシック" pitchFamily="34" charset="-128"/>
              </a:defRPr>
            </a:lvl8pPr>
            <a:lvl9pPr marL="3886200" indent="-228600" defTabSz="457200" eaLnBrk="0" fontAlgn="base" hangingPunct="0">
              <a:spcBef>
                <a:spcPts val="600"/>
              </a:spcBef>
              <a:spcAft>
                <a:spcPct val="0"/>
              </a:spcAft>
              <a:buSzPct val="100000"/>
              <a:buBlip>
                <a:blip r:embed="rId9"/>
              </a:buBlip>
              <a:defRPr>
                <a:solidFill>
                  <a:schemeClr val="bg2"/>
                </a:solidFill>
                <a:latin typeface="Verdana" pitchFamily="34" charset="0"/>
                <a:ea typeface="ＭＳ Ｐゴシック" pitchFamily="34" charset="-128"/>
              </a:defRPr>
            </a:lvl9pPr>
          </a:lstStyle>
          <a:p>
            <a:pPr defTabSz="1219170" eaLnBrk="1" hangingPunct="1">
              <a:spcBef>
                <a:spcPct val="50000"/>
              </a:spcBef>
              <a:buClr>
                <a:srgbClr val="808080"/>
              </a:buClr>
              <a:buSzPct val="80000"/>
              <a:buNone/>
              <a:defRPr/>
            </a:pPr>
            <a:r>
              <a:rPr lang="en-US" altLang="en-US" sz="1067" kern="0" dirty="0">
                <a:solidFill>
                  <a:srgbClr val="737373"/>
                </a:solidFill>
                <a:latin typeface="Calibri" panose="020F0502020204030204" pitchFamily="34" charset="0"/>
                <a:cs typeface="Calibri" panose="020F0502020204030204" pitchFamily="34" charset="0"/>
                <a:sym typeface="Arial"/>
              </a:rPr>
              <a:t>Source: </a:t>
            </a:r>
            <a:r>
              <a:rPr lang="fr-FR" altLang="en-US" sz="1067" kern="0" dirty="0">
                <a:solidFill>
                  <a:srgbClr val="737373"/>
                </a:solidFill>
                <a:latin typeface="Calibri" panose="020F0502020204030204" pitchFamily="34" charset="0"/>
                <a:cs typeface="Calibri" panose="020F0502020204030204" pitchFamily="34" charset="0"/>
                <a:sym typeface="Arial"/>
              </a:rPr>
              <a:t>Journal Citation Reports (</a:t>
            </a:r>
            <a:r>
              <a:rPr lang="fr-FR" altLang="en-US" sz="1067" kern="0" dirty="0" err="1">
                <a:solidFill>
                  <a:srgbClr val="737373"/>
                </a:solidFill>
                <a:latin typeface="Calibri" panose="020F0502020204030204" pitchFamily="34" charset="0"/>
                <a:cs typeface="Calibri" panose="020F0502020204030204" pitchFamily="34" charset="0"/>
                <a:sym typeface="Arial"/>
              </a:rPr>
              <a:t>Clarivate</a:t>
            </a:r>
            <a:r>
              <a:rPr lang="fr-FR" altLang="en-US" sz="1067" kern="0" dirty="0">
                <a:solidFill>
                  <a:srgbClr val="737373"/>
                </a:solidFill>
                <a:latin typeface="Calibri" panose="020F0502020204030204" pitchFamily="34" charset="0"/>
                <a:cs typeface="Calibri" panose="020F0502020204030204" pitchFamily="34" charset="0"/>
                <a:sym typeface="Arial"/>
              </a:rPr>
              <a:t> Analytics, 2023)</a:t>
            </a:r>
          </a:p>
        </p:txBody>
      </p:sp>
      <p:sp>
        <p:nvSpPr>
          <p:cNvPr id="6" name="Slide Number Placeholder 5">
            <a:extLst>
              <a:ext uri="{FF2B5EF4-FFF2-40B4-BE49-F238E27FC236}">
                <a16:creationId xmlns:a16="http://schemas.microsoft.com/office/drawing/2014/main" id="{B922F2A8-65DB-0A2C-8707-A9BF0FD9E2E9}"/>
              </a:ext>
            </a:extLst>
          </p:cNvPr>
          <p:cNvSpPr>
            <a:spLocks noGrp="1"/>
          </p:cNvSpPr>
          <p:nvPr>
            <p:ph type="sldNum" sz="quarter" idx="14"/>
          </p:nvPr>
        </p:nvSpPr>
        <p:spPr/>
        <p:txBody>
          <a:bodyPr/>
          <a:lstStyle/>
          <a:p>
            <a:pPr defTabSz="1219140">
              <a:defRPr/>
            </a:pPr>
            <a:fld id="{3DD97BEB-BAEF-0344-9D5C-EC73E478698A}" type="slidenum">
              <a:rPr lang="en-US">
                <a:solidFill>
                  <a:srgbClr val="0066A1"/>
                </a:solidFill>
                <a:latin typeface="Calibri" panose="020F0502020204030204"/>
                <a:cs typeface="Arial"/>
                <a:sym typeface="Arial"/>
              </a:rPr>
              <a:pPr defTabSz="1219140">
                <a:defRPr/>
              </a:pPr>
              <a:t>11</a:t>
            </a:fld>
            <a:endParaRPr lang="en-US">
              <a:solidFill>
                <a:srgbClr val="0066A1"/>
              </a:solidFill>
              <a:latin typeface="Calibri" panose="020F0502020204030204"/>
              <a:cs typeface="Arial"/>
              <a:sym typeface="Arial"/>
            </a:endParaRPr>
          </a:p>
        </p:txBody>
      </p:sp>
    </p:spTree>
    <p:extLst>
      <p:ext uri="{BB962C8B-B14F-4D97-AF65-F5344CB8AC3E}">
        <p14:creationId xmlns:p14="http://schemas.microsoft.com/office/powerpoint/2010/main" val="8213682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F9568-68F1-4C19-A8B5-1A04431EA87F}"/>
              </a:ext>
            </a:extLst>
          </p:cNvPr>
          <p:cNvSpPr>
            <a:spLocks noGrp="1"/>
          </p:cNvSpPr>
          <p:nvPr>
            <p:ph type="title"/>
          </p:nvPr>
        </p:nvSpPr>
        <p:spPr>
          <a:xfrm>
            <a:off x="379520" y="481013"/>
            <a:ext cx="10515600" cy="553336"/>
          </a:xfrm>
        </p:spPr>
        <p:txBody>
          <a:bodyPr>
            <a:noAutofit/>
          </a:bodyPr>
          <a:lstStyle/>
          <a:p>
            <a:r>
              <a:rPr lang="fr-FR" b="1" dirty="0"/>
              <a:t>IEEE Standards Association (IEEE SA)</a:t>
            </a:r>
            <a:endParaRPr lang="en-US" b="1" dirty="0"/>
          </a:p>
        </p:txBody>
      </p:sp>
      <p:sp>
        <p:nvSpPr>
          <p:cNvPr id="5" name="Text Placeholder 4">
            <a:extLst>
              <a:ext uri="{FF2B5EF4-FFF2-40B4-BE49-F238E27FC236}">
                <a16:creationId xmlns:a16="http://schemas.microsoft.com/office/drawing/2014/main" id="{65D8B381-5EEB-415E-8096-15C7C3FC7094}"/>
              </a:ext>
            </a:extLst>
          </p:cNvPr>
          <p:cNvSpPr>
            <a:spLocks noGrp="1"/>
          </p:cNvSpPr>
          <p:nvPr>
            <p:ph type="body" sz="quarter" idx="13"/>
          </p:nvPr>
        </p:nvSpPr>
        <p:spPr/>
        <p:txBody>
          <a:bodyPr/>
          <a:lstStyle/>
          <a:p>
            <a:r>
              <a:rPr lang="en-US" dirty="0"/>
              <a:t>Standards nurture, develop, and advance the building of global technologies.</a:t>
            </a:r>
          </a:p>
        </p:txBody>
      </p:sp>
      <p:sp>
        <p:nvSpPr>
          <p:cNvPr id="43" name="Text Placeholder 42">
            <a:extLst>
              <a:ext uri="{FF2B5EF4-FFF2-40B4-BE49-F238E27FC236}">
                <a16:creationId xmlns:a16="http://schemas.microsoft.com/office/drawing/2014/main" id="{F17409C5-9D68-4E1C-A840-7EB2D3D0D0A1}"/>
              </a:ext>
            </a:extLst>
          </p:cNvPr>
          <p:cNvSpPr>
            <a:spLocks noGrp="1"/>
          </p:cNvSpPr>
          <p:nvPr>
            <p:ph type="body" sz="quarter" idx="15"/>
          </p:nvPr>
        </p:nvSpPr>
        <p:spPr>
          <a:xfrm>
            <a:off x="291125" y="1030586"/>
            <a:ext cx="11826240" cy="356843"/>
          </a:xfrm>
        </p:spPr>
        <p:txBody>
          <a:bodyPr/>
          <a:lstStyle/>
          <a:p>
            <a:r>
              <a:rPr lang="en-US" dirty="0"/>
              <a:t>Standards nurture, develop, and advance the building of global technologies.</a:t>
            </a:r>
          </a:p>
        </p:txBody>
      </p:sp>
      <p:pic>
        <p:nvPicPr>
          <p:cNvPr id="6" name="Google Shape;171;gd0c82649eb_0_259">
            <a:extLst>
              <a:ext uri="{FF2B5EF4-FFF2-40B4-BE49-F238E27FC236}">
                <a16:creationId xmlns:a16="http://schemas.microsoft.com/office/drawing/2014/main" id="{39A6170E-65F6-4709-93B5-7F461F1A1968}"/>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79520" y="1568064"/>
            <a:ext cx="11374883" cy="4460360"/>
          </a:xfrm>
          <a:prstGeom prst="rect">
            <a:avLst/>
          </a:prstGeom>
          <a:noFill/>
          <a:ln>
            <a:noFill/>
          </a:ln>
        </p:spPr>
      </p:pic>
      <p:grpSp>
        <p:nvGrpSpPr>
          <p:cNvPr id="7" name="Group 6">
            <a:extLst>
              <a:ext uri="{FF2B5EF4-FFF2-40B4-BE49-F238E27FC236}">
                <a16:creationId xmlns:a16="http://schemas.microsoft.com/office/drawing/2014/main" id="{8F9855F7-9FEF-457F-9612-A740AD93A0A1}"/>
              </a:ext>
            </a:extLst>
          </p:cNvPr>
          <p:cNvGrpSpPr/>
          <p:nvPr/>
        </p:nvGrpSpPr>
        <p:grpSpPr>
          <a:xfrm>
            <a:off x="2762186" y="1562477"/>
            <a:ext cx="9208641" cy="4465946"/>
            <a:chOff x="1329862" y="908550"/>
            <a:chExt cx="10859713" cy="5266668"/>
          </a:xfrm>
        </p:grpSpPr>
        <p:sp>
          <p:nvSpPr>
            <p:cNvPr id="8" name="Google Shape;172;gd0c82649eb_0_259">
              <a:extLst>
                <a:ext uri="{FF2B5EF4-FFF2-40B4-BE49-F238E27FC236}">
                  <a16:creationId xmlns:a16="http://schemas.microsoft.com/office/drawing/2014/main" id="{8EF725A5-0BC9-4A73-B063-63F36AEF60BC}"/>
                </a:ext>
              </a:extLst>
            </p:cNvPr>
            <p:cNvSpPr/>
            <p:nvPr/>
          </p:nvSpPr>
          <p:spPr>
            <a:xfrm rot="5400000" flipH="1">
              <a:off x="3998774" y="-1760362"/>
              <a:ext cx="5266668" cy="10604492"/>
            </a:xfrm>
            <a:prstGeom prst="rect">
              <a:avLst/>
            </a:prstGeom>
            <a:gradFill>
              <a:gsLst>
                <a:gs pos="0">
                  <a:srgbClr val="000000">
                    <a:alpha val="0"/>
                  </a:srgbClr>
                </a:gs>
                <a:gs pos="100000">
                  <a:srgbClr val="01577D"/>
                </a:gs>
              </a:gsLst>
              <a:lin ang="16200038" scaled="0"/>
            </a:gradFill>
            <a:ln>
              <a:noFill/>
            </a:ln>
          </p:spPr>
          <p:txBody>
            <a:bodyPr spcFirstLastPara="1" wrap="square" lIns="0" tIns="0" rIns="0" bIns="0" anchor="ctr" anchorCtr="0">
              <a:noAutofit/>
            </a:bodyPr>
            <a:lstStyle/>
            <a:p>
              <a:pPr algn="ctr"/>
              <a:endParaRPr sz="2400" dirty="0">
                <a:solidFill>
                  <a:schemeClr val="dk1"/>
                </a:solidFill>
                <a:latin typeface="Calibri"/>
                <a:ea typeface="Calibri"/>
                <a:cs typeface="Calibri"/>
                <a:sym typeface="Calibri"/>
              </a:endParaRPr>
            </a:p>
          </p:txBody>
        </p:sp>
        <p:grpSp>
          <p:nvGrpSpPr>
            <p:cNvPr id="9" name="Google Shape;178;gd0c82649eb_0_259">
              <a:extLst>
                <a:ext uri="{FF2B5EF4-FFF2-40B4-BE49-F238E27FC236}">
                  <a16:creationId xmlns:a16="http://schemas.microsoft.com/office/drawing/2014/main" id="{225C4AD9-2EF5-4BAF-901F-903420CA3F4E}"/>
                </a:ext>
              </a:extLst>
            </p:cNvPr>
            <p:cNvGrpSpPr/>
            <p:nvPr/>
          </p:nvGrpSpPr>
          <p:grpSpPr>
            <a:xfrm>
              <a:off x="7955690" y="3002294"/>
              <a:ext cx="4113563" cy="890400"/>
              <a:chOff x="8183640" y="3078560"/>
              <a:chExt cx="4113563" cy="890400"/>
            </a:xfrm>
          </p:grpSpPr>
          <p:sp>
            <p:nvSpPr>
              <p:cNvPr id="36" name="Google Shape;179;gd0c82649eb_0_259">
                <a:extLst>
                  <a:ext uri="{FF2B5EF4-FFF2-40B4-BE49-F238E27FC236}">
                    <a16:creationId xmlns:a16="http://schemas.microsoft.com/office/drawing/2014/main" id="{61149D13-2A3F-40EB-B2FF-8C2AF09941A3}"/>
                  </a:ext>
                </a:extLst>
              </p:cNvPr>
              <p:cNvSpPr/>
              <p:nvPr/>
            </p:nvSpPr>
            <p:spPr>
              <a:xfrm>
                <a:off x="10060704" y="3161658"/>
                <a:ext cx="2236499" cy="735000"/>
              </a:xfrm>
              <a:prstGeom prst="rect">
                <a:avLst/>
              </a:prstGeom>
              <a:noFill/>
              <a:ln>
                <a:noFill/>
              </a:ln>
            </p:spPr>
            <p:txBody>
              <a:bodyPr spcFirstLastPara="1" wrap="square" lIns="91425" tIns="45700" rIns="91425" bIns="45700" anchor="ctr" anchorCtr="0">
                <a:noAutofit/>
              </a:bodyPr>
              <a:lstStyle/>
              <a:p>
                <a:r>
                  <a:rPr lang="en-US" sz="1800" b="1" dirty="0">
                    <a:solidFill>
                      <a:schemeClr val="bg1"/>
                    </a:solidFill>
                    <a:latin typeface="Montserrat ExtraBold"/>
                    <a:ea typeface="Montserrat ExtraBold"/>
                    <a:cs typeface="Montserrat ExtraBold"/>
                    <a:sym typeface="Montserrat ExtraBold"/>
                  </a:rPr>
                  <a:t>GROWTH</a:t>
                </a:r>
                <a:endParaRPr dirty="0">
                  <a:solidFill>
                    <a:schemeClr val="bg1"/>
                  </a:solidFill>
                </a:endParaRPr>
              </a:p>
              <a:p>
                <a:r>
                  <a:rPr lang="en-US" sz="1467" dirty="0">
                    <a:solidFill>
                      <a:schemeClr val="bg1"/>
                    </a:solidFill>
                    <a:latin typeface="Calibri"/>
                    <a:ea typeface="Calibri"/>
                    <a:cs typeface="Calibri"/>
                    <a:sym typeface="Calibri"/>
                  </a:rPr>
                  <a:t>Facilitating trade &amp; economic growth</a:t>
                </a:r>
                <a:endParaRPr dirty="0">
                  <a:solidFill>
                    <a:schemeClr val="bg1"/>
                  </a:solidFill>
                </a:endParaRPr>
              </a:p>
            </p:txBody>
          </p:sp>
          <p:sp>
            <p:nvSpPr>
              <p:cNvPr id="37" name="Google Shape;180;gd0c82649eb_0_259">
                <a:extLst>
                  <a:ext uri="{FF2B5EF4-FFF2-40B4-BE49-F238E27FC236}">
                    <a16:creationId xmlns:a16="http://schemas.microsoft.com/office/drawing/2014/main" id="{ECAB6FBA-B638-42D6-A9C5-FF1715AF29AC}"/>
                  </a:ext>
                </a:extLst>
              </p:cNvPr>
              <p:cNvSpPr/>
              <p:nvPr/>
            </p:nvSpPr>
            <p:spPr>
              <a:xfrm>
                <a:off x="9135406" y="3078560"/>
                <a:ext cx="890400" cy="890400"/>
              </a:xfrm>
              <a:prstGeom prst="ellipse">
                <a:avLst/>
              </a:prstGeom>
              <a:solidFill>
                <a:srgbClr val="F8A43C"/>
              </a:solidFill>
              <a:ln>
                <a:noFill/>
              </a:ln>
            </p:spPr>
            <p:txBody>
              <a:bodyPr spcFirstLastPara="1" wrap="square" lIns="91425" tIns="45700" rIns="91425" bIns="45700" anchor="ctr" anchorCtr="0">
                <a:noAutofit/>
              </a:bodyPr>
              <a:lstStyle/>
              <a:p>
                <a:pPr algn="ctr"/>
                <a:endParaRPr sz="3200">
                  <a:solidFill>
                    <a:srgbClr val="21A5BB"/>
                  </a:solidFill>
                  <a:latin typeface="Calibri"/>
                  <a:ea typeface="Calibri"/>
                  <a:cs typeface="Calibri"/>
                  <a:sym typeface="Calibri"/>
                </a:endParaRPr>
              </a:p>
            </p:txBody>
          </p:sp>
          <p:cxnSp>
            <p:nvCxnSpPr>
              <p:cNvPr id="38" name="Google Shape;181;gd0c82649eb_0_259">
                <a:extLst>
                  <a:ext uri="{FF2B5EF4-FFF2-40B4-BE49-F238E27FC236}">
                    <a16:creationId xmlns:a16="http://schemas.microsoft.com/office/drawing/2014/main" id="{72F572DF-0AE5-41C9-9A39-CF723FEB5350}"/>
                  </a:ext>
                </a:extLst>
              </p:cNvPr>
              <p:cNvCxnSpPr>
                <a:cxnSpLocks/>
              </p:cNvCxnSpPr>
              <p:nvPr/>
            </p:nvCxnSpPr>
            <p:spPr>
              <a:xfrm>
                <a:off x="8183640" y="3487093"/>
                <a:ext cx="937763" cy="0"/>
              </a:xfrm>
              <a:prstGeom prst="straightConnector1">
                <a:avLst/>
              </a:prstGeom>
              <a:noFill/>
              <a:ln w="12700" cap="flat" cmpd="sng">
                <a:solidFill>
                  <a:schemeClr val="lt1"/>
                </a:solidFill>
                <a:prstDash val="solid"/>
                <a:miter lim="800000"/>
                <a:headEnd type="none" w="sm" len="sm"/>
                <a:tailEnd type="oval" w="med" len="med"/>
              </a:ln>
            </p:spPr>
          </p:cxnSp>
          <p:pic>
            <p:nvPicPr>
              <p:cNvPr id="39" name="Google Shape;183;gd0c82649eb_0_259">
                <a:extLst>
                  <a:ext uri="{FF2B5EF4-FFF2-40B4-BE49-F238E27FC236}">
                    <a16:creationId xmlns:a16="http://schemas.microsoft.com/office/drawing/2014/main" id="{D52EC3D1-9598-4162-BE25-5091BD48BCE1}"/>
                  </a:ext>
                </a:extLst>
              </p:cNvPr>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9303054" y="3273653"/>
                <a:ext cx="555107" cy="483481"/>
              </a:xfrm>
              <a:prstGeom prst="rect">
                <a:avLst/>
              </a:prstGeom>
              <a:noFill/>
              <a:ln>
                <a:noFill/>
              </a:ln>
            </p:spPr>
          </p:pic>
        </p:grpSp>
        <p:grpSp>
          <p:nvGrpSpPr>
            <p:cNvPr id="10" name="Google Shape;184;gd0c82649eb_0_259">
              <a:extLst>
                <a:ext uri="{FF2B5EF4-FFF2-40B4-BE49-F238E27FC236}">
                  <a16:creationId xmlns:a16="http://schemas.microsoft.com/office/drawing/2014/main" id="{79E26FB3-36C8-4B24-B09B-DD34A456854E}"/>
                </a:ext>
              </a:extLst>
            </p:cNvPr>
            <p:cNvGrpSpPr/>
            <p:nvPr/>
          </p:nvGrpSpPr>
          <p:grpSpPr>
            <a:xfrm>
              <a:off x="2610995" y="4114379"/>
              <a:ext cx="3988779" cy="1509346"/>
              <a:chOff x="3319356" y="4485842"/>
              <a:chExt cx="3988779" cy="1509347"/>
            </a:xfrm>
          </p:grpSpPr>
          <p:sp>
            <p:nvSpPr>
              <p:cNvPr id="32" name="Google Shape;185;gd0c82649eb_0_259">
                <a:extLst>
                  <a:ext uri="{FF2B5EF4-FFF2-40B4-BE49-F238E27FC236}">
                    <a16:creationId xmlns:a16="http://schemas.microsoft.com/office/drawing/2014/main" id="{87F5EE4C-7B9C-46E3-94AC-E268908C7691}"/>
                  </a:ext>
                </a:extLst>
              </p:cNvPr>
              <p:cNvSpPr/>
              <p:nvPr/>
            </p:nvSpPr>
            <p:spPr>
              <a:xfrm>
                <a:off x="3319356" y="5079589"/>
                <a:ext cx="2658154" cy="915600"/>
              </a:xfrm>
              <a:prstGeom prst="rect">
                <a:avLst/>
              </a:prstGeom>
              <a:noFill/>
              <a:ln>
                <a:noFill/>
              </a:ln>
            </p:spPr>
            <p:txBody>
              <a:bodyPr spcFirstLastPara="1" wrap="square" lIns="91425" tIns="45700" rIns="91425" bIns="45700" anchor="ctr" anchorCtr="0">
                <a:noAutofit/>
              </a:bodyPr>
              <a:lstStyle/>
              <a:p>
                <a:pPr algn="r"/>
                <a:r>
                  <a:rPr lang="en-US" sz="1800" b="1" dirty="0">
                    <a:solidFill>
                      <a:schemeClr val="bg1"/>
                    </a:solidFill>
                    <a:latin typeface="Montserrat ExtraBold"/>
                    <a:ea typeface="Montserrat ExtraBold"/>
                    <a:cs typeface="Montserrat ExtraBold"/>
                    <a:sym typeface="Montserrat ExtraBold"/>
                  </a:rPr>
                  <a:t>PERFORMANCE</a:t>
                </a:r>
                <a:endParaRPr dirty="0">
                  <a:solidFill>
                    <a:schemeClr val="bg1"/>
                  </a:solidFill>
                </a:endParaRPr>
              </a:p>
              <a:p>
                <a:pPr algn="r"/>
                <a:r>
                  <a:rPr lang="en-US" sz="1467" dirty="0">
                    <a:solidFill>
                      <a:schemeClr val="bg1"/>
                    </a:solidFill>
                    <a:latin typeface="Calibri"/>
                    <a:ea typeface="Calibri"/>
                    <a:cs typeface="Calibri"/>
                    <a:sym typeface="Calibri"/>
                  </a:rPr>
                  <a:t>Fine-tuning performance and improving efficiency</a:t>
                </a:r>
                <a:endParaRPr dirty="0">
                  <a:solidFill>
                    <a:schemeClr val="bg1"/>
                  </a:solidFill>
                </a:endParaRPr>
              </a:p>
            </p:txBody>
          </p:sp>
          <p:sp>
            <p:nvSpPr>
              <p:cNvPr id="33" name="Google Shape;186;gd0c82649eb_0_259">
                <a:extLst>
                  <a:ext uri="{FF2B5EF4-FFF2-40B4-BE49-F238E27FC236}">
                    <a16:creationId xmlns:a16="http://schemas.microsoft.com/office/drawing/2014/main" id="{91CEA141-AF14-4174-9A96-AB3D736DB5AD}"/>
                  </a:ext>
                </a:extLst>
              </p:cNvPr>
              <p:cNvSpPr/>
              <p:nvPr/>
            </p:nvSpPr>
            <p:spPr>
              <a:xfrm>
                <a:off x="6058987" y="5035346"/>
                <a:ext cx="890400" cy="890399"/>
              </a:xfrm>
              <a:prstGeom prst="ellipse">
                <a:avLst/>
              </a:prstGeom>
              <a:solidFill>
                <a:srgbClr val="F8A43C"/>
              </a:solidFill>
              <a:ln>
                <a:noFill/>
              </a:ln>
            </p:spPr>
            <p:txBody>
              <a:bodyPr spcFirstLastPara="1" wrap="square" lIns="91425" tIns="45700" rIns="91425" bIns="45700" anchor="ctr" anchorCtr="0">
                <a:noAutofit/>
              </a:bodyPr>
              <a:lstStyle/>
              <a:p>
                <a:pPr algn="ctr"/>
                <a:endParaRPr sz="3200">
                  <a:solidFill>
                    <a:srgbClr val="21A5BB"/>
                  </a:solidFill>
                  <a:latin typeface="Calibri"/>
                  <a:ea typeface="Calibri"/>
                  <a:cs typeface="Calibri"/>
                  <a:sym typeface="Calibri"/>
                </a:endParaRPr>
              </a:p>
            </p:txBody>
          </p:sp>
          <p:cxnSp>
            <p:nvCxnSpPr>
              <p:cNvPr id="34" name="Google Shape;187;gd0c82649eb_0_259">
                <a:extLst>
                  <a:ext uri="{FF2B5EF4-FFF2-40B4-BE49-F238E27FC236}">
                    <a16:creationId xmlns:a16="http://schemas.microsoft.com/office/drawing/2014/main" id="{75D69A5B-4E30-473C-8F7D-D6CF4646457D}"/>
                  </a:ext>
                </a:extLst>
              </p:cNvPr>
              <p:cNvCxnSpPr>
                <a:cxnSpLocks/>
              </p:cNvCxnSpPr>
              <p:nvPr/>
            </p:nvCxnSpPr>
            <p:spPr>
              <a:xfrm flipH="1">
                <a:off x="6749791" y="4485842"/>
                <a:ext cx="558344" cy="637322"/>
              </a:xfrm>
              <a:prstGeom prst="straightConnector1">
                <a:avLst/>
              </a:prstGeom>
              <a:noFill/>
              <a:ln w="12700" cap="flat" cmpd="sng">
                <a:solidFill>
                  <a:schemeClr val="lt1"/>
                </a:solidFill>
                <a:prstDash val="solid"/>
                <a:miter lim="800000"/>
                <a:headEnd type="none" w="sm" len="sm"/>
                <a:tailEnd type="oval" w="med" len="med"/>
              </a:ln>
            </p:spPr>
          </p:cxnSp>
          <p:pic>
            <p:nvPicPr>
              <p:cNvPr id="35" name="Google Shape;188;gd0c82649eb_0_259">
                <a:extLst>
                  <a:ext uri="{FF2B5EF4-FFF2-40B4-BE49-F238E27FC236}">
                    <a16:creationId xmlns:a16="http://schemas.microsoft.com/office/drawing/2014/main" id="{48C96166-7F98-417E-8988-BE5DBFD84C08}"/>
                  </a:ext>
                </a:extLst>
              </p:cNvPr>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154126" y="5137732"/>
                <a:ext cx="644100" cy="644100"/>
              </a:xfrm>
              <a:prstGeom prst="rect">
                <a:avLst/>
              </a:prstGeom>
              <a:noFill/>
              <a:ln>
                <a:noFill/>
              </a:ln>
            </p:spPr>
          </p:pic>
        </p:grpSp>
        <p:grpSp>
          <p:nvGrpSpPr>
            <p:cNvPr id="11" name="Google Shape;189;gd0c82649eb_0_259">
              <a:extLst>
                <a:ext uri="{FF2B5EF4-FFF2-40B4-BE49-F238E27FC236}">
                  <a16:creationId xmlns:a16="http://schemas.microsoft.com/office/drawing/2014/main" id="{7C703C4A-7F9C-4F7D-BA78-39A946866A53}"/>
                </a:ext>
              </a:extLst>
            </p:cNvPr>
            <p:cNvGrpSpPr/>
            <p:nvPr/>
          </p:nvGrpSpPr>
          <p:grpSpPr>
            <a:xfrm>
              <a:off x="1645312" y="3021486"/>
              <a:ext cx="4507422" cy="1027651"/>
              <a:chOff x="2339051" y="3138417"/>
              <a:chExt cx="4507423" cy="1027650"/>
            </a:xfrm>
          </p:grpSpPr>
          <p:sp>
            <p:nvSpPr>
              <p:cNvPr id="28" name="Google Shape;190;gd0c82649eb_0_259">
                <a:extLst>
                  <a:ext uri="{FF2B5EF4-FFF2-40B4-BE49-F238E27FC236}">
                    <a16:creationId xmlns:a16="http://schemas.microsoft.com/office/drawing/2014/main" id="{2AC7638F-327E-4A21-AE12-CCEE75FCA583}"/>
                  </a:ext>
                </a:extLst>
              </p:cNvPr>
              <p:cNvSpPr/>
              <p:nvPr/>
            </p:nvSpPr>
            <p:spPr>
              <a:xfrm>
                <a:off x="2339051" y="3170968"/>
                <a:ext cx="2761801" cy="995099"/>
              </a:xfrm>
              <a:prstGeom prst="rect">
                <a:avLst/>
              </a:prstGeom>
              <a:noFill/>
              <a:ln>
                <a:noFill/>
              </a:ln>
            </p:spPr>
            <p:txBody>
              <a:bodyPr spcFirstLastPara="1" wrap="square" lIns="91425" tIns="45700" rIns="91425" bIns="45700" anchor="ctr" anchorCtr="0">
                <a:noAutofit/>
              </a:bodyPr>
              <a:lstStyle/>
              <a:p>
                <a:pPr algn="r"/>
                <a:r>
                  <a:rPr lang="en-US" sz="1800" b="1" dirty="0">
                    <a:solidFill>
                      <a:schemeClr val="bg1"/>
                    </a:solidFill>
                    <a:latin typeface="Montserrat ExtraBold"/>
                    <a:ea typeface="Montserrat ExtraBold"/>
                    <a:cs typeface="Montserrat ExtraBold"/>
                    <a:sym typeface="Montserrat ExtraBold"/>
                  </a:rPr>
                  <a:t>INNOVATION</a:t>
                </a:r>
                <a:br>
                  <a:rPr lang="en-US" sz="2400" dirty="0">
                    <a:solidFill>
                      <a:schemeClr val="bg1"/>
                    </a:solidFill>
                    <a:latin typeface="Calibri"/>
                    <a:ea typeface="Calibri"/>
                    <a:cs typeface="Calibri"/>
                    <a:sym typeface="Calibri"/>
                  </a:rPr>
                </a:br>
                <a:r>
                  <a:rPr lang="en-US" sz="1467" dirty="0">
                    <a:solidFill>
                      <a:schemeClr val="bg1"/>
                    </a:solidFill>
                    <a:latin typeface="Calibri"/>
                    <a:ea typeface="Calibri"/>
                    <a:cs typeface="Calibri"/>
                    <a:sym typeface="Calibri"/>
                  </a:rPr>
                  <a:t>Providing an essential platform on which new technologies &amp; processes can build</a:t>
                </a:r>
                <a:endParaRPr dirty="0">
                  <a:solidFill>
                    <a:schemeClr val="bg1"/>
                  </a:solidFill>
                </a:endParaRPr>
              </a:p>
              <a:p>
                <a:pPr algn="r">
                  <a:lnSpc>
                    <a:spcPct val="80000"/>
                  </a:lnSpc>
                </a:pPr>
                <a:endParaRPr sz="1467" dirty="0">
                  <a:solidFill>
                    <a:schemeClr val="bg1"/>
                  </a:solidFill>
                  <a:latin typeface="Calibri"/>
                  <a:ea typeface="Calibri"/>
                  <a:cs typeface="Calibri"/>
                  <a:sym typeface="Calibri"/>
                </a:endParaRPr>
              </a:p>
            </p:txBody>
          </p:sp>
          <p:sp>
            <p:nvSpPr>
              <p:cNvPr id="29" name="Google Shape;191;gd0c82649eb_0_259">
                <a:extLst>
                  <a:ext uri="{FF2B5EF4-FFF2-40B4-BE49-F238E27FC236}">
                    <a16:creationId xmlns:a16="http://schemas.microsoft.com/office/drawing/2014/main" id="{02DCB5DE-DC5C-4CC6-82C4-2BFEBA0768BB}"/>
                  </a:ext>
                </a:extLst>
              </p:cNvPr>
              <p:cNvSpPr/>
              <p:nvPr/>
            </p:nvSpPr>
            <p:spPr>
              <a:xfrm>
                <a:off x="5188179" y="3138417"/>
                <a:ext cx="890400" cy="890400"/>
              </a:xfrm>
              <a:prstGeom prst="ellipse">
                <a:avLst/>
              </a:prstGeom>
              <a:solidFill>
                <a:srgbClr val="F8A43C"/>
              </a:solidFill>
              <a:ln>
                <a:noFill/>
              </a:ln>
            </p:spPr>
            <p:txBody>
              <a:bodyPr spcFirstLastPara="1" wrap="square" lIns="91425" tIns="45700" rIns="91425" bIns="45700" anchor="ctr" anchorCtr="0">
                <a:noAutofit/>
              </a:bodyPr>
              <a:lstStyle/>
              <a:p>
                <a:pPr algn="ctr"/>
                <a:endParaRPr sz="3200">
                  <a:solidFill>
                    <a:srgbClr val="21A5BB"/>
                  </a:solidFill>
                  <a:latin typeface="Calibri"/>
                  <a:ea typeface="Calibri"/>
                  <a:cs typeface="Calibri"/>
                  <a:sym typeface="Calibri"/>
                </a:endParaRPr>
              </a:p>
            </p:txBody>
          </p:sp>
          <p:cxnSp>
            <p:nvCxnSpPr>
              <p:cNvPr id="30" name="Google Shape;192;gd0c82649eb_0_259">
                <a:extLst>
                  <a:ext uri="{FF2B5EF4-FFF2-40B4-BE49-F238E27FC236}">
                    <a16:creationId xmlns:a16="http://schemas.microsoft.com/office/drawing/2014/main" id="{CADE91B3-1B1C-4050-825B-7278474C841D}"/>
                  </a:ext>
                </a:extLst>
              </p:cNvPr>
              <p:cNvCxnSpPr>
                <a:cxnSpLocks/>
              </p:cNvCxnSpPr>
              <p:nvPr/>
            </p:nvCxnSpPr>
            <p:spPr>
              <a:xfrm flipH="1" flipV="1">
                <a:off x="6071683" y="3535363"/>
                <a:ext cx="774791" cy="3045"/>
              </a:xfrm>
              <a:prstGeom prst="straightConnector1">
                <a:avLst/>
              </a:prstGeom>
              <a:noFill/>
              <a:ln w="12700" cap="flat" cmpd="sng">
                <a:solidFill>
                  <a:schemeClr val="lt1"/>
                </a:solidFill>
                <a:prstDash val="solid"/>
                <a:miter lim="800000"/>
                <a:headEnd type="none" w="sm" len="sm"/>
                <a:tailEnd type="oval" w="med" len="med"/>
              </a:ln>
            </p:spPr>
          </p:cxnSp>
          <p:pic>
            <p:nvPicPr>
              <p:cNvPr id="31" name="Google Shape;193;gd0c82649eb_0_259">
                <a:extLst>
                  <a:ext uri="{FF2B5EF4-FFF2-40B4-BE49-F238E27FC236}">
                    <a16:creationId xmlns:a16="http://schemas.microsoft.com/office/drawing/2014/main" id="{31F0D702-7D66-42DF-BDC3-CD265F2F86CA}"/>
                  </a:ext>
                </a:extLst>
              </p:cNvPr>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5302030" y="3299967"/>
                <a:ext cx="627769" cy="570699"/>
              </a:xfrm>
              <a:prstGeom prst="rect">
                <a:avLst/>
              </a:prstGeom>
              <a:noFill/>
              <a:ln>
                <a:noFill/>
              </a:ln>
            </p:spPr>
          </p:pic>
        </p:grpSp>
        <p:grpSp>
          <p:nvGrpSpPr>
            <p:cNvPr id="12" name="Google Shape;194;gd0c82649eb_0_259">
              <a:extLst>
                <a:ext uri="{FF2B5EF4-FFF2-40B4-BE49-F238E27FC236}">
                  <a16:creationId xmlns:a16="http://schemas.microsoft.com/office/drawing/2014/main" id="{9CD49DB5-A63B-489E-A0B1-55CCD5974184}"/>
                </a:ext>
              </a:extLst>
            </p:cNvPr>
            <p:cNvGrpSpPr/>
            <p:nvPr/>
          </p:nvGrpSpPr>
          <p:grpSpPr>
            <a:xfrm>
              <a:off x="2567387" y="1270115"/>
              <a:ext cx="4039207" cy="1501696"/>
              <a:chOff x="3448297" y="1236065"/>
              <a:chExt cx="3890931" cy="1392099"/>
            </a:xfrm>
          </p:grpSpPr>
          <p:sp>
            <p:nvSpPr>
              <p:cNvPr id="24" name="Google Shape;195;gd0c82649eb_0_259">
                <a:extLst>
                  <a:ext uri="{FF2B5EF4-FFF2-40B4-BE49-F238E27FC236}">
                    <a16:creationId xmlns:a16="http://schemas.microsoft.com/office/drawing/2014/main" id="{75D492A7-5DA7-4079-A4CD-6095A5EBB7B8}"/>
                  </a:ext>
                </a:extLst>
              </p:cNvPr>
              <p:cNvSpPr/>
              <p:nvPr/>
            </p:nvSpPr>
            <p:spPr>
              <a:xfrm>
                <a:off x="3448297" y="1236065"/>
                <a:ext cx="2477790" cy="915600"/>
              </a:xfrm>
              <a:prstGeom prst="rect">
                <a:avLst/>
              </a:prstGeom>
              <a:noFill/>
              <a:ln>
                <a:noFill/>
              </a:ln>
            </p:spPr>
            <p:txBody>
              <a:bodyPr spcFirstLastPara="1" wrap="square" lIns="91425" tIns="45700" rIns="91425" bIns="45700" anchor="ctr" anchorCtr="0">
                <a:noAutofit/>
              </a:bodyPr>
              <a:lstStyle/>
              <a:p>
                <a:pPr algn="r"/>
                <a:r>
                  <a:rPr lang="en-US" sz="1800" b="1" dirty="0">
                    <a:solidFill>
                      <a:schemeClr val="bg1"/>
                    </a:solidFill>
                    <a:latin typeface="Montserrat ExtraBold"/>
                    <a:ea typeface="Montserrat ExtraBold"/>
                    <a:cs typeface="Montserrat ExtraBold"/>
                    <a:sym typeface="Montserrat ExtraBold"/>
                  </a:rPr>
                  <a:t>COMPETITION</a:t>
                </a:r>
                <a:endParaRPr dirty="0">
                  <a:solidFill>
                    <a:schemeClr val="bg1"/>
                  </a:solidFill>
                </a:endParaRPr>
              </a:p>
              <a:p>
                <a:pPr algn="r"/>
                <a:r>
                  <a:rPr lang="en-US" sz="1467" dirty="0">
                    <a:solidFill>
                      <a:schemeClr val="bg1"/>
                    </a:solidFill>
                    <a:latin typeface="Calibri"/>
                    <a:ea typeface="Calibri"/>
                    <a:cs typeface="Calibri"/>
                    <a:sym typeface="Calibri"/>
                  </a:rPr>
                  <a:t>Influencing the competitiveness of industries &amp; companies</a:t>
                </a:r>
                <a:endParaRPr dirty="0">
                  <a:solidFill>
                    <a:schemeClr val="bg1"/>
                  </a:solidFill>
                </a:endParaRPr>
              </a:p>
            </p:txBody>
          </p:sp>
          <p:sp>
            <p:nvSpPr>
              <p:cNvPr id="25" name="Google Shape;196;gd0c82649eb_0_259">
                <a:extLst>
                  <a:ext uri="{FF2B5EF4-FFF2-40B4-BE49-F238E27FC236}">
                    <a16:creationId xmlns:a16="http://schemas.microsoft.com/office/drawing/2014/main" id="{A6312B76-8935-4C5D-B813-5768427DE72C}"/>
                  </a:ext>
                </a:extLst>
              </p:cNvPr>
              <p:cNvSpPr/>
              <p:nvPr/>
            </p:nvSpPr>
            <p:spPr>
              <a:xfrm>
                <a:off x="6113327" y="1291260"/>
                <a:ext cx="890402" cy="890400"/>
              </a:xfrm>
              <a:prstGeom prst="ellipse">
                <a:avLst/>
              </a:prstGeom>
              <a:solidFill>
                <a:srgbClr val="F8A43C"/>
              </a:solidFill>
              <a:ln>
                <a:noFill/>
              </a:ln>
            </p:spPr>
            <p:txBody>
              <a:bodyPr spcFirstLastPara="1" wrap="square" lIns="91425" tIns="45700" rIns="91425" bIns="45700" anchor="ctr" anchorCtr="0">
                <a:noAutofit/>
              </a:bodyPr>
              <a:lstStyle/>
              <a:p>
                <a:pPr algn="ctr"/>
                <a:endParaRPr sz="3200">
                  <a:solidFill>
                    <a:srgbClr val="21A5BB"/>
                  </a:solidFill>
                  <a:latin typeface="Calibri"/>
                  <a:ea typeface="Calibri"/>
                  <a:cs typeface="Calibri"/>
                  <a:sym typeface="Calibri"/>
                </a:endParaRPr>
              </a:p>
            </p:txBody>
          </p:sp>
          <p:cxnSp>
            <p:nvCxnSpPr>
              <p:cNvPr id="26" name="Google Shape;197;gd0c82649eb_0_259">
                <a:extLst>
                  <a:ext uri="{FF2B5EF4-FFF2-40B4-BE49-F238E27FC236}">
                    <a16:creationId xmlns:a16="http://schemas.microsoft.com/office/drawing/2014/main" id="{ABD40ED3-A50A-4ADB-B1E7-7A2700A2DE8B}"/>
                  </a:ext>
                </a:extLst>
              </p:cNvPr>
              <p:cNvCxnSpPr>
                <a:cxnSpLocks/>
                <a:endCxn id="25" idx="5"/>
              </p:cNvCxnSpPr>
              <p:nvPr/>
            </p:nvCxnSpPr>
            <p:spPr>
              <a:xfrm rot="10800000">
                <a:off x="6873330" y="2051264"/>
                <a:ext cx="465898" cy="576900"/>
              </a:xfrm>
              <a:prstGeom prst="straightConnector1">
                <a:avLst/>
              </a:prstGeom>
              <a:noFill/>
              <a:ln w="12700" cap="flat" cmpd="sng">
                <a:solidFill>
                  <a:schemeClr val="lt1"/>
                </a:solidFill>
                <a:prstDash val="solid"/>
                <a:miter lim="800000"/>
                <a:headEnd type="none" w="sm" len="sm"/>
                <a:tailEnd type="oval" w="med" len="med"/>
              </a:ln>
            </p:spPr>
          </p:cxnSp>
          <p:pic>
            <p:nvPicPr>
              <p:cNvPr id="27" name="Google Shape;198;gd0c82649eb_0_259">
                <a:extLst>
                  <a:ext uri="{FF2B5EF4-FFF2-40B4-BE49-F238E27FC236}">
                    <a16:creationId xmlns:a16="http://schemas.microsoft.com/office/drawing/2014/main" id="{3DFE0071-B29F-4FD9-B948-C5A06181C067}"/>
                  </a:ext>
                </a:extLst>
              </p:cNvPr>
              <p:cNvPicPr preferRelativeResize="0"/>
              <p:nvPr/>
            </p:nvPicPr>
            <p:blipFill rotWithShape="1">
              <a:blip r:embed="rId7" cstate="print">
                <a:alphaModFix/>
                <a:extLst>
                  <a:ext uri="{28A0092B-C50C-407E-A947-70E740481C1C}">
                    <a14:useLocalDpi xmlns:a14="http://schemas.microsoft.com/office/drawing/2010/main"/>
                  </a:ext>
                </a:extLst>
              </a:blip>
              <a:srcRect r="-32742"/>
              <a:stretch/>
            </p:blipFill>
            <p:spPr>
              <a:xfrm>
                <a:off x="6243678" y="1390067"/>
                <a:ext cx="823037" cy="691563"/>
              </a:xfrm>
              <a:prstGeom prst="rect">
                <a:avLst/>
              </a:prstGeom>
              <a:noFill/>
              <a:ln>
                <a:noFill/>
              </a:ln>
            </p:spPr>
          </p:pic>
        </p:grpSp>
        <p:sp>
          <p:nvSpPr>
            <p:cNvPr id="13" name="Google Shape;200;gd0c82649eb_0_259">
              <a:extLst>
                <a:ext uri="{FF2B5EF4-FFF2-40B4-BE49-F238E27FC236}">
                  <a16:creationId xmlns:a16="http://schemas.microsoft.com/office/drawing/2014/main" id="{FEEAA3AB-6544-43D6-BD8B-40C0FB9A6BBC}"/>
                </a:ext>
              </a:extLst>
            </p:cNvPr>
            <p:cNvSpPr/>
            <p:nvPr/>
          </p:nvSpPr>
          <p:spPr>
            <a:xfrm>
              <a:off x="8966075" y="1188024"/>
              <a:ext cx="3223500" cy="1096200"/>
            </a:xfrm>
            <a:prstGeom prst="rect">
              <a:avLst/>
            </a:prstGeom>
            <a:noFill/>
            <a:ln>
              <a:noFill/>
            </a:ln>
          </p:spPr>
          <p:txBody>
            <a:bodyPr spcFirstLastPara="1" wrap="square" lIns="91425" tIns="45700" rIns="91425" bIns="45700" anchor="ctr" anchorCtr="0">
              <a:noAutofit/>
            </a:bodyPr>
            <a:lstStyle/>
            <a:p>
              <a:r>
                <a:rPr lang="en-US" sz="1800" b="1" dirty="0">
                  <a:solidFill>
                    <a:schemeClr val="bg1"/>
                  </a:solidFill>
                  <a:latin typeface="Montserrat ExtraBold"/>
                  <a:ea typeface="Montserrat ExtraBold"/>
                  <a:cs typeface="Montserrat ExtraBold"/>
                  <a:sym typeface="Montserrat ExtraBold"/>
                </a:rPr>
                <a:t>CONFIDENCE</a:t>
              </a:r>
              <a:endParaRPr dirty="0">
                <a:solidFill>
                  <a:schemeClr val="bg1"/>
                </a:solidFill>
              </a:endParaRPr>
            </a:p>
            <a:p>
              <a:r>
                <a:rPr lang="en-US" sz="1467" dirty="0">
                  <a:solidFill>
                    <a:schemeClr val="bg1"/>
                  </a:solidFill>
                  <a:latin typeface="Calibri"/>
                  <a:ea typeface="Calibri"/>
                  <a:cs typeface="Calibri"/>
                  <a:sym typeface="Calibri"/>
                </a:rPr>
                <a:t>Demonstrating quality to customers by meeting expectations &amp; requirements</a:t>
              </a:r>
              <a:endParaRPr dirty="0">
                <a:solidFill>
                  <a:schemeClr val="bg1"/>
                </a:solidFill>
              </a:endParaRPr>
            </a:p>
          </p:txBody>
        </p:sp>
        <p:sp>
          <p:nvSpPr>
            <p:cNvPr id="14" name="Google Shape;201;gd0c82649eb_0_259">
              <a:extLst>
                <a:ext uri="{FF2B5EF4-FFF2-40B4-BE49-F238E27FC236}">
                  <a16:creationId xmlns:a16="http://schemas.microsoft.com/office/drawing/2014/main" id="{1003946D-C052-43D6-AEBB-70496AE82D38}"/>
                </a:ext>
              </a:extLst>
            </p:cNvPr>
            <p:cNvSpPr/>
            <p:nvPr/>
          </p:nvSpPr>
          <p:spPr>
            <a:xfrm>
              <a:off x="8055922" y="1311845"/>
              <a:ext cx="890400" cy="890400"/>
            </a:xfrm>
            <a:prstGeom prst="ellipse">
              <a:avLst/>
            </a:prstGeom>
            <a:solidFill>
              <a:srgbClr val="F8A43C"/>
            </a:solidFill>
            <a:ln>
              <a:noFill/>
            </a:ln>
          </p:spPr>
          <p:txBody>
            <a:bodyPr spcFirstLastPara="1" wrap="square" lIns="91425" tIns="45700" rIns="91425" bIns="45700" anchor="ctr" anchorCtr="0">
              <a:noAutofit/>
            </a:bodyPr>
            <a:lstStyle/>
            <a:p>
              <a:pPr algn="ctr"/>
              <a:endParaRPr sz="3200" dirty="0">
                <a:solidFill>
                  <a:srgbClr val="21A5BB"/>
                </a:solidFill>
                <a:latin typeface="Calibri"/>
                <a:ea typeface="Calibri"/>
                <a:cs typeface="Calibri"/>
                <a:sym typeface="Calibri"/>
              </a:endParaRPr>
            </a:p>
          </p:txBody>
        </p:sp>
        <p:cxnSp>
          <p:nvCxnSpPr>
            <p:cNvPr id="15" name="Google Shape;202;gd0c82649eb_0_259">
              <a:extLst>
                <a:ext uri="{FF2B5EF4-FFF2-40B4-BE49-F238E27FC236}">
                  <a16:creationId xmlns:a16="http://schemas.microsoft.com/office/drawing/2014/main" id="{0853EA88-087A-40D8-8994-C8CE0E0DA71B}"/>
                </a:ext>
              </a:extLst>
            </p:cNvPr>
            <p:cNvCxnSpPr>
              <a:cxnSpLocks/>
            </p:cNvCxnSpPr>
            <p:nvPr/>
          </p:nvCxnSpPr>
          <p:spPr>
            <a:xfrm flipV="1">
              <a:off x="7647241" y="2073075"/>
              <a:ext cx="536464" cy="568355"/>
            </a:xfrm>
            <a:prstGeom prst="straightConnector1">
              <a:avLst/>
            </a:prstGeom>
            <a:noFill/>
            <a:ln w="12700" cap="flat" cmpd="sng">
              <a:solidFill>
                <a:schemeClr val="lt1"/>
              </a:solidFill>
              <a:prstDash val="solid"/>
              <a:miter lim="800000"/>
              <a:headEnd type="none" w="sm" len="sm"/>
              <a:tailEnd type="oval" w="med" len="med"/>
            </a:ln>
          </p:spPr>
        </p:cxnSp>
        <p:grpSp>
          <p:nvGrpSpPr>
            <p:cNvPr id="16" name="Google Shape;204;gd0c82649eb_0_259">
              <a:extLst>
                <a:ext uri="{FF2B5EF4-FFF2-40B4-BE49-F238E27FC236}">
                  <a16:creationId xmlns:a16="http://schemas.microsoft.com/office/drawing/2014/main" id="{3EF45156-063D-47B9-9F82-B16FB5B772E7}"/>
                </a:ext>
              </a:extLst>
            </p:cNvPr>
            <p:cNvGrpSpPr/>
            <p:nvPr/>
          </p:nvGrpSpPr>
          <p:grpSpPr>
            <a:xfrm>
              <a:off x="7728551" y="4144035"/>
              <a:ext cx="4230994" cy="1484469"/>
              <a:chOff x="7932136" y="4322131"/>
              <a:chExt cx="4230994" cy="1484469"/>
            </a:xfrm>
          </p:grpSpPr>
          <p:sp>
            <p:nvSpPr>
              <p:cNvPr id="20" name="Google Shape;205;gd0c82649eb_0_259">
                <a:extLst>
                  <a:ext uri="{FF2B5EF4-FFF2-40B4-BE49-F238E27FC236}">
                    <a16:creationId xmlns:a16="http://schemas.microsoft.com/office/drawing/2014/main" id="{E00AD4EF-BFB8-4862-8BCD-262CCE4906D6}"/>
                  </a:ext>
                </a:extLst>
              </p:cNvPr>
              <p:cNvSpPr/>
              <p:nvPr/>
            </p:nvSpPr>
            <p:spPr>
              <a:xfrm>
                <a:off x="9504976" y="4891000"/>
                <a:ext cx="2658154" cy="915600"/>
              </a:xfrm>
              <a:prstGeom prst="rect">
                <a:avLst/>
              </a:prstGeom>
              <a:noFill/>
              <a:ln>
                <a:noFill/>
              </a:ln>
            </p:spPr>
            <p:txBody>
              <a:bodyPr spcFirstLastPara="1" wrap="square" lIns="91425" tIns="45700" rIns="91425" bIns="45700" anchor="ctr" anchorCtr="0">
                <a:noAutofit/>
              </a:bodyPr>
              <a:lstStyle/>
              <a:p>
                <a:r>
                  <a:rPr lang="en-US" sz="1800" b="1" dirty="0">
                    <a:solidFill>
                      <a:schemeClr val="bg1"/>
                    </a:solidFill>
                    <a:latin typeface="Montserrat ExtraBold"/>
                    <a:ea typeface="Montserrat ExtraBold"/>
                    <a:cs typeface="Montserrat ExtraBold"/>
                    <a:sym typeface="Montserrat ExtraBold"/>
                  </a:rPr>
                  <a:t>SUSTAINABILITY</a:t>
                </a:r>
                <a:endParaRPr dirty="0">
                  <a:solidFill>
                    <a:schemeClr val="bg1"/>
                  </a:solidFill>
                </a:endParaRPr>
              </a:p>
              <a:p>
                <a:r>
                  <a:rPr lang="en-US" sz="1467" dirty="0">
                    <a:solidFill>
                      <a:schemeClr val="bg1"/>
                    </a:solidFill>
                    <a:latin typeface="Calibri"/>
                    <a:ea typeface="Calibri"/>
                    <a:cs typeface="Calibri"/>
                    <a:sym typeface="Calibri"/>
                  </a:rPr>
                  <a:t>Making technology safer, interoperable and sustainable for the future</a:t>
                </a:r>
                <a:endParaRPr dirty="0">
                  <a:solidFill>
                    <a:schemeClr val="bg1"/>
                  </a:solidFill>
                </a:endParaRPr>
              </a:p>
            </p:txBody>
          </p:sp>
          <p:sp>
            <p:nvSpPr>
              <p:cNvPr id="21" name="Google Shape;206;gd0c82649eb_0_259">
                <a:extLst>
                  <a:ext uri="{FF2B5EF4-FFF2-40B4-BE49-F238E27FC236}">
                    <a16:creationId xmlns:a16="http://schemas.microsoft.com/office/drawing/2014/main" id="{EDE3B259-1EA0-44E7-9D61-9FB1F469D5AB}"/>
                  </a:ext>
                </a:extLst>
              </p:cNvPr>
              <p:cNvSpPr/>
              <p:nvPr/>
            </p:nvSpPr>
            <p:spPr>
              <a:xfrm>
                <a:off x="8490417" y="4820034"/>
                <a:ext cx="890400" cy="890401"/>
              </a:xfrm>
              <a:prstGeom prst="ellipse">
                <a:avLst/>
              </a:prstGeom>
              <a:solidFill>
                <a:srgbClr val="F8A43C"/>
              </a:solidFill>
              <a:ln>
                <a:noFill/>
              </a:ln>
            </p:spPr>
            <p:txBody>
              <a:bodyPr spcFirstLastPara="1" wrap="square" lIns="91425" tIns="45700" rIns="91425" bIns="45700" anchor="ctr" anchorCtr="0">
                <a:noAutofit/>
              </a:bodyPr>
              <a:lstStyle/>
              <a:p>
                <a:pPr algn="ctr"/>
                <a:endParaRPr sz="3200">
                  <a:solidFill>
                    <a:srgbClr val="21A5BB"/>
                  </a:solidFill>
                  <a:latin typeface="Calibri"/>
                  <a:ea typeface="Calibri"/>
                  <a:cs typeface="Calibri"/>
                  <a:sym typeface="Calibri"/>
                </a:endParaRPr>
              </a:p>
            </p:txBody>
          </p:sp>
          <p:cxnSp>
            <p:nvCxnSpPr>
              <p:cNvPr id="22" name="Google Shape;207;gd0c82649eb_0_259">
                <a:extLst>
                  <a:ext uri="{FF2B5EF4-FFF2-40B4-BE49-F238E27FC236}">
                    <a16:creationId xmlns:a16="http://schemas.microsoft.com/office/drawing/2014/main" id="{26894985-0C9B-483F-9C93-BBDF3ABE38D2}"/>
                  </a:ext>
                </a:extLst>
              </p:cNvPr>
              <p:cNvCxnSpPr>
                <a:cxnSpLocks/>
              </p:cNvCxnSpPr>
              <p:nvPr/>
            </p:nvCxnSpPr>
            <p:spPr>
              <a:xfrm>
                <a:off x="7932136" y="4322131"/>
                <a:ext cx="681416" cy="605963"/>
              </a:xfrm>
              <a:prstGeom prst="straightConnector1">
                <a:avLst/>
              </a:prstGeom>
              <a:noFill/>
              <a:ln w="12700" cap="flat" cmpd="sng">
                <a:solidFill>
                  <a:schemeClr val="lt1"/>
                </a:solidFill>
                <a:prstDash val="solid"/>
                <a:miter lim="800000"/>
                <a:headEnd type="none" w="sm" len="sm"/>
                <a:tailEnd type="oval" w="med" len="med"/>
              </a:ln>
            </p:spPr>
          </p:cxnSp>
          <p:pic>
            <p:nvPicPr>
              <p:cNvPr id="23" name="Google Shape;208;gd0c82649eb_0_259">
                <a:extLst>
                  <a:ext uri="{FF2B5EF4-FFF2-40B4-BE49-F238E27FC236}">
                    <a16:creationId xmlns:a16="http://schemas.microsoft.com/office/drawing/2014/main" id="{31795CE1-0FF8-40EB-B2A2-6304655D9486}"/>
                  </a:ext>
                </a:extLst>
              </p:cNvPr>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8653371" y="4897262"/>
                <a:ext cx="502541" cy="734482"/>
              </a:xfrm>
              <a:prstGeom prst="rect">
                <a:avLst/>
              </a:prstGeom>
              <a:noFill/>
              <a:ln>
                <a:noFill/>
              </a:ln>
            </p:spPr>
          </p:pic>
        </p:grpSp>
        <p:sp>
          <p:nvSpPr>
            <p:cNvPr id="17" name="Google Shape;182;gd0c82649eb_0_259">
              <a:extLst>
                <a:ext uri="{FF2B5EF4-FFF2-40B4-BE49-F238E27FC236}">
                  <a16:creationId xmlns:a16="http://schemas.microsoft.com/office/drawing/2014/main" id="{EB1A90D3-D713-450B-A64A-BFB9EFA9DE64}"/>
                </a:ext>
              </a:extLst>
            </p:cNvPr>
            <p:cNvSpPr/>
            <p:nvPr/>
          </p:nvSpPr>
          <p:spPr>
            <a:xfrm>
              <a:off x="5902337" y="2142493"/>
              <a:ext cx="2519400" cy="2519400"/>
            </a:xfrm>
            <a:prstGeom prst="ellipse">
              <a:avLst/>
            </a:prstGeom>
            <a:gradFill>
              <a:gsLst>
                <a:gs pos="0">
                  <a:srgbClr val="FFFFFF"/>
                </a:gs>
                <a:gs pos="35000">
                  <a:srgbClr val="FFFFFF"/>
                </a:gs>
                <a:gs pos="100000">
                  <a:srgbClr val="59C7D7"/>
                </a:gs>
              </a:gsLst>
              <a:path path="circle">
                <a:fillToRect l="50000" t="50000" r="50000" b="50000"/>
              </a:path>
              <a:tileRect/>
            </a:gradFill>
            <a:ln>
              <a:noFill/>
            </a:ln>
          </p:spPr>
          <p:txBody>
            <a:bodyPr spcFirstLastPara="1" wrap="square" lIns="91425" tIns="45700" rIns="91425" bIns="45700" anchor="ctr" anchorCtr="0">
              <a:noAutofit/>
            </a:bodyPr>
            <a:lstStyle/>
            <a:p>
              <a:pPr algn="ctr"/>
              <a:endParaRPr sz="3200" dirty="0">
                <a:solidFill>
                  <a:schemeClr val="lt1"/>
                </a:solidFill>
                <a:latin typeface="Calibri"/>
                <a:ea typeface="Calibri"/>
                <a:cs typeface="Calibri"/>
                <a:sym typeface="Calibri"/>
              </a:endParaRPr>
            </a:p>
          </p:txBody>
        </p:sp>
        <p:sp>
          <p:nvSpPr>
            <p:cNvPr id="18" name="Google Shape;209;gd0c82649eb_0_259">
              <a:extLst>
                <a:ext uri="{FF2B5EF4-FFF2-40B4-BE49-F238E27FC236}">
                  <a16:creationId xmlns:a16="http://schemas.microsoft.com/office/drawing/2014/main" id="{721EF711-810F-4D25-871C-7D88CCAC6C7E}"/>
                </a:ext>
              </a:extLst>
            </p:cNvPr>
            <p:cNvSpPr txBox="1"/>
            <p:nvPr/>
          </p:nvSpPr>
          <p:spPr>
            <a:xfrm>
              <a:off x="6176441" y="2720829"/>
              <a:ext cx="2070598" cy="1351988"/>
            </a:xfrm>
            <a:prstGeom prst="rect">
              <a:avLst/>
            </a:prstGeom>
            <a:noFill/>
            <a:ln>
              <a:noFill/>
            </a:ln>
          </p:spPr>
          <p:txBody>
            <a:bodyPr spcFirstLastPara="1" wrap="square" lIns="91425" tIns="91425" rIns="91425" bIns="91425" anchor="t" anchorCtr="0">
              <a:spAutoFit/>
            </a:bodyPr>
            <a:lstStyle/>
            <a:p>
              <a:pPr algn="ctr">
                <a:lnSpc>
                  <a:spcPts val="2480"/>
                </a:lnSpc>
              </a:pPr>
              <a:r>
                <a:rPr lang="en-US" sz="2400" b="1" dirty="0">
                  <a:solidFill>
                    <a:srgbClr val="00629B"/>
                  </a:solidFill>
                  <a:latin typeface="Calibri"/>
                  <a:ea typeface="Calibri"/>
                  <a:cs typeface="Calibri"/>
                  <a:sym typeface="Calibri"/>
                </a:rPr>
                <a:t>Global </a:t>
              </a:r>
              <a:endParaRPr sz="2400" b="1" dirty="0">
                <a:solidFill>
                  <a:srgbClr val="00629B"/>
                </a:solidFill>
                <a:latin typeface="Calibri"/>
                <a:ea typeface="Calibri"/>
                <a:cs typeface="Calibri"/>
                <a:sym typeface="Calibri"/>
              </a:endParaRPr>
            </a:p>
            <a:p>
              <a:pPr algn="ctr">
                <a:lnSpc>
                  <a:spcPts val="2480"/>
                </a:lnSpc>
              </a:pPr>
              <a:r>
                <a:rPr lang="en-US" sz="2400" b="1" dirty="0">
                  <a:solidFill>
                    <a:srgbClr val="00629B"/>
                  </a:solidFill>
                  <a:latin typeface="Calibri"/>
                  <a:ea typeface="Calibri"/>
                  <a:cs typeface="Calibri"/>
                  <a:sym typeface="Calibri"/>
                </a:rPr>
                <a:t>IEEE</a:t>
              </a:r>
              <a:endParaRPr sz="2400" b="1" dirty="0">
                <a:solidFill>
                  <a:srgbClr val="00629B"/>
                </a:solidFill>
                <a:latin typeface="Calibri"/>
                <a:ea typeface="Calibri"/>
                <a:cs typeface="Calibri"/>
                <a:sym typeface="Calibri"/>
              </a:endParaRPr>
            </a:p>
            <a:p>
              <a:pPr algn="ctr">
                <a:lnSpc>
                  <a:spcPts val="2480"/>
                </a:lnSpc>
              </a:pPr>
              <a:r>
                <a:rPr lang="en-US" sz="2400" b="1" dirty="0">
                  <a:solidFill>
                    <a:srgbClr val="00629B"/>
                  </a:solidFill>
                  <a:latin typeface="Calibri"/>
                  <a:ea typeface="Calibri"/>
                  <a:cs typeface="Calibri"/>
                  <a:sym typeface="Calibri"/>
                </a:rPr>
                <a:t>Standards</a:t>
              </a:r>
              <a:endParaRPr sz="2400" b="1" dirty="0">
                <a:solidFill>
                  <a:srgbClr val="00629B"/>
                </a:solidFill>
                <a:latin typeface="Calibri"/>
                <a:ea typeface="Calibri"/>
                <a:cs typeface="Calibri"/>
                <a:sym typeface="Calibri"/>
              </a:endParaRPr>
            </a:p>
          </p:txBody>
        </p:sp>
        <p:pic>
          <p:nvPicPr>
            <p:cNvPr id="19" name="Picture 18">
              <a:extLst>
                <a:ext uri="{FF2B5EF4-FFF2-40B4-BE49-F238E27FC236}">
                  <a16:creationId xmlns:a16="http://schemas.microsoft.com/office/drawing/2014/main" id="{9266FCD6-553A-4CBD-B0AA-F08199858DB2}"/>
                </a:ext>
              </a:extLst>
            </p:cNvPr>
            <p:cNvPicPr>
              <a:picLocks noChangeAspect="1"/>
            </p:cNvPicPr>
            <p:nvPr/>
          </p:nvPicPr>
          <p:blipFill>
            <a:blip r:embed="rId9"/>
            <a:stretch>
              <a:fillRect/>
            </a:stretch>
          </p:blipFill>
          <p:spPr>
            <a:xfrm>
              <a:off x="8121310" y="1465756"/>
              <a:ext cx="711200" cy="558800"/>
            </a:xfrm>
            <a:prstGeom prst="rect">
              <a:avLst/>
            </a:prstGeom>
          </p:spPr>
        </p:pic>
      </p:grpSp>
      <p:sp>
        <p:nvSpPr>
          <p:cNvPr id="40" name="Text Placeholder 13">
            <a:extLst>
              <a:ext uri="{FF2B5EF4-FFF2-40B4-BE49-F238E27FC236}">
                <a16:creationId xmlns:a16="http://schemas.microsoft.com/office/drawing/2014/main" id="{1B8841FA-5781-4A20-949B-FB26B638C042}"/>
              </a:ext>
            </a:extLst>
          </p:cNvPr>
          <p:cNvSpPr txBox="1">
            <a:spLocks/>
          </p:cNvSpPr>
          <p:nvPr/>
        </p:nvSpPr>
        <p:spPr>
          <a:xfrm>
            <a:off x="437591" y="1769803"/>
            <a:ext cx="3181331" cy="3999173"/>
          </a:xfrm>
          <a:prstGeom prst="rect">
            <a:avLst/>
          </a:prstGeom>
        </p:spPr>
        <p:txBody>
          <a:bodyPr>
            <a:normAutofit/>
          </a:bodyPr>
          <a:lstStyle>
            <a:lvl1pPr marL="228594" indent="-228594" algn="l" defTabSz="914377" rtl="0" eaLnBrk="1" latinLnBrk="0" hangingPunct="1">
              <a:lnSpc>
                <a:spcPct val="90000"/>
              </a:lnSpc>
              <a:spcBef>
                <a:spcPts val="1000"/>
              </a:spcBef>
              <a:buClr>
                <a:srgbClr val="00355C"/>
              </a:buClr>
              <a:buFont typeface="LucidaGrande" charset="0"/>
              <a:buChar char="▸"/>
              <a:defRPr sz="22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Clr>
                <a:srgbClr val="00355C"/>
              </a:buClr>
              <a:buFont typeface="LucidaGrande" charset="0"/>
              <a:buChar char="-"/>
              <a:defRPr sz="18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Clr>
                <a:srgbClr val="00355C"/>
              </a:buClr>
              <a:buFont typeface="Arial" panose="020B0604020202020204" pitchFamily="34" charset="0"/>
              <a:buChar char="•"/>
              <a:defRPr sz="18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Clr>
                <a:srgbClr val="00355C"/>
              </a:buClr>
              <a:buFont typeface="Wingdings" charset="2"/>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Clr>
                <a:srgbClr val="00355C"/>
              </a:buClr>
              <a:buFont typeface="Courier New" charset="0"/>
              <a:buChar char="o"/>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buSzPts val="2000"/>
            </a:pPr>
            <a:r>
              <a:rPr lang="en-US" dirty="0">
                <a:solidFill>
                  <a:srgbClr val="00B5E2"/>
                </a:solidFill>
              </a:rPr>
              <a:t>Consumers around the world enjoy the benefits of IEEE Standards:</a:t>
            </a:r>
          </a:p>
          <a:p>
            <a:pPr marL="557773" lvl="1" indent="-100584">
              <a:buFont typeface="Arial" panose="020B0604020202020204" pitchFamily="34" charset="0"/>
              <a:buChar char="•"/>
            </a:pPr>
            <a:r>
              <a:rPr lang="en-US" sz="2000" dirty="0">
                <a:solidFill>
                  <a:srgbClr val="00B5E2"/>
                </a:solidFill>
              </a:rPr>
              <a:t>Provide the bricks and mortar </a:t>
            </a:r>
            <a:br>
              <a:rPr lang="en-US" sz="2000" dirty="0">
                <a:solidFill>
                  <a:srgbClr val="00B5E2"/>
                </a:solidFill>
              </a:rPr>
            </a:br>
            <a:r>
              <a:rPr lang="en-US" sz="2000" dirty="0">
                <a:solidFill>
                  <a:srgbClr val="00B5E2"/>
                </a:solidFill>
              </a:rPr>
              <a:t>for a globally level playing field </a:t>
            </a:r>
            <a:br>
              <a:rPr lang="en-US" sz="2000" dirty="0">
                <a:solidFill>
                  <a:srgbClr val="00B5E2"/>
                </a:solidFill>
              </a:rPr>
            </a:br>
            <a:r>
              <a:rPr lang="en-US" sz="2000" dirty="0">
                <a:solidFill>
                  <a:srgbClr val="00B5E2"/>
                </a:solidFill>
              </a:rPr>
              <a:t>for innovation</a:t>
            </a:r>
          </a:p>
          <a:p>
            <a:pPr marL="557773" lvl="1" indent="-100584">
              <a:buFont typeface="Arial" panose="020B0604020202020204" pitchFamily="34" charset="0"/>
              <a:buChar char="•"/>
            </a:pPr>
            <a:r>
              <a:rPr lang="en-US" sz="2000" dirty="0">
                <a:solidFill>
                  <a:srgbClr val="00B5E2"/>
                </a:solidFill>
              </a:rPr>
              <a:t>Protect public safety, </a:t>
            </a:r>
            <a:br>
              <a:rPr lang="en-US" sz="2000" dirty="0">
                <a:solidFill>
                  <a:srgbClr val="00B5E2"/>
                </a:solidFill>
              </a:rPr>
            </a:br>
            <a:r>
              <a:rPr lang="en-US" sz="2000" dirty="0">
                <a:solidFill>
                  <a:srgbClr val="00B5E2"/>
                </a:solidFill>
              </a:rPr>
              <a:t>health &amp; wellbeing</a:t>
            </a:r>
          </a:p>
          <a:p>
            <a:pPr marL="557773" lvl="1" indent="-100584">
              <a:buFont typeface="Arial" panose="020B0604020202020204" pitchFamily="34" charset="0"/>
              <a:buChar char="•"/>
            </a:pPr>
            <a:r>
              <a:rPr lang="en-US" sz="2000" dirty="0">
                <a:solidFill>
                  <a:srgbClr val="00B5E2"/>
                </a:solidFill>
              </a:rPr>
              <a:t>Contribute to a </a:t>
            </a:r>
            <a:br>
              <a:rPr lang="en-US" sz="2000" dirty="0">
                <a:solidFill>
                  <a:srgbClr val="00B5E2"/>
                </a:solidFill>
              </a:rPr>
            </a:br>
            <a:r>
              <a:rPr lang="en-US" sz="2000" dirty="0">
                <a:solidFill>
                  <a:srgbClr val="00B5E2"/>
                </a:solidFill>
              </a:rPr>
              <a:t>sustainable future</a:t>
            </a:r>
          </a:p>
          <a:p>
            <a:pPr marL="342900" indent="-342900">
              <a:buSzPts val="2000"/>
              <a:buFont typeface="Arial"/>
              <a:buChar char="•"/>
            </a:pPr>
            <a:endParaRPr lang="en-US" dirty="0">
              <a:solidFill>
                <a:schemeClr val="bg1"/>
              </a:solidFill>
            </a:endParaRPr>
          </a:p>
          <a:p>
            <a:pPr marL="342900" indent="-342900">
              <a:buSzPts val="2000"/>
              <a:buFont typeface="Arial"/>
              <a:buChar char="•"/>
            </a:pPr>
            <a:endParaRPr lang="en-US" dirty="0">
              <a:solidFill>
                <a:schemeClr val="bg1"/>
              </a:solidFill>
            </a:endParaRPr>
          </a:p>
          <a:p>
            <a:endParaRPr lang="en-US" dirty="0">
              <a:solidFill>
                <a:schemeClr val="bg1"/>
              </a:solidFill>
            </a:endParaRPr>
          </a:p>
        </p:txBody>
      </p:sp>
      <p:sp>
        <p:nvSpPr>
          <p:cNvPr id="41" name="Right Triangle 40">
            <a:extLst>
              <a:ext uri="{FF2B5EF4-FFF2-40B4-BE49-F238E27FC236}">
                <a16:creationId xmlns:a16="http://schemas.microsoft.com/office/drawing/2014/main" id="{AEF4DD37-8CA2-4FBA-BC29-19F66DAD26AA}"/>
              </a:ext>
            </a:extLst>
          </p:cNvPr>
          <p:cNvSpPr/>
          <p:nvPr/>
        </p:nvSpPr>
        <p:spPr>
          <a:xfrm rot="10800000">
            <a:off x="11132259" y="1551942"/>
            <a:ext cx="645928" cy="645928"/>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ight Triangle 41">
            <a:extLst>
              <a:ext uri="{FF2B5EF4-FFF2-40B4-BE49-F238E27FC236}">
                <a16:creationId xmlns:a16="http://schemas.microsoft.com/office/drawing/2014/main" id="{36874234-A8F6-43C2-A113-A7FFA88EF61B}"/>
              </a:ext>
            </a:extLst>
          </p:cNvPr>
          <p:cNvSpPr/>
          <p:nvPr/>
        </p:nvSpPr>
        <p:spPr>
          <a:xfrm>
            <a:off x="363597" y="5404885"/>
            <a:ext cx="645928" cy="645928"/>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A084184A-719A-4BB7-B8E5-DD5D2D594F83}"/>
              </a:ext>
            </a:extLst>
          </p:cNvPr>
          <p:cNvSpPr txBox="1"/>
          <p:nvPr/>
        </p:nvSpPr>
        <p:spPr>
          <a:xfrm>
            <a:off x="1558340" y="5970715"/>
            <a:ext cx="4823624" cy="430887"/>
          </a:xfrm>
          <a:prstGeom prst="rect">
            <a:avLst/>
          </a:prstGeom>
          <a:noFill/>
        </p:spPr>
        <p:txBody>
          <a:bodyPr wrap="square" rtlCol="0">
            <a:spAutoFit/>
          </a:bodyPr>
          <a:lstStyle/>
          <a:p>
            <a:r>
              <a:rPr lang="en-US" sz="2200" b="1" dirty="0">
                <a:hlinkClick r:id="rId10"/>
              </a:rPr>
              <a:t>Learn more: standards.ieee.org</a:t>
            </a:r>
            <a:endParaRPr lang="en-US" sz="2200" b="1" dirty="0"/>
          </a:p>
        </p:txBody>
      </p:sp>
      <p:sp>
        <p:nvSpPr>
          <p:cNvPr id="3" name="Slide Number Placeholder 2">
            <a:extLst>
              <a:ext uri="{FF2B5EF4-FFF2-40B4-BE49-F238E27FC236}">
                <a16:creationId xmlns:a16="http://schemas.microsoft.com/office/drawing/2014/main" id="{DCF1EA53-582B-18C2-96E8-870DC7A4D0FA}"/>
              </a:ext>
            </a:extLst>
          </p:cNvPr>
          <p:cNvSpPr>
            <a:spLocks noGrp="1"/>
          </p:cNvSpPr>
          <p:nvPr>
            <p:ph type="sldNum" sz="quarter" idx="14"/>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3DD97BEB-BAEF-0344-9D5C-EC73E478698A}" type="slidenum">
              <a:rPr kumimoji="0" lang="en-US" sz="1200" b="0" i="0" u="none" strike="noStrike" kern="1200" cap="none" spc="0" normalizeH="0" baseline="0" noProof="0" smtClean="0">
                <a:ln>
                  <a:noFill/>
                </a:ln>
                <a:solidFill>
                  <a:srgbClr val="0066A1"/>
                </a:solidFill>
                <a:effectLst/>
                <a:uLnTx/>
                <a:uFillTx/>
                <a:latin typeface="Calibri" panose="020F0502020204030204"/>
                <a:ea typeface="+mn-ea"/>
                <a:cs typeface="Arial"/>
                <a:sym typeface="Arial"/>
              </a:rPr>
              <a:pPr marL="0" marR="0" lvl="0" indent="0" algn="l" defTabSz="121917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srgbClr val="0066A1"/>
              </a:solidFill>
              <a:effectLst/>
              <a:uLnTx/>
              <a:uFillTx/>
              <a:latin typeface="Calibri" panose="020F0502020204030204"/>
              <a:ea typeface="+mn-ea"/>
              <a:cs typeface="Arial"/>
              <a:sym typeface="Arial"/>
            </a:endParaRPr>
          </a:p>
        </p:txBody>
      </p:sp>
    </p:spTree>
    <p:extLst>
      <p:ext uri="{BB962C8B-B14F-4D97-AF65-F5344CB8AC3E}">
        <p14:creationId xmlns:p14="http://schemas.microsoft.com/office/powerpoint/2010/main" val="2079846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83" name="Google Shape;283;ge4be084bfd_0_209"/>
          <p:cNvSpPr txBox="1"/>
          <p:nvPr/>
        </p:nvSpPr>
        <p:spPr>
          <a:xfrm>
            <a:off x="3896149" y="103310"/>
            <a:ext cx="9164005" cy="649364"/>
          </a:xfrm>
          <a:prstGeom prst="rect">
            <a:avLst/>
          </a:prstGeom>
          <a:noFill/>
          <a:ln>
            <a:noFill/>
          </a:ln>
        </p:spPr>
        <p:txBody>
          <a:bodyPr spcFirstLastPara="1" wrap="square" lIns="0" tIns="0" rIns="0" bIns="0" anchor="t" anchorCtr="0">
            <a:noAutofit/>
          </a:bodyPr>
          <a:lstStyle/>
          <a:p>
            <a:pPr defTabSz="1219139" fontAlgn="base">
              <a:lnSpc>
                <a:spcPct val="106250"/>
              </a:lnSpc>
              <a:buClr>
                <a:srgbClr val="000000"/>
              </a:buClr>
              <a:buSzPts val="3200"/>
            </a:pPr>
            <a:endParaRPr sz="1400" b="1" dirty="0">
              <a:solidFill>
                <a:srgbClr val="000000"/>
              </a:solidFill>
              <a:latin typeface="Montserrat ExtraBold" pitchFamily="2" charset="77"/>
              <a:ea typeface="MS PGothic" panose="020B0600070205080204" pitchFamily="34" charset="-128"/>
              <a:sym typeface="Arial"/>
            </a:endParaRPr>
          </a:p>
        </p:txBody>
      </p:sp>
      <p:sp>
        <p:nvSpPr>
          <p:cNvPr id="3" name="Title 2">
            <a:extLst>
              <a:ext uri="{FF2B5EF4-FFF2-40B4-BE49-F238E27FC236}">
                <a16:creationId xmlns:a16="http://schemas.microsoft.com/office/drawing/2014/main" id="{0D00ED84-E791-906E-388D-6675F2F94908}"/>
              </a:ext>
            </a:extLst>
          </p:cNvPr>
          <p:cNvSpPr>
            <a:spLocks noGrp="1"/>
          </p:cNvSpPr>
          <p:nvPr>
            <p:ph type="title"/>
          </p:nvPr>
        </p:nvSpPr>
        <p:spPr/>
        <p:txBody>
          <a:bodyPr/>
          <a:lstStyle/>
          <a:p>
            <a:r>
              <a:rPr lang="en-US" dirty="0">
                <a:solidFill>
                  <a:srgbClr val="005582"/>
                </a:solidFill>
              </a:rPr>
              <a:t>Technology. Standards. Innovation.</a:t>
            </a:r>
          </a:p>
        </p:txBody>
      </p:sp>
      <p:sp>
        <p:nvSpPr>
          <p:cNvPr id="4" name="Text Placeholder 3">
            <a:extLst>
              <a:ext uri="{FF2B5EF4-FFF2-40B4-BE49-F238E27FC236}">
                <a16:creationId xmlns:a16="http://schemas.microsoft.com/office/drawing/2014/main" id="{21E37744-88FE-C1D4-12A6-000082973B16}"/>
              </a:ext>
            </a:extLst>
          </p:cNvPr>
          <p:cNvSpPr>
            <a:spLocks noGrp="1"/>
          </p:cNvSpPr>
          <p:nvPr>
            <p:ph type="body" sz="quarter" idx="13"/>
          </p:nvPr>
        </p:nvSpPr>
        <p:spPr>
          <a:xfrm>
            <a:off x="365760" y="1205545"/>
            <a:ext cx="11521440" cy="5299164"/>
          </a:xfrm>
        </p:spPr>
        <p:txBody>
          <a:bodyPr>
            <a:normAutofit/>
          </a:bodyPr>
          <a:lstStyle/>
          <a:p>
            <a:pPr marL="174621" indent="-174621" defTabSz="1219139" fontAlgn="base">
              <a:spcAft>
                <a:spcPts val="600"/>
              </a:spcAft>
              <a:buClr>
                <a:srgbClr val="0274A7"/>
              </a:buClr>
              <a:buSzPts val="1800"/>
              <a:buFont typeface="Arial"/>
              <a:buChar char="•"/>
            </a:pPr>
            <a:r>
              <a:rPr lang="en-US" sz="2200" dirty="0">
                <a:solidFill>
                  <a:srgbClr val="000000"/>
                </a:solidFill>
                <a:latin typeface="Calibri" panose="020F0502020204030204" pitchFamily="34" charset="0"/>
                <a:ea typeface="MS PGothic" panose="020B0600070205080204" pitchFamily="34" charset="-128"/>
                <a:cs typeface="Calibri" panose="020F0502020204030204" pitchFamily="34" charset="0"/>
              </a:rPr>
              <a:t>The world is at a </a:t>
            </a:r>
            <a:r>
              <a:rPr lang="en-US" sz="2200" b="1" dirty="0">
                <a:solidFill>
                  <a:srgbClr val="000000"/>
                </a:solidFill>
                <a:latin typeface="Calibri" panose="020F0502020204030204" pitchFamily="34" charset="0"/>
                <a:ea typeface="MS PGothic" panose="020B0600070205080204" pitchFamily="34" charset="-128"/>
                <a:cs typeface="Calibri" panose="020F0502020204030204" pitchFamily="34" charset="0"/>
              </a:rPr>
              <a:t>critical nexus </a:t>
            </a:r>
            <a:r>
              <a:rPr lang="en-US" sz="2200" dirty="0">
                <a:solidFill>
                  <a:srgbClr val="000000"/>
                </a:solidFill>
                <a:latin typeface="Calibri" panose="020F0502020204030204" pitchFamily="34" charset="0"/>
                <a:ea typeface="MS PGothic" panose="020B0600070205080204" pitchFamily="34" charset="-128"/>
                <a:cs typeface="Calibri" panose="020F0502020204030204" pitchFamily="34" charset="0"/>
              </a:rPr>
              <a:t>as we strive toward the SDGs, address global challenges and realize the importance of SMEs and developing economies in technology and standards development</a:t>
            </a:r>
          </a:p>
          <a:p>
            <a:pPr marL="174621" indent="-174621" defTabSz="1219139" fontAlgn="base">
              <a:spcAft>
                <a:spcPts val="600"/>
              </a:spcAft>
              <a:buClr>
                <a:srgbClr val="0274A7"/>
              </a:buClr>
              <a:buSzPts val="1800"/>
              <a:buFont typeface="Arial"/>
              <a:buChar char="•"/>
            </a:pPr>
            <a:r>
              <a:rPr lang="en-US" sz="2200" dirty="0">
                <a:solidFill>
                  <a:srgbClr val="000000"/>
                </a:solidFill>
                <a:latin typeface="Calibri" panose="020F0502020204030204" pitchFamily="34" charset="0"/>
                <a:ea typeface="MS PGothic" panose="020B0600070205080204" pitchFamily="34" charset="-128"/>
                <a:cs typeface="Calibri" panose="020F0502020204030204" pitchFamily="34" charset="0"/>
                <a:sym typeface="Arial"/>
              </a:rPr>
              <a:t>The world is in a </a:t>
            </a:r>
            <a:r>
              <a:rPr lang="en-US" sz="2200" b="1" dirty="0">
                <a:solidFill>
                  <a:srgbClr val="000000"/>
                </a:solidFill>
                <a:latin typeface="Calibri" panose="020F0502020204030204" pitchFamily="34" charset="0"/>
                <a:ea typeface="MS PGothic" panose="020B0600070205080204" pitchFamily="34" charset="-128"/>
                <a:cs typeface="Calibri" panose="020F0502020204030204" pitchFamily="34" charset="0"/>
                <a:sym typeface="Arial"/>
              </a:rPr>
              <a:t>radical transformation </a:t>
            </a:r>
            <a:r>
              <a:rPr lang="en-US" sz="2200" dirty="0">
                <a:solidFill>
                  <a:srgbClr val="000000"/>
                </a:solidFill>
                <a:latin typeface="Calibri" panose="020F0502020204030204" pitchFamily="34" charset="0"/>
                <a:ea typeface="MS PGothic" panose="020B0600070205080204" pitchFamily="34" charset="-128"/>
                <a:cs typeface="Calibri" panose="020F0502020204030204" pitchFamily="34" charset="0"/>
                <a:sym typeface="Arial"/>
              </a:rPr>
              <a:t>in which innovative technologies cannot work in isolation</a:t>
            </a:r>
          </a:p>
          <a:p>
            <a:pPr marL="174621" indent="-174621" defTabSz="1219139" fontAlgn="base">
              <a:spcAft>
                <a:spcPts val="600"/>
              </a:spcAft>
              <a:buClr>
                <a:srgbClr val="0274A7"/>
              </a:buClr>
              <a:buSzPts val="1800"/>
              <a:buFont typeface="Arial"/>
              <a:buChar char="•"/>
            </a:pPr>
            <a:r>
              <a:rPr lang="en-US" sz="2200" dirty="0">
                <a:solidFill>
                  <a:srgbClr val="000000"/>
                </a:solidFill>
                <a:latin typeface="Calibri" panose="020F0502020204030204" pitchFamily="34" charset="0"/>
                <a:ea typeface="MS PGothic" panose="020B0600070205080204" pitchFamily="34" charset="-128"/>
                <a:cs typeface="Calibri" panose="020F0502020204030204" pitchFamily="34" charset="0"/>
              </a:rPr>
              <a:t>They are based on </a:t>
            </a:r>
            <a:r>
              <a:rPr lang="en-US" sz="2200" b="1" dirty="0">
                <a:solidFill>
                  <a:srgbClr val="000000"/>
                </a:solidFill>
                <a:latin typeface="Calibri" panose="020F0502020204030204" pitchFamily="34" charset="0"/>
                <a:ea typeface="MS PGothic" panose="020B0600070205080204" pitchFamily="34" charset="-128"/>
                <a:cs typeface="Calibri" panose="020F0502020204030204" pitchFamily="34" charset="0"/>
              </a:rPr>
              <a:t>connected ecosystems </a:t>
            </a:r>
            <a:r>
              <a:rPr lang="en-US" sz="2200" dirty="0">
                <a:solidFill>
                  <a:srgbClr val="000000"/>
                </a:solidFill>
                <a:latin typeface="Calibri" panose="020F0502020204030204" pitchFamily="34" charset="0"/>
                <a:ea typeface="MS PGothic" panose="020B0600070205080204" pitchFamily="34" charset="-128"/>
                <a:cs typeface="Calibri" panose="020F0502020204030204" pitchFamily="34" charset="0"/>
              </a:rPr>
              <a:t>and function in an interconnected world where objects, machines, people and the environment are increasingly interlinked and impacted</a:t>
            </a:r>
          </a:p>
          <a:p>
            <a:pPr marL="174621" indent="-174621" defTabSz="1219139" fontAlgn="base">
              <a:spcAft>
                <a:spcPts val="600"/>
              </a:spcAft>
              <a:buClr>
                <a:srgbClr val="0274A7"/>
              </a:buClr>
              <a:buSzPts val="1800"/>
              <a:buFont typeface="Arial"/>
              <a:buChar char="•"/>
            </a:pPr>
            <a:r>
              <a:rPr lang="en-US" sz="2200" dirty="0">
                <a:solidFill>
                  <a:srgbClr val="000000"/>
                </a:solidFill>
                <a:latin typeface="Calibri" panose="020F0502020204030204" pitchFamily="34" charset="0"/>
                <a:ea typeface="MS PGothic" panose="020B0600070205080204" pitchFamily="34" charset="-128"/>
                <a:cs typeface="Calibri" panose="020F0502020204030204" pitchFamily="34" charset="0"/>
              </a:rPr>
              <a:t>Standard play a pivotal role as they . . .</a:t>
            </a:r>
          </a:p>
          <a:p>
            <a:pPr marL="574660" indent="-228594" defTabSz="1219139" fontAlgn="base">
              <a:spcAft>
                <a:spcPts val="600"/>
              </a:spcAft>
              <a:buClr>
                <a:srgbClr val="0274A7"/>
              </a:buClr>
              <a:buSzPts val="1800"/>
              <a:buFont typeface="Arial" panose="020B0604020202020204" pitchFamily="34" charset="0"/>
              <a:buChar char="•"/>
            </a:pPr>
            <a:r>
              <a:rPr lang="en-US" sz="2200" dirty="0">
                <a:solidFill>
                  <a:srgbClr val="000000"/>
                </a:solidFill>
                <a:latin typeface="Calibri" panose="020F0502020204030204" pitchFamily="34" charset="0"/>
                <a:ea typeface="MS PGothic" panose="020B0600070205080204" pitchFamily="34" charset="-128"/>
                <a:cs typeface="Calibri" panose="020F0502020204030204" pitchFamily="34" charset="0"/>
              </a:rPr>
              <a:t>Facilitate ongoing digitalization by promoting </a:t>
            </a:r>
            <a:r>
              <a:rPr lang="en-US" sz="2200" b="1" dirty="0">
                <a:solidFill>
                  <a:srgbClr val="000000"/>
                </a:solidFill>
                <a:latin typeface="Calibri" panose="020F0502020204030204" pitchFamily="34" charset="0"/>
                <a:ea typeface="MS PGothic" panose="020B0600070205080204" pitchFamily="34" charset="-128"/>
                <a:cs typeface="Calibri" panose="020F0502020204030204" pitchFamily="34" charset="0"/>
              </a:rPr>
              <a:t>interoperability</a:t>
            </a:r>
            <a:r>
              <a:rPr lang="en-US" sz="2200" dirty="0">
                <a:solidFill>
                  <a:srgbClr val="000000"/>
                </a:solidFill>
                <a:latin typeface="Calibri" panose="020F0502020204030204" pitchFamily="34" charset="0"/>
                <a:ea typeface="MS PGothic" panose="020B0600070205080204" pitchFamily="34" charset="-128"/>
                <a:cs typeface="Calibri" panose="020F0502020204030204" pitchFamily="34" charset="0"/>
              </a:rPr>
              <a:t> and </a:t>
            </a:r>
            <a:r>
              <a:rPr lang="en-US" sz="2200" b="1" dirty="0">
                <a:solidFill>
                  <a:srgbClr val="000000"/>
                </a:solidFill>
                <a:latin typeface="Calibri" panose="020F0502020204030204" pitchFamily="34" charset="0"/>
                <a:ea typeface="MS PGothic" panose="020B0600070205080204" pitchFamily="34" charset="-128"/>
                <a:cs typeface="Calibri" panose="020F0502020204030204" pitchFamily="34" charset="0"/>
              </a:rPr>
              <a:t>compatibility </a:t>
            </a:r>
            <a:r>
              <a:rPr lang="en-US" sz="2200" dirty="0">
                <a:solidFill>
                  <a:srgbClr val="000000"/>
                </a:solidFill>
                <a:latin typeface="Calibri" panose="020F0502020204030204" pitchFamily="34" charset="0"/>
                <a:ea typeface="MS PGothic" panose="020B0600070205080204" pitchFamily="34" charset="-128"/>
                <a:cs typeface="Calibri" panose="020F0502020204030204" pitchFamily="34" charset="0"/>
              </a:rPr>
              <a:t>and </a:t>
            </a:r>
            <a:r>
              <a:rPr lang="en-US" sz="2200" b="1" dirty="0">
                <a:solidFill>
                  <a:srgbClr val="000000"/>
                </a:solidFill>
                <a:latin typeface="Calibri" panose="020F0502020204030204" pitchFamily="34" charset="0"/>
                <a:ea typeface="MS PGothic" panose="020B0600070205080204" pitchFamily="34" charset="-128"/>
                <a:cs typeface="Calibri" panose="020F0502020204030204" pitchFamily="34" charset="0"/>
              </a:rPr>
              <a:t>competition</a:t>
            </a:r>
            <a:r>
              <a:rPr lang="en-US" sz="2200" dirty="0">
                <a:solidFill>
                  <a:srgbClr val="000000"/>
                </a:solidFill>
                <a:latin typeface="Calibri" panose="020F0502020204030204" pitchFamily="34" charset="0"/>
                <a:ea typeface="MS PGothic" panose="020B0600070205080204" pitchFamily="34" charset="-128"/>
                <a:cs typeface="Calibri" panose="020F0502020204030204" pitchFamily="34" charset="0"/>
              </a:rPr>
              <a:t> in open markets</a:t>
            </a:r>
          </a:p>
          <a:p>
            <a:pPr marL="574660" indent="-228594" defTabSz="1219139" fontAlgn="base">
              <a:spcAft>
                <a:spcPts val="600"/>
              </a:spcAft>
              <a:buClr>
                <a:srgbClr val="0274A7"/>
              </a:buClr>
              <a:buSzPts val="1800"/>
              <a:buFont typeface="Arial" panose="020B0604020202020204" pitchFamily="34" charset="0"/>
              <a:buChar char="•"/>
            </a:pPr>
            <a:r>
              <a:rPr lang="en-US" sz="2200" dirty="0">
                <a:solidFill>
                  <a:srgbClr val="000000"/>
                </a:solidFill>
                <a:latin typeface="Calibri" panose="020F0502020204030204" pitchFamily="34" charset="0"/>
                <a:ea typeface="MS PGothic" panose="020B0600070205080204" pitchFamily="34" charset="-128"/>
                <a:cs typeface="Calibri" panose="020F0502020204030204" pitchFamily="34" charset="0"/>
              </a:rPr>
              <a:t>Make available specifics of innovations to the wider public—spurring </a:t>
            </a:r>
            <a:r>
              <a:rPr lang="en-US" sz="2200" b="1" dirty="0">
                <a:solidFill>
                  <a:srgbClr val="000000"/>
                </a:solidFill>
                <a:latin typeface="Calibri" panose="020F0502020204030204" pitchFamily="34" charset="0"/>
                <a:ea typeface="MS PGothic" panose="020B0600070205080204" pitchFamily="34" charset="-128"/>
                <a:cs typeface="Calibri" panose="020F0502020204030204" pitchFamily="34" charset="0"/>
              </a:rPr>
              <a:t>technical knowledge </a:t>
            </a:r>
            <a:r>
              <a:rPr lang="en-US" sz="2200" dirty="0">
                <a:solidFill>
                  <a:srgbClr val="000000"/>
                </a:solidFill>
                <a:latin typeface="Calibri" panose="020F0502020204030204" pitchFamily="34" charset="0"/>
                <a:ea typeface="MS PGothic" panose="020B0600070205080204" pitchFamily="34" charset="-128"/>
                <a:cs typeface="Calibri" panose="020F0502020204030204" pitchFamily="34" charset="0"/>
              </a:rPr>
              <a:t>and </a:t>
            </a:r>
            <a:r>
              <a:rPr lang="en-US" sz="2200" b="1" dirty="0">
                <a:solidFill>
                  <a:srgbClr val="000000"/>
                </a:solidFill>
                <a:latin typeface="Calibri" panose="020F0502020204030204" pitchFamily="34" charset="0"/>
                <a:ea typeface="MS PGothic" panose="020B0600070205080204" pitchFamily="34" charset="-128"/>
                <a:cs typeface="Calibri" panose="020F0502020204030204" pitchFamily="34" charset="0"/>
              </a:rPr>
              <a:t>generating new ideas and products</a:t>
            </a:r>
          </a:p>
          <a:p>
            <a:pPr marL="574660" indent="-228594" defTabSz="1219139" fontAlgn="base">
              <a:spcBef>
                <a:spcPct val="0"/>
              </a:spcBef>
              <a:spcAft>
                <a:spcPts val="600"/>
              </a:spcAft>
              <a:buClr>
                <a:srgbClr val="0274A7"/>
              </a:buClr>
              <a:buSzPts val="1800"/>
              <a:buFont typeface="Arial" panose="020B0604020202020204" pitchFamily="34" charset="0"/>
              <a:buChar char="•"/>
            </a:pPr>
            <a:r>
              <a:rPr lang="en-US" sz="2200" dirty="0">
                <a:solidFill>
                  <a:srgbClr val="000000"/>
                </a:solidFill>
                <a:latin typeface="Calibri" panose="020F0502020204030204" pitchFamily="34" charset="0"/>
                <a:ea typeface="MS PGothic" panose="020B0600070205080204" pitchFamily="34" charset="-128"/>
                <a:cs typeface="Calibri" panose="020F0502020204030204" pitchFamily="34" charset="0"/>
              </a:rPr>
              <a:t>Create ecosystems that </a:t>
            </a:r>
            <a:r>
              <a:rPr lang="en-US" sz="2200" b="1" dirty="0">
                <a:solidFill>
                  <a:srgbClr val="000000"/>
                </a:solidFill>
                <a:latin typeface="Calibri" panose="020F0502020204030204" pitchFamily="34" charset="0"/>
                <a:ea typeface="MS PGothic" panose="020B0600070205080204" pitchFamily="34" charset="-128"/>
                <a:cs typeface="Calibri" panose="020F0502020204030204" pitchFamily="34" charset="0"/>
              </a:rPr>
              <a:t>promote economies of scale </a:t>
            </a:r>
            <a:r>
              <a:rPr lang="en-US" sz="2200" dirty="0">
                <a:solidFill>
                  <a:srgbClr val="000000"/>
                </a:solidFill>
                <a:latin typeface="Calibri" panose="020F0502020204030204" pitchFamily="34" charset="0"/>
                <a:ea typeface="MS PGothic" panose="020B0600070205080204" pitchFamily="34" charset="-128"/>
                <a:cs typeface="Calibri" panose="020F0502020204030204" pitchFamily="34" charset="0"/>
              </a:rPr>
              <a:t>and </a:t>
            </a:r>
            <a:r>
              <a:rPr lang="en-US" sz="2200" b="1" dirty="0">
                <a:solidFill>
                  <a:srgbClr val="000000"/>
                </a:solidFill>
                <a:latin typeface="Calibri" panose="020F0502020204030204" pitchFamily="34" charset="0"/>
                <a:ea typeface="MS PGothic" panose="020B0600070205080204" pitchFamily="34" charset="-128"/>
                <a:cs typeface="Calibri" panose="020F0502020204030204" pitchFamily="34" charset="0"/>
              </a:rPr>
              <a:t>healthy competition</a:t>
            </a:r>
          </a:p>
          <a:p>
            <a:pPr marL="574660" indent="-228594" defTabSz="1219139" fontAlgn="base">
              <a:spcBef>
                <a:spcPct val="0"/>
              </a:spcBef>
              <a:spcAft>
                <a:spcPts val="600"/>
              </a:spcAft>
              <a:buClr>
                <a:srgbClr val="0274A7"/>
              </a:buClr>
              <a:buSzPts val="1800"/>
              <a:buFont typeface="Arial" panose="020B0604020202020204" pitchFamily="34" charset="0"/>
              <a:buChar char="•"/>
            </a:pPr>
            <a:r>
              <a:rPr lang="en-US" sz="2200" dirty="0">
                <a:solidFill>
                  <a:srgbClr val="000000"/>
                </a:solidFill>
                <a:latin typeface="Calibri" panose="020F0502020204030204" pitchFamily="34" charset="0"/>
                <a:ea typeface="MS PGothic" panose="020B0600070205080204" pitchFamily="34" charset="-128"/>
                <a:cs typeface="Calibri" panose="020F0502020204030204" pitchFamily="34" charset="0"/>
              </a:rPr>
              <a:t>Provide </a:t>
            </a:r>
            <a:r>
              <a:rPr lang="en-US" sz="2200" b="1" dirty="0">
                <a:solidFill>
                  <a:srgbClr val="000000"/>
                </a:solidFill>
                <a:latin typeface="Calibri" panose="020F0502020204030204" pitchFamily="34" charset="0"/>
                <a:ea typeface="MS PGothic" panose="020B0600070205080204" pitchFamily="34" charset="-128"/>
                <a:cs typeface="Calibri" panose="020F0502020204030204" pitchFamily="34" charset="0"/>
              </a:rPr>
              <a:t>leadership</a:t>
            </a:r>
            <a:r>
              <a:rPr lang="en-US" sz="2200" dirty="0">
                <a:solidFill>
                  <a:srgbClr val="000000"/>
                </a:solidFill>
                <a:latin typeface="Calibri" panose="020F0502020204030204" pitchFamily="34" charset="0"/>
                <a:ea typeface="MS PGothic" panose="020B0600070205080204" pitchFamily="34" charset="-128"/>
                <a:cs typeface="Calibri" panose="020F0502020204030204" pitchFamily="34" charset="0"/>
              </a:rPr>
              <a:t> in socio-technical areas, such as </a:t>
            </a:r>
            <a:r>
              <a:rPr lang="en-US" sz="2200" b="1" dirty="0">
                <a:solidFill>
                  <a:srgbClr val="000000"/>
                </a:solidFill>
                <a:latin typeface="Calibri" panose="020F0502020204030204" pitchFamily="34" charset="0"/>
                <a:ea typeface="MS PGothic" panose="020B0600070205080204" pitchFamily="34" charset="-128"/>
                <a:cs typeface="Calibri" panose="020F0502020204030204" pitchFamily="34" charset="0"/>
              </a:rPr>
              <a:t>environmental sustainability </a:t>
            </a:r>
            <a:r>
              <a:rPr lang="en-US" sz="2200" dirty="0">
                <a:solidFill>
                  <a:srgbClr val="000000"/>
                </a:solidFill>
                <a:latin typeface="Calibri" panose="020F0502020204030204" pitchFamily="34" charset="0"/>
                <a:ea typeface="MS PGothic" panose="020B0600070205080204" pitchFamily="34" charset="-128"/>
                <a:cs typeface="Calibri" panose="020F0502020204030204" pitchFamily="34" charset="0"/>
              </a:rPr>
              <a:t>and </a:t>
            </a:r>
            <a:r>
              <a:rPr lang="en-US" sz="2200" b="1" dirty="0">
                <a:solidFill>
                  <a:srgbClr val="000000"/>
                </a:solidFill>
                <a:latin typeface="Calibri" panose="020F0502020204030204" pitchFamily="34" charset="0"/>
                <a:ea typeface="MS PGothic" panose="020B0600070205080204" pitchFamily="34" charset="-128"/>
                <a:cs typeface="Calibri" panose="020F0502020204030204" pitchFamily="34" charset="0"/>
              </a:rPr>
              <a:t>ethical values-based design</a:t>
            </a:r>
          </a:p>
          <a:p>
            <a:endParaRPr lang="en-US" dirty="0"/>
          </a:p>
        </p:txBody>
      </p:sp>
      <p:sp>
        <p:nvSpPr>
          <p:cNvPr id="6" name="Slide Number Placeholder 5">
            <a:extLst>
              <a:ext uri="{FF2B5EF4-FFF2-40B4-BE49-F238E27FC236}">
                <a16:creationId xmlns:a16="http://schemas.microsoft.com/office/drawing/2014/main" id="{034F0684-2DD9-F5A6-CAE5-75198BC57FD5}"/>
              </a:ext>
            </a:extLst>
          </p:cNvPr>
          <p:cNvSpPr>
            <a:spLocks noGrp="1"/>
          </p:cNvSpPr>
          <p:nvPr>
            <p:ph type="sldNum" sz="quarter" idx="14"/>
          </p:nvPr>
        </p:nvSpPr>
        <p:spPr/>
        <p:txBody>
          <a:bodyPr/>
          <a:lstStyle/>
          <a:p>
            <a:pPr defTabSz="1219140">
              <a:defRPr/>
            </a:pPr>
            <a:fld id="{3DD97BEB-BAEF-0344-9D5C-EC73E478698A}" type="slidenum">
              <a:rPr lang="en-US" smtClean="0">
                <a:solidFill>
                  <a:srgbClr val="0066A1"/>
                </a:solidFill>
                <a:cs typeface="Arial"/>
                <a:sym typeface="Arial"/>
              </a:rPr>
              <a:pPr defTabSz="1219140">
                <a:defRPr/>
              </a:pPr>
              <a:t>13</a:t>
            </a:fld>
            <a:endParaRPr lang="en-US">
              <a:solidFill>
                <a:srgbClr val="0066A1"/>
              </a:solidFill>
              <a:cs typeface="Arial"/>
              <a:sym typeface="Arial"/>
            </a:endParaRPr>
          </a:p>
        </p:txBody>
      </p:sp>
    </p:spTree>
    <p:extLst>
      <p:ext uri="{BB962C8B-B14F-4D97-AF65-F5344CB8AC3E}">
        <p14:creationId xmlns:p14="http://schemas.microsoft.com/office/powerpoint/2010/main" val="36756399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83" name="Google Shape;283;ge4be084bfd_0_209"/>
          <p:cNvSpPr txBox="1"/>
          <p:nvPr/>
        </p:nvSpPr>
        <p:spPr>
          <a:xfrm>
            <a:off x="1041557" y="118669"/>
            <a:ext cx="9164005" cy="649364"/>
          </a:xfrm>
          <a:prstGeom prst="rect">
            <a:avLst/>
          </a:prstGeom>
          <a:noFill/>
          <a:ln>
            <a:noFill/>
          </a:ln>
        </p:spPr>
        <p:txBody>
          <a:bodyPr spcFirstLastPara="1" wrap="square" lIns="0" tIns="0" rIns="0" bIns="0" anchor="t" anchorCtr="0">
            <a:noAutofit/>
          </a:bodyPr>
          <a:lstStyle/>
          <a:p>
            <a:pPr defTabSz="1219139" fontAlgn="base">
              <a:lnSpc>
                <a:spcPct val="106250"/>
              </a:lnSpc>
              <a:buClr>
                <a:srgbClr val="000000"/>
              </a:buClr>
              <a:buSzPts val="3200"/>
            </a:pPr>
            <a:endParaRPr sz="3400" b="1" dirty="0">
              <a:solidFill>
                <a:srgbClr val="005582"/>
              </a:solidFill>
              <a:ea typeface="MS PGothic" panose="020B0600070205080204" pitchFamily="34" charset="-128"/>
              <a:sym typeface="Arial"/>
            </a:endParaRPr>
          </a:p>
        </p:txBody>
      </p:sp>
      <p:sp>
        <p:nvSpPr>
          <p:cNvPr id="284" name="Google Shape;284;ge4be084bfd_0_209"/>
          <p:cNvSpPr/>
          <p:nvPr/>
        </p:nvSpPr>
        <p:spPr>
          <a:xfrm>
            <a:off x="508712" y="1133162"/>
            <a:ext cx="11086939" cy="5285361"/>
          </a:xfrm>
          <a:prstGeom prst="rect">
            <a:avLst/>
          </a:prstGeom>
          <a:noFill/>
          <a:ln>
            <a:noFill/>
          </a:ln>
        </p:spPr>
        <p:txBody>
          <a:bodyPr spcFirstLastPara="1" wrap="square" lIns="0" tIns="0" rIns="0" bIns="0" anchor="t" anchorCtr="0">
            <a:noAutofit/>
          </a:bodyPr>
          <a:lstStyle/>
          <a:p>
            <a:pPr marL="174621" indent="-174621" defTabSz="1219139" fontAlgn="base">
              <a:spcBef>
                <a:spcPct val="0"/>
              </a:spcBef>
              <a:spcAft>
                <a:spcPts val="1200"/>
              </a:spcAft>
              <a:buClr>
                <a:srgbClr val="0274A7"/>
              </a:buClr>
              <a:buSzPts val="1800"/>
              <a:buFont typeface="Arial"/>
              <a:buChar char="•"/>
            </a:pPr>
            <a:r>
              <a:rPr lang="en-US" sz="2400" dirty="0">
                <a:solidFill>
                  <a:srgbClr val="000000"/>
                </a:solidFill>
                <a:latin typeface="Calibri" panose="020F0502020204030204" pitchFamily="34" charset="0"/>
                <a:ea typeface="MS PGothic" panose="020B0600070205080204" pitchFamily="34" charset="-128"/>
                <a:cs typeface="Calibri" panose="020F0502020204030204" pitchFamily="34" charset="0"/>
              </a:rPr>
              <a:t>Standards are </a:t>
            </a:r>
            <a:r>
              <a:rPr lang="en-US" sz="2400" b="1" dirty="0">
                <a:solidFill>
                  <a:srgbClr val="000000"/>
                </a:solidFill>
                <a:latin typeface="Calibri" panose="020F0502020204030204" pitchFamily="34" charset="0"/>
                <a:ea typeface="MS PGothic" panose="020B0600070205080204" pitchFamily="34" charset="-128"/>
                <a:cs typeface="Calibri" panose="020F0502020204030204" pitchFamily="34" charset="0"/>
              </a:rPr>
              <a:t>accelerators of change </a:t>
            </a:r>
            <a:r>
              <a:rPr lang="en-US" sz="2400" dirty="0">
                <a:solidFill>
                  <a:srgbClr val="000000"/>
                </a:solidFill>
                <a:latin typeface="Calibri" panose="020F0502020204030204" pitchFamily="34" charset="0"/>
                <a:ea typeface="MS PGothic" panose="020B0600070205080204" pitchFamily="34" charset="-128"/>
                <a:cs typeface="Calibri" panose="020F0502020204030204" pitchFamily="34" charset="0"/>
              </a:rPr>
              <a:t>by </a:t>
            </a:r>
            <a:r>
              <a:rPr lang="en-US" sz="2400" b="1" dirty="0">
                <a:solidFill>
                  <a:srgbClr val="000000"/>
                </a:solidFill>
                <a:latin typeface="Calibri" panose="020F0502020204030204" pitchFamily="34" charset="0"/>
                <a:ea typeface="MS PGothic" panose="020B0600070205080204" pitchFamily="34" charset="-128"/>
                <a:cs typeface="Calibri" panose="020F0502020204030204" pitchFamily="34" charset="0"/>
              </a:rPr>
              <a:t>promoting innovation </a:t>
            </a:r>
            <a:r>
              <a:rPr lang="en-US" sz="2400" dirty="0">
                <a:solidFill>
                  <a:srgbClr val="000000"/>
                </a:solidFill>
                <a:latin typeface="Calibri" panose="020F0502020204030204" pitchFamily="34" charset="0"/>
                <a:ea typeface="MS PGothic" panose="020B0600070205080204" pitchFamily="34" charset="-128"/>
                <a:cs typeface="Calibri" panose="020F0502020204030204" pitchFamily="34" charset="0"/>
              </a:rPr>
              <a:t>and helping with the uptake of new digital technologies—helping boost development of the digital economy</a:t>
            </a:r>
          </a:p>
          <a:p>
            <a:pPr marL="174621" indent="-174621" defTabSz="1219139" fontAlgn="base">
              <a:spcBef>
                <a:spcPct val="0"/>
              </a:spcBef>
              <a:spcAft>
                <a:spcPts val="600"/>
              </a:spcAft>
              <a:buClr>
                <a:srgbClr val="0274A7"/>
              </a:buClr>
              <a:buSzPts val="1800"/>
              <a:buFont typeface="Arial"/>
              <a:buChar char="•"/>
            </a:pPr>
            <a:r>
              <a:rPr lang="en-US" sz="2400" dirty="0">
                <a:solidFill>
                  <a:srgbClr val="000000"/>
                </a:solidFill>
                <a:latin typeface="Calibri" panose="020F0502020204030204" pitchFamily="34" charset="0"/>
                <a:ea typeface="MS PGothic" panose="020B0600070205080204" pitchFamily="34" charset="-128"/>
                <a:cs typeface="Calibri" panose="020F0502020204030204" pitchFamily="34" charset="0"/>
              </a:rPr>
              <a:t>They play an impactful role in addressing digital economy challenges</a:t>
            </a:r>
          </a:p>
          <a:p>
            <a:pPr marL="574660" indent="-228594" defTabSz="1219139" fontAlgn="base">
              <a:spcBef>
                <a:spcPct val="0"/>
              </a:spcBef>
              <a:spcAft>
                <a:spcPts val="600"/>
              </a:spcAft>
              <a:buClr>
                <a:srgbClr val="0274A7"/>
              </a:buClr>
              <a:buSzPts val="1800"/>
              <a:buFont typeface="Arial" panose="020B0604020202020204" pitchFamily="34" charset="0"/>
              <a:buChar char="•"/>
            </a:pPr>
            <a:r>
              <a:rPr lang="en-US" sz="2400" dirty="0">
                <a:solidFill>
                  <a:srgbClr val="000000"/>
                </a:solidFill>
                <a:latin typeface="Calibri" panose="020F0502020204030204" pitchFamily="34" charset="0"/>
                <a:ea typeface="MS PGothic" panose="020B0600070205080204" pitchFamily="34" charset="-128"/>
                <a:cs typeface="Calibri" panose="020F0502020204030204" pitchFamily="34" charset="0"/>
              </a:rPr>
              <a:t>Cybersecurity</a:t>
            </a:r>
          </a:p>
          <a:p>
            <a:pPr marL="574660" indent="-228594" defTabSz="1219139" fontAlgn="base">
              <a:spcBef>
                <a:spcPct val="0"/>
              </a:spcBef>
              <a:spcAft>
                <a:spcPts val="600"/>
              </a:spcAft>
              <a:buClr>
                <a:srgbClr val="0274A7"/>
              </a:buClr>
              <a:buSzPts val="1800"/>
              <a:buFont typeface="Arial" panose="020B0604020202020204" pitchFamily="34" charset="0"/>
              <a:buChar char="•"/>
            </a:pPr>
            <a:r>
              <a:rPr lang="en-US" sz="2400" dirty="0">
                <a:solidFill>
                  <a:srgbClr val="000000"/>
                </a:solidFill>
                <a:latin typeface="Calibri" panose="020F0502020204030204" pitchFamily="34" charset="0"/>
                <a:ea typeface="MS PGothic" panose="020B0600070205080204" pitchFamily="34" charset="-128"/>
                <a:cs typeface="Calibri" panose="020F0502020204030204" pitchFamily="34" charset="0"/>
              </a:rPr>
              <a:t>Privacy</a:t>
            </a:r>
          </a:p>
          <a:p>
            <a:pPr marL="574660" indent="-228594" defTabSz="1219139" fontAlgn="base">
              <a:spcBef>
                <a:spcPct val="0"/>
              </a:spcBef>
              <a:spcAft>
                <a:spcPts val="1200"/>
              </a:spcAft>
              <a:buClr>
                <a:srgbClr val="0274A7"/>
              </a:buClr>
              <a:buSzPts val="1800"/>
              <a:buFont typeface="Arial" panose="020B0604020202020204" pitchFamily="34" charset="0"/>
              <a:buChar char="•"/>
            </a:pPr>
            <a:r>
              <a:rPr lang="en-US" sz="2400" dirty="0">
                <a:solidFill>
                  <a:srgbClr val="000000"/>
                </a:solidFill>
                <a:latin typeface="Calibri" panose="020F0502020204030204" pitchFamily="34" charset="0"/>
                <a:ea typeface="MS PGothic" panose="020B0600070205080204" pitchFamily="34" charset="-128"/>
                <a:cs typeface="Calibri" panose="020F0502020204030204" pitchFamily="34" charset="0"/>
              </a:rPr>
              <a:t>Data resilience, governance </a:t>
            </a:r>
            <a:br>
              <a:rPr lang="en-US" sz="2400" dirty="0">
                <a:solidFill>
                  <a:srgbClr val="000000"/>
                </a:solidFill>
                <a:latin typeface="Calibri" panose="020F0502020204030204" pitchFamily="34" charset="0"/>
                <a:ea typeface="MS PGothic" panose="020B0600070205080204" pitchFamily="34" charset="-128"/>
                <a:cs typeface="Calibri" panose="020F0502020204030204" pitchFamily="34" charset="0"/>
              </a:rPr>
            </a:br>
            <a:r>
              <a:rPr lang="en-US" sz="2400" dirty="0">
                <a:solidFill>
                  <a:srgbClr val="000000"/>
                </a:solidFill>
                <a:latin typeface="Calibri" panose="020F0502020204030204" pitchFamily="34" charset="0"/>
                <a:ea typeface="MS PGothic" panose="020B0600070205080204" pitchFamily="34" charset="-128"/>
                <a:cs typeface="Calibri" panose="020F0502020204030204" pitchFamily="34" charset="0"/>
              </a:rPr>
              <a:t>and value chains</a:t>
            </a:r>
          </a:p>
          <a:p>
            <a:pPr marL="174621" indent="-174621" defTabSz="1219139" fontAlgn="base">
              <a:spcBef>
                <a:spcPct val="0"/>
              </a:spcBef>
              <a:spcAft>
                <a:spcPts val="600"/>
              </a:spcAft>
              <a:buClr>
                <a:srgbClr val="0274A7"/>
              </a:buClr>
              <a:buSzPts val="1800"/>
              <a:buFont typeface="Arial"/>
              <a:buChar char="•"/>
            </a:pPr>
            <a:r>
              <a:rPr lang="en-US" sz="2400" dirty="0">
                <a:solidFill>
                  <a:srgbClr val="000000"/>
                </a:solidFill>
                <a:latin typeface="Calibri" panose="020F0502020204030204" pitchFamily="34" charset="0"/>
                <a:ea typeface="MS PGothic" panose="020B0600070205080204" pitchFamily="34" charset="-128"/>
                <a:cs typeface="Calibri" panose="020F0502020204030204" pitchFamily="34" charset="0"/>
              </a:rPr>
              <a:t>And they do so across industries and sectors</a:t>
            </a:r>
          </a:p>
          <a:p>
            <a:pPr marL="574660" indent="-228594" defTabSz="1219139" fontAlgn="base">
              <a:spcBef>
                <a:spcPct val="0"/>
              </a:spcBef>
              <a:spcAft>
                <a:spcPts val="600"/>
              </a:spcAft>
              <a:buClr>
                <a:srgbClr val="0274A7"/>
              </a:buClr>
              <a:buSzPts val="1800"/>
              <a:buFont typeface="Arial" panose="020B0604020202020204" pitchFamily="34" charset="0"/>
              <a:buChar char="•"/>
            </a:pPr>
            <a:r>
              <a:rPr lang="en-US" sz="2400" dirty="0">
                <a:solidFill>
                  <a:srgbClr val="000000"/>
                </a:solidFill>
                <a:latin typeface="Calibri" panose="020F0502020204030204" pitchFamily="34" charset="0"/>
                <a:ea typeface="MS PGothic" panose="020B0600070205080204" pitchFamily="34" charset="-128"/>
                <a:cs typeface="Calibri" panose="020F0502020204030204" pitchFamily="34" charset="0"/>
              </a:rPr>
              <a:t>Agri-food</a:t>
            </a:r>
          </a:p>
          <a:p>
            <a:pPr marL="574660" indent="-228594" defTabSz="1219139" fontAlgn="base">
              <a:spcBef>
                <a:spcPct val="0"/>
              </a:spcBef>
              <a:spcAft>
                <a:spcPts val="600"/>
              </a:spcAft>
              <a:buClr>
                <a:srgbClr val="0274A7"/>
              </a:buClr>
              <a:buSzPts val="1800"/>
              <a:buFont typeface="Arial" panose="020B0604020202020204" pitchFamily="34" charset="0"/>
              <a:buChar char="•"/>
            </a:pPr>
            <a:r>
              <a:rPr lang="en-US" sz="2400" dirty="0">
                <a:solidFill>
                  <a:srgbClr val="000000"/>
                </a:solidFill>
                <a:latin typeface="Calibri" panose="020F0502020204030204" pitchFamily="34" charset="0"/>
                <a:ea typeface="MS PGothic" panose="020B0600070205080204" pitchFamily="34" charset="-128"/>
                <a:cs typeface="Calibri" panose="020F0502020204030204" pitchFamily="34" charset="0"/>
              </a:rPr>
              <a:t>Advanced manufacturing</a:t>
            </a:r>
          </a:p>
          <a:p>
            <a:pPr marL="574660" indent="-228594" defTabSz="1219139" fontAlgn="base">
              <a:spcBef>
                <a:spcPct val="0"/>
              </a:spcBef>
              <a:spcAft>
                <a:spcPts val="600"/>
              </a:spcAft>
              <a:buClr>
                <a:srgbClr val="0274A7"/>
              </a:buClr>
              <a:buSzPts val="1800"/>
              <a:buFont typeface="Arial" panose="020B0604020202020204" pitchFamily="34" charset="0"/>
              <a:buChar char="•"/>
            </a:pPr>
            <a:r>
              <a:rPr lang="en-US" sz="2400" dirty="0">
                <a:solidFill>
                  <a:srgbClr val="000000"/>
                </a:solidFill>
                <a:latin typeface="Calibri" panose="020F0502020204030204" pitchFamily="34" charset="0"/>
                <a:ea typeface="MS PGothic" panose="020B0600070205080204" pitchFamily="34" charset="-128"/>
                <a:cs typeface="Calibri" panose="020F0502020204030204" pitchFamily="34" charset="0"/>
              </a:rPr>
              <a:t>Health and bioscience</a:t>
            </a:r>
          </a:p>
          <a:p>
            <a:pPr defTabSz="1219139" fontAlgn="base">
              <a:spcBef>
                <a:spcPct val="0"/>
              </a:spcBef>
              <a:spcAft>
                <a:spcPts val="600"/>
              </a:spcAft>
              <a:buClr>
                <a:srgbClr val="0274A7"/>
              </a:buClr>
              <a:buSzPts val="1800"/>
            </a:pPr>
            <a:endParaRPr lang="en-US" sz="2400" dirty="0">
              <a:solidFill>
                <a:srgbClr val="000000"/>
              </a:solidFill>
              <a:latin typeface="Calibri" panose="020F0502020204030204" pitchFamily="34" charset="0"/>
              <a:ea typeface="MS PGothic" panose="020B0600070205080204" pitchFamily="34" charset="-128"/>
              <a:cs typeface="Calibri" panose="020F0502020204030204" pitchFamily="34" charset="0"/>
            </a:endParaRPr>
          </a:p>
        </p:txBody>
      </p:sp>
      <p:sp>
        <p:nvSpPr>
          <p:cNvPr id="2" name="TextBox 1">
            <a:extLst>
              <a:ext uri="{FF2B5EF4-FFF2-40B4-BE49-F238E27FC236}">
                <a16:creationId xmlns:a16="http://schemas.microsoft.com/office/drawing/2014/main" id="{FF9F3915-C732-C44B-9DBF-133C2C66B11D}"/>
              </a:ext>
            </a:extLst>
          </p:cNvPr>
          <p:cNvSpPr txBox="1"/>
          <p:nvPr/>
        </p:nvSpPr>
        <p:spPr>
          <a:xfrm>
            <a:off x="4661320" y="2586442"/>
            <a:ext cx="3899647" cy="1626151"/>
          </a:xfrm>
          <a:prstGeom prst="rect">
            <a:avLst/>
          </a:prstGeom>
          <a:noFill/>
        </p:spPr>
        <p:txBody>
          <a:bodyPr wrap="square" lIns="0" tIns="0" rIns="0" bIns="0" rtlCol="0">
            <a:spAutoFit/>
          </a:bodyPr>
          <a:lstStyle/>
          <a:p>
            <a:pPr marL="574660" indent="-228594" defTabSz="1219139" fontAlgn="base">
              <a:spcBef>
                <a:spcPct val="0"/>
              </a:spcBef>
              <a:spcAft>
                <a:spcPts val="600"/>
              </a:spcAft>
              <a:buClr>
                <a:srgbClr val="0274A7"/>
              </a:buClr>
              <a:buSzPts val="1800"/>
              <a:buFont typeface="Arial" panose="020B0604020202020204" pitchFamily="34" charset="0"/>
              <a:buChar char="•"/>
            </a:pPr>
            <a:r>
              <a:rPr lang="en-US" sz="2400" dirty="0">
                <a:solidFill>
                  <a:srgbClr val="000000"/>
                </a:solidFill>
                <a:latin typeface="Calibri" panose="020F0502020204030204" pitchFamily="34" charset="0"/>
                <a:ea typeface="MS PGothic" panose="020B0600070205080204" pitchFamily="34" charset="-128"/>
                <a:cs typeface="Calibri" panose="020F0502020204030204" pitchFamily="34" charset="0"/>
              </a:rPr>
              <a:t>Technology ethics</a:t>
            </a:r>
          </a:p>
          <a:p>
            <a:pPr marL="574660" indent="-228594" defTabSz="1219139" fontAlgn="base">
              <a:spcBef>
                <a:spcPct val="0"/>
              </a:spcBef>
              <a:spcAft>
                <a:spcPts val="600"/>
              </a:spcAft>
              <a:buClr>
                <a:srgbClr val="0274A7"/>
              </a:buClr>
              <a:buSzPts val="1800"/>
              <a:buFont typeface="Arial" panose="020B0604020202020204" pitchFamily="34" charset="0"/>
              <a:buChar char="•"/>
            </a:pPr>
            <a:r>
              <a:rPr lang="en-US" sz="2400" dirty="0">
                <a:solidFill>
                  <a:srgbClr val="000000"/>
                </a:solidFill>
                <a:latin typeface="Calibri" panose="020F0502020204030204" pitchFamily="34" charset="0"/>
                <a:ea typeface="MS PGothic" panose="020B0600070205080204" pitchFamily="34" charset="-128"/>
                <a:cs typeface="Calibri" panose="020F0502020204030204" pitchFamily="34" charset="0"/>
              </a:rPr>
              <a:t>Environmental impact</a:t>
            </a:r>
          </a:p>
          <a:p>
            <a:pPr marL="574660" indent="-228594" defTabSz="1219139" fontAlgn="base">
              <a:spcBef>
                <a:spcPct val="0"/>
              </a:spcBef>
              <a:spcAft>
                <a:spcPts val="600"/>
              </a:spcAft>
              <a:buClr>
                <a:srgbClr val="0274A7"/>
              </a:buClr>
              <a:buSzPts val="1800"/>
              <a:buFont typeface="Arial" panose="020B0604020202020204" pitchFamily="34" charset="0"/>
              <a:buChar char="•"/>
            </a:pPr>
            <a:r>
              <a:rPr lang="en-US" sz="2400" dirty="0">
                <a:solidFill>
                  <a:srgbClr val="000000"/>
                </a:solidFill>
                <a:latin typeface="Calibri" panose="020F0502020204030204" pitchFamily="34" charset="0"/>
                <a:ea typeface="MS PGothic" panose="020B0600070205080204" pitchFamily="34" charset="-128"/>
                <a:cs typeface="Calibri" panose="020F0502020204030204" pitchFamily="34" charset="0"/>
              </a:rPr>
              <a:t>Human well-being</a:t>
            </a:r>
          </a:p>
          <a:p>
            <a:pPr defTabSz="1219139" fontAlgn="base">
              <a:spcBef>
                <a:spcPct val="0"/>
              </a:spcBef>
              <a:spcAft>
                <a:spcPct val="0"/>
              </a:spcAft>
            </a:pPr>
            <a:endParaRPr lang="en-US" sz="1867" dirty="0">
              <a:solidFill>
                <a:srgbClr val="000000"/>
              </a:solidFill>
              <a:latin typeface="Montserrat" charset="0"/>
              <a:ea typeface="MS PGothic" panose="020B0600070205080204" pitchFamily="34" charset="-128"/>
            </a:endParaRPr>
          </a:p>
        </p:txBody>
      </p:sp>
      <p:sp>
        <p:nvSpPr>
          <p:cNvPr id="15" name="TextBox 14">
            <a:extLst>
              <a:ext uri="{FF2B5EF4-FFF2-40B4-BE49-F238E27FC236}">
                <a16:creationId xmlns:a16="http://schemas.microsoft.com/office/drawing/2014/main" id="{51C2DE45-73A9-2244-9141-0ACDCB590BF6}"/>
              </a:ext>
            </a:extLst>
          </p:cNvPr>
          <p:cNvSpPr txBox="1"/>
          <p:nvPr/>
        </p:nvSpPr>
        <p:spPr>
          <a:xfrm>
            <a:off x="4233984" y="4729742"/>
            <a:ext cx="5438733" cy="1261884"/>
          </a:xfrm>
          <a:prstGeom prst="rect">
            <a:avLst/>
          </a:prstGeom>
          <a:noFill/>
        </p:spPr>
        <p:txBody>
          <a:bodyPr wrap="square" lIns="0" tIns="0" rIns="0" bIns="0" rtlCol="0">
            <a:spAutoFit/>
          </a:bodyPr>
          <a:lstStyle/>
          <a:p>
            <a:pPr marL="574660" indent="-228594" defTabSz="1219139" fontAlgn="base">
              <a:spcBef>
                <a:spcPct val="0"/>
              </a:spcBef>
              <a:spcAft>
                <a:spcPts val="600"/>
              </a:spcAft>
              <a:buClr>
                <a:srgbClr val="0274A7"/>
              </a:buClr>
              <a:buSzPts val="1800"/>
              <a:buFont typeface="Arial" panose="020B0604020202020204" pitchFamily="34" charset="0"/>
              <a:buChar char="•"/>
            </a:pPr>
            <a:r>
              <a:rPr lang="en-US" sz="2400" dirty="0">
                <a:solidFill>
                  <a:srgbClr val="000000"/>
                </a:solidFill>
                <a:latin typeface="Calibri" panose="020F0502020204030204" pitchFamily="34" charset="0"/>
                <a:ea typeface="MS PGothic" panose="020B0600070205080204" pitchFamily="34" charset="-128"/>
                <a:cs typeface="Calibri" panose="020F0502020204030204" pitchFamily="34" charset="0"/>
              </a:rPr>
              <a:t>Transportation and mobility</a:t>
            </a:r>
          </a:p>
          <a:p>
            <a:pPr marL="574660" indent="-228594" defTabSz="1219139" fontAlgn="base">
              <a:spcBef>
                <a:spcPct val="0"/>
              </a:spcBef>
              <a:spcAft>
                <a:spcPts val="600"/>
              </a:spcAft>
              <a:buClr>
                <a:srgbClr val="0274A7"/>
              </a:buClr>
              <a:buSzPts val="1800"/>
              <a:buFont typeface="Arial" panose="020B0604020202020204" pitchFamily="34" charset="0"/>
              <a:buChar char="•"/>
            </a:pPr>
            <a:r>
              <a:rPr lang="en-US" sz="2400" dirty="0">
                <a:solidFill>
                  <a:srgbClr val="000000"/>
                </a:solidFill>
                <a:latin typeface="Calibri" panose="020F0502020204030204" pitchFamily="34" charset="0"/>
                <a:ea typeface="MS PGothic" panose="020B0600070205080204" pitchFamily="34" charset="-128"/>
                <a:cs typeface="Calibri" panose="020F0502020204030204" pitchFamily="34" charset="0"/>
              </a:rPr>
              <a:t>Human well-being</a:t>
            </a:r>
          </a:p>
          <a:p>
            <a:pPr marL="574660" indent="-228594" defTabSz="1219139" fontAlgn="base">
              <a:spcBef>
                <a:spcPct val="0"/>
              </a:spcBef>
              <a:spcAft>
                <a:spcPts val="600"/>
              </a:spcAft>
              <a:buClr>
                <a:srgbClr val="0274A7"/>
              </a:buClr>
              <a:buSzPts val="1800"/>
              <a:buFont typeface="Arial" panose="020B0604020202020204" pitchFamily="34" charset="0"/>
              <a:buChar char="•"/>
            </a:pPr>
            <a:r>
              <a:rPr lang="en-US" sz="2400" dirty="0">
                <a:solidFill>
                  <a:srgbClr val="000000"/>
                </a:solidFill>
                <a:latin typeface="Calibri" panose="020F0502020204030204" pitchFamily="34" charset="0"/>
                <a:ea typeface="MS PGothic" panose="020B0600070205080204" pitchFamily="34" charset="-128"/>
                <a:cs typeface="Calibri" panose="020F0502020204030204" pitchFamily="34" charset="0"/>
              </a:rPr>
              <a:t>Telecommunications and more</a:t>
            </a:r>
            <a:endParaRPr lang="en-US" sz="2400" dirty="0">
              <a:solidFill>
                <a:srgbClr val="000000"/>
              </a:solidFill>
              <a:latin typeface="Montserrat" charset="0"/>
              <a:ea typeface="MS PGothic" panose="020B0600070205080204" pitchFamily="34" charset="-128"/>
            </a:endParaRPr>
          </a:p>
        </p:txBody>
      </p:sp>
      <p:sp>
        <p:nvSpPr>
          <p:cNvPr id="5" name="Title 4">
            <a:extLst>
              <a:ext uri="{FF2B5EF4-FFF2-40B4-BE49-F238E27FC236}">
                <a16:creationId xmlns:a16="http://schemas.microsoft.com/office/drawing/2014/main" id="{9F3044A6-2FCE-19F6-4709-98A82F04F0A4}"/>
              </a:ext>
            </a:extLst>
          </p:cNvPr>
          <p:cNvSpPr>
            <a:spLocks noGrp="1"/>
          </p:cNvSpPr>
          <p:nvPr>
            <p:ph type="title"/>
          </p:nvPr>
        </p:nvSpPr>
        <p:spPr/>
        <p:txBody>
          <a:bodyPr/>
          <a:lstStyle/>
          <a:p>
            <a:r>
              <a:rPr lang="en-US" dirty="0"/>
              <a:t>Standards in the Digital Economy </a:t>
            </a:r>
          </a:p>
        </p:txBody>
      </p:sp>
      <p:sp>
        <p:nvSpPr>
          <p:cNvPr id="4" name="Slide Number Placeholder 3">
            <a:extLst>
              <a:ext uri="{FF2B5EF4-FFF2-40B4-BE49-F238E27FC236}">
                <a16:creationId xmlns:a16="http://schemas.microsoft.com/office/drawing/2014/main" id="{A054DE54-D8F4-3825-8393-44A381692A57}"/>
              </a:ext>
            </a:extLst>
          </p:cNvPr>
          <p:cNvSpPr>
            <a:spLocks noGrp="1"/>
          </p:cNvSpPr>
          <p:nvPr>
            <p:ph type="sldNum" sz="quarter" idx="14"/>
          </p:nvPr>
        </p:nvSpPr>
        <p:spPr/>
        <p:txBody>
          <a:bodyPr/>
          <a:lstStyle/>
          <a:p>
            <a:fld id="{00000000-1234-1234-1234-123412341234}" type="slidenum">
              <a:rPr lang="en-US" smtClean="0"/>
              <a:pPr/>
              <a:t>14</a:t>
            </a:fld>
            <a:endParaRPr lang="en-US"/>
          </a:p>
        </p:txBody>
      </p:sp>
    </p:spTree>
    <p:extLst>
      <p:ext uri="{BB962C8B-B14F-4D97-AF65-F5344CB8AC3E}">
        <p14:creationId xmlns:p14="http://schemas.microsoft.com/office/powerpoint/2010/main" val="33332884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sp>
        <p:nvSpPr>
          <p:cNvPr id="524" name="Google Shape;524;g21f3c49936c_0_512"/>
          <p:cNvSpPr txBox="1"/>
          <p:nvPr/>
        </p:nvSpPr>
        <p:spPr>
          <a:xfrm>
            <a:off x="2393498" y="5793781"/>
            <a:ext cx="87900" cy="460180"/>
          </a:xfrm>
          <a:prstGeom prst="rect">
            <a:avLst/>
          </a:prstGeom>
          <a:solidFill>
            <a:schemeClr val="lt1"/>
          </a:solidFill>
          <a:ln>
            <a:noFill/>
          </a:ln>
        </p:spPr>
        <p:txBody>
          <a:bodyPr spcFirstLastPara="1" wrap="square" lIns="44251" tIns="22125" rIns="44251" bIns="22125" anchor="t" anchorCtr="0">
            <a:spAutoFit/>
          </a:bodyPr>
          <a:lstStyle/>
          <a:p>
            <a:pPr defTabSz="914377">
              <a:buClr>
                <a:srgbClr val="000000"/>
              </a:buClr>
              <a:buSzPts val="2700"/>
            </a:pPr>
            <a:endParaRPr sz="2700" kern="0">
              <a:solidFill>
                <a:srgbClr val="000000"/>
              </a:solidFill>
              <a:latin typeface="Georgia"/>
              <a:ea typeface="Georgia"/>
              <a:cs typeface="Georgia"/>
              <a:sym typeface="Georgia"/>
            </a:endParaRPr>
          </a:p>
        </p:txBody>
      </p:sp>
      <p:sp>
        <p:nvSpPr>
          <p:cNvPr id="525" name="Google Shape;525;g21f3c49936c_0_512"/>
          <p:cNvSpPr txBox="1"/>
          <p:nvPr/>
        </p:nvSpPr>
        <p:spPr>
          <a:xfrm>
            <a:off x="1347019" y="395253"/>
            <a:ext cx="10455600" cy="538500"/>
          </a:xfrm>
          <a:prstGeom prst="rect">
            <a:avLst/>
          </a:prstGeom>
          <a:noFill/>
          <a:ln>
            <a:noFill/>
          </a:ln>
        </p:spPr>
        <p:txBody>
          <a:bodyPr spcFirstLastPara="1" wrap="square" lIns="0" tIns="0" rIns="0" bIns="0" anchor="t" anchorCtr="0">
            <a:noAutofit/>
          </a:bodyPr>
          <a:lstStyle/>
          <a:p>
            <a:pPr algn="ctr" defTabSz="914377">
              <a:lnSpc>
                <a:spcPct val="90000"/>
              </a:lnSpc>
              <a:buClr>
                <a:srgbClr val="000000"/>
              </a:buClr>
              <a:buSzPts val="3500"/>
            </a:pPr>
            <a:endParaRPr sz="3500" b="1" kern="0">
              <a:solidFill>
                <a:srgbClr val="000000"/>
              </a:solidFill>
              <a:latin typeface="Arial"/>
              <a:ea typeface="Arial"/>
              <a:cs typeface="Arial"/>
              <a:sym typeface="Arial"/>
            </a:endParaRPr>
          </a:p>
          <a:p>
            <a:pPr algn="ctr" defTabSz="914377">
              <a:lnSpc>
                <a:spcPct val="90000"/>
              </a:lnSpc>
              <a:buClr>
                <a:srgbClr val="000000"/>
              </a:buClr>
              <a:buSzPts val="2700"/>
            </a:pPr>
            <a:br>
              <a:rPr lang="en-US" sz="2700" kern="0">
                <a:solidFill>
                  <a:srgbClr val="000000"/>
                </a:solidFill>
                <a:latin typeface="Calibri"/>
                <a:ea typeface="Calibri"/>
                <a:cs typeface="Calibri"/>
                <a:sym typeface="Calibri"/>
              </a:rPr>
            </a:br>
            <a:endParaRPr sz="2700" b="1" kern="0">
              <a:solidFill>
                <a:srgbClr val="000000"/>
              </a:solidFill>
              <a:latin typeface="Calibri"/>
              <a:ea typeface="Calibri"/>
              <a:cs typeface="Calibri"/>
              <a:sym typeface="Calibri"/>
            </a:endParaRPr>
          </a:p>
        </p:txBody>
      </p:sp>
      <p:sp>
        <p:nvSpPr>
          <p:cNvPr id="526" name="Google Shape;526;g21f3c49936c_0_512"/>
          <p:cNvSpPr txBox="1"/>
          <p:nvPr/>
        </p:nvSpPr>
        <p:spPr>
          <a:xfrm>
            <a:off x="773119" y="1086657"/>
            <a:ext cx="11029500" cy="1188900"/>
          </a:xfrm>
          <a:prstGeom prst="rect">
            <a:avLst/>
          </a:prstGeom>
          <a:noFill/>
          <a:ln>
            <a:noFill/>
          </a:ln>
        </p:spPr>
        <p:txBody>
          <a:bodyPr spcFirstLastPara="1" wrap="square" lIns="44251" tIns="22125" rIns="44251" bIns="22125" anchor="t" anchorCtr="0">
            <a:noAutofit/>
          </a:bodyPr>
          <a:lstStyle/>
          <a:p>
            <a:pPr defTabSz="914377">
              <a:buClr>
                <a:srgbClr val="3F3F3F"/>
              </a:buClr>
              <a:buSzPts val="2700"/>
            </a:pPr>
            <a:endParaRPr lang="en-US" sz="3800" b="1" kern="0" dirty="0">
              <a:solidFill>
                <a:srgbClr val="000000"/>
              </a:solidFill>
              <a:ea typeface="Montserrat"/>
              <a:cs typeface="Montserrat"/>
              <a:sym typeface="Montserrat"/>
            </a:endParaRPr>
          </a:p>
        </p:txBody>
      </p:sp>
      <p:sp>
        <p:nvSpPr>
          <p:cNvPr id="528" name="Google Shape;528;g21f3c49936c_0_512"/>
          <p:cNvSpPr txBox="1"/>
          <p:nvPr/>
        </p:nvSpPr>
        <p:spPr>
          <a:xfrm>
            <a:off x="1347019" y="6130043"/>
            <a:ext cx="6204900" cy="198570"/>
          </a:xfrm>
          <a:prstGeom prst="rect">
            <a:avLst/>
          </a:prstGeom>
          <a:noFill/>
          <a:ln>
            <a:noFill/>
          </a:ln>
        </p:spPr>
        <p:txBody>
          <a:bodyPr spcFirstLastPara="1" wrap="square" lIns="44251" tIns="22125" rIns="44251" bIns="22125" anchor="t" anchorCtr="0">
            <a:spAutoFit/>
          </a:bodyPr>
          <a:lstStyle/>
          <a:p>
            <a:pPr defTabSz="914377">
              <a:buClr>
                <a:srgbClr val="000000"/>
              </a:buClr>
              <a:buSzPts val="1000"/>
            </a:pPr>
            <a:r>
              <a:rPr lang="en-US" sz="1000" kern="0" dirty="0">
                <a:solidFill>
                  <a:srgbClr val="000000"/>
                </a:solidFill>
                <a:latin typeface="Calibri"/>
                <a:ea typeface="Calibri"/>
                <a:cs typeface="Calibri"/>
                <a:sym typeface="Calibri"/>
              </a:rPr>
              <a:t>Source: IDC, </a:t>
            </a:r>
            <a:r>
              <a:rPr lang="en-US" sz="1000" kern="0" dirty="0" err="1">
                <a:solidFill>
                  <a:srgbClr val="000000"/>
                </a:solidFill>
                <a:latin typeface="Calibri"/>
                <a:ea typeface="Calibri"/>
                <a:cs typeface="Calibri"/>
                <a:sym typeface="Calibri"/>
              </a:rPr>
              <a:t>Markets&amp;Markets</a:t>
            </a:r>
            <a:r>
              <a:rPr lang="en-US" sz="1000" kern="0" dirty="0">
                <a:solidFill>
                  <a:srgbClr val="000000"/>
                </a:solidFill>
                <a:latin typeface="Calibri"/>
                <a:ea typeface="Calibri"/>
                <a:cs typeface="Calibri"/>
                <a:sym typeface="Calibri"/>
              </a:rPr>
              <a:t>, O’Reilly</a:t>
            </a:r>
            <a:endParaRPr sz="700" kern="0" dirty="0">
              <a:solidFill>
                <a:srgbClr val="000000"/>
              </a:solidFill>
              <a:latin typeface="Arial"/>
              <a:ea typeface="Arial"/>
              <a:cs typeface="Arial"/>
              <a:sym typeface="Arial"/>
            </a:endParaRPr>
          </a:p>
        </p:txBody>
      </p:sp>
      <p:sp>
        <p:nvSpPr>
          <p:cNvPr id="3" name="Title 2">
            <a:extLst>
              <a:ext uri="{FF2B5EF4-FFF2-40B4-BE49-F238E27FC236}">
                <a16:creationId xmlns:a16="http://schemas.microsoft.com/office/drawing/2014/main" id="{08A380E1-6E61-1EC1-393C-AEB0080274E8}"/>
              </a:ext>
            </a:extLst>
          </p:cNvPr>
          <p:cNvSpPr>
            <a:spLocks noGrp="1"/>
          </p:cNvSpPr>
          <p:nvPr>
            <p:ph type="title"/>
          </p:nvPr>
        </p:nvSpPr>
        <p:spPr>
          <a:xfrm>
            <a:off x="389381" y="560950"/>
            <a:ext cx="10515600" cy="553336"/>
          </a:xfrm>
        </p:spPr>
        <p:txBody>
          <a:bodyPr/>
          <a:lstStyle/>
          <a:p>
            <a:r>
              <a:rPr lang="en-US" dirty="0"/>
              <a:t>The Use of AI Systems Is Growing …</a:t>
            </a:r>
          </a:p>
        </p:txBody>
      </p:sp>
      <p:sp>
        <p:nvSpPr>
          <p:cNvPr id="5" name="Text Placeholder 4">
            <a:extLst>
              <a:ext uri="{FF2B5EF4-FFF2-40B4-BE49-F238E27FC236}">
                <a16:creationId xmlns:a16="http://schemas.microsoft.com/office/drawing/2014/main" id="{5AF8DF8A-891A-627B-50CD-3184EBFB95E6}"/>
              </a:ext>
            </a:extLst>
          </p:cNvPr>
          <p:cNvSpPr>
            <a:spLocks noGrp="1"/>
          </p:cNvSpPr>
          <p:nvPr>
            <p:ph type="body" sz="quarter" idx="13"/>
          </p:nvPr>
        </p:nvSpPr>
        <p:spPr>
          <a:xfrm>
            <a:off x="365759" y="1279983"/>
            <a:ext cx="11436859" cy="5182764"/>
          </a:xfrm>
        </p:spPr>
        <p:txBody>
          <a:bodyPr/>
          <a:lstStyle/>
          <a:p>
            <a:pPr marL="215895" indent="-146047" defTabSz="914377">
              <a:lnSpc>
                <a:spcPct val="100000"/>
              </a:lnSpc>
              <a:spcBef>
                <a:spcPts val="375"/>
              </a:spcBef>
              <a:buClr>
                <a:srgbClr val="0066A1"/>
              </a:buClr>
              <a:buSzPct val="100000"/>
              <a:buFont typeface="Montserrat"/>
              <a:buChar char="•"/>
            </a:pPr>
            <a:r>
              <a:rPr lang="en-US" sz="2800" kern="0" dirty="0">
                <a:solidFill>
                  <a:srgbClr val="01010F"/>
                </a:solidFill>
                <a:ea typeface="Montserrat"/>
                <a:cs typeface="Montserrat"/>
                <a:sym typeface="Montserrat"/>
              </a:rPr>
              <a:t>Worldwide revenues for the artificial intelligence (AI) market, including software, hardware, and services, are forecast to grow year over year in 2021 to ~ $1,800B by 2030</a:t>
            </a:r>
            <a:endParaRPr lang="en-US" sz="2800" kern="0" dirty="0">
              <a:solidFill>
                <a:srgbClr val="000000"/>
              </a:solidFill>
              <a:ea typeface="Montserrat"/>
              <a:cs typeface="Montserrat"/>
              <a:sym typeface="Montserrat"/>
            </a:endParaRPr>
          </a:p>
          <a:p>
            <a:pPr marL="215895" indent="-146047" defTabSz="914377">
              <a:lnSpc>
                <a:spcPct val="100000"/>
              </a:lnSpc>
              <a:spcBef>
                <a:spcPts val="375"/>
              </a:spcBef>
              <a:buClr>
                <a:srgbClr val="0066A1"/>
              </a:buClr>
              <a:buSzPct val="100000"/>
              <a:buFont typeface="Montserrat"/>
              <a:buChar char="•"/>
            </a:pPr>
            <a:r>
              <a:rPr lang="en-US" sz="2800" kern="0" dirty="0">
                <a:solidFill>
                  <a:srgbClr val="01010F"/>
                </a:solidFill>
                <a:ea typeface="Montserrat"/>
                <a:cs typeface="Montserrat"/>
                <a:sym typeface="Montserrat"/>
              </a:rPr>
              <a:t>There is a conscious increase by services providers to applying AI to solve industry- and domain-specific problems for clients </a:t>
            </a:r>
            <a:endParaRPr lang="en-US" sz="2800" kern="0" dirty="0">
              <a:solidFill>
                <a:srgbClr val="000000"/>
              </a:solidFill>
              <a:ea typeface="Montserrat"/>
              <a:cs typeface="Montserrat"/>
              <a:sym typeface="Montserrat"/>
            </a:endParaRPr>
          </a:p>
          <a:p>
            <a:pPr marL="215895" indent="-146047" defTabSz="914377">
              <a:lnSpc>
                <a:spcPct val="100000"/>
              </a:lnSpc>
              <a:spcBef>
                <a:spcPts val="375"/>
              </a:spcBef>
              <a:buClr>
                <a:srgbClr val="0066A1"/>
              </a:buClr>
              <a:buSzPct val="100000"/>
              <a:buFont typeface="Montserrat"/>
              <a:buChar char="•"/>
            </a:pPr>
            <a:r>
              <a:rPr lang="en-US" sz="2800" kern="0" dirty="0">
                <a:solidFill>
                  <a:srgbClr val="01010F"/>
                </a:solidFill>
                <a:ea typeface="Montserrat"/>
                <a:cs typeface="Montserrat"/>
                <a:sym typeface="Montserrat"/>
              </a:rPr>
              <a:t>~80M US Adults use an AI assistant in their cars at least once a month</a:t>
            </a:r>
            <a:endParaRPr lang="en-US" sz="2800" kern="0" dirty="0">
              <a:solidFill>
                <a:srgbClr val="000000"/>
              </a:solidFill>
              <a:ea typeface="Montserrat"/>
              <a:cs typeface="Montserrat"/>
              <a:sym typeface="Montserrat"/>
            </a:endParaRPr>
          </a:p>
          <a:p>
            <a:pPr marL="215895" indent="-146047" defTabSz="914377">
              <a:lnSpc>
                <a:spcPct val="100000"/>
              </a:lnSpc>
              <a:spcBef>
                <a:spcPts val="375"/>
              </a:spcBef>
              <a:buClr>
                <a:srgbClr val="0066A1"/>
              </a:buClr>
              <a:buSzPct val="100000"/>
              <a:buFont typeface="Montserrat"/>
              <a:buChar char="•"/>
            </a:pPr>
            <a:r>
              <a:rPr lang="en-US" sz="2800" kern="0" dirty="0">
                <a:solidFill>
                  <a:srgbClr val="01010F"/>
                </a:solidFill>
                <a:ea typeface="Montserrat"/>
                <a:cs typeface="Montserrat"/>
                <a:sym typeface="Montserrat"/>
              </a:rPr>
              <a:t>50+% of companies monitor AI-created bias</a:t>
            </a:r>
            <a:endParaRPr lang="en-US" sz="2800" kern="0" dirty="0">
              <a:solidFill>
                <a:srgbClr val="000000"/>
              </a:solidFill>
              <a:ea typeface="Montserrat"/>
              <a:cs typeface="Montserrat"/>
              <a:sym typeface="Montserrat"/>
            </a:endParaRPr>
          </a:p>
          <a:p>
            <a:pPr marL="215895" indent="-146047" defTabSz="914377">
              <a:lnSpc>
                <a:spcPct val="100000"/>
              </a:lnSpc>
              <a:spcBef>
                <a:spcPts val="375"/>
              </a:spcBef>
              <a:buClr>
                <a:srgbClr val="0066A1"/>
              </a:buClr>
              <a:buSzPct val="100000"/>
              <a:buFont typeface="Montserrat"/>
              <a:buChar char="•"/>
            </a:pPr>
            <a:r>
              <a:rPr lang="en-US" sz="2800" kern="0" dirty="0">
                <a:solidFill>
                  <a:srgbClr val="01010F"/>
                </a:solidFill>
                <a:ea typeface="Montserrat"/>
                <a:cs typeface="Montserrat"/>
                <a:sym typeface="Montserrat"/>
              </a:rPr>
              <a:t>Regional and National strategies have only increased investments into horizontal and vertical-oriented AI systems – coordination across University systems and research bodies is key. </a:t>
            </a:r>
            <a:endParaRPr lang="en-US" sz="2800" kern="0" dirty="0">
              <a:solidFill>
                <a:srgbClr val="000000"/>
              </a:solidFill>
              <a:ea typeface="Montserrat"/>
              <a:cs typeface="Montserrat"/>
              <a:sym typeface="Montserrat"/>
            </a:endParaRPr>
          </a:p>
          <a:p>
            <a:endParaRPr lang="en-US" dirty="0"/>
          </a:p>
        </p:txBody>
      </p:sp>
      <p:sp>
        <p:nvSpPr>
          <p:cNvPr id="7" name="Slide Number Placeholder 6">
            <a:extLst>
              <a:ext uri="{FF2B5EF4-FFF2-40B4-BE49-F238E27FC236}">
                <a16:creationId xmlns:a16="http://schemas.microsoft.com/office/drawing/2014/main" id="{041ECC56-EF34-0270-7750-EC6D88440DDC}"/>
              </a:ext>
            </a:extLst>
          </p:cNvPr>
          <p:cNvSpPr>
            <a:spLocks noGrp="1"/>
          </p:cNvSpPr>
          <p:nvPr>
            <p:ph type="sldNum" sz="quarter" idx="14"/>
          </p:nvPr>
        </p:nvSpPr>
        <p:spPr/>
        <p:txBody>
          <a:bodyPr/>
          <a:lstStyle/>
          <a:p>
            <a:pPr defTabSz="1219140">
              <a:defRPr/>
            </a:pPr>
            <a:fld id="{3DD97BEB-BAEF-0344-9D5C-EC73E478698A}" type="slidenum">
              <a:rPr lang="en-US" smtClean="0">
                <a:solidFill>
                  <a:srgbClr val="0066A1"/>
                </a:solidFill>
                <a:cs typeface="Arial"/>
                <a:sym typeface="Arial"/>
              </a:rPr>
              <a:pPr defTabSz="1219140">
                <a:defRPr/>
              </a:pPr>
              <a:t>15</a:t>
            </a:fld>
            <a:endParaRPr lang="en-US">
              <a:solidFill>
                <a:srgbClr val="0066A1"/>
              </a:solidFil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9" name="Google Shape;189;p8"/>
          <p:cNvSpPr txBox="1"/>
          <p:nvPr/>
        </p:nvSpPr>
        <p:spPr>
          <a:xfrm>
            <a:off x="6007176" y="3704650"/>
            <a:ext cx="5687952" cy="2570360"/>
          </a:xfrm>
          <a:prstGeom prst="rect">
            <a:avLst/>
          </a:prstGeom>
          <a:noFill/>
          <a:ln>
            <a:noFill/>
          </a:ln>
        </p:spPr>
        <p:txBody>
          <a:bodyPr spcFirstLastPara="1" wrap="square" lIns="91425" tIns="45700" rIns="91425" bIns="45700" anchor="t" anchorCtr="0">
            <a:normAutofit fontScale="92500" lnSpcReduction="10000"/>
          </a:bodyPr>
          <a:lstStyle/>
          <a:p>
            <a:pPr marL="630238" marR="0" lvl="3" indent="-285749" algn="l" rtl="0">
              <a:lnSpc>
                <a:spcPct val="130000"/>
              </a:lnSpc>
              <a:spcBef>
                <a:spcPts val="0"/>
              </a:spcBef>
              <a:spcAft>
                <a:spcPts val="0"/>
              </a:spcAft>
              <a:buClr>
                <a:srgbClr val="0BB1EC"/>
              </a:buClr>
              <a:buSzPts val="1232"/>
              <a:buFont typeface="Arial"/>
              <a:buChar char="•"/>
            </a:pPr>
            <a:r>
              <a:rPr lang="en-US" sz="1600" b="1" i="0" u="none" strike="noStrike" cap="none" dirty="0">
                <a:solidFill>
                  <a:schemeClr val="dk1"/>
                </a:solidFill>
                <a:latin typeface="Calibri" panose="020F0502020204030204" pitchFamily="34" charset="0"/>
                <a:ea typeface="Montserrat"/>
                <a:cs typeface="Calibri" panose="020F0502020204030204" pitchFamily="34" charset="0"/>
                <a:sym typeface="Montserrat"/>
              </a:rPr>
              <a:t>EAD,v2 used by OECD for their AI principles. </a:t>
            </a:r>
            <a:endParaRPr sz="1600" b="1" dirty="0">
              <a:latin typeface="Calibri" panose="020F0502020204030204" pitchFamily="34" charset="0"/>
              <a:cs typeface="Calibri" panose="020F0502020204030204" pitchFamily="34" charset="0"/>
            </a:endParaRPr>
          </a:p>
          <a:p>
            <a:pPr marL="630238" marR="0" lvl="3" indent="-285749" algn="l" rtl="0">
              <a:lnSpc>
                <a:spcPct val="130000"/>
              </a:lnSpc>
              <a:spcBef>
                <a:spcPts val="400"/>
              </a:spcBef>
              <a:spcAft>
                <a:spcPts val="0"/>
              </a:spcAft>
              <a:buClr>
                <a:srgbClr val="0BB1EC"/>
              </a:buClr>
              <a:buSzPts val="1232"/>
              <a:buFont typeface="Arial"/>
              <a:buChar char="•"/>
            </a:pPr>
            <a:r>
              <a:rPr lang="en-US" sz="1600" b="1" i="0" u="none" strike="noStrike" cap="none" dirty="0">
                <a:solidFill>
                  <a:schemeClr val="dk1"/>
                </a:solidFill>
                <a:latin typeface="Calibri" panose="020F0502020204030204" pitchFamily="34" charset="0"/>
                <a:ea typeface="Montserrat"/>
                <a:cs typeface="Calibri" panose="020F0502020204030204" pitchFamily="34" charset="0"/>
                <a:sym typeface="Montserrat"/>
              </a:rPr>
              <a:t>EAD, v2 used by IBM for “Everyday Ethics for AI.” </a:t>
            </a:r>
            <a:endParaRPr sz="1600" b="1" dirty="0">
              <a:latin typeface="Calibri" panose="020F0502020204030204" pitchFamily="34" charset="0"/>
              <a:cs typeface="Calibri" panose="020F0502020204030204" pitchFamily="34" charset="0"/>
            </a:endParaRPr>
          </a:p>
          <a:p>
            <a:pPr marL="630238" marR="0" lvl="3" indent="-285749" algn="l" rtl="0">
              <a:lnSpc>
                <a:spcPct val="130000"/>
              </a:lnSpc>
              <a:spcBef>
                <a:spcPts val="400"/>
              </a:spcBef>
              <a:spcAft>
                <a:spcPts val="0"/>
              </a:spcAft>
              <a:buClr>
                <a:srgbClr val="0BB1EC"/>
              </a:buClr>
              <a:buSzPts val="1232"/>
              <a:buFont typeface="Arial"/>
              <a:buChar char="•"/>
            </a:pPr>
            <a:r>
              <a:rPr lang="en-US" sz="1600" b="1" i="0" u="none" strike="noStrike" cap="none" dirty="0">
                <a:solidFill>
                  <a:schemeClr val="dk1"/>
                </a:solidFill>
                <a:latin typeface="Calibri" panose="020F0502020204030204" pitchFamily="34" charset="0"/>
                <a:ea typeface="Montserrat"/>
                <a:cs typeface="Calibri" panose="020F0502020204030204" pitchFamily="34" charset="0"/>
                <a:sym typeface="Montserrat"/>
              </a:rPr>
              <a:t>EAD, v2 used by FLI for their AI Principles. </a:t>
            </a:r>
            <a:endParaRPr sz="1600" b="1" dirty="0">
              <a:latin typeface="Calibri" panose="020F0502020204030204" pitchFamily="34" charset="0"/>
              <a:cs typeface="Calibri" panose="020F0502020204030204" pitchFamily="34" charset="0"/>
            </a:endParaRPr>
          </a:p>
          <a:p>
            <a:pPr marL="630238" marR="0" lvl="3" indent="-285749" algn="l" rtl="0">
              <a:lnSpc>
                <a:spcPct val="130000"/>
              </a:lnSpc>
              <a:spcBef>
                <a:spcPts val="400"/>
              </a:spcBef>
              <a:spcAft>
                <a:spcPts val="0"/>
              </a:spcAft>
              <a:buClr>
                <a:srgbClr val="0BB1EC"/>
              </a:buClr>
              <a:buSzPts val="1232"/>
              <a:buFont typeface="Arial"/>
              <a:buChar char="•"/>
            </a:pPr>
            <a:r>
              <a:rPr lang="en-US" sz="1600" b="1" i="0" u="none" strike="noStrike" cap="none" dirty="0">
                <a:solidFill>
                  <a:schemeClr val="dk1"/>
                </a:solidFill>
                <a:latin typeface="Calibri" panose="020F0502020204030204" pitchFamily="34" charset="0"/>
                <a:ea typeface="Montserrat"/>
                <a:cs typeface="Calibri" panose="020F0502020204030204" pitchFamily="34" charset="0"/>
                <a:sym typeface="Montserrat"/>
              </a:rPr>
              <a:t>EAD, v2 used by UNICEF for their Children’s Data principles. </a:t>
            </a:r>
            <a:endParaRPr sz="1600" b="1" dirty="0">
              <a:latin typeface="Calibri" panose="020F0502020204030204" pitchFamily="34" charset="0"/>
              <a:cs typeface="Calibri" panose="020F0502020204030204" pitchFamily="34" charset="0"/>
            </a:endParaRPr>
          </a:p>
          <a:p>
            <a:pPr marL="630238" marR="0" lvl="3" indent="-285749" algn="l" rtl="0">
              <a:lnSpc>
                <a:spcPct val="130000"/>
              </a:lnSpc>
              <a:spcBef>
                <a:spcPts val="400"/>
              </a:spcBef>
              <a:spcAft>
                <a:spcPts val="0"/>
              </a:spcAft>
              <a:buClr>
                <a:srgbClr val="0BB1EC"/>
              </a:buClr>
              <a:buSzPts val="1232"/>
              <a:buFont typeface="Arial"/>
              <a:buChar char="•"/>
            </a:pPr>
            <a:r>
              <a:rPr lang="en-US" sz="1600" b="1" i="0" u="none" strike="noStrike" cap="none" dirty="0">
                <a:solidFill>
                  <a:schemeClr val="dk1"/>
                </a:solidFill>
                <a:latin typeface="Calibri" panose="020F0502020204030204" pitchFamily="34" charset="0"/>
                <a:ea typeface="Montserrat"/>
                <a:cs typeface="Calibri" panose="020F0502020204030204" pitchFamily="34" charset="0"/>
                <a:sym typeface="Montserrat"/>
              </a:rPr>
              <a:t>EAD, v2 used by UNESCO for their AI Principles. </a:t>
            </a:r>
            <a:endParaRPr sz="1600" b="1" dirty="0">
              <a:latin typeface="Calibri" panose="020F0502020204030204" pitchFamily="34" charset="0"/>
              <a:cs typeface="Calibri" panose="020F0502020204030204" pitchFamily="34" charset="0"/>
            </a:endParaRPr>
          </a:p>
          <a:p>
            <a:pPr marL="630238" marR="0" lvl="3" indent="-285749" algn="l" rtl="0">
              <a:lnSpc>
                <a:spcPct val="130000"/>
              </a:lnSpc>
              <a:spcBef>
                <a:spcPts val="400"/>
              </a:spcBef>
              <a:spcAft>
                <a:spcPts val="0"/>
              </a:spcAft>
              <a:buClr>
                <a:srgbClr val="0BB1EC"/>
              </a:buClr>
              <a:buSzPts val="1232"/>
              <a:buFont typeface="Arial"/>
              <a:buChar char="•"/>
            </a:pPr>
            <a:r>
              <a:rPr lang="en-US" sz="1600" b="1" i="0" u="none" strike="noStrike" cap="none" dirty="0">
                <a:solidFill>
                  <a:schemeClr val="dk1"/>
                </a:solidFill>
                <a:latin typeface="Calibri" panose="020F0502020204030204" pitchFamily="34" charset="0"/>
                <a:ea typeface="Montserrat"/>
                <a:cs typeface="Calibri" panose="020F0502020204030204" pitchFamily="34" charset="0"/>
                <a:sym typeface="Montserrat"/>
              </a:rPr>
              <a:t>EAD in all versions mentioned in more than three dozen academic journals, AI Principles and media since 2016</a:t>
            </a:r>
            <a:endParaRPr sz="1600" b="1" dirty="0">
              <a:latin typeface="Calibri" panose="020F0502020204030204" pitchFamily="34" charset="0"/>
              <a:cs typeface="Calibri" panose="020F0502020204030204" pitchFamily="34" charset="0"/>
            </a:endParaRPr>
          </a:p>
          <a:p>
            <a:pPr marL="344488" marR="0" lvl="3" indent="0" algn="l" rtl="0">
              <a:lnSpc>
                <a:spcPct val="130000"/>
              </a:lnSpc>
              <a:spcBef>
                <a:spcPts val="400"/>
              </a:spcBef>
              <a:spcAft>
                <a:spcPts val="0"/>
              </a:spcAft>
              <a:buClr>
                <a:srgbClr val="0BB1EC"/>
              </a:buClr>
              <a:buSzPts val="693"/>
              <a:buFont typeface="Arial"/>
              <a:buNone/>
            </a:pPr>
            <a:r>
              <a:rPr lang="en-US" sz="630" b="1" i="0" u="none" strike="noStrike" cap="none" dirty="0">
                <a:solidFill>
                  <a:schemeClr val="dk1"/>
                </a:solidFill>
                <a:latin typeface="Montserrat"/>
                <a:ea typeface="Montserrat"/>
                <a:cs typeface="Montserrat"/>
                <a:sym typeface="Montserrat"/>
              </a:rPr>
              <a:t> </a:t>
            </a:r>
            <a:endParaRPr b="1" dirty="0"/>
          </a:p>
          <a:p>
            <a:pPr marL="687388" marR="0" lvl="3" indent="-274446" algn="l" rtl="0">
              <a:lnSpc>
                <a:spcPct val="130000"/>
              </a:lnSpc>
              <a:spcBef>
                <a:spcPts val="400"/>
              </a:spcBef>
              <a:spcAft>
                <a:spcPts val="0"/>
              </a:spcAft>
              <a:buClr>
                <a:srgbClr val="0BB1EC"/>
              </a:buClr>
              <a:buSzPts val="1078"/>
              <a:buFont typeface="Calibri"/>
              <a:buNone/>
            </a:pPr>
            <a:endParaRPr sz="980" b="0" i="0" u="none" strike="noStrike" cap="none" dirty="0">
              <a:solidFill>
                <a:schemeClr val="lt1"/>
              </a:solidFill>
              <a:latin typeface="Montserrat"/>
              <a:ea typeface="Montserrat"/>
              <a:cs typeface="Montserrat"/>
              <a:sym typeface="Montserrat"/>
            </a:endParaRPr>
          </a:p>
        </p:txBody>
      </p:sp>
      <p:sp>
        <p:nvSpPr>
          <p:cNvPr id="180" name="Google Shape;180;p8"/>
          <p:cNvSpPr/>
          <p:nvPr/>
        </p:nvSpPr>
        <p:spPr>
          <a:xfrm>
            <a:off x="0" y="13252"/>
            <a:ext cx="1219200" cy="6858000"/>
          </a:xfrm>
          <a:prstGeom prst="rect">
            <a:avLst/>
          </a:prstGeom>
          <a:solidFill>
            <a:schemeClr val="dk1"/>
          </a:solidFill>
          <a:ln w="12700" cap="flat" cmpd="sng">
            <a:solidFill>
              <a:srgbClr val="01547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dk1"/>
              </a:solidFill>
              <a:latin typeface="Calibri"/>
              <a:ea typeface="Calibri"/>
              <a:cs typeface="Calibri"/>
              <a:sym typeface="Calibri"/>
            </a:endParaRPr>
          </a:p>
        </p:txBody>
      </p:sp>
      <p:pic>
        <p:nvPicPr>
          <p:cNvPr id="184" name="Google Shape;184;p8"/>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093514" y="832018"/>
            <a:ext cx="7706944" cy="2969648"/>
          </a:xfrm>
          <a:prstGeom prst="rect">
            <a:avLst/>
          </a:prstGeom>
          <a:noFill/>
          <a:ln>
            <a:noFill/>
          </a:ln>
        </p:spPr>
      </p:pic>
      <p:sp>
        <p:nvSpPr>
          <p:cNvPr id="186" name="Google Shape;186;p8"/>
          <p:cNvSpPr txBox="1"/>
          <p:nvPr/>
        </p:nvSpPr>
        <p:spPr>
          <a:xfrm rot="16200000">
            <a:off x="-2151075" y="3178707"/>
            <a:ext cx="5767314" cy="684701"/>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Clr>
                <a:schemeClr val="lt1"/>
              </a:buClr>
              <a:buSzPts val="4000"/>
              <a:buFont typeface="Montserrat"/>
              <a:buNone/>
            </a:pPr>
            <a:r>
              <a:rPr lang="en-US" sz="2700" b="1" dirty="0">
                <a:solidFill>
                  <a:schemeClr val="lt1"/>
                </a:solidFill>
                <a:latin typeface="Montserrat" panose="00000500000000000000" pitchFamily="2" charset="0"/>
                <a:cs typeface="Calibri bold" panose="020F0702030404030204" pitchFamily="34" charset="0"/>
                <a:sym typeface="Montserrat"/>
              </a:rPr>
              <a:t>AIS Ethics in Action Since 2015</a:t>
            </a:r>
            <a:endParaRPr sz="2700" b="1" dirty="0">
              <a:latin typeface="Montserrat" panose="00000500000000000000" pitchFamily="2" charset="0"/>
              <a:cs typeface="Calibri bold" panose="020F0702030404030204" pitchFamily="34" charset="0"/>
            </a:endParaRPr>
          </a:p>
        </p:txBody>
      </p:sp>
      <p:sp>
        <p:nvSpPr>
          <p:cNvPr id="187" name="Google Shape;187;p8"/>
          <p:cNvSpPr txBox="1"/>
          <p:nvPr/>
        </p:nvSpPr>
        <p:spPr>
          <a:xfrm>
            <a:off x="1213702" y="368243"/>
            <a:ext cx="10978298" cy="538315"/>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None/>
            </a:pPr>
            <a:r>
              <a:rPr lang="en-US" sz="3600" b="0" i="0" u="none" strike="noStrike" cap="none" dirty="0">
                <a:latin typeface="Calibri bold" panose="020F0702030404030204" pitchFamily="34" charset="0"/>
                <a:ea typeface="Montserrat"/>
                <a:cs typeface="Calibri bold" panose="020F0702030404030204" pitchFamily="34" charset="0"/>
                <a:sym typeface="Montserrat"/>
              </a:rPr>
              <a:t>ETHICALLY ALIGNED DESIGN</a:t>
            </a:r>
            <a:endParaRPr sz="3600" b="0" i="0" u="none" strike="noStrike" cap="none" dirty="0">
              <a:latin typeface="Calibri bold" panose="020F0702030404030204" pitchFamily="34" charset="0"/>
              <a:ea typeface="Montserrat Medium"/>
              <a:cs typeface="Calibri bold" panose="020F0702030404030204" pitchFamily="34" charset="0"/>
              <a:sym typeface="Montserrat Medium"/>
            </a:endParaRPr>
          </a:p>
        </p:txBody>
      </p:sp>
      <p:sp>
        <p:nvSpPr>
          <p:cNvPr id="188" name="Google Shape;188;p8"/>
          <p:cNvSpPr txBox="1"/>
          <p:nvPr/>
        </p:nvSpPr>
        <p:spPr>
          <a:xfrm>
            <a:off x="1149451" y="3804757"/>
            <a:ext cx="5687952" cy="2731556"/>
          </a:xfrm>
          <a:prstGeom prst="rect">
            <a:avLst/>
          </a:prstGeom>
          <a:noFill/>
          <a:ln>
            <a:noFill/>
          </a:ln>
        </p:spPr>
        <p:txBody>
          <a:bodyPr spcFirstLastPara="1" wrap="square" lIns="91425" tIns="45700" rIns="91425" bIns="45700" anchor="t" anchorCtr="0">
            <a:normAutofit fontScale="77500" lnSpcReduction="20000"/>
          </a:bodyPr>
          <a:lstStyle/>
          <a:p>
            <a:pPr marL="630238" marR="0" lvl="3" indent="-285749" algn="l" rtl="0">
              <a:lnSpc>
                <a:spcPct val="130000"/>
              </a:lnSpc>
              <a:spcBef>
                <a:spcPts val="0"/>
              </a:spcBef>
              <a:spcAft>
                <a:spcPts val="0"/>
              </a:spcAft>
              <a:buClr>
                <a:srgbClr val="0BB1EC"/>
              </a:buClr>
              <a:buSzPts val="1168"/>
              <a:buFont typeface="Arial"/>
              <a:buChar char="•"/>
            </a:pPr>
            <a:r>
              <a:rPr lang="en-US" sz="2100" b="1" i="0" u="none" strike="noStrike" cap="none" dirty="0">
                <a:solidFill>
                  <a:schemeClr val="dk1"/>
                </a:solidFill>
                <a:latin typeface="Calibri" panose="020F0502020204030204" pitchFamily="34" charset="0"/>
                <a:ea typeface="Montserrat"/>
                <a:cs typeface="Calibri" panose="020F0502020204030204" pitchFamily="34" charset="0"/>
                <a:sym typeface="Montserrat"/>
              </a:rPr>
              <a:t>First version released in 2016. </a:t>
            </a:r>
            <a:endParaRPr sz="2100" b="1" dirty="0">
              <a:latin typeface="Calibri" panose="020F0502020204030204" pitchFamily="34" charset="0"/>
              <a:cs typeface="Calibri" panose="020F0502020204030204" pitchFamily="34" charset="0"/>
            </a:endParaRPr>
          </a:p>
          <a:p>
            <a:pPr marL="630238" marR="0" lvl="3" indent="-285749" algn="l" rtl="0">
              <a:lnSpc>
                <a:spcPct val="130000"/>
              </a:lnSpc>
              <a:spcBef>
                <a:spcPts val="400"/>
              </a:spcBef>
              <a:spcAft>
                <a:spcPts val="0"/>
              </a:spcAft>
              <a:buClr>
                <a:srgbClr val="0BB1EC"/>
              </a:buClr>
              <a:buSzPts val="1168"/>
              <a:buFont typeface="Arial"/>
              <a:buChar char="•"/>
            </a:pPr>
            <a:r>
              <a:rPr lang="en-US" sz="2100" b="1" i="0" u="none" strike="noStrike" cap="none" dirty="0">
                <a:solidFill>
                  <a:schemeClr val="dk1"/>
                </a:solidFill>
                <a:latin typeface="Calibri" panose="020F0502020204030204" pitchFamily="34" charset="0"/>
                <a:ea typeface="Montserrat"/>
                <a:cs typeface="Calibri" panose="020F0502020204030204" pitchFamily="34" charset="0"/>
                <a:sym typeface="Montserrat"/>
              </a:rPr>
              <a:t>Latest version released March 2019.</a:t>
            </a:r>
            <a:endParaRPr sz="2100" b="1" dirty="0">
              <a:latin typeface="Calibri" panose="020F0502020204030204" pitchFamily="34" charset="0"/>
              <a:cs typeface="Calibri" panose="020F0502020204030204" pitchFamily="34" charset="0"/>
            </a:endParaRPr>
          </a:p>
          <a:p>
            <a:pPr marL="630238" marR="0" lvl="3" indent="-285749" algn="l" rtl="0">
              <a:lnSpc>
                <a:spcPct val="130000"/>
              </a:lnSpc>
              <a:spcBef>
                <a:spcPts val="400"/>
              </a:spcBef>
              <a:spcAft>
                <a:spcPts val="0"/>
              </a:spcAft>
              <a:buClr>
                <a:srgbClr val="0BB1EC"/>
              </a:buClr>
              <a:buSzPts val="1168"/>
              <a:buFont typeface="Arial"/>
              <a:buChar char="•"/>
            </a:pPr>
            <a:r>
              <a:rPr lang="en-US" sz="2100" b="1" i="0" u="none" strike="noStrike" cap="none" dirty="0">
                <a:solidFill>
                  <a:schemeClr val="dk1"/>
                </a:solidFill>
                <a:latin typeface="Calibri" panose="020F0502020204030204" pitchFamily="34" charset="0"/>
                <a:ea typeface="Montserrat"/>
                <a:cs typeface="Calibri" panose="020F0502020204030204" pitchFamily="34" charset="0"/>
                <a:sym typeface="Montserrat"/>
              </a:rPr>
              <a:t>Received over 500 pages of feedback.</a:t>
            </a:r>
            <a:endParaRPr sz="2100" b="1" dirty="0">
              <a:latin typeface="Calibri" panose="020F0502020204030204" pitchFamily="34" charset="0"/>
              <a:cs typeface="Calibri" panose="020F0502020204030204" pitchFamily="34" charset="0"/>
            </a:endParaRPr>
          </a:p>
          <a:p>
            <a:pPr marL="630238" marR="0" lvl="3" indent="-285749" algn="l" rtl="0">
              <a:lnSpc>
                <a:spcPct val="130000"/>
              </a:lnSpc>
              <a:spcBef>
                <a:spcPts val="400"/>
              </a:spcBef>
              <a:spcAft>
                <a:spcPts val="0"/>
              </a:spcAft>
              <a:buClr>
                <a:srgbClr val="0BB1EC"/>
              </a:buClr>
              <a:buSzPts val="1168"/>
              <a:buFont typeface="Arial"/>
              <a:buChar char="•"/>
            </a:pPr>
            <a:r>
              <a:rPr lang="en-US" sz="2100" b="1" i="0" u="none" strike="noStrike" cap="none" dirty="0">
                <a:solidFill>
                  <a:schemeClr val="dk1"/>
                </a:solidFill>
                <a:latin typeface="Calibri" panose="020F0502020204030204" pitchFamily="34" charset="0"/>
                <a:ea typeface="Montserrat"/>
                <a:cs typeface="Calibri" panose="020F0502020204030204" pitchFamily="34" charset="0"/>
                <a:sym typeface="Montserrat"/>
              </a:rPr>
              <a:t>Written by more than 700 global thought leaders. </a:t>
            </a:r>
            <a:endParaRPr sz="2100" b="1" dirty="0">
              <a:latin typeface="Calibri" panose="020F0502020204030204" pitchFamily="34" charset="0"/>
              <a:cs typeface="Calibri" panose="020F0502020204030204" pitchFamily="34" charset="0"/>
            </a:endParaRPr>
          </a:p>
          <a:p>
            <a:pPr marL="630238" marR="0" lvl="3" indent="-285749" algn="l" rtl="0">
              <a:lnSpc>
                <a:spcPct val="130000"/>
              </a:lnSpc>
              <a:spcBef>
                <a:spcPts val="400"/>
              </a:spcBef>
              <a:spcAft>
                <a:spcPts val="0"/>
              </a:spcAft>
              <a:buClr>
                <a:srgbClr val="0BB1EC"/>
              </a:buClr>
              <a:buSzPts val="1168"/>
              <a:buFont typeface="Arial"/>
              <a:buChar char="•"/>
            </a:pPr>
            <a:r>
              <a:rPr lang="en-US" sz="2100" b="1" i="0" u="none" strike="noStrike" cap="none" dirty="0">
                <a:solidFill>
                  <a:schemeClr val="dk1"/>
                </a:solidFill>
                <a:latin typeface="Calibri" panose="020F0502020204030204" pitchFamily="34" charset="0"/>
                <a:ea typeface="Montserrat"/>
                <a:cs typeface="Calibri" panose="020F0502020204030204" pitchFamily="34" charset="0"/>
                <a:sym typeface="Montserrat"/>
              </a:rPr>
              <a:t>Over 300 pages long – not just a list of AI Principles. </a:t>
            </a:r>
            <a:endParaRPr sz="2100" b="1" dirty="0">
              <a:latin typeface="Calibri" panose="020F0502020204030204" pitchFamily="34" charset="0"/>
              <a:cs typeface="Calibri" panose="020F0502020204030204" pitchFamily="34" charset="0"/>
            </a:endParaRPr>
          </a:p>
          <a:p>
            <a:pPr marL="630238" marR="0" lvl="3" indent="-285749" algn="l" rtl="0">
              <a:lnSpc>
                <a:spcPct val="130000"/>
              </a:lnSpc>
              <a:spcBef>
                <a:spcPts val="400"/>
              </a:spcBef>
              <a:spcAft>
                <a:spcPts val="0"/>
              </a:spcAft>
              <a:buClr>
                <a:srgbClr val="0BB1EC"/>
              </a:buClr>
              <a:buSzPts val="1168"/>
              <a:buFont typeface="Arial"/>
              <a:buChar char="•"/>
            </a:pPr>
            <a:r>
              <a:rPr lang="en-US" sz="2100" b="1" i="0" u="none" strike="noStrike" cap="none" dirty="0">
                <a:solidFill>
                  <a:schemeClr val="dk1"/>
                </a:solidFill>
                <a:latin typeface="Calibri" panose="020F0502020204030204" pitchFamily="34" charset="0"/>
                <a:ea typeface="Montserrat"/>
                <a:cs typeface="Calibri" panose="020F0502020204030204" pitchFamily="34" charset="0"/>
                <a:sym typeface="Montserrat"/>
              </a:rPr>
              <a:t>Features hundreds of evergreen, pragmatic recommendations. </a:t>
            </a:r>
            <a:endParaRPr sz="2100" b="1" dirty="0">
              <a:latin typeface="Calibri" panose="020F0502020204030204" pitchFamily="34" charset="0"/>
              <a:cs typeface="Calibri" panose="020F0502020204030204" pitchFamily="34" charset="0"/>
            </a:endParaRPr>
          </a:p>
          <a:p>
            <a:pPr marL="630238" marR="0" lvl="3" indent="-285749" algn="l" rtl="0">
              <a:lnSpc>
                <a:spcPct val="130000"/>
              </a:lnSpc>
              <a:spcBef>
                <a:spcPts val="400"/>
              </a:spcBef>
              <a:spcAft>
                <a:spcPts val="0"/>
              </a:spcAft>
              <a:buClr>
                <a:srgbClr val="0BB1EC"/>
              </a:buClr>
              <a:buSzPts val="1168"/>
              <a:buFont typeface="Arial"/>
              <a:buChar char="•"/>
            </a:pPr>
            <a:r>
              <a:rPr lang="en-US" sz="2100" b="1" i="0" u="none" strike="noStrike" cap="none" dirty="0">
                <a:solidFill>
                  <a:schemeClr val="dk1"/>
                </a:solidFill>
                <a:latin typeface="Calibri" panose="020F0502020204030204" pitchFamily="34" charset="0"/>
                <a:ea typeface="Montserrat"/>
                <a:cs typeface="Calibri" panose="020F0502020204030204" pitchFamily="34" charset="0"/>
                <a:sym typeface="Montserrat"/>
              </a:rPr>
              <a:t>Inspired IEEE’s AIS Ethics Certification work.  </a:t>
            </a:r>
            <a:endParaRPr sz="2100" b="1" dirty="0">
              <a:latin typeface="Calibri" panose="020F0502020204030204" pitchFamily="34" charset="0"/>
              <a:cs typeface="Calibri" panose="020F0502020204030204" pitchFamily="34" charset="0"/>
            </a:endParaRPr>
          </a:p>
          <a:p>
            <a:pPr marL="344488" marR="0" lvl="3" indent="0" algn="l" rtl="0">
              <a:lnSpc>
                <a:spcPct val="130000"/>
              </a:lnSpc>
              <a:spcBef>
                <a:spcPts val="400"/>
              </a:spcBef>
              <a:spcAft>
                <a:spcPts val="0"/>
              </a:spcAft>
              <a:buClr>
                <a:srgbClr val="0BB1EC"/>
              </a:buClr>
              <a:buSzPts val="618"/>
              <a:buFont typeface="Arial"/>
              <a:buNone/>
            </a:pPr>
            <a:r>
              <a:rPr lang="en-US" sz="562" b="0" i="0" u="none" strike="noStrike" cap="none" dirty="0">
                <a:solidFill>
                  <a:schemeClr val="dk1"/>
                </a:solidFill>
                <a:latin typeface="Montserrat"/>
                <a:ea typeface="Montserrat"/>
                <a:cs typeface="Montserrat"/>
                <a:sym typeface="Montserrat"/>
              </a:rPr>
              <a:t> </a:t>
            </a:r>
            <a:endParaRPr dirty="0"/>
          </a:p>
          <a:p>
            <a:pPr marL="687388" marR="0" lvl="3" indent="-281781" algn="l" rtl="0">
              <a:lnSpc>
                <a:spcPct val="130000"/>
              </a:lnSpc>
              <a:spcBef>
                <a:spcPts val="400"/>
              </a:spcBef>
              <a:spcAft>
                <a:spcPts val="0"/>
              </a:spcAft>
              <a:buClr>
                <a:srgbClr val="0BB1EC"/>
              </a:buClr>
              <a:buSzPts val="963"/>
              <a:buFont typeface="Calibri"/>
              <a:buNone/>
            </a:pPr>
            <a:endParaRPr sz="875" b="0" i="0" u="none" strike="noStrike" cap="none" dirty="0">
              <a:solidFill>
                <a:schemeClr val="lt1"/>
              </a:solidFill>
              <a:latin typeface="Montserrat"/>
              <a:ea typeface="Montserrat"/>
              <a:cs typeface="Montserrat"/>
              <a:sym typeface="Montserrat"/>
            </a:endParaRPr>
          </a:p>
        </p:txBody>
      </p:sp>
      <p:pic>
        <p:nvPicPr>
          <p:cNvPr id="3" name="Picture 2">
            <a:extLst>
              <a:ext uri="{FF2B5EF4-FFF2-40B4-BE49-F238E27FC236}">
                <a16:creationId xmlns:a16="http://schemas.microsoft.com/office/drawing/2014/main" id="{9AC74600-751A-2440-9F0A-F3C99DB6934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14795" y="958063"/>
            <a:ext cx="2110748" cy="2731556"/>
          </a:xfrm>
          <a:prstGeom prst="rect">
            <a:avLst/>
          </a:prstGeom>
          <a:ln>
            <a:solidFill>
              <a:schemeClr val="accent1"/>
            </a:solidFill>
          </a:ln>
        </p:spPr>
      </p:pic>
      <p:sp>
        <p:nvSpPr>
          <p:cNvPr id="4" name="Slide Number Placeholder 3">
            <a:extLst>
              <a:ext uri="{FF2B5EF4-FFF2-40B4-BE49-F238E27FC236}">
                <a16:creationId xmlns:a16="http://schemas.microsoft.com/office/drawing/2014/main" id="{7DB3A768-A6E1-CCCC-7FC8-345798C86D61}"/>
              </a:ext>
            </a:extLst>
          </p:cNvPr>
          <p:cNvSpPr>
            <a:spLocks noGrp="1"/>
          </p:cNvSpPr>
          <p:nvPr>
            <p:ph type="sldNum" idx="12"/>
          </p:nvPr>
        </p:nvSpPr>
        <p:spPr/>
        <p:txBody>
          <a:bodyPr/>
          <a:lstStyle/>
          <a:p>
            <a:fld id="{00000000-1234-1234-1234-123412341234}" type="slidenum">
              <a:rPr lang="en-US" smtClean="0"/>
              <a:pPr/>
              <a:t>16</a:t>
            </a:fld>
            <a:endParaRPr lang="en-US"/>
          </a:p>
        </p:txBody>
      </p:sp>
      <p:sp>
        <p:nvSpPr>
          <p:cNvPr id="2" name="Slide Number Placeholder 6">
            <a:extLst>
              <a:ext uri="{FF2B5EF4-FFF2-40B4-BE49-F238E27FC236}">
                <a16:creationId xmlns:a16="http://schemas.microsoft.com/office/drawing/2014/main" id="{041ECC56-EF34-0270-7750-EC6D88440DDC}"/>
              </a:ext>
            </a:extLst>
          </p:cNvPr>
          <p:cNvSpPr>
            <a:spLocks noGrp="1"/>
          </p:cNvSpPr>
          <p:nvPr/>
        </p:nvSpPr>
        <p:spPr>
          <a:xfrm>
            <a:off x="1213702" y="6070956"/>
            <a:ext cx="648879"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rgbClr val="004578"/>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40">
              <a:defRPr/>
            </a:pPr>
            <a:r>
              <a:rPr lang="en-US" dirty="0">
                <a:solidFill>
                  <a:srgbClr val="0066A1"/>
                </a:solidFill>
                <a:cs typeface="Arial"/>
                <a:sym typeface="Arial"/>
              </a:rPr>
              <a:t>16</a:t>
            </a:r>
          </a:p>
        </p:txBody>
      </p:sp>
    </p:spTree>
    <p:extLst>
      <p:ext uri="{BB962C8B-B14F-4D97-AF65-F5344CB8AC3E}">
        <p14:creationId xmlns:p14="http://schemas.microsoft.com/office/powerpoint/2010/main" val="3147263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47"/>
        <p:cNvGrpSpPr/>
        <p:nvPr/>
      </p:nvGrpSpPr>
      <p:grpSpPr>
        <a:xfrm>
          <a:off x="0" y="0"/>
          <a:ext cx="0" cy="0"/>
          <a:chOff x="0" y="0"/>
          <a:chExt cx="0" cy="0"/>
        </a:xfrm>
      </p:grpSpPr>
      <p:grpSp>
        <p:nvGrpSpPr>
          <p:cNvPr id="548" name="Google Shape;548;g21f3c49936c_0_6"/>
          <p:cNvGrpSpPr/>
          <p:nvPr/>
        </p:nvGrpSpPr>
        <p:grpSpPr>
          <a:xfrm>
            <a:off x="5984740" y="1126881"/>
            <a:ext cx="2929537" cy="3542632"/>
            <a:chOff x="4848161" y="1267963"/>
            <a:chExt cx="3795228" cy="3719299"/>
          </a:xfrm>
        </p:grpSpPr>
        <p:sp>
          <p:nvSpPr>
            <p:cNvPr id="549" name="Google Shape;549;g21f3c49936c_0_6"/>
            <p:cNvSpPr/>
            <p:nvPr/>
          </p:nvSpPr>
          <p:spPr>
            <a:xfrm>
              <a:off x="4848161" y="2808962"/>
              <a:ext cx="3373182" cy="2178300"/>
            </a:xfrm>
            <a:prstGeom prst="rect">
              <a:avLst/>
            </a:prstGeom>
            <a:noFill/>
            <a:ln>
              <a:noFill/>
            </a:ln>
          </p:spPr>
          <p:txBody>
            <a:bodyPr spcFirstLastPara="1" wrap="square" lIns="177051" tIns="177051" rIns="177051" bIns="177051" anchor="t" anchorCtr="0">
              <a:noAutofit/>
            </a:bodyPr>
            <a:lstStyle/>
            <a:p>
              <a:pPr defTabSz="914377">
                <a:lnSpc>
                  <a:spcPct val="94000"/>
                </a:lnSpc>
                <a:buClr>
                  <a:srgbClr val="000000"/>
                </a:buClr>
                <a:buSzPts val="1400"/>
              </a:pPr>
              <a:r>
                <a:rPr lang="en-US" sz="2000" kern="0" dirty="0">
                  <a:solidFill>
                    <a:srgbClr val="000000"/>
                  </a:solidFill>
                  <a:ea typeface="Arial"/>
                  <a:cs typeface="Arial"/>
                  <a:sym typeface="Arial"/>
                </a:rPr>
                <a:t>Support responsible Artificial Intelligence Systems innovation through proper governance mechanisms for:</a:t>
              </a:r>
              <a:endParaRPr sz="2000" b="1" kern="0" dirty="0">
                <a:solidFill>
                  <a:srgbClr val="FF0000"/>
                </a:solidFill>
                <a:ea typeface="Arial"/>
                <a:cs typeface="Arial"/>
                <a:sym typeface="Arial"/>
              </a:endParaRPr>
            </a:p>
            <a:p>
              <a:pPr marL="279393" indent="-279393" defTabSz="914377">
                <a:lnSpc>
                  <a:spcPct val="75000"/>
                </a:lnSpc>
                <a:spcBef>
                  <a:spcPts val="800"/>
                </a:spcBef>
                <a:buClr>
                  <a:srgbClr val="0AB1EC"/>
                </a:buClr>
                <a:buSzPts val="600"/>
                <a:buFont typeface="Arial"/>
                <a:buChar char="•"/>
              </a:pPr>
              <a:r>
                <a:rPr lang="en-US" sz="2000" b="1" kern="0" dirty="0">
                  <a:solidFill>
                    <a:srgbClr val="0AB1EC"/>
                  </a:solidFill>
                  <a:ea typeface="Arial"/>
                  <a:cs typeface="Arial"/>
                  <a:sym typeface="Arial"/>
                </a:rPr>
                <a:t>Business</a:t>
              </a:r>
              <a:endParaRPr sz="2000" kern="0" dirty="0">
                <a:solidFill>
                  <a:srgbClr val="0AB1EC"/>
                </a:solidFill>
                <a:ea typeface="Arial"/>
                <a:cs typeface="Arial"/>
                <a:sym typeface="Arial"/>
              </a:endParaRPr>
            </a:p>
            <a:p>
              <a:pPr marL="279393" indent="-279393" defTabSz="914377">
                <a:lnSpc>
                  <a:spcPct val="75000"/>
                </a:lnSpc>
                <a:spcBef>
                  <a:spcPts val="800"/>
                </a:spcBef>
                <a:buClr>
                  <a:srgbClr val="0AB1EC"/>
                </a:buClr>
                <a:buSzPts val="600"/>
                <a:buFont typeface="Arial"/>
                <a:buChar char="•"/>
              </a:pPr>
              <a:r>
                <a:rPr lang="en-US" sz="2000" b="1" kern="0" dirty="0">
                  <a:solidFill>
                    <a:srgbClr val="0AB1EC"/>
                  </a:solidFill>
                  <a:ea typeface="Arial"/>
                  <a:cs typeface="Arial"/>
                  <a:sym typeface="Arial"/>
                </a:rPr>
                <a:t>Municipalities/ Cities</a:t>
              </a:r>
              <a:endParaRPr sz="2000" kern="0" dirty="0">
                <a:solidFill>
                  <a:srgbClr val="0AB1EC"/>
                </a:solidFill>
                <a:ea typeface="Arial"/>
                <a:cs typeface="Arial"/>
                <a:sym typeface="Arial"/>
              </a:endParaRPr>
            </a:p>
            <a:p>
              <a:pPr marL="279393" indent="-279393" defTabSz="914377">
                <a:lnSpc>
                  <a:spcPct val="75000"/>
                </a:lnSpc>
                <a:spcBef>
                  <a:spcPts val="800"/>
                </a:spcBef>
                <a:buClr>
                  <a:srgbClr val="0AB1EC"/>
                </a:buClr>
                <a:buSzPts val="600"/>
                <a:buFont typeface="Arial"/>
                <a:buChar char="•"/>
              </a:pPr>
              <a:r>
                <a:rPr lang="en-US" sz="2000" b="1" kern="0" dirty="0">
                  <a:solidFill>
                    <a:srgbClr val="0AB1EC"/>
                  </a:solidFill>
                  <a:ea typeface="Arial"/>
                  <a:cs typeface="Arial"/>
                  <a:sym typeface="Arial"/>
                </a:rPr>
                <a:t>Public Sector/ Governments</a:t>
              </a:r>
              <a:endParaRPr sz="2000" kern="0" dirty="0">
                <a:solidFill>
                  <a:srgbClr val="0AB1EC"/>
                </a:solidFill>
                <a:ea typeface="Arial"/>
                <a:cs typeface="Arial"/>
                <a:sym typeface="Arial"/>
              </a:endParaRPr>
            </a:p>
          </p:txBody>
        </p:sp>
        <p:sp>
          <p:nvSpPr>
            <p:cNvPr id="550" name="Google Shape;550;g21f3c49936c_0_6"/>
            <p:cNvSpPr txBox="1"/>
            <p:nvPr/>
          </p:nvSpPr>
          <p:spPr>
            <a:xfrm>
              <a:off x="4859287" y="2629902"/>
              <a:ext cx="3784102" cy="355200"/>
            </a:xfrm>
            <a:prstGeom prst="rect">
              <a:avLst/>
            </a:prstGeom>
            <a:solidFill>
              <a:schemeClr val="accent1"/>
            </a:solidFill>
            <a:ln>
              <a:noFill/>
            </a:ln>
          </p:spPr>
          <p:txBody>
            <a:bodyPr spcFirstLastPara="1" wrap="square" lIns="0" tIns="118025" rIns="885375" bIns="118025" anchor="ctr" anchorCtr="1">
              <a:noAutofit/>
            </a:bodyPr>
            <a:lstStyle/>
            <a:p>
              <a:pPr marL="533387" algn="ctr" defTabSz="914377">
                <a:buClr>
                  <a:srgbClr val="000000"/>
                </a:buClr>
                <a:buSzPts val="1300"/>
              </a:pPr>
              <a:r>
                <a:rPr lang="en-US" b="1" kern="0" dirty="0">
                  <a:solidFill>
                    <a:srgbClr val="FFFFFF"/>
                  </a:solidFill>
                  <a:ea typeface="Montserrat"/>
                  <a:cs typeface="Montserrat"/>
                  <a:sym typeface="Montserrat"/>
                </a:rPr>
                <a:t>GOVERNANCE </a:t>
              </a:r>
              <a:endParaRPr kern="0" dirty="0">
                <a:solidFill>
                  <a:srgbClr val="000000"/>
                </a:solidFill>
                <a:ea typeface="Arial"/>
                <a:cs typeface="Arial"/>
                <a:sym typeface="Arial"/>
              </a:endParaRPr>
            </a:p>
          </p:txBody>
        </p:sp>
        <p:pic>
          <p:nvPicPr>
            <p:cNvPr id="551" name="Google Shape;551;g21f3c49936c_0_6"/>
            <p:cNvPicPr preferRelativeResize="0"/>
            <p:nvPr/>
          </p:nvPicPr>
          <p:blipFill rotWithShape="1">
            <a:blip r:embed="rId3">
              <a:alphaModFix/>
            </a:blip>
            <a:srcRect/>
            <a:stretch/>
          </p:blipFill>
          <p:spPr>
            <a:xfrm>
              <a:off x="5066696" y="1267963"/>
              <a:ext cx="3086828" cy="1340121"/>
            </a:xfrm>
            <a:prstGeom prst="rect">
              <a:avLst/>
            </a:prstGeom>
            <a:noFill/>
            <a:ln>
              <a:noFill/>
            </a:ln>
          </p:spPr>
        </p:pic>
      </p:grpSp>
      <p:sp>
        <p:nvSpPr>
          <p:cNvPr id="553" name="Google Shape;553;g21f3c49936c_0_6"/>
          <p:cNvSpPr txBox="1"/>
          <p:nvPr/>
        </p:nvSpPr>
        <p:spPr>
          <a:xfrm>
            <a:off x="3116338" y="270064"/>
            <a:ext cx="9547800" cy="1149000"/>
          </a:xfrm>
          <a:prstGeom prst="rect">
            <a:avLst/>
          </a:prstGeom>
          <a:noFill/>
          <a:ln>
            <a:noFill/>
          </a:ln>
        </p:spPr>
        <p:txBody>
          <a:bodyPr spcFirstLastPara="1" wrap="square" lIns="0" tIns="0" rIns="0" bIns="0" anchor="t" anchorCtr="0">
            <a:normAutofit/>
          </a:bodyPr>
          <a:lstStyle/>
          <a:p>
            <a:pPr defTabSz="914377">
              <a:lnSpc>
                <a:spcPct val="90000"/>
              </a:lnSpc>
              <a:buClr>
                <a:srgbClr val="000000"/>
              </a:buClr>
              <a:buSzPts val="3384"/>
            </a:pPr>
            <a:endParaRPr sz="2667" kern="0" dirty="0">
              <a:solidFill>
                <a:srgbClr val="000000"/>
              </a:solidFill>
              <a:latin typeface="Montserrat"/>
              <a:ea typeface="Montserrat"/>
              <a:cs typeface="Montserrat"/>
              <a:sym typeface="Montserrat"/>
            </a:endParaRPr>
          </a:p>
        </p:txBody>
      </p:sp>
      <p:sp>
        <p:nvSpPr>
          <p:cNvPr id="554" name="Google Shape;554;g21f3c49936c_0_6"/>
          <p:cNvSpPr txBox="1"/>
          <p:nvPr/>
        </p:nvSpPr>
        <p:spPr>
          <a:xfrm>
            <a:off x="395905" y="6252616"/>
            <a:ext cx="320700" cy="274800"/>
          </a:xfrm>
          <a:prstGeom prst="rect">
            <a:avLst/>
          </a:prstGeom>
          <a:noFill/>
          <a:ln>
            <a:noFill/>
          </a:ln>
        </p:spPr>
        <p:txBody>
          <a:bodyPr spcFirstLastPara="1" wrap="square" lIns="118025" tIns="59000" rIns="118025" bIns="59000" anchor="t" anchorCtr="0">
            <a:noAutofit/>
          </a:bodyPr>
          <a:lstStyle/>
          <a:p>
            <a:pPr defTabSz="914377">
              <a:buClr>
                <a:srgbClr val="000000"/>
              </a:buClr>
              <a:buSzPts val="1200"/>
            </a:pPr>
            <a:endParaRPr sz="1200" kern="0">
              <a:solidFill>
                <a:srgbClr val="FFFFFF"/>
              </a:solidFill>
              <a:latin typeface="Arial"/>
              <a:ea typeface="Arial"/>
              <a:cs typeface="Arial"/>
              <a:sym typeface="Arial"/>
            </a:endParaRPr>
          </a:p>
        </p:txBody>
      </p:sp>
      <p:sp>
        <p:nvSpPr>
          <p:cNvPr id="555" name="Google Shape;555;g21f3c49936c_0_6"/>
          <p:cNvSpPr txBox="1"/>
          <p:nvPr/>
        </p:nvSpPr>
        <p:spPr>
          <a:xfrm rot="-5400000">
            <a:off x="-1450351" y="3596433"/>
            <a:ext cx="3930600" cy="652200"/>
          </a:xfrm>
          <a:prstGeom prst="rect">
            <a:avLst/>
          </a:prstGeom>
          <a:noFill/>
          <a:ln>
            <a:noFill/>
          </a:ln>
        </p:spPr>
        <p:txBody>
          <a:bodyPr spcFirstLastPara="1" wrap="square" lIns="0" tIns="0" rIns="0" bIns="0" anchor="t" anchorCtr="0">
            <a:noAutofit/>
          </a:bodyPr>
          <a:lstStyle/>
          <a:p>
            <a:pPr defTabSz="914377">
              <a:lnSpc>
                <a:spcPct val="90000"/>
              </a:lnSpc>
              <a:buClr>
                <a:srgbClr val="000000"/>
              </a:buClr>
              <a:buSzPts val="2700"/>
            </a:pPr>
            <a:r>
              <a:rPr lang="en-US" sz="2700" b="1" kern="0" dirty="0">
                <a:solidFill>
                  <a:srgbClr val="FFFFFF"/>
                </a:solidFill>
                <a:latin typeface="Montserrat"/>
                <a:ea typeface="Montserrat"/>
                <a:cs typeface="Montserrat"/>
                <a:sym typeface="Montserrat"/>
              </a:rPr>
              <a:t>Programs</a:t>
            </a:r>
            <a:r>
              <a:rPr lang="en-US" sz="2700" kern="0" dirty="0">
                <a:solidFill>
                  <a:srgbClr val="FFFFFF"/>
                </a:solidFill>
                <a:latin typeface="Montserrat ExtraBold"/>
                <a:ea typeface="Montserrat ExtraBold"/>
                <a:cs typeface="Montserrat ExtraBold"/>
                <a:sym typeface="Montserrat ExtraBold"/>
              </a:rPr>
              <a:t> </a:t>
            </a:r>
            <a:endParaRPr sz="2700" kern="0" dirty="0">
              <a:solidFill>
                <a:srgbClr val="000000"/>
              </a:solidFill>
              <a:latin typeface="Arial"/>
              <a:ea typeface="Arial"/>
              <a:cs typeface="Arial"/>
              <a:sym typeface="Arial"/>
            </a:endParaRPr>
          </a:p>
        </p:txBody>
      </p:sp>
      <p:grpSp>
        <p:nvGrpSpPr>
          <p:cNvPr id="557" name="Google Shape;557;g21f3c49936c_0_6"/>
          <p:cNvGrpSpPr/>
          <p:nvPr/>
        </p:nvGrpSpPr>
        <p:grpSpPr>
          <a:xfrm>
            <a:off x="1159879" y="1126940"/>
            <a:ext cx="2559711" cy="3040847"/>
            <a:chOff x="1661786" y="1717964"/>
            <a:chExt cx="3116657" cy="4108141"/>
          </a:xfrm>
        </p:grpSpPr>
        <p:sp>
          <p:nvSpPr>
            <p:cNvPr id="558" name="Google Shape;558;g21f3c49936c_0_6"/>
            <p:cNvSpPr/>
            <p:nvPr/>
          </p:nvSpPr>
          <p:spPr>
            <a:xfrm>
              <a:off x="1661786" y="3708405"/>
              <a:ext cx="3106200" cy="2117700"/>
            </a:xfrm>
            <a:prstGeom prst="rect">
              <a:avLst/>
            </a:prstGeom>
            <a:noFill/>
            <a:ln>
              <a:noFill/>
            </a:ln>
          </p:spPr>
          <p:txBody>
            <a:bodyPr spcFirstLastPara="1" wrap="square" lIns="177051" tIns="177051" rIns="177051" bIns="177051" anchor="t" anchorCtr="0">
              <a:noAutofit/>
            </a:bodyPr>
            <a:lstStyle/>
            <a:p>
              <a:pPr defTabSz="914377">
                <a:lnSpc>
                  <a:spcPct val="94000"/>
                </a:lnSpc>
                <a:buClr>
                  <a:srgbClr val="000000"/>
                </a:buClr>
                <a:buSzPts val="1400"/>
              </a:pPr>
              <a:r>
                <a:rPr lang="en-US" sz="2000" kern="0" dirty="0">
                  <a:solidFill>
                    <a:srgbClr val="000000"/>
                  </a:solidFill>
                  <a:ea typeface="Arial"/>
                  <a:cs typeface="Arial"/>
                  <a:sym typeface="Arial"/>
                </a:rPr>
                <a:t>Developing a growing series of  standards that promote innovation, foster interoperability and honor human values.</a:t>
              </a:r>
              <a:endParaRPr sz="2000" kern="0" dirty="0">
                <a:solidFill>
                  <a:srgbClr val="000000"/>
                </a:solidFill>
                <a:ea typeface="Arial"/>
                <a:cs typeface="Arial"/>
                <a:sym typeface="Arial"/>
              </a:endParaRPr>
            </a:p>
            <a:p>
              <a:pPr marL="279393" indent="-279393" defTabSz="914377">
                <a:lnSpc>
                  <a:spcPct val="94000"/>
                </a:lnSpc>
                <a:spcBef>
                  <a:spcPts val="800"/>
                </a:spcBef>
                <a:buClr>
                  <a:srgbClr val="0AB1EC"/>
                </a:buClr>
                <a:buSzPts val="600"/>
                <a:buFont typeface="Arial"/>
                <a:buChar char="•"/>
              </a:pPr>
              <a:r>
                <a:rPr lang="en-US" sz="2000" b="1" kern="0" dirty="0">
                  <a:solidFill>
                    <a:srgbClr val="0AB1EC"/>
                  </a:solidFill>
                  <a:ea typeface="Arial"/>
                  <a:cs typeface="Arial"/>
                  <a:sym typeface="Arial"/>
                </a:rPr>
                <a:t>Technical </a:t>
              </a:r>
              <a:endParaRPr sz="2000" kern="0" dirty="0">
                <a:solidFill>
                  <a:srgbClr val="0AB1EC"/>
                </a:solidFill>
                <a:ea typeface="Arial"/>
                <a:cs typeface="Arial"/>
                <a:sym typeface="Arial"/>
              </a:endParaRPr>
            </a:p>
            <a:p>
              <a:pPr marL="279393" indent="-279393" defTabSz="914377">
                <a:lnSpc>
                  <a:spcPct val="94000"/>
                </a:lnSpc>
                <a:spcBef>
                  <a:spcPts val="800"/>
                </a:spcBef>
                <a:buClr>
                  <a:srgbClr val="0AB1EC"/>
                </a:buClr>
                <a:buSzPts val="600"/>
                <a:buFont typeface="Arial"/>
                <a:buChar char="•"/>
              </a:pPr>
              <a:r>
                <a:rPr lang="en-US" sz="2000" b="1" kern="0" dirty="0">
                  <a:solidFill>
                    <a:srgbClr val="0AB1EC"/>
                  </a:solidFill>
                  <a:ea typeface="Arial"/>
                  <a:cs typeface="Arial"/>
                  <a:sym typeface="Arial"/>
                </a:rPr>
                <a:t>Socio-technical </a:t>
              </a:r>
              <a:endParaRPr sz="2000" kern="0" dirty="0">
                <a:solidFill>
                  <a:srgbClr val="0AB1EC"/>
                </a:solidFill>
                <a:ea typeface="Arial"/>
                <a:cs typeface="Arial"/>
                <a:sym typeface="Arial"/>
              </a:endParaRPr>
            </a:p>
          </p:txBody>
        </p:sp>
        <p:sp>
          <p:nvSpPr>
            <p:cNvPr id="559" name="Google Shape;559;g21f3c49936c_0_6"/>
            <p:cNvSpPr txBox="1"/>
            <p:nvPr/>
          </p:nvSpPr>
          <p:spPr>
            <a:xfrm>
              <a:off x="1672243" y="3477572"/>
              <a:ext cx="3106200" cy="461700"/>
            </a:xfrm>
            <a:prstGeom prst="rect">
              <a:avLst/>
            </a:prstGeom>
            <a:solidFill>
              <a:schemeClr val="accent1"/>
            </a:solidFill>
            <a:ln>
              <a:noFill/>
            </a:ln>
          </p:spPr>
          <p:txBody>
            <a:bodyPr spcFirstLastPara="1" wrap="square" lIns="0" tIns="118025" rIns="885375" bIns="118025" anchor="ctr" anchorCtr="1">
              <a:noAutofit/>
            </a:bodyPr>
            <a:lstStyle/>
            <a:p>
              <a:pPr marL="355591" algn="ctr" defTabSz="914377">
                <a:buClr>
                  <a:srgbClr val="000000"/>
                </a:buClr>
                <a:buSzPts val="1400"/>
              </a:pPr>
              <a:r>
                <a:rPr lang="en-US" b="1" kern="0" dirty="0">
                  <a:solidFill>
                    <a:srgbClr val="FFFFFF"/>
                  </a:solidFill>
                  <a:ea typeface="Montserrat"/>
                  <a:cs typeface="Montserrat"/>
                  <a:sym typeface="Montserrat"/>
                </a:rPr>
                <a:t>STANDARDS</a:t>
              </a:r>
              <a:endParaRPr kern="0" dirty="0">
                <a:solidFill>
                  <a:srgbClr val="000000"/>
                </a:solidFill>
                <a:ea typeface="Arial"/>
                <a:cs typeface="Arial"/>
                <a:sym typeface="Arial"/>
              </a:endParaRPr>
            </a:p>
          </p:txBody>
        </p:sp>
        <p:pic>
          <p:nvPicPr>
            <p:cNvPr id="560" name="Google Shape;560;g21f3c49936c_0_6"/>
            <p:cNvPicPr preferRelativeResize="0"/>
            <p:nvPr/>
          </p:nvPicPr>
          <p:blipFill rotWithShape="1">
            <a:blip r:embed="rId4">
              <a:alphaModFix/>
            </a:blip>
            <a:srcRect/>
            <a:stretch/>
          </p:blipFill>
          <p:spPr>
            <a:xfrm>
              <a:off x="1681959" y="1717964"/>
              <a:ext cx="3086828" cy="1758479"/>
            </a:xfrm>
            <a:prstGeom prst="rect">
              <a:avLst/>
            </a:prstGeom>
            <a:noFill/>
            <a:ln>
              <a:noFill/>
            </a:ln>
          </p:spPr>
        </p:pic>
      </p:grpSp>
      <p:grpSp>
        <p:nvGrpSpPr>
          <p:cNvPr id="561" name="Google Shape;561;g21f3c49936c_0_6"/>
          <p:cNvGrpSpPr/>
          <p:nvPr/>
        </p:nvGrpSpPr>
        <p:grpSpPr>
          <a:xfrm>
            <a:off x="3604835" y="1126969"/>
            <a:ext cx="2674609" cy="4034467"/>
            <a:chOff x="4965003" y="1333440"/>
            <a:chExt cx="3413668" cy="3968198"/>
          </a:xfrm>
        </p:grpSpPr>
        <p:sp>
          <p:nvSpPr>
            <p:cNvPr id="562" name="Google Shape;562;g21f3c49936c_0_6"/>
            <p:cNvSpPr/>
            <p:nvPr/>
          </p:nvSpPr>
          <p:spPr>
            <a:xfrm>
              <a:off x="4965003" y="2775038"/>
              <a:ext cx="3106200" cy="2526600"/>
            </a:xfrm>
            <a:prstGeom prst="rect">
              <a:avLst/>
            </a:prstGeom>
            <a:noFill/>
            <a:ln>
              <a:noFill/>
            </a:ln>
          </p:spPr>
          <p:txBody>
            <a:bodyPr spcFirstLastPara="1" wrap="square" lIns="177051" tIns="177051" rIns="177051" bIns="177051" anchor="t" anchorCtr="0">
              <a:noAutofit/>
            </a:bodyPr>
            <a:lstStyle/>
            <a:p>
              <a:pPr defTabSz="914377">
                <a:lnSpc>
                  <a:spcPct val="94000"/>
                </a:lnSpc>
                <a:buClr>
                  <a:srgbClr val="000000"/>
                </a:buClr>
                <a:buSzPts val="1400"/>
              </a:pPr>
              <a:r>
                <a:rPr lang="en-US" sz="2000" kern="0" dirty="0">
                  <a:solidFill>
                    <a:srgbClr val="000000"/>
                  </a:solidFill>
                  <a:ea typeface="Arial"/>
                  <a:cs typeface="Arial"/>
                  <a:sym typeface="Arial"/>
                </a:rPr>
                <a:t>Developing metrics and processes towards the implementation of a certification methodology.</a:t>
              </a:r>
              <a:endParaRPr sz="2000" kern="0" dirty="0">
                <a:solidFill>
                  <a:srgbClr val="000000"/>
                </a:solidFill>
                <a:ea typeface="Arial"/>
                <a:cs typeface="Arial"/>
                <a:sym typeface="Arial"/>
              </a:endParaRPr>
            </a:p>
            <a:p>
              <a:pPr marL="279393" indent="-279393" defTabSz="914377">
                <a:lnSpc>
                  <a:spcPct val="94000"/>
                </a:lnSpc>
                <a:spcBef>
                  <a:spcPts val="200"/>
                </a:spcBef>
                <a:buClr>
                  <a:srgbClr val="0AB1EC"/>
                </a:buClr>
                <a:buSzPts val="600"/>
                <a:buFont typeface="Arial"/>
                <a:buChar char="•"/>
              </a:pPr>
              <a:r>
                <a:rPr lang="en-US" sz="2000" b="1" kern="0" dirty="0">
                  <a:solidFill>
                    <a:srgbClr val="0AB1EC"/>
                  </a:solidFill>
                  <a:ea typeface="Arial"/>
                  <a:cs typeface="Arial"/>
                  <a:sym typeface="Arial"/>
                </a:rPr>
                <a:t>Transparency</a:t>
              </a:r>
              <a:endParaRPr sz="2000" kern="0" dirty="0">
                <a:solidFill>
                  <a:srgbClr val="0AB1EC"/>
                </a:solidFill>
                <a:ea typeface="Arial"/>
                <a:cs typeface="Arial"/>
                <a:sym typeface="Arial"/>
              </a:endParaRPr>
            </a:p>
            <a:p>
              <a:pPr marL="279393" indent="-279393" defTabSz="914377">
                <a:lnSpc>
                  <a:spcPct val="94000"/>
                </a:lnSpc>
                <a:spcBef>
                  <a:spcPts val="200"/>
                </a:spcBef>
                <a:buClr>
                  <a:srgbClr val="0AB1EC"/>
                </a:buClr>
                <a:buSzPts val="600"/>
                <a:buFont typeface="Arial"/>
                <a:buChar char="•"/>
              </a:pPr>
              <a:r>
                <a:rPr lang="en-US" sz="2000" b="1" kern="0" dirty="0">
                  <a:solidFill>
                    <a:srgbClr val="0AB1EC"/>
                  </a:solidFill>
                  <a:ea typeface="Arial"/>
                  <a:cs typeface="Arial"/>
                  <a:sym typeface="Arial"/>
                </a:rPr>
                <a:t>Accountability</a:t>
              </a:r>
              <a:endParaRPr sz="2000" kern="0" dirty="0">
                <a:solidFill>
                  <a:srgbClr val="0AB1EC"/>
                </a:solidFill>
                <a:ea typeface="Arial"/>
                <a:cs typeface="Arial"/>
                <a:sym typeface="Arial"/>
              </a:endParaRPr>
            </a:p>
            <a:p>
              <a:pPr marL="279393" indent="-279393" defTabSz="914377">
                <a:lnSpc>
                  <a:spcPct val="94000"/>
                </a:lnSpc>
                <a:spcBef>
                  <a:spcPts val="200"/>
                </a:spcBef>
                <a:buClr>
                  <a:srgbClr val="0AB1EC"/>
                </a:buClr>
                <a:buSzPts val="600"/>
                <a:buFont typeface="Arial"/>
                <a:buChar char="•"/>
              </a:pPr>
              <a:r>
                <a:rPr lang="en-US" sz="2000" b="1" kern="0" dirty="0">
                  <a:solidFill>
                    <a:srgbClr val="0AB1EC"/>
                  </a:solidFill>
                  <a:ea typeface="Arial"/>
                  <a:cs typeface="Arial"/>
                  <a:sym typeface="Arial"/>
                </a:rPr>
                <a:t>Algorithmic bias </a:t>
              </a:r>
              <a:endParaRPr sz="2000" kern="0" dirty="0">
                <a:solidFill>
                  <a:srgbClr val="0AB1EC"/>
                </a:solidFill>
                <a:ea typeface="Arial"/>
                <a:cs typeface="Arial"/>
                <a:sym typeface="Arial"/>
              </a:endParaRPr>
            </a:p>
            <a:p>
              <a:pPr marL="279393" indent="-279393" defTabSz="914377">
                <a:lnSpc>
                  <a:spcPct val="94000"/>
                </a:lnSpc>
                <a:spcBef>
                  <a:spcPts val="200"/>
                </a:spcBef>
                <a:buClr>
                  <a:srgbClr val="0AB1EC"/>
                </a:buClr>
                <a:buSzPts val="600"/>
                <a:buFont typeface="Arial"/>
                <a:buChar char="•"/>
              </a:pPr>
              <a:r>
                <a:rPr lang="en-US" sz="2000" b="1" kern="0" dirty="0">
                  <a:solidFill>
                    <a:srgbClr val="0AB1EC"/>
                  </a:solidFill>
                  <a:ea typeface="Arial"/>
                  <a:cs typeface="Arial"/>
                  <a:sym typeface="Arial"/>
                </a:rPr>
                <a:t>Privacy</a:t>
              </a:r>
              <a:endParaRPr sz="2000" kern="0" dirty="0">
                <a:solidFill>
                  <a:srgbClr val="0AB1EC"/>
                </a:solidFill>
                <a:ea typeface="Arial"/>
                <a:cs typeface="Arial"/>
                <a:sym typeface="Arial"/>
              </a:endParaRPr>
            </a:p>
            <a:p>
              <a:pPr marL="279393" indent="-279393" defTabSz="914377">
                <a:lnSpc>
                  <a:spcPct val="94000"/>
                </a:lnSpc>
                <a:spcBef>
                  <a:spcPts val="200"/>
                </a:spcBef>
                <a:buClr>
                  <a:srgbClr val="0AB1EC"/>
                </a:buClr>
                <a:buSzPts val="600"/>
                <a:buFont typeface="Arial"/>
                <a:buChar char="•"/>
              </a:pPr>
              <a:r>
                <a:rPr lang="en-US" sz="2000" b="1" kern="0" dirty="0">
                  <a:solidFill>
                    <a:srgbClr val="0AB1EC"/>
                  </a:solidFill>
                  <a:ea typeface="Arial"/>
                  <a:cs typeface="Arial"/>
                  <a:sym typeface="Arial"/>
                </a:rPr>
                <a:t>Enterprise Governance</a:t>
              </a:r>
              <a:endParaRPr sz="2000" kern="0" dirty="0">
                <a:solidFill>
                  <a:srgbClr val="0AB1EC"/>
                </a:solidFill>
                <a:ea typeface="Arial"/>
                <a:cs typeface="Arial"/>
                <a:sym typeface="Arial"/>
              </a:endParaRPr>
            </a:p>
            <a:p>
              <a:pPr marL="279393" indent="-241294" defTabSz="914377">
                <a:lnSpc>
                  <a:spcPct val="94000"/>
                </a:lnSpc>
                <a:spcBef>
                  <a:spcPts val="800"/>
                </a:spcBef>
                <a:buClr>
                  <a:srgbClr val="5AC7D7"/>
                </a:buClr>
                <a:buSzPts val="600"/>
              </a:pPr>
              <a:endParaRPr kern="0" dirty="0">
                <a:solidFill>
                  <a:srgbClr val="000000"/>
                </a:solidFill>
                <a:ea typeface="Arial"/>
                <a:cs typeface="Arial"/>
                <a:sym typeface="Arial"/>
              </a:endParaRPr>
            </a:p>
          </p:txBody>
        </p:sp>
        <p:sp>
          <p:nvSpPr>
            <p:cNvPr id="563" name="Google Shape;563;g21f3c49936c_0_6"/>
            <p:cNvSpPr txBox="1"/>
            <p:nvPr/>
          </p:nvSpPr>
          <p:spPr>
            <a:xfrm>
              <a:off x="5094753" y="2588852"/>
              <a:ext cx="3283918" cy="361667"/>
            </a:xfrm>
            <a:prstGeom prst="rect">
              <a:avLst/>
            </a:prstGeom>
            <a:solidFill>
              <a:schemeClr val="accent1"/>
            </a:solidFill>
            <a:ln>
              <a:noFill/>
            </a:ln>
          </p:spPr>
          <p:txBody>
            <a:bodyPr spcFirstLastPara="1" wrap="square" lIns="0" tIns="118025" rIns="885375" bIns="118025" anchor="ctr" anchorCtr="1">
              <a:noAutofit/>
            </a:bodyPr>
            <a:lstStyle/>
            <a:p>
              <a:pPr marL="177796" algn="ctr" defTabSz="914377">
                <a:buClr>
                  <a:srgbClr val="000000"/>
                </a:buClr>
                <a:buSzPts val="1300"/>
              </a:pPr>
              <a:r>
                <a:rPr lang="en-US" b="1" kern="0" dirty="0">
                  <a:solidFill>
                    <a:srgbClr val="FFFFFF"/>
                  </a:solidFill>
                  <a:ea typeface="Montserrat"/>
                  <a:cs typeface="Montserrat"/>
                  <a:sym typeface="Montserrat"/>
                </a:rPr>
                <a:t>CERTIFICATION</a:t>
              </a:r>
              <a:endParaRPr kern="0" dirty="0">
                <a:solidFill>
                  <a:srgbClr val="000000"/>
                </a:solidFill>
                <a:ea typeface="Arial"/>
                <a:cs typeface="Arial"/>
                <a:sym typeface="Arial"/>
              </a:endParaRPr>
            </a:p>
          </p:txBody>
        </p:sp>
        <p:pic>
          <p:nvPicPr>
            <p:cNvPr id="564" name="Google Shape;564;g21f3c49936c_0_6"/>
            <p:cNvPicPr preferRelativeResize="0"/>
            <p:nvPr/>
          </p:nvPicPr>
          <p:blipFill rotWithShape="1">
            <a:blip r:embed="rId5">
              <a:alphaModFix/>
            </a:blip>
            <a:srcRect/>
            <a:stretch/>
          </p:blipFill>
          <p:spPr>
            <a:xfrm>
              <a:off x="5093333" y="1333440"/>
              <a:ext cx="3086828" cy="1280269"/>
            </a:xfrm>
            <a:prstGeom prst="rect">
              <a:avLst/>
            </a:prstGeom>
            <a:noFill/>
            <a:ln>
              <a:noFill/>
            </a:ln>
          </p:spPr>
        </p:pic>
      </p:grpSp>
      <p:sp>
        <p:nvSpPr>
          <p:cNvPr id="566" name="Google Shape;566;g21f3c49936c_0_6"/>
          <p:cNvSpPr/>
          <p:nvPr/>
        </p:nvSpPr>
        <p:spPr>
          <a:xfrm>
            <a:off x="6957886" y="6187506"/>
            <a:ext cx="6546000" cy="184800"/>
          </a:xfrm>
          <a:prstGeom prst="rect">
            <a:avLst/>
          </a:prstGeom>
          <a:noFill/>
          <a:ln>
            <a:noFill/>
          </a:ln>
        </p:spPr>
        <p:txBody>
          <a:bodyPr spcFirstLastPara="1" wrap="square" lIns="44251" tIns="22125" rIns="44251" bIns="22125" anchor="t" anchorCtr="0">
            <a:noAutofit/>
          </a:bodyPr>
          <a:lstStyle/>
          <a:p>
            <a:pPr defTabSz="914377">
              <a:buClr>
                <a:srgbClr val="000000"/>
              </a:buClr>
              <a:buSzPts val="900"/>
            </a:pPr>
            <a:r>
              <a:rPr lang="en-US" sz="900" kern="0" dirty="0">
                <a:solidFill>
                  <a:srgbClr val="000000"/>
                </a:solidFill>
                <a:latin typeface="Arial"/>
                <a:ea typeface="Arial"/>
                <a:cs typeface="Arial"/>
                <a:sym typeface="Arial"/>
              </a:rPr>
              <a:t>https://standards.ieee.org/initiatives/artificial-intelligence-systems</a:t>
            </a:r>
            <a:endParaRPr sz="700" kern="0" dirty="0">
              <a:solidFill>
                <a:srgbClr val="000000"/>
              </a:solidFill>
              <a:latin typeface="Arial"/>
              <a:ea typeface="Arial"/>
              <a:cs typeface="Arial"/>
              <a:sym typeface="Arial"/>
            </a:endParaRPr>
          </a:p>
        </p:txBody>
      </p:sp>
      <p:sp>
        <p:nvSpPr>
          <p:cNvPr id="567" name="Google Shape;567;g21f3c49936c_0_6"/>
          <p:cNvSpPr/>
          <p:nvPr/>
        </p:nvSpPr>
        <p:spPr>
          <a:xfrm>
            <a:off x="8378851" y="2581961"/>
            <a:ext cx="3059834" cy="2075100"/>
          </a:xfrm>
          <a:prstGeom prst="rect">
            <a:avLst/>
          </a:prstGeom>
          <a:noFill/>
          <a:ln>
            <a:noFill/>
          </a:ln>
        </p:spPr>
        <p:txBody>
          <a:bodyPr spcFirstLastPara="1" wrap="square" lIns="177051" tIns="177051" rIns="177051" bIns="177051" anchor="t" anchorCtr="0">
            <a:noAutofit/>
          </a:bodyPr>
          <a:lstStyle/>
          <a:p>
            <a:pPr defTabSz="914377">
              <a:lnSpc>
                <a:spcPct val="94000"/>
              </a:lnSpc>
              <a:buClr>
                <a:srgbClr val="000000"/>
              </a:buClr>
              <a:buSzPts val="1400"/>
            </a:pPr>
            <a:r>
              <a:rPr lang="en-US" sz="2000" kern="0" dirty="0">
                <a:solidFill>
                  <a:srgbClr val="000000"/>
                </a:solidFill>
                <a:ea typeface="Arial"/>
                <a:cs typeface="Arial"/>
                <a:sym typeface="Arial"/>
              </a:rPr>
              <a:t>Through AIE+ framework and partner ecosystem offering tools and training/education globally to support AI and AIE system literacy</a:t>
            </a:r>
            <a:endParaRPr sz="2000" kern="0" dirty="0">
              <a:solidFill>
                <a:srgbClr val="000000"/>
              </a:solidFill>
              <a:ea typeface="Arial"/>
              <a:cs typeface="Arial"/>
              <a:sym typeface="Arial"/>
            </a:endParaRPr>
          </a:p>
          <a:p>
            <a:pPr marL="279393" indent="-279393" defTabSz="914377">
              <a:lnSpc>
                <a:spcPct val="75000"/>
              </a:lnSpc>
              <a:spcBef>
                <a:spcPts val="800"/>
              </a:spcBef>
              <a:buClr>
                <a:srgbClr val="0AB1EC"/>
              </a:buClr>
              <a:buSzPts val="600"/>
              <a:buFont typeface="Arial"/>
              <a:buChar char="•"/>
            </a:pPr>
            <a:r>
              <a:rPr lang="en-US" sz="2000" b="1" kern="0" dirty="0">
                <a:solidFill>
                  <a:srgbClr val="0AB1EC"/>
                </a:solidFill>
                <a:ea typeface="Arial"/>
                <a:cs typeface="Arial"/>
                <a:sym typeface="Arial"/>
              </a:rPr>
              <a:t>Business</a:t>
            </a:r>
            <a:endParaRPr sz="2000" kern="0" dirty="0">
              <a:solidFill>
                <a:srgbClr val="0AB1EC"/>
              </a:solidFill>
              <a:ea typeface="Arial"/>
              <a:cs typeface="Arial"/>
              <a:sym typeface="Arial"/>
            </a:endParaRPr>
          </a:p>
          <a:p>
            <a:pPr marL="279393" indent="-279393" defTabSz="914377">
              <a:lnSpc>
                <a:spcPct val="75000"/>
              </a:lnSpc>
              <a:spcBef>
                <a:spcPts val="800"/>
              </a:spcBef>
              <a:buClr>
                <a:srgbClr val="0AB1EC"/>
              </a:buClr>
              <a:buSzPts val="600"/>
              <a:buFont typeface="Arial"/>
              <a:buChar char="•"/>
            </a:pPr>
            <a:r>
              <a:rPr lang="en-US" sz="2000" b="1" kern="0" dirty="0">
                <a:solidFill>
                  <a:srgbClr val="0AB1EC"/>
                </a:solidFill>
                <a:ea typeface="Arial"/>
                <a:cs typeface="Arial"/>
                <a:sym typeface="Arial"/>
              </a:rPr>
              <a:t>Municipalities/Cities</a:t>
            </a:r>
            <a:endParaRPr sz="2000" kern="0" dirty="0">
              <a:solidFill>
                <a:srgbClr val="0AB1EC"/>
              </a:solidFill>
              <a:ea typeface="Arial"/>
              <a:cs typeface="Arial"/>
              <a:sym typeface="Arial"/>
            </a:endParaRPr>
          </a:p>
          <a:p>
            <a:pPr marL="279393" indent="-279393" defTabSz="914377">
              <a:lnSpc>
                <a:spcPct val="75000"/>
              </a:lnSpc>
              <a:spcBef>
                <a:spcPts val="800"/>
              </a:spcBef>
              <a:buClr>
                <a:srgbClr val="0AB1EC"/>
              </a:buClr>
              <a:buSzPts val="600"/>
              <a:buFont typeface="Arial"/>
              <a:buChar char="•"/>
            </a:pPr>
            <a:r>
              <a:rPr lang="en-US" sz="2000" b="1" kern="0" dirty="0">
                <a:solidFill>
                  <a:srgbClr val="0AB1EC"/>
                </a:solidFill>
                <a:ea typeface="Arial"/>
                <a:cs typeface="Arial"/>
                <a:sym typeface="Arial"/>
              </a:rPr>
              <a:t>Public Sector/ Governments</a:t>
            </a:r>
            <a:endParaRPr sz="2000" kern="0" dirty="0">
              <a:solidFill>
                <a:srgbClr val="0AB1EC"/>
              </a:solidFill>
              <a:ea typeface="Arial"/>
              <a:cs typeface="Arial"/>
              <a:sym typeface="Arial"/>
            </a:endParaRPr>
          </a:p>
          <a:p>
            <a:pPr defTabSz="914377">
              <a:lnSpc>
                <a:spcPct val="75000"/>
              </a:lnSpc>
              <a:spcBef>
                <a:spcPts val="800"/>
              </a:spcBef>
              <a:buClr>
                <a:srgbClr val="000000"/>
              </a:buClr>
              <a:buSzPts val="1700"/>
            </a:pPr>
            <a:endParaRPr kern="0" dirty="0">
              <a:solidFill>
                <a:srgbClr val="000000"/>
              </a:solidFill>
              <a:ea typeface="Arial"/>
              <a:cs typeface="Arial"/>
              <a:sym typeface="Arial"/>
            </a:endParaRPr>
          </a:p>
        </p:txBody>
      </p:sp>
      <p:sp>
        <p:nvSpPr>
          <p:cNvPr id="568" name="Google Shape;568;g21f3c49936c_0_6"/>
          <p:cNvSpPr txBox="1"/>
          <p:nvPr/>
        </p:nvSpPr>
        <p:spPr>
          <a:xfrm>
            <a:off x="8487807" y="2423564"/>
            <a:ext cx="2551176" cy="338328"/>
          </a:xfrm>
          <a:prstGeom prst="rect">
            <a:avLst/>
          </a:prstGeom>
          <a:solidFill>
            <a:schemeClr val="accent1"/>
          </a:solidFill>
          <a:ln>
            <a:noFill/>
          </a:ln>
        </p:spPr>
        <p:txBody>
          <a:bodyPr spcFirstLastPara="1" wrap="square" lIns="0" tIns="118025" rIns="885375" bIns="118025" anchor="ctr" anchorCtr="1">
            <a:noAutofit/>
          </a:bodyPr>
          <a:lstStyle/>
          <a:p>
            <a:pPr marL="533387" algn="ctr" defTabSz="914377">
              <a:buClr>
                <a:srgbClr val="000000"/>
              </a:buClr>
              <a:buSzPts val="1400"/>
            </a:pPr>
            <a:r>
              <a:rPr lang="en-US" sz="1400" b="1" kern="0" dirty="0">
                <a:solidFill>
                  <a:srgbClr val="FFFFFF"/>
                </a:solidFill>
                <a:latin typeface="Montserrat"/>
                <a:ea typeface="Montserrat"/>
                <a:cs typeface="Montserrat"/>
                <a:sym typeface="Montserrat"/>
              </a:rPr>
              <a:t>LITERACY</a:t>
            </a:r>
            <a:endParaRPr sz="1400" kern="0" dirty="0">
              <a:solidFill>
                <a:srgbClr val="000000"/>
              </a:solidFill>
              <a:latin typeface="Arial"/>
              <a:ea typeface="Arial"/>
              <a:cs typeface="Arial"/>
              <a:sym typeface="Arial"/>
            </a:endParaRPr>
          </a:p>
        </p:txBody>
      </p:sp>
      <p:pic>
        <p:nvPicPr>
          <p:cNvPr id="569" name="Google Shape;569;g21f3c49936c_0_6" descr="Books on shelf with solid fill"/>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8733946" y="750558"/>
            <a:ext cx="1742095" cy="1742095"/>
          </a:xfrm>
          <a:prstGeom prst="rect">
            <a:avLst/>
          </a:prstGeom>
          <a:noFill/>
          <a:ln>
            <a:noFill/>
          </a:ln>
        </p:spPr>
      </p:pic>
      <p:sp>
        <p:nvSpPr>
          <p:cNvPr id="3" name="Title 2">
            <a:extLst>
              <a:ext uri="{FF2B5EF4-FFF2-40B4-BE49-F238E27FC236}">
                <a16:creationId xmlns:a16="http://schemas.microsoft.com/office/drawing/2014/main" id="{320E3332-9EB1-8756-F1F0-62207A4EC414}"/>
              </a:ext>
            </a:extLst>
          </p:cNvPr>
          <p:cNvSpPr>
            <a:spLocks noGrp="1"/>
          </p:cNvSpPr>
          <p:nvPr>
            <p:ph type="title"/>
          </p:nvPr>
        </p:nvSpPr>
        <p:spPr>
          <a:xfrm>
            <a:off x="321001" y="670494"/>
            <a:ext cx="10515600" cy="553336"/>
          </a:xfrm>
        </p:spPr>
        <p:txBody>
          <a:bodyPr/>
          <a:lstStyle/>
          <a:p>
            <a:r>
              <a:rPr lang="en-US" dirty="0"/>
              <a:t>IEEE’s Path: Make the Implicit Explicit &amp; Verifiable for the Entire AI Ecosystem </a:t>
            </a:r>
            <a:br>
              <a:rPr lang="en-US" dirty="0"/>
            </a:br>
            <a:endParaRPr lang="en-US" dirty="0"/>
          </a:p>
        </p:txBody>
      </p:sp>
      <p:sp>
        <p:nvSpPr>
          <p:cNvPr id="6" name="Slide Number Placeholder 5">
            <a:extLst>
              <a:ext uri="{FF2B5EF4-FFF2-40B4-BE49-F238E27FC236}">
                <a16:creationId xmlns:a16="http://schemas.microsoft.com/office/drawing/2014/main" id="{000315F2-56F0-FD66-8000-B5B8E3BA20EE}"/>
              </a:ext>
            </a:extLst>
          </p:cNvPr>
          <p:cNvSpPr>
            <a:spLocks noGrp="1"/>
          </p:cNvSpPr>
          <p:nvPr>
            <p:ph type="sldNum" sz="quarter" idx="14"/>
          </p:nvPr>
        </p:nvSpPr>
        <p:spPr/>
        <p:txBody>
          <a:bodyPr/>
          <a:lstStyle/>
          <a:p>
            <a:pPr defTabSz="1219140">
              <a:defRPr/>
            </a:pPr>
            <a:fld id="{3DD97BEB-BAEF-0344-9D5C-EC73E478698A}" type="slidenum">
              <a:rPr lang="en-US" smtClean="0">
                <a:solidFill>
                  <a:srgbClr val="0066A1"/>
                </a:solidFill>
                <a:cs typeface="Arial"/>
                <a:sym typeface="Arial"/>
              </a:rPr>
              <a:pPr defTabSz="1219140">
                <a:defRPr/>
              </a:pPr>
              <a:t>17</a:t>
            </a:fld>
            <a:endParaRPr lang="en-US">
              <a:solidFill>
                <a:srgbClr val="0066A1"/>
              </a:solidFil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14" name="Title 13">
            <a:extLst>
              <a:ext uri="{FF2B5EF4-FFF2-40B4-BE49-F238E27FC236}">
                <a16:creationId xmlns:a16="http://schemas.microsoft.com/office/drawing/2014/main" id="{317E93F0-91F4-83D1-D9A7-2A3A687D1CEE}"/>
              </a:ext>
            </a:extLst>
          </p:cNvPr>
          <p:cNvSpPr>
            <a:spLocks noGrp="1"/>
          </p:cNvSpPr>
          <p:nvPr>
            <p:ph type="title"/>
          </p:nvPr>
        </p:nvSpPr>
        <p:spPr/>
        <p:txBody>
          <a:bodyPr/>
          <a:lstStyle/>
          <a:p>
            <a:r>
              <a:rPr lang="en-US" dirty="0"/>
              <a:t>Participate in the Future of Technology </a:t>
            </a:r>
          </a:p>
        </p:txBody>
      </p:sp>
      <p:sp>
        <p:nvSpPr>
          <p:cNvPr id="17" name="Text Placeholder 16">
            <a:extLst>
              <a:ext uri="{FF2B5EF4-FFF2-40B4-BE49-F238E27FC236}">
                <a16:creationId xmlns:a16="http://schemas.microsoft.com/office/drawing/2014/main" id="{B28DD1C2-CF2E-0737-66E1-DF99B67BBDC8}"/>
              </a:ext>
            </a:extLst>
          </p:cNvPr>
          <p:cNvSpPr>
            <a:spLocks noGrp="1"/>
          </p:cNvSpPr>
          <p:nvPr>
            <p:ph type="body" sz="quarter" idx="13"/>
          </p:nvPr>
        </p:nvSpPr>
        <p:spPr>
          <a:xfrm>
            <a:off x="294460" y="1683079"/>
            <a:ext cx="6235424" cy="3943351"/>
          </a:xfrm>
        </p:spPr>
        <p:txBody>
          <a:bodyPr/>
          <a:lstStyle/>
          <a:p>
            <a:r>
              <a:rPr lang="en-US" dirty="0"/>
              <a:t>IEEE Future Directions fosters IEEE’s efforts to create new and emerging technology initiatives</a:t>
            </a:r>
          </a:p>
          <a:p>
            <a:r>
              <a:rPr lang="en-US" dirty="0"/>
              <a:t>Technical Communities </a:t>
            </a:r>
            <a:br>
              <a:rPr lang="en-US" dirty="0"/>
            </a:br>
            <a:r>
              <a:rPr lang="en-US" dirty="0"/>
              <a:t>are focused on technology challenges or cutting-edge subject areas with direct impacts on industry</a:t>
            </a:r>
          </a:p>
          <a:p>
            <a:endParaRPr lang="en-US" dirty="0"/>
          </a:p>
        </p:txBody>
      </p:sp>
      <p:sp>
        <p:nvSpPr>
          <p:cNvPr id="18" name="Text Placeholder 17">
            <a:extLst>
              <a:ext uri="{FF2B5EF4-FFF2-40B4-BE49-F238E27FC236}">
                <a16:creationId xmlns:a16="http://schemas.microsoft.com/office/drawing/2014/main" id="{245B6684-FC07-9EBD-9637-D976725A51A8}"/>
              </a:ext>
            </a:extLst>
          </p:cNvPr>
          <p:cNvSpPr>
            <a:spLocks noGrp="1"/>
          </p:cNvSpPr>
          <p:nvPr>
            <p:ph type="body" sz="quarter" idx="15"/>
          </p:nvPr>
        </p:nvSpPr>
        <p:spPr/>
        <p:txBody>
          <a:bodyPr/>
          <a:lstStyle/>
          <a:p>
            <a:r>
              <a:rPr lang="en-US" sz="2800" dirty="0"/>
              <a:t>Discover technical community that best match your ​interest​s​</a:t>
            </a:r>
          </a:p>
        </p:txBody>
      </p:sp>
      <p:sp>
        <p:nvSpPr>
          <p:cNvPr id="2" name="Slide Number Placeholder 3">
            <a:extLst>
              <a:ext uri="{FF2B5EF4-FFF2-40B4-BE49-F238E27FC236}">
                <a16:creationId xmlns:a16="http://schemas.microsoft.com/office/drawing/2014/main" id="{E4B32723-B6E4-4529-8E6A-0A37BCF6036E}"/>
              </a:ext>
            </a:extLst>
          </p:cNvPr>
          <p:cNvSpPr txBox="1">
            <a:spLocks/>
          </p:cNvSpPr>
          <p:nvPr/>
        </p:nvSpPr>
        <p:spPr>
          <a:xfrm>
            <a:off x="291125" y="6038803"/>
            <a:ext cx="648879" cy="365125"/>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defTabSz="1219170">
              <a:buClrTx/>
              <a:buFontTx/>
              <a:buNone/>
              <a:defRPr/>
            </a:pPr>
            <a:fld id="{3DD97BEB-BAEF-0344-9D5C-EC73E478698A}" type="slidenum">
              <a:rPr lang="en-US" sz="1200" kern="1200" smtClean="0">
                <a:solidFill>
                  <a:srgbClr val="0066A1"/>
                </a:solidFill>
                <a:latin typeface="Calibri" panose="020F0502020204030204"/>
                <a:ea typeface="+mn-ea"/>
              </a:rPr>
              <a:pPr defTabSz="1219170">
                <a:buClrTx/>
                <a:buFontTx/>
                <a:buNone/>
                <a:defRPr/>
              </a:pPr>
              <a:t>18</a:t>
            </a:fld>
            <a:endParaRPr lang="en-US" sz="1200" kern="1200">
              <a:solidFill>
                <a:srgbClr val="0066A1"/>
              </a:solidFill>
              <a:latin typeface="Calibri" panose="020F0502020204030204"/>
              <a:ea typeface="+mn-ea"/>
            </a:endParaRPr>
          </a:p>
        </p:txBody>
      </p:sp>
      <p:pic>
        <p:nvPicPr>
          <p:cNvPr id="3" name="Picture 2" descr="A picture containing logo&#10;&#10;Description automatically generated">
            <a:extLst>
              <a:ext uri="{FF2B5EF4-FFF2-40B4-BE49-F238E27FC236}">
                <a16:creationId xmlns:a16="http://schemas.microsoft.com/office/drawing/2014/main" id="{3BE53E3C-69AA-36B2-6006-08D7B6F2739E}"/>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2831442" y="4008504"/>
            <a:ext cx="1371948" cy="914400"/>
          </a:xfrm>
          <a:prstGeom prst="rect">
            <a:avLst/>
          </a:prstGeom>
        </p:spPr>
      </p:pic>
      <p:pic>
        <p:nvPicPr>
          <p:cNvPr id="4" name="Picture 3">
            <a:extLst>
              <a:ext uri="{FF2B5EF4-FFF2-40B4-BE49-F238E27FC236}">
                <a16:creationId xmlns:a16="http://schemas.microsoft.com/office/drawing/2014/main" id="{8BCD03C8-4EB3-A72B-09A3-FE475CC1FF18}"/>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6443403" y="5092700"/>
            <a:ext cx="1433139" cy="914400"/>
          </a:xfrm>
          <a:prstGeom prst="rect">
            <a:avLst/>
          </a:prstGeom>
        </p:spPr>
      </p:pic>
      <p:pic>
        <p:nvPicPr>
          <p:cNvPr id="5" name="Picture 4">
            <a:extLst>
              <a:ext uri="{FF2B5EF4-FFF2-40B4-BE49-F238E27FC236}">
                <a16:creationId xmlns:a16="http://schemas.microsoft.com/office/drawing/2014/main" id="{225B37D4-0920-0FF9-32DE-418061ABDCA6}"/>
              </a:ext>
            </a:extLst>
          </p:cNvPr>
          <p:cNvPicPr>
            <a:picLocks noChangeAspect="1"/>
          </p:cNvPicPr>
          <p:nvPr/>
        </p:nvPicPr>
        <p:blipFill>
          <a:blip r:embed="rId5" cstate="hqprint">
            <a:extLst>
              <a:ext uri="{28A0092B-C50C-407E-A947-70E740481C1C}">
                <a14:useLocalDpi xmlns:a14="http://schemas.microsoft.com/office/drawing/2010/main"/>
              </a:ext>
            </a:extLst>
          </a:blip>
          <a:srcRect/>
          <a:stretch/>
        </p:blipFill>
        <p:spPr>
          <a:xfrm>
            <a:off x="247326" y="5078484"/>
            <a:ext cx="2613242" cy="914400"/>
          </a:xfrm>
          <a:prstGeom prst="rect">
            <a:avLst/>
          </a:prstGeom>
        </p:spPr>
      </p:pic>
      <p:pic>
        <p:nvPicPr>
          <p:cNvPr id="6" name="Picture 5" descr="A picture containing text, bottle, sign&#10;&#10;Description automatically generated">
            <a:extLst>
              <a:ext uri="{FF2B5EF4-FFF2-40B4-BE49-F238E27FC236}">
                <a16:creationId xmlns:a16="http://schemas.microsoft.com/office/drawing/2014/main" id="{FC510DC9-D020-0443-0AB7-2821F35AB52F}"/>
              </a:ext>
            </a:extLst>
          </p:cNvPr>
          <p:cNvPicPr>
            <a:picLocks noChangeAspect="1"/>
          </p:cNvPicPr>
          <p:nvPr/>
        </p:nvPicPr>
        <p:blipFill>
          <a:blip r:embed="rId6"/>
          <a:stretch>
            <a:fillRect/>
          </a:stretch>
        </p:blipFill>
        <p:spPr>
          <a:xfrm>
            <a:off x="4775881" y="3920555"/>
            <a:ext cx="2640238" cy="914400"/>
          </a:xfrm>
          <a:prstGeom prst="rect">
            <a:avLst/>
          </a:prstGeom>
        </p:spPr>
      </p:pic>
      <p:pic>
        <p:nvPicPr>
          <p:cNvPr id="7" name="Picture 6" descr="A logo with a circle and a blue and green circle&#10;&#10;Description automatically generated">
            <a:extLst>
              <a:ext uri="{FF2B5EF4-FFF2-40B4-BE49-F238E27FC236}">
                <a16:creationId xmlns:a16="http://schemas.microsoft.com/office/drawing/2014/main" id="{40D21963-D335-078F-E9FA-CD2037C98406}"/>
              </a:ext>
            </a:extLst>
          </p:cNvPr>
          <p:cNvPicPr>
            <a:picLocks noChangeAspect="1"/>
          </p:cNvPicPr>
          <p:nvPr/>
        </p:nvPicPr>
        <p:blipFill>
          <a:blip r:embed="rId7"/>
          <a:stretch>
            <a:fillRect/>
          </a:stretch>
        </p:blipFill>
        <p:spPr>
          <a:xfrm>
            <a:off x="10039062" y="4854577"/>
            <a:ext cx="1523999" cy="914400"/>
          </a:xfrm>
          <a:prstGeom prst="rect">
            <a:avLst/>
          </a:prstGeom>
        </p:spPr>
      </p:pic>
      <p:pic>
        <p:nvPicPr>
          <p:cNvPr id="8" name="Picture 7" descr="A close-up of a logo&#10;&#10;Description automatically generated">
            <a:extLst>
              <a:ext uri="{FF2B5EF4-FFF2-40B4-BE49-F238E27FC236}">
                <a16:creationId xmlns:a16="http://schemas.microsoft.com/office/drawing/2014/main" id="{B631221C-9AC2-216D-D790-5F64D0BD06B0}"/>
              </a:ext>
            </a:extLst>
          </p:cNvPr>
          <p:cNvPicPr>
            <a:picLocks noChangeAspect="1"/>
          </p:cNvPicPr>
          <p:nvPr/>
        </p:nvPicPr>
        <p:blipFill>
          <a:blip r:embed="rId8"/>
          <a:stretch>
            <a:fillRect/>
          </a:stretch>
        </p:blipFill>
        <p:spPr>
          <a:xfrm>
            <a:off x="351881" y="4072554"/>
            <a:ext cx="1714499" cy="914400"/>
          </a:xfrm>
          <a:prstGeom prst="rect">
            <a:avLst/>
          </a:prstGeom>
        </p:spPr>
      </p:pic>
      <p:pic>
        <p:nvPicPr>
          <p:cNvPr id="9" name="Picture 8">
            <a:extLst>
              <a:ext uri="{FF2B5EF4-FFF2-40B4-BE49-F238E27FC236}">
                <a16:creationId xmlns:a16="http://schemas.microsoft.com/office/drawing/2014/main" id="{8209833E-D07F-172B-C253-D0848B662203}"/>
              </a:ext>
            </a:extLst>
          </p:cNvPr>
          <p:cNvPicPr>
            <a:picLocks noChangeAspect="1"/>
          </p:cNvPicPr>
          <p:nvPr/>
        </p:nvPicPr>
        <p:blipFill>
          <a:blip r:embed="rId9"/>
          <a:stretch>
            <a:fillRect/>
          </a:stretch>
        </p:blipFill>
        <p:spPr>
          <a:xfrm>
            <a:off x="9217209" y="3739269"/>
            <a:ext cx="2857500" cy="914400"/>
          </a:xfrm>
          <a:prstGeom prst="rect">
            <a:avLst/>
          </a:prstGeom>
        </p:spPr>
      </p:pic>
      <p:pic>
        <p:nvPicPr>
          <p:cNvPr id="10" name="Picture 9" descr="A logo with text on it&#10;&#10;Description automatically generated">
            <a:extLst>
              <a:ext uri="{FF2B5EF4-FFF2-40B4-BE49-F238E27FC236}">
                <a16:creationId xmlns:a16="http://schemas.microsoft.com/office/drawing/2014/main" id="{B8EA126D-A2F3-1B29-43AF-B8D7C55F72BC}"/>
              </a:ext>
            </a:extLst>
          </p:cNvPr>
          <p:cNvPicPr>
            <a:picLocks noChangeAspect="1"/>
          </p:cNvPicPr>
          <p:nvPr/>
        </p:nvPicPr>
        <p:blipFill>
          <a:blip r:embed="rId10"/>
          <a:stretch>
            <a:fillRect/>
          </a:stretch>
        </p:blipFill>
        <p:spPr>
          <a:xfrm>
            <a:off x="3568986" y="4995021"/>
            <a:ext cx="2285995" cy="914400"/>
          </a:xfrm>
          <a:prstGeom prst="rect">
            <a:avLst/>
          </a:prstGeom>
        </p:spPr>
      </p:pic>
      <p:pic>
        <p:nvPicPr>
          <p:cNvPr id="11" name="Picture 10">
            <a:extLst>
              <a:ext uri="{FF2B5EF4-FFF2-40B4-BE49-F238E27FC236}">
                <a16:creationId xmlns:a16="http://schemas.microsoft.com/office/drawing/2014/main" id="{4D84A2B7-E19B-6A21-8F78-96353F367D86}"/>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204786" y="3384081"/>
            <a:ext cx="1778450" cy="1777999"/>
          </a:xfrm>
          <a:prstGeom prst="rect">
            <a:avLst/>
          </a:prstGeom>
        </p:spPr>
      </p:pic>
      <p:sp>
        <p:nvSpPr>
          <p:cNvPr id="12" name="Slide Number Placeholder 3">
            <a:extLst>
              <a:ext uri="{FF2B5EF4-FFF2-40B4-BE49-F238E27FC236}">
                <a16:creationId xmlns:a16="http://schemas.microsoft.com/office/drawing/2014/main" id="{171728DA-6DD3-3BCB-F4AA-9E4C3EBD5101}"/>
              </a:ext>
            </a:extLst>
          </p:cNvPr>
          <p:cNvSpPr txBox="1">
            <a:spLocks/>
          </p:cNvSpPr>
          <p:nvPr/>
        </p:nvSpPr>
        <p:spPr>
          <a:xfrm>
            <a:off x="717965" y="5981538"/>
            <a:ext cx="6235424" cy="350273"/>
          </a:xfrm>
          <a:prstGeom prst="rect">
            <a:avLst/>
          </a:prstGeom>
        </p:spPr>
        <p:txBody>
          <a:bodyPr vert="horz" lIns="121920" tIns="60960" rIns="121920" bIns="60960" rtlCol="0" anchor="ctr"/>
          <a:lstStyle>
            <a:defPPr>
              <a:defRPr lang="en-US"/>
            </a:defPPr>
            <a:lvl1pPr marL="0" algn="l" defTabSz="914400" rtl="0" eaLnBrk="1" latinLnBrk="0" hangingPunct="1">
              <a:defRPr sz="900" kern="1200">
                <a:solidFill>
                  <a:srgbClr val="0066A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215">
              <a:defRPr/>
            </a:pPr>
            <a:r>
              <a:rPr lang="en-US" sz="2200" b="1" dirty="0">
                <a:sym typeface="Arial"/>
                <a:hlinkClick r:id="rId12"/>
              </a:rPr>
              <a:t>Learn more: ieee.org/</a:t>
            </a:r>
            <a:r>
              <a:rPr lang="en-US" sz="2200" b="1" dirty="0" err="1">
                <a:sym typeface="Arial"/>
                <a:hlinkClick r:id="rId12"/>
              </a:rPr>
              <a:t>futuredirections</a:t>
            </a:r>
            <a:endParaRPr lang="en-US" sz="2200" b="1" dirty="0">
              <a:sym typeface="Arial"/>
            </a:endParaRPr>
          </a:p>
        </p:txBody>
      </p:sp>
      <p:pic>
        <p:nvPicPr>
          <p:cNvPr id="13" name="Picture 12" descr="A logo with a green and blue arrow&#10;&#10;Description automatically generated">
            <a:extLst>
              <a:ext uri="{FF2B5EF4-FFF2-40B4-BE49-F238E27FC236}">
                <a16:creationId xmlns:a16="http://schemas.microsoft.com/office/drawing/2014/main" id="{DBE62DDD-CEFE-2AF1-A31E-E293FF6E3BAF}"/>
              </a:ext>
            </a:extLst>
          </p:cNvPr>
          <p:cNvPicPr>
            <a:picLocks noChangeAspect="1"/>
          </p:cNvPicPr>
          <p:nvPr/>
        </p:nvPicPr>
        <p:blipFill>
          <a:blip r:embed="rId13"/>
          <a:stretch>
            <a:fillRect/>
          </a:stretch>
        </p:blipFill>
        <p:spPr>
          <a:xfrm>
            <a:off x="7597468" y="1414310"/>
            <a:ext cx="2857500" cy="2000248"/>
          </a:xfrm>
          <a:prstGeom prst="rect">
            <a:avLst/>
          </a:prstGeom>
        </p:spPr>
      </p:pic>
      <p:pic>
        <p:nvPicPr>
          <p:cNvPr id="16" name="Picture 15" descr="A close-up of a logo&#10;&#10;Description automatically generated">
            <a:extLst>
              <a:ext uri="{FF2B5EF4-FFF2-40B4-BE49-F238E27FC236}">
                <a16:creationId xmlns:a16="http://schemas.microsoft.com/office/drawing/2014/main" id="{72AF3F70-BAFC-18D6-4093-143D13C0A493}"/>
              </a:ext>
            </a:extLst>
          </p:cNvPr>
          <p:cNvPicPr>
            <a:picLocks noChangeAspect="1"/>
          </p:cNvPicPr>
          <p:nvPr/>
        </p:nvPicPr>
        <p:blipFill>
          <a:blip r:embed="rId14"/>
          <a:stretch>
            <a:fillRect/>
          </a:stretch>
        </p:blipFill>
        <p:spPr>
          <a:xfrm>
            <a:off x="8327984" y="5263930"/>
            <a:ext cx="1778450" cy="86783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A1451-8641-807A-6B9F-8A1CDA670B20}"/>
              </a:ext>
            </a:extLst>
          </p:cNvPr>
          <p:cNvSpPr>
            <a:spLocks noGrp="1"/>
          </p:cNvSpPr>
          <p:nvPr>
            <p:ph type="title"/>
          </p:nvPr>
        </p:nvSpPr>
        <p:spPr>
          <a:xfrm>
            <a:off x="118130" y="609312"/>
            <a:ext cx="11544949" cy="567559"/>
          </a:xfrm>
        </p:spPr>
        <p:txBody>
          <a:bodyPr/>
          <a:lstStyle/>
          <a:p>
            <a:pPr marL="304784">
              <a:spcBef>
                <a:spcPts val="1333"/>
              </a:spcBef>
              <a:buSzPts val="2000"/>
            </a:pPr>
            <a:r>
              <a:rPr lang="en-US" dirty="0">
                <a:latin typeface="+mn-lt"/>
                <a:ea typeface="Calibri"/>
                <a:cs typeface="Calibri"/>
                <a:sym typeface="Calibri"/>
              </a:rPr>
              <a:t>IEEE Roadmaps</a:t>
            </a:r>
          </a:p>
        </p:txBody>
      </p:sp>
      <p:sp>
        <p:nvSpPr>
          <p:cNvPr id="5" name="Text Placeholder 4">
            <a:extLst>
              <a:ext uri="{FF2B5EF4-FFF2-40B4-BE49-F238E27FC236}">
                <a16:creationId xmlns:a16="http://schemas.microsoft.com/office/drawing/2014/main" id="{EF64279D-5099-8C6D-1591-1103DF55590B}"/>
              </a:ext>
            </a:extLst>
          </p:cNvPr>
          <p:cNvSpPr>
            <a:spLocks noGrp="1"/>
          </p:cNvSpPr>
          <p:nvPr>
            <p:ph type="body" sz="quarter" idx="15"/>
          </p:nvPr>
        </p:nvSpPr>
        <p:spPr>
          <a:xfrm>
            <a:off x="603038" y="1468186"/>
            <a:ext cx="6208151" cy="439736"/>
          </a:xfrm>
        </p:spPr>
        <p:txBody>
          <a:bodyPr/>
          <a:lstStyle/>
          <a:p>
            <a:r>
              <a:rPr lang="en-US" u="sng" dirty="0">
                <a:solidFill>
                  <a:schemeClr val="accent1"/>
                </a:solidFill>
                <a:ea typeface="Calibri"/>
                <a:cs typeface="Calibri"/>
                <a:sym typeface="Calibri"/>
              </a:rPr>
              <a:t>roadmaps.ieee.org</a:t>
            </a:r>
            <a:endParaRPr lang="en-US" dirty="0">
              <a:ea typeface="Calibri"/>
              <a:cs typeface="Calibri"/>
              <a:sym typeface="Calibri"/>
            </a:endParaRPr>
          </a:p>
          <a:p>
            <a:endParaRPr lang="en-US" dirty="0"/>
          </a:p>
        </p:txBody>
      </p:sp>
      <p:pic>
        <p:nvPicPr>
          <p:cNvPr id="8" name="Google Shape;191;p5" descr="A logo for a company&#10;&#10;Description automatically generated with low confidence">
            <a:hlinkClick r:id="rId3"/>
            <a:extLst>
              <a:ext uri="{FF2B5EF4-FFF2-40B4-BE49-F238E27FC236}">
                <a16:creationId xmlns:a16="http://schemas.microsoft.com/office/drawing/2014/main" id="{23C073A1-183B-CA96-5647-05C8F11DD417}"/>
              </a:ext>
            </a:extLst>
          </p:cNvPr>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8130351" y="901505"/>
            <a:ext cx="3042319" cy="1455589"/>
          </a:xfrm>
          <a:prstGeom prst="rect">
            <a:avLst/>
          </a:prstGeom>
          <a:noFill/>
          <a:ln>
            <a:noFill/>
          </a:ln>
        </p:spPr>
      </p:pic>
      <p:sp>
        <p:nvSpPr>
          <p:cNvPr id="9" name="Google Shape;196;p5">
            <a:extLst>
              <a:ext uri="{FF2B5EF4-FFF2-40B4-BE49-F238E27FC236}">
                <a16:creationId xmlns:a16="http://schemas.microsoft.com/office/drawing/2014/main" id="{E9868D0C-AA70-4B50-D92D-71C53120A476}"/>
              </a:ext>
            </a:extLst>
          </p:cNvPr>
          <p:cNvSpPr txBox="1"/>
          <p:nvPr/>
        </p:nvSpPr>
        <p:spPr>
          <a:xfrm>
            <a:off x="8329617" y="440850"/>
            <a:ext cx="2422031" cy="410379"/>
          </a:xfrm>
          <a:prstGeom prst="rect">
            <a:avLst/>
          </a:prstGeom>
          <a:noFill/>
          <a:ln w="38100" cap="flat" cmpd="sng">
            <a:solidFill>
              <a:srgbClr val="69BE28"/>
            </a:solidFill>
            <a:prstDash val="solid"/>
            <a:round/>
            <a:headEnd type="none" w="sm" len="sm"/>
            <a:tailEnd type="none" w="sm" len="sm"/>
          </a:ln>
        </p:spPr>
        <p:txBody>
          <a:bodyPr spcFirstLastPara="1" wrap="square" lIns="121900" tIns="60933" rIns="121900" bIns="60933" anchor="t" anchorCtr="0">
            <a:spAutoFit/>
          </a:bodyPr>
          <a:lstStyle/>
          <a:p>
            <a:pPr>
              <a:buSzPts val="1400"/>
            </a:pPr>
            <a:r>
              <a:rPr lang="en-US" sz="1867" dirty="0"/>
              <a:t>Published roadmaps</a:t>
            </a:r>
            <a:endParaRPr sz="1867" dirty="0"/>
          </a:p>
        </p:txBody>
      </p:sp>
      <p:pic>
        <p:nvPicPr>
          <p:cNvPr id="12" name="Google Shape;199;p5" descr="A picture containing text, font, screenshot, graphics&#10;&#10;Description automatically generated">
            <a:hlinkClick r:id="rId5"/>
            <a:extLst>
              <a:ext uri="{FF2B5EF4-FFF2-40B4-BE49-F238E27FC236}">
                <a16:creationId xmlns:a16="http://schemas.microsoft.com/office/drawing/2014/main" id="{EE81E0E5-1929-02B4-3E21-FE54D9247392}"/>
              </a:ext>
            </a:extLst>
          </p:cNvPr>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8965630" y="5184278"/>
            <a:ext cx="1371759" cy="1130913"/>
          </a:xfrm>
          <a:prstGeom prst="rect">
            <a:avLst/>
          </a:prstGeom>
          <a:noFill/>
          <a:ln>
            <a:noFill/>
          </a:ln>
        </p:spPr>
      </p:pic>
      <p:pic>
        <p:nvPicPr>
          <p:cNvPr id="13" name="Google Shape;200;p5" descr="A close-up of a computer&#10;&#10;Description automatically generated with low confidence">
            <a:hlinkClick r:id="rId7"/>
            <a:extLst>
              <a:ext uri="{FF2B5EF4-FFF2-40B4-BE49-F238E27FC236}">
                <a16:creationId xmlns:a16="http://schemas.microsoft.com/office/drawing/2014/main" id="{3B307A91-771D-CBD5-B9F6-5225CD04B9A8}"/>
              </a:ext>
            </a:extLst>
          </p:cNvPr>
          <p:cNvPicPr preferRelativeResize="0"/>
          <p:nvPr/>
        </p:nvPicPr>
        <p:blipFill rotWithShape="1">
          <a:blip r:embed="rId8">
            <a:alphaModFix/>
          </a:blip>
          <a:srcRect/>
          <a:stretch/>
        </p:blipFill>
        <p:spPr>
          <a:xfrm>
            <a:off x="8443954" y="3910229"/>
            <a:ext cx="2550200" cy="1180223"/>
          </a:xfrm>
          <a:prstGeom prst="rect">
            <a:avLst/>
          </a:prstGeom>
          <a:noFill/>
          <a:ln>
            <a:noFill/>
          </a:ln>
        </p:spPr>
      </p:pic>
      <p:sp>
        <p:nvSpPr>
          <p:cNvPr id="7" name="Google Shape;192;p5">
            <a:extLst>
              <a:ext uri="{FF2B5EF4-FFF2-40B4-BE49-F238E27FC236}">
                <a16:creationId xmlns:a16="http://schemas.microsoft.com/office/drawing/2014/main" id="{803563DC-A26B-EAE2-5386-EF685BA9BD35}"/>
              </a:ext>
            </a:extLst>
          </p:cNvPr>
          <p:cNvSpPr txBox="1">
            <a:spLocks/>
          </p:cNvSpPr>
          <p:nvPr/>
        </p:nvSpPr>
        <p:spPr>
          <a:xfrm>
            <a:off x="-119536" y="3650966"/>
            <a:ext cx="7615256" cy="1812529"/>
          </a:xfrm>
          <a:prstGeom prst="rect">
            <a:avLst/>
          </a:prstGeom>
          <a:noFill/>
          <a:ln>
            <a:noFill/>
          </a:ln>
        </p:spPr>
        <p:txBody>
          <a:bodyPr spcFirstLastPara="1" wrap="square" lIns="121900" tIns="60933" rIns="121900" bIns="60933" anchor="t" anchorCtr="0">
            <a:noAutofit/>
          </a:bodyPr>
          <a:lstStyle>
            <a:lvl1pPr marL="171450" indent="-171450" algn="l" defTabSz="685800" rtl="0" eaLnBrk="1" latinLnBrk="0" hangingPunct="1">
              <a:lnSpc>
                <a:spcPct val="90000"/>
              </a:lnSpc>
              <a:spcBef>
                <a:spcPts val="750"/>
              </a:spcBef>
              <a:buClr>
                <a:srgbClr val="0066A1"/>
              </a:buClr>
              <a:buFont typeface="LucidaGrande" charset="0"/>
              <a:buChar char="▸"/>
              <a:defRPr sz="165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rgbClr val="0066A1"/>
              </a:buClr>
              <a:buFont typeface="LucidaGrande" charset="0"/>
              <a:buChar char="-"/>
              <a:defRPr sz="135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rgbClr val="0066A1"/>
              </a:buClr>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rgbClr val="0066A1"/>
              </a:buClr>
              <a:buFont typeface="Wingdings"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rgbClr val="0066A1"/>
              </a:buClr>
              <a:buFont typeface="Courier New" charset="0"/>
              <a:buChar char="o"/>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04784" indent="0">
              <a:spcBef>
                <a:spcPts val="1333"/>
              </a:spcBef>
              <a:buSzPts val="2000"/>
              <a:buNone/>
            </a:pPr>
            <a:r>
              <a:rPr lang="en-US" sz="3200" dirty="0">
                <a:ea typeface="Calibri"/>
                <a:cs typeface="Calibri"/>
                <a:sym typeface="Calibri"/>
              </a:rPr>
              <a:t>Evaluate, recommend, implement technical IEEE Roadmaps</a:t>
            </a:r>
          </a:p>
          <a:p>
            <a:pPr marL="304784" indent="0">
              <a:spcBef>
                <a:spcPts val="1333"/>
              </a:spcBef>
              <a:buSzPts val="2000"/>
              <a:buNone/>
            </a:pPr>
            <a:r>
              <a:rPr lang="en-US" sz="3200" dirty="0"/>
              <a:t>Four published, others under construction</a:t>
            </a:r>
          </a:p>
        </p:txBody>
      </p:sp>
      <p:sp>
        <p:nvSpPr>
          <p:cNvPr id="3" name="Left Brace 2">
            <a:extLst>
              <a:ext uri="{FF2B5EF4-FFF2-40B4-BE49-F238E27FC236}">
                <a16:creationId xmlns:a16="http://schemas.microsoft.com/office/drawing/2014/main" id="{DAB69367-832D-793D-568E-A96115CFC47A}"/>
              </a:ext>
            </a:extLst>
          </p:cNvPr>
          <p:cNvSpPr/>
          <p:nvPr/>
        </p:nvSpPr>
        <p:spPr>
          <a:xfrm>
            <a:off x="7300890" y="1236016"/>
            <a:ext cx="389660" cy="4829900"/>
          </a:xfrm>
          <a:prstGeom prst="leftBrace">
            <a:avLst/>
          </a:prstGeom>
          <a:ln w="38100"/>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sz="1867">
              <a:ln>
                <a:solidFill>
                  <a:srgbClr val="00B050"/>
                </a:solidFill>
              </a:ln>
              <a:solidFill>
                <a:srgbClr val="00B050"/>
              </a:solidFill>
            </a:endParaRPr>
          </a:p>
        </p:txBody>
      </p:sp>
      <p:pic>
        <p:nvPicPr>
          <p:cNvPr id="17" name="Picture 16" descr="A logo with blue and green text&#10;&#10;Description automatically generated">
            <a:extLst>
              <a:ext uri="{FF2B5EF4-FFF2-40B4-BE49-F238E27FC236}">
                <a16:creationId xmlns:a16="http://schemas.microsoft.com/office/drawing/2014/main" id="{7BB8E434-182D-7EFD-3208-39F2765379EF}"/>
              </a:ext>
            </a:extLst>
          </p:cNvPr>
          <p:cNvPicPr>
            <a:picLocks noChangeAspect="1"/>
          </p:cNvPicPr>
          <p:nvPr/>
        </p:nvPicPr>
        <p:blipFill>
          <a:blip r:embed="rId9"/>
          <a:stretch>
            <a:fillRect/>
          </a:stretch>
        </p:blipFill>
        <p:spPr>
          <a:xfrm>
            <a:off x="856385" y="1802110"/>
            <a:ext cx="4364308" cy="1666372"/>
          </a:xfrm>
          <a:prstGeom prst="rect">
            <a:avLst/>
          </a:prstGeom>
        </p:spPr>
      </p:pic>
      <p:pic>
        <p:nvPicPr>
          <p:cNvPr id="18" name="Google Shape;148;p3">
            <a:extLst>
              <a:ext uri="{FF2B5EF4-FFF2-40B4-BE49-F238E27FC236}">
                <a16:creationId xmlns:a16="http://schemas.microsoft.com/office/drawing/2014/main" id="{698E6E20-5D7D-447E-751A-B1CA71BCA533}"/>
              </a:ext>
            </a:extLst>
          </p:cNvPr>
          <p:cNvPicPr preferRelativeResize="0"/>
          <p:nvPr/>
        </p:nvPicPr>
        <p:blipFill rotWithShape="1">
          <a:blip r:embed="rId10" cstate="print">
            <a:alphaModFix/>
            <a:extLst>
              <a:ext uri="{28A0092B-C50C-407E-A947-70E740481C1C}">
                <a14:useLocalDpi xmlns:a14="http://schemas.microsoft.com/office/drawing/2010/main"/>
              </a:ext>
            </a:extLst>
          </a:blip>
          <a:srcRect t="-1055"/>
          <a:stretch/>
        </p:blipFill>
        <p:spPr>
          <a:xfrm>
            <a:off x="7991453" y="2342432"/>
            <a:ext cx="3455203" cy="1455589"/>
          </a:xfrm>
          <a:prstGeom prst="rect">
            <a:avLst/>
          </a:prstGeom>
          <a:noFill/>
          <a:ln>
            <a:noFill/>
          </a:ln>
        </p:spPr>
      </p:pic>
      <p:sp>
        <p:nvSpPr>
          <p:cNvPr id="6" name="Slide Number Placeholder 5">
            <a:extLst>
              <a:ext uri="{FF2B5EF4-FFF2-40B4-BE49-F238E27FC236}">
                <a16:creationId xmlns:a16="http://schemas.microsoft.com/office/drawing/2014/main" id="{DF4DE550-3381-C36B-6166-68FE474BD53A}"/>
              </a:ext>
            </a:extLst>
          </p:cNvPr>
          <p:cNvSpPr>
            <a:spLocks noGrp="1"/>
          </p:cNvSpPr>
          <p:nvPr>
            <p:ph type="sldNum" sz="quarter" idx="14"/>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3DD97BEB-BAEF-0344-9D5C-EC73E478698A}" type="slidenum">
              <a:rPr kumimoji="0" lang="en-US" sz="1200" b="0" i="0" u="none" strike="noStrike" kern="1200" cap="none" spc="0" normalizeH="0" baseline="0" noProof="0" smtClean="0">
                <a:ln>
                  <a:noFill/>
                </a:ln>
                <a:solidFill>
                  <a:srgbClr val="0066A1"/>
                </a:solidFill>
                <a:effectLst/>
                <a:uLnTx/>
                <a:uFillTx/>
                <a:latin typeface="Calibri" panose="020F0502020204030204"/>
                <a:ea typeface="+mn-ea"/>
                <a:cs typeface="Arial"/>
                <a:sym typeface="Arial"/>
              </a:rPr>
              <a:pPr marL="0" marR="0" lvl="0" indent="0" algn="l" defTabSz="121917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srgbClr val="0066A1"/>
              </a:solidFill>
              <a:effectLst/>
              <a:uLnTx/>
              <a:uFillTx/>
              <a:latin typeface="Calibri" panose="020F0502020204030204"/>
              <a:ea typeface="+mn-ea"/>
              <a:cs typeface="Arial"/>
              <a:sym typeface="Arial"/>
            </a:endParaRPr>
          </a:p>
        </p:txBody>
      </p:sp>
    </p:spTree>
    <p:extLst>
      <p:ext uri="{BB962C8B-B14F-4D97-AF65-F5344CB8AC3E}">
        <p14:creationId xmlns:p14="http://schemas.microsoft.com/office/powerpoint/2010/main" val="3624520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omputer screen with many lines and lights&#10;&#10;Description automatically generated with medium confidence">
            <a:extLst>
              <a:ext uri="{FF2B5EF4-FFF2-40B4-BE49-F238E27FC236}">
                <a16:creationId xmlns:a16="http://schemas.microsoft.com/office/drawing/2014/main" id="{4C3F3DCB-6458-4DC4-209B-C34CF68B213B}"/>
              </a:ext>
            </a:extLst>
          </p:cNvPr>
          <p:cNvPicPr>
            <a:picLocks noChangeAspect="1"/>
          </p:cNvPicPr>
          <p:nvPr/>
        </p:nvPicPr>
        <p:blipFill>
          <a:blip r:embed="rId2">
            <a:alphaModFix amt="45000"/>
          </a:blip>
          <a:stretch>
            <a:fillRect/>
          </a:stretch>
        </p:blipFill>
        <p:spPr>
          <a:xfrm>
            <a:off x="-42238" y="-116958"/>
            <a:ext cx="12399925" cy="6974958"/>
          </a:xfrm>
          <a:prstGeom prst="rect">
            <a:avLst/>
          </a:prstGeom>
        </p:spPr>
      </p:pic>
      <p:sp>
        <p:nvSpPr>
          <p:cNvPr id="8" name="Slide Number Placeholder 7">
            <a:extLst>
              <a:ext uri="{FF2B5EF4-FFF2-40B4-BE49-F238E27FC236}">
                <a16:creationId xmlns:a16="http://schemas.microsoft.com/office/drawing/2014/main" id="{EF1D80D1-8A61-3072-6417-F1A59362938A}"/>
              </a:ext>
            </a:extLst>
          </p:cNvPr>
          <p:cNvSpPr>
            <a:spLocks noGrp="1"/>
          </p:cNvSpPr>
          <p:nvPr>
            <p:ph type="sldNum" sz="quarter"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3DD97BEB-BAEF-0344-9D5C-EC73E478698A}" type="slidenum">
              <a:rPr kumimoji="0" lang="en-US" sz="1200" b="0" i="0" u="none" strike="noStrike" kern="1200" cap="none" spc="0" normalizeH="0" baseline="0" noProof="0" smtClean="0">
                <a:ln>
                  <a:noFill/>
                </a:ln>
                <a:solidFill>
                  <a:srgbClr val="0066A1"/>
                </a:solidFill>
                <a:effectLst/>
                <a:uLnTx/>
                <a:uFillTx/>
                <a:latin typeface="Calibri" panose="020F0502020204030204"/>
                <a:ea typeface="+mn-ea"/>
                <a:cs typeface="Arial"/>
                <a:sym typeface="Arial"/>
              </a:rPr>
              <a:pPr marL="0" marR="0" lvl="0" indent="0" algn="l" defTabSz="121917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srgbClr val="0066A1"/>
              </a:solidFill>
              <a:effectLst/>
              <a:uLnTx/>
              <a:uFillTx/>
              <a:latin typeface="Calibri" panose="020F0502020204030204"/>
              <a:ea typeface="+mn-ea"/>
              <a:cs typeface="Arial"/>
              <a:sym typeface="Arial"/>
            </a:endParaRPr>
          </a:p>
        </p:txBody>
      </p:sp>
      <p:sp>
        <p:nvSpPr>
          <p:cNvPr id="4" name="Title 3">
            <a:extLst>
              <a:ext uri="{FF2B5EF4-FFF2-40B4-BE49-F238E27FC236}">
                <a16:creationId xmlns:a16="http://schemas.microsoft.com/office/drawing/2014/main" id="{37357AA7-416E-5323-74F7-37EC340CFB6A}"/>
              </a:ext>
            </a:extLst>
          </p:cNvPr>
          <p:cNvSpPr>
            <a:spLocks noGrp="1"/>
          </p:cNvSpPr>
          <p:nvPr>
            <p:ph type="title" idx="4294967295"/>
          </p:nvPr>
        </p:nvSpPr>
        <p:spPr>
          <a:xfrm>
            <a:off x="592282" y="222076"/>
            <a:ext cx="10515600" cy="554038"/>
          </a:xfrm>
        </p:spPr>
        <p:txBody>
          <a:bodyPr/>
          <a:lstStyle/>
          <a:p>
            <a:r>
              <a:rPr lang="en-US" dirty="0"/>
              <a:t>My Professional Background </a:t>
            </a:r>
          </a:p>
        </p:txBody>
      </p:sp>
      <p:sp>
        <p:nvSpPr>
          <p:cNvPr id="3" name="Text Placeholder 2">
            <a:extLst>
              <a:ext uri="{FF2B5EF4-FFF2-40B4-BE49-F238E27FC236}">
                <a16:creationId xmlns:a16="http://schemas.microsoft.com/office/drawing/2014/main" id="{DE84DBB3-0D17-BBE2-9D35-0A9808B8EA11}"/>
              </a:ext>
            </a:extLst>
          </p:cNvPr>
          <p:cNvSpPr txBox="1">
            <a:spLocks/>
          </p:cNvSpPr>
          <p:nvPr/>
        </p:nvSpPr>
        <p:spPr>
          <a:xfrm>
            <a:off x="592282" y="867804"/>
            <a:ext cx="11483918" cy="5768120"/>
          </a:xfrm>
          <a:prstGeom prst="rect">
            <a:avLst/>
          </a:prstGeom>
          <a:solidFill>
            <a:schemeClr val="bg1">
              <a:alpha val="67000"/>
            </a:schemeClr>
          </a:solidFill>
        </p:spPr>
        <p:txBody>
          <a:bodyPr>
            <a:noAutofit/>
          </a:bodyPr>
          <a:lstStyle>
            <a:lvl1pPr marL="228594" indent="-228594" algn="l" defTabSz="914377" rtl="0" eaLnBrk="1" latinLnBrk="0" hangingPunct="1">
              <a:lnSpc>
                <a:spcPct val="90000"/>
              </a:lnSpc>
              <a:spcBef>
                <a:spcPts val="1000"/>
              </a:spcBef>
              <a:buClr>
                <a:srgbClr val="00355C"/>
              </a:buClr>
              <a:buFont typeface="LucidaGrande" charset="0"/>
              <a:buChar char="▸"/>
              <a:defRPr sz="22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Clr>
                <a:srgbClr val="00355C"/>
              </a:buClr>
              <a:buFont typeface="LucidaGrande" charset="0"/>
              <a:buChar char="-"/>
              <a:defRPr sz="18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Clr>
                <a:srgbClr val="00355C"/>
              </a:buClr>
              <a:buFont typeface="Arial" panose="020B0604020202020204" pitchFamily="34" charset="0"/>
              <a:buChar char="•"/>
              <a:defRPr sz="18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Clr>
                <a:srgbClr val="00355C"/>
              </a:buClr>
              <a:buFont typeface="Wingdings" charset="2"/>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Clr>
                <a:srgbClr val="00355C"/>
              </a:buClr>
              <a:buFont typeface="Courier New" charset="0"/>
              <a:buChar char="o"/>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375"/>
              </a:spcBef>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sym typeface="Arial"/>
              </a:rPr>
              <a:t>Founder and president of Coughlin Associates, located in San Jose, California, and provides market and technology analysis as well as data storage, memory technology, and business consulting services</a:t>
            </a:r>
          </a:p>
          <a:p>
            <a:pPr>
              <a:lnSpc>
                <a:spcPct val="100000"/>
              </a:lnSpc>
              <a:spcBef>
                <a:spcPts val="375"/>
              </a:spcBef>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sym typeface="Arial"/>
              </a:rPr>
              <a:t>More than 40 years of experience in the data storage industry and has been a consultant for over 20 years</a:t>
            </a:r>
          </a:p>
          <a:p>
            <a:pPr>
              <a:lnSpc>
                <a:spcPct val="100000"/>
              </a:lnSpc>
              <a:spcBef>
                <a:spcPts val="375"/>
              </a:spcBef>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sym typeface="Arial"/>
              </a:rPr>
              <a:t>Granted six patents</a:t>
            </a:r>
          </a:p>
          <a:p>
            <a:pPr>
              <a:lnSpc>
                <a:spcPct val="100000"/>
              </a:lnSpc>
              <a:spcBef>
                <a:spcPts val="375"/>
              </a:spcBef>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sym typeface="Arial"/>
              </a:rPr>
              <a:t>Author of </a:t>
            </a:r>
            <a:r>
              <a:rPr kumimoji="0" lang="en-US" sz="2400" b="1" i="1" u="none" strike="noStrike" kern="1200" cap="none" spc="0" normalizeH="0" baseline="0" noProof="0" dirty="0">
                <a:ln>
                  <a:noFill/>
                </a:ln>
                <a:solidFill>
                  <a:prstClr val="black"/>
                </a:solidFill>
                <a:effectLst/>
                <a:uLnTx/>
                <a:uFillTx/>
                <a:latin typeface="Calibri" panose="020F0502020204030204"/>
                <a:ea typeface="+mn-ea"/>
                <a:cs typeface="+mn-cs"/>
                <a:sym typeface="Arial"/>
              </a:rPr>
              <a:t>Digital Storage in Consumer Electronics: The Essential Guide</a:t>
            </a: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sym typeface="Arial"/>
              </a:rPr>
              <a:t>, which is in its second edition</a:t>
            </a:r>
          </a:p>
          <a:p>
            <a:pPr>
              <a:lnSpc>
                <a:spcPct val="100000"/>
              </a:lnSpc>
              <a:spcBef>
                <a:spcPts val="375"/>
              </a:spcBef>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sym typeface="Arial"/>
              </a:rPr>
              <a:t>Regular contributor on digital storage for Forbes blog and other news outlets</a:t>
            </a:r>
          </a:p>
          <a:p>
            <a:pPr>
              <a:lnSpc>
                <a:spcPct val="100000"/>
              </a:lnSpc>
              <a:spcBef>
                <a:spcPts val="375"/>
              </a:spcBef>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sym typeface="Arial"/>
              </a:rPr>
              <a:t>IEEE Life Fellow, Past President IEEE-USA, Past Director IEEE Region 6, General Chair of the 2011 Sections Congress and Past Chair Santa Clara Valley IEEE Section</a:t>
            </a:r>
          </a:p>
          <a:p>
            <a:pPr>
              <a:lnSpc>
                <a:spcPct val="100000"/>
              </a:lnSpc>
              <a:spcBef>
                <a:spcPts val="375"/>
              </a:spcBef>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sym typeface="Arial"/>
              </a:rPr>
              <a:t>Also active with Storage Networking Industry Association and Society of Motion Picture and Television Engineers</a:t>
            </a:r>
          </a:p>
          <a:p>
            <a:pPr>
              <a:lnSpc>
                <a:spcPct val="100000"/>
              </a:lnSpc>
              <a:spcBef>
                <a:spcPts val="375"/>
              </a:spcBef>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sym typeface="Arial"/>
              </a:rPr>
              <a:t>For more information on Tom Coughlin go to </a:t>
            </a: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sym typeface="Arial"/>
                <a:hlinkClick r:id="rId3"/>
              </a:rPr>
              <a:t>www.tomcoughlin.com</a:t>
            </a:r>
            <a:endPar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sym typeface="Arial"/>
            </a:endParaRPr>
          </a:p>
        </p:txBody>
      </p:sp>
    </p:spTree>
    <p:extLst>
      <p:ext uri="{BB962C8B-B14F-4D97-AF65-F5344CB8AC3E}">
        <p14:creationId xmlns:p14="http://schemas.microsoft.com/office/powerpoint/2010/main" val="8882746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16D9C9AE-A909-A63F-AAC8-CBA80C9ED80D}"/>
              </a:ext>
            </a:extLst>
          </p:cNvPr>
          <p:cNvGrpSpPr/>
          <p:nvPr/>
        </p:nvGrpSpPr>
        <p:grpSpPr>
          <a:xfrm>
            <a:off x="1549514" y="594810"/>
            <a:ext cx="9998717" cy="5666960"/>
            <a:chOff x="1900749" y="1223273"/>
            <a:chExt cx="9155393" cy="5065851"/>
          </a:xfrm>
        </p:grpSpPr>
        <p:pic>
          <p:nvPicPr>
            <p:cNvPr id="28" name="Picture 27">
              <a:extLst>
                <a:ext uri="{FF2B5EF4-FFF2-40B4-BE49-F238E27FC236}">
                  <a16:creationId xmlns:a16="http://schemas.microsoft.com/office/drawing/2014/main" id="{E340A0AC-EC0F-B93F-6480-5812D48F266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67474" y="1223273"/>
              <a:ext cx="6332313" cy="5065851"/>
            </a:xfrm>
            <a:prstGeom prst="rect">
              <a:avLst/>
            </a:prstGeom>
          </p:spPr>
        </p:pic>
        <p:sp>
          <p:nvSpPr>
            <p:cNvPr id="29" name="TextBox 28">
              <a:extLst>
                <a:ext uri="{FF2B5EF4-FFF2-40B4-BE49-F238E27FC236}">
                  <a16:creationId xmlns:a16="http://schemas.microsoft.com/office/drawing/2014/main" id="{3862004D-73E3-88A5-F231-9DBD357370D2}"/>
                </a:ext>
              </a:extLst>
            </p:cNvPr>
            <p:cNvSpPr txBox="1"/>
            <p:nvPr/>
          </p:nvSpPr>
          <p:spPr>
            <a:xfrm>
              <a:off x="3434820" y="1852998"/>
              <a:ext cx="2380727" cy="449436"/>
            </a:xfrm>
            <a:prstGeom prst="rect">
              <a:avLst/>
            </a:prstGeom>
            <a:noFill/>
          </p:spPr>
          <p:txBody>
            <a:bodyPr wrap="square" rtlCol="0">
              <a:spAutoFit/>
            </a:bodyPr>
            <a:lstStyle/>
            <a:p>
              <a:pPr algn="r" defTabSz="1625478">
                <a:defRPr/>
              </a:pPr>
              <a:r>
                <a:rPr lang="en-US" sz="2667" b="1" dirty="0">
                  <a:solidFill>
                    <a:srgbClr val="004578"/>
                  </a:solidFill>
                  <a:latin typeface="Calibri" panose="020F0502020204030204"/>
                </a:rPr>
                <a:t>PRE-UNIVERSITY </a:t>
              </a:r>
            </a:p>
          </p:txBody>
        </p:sp>
        <p:sp>
          <p:nvSpPr>
            <p:cNvPr id="30" name="TextBox 29">
              <a:extLst>
                <a:ext uri="{FF2B5EF4-FFF2-40B4-BE49-F238E27FC236}">
                  <a16:creationId xmlns:a16="http://schemas.microsoft.com/office/drawing/2014/main" id="{4BF5334B-C783-E3AD-3921-A779814B8340}"/>
                </a:ext>
              </a:extLst>
            </p:cNvPr>
            <p:cNvSpPr txBox="1"/>
            <p:nvPr/>
          </p:nvSpPr>
          <p:spPr>
            <a:xfrm>
              <a:off x="4290805" y="5738910"/>
              <a:ext cx="3885649" cy="449436"/>
            </a:xfrm>
            <a:prstGeom prst="rect">
              <a:avLst/>
            </a:prstGeom>
            <a:noFill/>
          </p:spPr>
          <p:txBody>
            <a:bodyPr wrap="square" rtlCol="0">
              <a:spAutoFit/>
            </a:bodyPr>
            <a:lstStyle/>
            <a:p>
              <a:pPr algn="ctr" defTabSz="1625478">
                <a:defRPr/>
              </a:pPr>
              <a:r>
                <a:rPr lang="en-US" sz="2667" b="1" dirty="0">
                  <a:solidFill>
                    <a:srgbClr val="004578"/>
                  </a:solidFill>
                  <a:latin typeface="Calibri" panose="020F0502020204030204"/>
                </a:rPr>
                <a:t>YOUNG PROFESSIONALS</a:t>
              </a:r>
            </a:p>
          </p:txBody>
        </p:sp>
        <p:sp>
          <p:nvSpPr>
            <p:cNvPr id="31" name="TextBox 30">
              <a:extLst>
                <a:ext uri="{FF2B5EF4-FFF2-40B4-BE49-F238E27FC236}">
                  <a16:creationId xmlns:a16="http://schemas.microsoft.com/office/drawing/2014/main" id="{464E55C3-A469-2A10-D4EA-32F2F3119A0A}"/>
                </a:ext>
              </a:extLst>
            </p:cNvPr>
            <p:cNvSpPr txBox="1"/>
            <p:nvPr/>
          </p:nvSpPr>
          <p:spPr>
            <a:xfrm>
              <a:off x="8387922" y="3513994"/>
              <a:ext cx="2668220" cy="449436"/>
            </a:xfrm>
            <a:prstGeom prst="rect">
              <a:avLst/>
            </a:prstGeom>
            <a:noFill/>
          </p:spPr>
          <p:txBody>
            <a:bodyPr wrap="square" rtlCol="0">
              <a:spAutoFit/>
            </a:bodyPr>
            <a:lstStyle/>
            <a:p>
              <a:pPr defTabSz="1625478">
                <a:defRPr/>
              </a:pPr>
              <a:r>
                <a:rPr lang="en-US" sz="2667" b="1" dirty="0">
                  <a:solidFill>
                    <a:srgbClr val="004578"/>
                  </a:solidFill>
                  <a:latin typeface="Calibri" panose="020F0502020204030204"/>
                </a:rPr>
                <a:t>UNIVERSITY</a:t>
              </a:r>
            </a:p>
          </p:txBody>
        </p:sp>
        <p:sp>
          <p:nvSpPr>
            <p:cNvPr id="32" name="TextBox 31">
              <a:extLst>
                <a:ext uri="{FF2B5EF4-FFF2-40B4-BE49-F238E27FC236}">
                  <a16:creationId xmlns:a16="http://schemas.microsoft.com/office/drawing/2014/main" id="{364A1A02-8B76-E767-EAAE-6D232CF6ABF8}"/>
                </a:ext>
              </a:extLst>
            </p:cNvPr>
            <p:cNvSpPr txBox="1"/>
            <p:nvPr/>
          </p:nvSpPr>
          <p:spPr>
            <a:xfrm>
              <a:off x="1900749" y="3311475"/>
              <a:ext cx="2333447" cy="1079885"/>
            </a:xfrm>
            <a:prstGeom prst="rect">
              <a:avLst/>
            </a:prstGeom>
            <a:noFill/>
          </p:spPr>
          <p:txBody>
            <a:bodyPr wrap="square" rtlCol="0">
              <a:spAutoFit/>
            </a:bodyPr>
            <a:lstStyle/>
            <a:p>
              <a:pPr defTabSz="1625478">
                <a:lnSpc>
                  <a:spcPts val="2880"/>
                </a:lnSpc>
                <a:defRPr/>
              </a:pPr>
              <a:r>
                <a:rPr lang="en-US" sz="2667" b="1" dirty="0">
                  <a:solidFill>
                    <a:srgbClr val="004578"/>
                  </a:solidFill>
                  <a:latin typeface="Calibri" panose="020F0502020204030204"/>
                </a:rPr>
                <a:t>ADVANCED AND</a:t>
              </a:r>
              <a:br>
                <a:rPr lang="en-US" sz="2667" b="1" dirty="0">
                  <a:solidFill>
                    <a:srgbClr val="004578"/>
                  </a:solidFill>
                  <a:latin typeface="Calibri" panose="020F0502020204030204"/>
                </a:rPr>
              </a:br>
              <a:r>
                <a:rPr lang="en-US" sz="2667" b="1" dirty="0">
                  <a:solidFill>
                    <a:srgbClr val="004578"/>
                  </a:solidFill>
                  <a:latin typeface="Calibri" panose="020F0502020204030204"/>
                </a:rPr>
                <a:t>MID-CAREER</a:t>
              </a:r>
            </a:p>
            <a:p>
              <a:pPr defTabSz="1625478">
                <a:lnSpc>
                  <a:spcPts val="2880"/>
                </a:lnSpc>
                <a:defRPr/>
              </a:pPr>
              <a:r>
                <a:rPr lang="en-US" sz="2667" b="1" dirty="0">
                  <a:solidFill>
                    <a:srgbClr val="004578"/>
                  </a:solidFill>
                  <a:latin typeface="Calibri" panose="020F0502020204030204"/>
                </a:rPr>
                <a:t>PROFESSIONALS </a:t>
              </a:r>
            </a:p>
          </p:txBody>
        </p:sp>
      </p:grpSp>
      <p:pic>
        <p:nvPicPr>
          <p:cNvPr id="33" name="Picture 4" descr="IEEE Learning Network logo">
            <a:extLst>
              <a:ext uri="{FF2B5EF4-FFF2-40B4-BE49-F238E27FC236}">
                <a16:creationId xmlns:a16="http://schemas.microsoft.com/office/drawing/2014/main" id="{4353876B-277D-7891-079C-61E9DCAD68F3}"/>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l="5125" t="16110" r="6694" b="18263"/>
          <a:stretch/>
        </p:blipFill>
        <p:spPr bwMode="auto">
          <a:xfrm>
            <a:off x="1426007" y="5164690"/>
            <a:ext cx="2625135" cy="663812"/>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3">
            <a:extLst>
              <a:ext uri="{FF2B5EF4-FFF2-40B4-BE49-F238E27FC236}">
                <a16:creationId xmlns:a16="http://schemas.microsoft.com/office/drawing/2014/main" id="{A57DA518-F7B5-FAC8-A7CE-76A9B1D8895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700738" y="923444"/>
            <a:ext cx="2447697" cy="926835"/>
          </a:xfrm>
          <a:prstGeom prst="rect">
            <a:avLst/>
          </a:prstGeom>
        </p:spPr>
      </p:pic>
      <p:pic>
        <p:nvPicPr>
          <p:cNvPr id="35" name="Picture 4" descr="Image result for abet logo">
            <a:extLst>
              <a:ext uri="{FF2B5EF4-FFF2-40B4-BE49-F238E27FC236}">
                <a16:creationId xmlns:a16="http://schemas.microsoft.com/office/drawing/2014/main" id="{CEACEE77-588E-E542-FD75-9A799E8808F0}"/>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10912363" y="3324652"/>
            <a:ext cx="1059564" cy="1078893"/>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35">
            <a:extLst>
              <a:ext uri="{FF2B5EF4-FFF2-40B4-BE49-F238E27FC236}">
                <a16:creationId xmlns:a16="http://schemas.microsoft.com/office/drawing/2014/main" id="{0CFD1712-57FF-5D05-6D98-BA80F7194CED}"/>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184689" y="1663158"/>
            <a:ext cx="1777985" cy="449820"/>
          </a:xfrm>
          <a:prstGeom prst="rect">
            <a:avLst/>
          </a:prstGeom>
        </p:spPr>
      </p:pic>
      <p:pic>
        <p:nvPicPr>
          <p:cNvPr id="37" name="Google Shape;209;p26">
            <a:extLst>
              <a:ext uri="{FF2B5EF4-FFF2-40B4-BE49-F238E27FC236}">
                <a16:creationId xmlns:a16="http://schemas.microsoft.com/office/drawing/2014/main" id="{4106B1C0-861A-DFCB-3439-FE526A7F3638}"/>
              </a:ext>
            </a:extLst>
          </p:cNvPr>
          <p:cNvPicPr preferRelativeResize="0"/>
          <p:nvPr/>
        </p:nvPicPr>
        <p:blipFill>
          <a:blip r:embed="rId8" cstate="email">
            <a:alphaModFix/>
            <a:extLst>
              <a:ext uri="{28A0092B-C50C-407E-A947-70E740481C1C}">
                <a14:useLocalDpi xmlns:a14="http://schemas.microsoft.com/office/drawing/2010/main"/>
              </a:ext>
            </a:extLst>
          </a:blip>
          <a:stretch>
            <a:fillRect/>
          </a:stretch>
        </p:blipFill>
        <p:spPr>
          <a:xfrm>
            <a:off x="10246276" y="621446"/>
            <a:ext cx="1777984" cy="921789"/>
          </a:xfrm>
          <a:prstGeom prst="rect">
            <a:avLst/>
          </a:prstGeom>
          <a:noFill/>
          <a:ln>
            <a:noFill/>
          </a:ln>
        </p:spPr>
      </p:pic>
      <p:sp>
        <p:nvSpPr>
          <p:cNvPr id="39" name="TextBox 38">
            <a:extLst>
              <a:ext uri="{FF2B5EF4-FFF2-40B4-BE49-F238E27FC236}">
                <a16:creationId xmlns:a16="http://schemas.microsoft.com/office/drawing/2014/main" id="{1A344EEB-EAAD-CA7D-B8C7-9C1FB2F5F8FE}"/>
              </a:ext>
            </a:extLst>
          </p:cNvPr>
          <p:cNvSpPr txBox="1"/>
          <p:nvPr/>
        </p:nvSpPr>
        <p:spPr>
          <a:xfrm>
            <a:off x="9010051" y="5296920"/>
            <a:ext cx="3127680" cy="461665"/>
          </a:xfrm>
          <a:prstGeom prst="rect">
            <a:avLst/>
          </a:prstGeom>
          <a:solidFill>
            <a:schemeClr val="bg1"/>
          </a:solidFill>
        </p:spPr>
        <p:txBody>
          <a:bodyPr wrap="square" rtlCol="0">
            <a:spAutoFit/>
          </a:bodyPr>
          <a:lstStyle/>
          <a:p>
            <a:pPr defTabSz="1219140">
              <a:defRPr/>
            </a:pPr>
            <a:endParaRPr lang="en-US" sz="2400" dirty="0">
              <a:solidFill>
                <a:prstClr val="black"/>
              </a:solidFill>
              <a:latin typeface="Calibri"/>
            </a:endParaRPr>
          </a:p>
        </p:txBody>
      </p:sp>
      <p:pic>
        <p:nvPicPr>
          <p:cNvPr id="40" name="Picture 39">
            <a:extLst>
              <a:ext uri="{FF2B5EF4-FFF2-40B4-BE49-F238E27FC236}">
                <a16:creationId xmlns:a16="http://schemas.microsoft.com/office/drawing/2014/main" id="{043BC197-3AA3-B855-0621-D425D0FE5B5F}"/>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7894166" y="5117483"/>
            <a:ext cx="2352111" cy="598995"/>
          </a:xfrm>
          <a:prstGeom prst="rect">
            <a:avLst/>
          </a:prstGeom>
        </p:spPr>
      </p:pic>
      <p:pic>
        <p:nvPicPr>
          <p:cNvPr id="47" name="Picture 46">
            <a:extLst>
              <a:ext uri="{FF2B5EF4-FFF2-40B4-BE49-F238E27FC236}">
                <a16:creationId xmlns:a16="http://schemas.microsoft.com/office/drawing/2014/main" id="{085DB94B-211B-3FB9-4BA5-4B1BC66F8D4B}"/>
              </a:ext>
            </a:extLst>
          </p:cNvPr>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a:off x="10688216" y="4561284"/>
            <a:ext cx="1377657" cy="1226060"/>
          </a:xfrm>
          <a:prstGeom prst="rect">
            <a:avLst/>
          </a:prstGeom>
        </p:spPr>
      </p:pic>
      <p:pic>
        <p:nvPicPr>
          <p:cNvPr id="49" name="Picture 5">
            <a:extLst>
              <a:ext uri="{FF2B5EF4-FFF2-40B4-BE49-F238E27FC236}">
                <a16:creationId xmlns:a16="http://schemas.microsoft.com/office/drawing/2014/main" id="{D937083E-61D9-313B-50FB-168548379632}"/>
              </a:ext>
            </a:extLst>
          </p:cNvPr>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8440968" y="4328860"/>
            <a:ext cx="2202801" cy="37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 name="Picture 52">
            <a:extLst>
              <a:ext uri="{FF2B5EF4-FFF2-40B4-BE49-F238E27FC236}">
                <a16:creationId xmlns:a16="http://schemas.microsoft.com/office/drawing/2014/main" id="{50861091-C0BC-DF45-95CE-EDEF40FAF1BF}"/>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0184689" y="2215064"/>
            <a:ext cx="1694873" cy="613661"/>
          </a:xfrm>
          <a:prstGeom prst="rect">
            <a:avLst/>
          </a:prstGeom>
        </p:spPr>
      </p:pic>
      <p:pic>
        <p:nvPicPr>
          <p:cNvPr id="55" name="Picture 54">
            <a:extLst>
              <a:ext uri="{FF2B5EF4-FFF2-40B4-BE49-F238E27FC236}">
                <a16:creationId xmlns:a16="http://schemas.microsoft.com/office/drawing/2014/main" id="{4E4C2853-5C7A-66EC-FBE7-D9061E6C0437}"/>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3224892" y="5802518"/>
            <a:ext cx="1243437" cy="526881"/>
          </a:xfrm>
          <a:prstGeom prst="rect">
            <a:avLst/>
          </a:prstGeom>
        </p:spPr>
      </p:pic>
      <p:pic>
        <p:nvPicPr>
          <p:cNvPr id="57" name="Picture 56">
            <a:extLst>
              <a:ext uri="{FF2B5EF4-FFF2-40B4-BE49-F238E27FC236}">
                <a16:creationId xmlns:a16="http://schemas.microsoft.com/office/drawing/2014/main" id="{5FF9A22D-9B42-6591-F340-F3B1F2276115}"/>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65042" y="4137051"/>
            <a:ext cx="1709757" cy="1017376"/>
          </a:xfrm>
          <a:prstGeom prst="rect">
            <a:avLst/>
          </a:prstGeom>
        </p:spPr>
      </p:pic>
      <p:sp>
        <p:nvSpPr>
          <p:cNvPr id="2" name="Title 1">
            <a:extLst>
              <a:ext uri="{FF2B5EF4-FFF2-40B4-BE49-F238E27FC236}">
                <a16:creationId xmlns:a16="http://schemas.microsoft.com/office/drawing/2014/main" id="{28F57C50-21E8-A808-E8E1-FA6AE2746B03}"/>
              </a:ext>
            </a:extLst>
          </p:cNvPr>
          <p:cNvSpPr>
            <a:spLocks noGrp="1"/>
          </p:cNvSpPr>
          <p:nvPr>
            <p:ph type="title"/>
          </p:nvPr>
        </p:nvSpPr>
        <p:spPr/>
        <p:txBody>
          <a:bodyPr/>
          <a:lstStyle/>
          <a:p>
            <a:r>
              <a:rPr lang="en-US" dirty="0"/>
              <a:t>A sampling of IEEE’s Education Programs</a:t>
            </a:r>
          </a:p>
        </p:txBody>
      </p:sp>
      <p:sp>
        <p:nvSpPr>
          <p:cNvPr id="3" name="Slide Number Placeholder 2">
            <a:extLst>
              <a:ext uri="{FF2B5EF4-FFF2-40B4-BE49-F238E27FC236}">
                <a16:creationId xmlns:a16="http://schemas.microsoft.com/office/drawing/2014/main" id="{911CFEB9-2952-6BEA-ECE6-998B07136214}"/>
              </a:ext>
            </a:extLst>
          </p:cNvPr>
          <p:cNvSpPr>
            <a:spLocks noGrp="1"/>
          </p:cNvSpPr>
          <p:nvPr>
            <p:ph type="sldNum" sz="quarter" idx="14"/>
          </p:nvPr>
        </p:nvSpPr>
        <p:spPr/>
        <p:txBody>
          <a:bodyPr/>
          <a:lstStyle/>
          <a:p>
            <a:pPr defTabSz="1219140">
              <a:defRPr/>
            </a:pPr>
            <a:fld id="{3DD97BEB-BAEF-0344-9D5C-EC73E478698A}" type="slidenum">
              <a:rPr lang="en-US" smtClean="0">
                <a:solidFill>
                  <a:srgbClr val="0066A1"/>
                </a:solidFill>
                <a:cs typeface="Arial"/>
                <a:sym typeface="Arial"/>
              </a:rPr>
              <a:pPr defTabSz="1219140">
                <a:defRPr/>
              </a:pPr>
              <a:t>20</a:t>
            </a:fld>
            <a:endParaRPr lang="en-US">
              <a:solidFill>
                <a:srgbClr val="0066A1"/>
              </a:solidFill>
              <a:cs typeface="Arial"/>
              <a:sym typeface="Arial"/>
            </a:endParaRPr>
          </a:p>
        </p:txBody>
      </p:sp>
    </p:spTree>
    <p:extLst>
      <p:ext uri="{BB962C8B-B14F-4D97-AF65-F5344CB8AC3E}">
        <p14:creationId xmlns:p14="http://schemas.microsoft.com/office/powerpoint/2010/main" val="1462549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par>
                                <p:cTn id="14" presetID="10" presetClass="entr" presetSubtype="0" fill="hold" nodeType="with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500"/>
                                        <p:tgtEl>
                                          <p:spTgt spid="5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par>
                                <p:cTn id="22" presetID="10" presetClass="entr" presetSubtype="0" fill="hold" nodeType="with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nodeType="with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par>
                                <p:cTn id="28" presetID="10" presetClass="entr" presetSubtype="0" fill="hold" nodeType="with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500"/>
                                        <p:tgtEl>
                                          <p:spTgt spid="4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500"/>
                                        <p:tgtEl>
                                          <p:spTgt spid="57"/>
                                        </p:tgtEl>
                                      </p:cBhvr>
                                    </p:animEffect>
                                  </p:childTnLst>
                                </p:cTn>
                              </p:par>
                              <p:par>
                                <p:cTn id="36" presetID="10" presetClass="entr" presetSubtype="0" fill="hold"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200"/>
                                        <p:tgtEl>
                                          <p:spTgt spid="33"/>
                                        </p:tgtEl>
                                      </p:cBhvr>
                                    </p:animEffect>
                                  </p:childTnLst>
                                </p:cTn>
                              </p:par>
                              <p:par>
                                <p:cTn id="39" presetID="10" presetClass="entr" presetSubtype="0" fill="hold" nodeType="with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fade">
                                      <p:cBhvr>
                                        <p:cTn id="41"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325D88C-D67B-05DC-26D4-017208695DB5}"/>
              </a:ext>
            </a:extLst>
          </p:cNvPr>
          <p:cNvSpPr/>
          <p:nvPr/>
        </p:nvSpPr>
        <p:spPr>
          <a:xfrm>
            <a:off x="9646449" y="5322481"/>
            <a:ext cx="2453695" cy="11310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latin typeface="Calibri" panose="020F0502020204030204"/>
            </a:endParaRPr>
          </a:p>
        </p:txBody>
      </p:sp>
      <p:sp>
        <p:nvSpPr>
          <p:cNvPr id="13" name="Rectangle 12">
            <a:extLst>
              <a:ext uri="{FF2B5EF4-FFF2-40B4-BE49-F238E27FC236}">
                <a16:creationId xmlns:a16="http://schemas.microsoft.com/office/drawing/2014/main" id="{D14518B1-21CE-4EAA-AF90-408E4D9B27C4}"/>
              </a:ext>
            </a:extLst>
          </p:cNvPr>
          <p:cNvSpPr/>
          <p:nvPr/>
        </p:nvSpPr>
        <p:spPr>
          <a:xfrm>
            <a:off x="513761" y="6205394"/>
            <a:ext cx="367219" cy="3129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sz="2400">
              <a:solidFill>
                <a:prstClr val="white"/>
              </a:solidFill>
              <a:latin typeface="Calibri" panose="020F0502020204030204"/>
            </a:endParaRPr>
          </a:p>
        </p:txBody>
      </p:sp>
      <p:pic>
        <p:nvPicPr>
          <p:cNvPr id="6" name="Picture 5" descr="Text&#10;&#10;Description automatically generated with medium confidence">
            <a:extLst>
              <a:ext uri="{FF2B5EF4-FFF2-40B4-BE49-F238E27FC236}">
                <a16:creationId xmlns:a16="http://schemas.microsoft.com/office/drawing/2014/main" id="{18C37BDD-ED7D-427F-B448-9887A5D7DA3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354094" y="5963849"/>
            <a:ext cx="1957215" cy="574440"/>
          </a:xfrm>
          <a:prstGeom prst="rect">
            <a:avLst/>
          </a:prstGeom>
        </p:spPr>
      </p:pic>
      <p:pic>
        <p:nvPicPr>
          <p:cNvPr id="1060" name="Picture 36" descr="IEEE Future Directions Resource Center">
            <a:extLst>
              <a:ext uri="{FF2B5EF4-FFF2-40B4-BE49-F238E27FC236}">
                <a16:creationId xmlns:a16="http://schemas.microsoft.com/office/drawing/2014/main" id="{11E1D262-8C00-4C0A-A61C-4A06419A7EEF}"/>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52012" y="2316655"/>
            <a:ext cx="1567152" cy="109700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EEE Aerospace and Electronic Systems Society (AESS) logo">
            <a:extLst>
              <a:ext uri="{FF2B5EF4-FFF2-40B4-BE49-F238E27FC236}">
                <a16:creationId xmlns:a16="http://schemas.microsoft.com/office/drawing/2014/main" id="{261C6E48-000E-47B5-956A-6183A586EACE}"/>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34073" y="879488"/>
            <a:ext cx="1116295" cy="58652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EEE Antennas and Propagation Society (APS) logo">
            <a:extLst>
              <a:ext uri="{FF2B5EF4-FFF2-40B4-BE49-F238E27FC236}">
                <a16:creationId xmlns:a16="http://schemas.microsoft.com/office/drawing/2014/main" id="{419B4102-F2AA-4930-84A7-C8CAFE93DCC2}"/>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633409" y="946839"/>
            <a:ext cx="709209" cy="91438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EEE Broadcast Technology Society (BTS) logo">
            <a:extLst>
              <a:ext uri="{FF2B5EF4-FFF2-40B4-BE49-F238E27FC236}">
                <a16:creationId xmlns:a16="http://schemas.microsoft.com/office/drawing/2014/main" id="{D51BF89D-9697-42E8-8287-F973B95DF109}"/>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185935" y="1004882"/>
            <a:ext cx="1380005" cy="346439"/>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EEE Collabratec®">
            <a:extLst>
              <a:ext uri="{FF2B5EF4-FFF2-40B4-BE49-F238E27FC236}">
                <a16:creationId xmlns:a16="http://schemas.microsoft.com/office/drawing/2014/main" id="{7634F4BF-7BEB-467B-86A2-58B6D679DB09}"/>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988151" y="979963"/>
            <a:ext cx="1609216" cy="371357"/>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IEEE Communications Society logo">
            <a:extLst>
              <a:ext uri="{FF2B5EF4-FFF2-40B4-BE49-F238E27FC236}">
                <a16:creationId xmlns:a16="http://schemas.microsoft.com/office/drawing/2014/main" id="{30BD7D7B-54F0-4D3B-B3BA-14E5B4F74975}"/>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7991814" y="932664"/>
            <a:ext cx="1233420" cy="447971"/>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IEEE Consumer Technology Society (CTSoc)">
            <a:extLst>
              <a:ext uri="{FF2B5EF4-FFF2-40B4-BE49-F238E27FC236}">
                <a16:creationId xmlns:a16="http://schemas.microsoft.com/office/drawing/2014/main" id="{0DC86AF5-16B4-4FDC-B2D8-CCBF13825532}"/>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151032" y="1620013"/>
            <a:ext cx="1612601" cy="586528"/>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IEEE Control Systems Society (CSS)">
            <a:extLst>
              <a:ext uri="{FF2B5EF4-FFF2-40B4-BE49-F238E27FC236}">
                <a16:creationId xmlns:a16="http://schemas.microsoft.com/office/drawing/2014/main" id="{45BA97E3-988F-4A92-8061-18D6B1E3986E}"/>
              </a:ext>
            </a:extLst>
          </p:cNvPr>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2342618" y="2340872"/>
            <a:ext cx="1276847" cy="734680"/>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IEEE Education Society (EdSoc) logo">
            <a:extLst>
              <a:ext uri="{FF2B5EF4-FFF2-40B4-BE49-F238E27FC236}">
                <a16:creationId xmlns:a16="http://schemas.microsoft.com/office/drawing/2014/main" id="{BE6391A8-1CF8-43A2-85EB-A1A2EA242C34}"/>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4159371" y="1639212"/>
            <a:ext cx="1892944" cy="612907"/>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IEEE Council on Electronic Design Automation (CEDA)">
            <a:extLst>
              <a:ext uri="{FF2B5EF4-FFF2-40B4-BE49-F238E27FC236}">
                <a16:creationId xmlns:a16="http://schemas.microsoft.com/office/drawing/2014/main" id="{2EDC3649-6E98-4765-AB8C-C5CB4FAD553E}"/>
              </a:ext>
            </a:extLst>
          </p:cNvPr>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2430803" y="1928255"/>
            <a:ext cx="1396205" cy="365535"/>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IEEE Continuing Education Forum - IEEE Innovation at Work">
            <a:extLst>
              <a:ext uri="{FF2B5EF4-FFF2-40B4-BE49-F238E27FC236}">
                <a16:creationId xmlns:a16="http://schemas.microsoft.com/office/drawing/2014/main" id="{B8E2D2F5-B95D-4114-9014-C7B096AF1876}"/>
              </a:ext>
            </a:extLst>
          </p:cNvPr>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6096002" y="1460113"/>
            <a:ext cx="1486631" cy="438089"/>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descr="IEEE Electromagnetic Compatibility Society (EMC-S) logo">
            <a:extLst>
              <a:ext uri="{FF2B5EF4-FFF2-40B4-BE49-F238E27FC236}">
                <a16:creationId xmlns:a16="http://schemas.microsoft.com/office/drawing/2014/main" id="{D73BFB71-F2D4-4379-9890-26D14DA84DCC}"/>
              </a:ext>
            </a:extLst>
          </p:cNvPr>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8250430" y="2134269"/>
            <a:ext cx="969020" cy="688800"/>
          </a:xfrm>
          <a:prstGeom prst="rect">
            <a:avLst/>
          </a:prstGeom>
          <a:noFill/>
          <a:extLst>
            <a:ext uri="{909E8E84-426E-40DD-AFC4-6F175D3DCCD1}">
              <a14:hiddenFill xmlns:a14="http://schemas.microsoft.com/office/drawing/2010/main">
                <a:solidFill>
                  <a:srgbClr val="FFFFFF"/>
                </a:solidFill>
              </a14:hiddenFill>
            </a:ext>
          </a:extLst>
        </p:spPr>
      </p:pic>
      <p:pic>
        <p:nvPicPr>
          <p:cNvPr id="1054" name="Picture 30" descr="IEEE Electron Devices Society (EDS) logo">
            <a:extLst>
              <a:ext uri="{FF2B5EF4-FFF2-40B4-BE49-F238E27FC236}">
                <a16:creationId xmlns:a16="http://schemas.microsoft.com/office/drawing/2014/main" id="{D783209C-F7FD-4B68-834A-6B5FDD11BE69}"/>
              </a:ext>
            </a:extLst>
          </p:cNvPr>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7839707" y="4577656"/>
            <a:ext cx="1636260" cy="643709"/>
          </a:xfrm>
          <a:prstGeom prst="rect">
            <a:avLst/>
          </a:prstGeom>
          <a:noFill/>
          <a:extLst>
            <a:ext uri="{909E8E84-426E-40DD-AFC4-6F175D3DCCD1}">
              <a14:hiddenFill xmlns:a14="http://schemas.microsoft.com/office/drawing/2010/main">
                <a:solidFill>
                  <a:srgbClr val="FFFFFF"/>
                </a:solidFill>
              </a14:hiddenFill>
            </a:ext>
          </a:extLst>
        </p:spPr>
      </p:pic>
      <p:pic>
        <p:nvPicPr>
          <p:cNvPr id="1056" name="Picture 32" descr="IEEE Electronics Packaging Society (EPS) logo">
            <a:extLst>
              <a:ext uri="{FF2B5EF4-FFF2-40B4-BE49-F238E27FC236}">
                <a16:creationId xmlns:a16="http://schemas.microsoft.com/office/drawing/2014/main" id="{1F87E5F2-B490-4350-B0A6-DBCE361F9128}"/>
              </a:ext>
            </a:extLst>
          </p:cNvPr>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513763" y="2263075"/>
            <a:ext cx="1532271" cy="612908"/>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descr="The IEEE Foundation Mark - IEEE Foundation, Inc.">
            <a:extLst>
              <a:ext uri="{FF2B5EF4-FFF2-40B4-BE49-F238E27FC236}">
                <a16:creationId xmlns:a16="http://schemas.microsoft.com/office/drawing/2014/main" id="{18221926-8937-40CB-846E-13FF2EE5CAAE}"/>
              </a:ext>
            </a:extLst>
          </p:cNvPr>
          <p:cNvPicPr>
            <a:picLocks noChangeAspect="1" noChangeArrowheads="1"/>
          </p:cNvPicPr>
          <p:nvPr/>
        </p:nvPicPr>
        <p:blipFill>
          <a:blip r:embed="rId18" cstate="screen">
            <a:extLst>
              <a:ext uri="{28A0092B-C50C-407E-A947-70E740481C1C}">
                <a14:useLocalDpi xmlns:a14="http://schemas.microsoft.com/office/drawing/2010/main"/>
              </a:ext>
            </a:extLst>
          </a:blip>
          <a:srcRect/>
          <a:stretch>
            <a:fillRect/>
          </a:stretch>
        </p:blipFill>
        <p:spPr bwMode="auto">
          <a:xfrm>
            <a:off x="1510955" y="2798022"/>
            <a:ext cx="1840495" cy="1084577"/>
          </a:xfrm>
          <a:prstGeom prst="rect">
            <a:avLst/>
          </a:prstGeom>
          <a:noFill/>
          <a:extLst>
            <a:ext uri="{909E8E84-426E-40DD-AFC4-6F175D3DCCD1}">
              <a14:hiddenFill xmlns:a14="http://schemas.microsoft.com/office/drawing/2010/main">
                <a:solidFill>
                  <a:srgbClr val="FFFFFF"/>
                </a:solidFill>
              </a14:hiddenFill>
            </a:ext>
          </a:extLst>
        </p:spPr>
      </p:pic>
      <p:pic>
        <p:nvPicPr>
          <p:cNvPr id="1062" name="Picture 38" descr="IEEE Geoscience and Remote Sensing Society (GRSS) logo">
            <a:extLst>
              <a:ext uri="{FF2B5EF4-FFF2-40B4-BE49-F238E27FC236}">
                <a16:creationId xmlns:a16="http://schemas.microsoft.com/office/drawing/2014/main" id="{84F1541A-7E20-416B-B530-BA89EDEAC429}"/>
              </a:ext>
            </a:extLst>
          </p:cNvPr>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2927728" y="3571651"/>
            <a:ext cx="1012941" cy="688800"/>
          </a:xfrm>
          <a:prstGeom prst="rect">
            <a:avLst/>
          </a:prstGeom>
          <a:noFill/>
          <a:extLst>
            <a:ext uri="{909E8E84-426E-40DD-AFC4-6F175D3DCCD1}">
              <a14:hiddenFill xmlns:a14="http://schemas.microsoft.com/office/drawing/2010/main">
                <a:solidFill>
                  <a:srgbClr val="FFFFFF"/>
                </a:solidFill>
              </a14:hiddenFill>
            </a:ext>
          </a:extLst>
        </p:spPr>
      </p:pic>
      <p:pic>
        <p:nvPicPr>
          <p:cNvPr id="1064" name="Picture 40" descr="IEEE-USA Brand Media - IEEE-USA">
            <a:extLst>
              <a:ext uri="{FF2B5EF4-FFF2-40B4-BE49-F238E27FC236}">
                <a16:creationId xmlns:a16="http://schemas.microsoft.com/office/drawing/2014/main" id="{C349EA14-F3C5-4278-BCCE-B91C70C65D69}"/>
              </a:ext>
            </a:extLst>
          </p:cNvPr>
          <p:cNvPicPr>
            <a:picLocks noChangeAspect="1" noChangeArrowheads="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6141312" y="3239553"/>
            <a:ext cx="1760179" cy="438089"/>
          </a:xfrm>
          <a:prstGeom prst="rect">
            <a:avLst/>
          </a:prstGeom>
          <a:noFill/>
          <a:extLst>
            <a:ext uri="{909E8E84-426E-40DD-AFC4-6F175D3DCCD1}">
              <a14:hiddenFill xmlns:a14="http://schemas.microsoft.com/office/drawing/2010/main">
                <a:solidFill>
                  <a:srgbClr val="FFFFFF"/>
                </a:solidFill>
              </a14:hiddenFill>
            </a:ext>
          </a:extLst>
        </p:spPr>
      </p:pic>
      <p:pic>
        <p:nvPicPr>
          <p:cNvPr id="1068" name="Picture 44" descr="Homepage - IEEE Humanitarian Activities Committee">
            <a:extLst>
              <a:ext uri="{FF2B5EF4-FFF2-40B4-BE49-F238E27FC236}">
                <a16:creationId xmlns:a16="http://schemas.microsoft.com/office/drawing/2014/main" id="{17034C1D-A3C1-4AD2-8036-7ECE50D94756}"/>
              </a:ext>
            </a:extLst>
          </p:cNvPr>
          <p:cNvPicPr>
            <a:picLocks noChangeAspect="1" noChangeArrowheads="1"/>
          </p:cNvPicPr>
          <p:nvPr/>
        </p:nvPicPr>
        <p:blipFill>
          <a:blip r:embed="rId21" cstate="screen">
            <a:extLst>
              <a:ext uri="{28A0092B-C50C-407E-A947-70E740481C1C}">
                <a14:useLocalDpi xmlns:a14="http://schemas.microsoft.com/office/drawing/2010/main"/>
              </a:ext>
            </a:extLst>
          </a:blip>
          <a:srcRect/>
          <a:stretch>
            <a:fillRect/>
          </a:stretch>
        </p:blipFill>
        <p:spPr bwMode="auto">
          <a:xfrm>
            <a:off x="8059719" y="2934462"/>
            <a:ext cx="1187284" cy="637191"/>
          </a:xfrm>
          <a:prstGeom prst="rect">
            <a:avLst/>
          </a:prstGeom>
          <a:noFill/>
          <a:extLst>
            <a:ext uri="{909E8E84-426E-40DD-AFC4-6F175D3DCCD1}">
              <a14:hiddenFill xmlns:a14="http://schemas.microsoft.com/office/drawing/2010/main">
                <a:solidFill>
                  <a:srgbClr val="FFFFFF"/>
                </a:solidFill>
              </a14:hiddenFill>
            </a:ext>
          </a:extLst>
        </p:spPr>
      </p:pic>
      <p:pic>
        <p:nvPicPr>
          <p:cNvPr id="1070" name="Picture 46" descr="IEEE Industry Applications Society (IAS) logo">
            <a:extLst>
              <a:ext uri="{FF2B5EF4-FFF2-40B4-BE49-F238E27FC236}">
                <a16:creationId xmlns:a16="http://schemas.microsoft.com/office/drawing/2014/main" id="{8C5D99AA-4887-4AB6-92D5-21E5B5A8A11A}"/>
              </a:ext>
            </a:extLst>
          </p:cNvPr>
          <p:cNvPicPr>
            <a:picLocks noChangeAspect="1" noChangeArrowheads="1"/>
          </p:cNvPicPr>
          <p:nvPr/>
        </p:nvPicPr>
        <p:blipFill>
          <a:blip r:embed="rId22" cstate="screen">
            <a:extLst>
              <a:ext uri="{28A0092B-C50C-407E-A947-70E740481C1C}">
                <a14:useLocalDpi xmlns:a14="http://schemas.microsoft.com/office/drawing/2010/main"/>
              </a:ext>
            </a:extLst>
          </a:blip>
          <a:srcRect/>
          <a:stretch>
            <a:fillRect/>
          </a:stretch>
        </p:blipFill>
        <p:spPr bwMode="auto">
          <a:xfrm>
            <a:off x="147837" y="2903908"/>
            <a:ext cx="1319167" cy="784792"/>
          </a:xfrm>
          <a:prstGeom prst="rect">
            <a:avLst/>
          </a:prstGeom>
          <a:noFill/>
          <a:extLst>
            <a:ext uri="{909E8E84-426E-40DD-AFC4-6F175D3DCCD1}">
              <a14:hiddenFill xmlns:a14="http://schemas.microsoft.com/office/drawing/2010/main">
                <a:solidFill>
                  <a:srgbClr val="FFFFFF"/>
                </a:solidFill>
              </a14:hiddenFill>
            </a:ext>
          </a:extLst>
        </p:spPr>
      </p:pic>
      <p:pic>
        <p:nvPicPr>
          <p:cNvPr id="1072" name="Picture 48" descr="IEEE Information Theory Society (ITS) logo">
            <a:extLst>
              <a:ext uri="{FF2B5EF4-FFF2-40B4-BE49-F238E27FC236}">
                <a16:creationId xmlns:a16="http://schemas.microsoft.com/office/drawing/2014/main" id="{44C4B8B8-CCE5-477C-809B-9D7944DC63B7}"/>
              </a:ext>
            </a:extLst>
          </p:cNvPr>
          <p:cNvPicPr>
            <a:picLocks noChangeAspect="1" noChangeArrowheads="1"/>
          </p:cNvPicPr>
          <p:nvPr/>
        </p:nvPicPr>
        <p:blipFill>
          <a:blip r:embed="rId23" cstate="screen">
            <a:extLst>
              <a:ext uri="{28A0092B-C50C-407E-A947-70E740481C1C}">
                <a14:useLocalDpi xmlns:a14="http://schemas.microsoft.com/office/drawing/2010/main"/>
              </a:ext>
            </a:extLst>
          </a:blip>
          <a:srcRect/>
          <a:stretch>
            <a:fillRect/>
          </a:stretch>
        </p:blipFill>
        <p:spPr bwMode="auto">
          <a:xfrm>
            <a:off x="2025168" y="3667031"/>
            <a:ext cx="709209" cy="688800"/>
          </a:xfrm>
          <a:prstGeom prst="rect">
            <a:avLst/>
          </a:prstGeom>
          <a:noFill/>
          <a:extLst>
            <a:ext uri="{909E8E84-426E-40DD-AFC4-6F175D3DCCD1}">
              <a14:hiddenFill xmlns:a14="http://schemas.microsoft.com/office/drawing/2010/main">
                <a:solidFill>
                  <a:srgbClr val="FFFFFF"/>
                </a:solidFill>
              </a14:hiddenFill>
            </a:ext>
          </a:extLst>
        </p:spPr>
      </p:pic>
      <p:pic>
        <p:nvPicPr>
          <p:cNvPr id="1074" name="Picture 50" descr="IEEE Instrumentation and Measurement Society (IMS) logo">
            <a:extLst>
              <a:ext uri="{FF2B5EF4-FFF2-40B4-BE49-F238E27FC236}">
                <a16:creationId xmlns:a16="http://schemas.microsoft.com/office/drawing/2014/main" id="{0971F4B4-5BD0-4460-AD8A-BD485BD7509A}"/>
              </a:ext>
            </a:extLst>
          </p:cNvPr>
          <p:cNvPicPr>
            <a:picLocks noChangeAspect="1" noChangeArrowheads="1"/>
          </p:cNvPicPr>
          <p:nvPr/>
        </p:nvPicPr>
        <p:blipFill>
          <a:blip r:embed="rId24" cstate="screen">
            <a:extLst>
              <a:ext uri="{28A0092B-C50C-407E-A947-70E740481C1C}">
                <a14:useLocalDpi xmlns:a14="http://schemas.microsoft.com/office/drawing/2010/main"/>
              </a:ext>
            </a:extLst>
          </a:blip>
          <a:srcRect/>
          <a:stretch>
            <a:fillRect/>
          </a:stretch>
        </p:blipFill>
        <p:spPr bwMode="auto">
          <a:xfrm>
            <a:off x="419247" y="5910144"/>
            <a:ext cx="1380284" cy="523345"/>
          </a:xfrm>
          <a:prstGeom prst="rect">
            <a:avLst/>
          </a:prstGeom>
          <a:noFill/>
          <a:extLst>
            <a:ext uri="{909E8E84-426E-40DD-AFC4-6F175D3DCCD1}">
              <a14:hiddenFill xmlns:a14="http://schemas.microsoft.com/office/drawing/2010/main">
                <a:solidFill>
                  <a:srgbClr val="FFFFFF"/>
                </a:solidFill>
              </a14:hiddenFill>
            </a:ext>
          </a:extLst>
        </p:spPr>
      </p:pic>
      <p:pic>
        <p:nvPicPr>
          <p:cNvPr id="1076" name="Picture 52" descr="IEEE Microwave Theory and Techniques Society (MTT-S) logo">
            <a:extLst>
              <a:ext uri="{FF2B5EF4-FFF2-40B4-BE49-F238E27FC236}">
                <a16:creationId xmlns:a16="http://schemas.microsoft.com/office/drawing/2014/main" id="{56EF6FC5-B238-4DBC-BC76-B124F3897EAB}"/>
              </a:ext>
            </a:extLst>
          </p:cNvPr>
          <p:cNvPicPr>
            <a:picLocks noChangeAspect="1" noChangeArrowheads="1"/>
          </p:cNvPicPr>
          <p:nvPr/>
        </p:nvPicPr>
        <p:blipFill>
          <a:blip r:embed="rId25" cstate="screen">
            <a:extLst>
              <a:ext uri="{28A0092B-C50C-407E-A947-70E740481C1C}">
                <a14:useLocalDpi xmlns:a14="http://schemas.microsoft.com/office/drawing/2010/main"/>
              </a:ext>
            </a:extLst>
          </a:blip>
          <a:srcRect/>
          <a:stretch>
            <a:fillRect/>
          </a:stretch>
        </p:blipFill>
        <p:spPr bwMode="auto">
          <a:xfrm>
            <a:off x="4098899" y="3618796"/>
            <a:ext cx="963357" cy="730216"/>
          </a:xfrm>
          <a:prstGeom prst="rect">
            <a:avLst/>
          </a:prstGeom>
          <a:noFill/>
          <a:extLst>
            <a:ext uri="{909E8E84-426E-40DD-AFC4-6F175D3DCCD1}">
              <a14:hiddenFill xmlns:a14="http://schemas.microsoft.com/office/drawing/2010/main">
                <a:solidFill>
                  <a:srgbClr val="FFFFFF"/>
                </a:solidFill>
              </a14:hiddenFill>
            </a:ext>
          </a:extLst>
        </p:spPr>
      </p:pic>
      <p:pic>
        <p:nvPicPr>
          <p:cNvPr id="1078" name="Picture 54" descr="IEEE Nuclear and Plasma Sciences Society (NPSS) logo">
            <a:extLst>
              <a:ext uri="{FF2B5EF4-FFF2-40B4-BE49-F238E27FC236}">
                <a16:creationId xmlns:a16="http://schemas.microsoft.com/office/drawing/2014/main" id="{8857980B-3E54-48AB-BE23-96F514CE69E1}"/>
              </a:ext>
            </a:extLst>
          </p:cNvPr>
          <p:cNvPicPr>
            <a:picLocks noChangeAspect="1" noChangeArrowheads="1"/>
          </p:cNvPicPr>
          <p:nvPr/>
        </p:nvPicPr>
        <p:blipFill>
          <a:blip r:embed="rId26" cstate="screen">
            <a:extLst>
              <a:ext uri="{28A0092B-C50C-407E-A947-70E740481C1C}">
                <a14:useLocalDpi xmlns:a14="http://schemas.microsoft.com/office/drawing/2010/main"/>
              </a:ext>
            </a:extLst>
          </a:blip>
          <a:srcRect/>
          <a:stretch>
            <a:fillRect/>
          </a:stretch>
        </p:blipFill>
        <p:spPr bwMode="auto">
          <a:xfrm>
            <a:off x="6250552" y="1991983"/>
            <a:ext cx="727469" cy="687405"/>
          </a:xfrm>
          <a:prstGeom prst="rect">
            <a:avLst/>
          </a:prstGeom>
          <a:noFill/>
          <a:extLst>
            <a:ext uri="{909E8E84-426E-40DD-AFC4-6F175D3DCCD1}">
              <a14:hiddenFill xmlns:a14="http://schemas.microsoft.com/office/drawing/2010/main">
                <a:solidFill>
                  <a:srgbClr val="FFFFFF"/>
                </a:solidFill>
              </a14:hiddenFill>
            </a:ext>
          </a:extLst>
        </p:spPr>
      </p:pic>
      <p:pic>
        <p:nvPicPr>
          <p:cNvPr id="1080" name="Picture 56" descr="IEEE Photonics Society logo">
            <a:extLst>
              <a:ext uri="{FF2B5EF4-FFF2-40B4-BE49-F238E27FC236}">
                <a16:creationId xmlns:a16="http://schemas.microsoft.com/office/drawing/2014/main" id="{BDF80D5C-A3D5-4D84-B85B-7235E082E877}"/>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4806129" y="2515597"/>
            <a:ext cx="1555177" cy="623313"/>
          </a:xfrm>
          <a:prstGeom prst="rect">
            <a:avLst/>
          </a:prstGeom>
          <a:noFill/>
          <a:extLst>
            <a:ext uri="{909E8E84-426E-40DD-AFC4-6F175D3DCCD1}">
              <a14:hiddenFill xmlns:a14="http://schemas.microsoft.com/office/drawing/2010/main">
                <a:solidFill>
                  <a:srgbClr val="FFFFFF"/>
                </a:solidFill>
              </a14:hiddenFill>
            </a:ext>
          </a:extLst>
        </p:spPr>
      </p:pic>
      <p:pic>
        <p:nvPicPr>
          <p:cNvPr id="1082" name="Picture 58" descr="IEEE Power &amp; Energy Society (PES) logo">
            <a:extLst>
              <a:ext uri="{FF2B5EF4-FFF2-40B4-BE49-F238E27FC236}">
                <a16:creationId xmlns:a16="http://schemas.microsoft.com/office/drawing/2014/main" id="{0A4218A0-80E2-44CC-83DF-845183C6DAFE}"/>
              </a:ext>
            </a:extLst>
          </p:cNvPr>
          <p:cNvPicPr>
            <a:picLocks noChangeAspect="1" noChangeArrowheads="1"/>
          </p:cNvPicPr>
          <p:nvPr/>
        </p:nvPicPr>
        <p:blipFill>
          <a:blip r:embed="rId28" cstate="screen">
            <a:extLst>
              <a:ext uri="{28A0092B-C50C-407E-A947-70E740481C1C}">
                <a14:useLocalDpi xmlns:a14="http://schemas.microsoft.com/office/drawing/2010/main"/>
              </a:ext>
            </a:extLst>
          </a:blip>
          <a:srcRect/>
          <a:stretch>
            <a:fillRect/>
          </a:stretch>
        </p:blipFill>
        <p:spPr bwMode="auto">
          <a:xfrm>
            <a:off x="2559609" y="857514"/>
            <a:ext cx="1269319" cy="885681"/>
          </a:xfrm>
          <a:prstGeom prst="rect">
            <a:avLst/>
          </a:prstGeom>
          <a:noFill/>
          <a:extLst>
            <a:ext uri="{909E8E84-426E-40DD-AFC4-6F175D3DCCD1}">
              <a14:hiddenFill xmlns:a14="http://schemas.microsoft.com/office/drawing/2010/main">
                <a:solidFill>
                  <a:srgbClr val="FFFFFF"/>
                </a:solidFill>
              </a14:hiddenFill>
            </a:ext>
          </a:extLst>
        </p:spPr>
      </p:pic>
      <p:pic>
        <p:nvPicPr>
          <p:cNvPr id="1084" name="Picture 60" descr="IEEE Power Electronics Society (PELS) logo">
            <a:extLst>
              <a:ext uri="{FF2B5EF4-FFF2-40B4-BE49-F238E27FC236}">
                <a16:creationId xmlns:a16="http://schemas.microsoft.com/office/drawing/2014/main" id="{1676B07D-74EF-4E9B-B887-C7650CBCB83E}"/>
              </a:ext>
            </a:extLst>
          </p:cNvPr>
          <p:cNvPicPr>
            <a:picLocks noChangeAspect="1" noChangeArrowheads="1"/>
          </p:cNvPicPr>
          <p:nvPr/>
        </p:nvPicPr>
        <p:blipFill>
          <a:blip r:embed="rId29" cstate="screen">
            <a:extLst>
              <a:ext uri="{28A0092B-C50C-407E-A947-70E740481C1C}">
                <a14:useLocalDpi xmlns:a14="http://schemas.microsoft.com/office/drawing/2010/main"/>
              </a:ext>
            </a:extLst>
          </a:blip>
          <a:srcRect/>
          <a:stretch>
            <a:fillRect/>
          </a:stretch>
        </p:blipFill>
        <p:spPr bwMode="auto">
          <a:xfrm>
            <a:off x="7169785" y="2150777"/>
            <a:ext cx="795200" cy="885681"/>
          </a:xfrm>
          <a:prstGeom prst="rect">
            <a:avLst/>
          </a:prstGeom>
          <a:noFill/>
          <a:extLst>
            <a:ext uri="{909E8E84-426E-40DD-AFC4-6F175D3DCCD1}">
              <a14:hiddenFill xmlns:a14="http://schemas.microsoft.com/office/drawing/2010/main">
                <a:solidFill>
                  <a:srgbClr val="FFFFFF"/>
                </a:solidFill>
              </a14:hiddenFill>
            </a:ext>
          </a:extLst>
        </p:spPr>
      </p:pic>
      <p:pic>
        <p:nvPicPr>
          <p:cNvPr id="1086" name="Picture 62" descr="IEEE REACH | Homepage">
            <a:extLst>
              <a:ext uri="{FF2B5EF4-FFF2-40B4-BE49-F238E27FC236}">
                <a16:creationId xmlns:a16="http://schemas.microsoft.com/office/drawing/2014/main" id="{6C09737A-3907-45A8-946A-B64F85EEEF86}"/>
              </a:ext>
            </a:extLst>
          </p:cNvPr>
          <p:cNvPicPr>
            <a:picLocks noChangeAspect="1" noChangeArrowheads="1"/>
          </p:cNvPicPr>
          <p:nvPr/>
        </p:nvPicPr>
        <p:blipFill rotWithShape="1">
          <a:blip r:embed="rId30" cstate="screen">
            <a:extLst>
              <a:ext uri="{28A0092B-C50C-407E-A947-70E740481C1C}">
                <a14:useLocalDpi xmlns:a14="http://schemas.microsoft.com/office/drawing/2010/main"/>
              </a:ext>
            </a:extLst>
          </a:blip>
          <a:srcRect b="-19459"/>
          <a:stretch/>
        </p:blipFill>
        <p:spPr bwMode="auto">
          <a:xfrm>
            <a:off x="8350639" y="6059595"/>
            <a:ext cx="1588944" cy="518191"/>
          </a:xfrm>
          <a:prstGeom prst="rect">
            <a:avLst/>
          </a:prstGeom>
          <a:noFill/>
          <a:extLst>
            <a:ext uri="{909E8E84-426E-40DD-AFC4-6F175D3DCCD1}">
              <a14:hiddenFill xmlns:a14="http://schemas.microsoft.com/office/drawing/2010/main">
                <a:solidFill>
                  <a:srgbClr val="FFFFFF"/>
                </a:solidFill>
              </a14:hiddenFill>
            </a:ext>
          </a:extLst>
        </p:spPr>
      </p:pic>
      <p:pic>
        <p:nvPicPr>
          <p:cNvPr id="1088" name="Picture 64" descr="IEEE Robotics and Automation Society (RAS) logo">
            <a:extLst>
              <a:ext uri="{FF2B5EF4-FFF2-40B4-BE49-F238E27FC236}">
                <a16:creationId xmlns:a16="http://schemas.microsoft.com/office/drawing/2014/main" id="{A74DCAD3-4981-41F5-9D6C-4EAC2724451F}"/>
              </a:ext>
            </a:extLst>
          </p:cNvPr>
          <p:cNvPicPr>
            <a:picLocks noChangeAspect="1" noChangeArrowheads="1"/>
          </p:cNvPicPr>
          <p:nvPr/>
        </p:nvPicPr>
        <p:blipFill>
          <a:blip r:embed="rId31" cstate="screen">
            <a:extLst>
              <a:ext uri="{28A0092B-C50C-407E-A947-70E740481C1C}">
                <a14:useLocalDpi xmlns:a14="http://schemas.microsoft.com/office/drawing/2010/main"/>
              </a:ext>
            </a:extLst>
          </a:blip>
          <a:srcRect/>
          <a:stretch>
            <a:fillRect/>
          </a:stretch>
        </p:blipFill>
        <p:spPr bwMode="auto">
          <a:xfrm>
            <a:off x="134959" y="3860434"/>
            <a:ext cx="1758951" cy="647889"/>
          </a:xfrm>
          <a:prstGeom prst="rect">
            <a:avLst/>
          </a:prstGeom>
          <a:noFill/>
          <a:extLst>
            <a:ext uri="{909E8E84-426E-40DD-AFC4-6F175D3DCCD1}">
              <a14:hiddenFill xmlns:a14="http://schemas.microsoft.com/office/drawing/2010/main">
                <a:solidFill>
                  <a:srgbClr val="FFFFFF"/>
                </a:solidFill>
              </a14:hiddenFill>
            </a:ext>
          </a:extLst>
        </p:spPr>
      </p:pic>
      <p:pic>
        <p:nvPicPr>
          <p:cNvPr id="1090" name="Picture 66" descr="IEEE Signal Processing Society (SPS) logo">
            <a:extLst>
              <a:ext uri="{FF2B5EF4-FFF2-40B4-BE49-F238E27FC236}">
                <a16:creationId xmlns:a16="http://schemas.microsoft.com/office/drawing/2014/main" id="{7C4B6265-A22D-4AC1-8088-C3716FA62166}"/>
              </a:ext>
            </a:extLst>
          </p:cNvPr>
          <p:cNvPicPr>
            <a:picLocks noChangeAspect="1" noChangeArrowheads="1"/>
          </p:cNvPicPr>
          <p:nvPr/>
        </p:nvPicPr>
        <p:blipFill>
          <a:blip r:embed="rId32" cstate="screen">
            <a:extLst>
              <a:ext uri="{28A0092B-C50C-407E-A947-70E740481C1C}">
                <a14:useLocalDpi xmlns:a14="http://schemas.microsoft.com/office/drawing/2010/main"/>
              </a:ext>
            </a:extLst>
          </a:blip>
          <a:srcRect/>
          <a:stretch>
            <a:fillRect/>
          </a:stretch>
        </p:blipFill>
        <p:spPr bwMode="auto">
          <a:xfrm>
            <a:off x="2446753" y="4378697"/>
            <a:ext cx="1547064" cy="968971"/>
          </a:xfrm>
          <a:prstGeom prst="rect">
            <a:avLst/>
          </a:prstGeom>
          <a:noFill/>
          <a:extLst>
            <a:ext uri="{909E8E84-426E-40DD-AFC4-6F175D3DCCD1}">
              <a14:hiddenFill xmlns:a14="http://schemas.microsoft.com/office/drawing/2010/main">
                <a:solidFill>
                  <a:srgbClr val="FFFFFF"/>
                </a:solidFill>
              </a14:hiddenFill>
            </a:ext>
          </a:extLst>
        </p:spPr>
      </p:pic>
      <p:pic>
        <p:nvPicPr>
          <p:cNvPr id="1092" name="Picture 68" descr="IEEE International Smart Cities Conference - 28 Sept to 1 October 2020">
            <a:extLst>
              <a:ext uri="{FF2B5EF4-FFF2-40B4-BE49-F238E27FC236}">
                <a16:creationId xmlns:a16="http://schemas.microsoft.com/office/drawing/2014/main" id="{20AA9404-28E2-4808-AD6B-764058D75961}"/>
              </a:ext>
            </a:extLst>
          </p:cNvPr>
          <p:cNvPicPr>
            <a:picLocks noChangeAspect="1" noChangeArrowheads="1"/>
          </p:cNvPicPr>
          <p:nvPr/>
        </p:nvPicPr>
        <p:blipFill>
          <a:blip r:embed="rId33" cstate="screen">
            <a:extLst>
              <a:ext uri="{28A0092B-C50C-407E-A947-70E740481C1C}">
                <a14:useLocalDpi xmlns:a14="http://schemas.microsoft.com/office/drawing/2010/main"/>
              </a:ext>
            </a:extLst>
          </a:blip>
          <a:srcRect/>
          <a:stretch>
            <a:fillRect/>
          </a:stretch>
        </p:blipFill>
        <p:spPr bwMode="auto">
          <a:xfrm>
            <a:off x="4000497" y="4465689"/>
            <a:ext cx="1399019" cy="913139"/>
          </a:xfrm>
          <a:prstGeom prst="rect">
            <a:avLst/>
          </a:prstGeom>
          <a:noFill/>
          <a:extLst>
            <a:ext uri="{909E8E84-426E-40DD-AFC4-6F175D3DCCD1}">
              <a14:hiddenFill xmlns:a14="http://schemas.microsoft.com/office/drawing/2010/main">
                <a:solidFill>
                  <a:srgbClr val="FFFFFF"/>
                </a:solidFill>
              </a14:hiddenFill>
            </a:ext>
          </a:extLst>
        </p:spPr>
      </p:pic>
      <p:pic>
        <p:nvPicPr>
          <p:cNvPr id="1094" name="Picture 70" descr="Home - IEEE Smart Grid">
            <a:extLst>
              <a:ext uri="{FF2B5EF4-FFF2-40B4-BE49-F238E27FC236}">
                <a16:creationId xmlns:a16="http://schemas.microsoft.com/office/drawing/2014/main" id="{46D3F2B8-5908-473B-8E1E-4B7397461591}"/>
              </a:ext>
            </a:extLst>
          </p:cNvPr>
          <p:cNvPicPr>
            <a:picLocks noChangeAspect="1" noChangeArrowheads="1"/>
          </p:cNvPicPr>
          <p:nvPr/>
        </p:nvPicPr>
        <p:blipFill>
          <a:blip r:embed="rId34" cstate="screen">
            <a:extLst>
              <a:ext uri="{28A0092B-C50C-407E-A947-70E740481C1C}">
                <a14:useLocalDpi xmlns:a14="http://schemas.microsoft.com/office/drawing/2010/main"/>
              </a:ext>
            </a:extLst>
          </a:blip>
          <a:srcRect/>
          <a:stretch>
            <a:fillRect/>
          </a:stretch>
        </p:blipFill>
        <p:spPr bwMode="auto">
          <a:xfrm>
            <a:off x="5607148" y="4378698"/>
            <a:ext cx="1887565" cy="943783"/>
          </a:xfrm>
          <a:prstGeom prst="rect">
            <a:avLst/>
          </a:prstGeom>
          <a:noFill/>
          <a:extLst>
            <a:ext uri="{909E8E84-426E-40DD-AFC4-6F175D3DCCD1}">
              <a14:hiddenFill xmlns:a14="http://schemas.microsoft.com/office/drawing/2010/main">
                <a:solidFill>
                  <a:srgbClr val="FFFFFF"/>
                </a:solidFill>
              </a14:hiddenFill>
            </a:ext>
          </a:extLst>
        </p:spPr>
      </p:pic>
      <p:pic>
        <p:nvPicPr>
          <p:cNvPr id="1096" name="Picture 72" descr="IEEE Solid-State Circuits Society (SSCS) logo">
            <a:extLst>
              <a:ext uri="{FF2B5EF4-FFF2-40B4-BE49-F238E27FC236}">
                <a16:creationId xmlns:a16="http://schemas.microsoft.com/office/drawing/2014/main" id="{0784C992-DF0E-4AA0-9EC9-B1B0F9DF3B25}"/>
              </a:ext>
            </a:extLst>
          </p:cNvPr>
          <p:cNvPicPr>
            <a:picLocks noChangeAspect="1" noChangeArrowheads="1"/>
          </p:cNvPicPr>
          <p:nvPr/>
        </p:nvPicPr>
        <p:blipFill>
          <a:blip r:embed="rId35" cstate="screen">
            <a:extLst>
              <a:ext uri="{28A0092B-C50C-407E-A947-70E740481C1C}">
                <a14:useLocalDpi xmlns:a14="http://schemas.microsoft.com/office/drawing/2010/main"/>
              </a:ext>
            </a:extLst>
          </a:blip>
          <a:srcRect/>
          <a:stretch>
            <a:fillRect/>
          </a:stretch>
        </p:blipFill>
        <p:spPr bwMode="auto">
          <a:xfrm>
            <a:off x="7228189" y="5347667"/>
            <a:ext cx="2193491" cy="585624"/>
          </a:xfrm>
          <a:prstGeom prst="rect">
            <a:avLst/>
          </a:prstGeom>
          <a:noFill/>
          <a:extLst>
            <a:ext uri="{909E8E84-426E-40DD-AFC4-6F175D3DCCD1}">
              <a14:hiddenFill xmlns:a14="http://schemas.microsoft.com/office/drawing/2010/main">
                <a:solidFill>
                  <a:srgbClr val="FFFFFF"/>
                </a:solidFill>
              </a14:hiddenFill>
            </a:ext>
          </a:extLst>
        </p:spPr>
      </p:pic>
      <p:pic>
        <p:nvPicPr>
          <p:cNvPr id="1098" name="Picture 74" descr="IEEE Spectrum">
            <a:extLst>
              <a:ext uri="{FF2B5EF4-FFF2-40B4-BE49-F238E27FC236}">
                <a16:creationId xmlns:a16="http://schemas.microsoft.com/office/drawing/2014/main" id="{40318F48-AA16-4080-AB5C-16E321EDC8BB}"/>
              </a:ext>
            </a:extLst>
          </p:cNvPr>
          <p:cNvPicPr>
            <a:picLocks noChangeAspect="1" noChangeArrowheads="1"/>
          </p:cNvPicPr>
          <p:nvPr/>
        </p:nvPicPr>
        <p:blipFill>
          <a:blip r:embed="rId36" cstate="screen">
            <a:extLst>
              <a:ext uri="{28A0092B-C50C-407E-A947-70E740481C1C}">
                <a14:useLocalDpi xmlns:a14="http://schemas.microsoft.com/office/drawing/2010/main"/>
              </a:ext>
            </a:extLst>
          </a:blip>
          <a:srcRect/>
          <a:stretch>
            <a:fillRect/>
          </a:stretch>
        </p:blipFill>
        <p:spPr bwMode="auto">
          <a:xfrm>
            <a:off x="3360936" y="5478395"/>
            <a:ext cx="2005755" cy="392445"/>
          </a:xfrm>
          <a:prstGeom prst="rect">
            <a:avLst/>
          </a:prstGeom>
          <a:noFill/>
          <a:extLst>
            <a:ext uri="{909E8E84-426E-40DD-AFC4-6F175D3DCCD1}">
              <a14:hiddenFill xmlns:a14="http://schemas.microsoft.com/office/drawing/2010/main">
                <a:solidFill>
                  <a:srgbClr val="FFFFFF"/>
                </a:solidFill>
              </a14:hiddenFill>
            </a:ext>
          </a:extLst>
        </p:spPr>
      </p:pic>
      <p:pic>
        <p:nvPicPr>
          <p:cNvPr id="1100" name="Picture 76" descr="Global Connected Healthcare Cybersecurity Risks and Roadmap">
            <a:extLst>
              <a:ext uri="{FF2B5EF4-FFF2-40B4-BE49-F238E27FC236}">
                <a16:creationId xmlns:a16="http://schemas.microsoft.com/office/drawing/2014/main" id="{BFDE846F-5371-4ED8-ACB4-07A5D181A7FB}"/>
              </a:ext>
            </a:extLst>
          </p:cNvPr>
          <p:cNvPicPr>
            <a:picLocks noChangeAspect="1" noChangeArrowheads="1"/>
          </p:cNvPicPr>
          <p:nvPr/>
        </p:nvPicPr>
        <p:blipFill rotWithShape="1">
          <a:blip r:embed="rId37" cstate="screen">
            <a:extLst>
              <a:ext uri="{28A0092B-C50C-407E-A947-70E740481C1C}">
                <a14:useLocalDpi xmlns:a14="http://schemas.microsoft.com/office/drawing/2010/main"/>
              </a:ext>
            </a:extLst>
          </a:blip>
          <a:srcRect/>
          <a:stretch/>
        </p:blipFill>
        <p:spPr bwMode="auto">
          <a:xfrm>
            <a:off x="134388" y="5190405"/>
            <a:ext cx="2587497" cy="614499"/>
          </a:xfrm>
          <a:prstGeom prst="rect">
            <a:avLst/>
          </a:prstGeom>
          <a:noFill/>
          <a:extLst>
            <a:ext uri="{909E8E84-426E-40DD-AFC4-6F175D3DCCD1}">
              <a14:hiddenFill xmlns:a14="http://schemas.microsoft.com/office/drawing/2010/main">
                <a:solidFill>
                  <a:srgbClr val="FFFFFF"/>
                </a:solidFill>
              </a14:hiddenFill>
            </a:ext>
          </a:extLst>
        </p:spPr>
      </p:pic>
      <p:pic>
        <p:nvPicPr>
          <p:cNvPr id="1102" name="Picture 78" descr="IEEE Systems Council logo">
            <a:extLst>
              <a:ext uri="{FF2B5EF4-FFF2-40B4-BE49-F238E27FC236}">
                <a16:creationId xmlns:a16="http://schemas.microsoft.com/office/drawing/2014/main" id="{DBD4B6EE-EAA5-4D4C-8CC5-38BDDC4E8090}"/>
              </a:ext>
            </a:extLst>
          </p:cNvPr>
          <p:cNvPicPr>
            <a:picLocks noChangeAspect="1" noChangeArrowheads="1"/>
          </p:cNvPicPr>
          <p:nvPr/>
        </p:nvPicPr>
        <p:blipFill>
          <a:blip r:embed="rId38" cstate="screen">
            <a:extLst>
              <a:ext uri="{28A0092B-C50C-407E-A947-70E740481C1C}">
                <a14:useLocalDpi xmlns:a14="http://schemas.microsoft.com/office/drawing/2010/main"/>
              </a:ext>
            </a:extLst>
          </a:blip>
          <a:srcRect/>
          <a:stretch>
            <a:fillRect/>
          </a:stretch>
        </p:blipFill>
        <p:spPr bwMode="auto">
          <a:xfrm>
            <a:off x="8280926" y="3641260"/>
            <a:ext cx="938524" cy="824429"/>
          </a:xfrm>
          <a:prstGeom prst="rect">
            <a:avLst/>
          </a:prstGeom>
          <a:noFill/>
          <a:extLst>
            <a:ext uri="{909E8E84-426E-40DD-AFC4-6F175D3DCCD1}">
              <a14:hiddenFill xmlns:a14="http://schemas.microsoft.com/office/drawing/2010/main">
                <a:solidFill>
                  <a:srgbClr val="FFFFFF"/>
                </a:solidFill>
              </a14:hiddenFill>
            </a:ext>
          </a:extLst>
        </p:spPr>
      </p:pic>
      <p:pic>
        <p:nvPicPr>
          <p:cNvPr id="1104" name="Picture 80">
            <a:extLst>
              <a:ext uri="{FF2B5EF4-FFF2-40B4-BE49-F238E27FC236}">
                <a16:creationId xmlns:a16="http://schemas.microsoft.com/office/drawing/2014/main" id="{9E948CE2-97CE-4DCD-9E91-944996E95453}"/>
              </a:ext>
            </a:extLst>
          </p:cNvPr>
          <p:cNvPicPr>
            <a:picLocks noChangeAspect="1" noChangeArrowheads="1"/>
          </p:cNvPicPr>
          <p:nvPr/>
        </p:nvPicPr>
        <p:blipFill>
          <a:blip r:embed="rId39" cstate="screen">
            <a:extLst>
              <a:ext uri="{28A0092B-C50C-407E-A947-70E740481C1C}">
                <a14:useLocalDpi xmlns:a14="http://schemas.microsoft.com/office/drawing/2010/main"/>
              </a:ext>
            </a:extLst>
          </a:blip>
          <a:srcRect/>
          <a:stretch>
            <a:fillRect/>
          </a:stretch>
        </p:blipFill>
        <p:spPr bwMode="auto">
          <a:xfrm>
            <a:off x="1977310" y="5907335"/>
            <a:ext cx="1769583" cy="546236"/>
          </a:xfrm>
          <a:prstGeom prst="rect">
            <a:avLst/>
          </a:prstGeom>
          <a:noFill/>
          <a:extLst>
            <a:ext uri="{909E8E84-426E-40DD-AFC4-6F175D3DCCD1}">
              <a14:hiddenFill xmlns:a14="http://schemas.microsoft.com/office/drawing/2010/main">
                <a:solidFill>
                  <a:srgbClr val="FFFFFF"/>
                </a:solidFill>
              </a14:hiddenFill>
            </a:ext>
          </a:extLst>
        </p:spPr>
      </p:pic>
      <p:pic>
        <p:nvPicPr>
          <p:cNvPr id="1106" name="Picture 82" descr="IEEE Vehicular Technology Society (VTS) logo">
            <a:extLst>
              <a:ext uri="{FF2B5EF4-FFF2-40B4-BE49-F238E27FC236}">
                <a16:creationId xmlns:a16="http://schemas.microsoft.com/office/drawing/2014/main" id="{4A45C0B2-9932-46A5-B8E3-7FAE02FAE2EA}"/>
              </a:ext>
            </a:extLst>
          </p:cNvPr>
          <p:cNvPicPr>
            <a:picLocks noChangeAspect="1" noChangeArrowheads="1"/>
          </p:cNvPicPr>
          <p:nvPr/>
        </p:nvPicPr>
        <p:blipFill>
          <a:blip r:embed="rId40" cstate="screen">
            <a:extLst>
              <a:ext uri="{28A0092B-C50C-407E-A947-70E740481C1C}">
                <a14:useLocalDpi xmlns:a14="http://schemas.microsoft.com/office/drawing/2010/main"/>
              </a:ext>
            </a:extLst>
          </a:blip>
          <a:srcRect/>
          <a:stretch>
            <a:fillRect/>
          </a:stretch>
        </p:blipFill>
        <p:spPr bwMode="auto">
          <a:xfrm>
            <a:off x="6778304" y="3817644"/>
            <a:ext cx="1281417" cy="702381"/>
          </a:xfrm>
          <a:prstGeom prst="rect">
            <a:avLst/>
          </a:prstGeom>
          <a:noFill/>
          <a:extLst>
            <a:ext uri="{909E8E84-426E-40DD-AFC4-6F175D3DCCD1}">
              <a14:hiddenFill xmlns:a14="http://schemas.microsoft.com/office/drawing/2010/main">
                <a:solidFill>
                  <a:srgbClr val="FFFFFF"/>
                </a:solidFill>
              </a14:hiddenFill>
            </a:ext>
          </a:extLst>
        </p:spPr>
      </p:pic>
      <p:pic>
        <p:nvPicPr>
          <p:cNvPr id="1108" name="Picture 84" descr="IEEE Women in Engineering Logo">
            <a:extLst>
              <a:ext uri="{FF2B5EF4-FFF2-40B4-BE49-F238E27FC236}">
                <a16:creationId xmlns:a16="http://schemas.microsoft.com/office/drawing/2014/main" id="{7FBB28E9-1113-45AC-B08E-5B7B253E1AB8}"/>
              </a:ext>
            </a:extLst>
          </p:cNvPr>
          <p:cNvPicPr>
            <a:picLocks noChangeAspect="1" noChangeArrowheads="1"/>
          </p:cNvPicPr>
          <p:nvPr/>
        </p:nvPicPr>
        <p:blipFill>
          <a:blip r:embed="rId41" cstate="screen">
            <a:extLst>
              <a:ext uri="{28A0092B-C50C-407E-A947-70E740481C1C}">
                <a14:useLocalDpi xmlns:a14="http://schemas.microsoft.com/office/drawing/2010/main"/>
              </a:ext>
            </a:extLst>
          </a:blip>
          <a:srcRect/>
          <a:stretch>
            <a:fillRect/>
          </a:stretch>
        </p:blipFill>
        <p:spPr bwMode="auto">
          <a:xfrm>
            <a:off x="11093440" y="5674617"/>
            <a:ext cx="864521" cy="67053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picture containing text, clipart&#10;&#10;Description automatically generated">
            <a:extLst>
              <a:ext uri="{FF2B5EF4-FFF2-40B4-BE49-F238E27FC236}">
                <a16:creationId xmlns:a16="http://schemas.microsoft.com/office/drawing/2014/main" id="{F8EA86BC-C995-4620-AD35-BF8EA73EC764}"/>
              </a:ext>
            </a:extLst>
          </p:cNvPr>
          <p:cNvPicPr>
            <a:picLocks noChangeAspect="1"/>
          </p:cNvPicPr>
          <p:nvPr/>
        </p:nvPicPr>
        <p:blipFill>
          <a:blip r:embed="rId42" cstate="screen">
            <a:extLst>
              <a:ext uri="{28A0092B-C50C-407E-A947-70E740481C1C}">
                <a14:useLocalDpi xmlns:a14="http://schemas.microsoft.com/office/drawing/2010/main"/>
              </a:ext>
            </a:extLst>
          </a:blip>
          <a:stretch>
            <a:fillRect/>
          </a:stretch>
        </p:blipFill>
        <p:spPr>
          <a:xfrm>
            <a:off x="7634365" y="1526211"/>
            <a:ext cx="1758224" cy="408860"/>
          </a:xfrm>
          <a:prstGeom prst="rect">
            <a:avLst/>
          </a:prstGeom>
        </p:spPr>
      </p:pic>
      <p:pic>
        <p:nvPicPr>
          <p:cNvPr id="9" name="Picture 8" descr="Icon&#10;&#10;Description automatically generated with low confidence">
            <a:extLst>
              <a:ext uri="{FF2B5EF4-FFF2-40B4-BE49-F238E27FC236}">
                <a16:creationId xmlns:a16="http://schemas.microsoft.com/office/drawing/2014/main" id="{F4CB5332-B460-4815-829C-08C4A63317B4}"/>
              </a:ext>
            </a:extLst>
          </p:cNvPr>
          <p:cNvPicPr>
            <a:picLocks noChangeAspect="1"/>
          </p:cNvPicPr>
          <p:nvPr/>
        </p:nvPicPr>
        <p:blipFill>
          <a:blip r:embed="rId43" cstate="screen">
            <a:extLst>
              <a:ext uri="{28A0092B-C50C-407E-A947-70E740481C1C}">
                <a14:useLocalDpi xmlns:a14="http://schemas.microsoft.com/office/drawing/2010/main"/>
              </a:ext>
            </a:extLst>
          </a:blip>
          <a:stretch>
            <a:fillRect/>
          </a:stretch>
        </p:blipFill>
        <p:spPr>
          <a:xfrm>
            <a:off x="254999" y="4646661"/>
            <a:ext cx="1954652" cy="433463"/>
          </a:xfrm>
          <a:prstGeom prst="rect">
            <a:avLst/>
          </a:prstGeom>
        </p:spPr>
      </p:pic>
      <p:pic>
        <p:nvPicPr>
          <p:cNvPr id="1066" name="Picture 42" descr="logo fixed - IEEE Eta Kappa Nu (IEEE-HKN)">
            <a:extLst>
              <a:ext uri="{FF2B5EF4-FFF2-40B4-BE49-F238E27FC236}">
                <a16:creationId xmlns:a16="http://schemas.microsoft.com/office/drawing/2014/main" id="{D981F120-4CBA-4427-B602-5CBD72D9E8E2}"/>
              </a:ext>
            </a:extLst>
          </p:cNvPr>
          <p:cNvPicPr>
            <a:picLocks noChangeAspect="1" noChangeArrowheads="1"/>
          </p:cNvPicPr>
          <p:nvPr/>
        </p:nvPicPr>
        <p:blipFill>
          <a:blip r:embed="rId44" cstate="screen">
            <a:extLst>
              <a:ext uri="{28A0092B-C50C-407E-A947-70E740481C1C}">
                <a14:useLocalDpi xmlns:a14="http://schemas.microsoft.com/office/drawing/2010/main"/>
              </a:ext>
            </a:extLst>
          </a:blip>
          <a:srcRect/>
          <a:stretch>
            <a:fillRect/>
          </a:stretch>
        </p:blipFill>
        <p:spPr bwMode="auto">
          <a:xfrm>
            <a:off x="5098280" y="3286598"/>
            <a:ext cx="946323" cy="637191"/>
          </a:xfrm>
          <a:prstGeom prst="rect">
            <a:avLst/>
          </a:prstGeom>
          <a:noFill/>
          <a:extLst>
            <a:ext uri="{909E8E84-426E-40DD-AFC4-6F175D3DCCD1}">
              <a14:hiddenFill xmlns:a14="http://schemas.microsoft.com/office/drawing/2010/main">
                <a:solidFill>
                  <a:srgbClr val="FFFFFF"/>
                </a:solidFill>
              </a14:hiddenFill>
            </a:ext>
          </a:extLst>
        </p:spPr>
      </p:pic>
      <p:sp>
        <p:nvSpPr>
          <p:cNvPr id="54" name="TextBox 53">
            <a:extLst>
              <a:ext uri="{FF2B5EF4-FFF2-40B4-BE49-F238E27FC236}">
                <a16:creationId xmlns:a16="http://schemas.microsoft.com/office/drawing/2014/main" id="{384E9895-8BCF-4B5B-8003-A1A1753E2E67}"/>
              </a:ext>
            </a:extLst>
          </p:cNvPr>
          <p:cNvSpPr txBox="1"/>
          <p:nvPr/>
        </p:nvSpPr>
        <p:spPr>
          <a:xfrm>
            <a:off x="9473414" y="304732"/>
            <a:ext cx="2814145" cy="5478423"/>
          </a:xfrm>
          <a:prstGeom prst="rect">
            <a:avLst/>
          </a:prstGeom>
          <a:noFill/>
        </p:spPr>
        <p:txBody>
          <a:bodyPr wrap="square">
            <a:spAutoFit/>
          </a:bodyPr>
          <a:lstStyle/>
          <a:p>
            <a:pPr defTabSz="914377"/>
            <a:r>
              <a:rPr lang="en-US" sz="1400" dirty="0">
                <a:solidFill>
                  <a:srgbClr val="5B9BD5">
                    <a:lumMod val="75000"/>
                  </a:srgbClr>
                </a:solidFill>
                <a:latin typeface="Calibri" panose="020F0502020204030204"/>
              </a:rPr>
              <a:t>IEEE History Center</a:t>
            </a:r>
          </a:p>
          <a:p>
            <a:pPr defTabSz="914377"/>
            <a:r>
              <a:rPr lang="en-US" sz="1400" dirty="0">
                <a:solidFill>
                  <a:srgbClr val="5B9BD5">
                    <a:lumMod val="75000"/>
                  </a:srgbClr>
                </a:solidFill>
                <a:latin typeface="Calibri" panose="020F0502020204030204"/>
              </a:rPr>
              <a:t>IEEE Human Resources</a:t>
            </a:r>
          </a:p>
          <a:p>
            <a:pPr defTabSz="914377"/>
            <a:r>
              <a:rPr lang="en-US" sz="1400" dirty="0">
                <a:solidFill>
                  <a:srgbClr val="5B9BD5">
                    <a:lumMod val="75000"/>
                  </a:srgbClr>
                </a:solidFill>
                <a:latin typeface="Calibri" panose="020F0502020204030204"/>
              </a:rPr>
              <a:t>Humanitarian Activities</a:t>
            </a:r>
          </a:p>
          <a:p>
            <a:pPr defTabSz="914377"/>
            <a:r>
              <a:rPr lang="en-US" sz="1400" dirty="0">
                <a:solidFill>
                  <a:srgbClr val="5B9BD5">
                    <a:lumMod val="75000"/>
                  </a:srgbClr>
                </a:solidFill>
                <a:latin typeface="Calibri" panose="020F0502020204030204"/>
              </a:rPr>
              <a:t>Life Members Committee</a:t>
            </a:r>
          </a:p>
          <a:p>
            <a:pPr defTabSz="914377"/>
            <a:r>
              <a:rPr lang="en-US" sz="1400" dirty="0">
                <a:solidFill>
                  <a:srgbClr val="5B9BD5">
                    <a:lumMod val="75000"/>
                  </a:srgbClr>
                </a:solidFill>
                <a:latin typeface="Calibri" panose="020F0502020204030204"/>
              </a:rPr>
              <a:t>IEEE MGA</a:t>
            </a:r>
          </a:p>
          <a:p>
            <a:pPr defTabSz="914377"/>
            <a:r>
              <a:rPr lang="en-US" sz="1400" dirty="0">
                <a:solidFill>
                  <a:srgbClr val="5B9BD5">
                    <a:lumMod val="75000"/>
                  </a:srgbClr>
                </a:solidFill>
                <a:latin typeface="Calibri" panose="020F0502020204030204"/>
              </a:rPr>
              <a:t>IEEE Alaska Section</a:t>
            </a:r>
          </a:p>
          <a:p>
            <a:pPr defTabSz="914377"/>
            <a:r>
              <a:rPr lang="en-US" sz="1400" dirty="0">
                <a:solidFill>
                  <a:srgbClr val="5B9BD5">
                    <a:lumMod val="75000"/>
                  </a:srgbClr>
                </a:solidFill>
                <a:latin typeface="Calibri" panose="020F0502020204030204"/>
              </a:rPr>
              <a:t>IEEE Canada and Canadian Sections</a:t>
            </a:r>
          </a:p>
          <a:p>
            <a:pPr defTabSz="914377"/>
            <a:r>
              <a:rPr lang="en-US" sz="1400" dirty="0">
                <a:solidFill>
                  <a:srgbClr val="5B9BD5">
                    <a:lumMod val="75000"/>
                  </a:srgbClr>
                </a:solidFill>
                <a:latin typeface="Calibri" panose="020F0502020204030204"/>
              </a:rPr>
              <a:t>IEEE Chicago Section</a:t>
            </a:r>
          </a:p>
          <a:p>
            <a:pPr defTabSz="914377"/>
            <a:r>
              <a:rPr lang="en-US" sz="1400" dirty="0">
                <a:solidFill>
                  <a:srgbClr val="5B9BD5">
                    <a:lumMod val="75000"/>
                  </a:srgbClr>
                </a:solidFill>
                <a:latin typeface="Calibri" panose="020F0502020204030204"/>
              </a:rPr>
              <a:t>IEEE Dayton Section</a:t>
            </a:r>
          </a:p>
          <a:p>
            <a:pPr defTabSz="914377"/>
            <a:r>
              <a:rPr lang="en-US" sz="1400" dirty="0">
                <a:solidFill>
                  <a:srgbClr val="5B9BD5">
                    <a:lumMod val="75000"/>
                  </a:srgbClr>
                </a:solidFill>
                <a:latin typeface="Calibri" panose="020F0502020204030204"/>
              </a:rPr>
              <a:t>IEEE France Section</a:t>
            </a:r>
          </a:p>
          <a:p>
            <a:pPr defTabSz="914377"/>
            <a:r>
              <a:rPr lang="en-US" sz="1400" dirty="0">
                <a:solidFill>
                  <a:srgbClr val="5B9BD5">
                    <a:lumMod val="75000"/>
                  </a:srgbClr>
                </a:solidFill>
                <a:latin typeface="Calibri" panose="020F0502020204030204"/>
              </a:rPr>
              <a:t>IEEE Lexington Section</a:t>
            </a:r>
          </a:p>
          <a:p>
            <a:pPr defTabSz="914377"/>
            <a:r>
              <a:rPr lang="en-US" sz="1400" dirty="0">
                <a:solidFill>
                  <a:srgbClr val="5B9BD5">
                    <a:lumMod val="75000"/>
                  </a:srgbClr>
                </a:solidFill>
                <a:latin typeface="Calibri" panose="020F0502020204030204"/>
              </a:rPr>
              <a:t>IEEE Japan Sections</a:t>
            </a:r>
          </a:p>
          <a:p>
            <a:pPr defTabSz="914377"/>
            <a:r>
              <a:rPr lang="en-US" sz="1400" dirty="0">
                <a:solidFill>
                  <a:srgbClr val="5B9BD5">
                    <a:lumMod val="75000"/>
                  </a:srgbClr>
                </a:solidFill>
                <a:latin typeface="Calibri" panose="020F0502020204030204"/>
              </a:rPr>
              <a:t>IEEE India Sections</a:t>
            </a:r>
          </a:p>
          <a:p>
            <a:pPr defTabSz="914377"/>
            <a:r>
              <a:rPr lang="en-US" sz="1400" dirty="0">
                <a:solidFill>
                  <a:srgbClr val="5B9BD5">
                    <a:lumMod val="75000"/>
                  </a:srgbClr>
                </a:solidFill>
                <a:latin typeface="Calibri" panose="020F0502020204030204"/>
              </a:rPr>
              <a:t>IEEE Malaysia Section</a:t>
            </a:r>
          </a:p>
          <a:p>
            <a:pPr defTabSz="914377"/>
            <a:r>
              <a:rPr lang="en-US" sz="1400" dirty="0">
                <a:solidFill>
                  <a:srgbClr val="5B9BD5">
                    <a:lumMod val="75000"/>
                  </a:srgbClr>
                </a:solidFill>
                <a:latin typeface="Calibri" panose="020F0502020204030204"/>
              </a:rPr>
              <a:t>IEEE Philadelphia Section</a:t>
            </a:r>
          </a:p>
          <a:p>
            <a:pPr defTabSz="914377"/>
            <a:r>
              <a:rPr lang="en-US" sz="1400" dirty="0">
                <a:solidFill>
                  <a:srgbClr val="5B9BD5">
                    <a:lumMod val="75000"/>
                  </a:srgbClr>
                </a:solidFill>
                <a:latin typeface="Calibri" panose="020F0502020204030204"/>
              </a:rPr>
              <a:t>IEEE Phoenix Section</a:t>
            </a:r>
          </a:p>
          <a:p>
            <a:pPr defTabSz="914377"/>
            <a:r>
              <a:rPr lang="en-US" sz="1400" dirty="0">
                <a:solidFill>
                  <a:srgbClr val="5B9BD5">
                    <a:lumMod val="75000"/>
                  </a:srgbClr>
                </a:solidFill>
                <a:latin typeface="Calibri" panose="020F0502020204030204"/>
              </a:rPr>
              <a:t>IEEE Puerto Rico/Caribbean</a:t>
            </a:r>
          </a:p>
          <a:p>
            <a:pPr defTabSz="914377"/>
            <a:r>
              <a:rPr lang="en-US" sz="1400" dirty="0">
                <a:solidFill>
                  <a:srgbClr val="5B9BD5">
                    <a:lumMod val="75000"/>
                  </a:srgbClr>
                </a:solidFill>
                <a:latin typeface="Calibri" panose="020F0502020204030204"/>
              </a:rPr>
              <a:t>IEEE Region 4</a:t>
            </a:r>
          </a:p>
          <a:p>
            <a:pPr defTabSz="914377"/>
            <a:r>
              <a:rPr lang="en-US" sz="1400" dirty="0">
                <a:solidFill>
                  <a:srgbClr val="5B9BD5">
                    <a:lumMod val="75000"/>
                  </a:srgbClr>
                </a:solidFill>
                <a:latin typeface="Calibri" panose="020F0502020204030204"/>
              </a:rPr>
              <a:t>IEEE Region 7</a:t>
            </a:r>
          </a:p>
          <a:p>
            <a:pPr defTabSz="914377"/>
            <a:r>
              <a:rPr lang="en-US" sz="1400" dirty="0">
                <a:solidFill>
                  <a:srgbClr val="5B9BD5">
                    <a:lumMod val="75000"/>
                  </a:srgbClr>
                </a:solidFill>
                <a:latin typeface="Calibri" panose="020F0502020204030204"/>
              </a:rPr>
              <a:t>IEEE Region 9</a:t>
            </a:r>
          </a:p>
          <a:p>
            <a:pPr defTabSz="914377"/>
            <a:r>
              <a:rPr lang="en-US" sz="1400" dirty="0">
                <a:solidFill>
                  <a:srgbClr val="5B9BD5">
                    <a:lumMod val="75000"/>
                  </a:srgbClr>
                </a:solidFill>
                <a:latin typeface="Calibri" panose="020F0502020204030204"/>
              </a:rPr>
              <a:t>IEEE Region 8</a:t>
            </a:r>
          </a:p>
          <a:p>
            <a:pPr defTabSz="914377"/>
            <a:r>
              <a:rPr lang="en-US" sz="1400" dirty="0">
                <a:solidFill>
                  <a:srgbClr val="5B9BD5">
                    <a:lumMod val="75000"/>
                  </a:srgbClr>
                </a:solidFill>
                <a:latin typeface="Calibri" panose="020F0502020204030204"/>
              </a:rPr>
              <a:t>IEEE Region 10</a:t>
            </a:r>
          </a:p>
          <a:p>
            <a:pPr defTabSz="914377"/>
            <a:r>
              <a:rPr lang="en-US" sz="1400" dirty="0">
                <a:solidFill>
                  <a:srgbClr val="5B9BD5">
                    <a:lumMod val="75000"/>
                  </a:srgbClr>
                </a:solidFill>
                <a:latin typeface="Calibri" panose="020F0502020204030204"/>
              </a:rPr>
              <a:t>IEEE San Diego Section</a:t>
            </a:r>
          </a:p>
          <a:p>
            <a:pPr defTabSz="914377"/>
            <a:r>
              <a:rPr lang="en-US" sz="1400" dirty="0">
                <a:solidFill>
                  <a:srgbClr val="5B9BD5">
                    <a:lumMod val="75000"/>
                  </a:srgbClr>
                </a:solidFill>
                <a:latin typeface="Calibri" panose="020F0502020204030204"/>
              </a:rPr>
              <a:t>IEEE UKRI Section</a:t>
            </a:r>
          </a:p>
          <a:p>
            <a:pPr defTabSz="914377"/>
            <a:r>
              <a:rPr lang="en-US" sz="1400" dirty="0">
                <a:solidFill>
                  <a:srgbClr val="5B9BD5">
                    <a:lumMod val="75000"/>
                  </a:srgbClr>
                </a:solidFill>
                <a:latin typeface="Calibri" panose="020F0502020204030204"/>
              </a:rPr>
              <a:t>And more..</a:t>
            </a:r>
            <a:endParaRPr lang="en-US" sz="1467" dirty="0">
              <a:solidFill>
                <a:srgbClr val="5B9BD5">
                  <a:lumMod val="75000"/>
                </a:srgbClr>
              </a:solidFill>
              <a:latin typeface="Calibri" panose="020F0502020204030204"/>
            </a:endParaRPr>
          </a:p>
        </p:txBody>
      </p:sp>
      <p:pic>
        <p:nvPicPr>
          <p:cNvPr id="1034" name="Picture 10" descr="IEEE Circuits and Systems Society (CAS) logo">
            <a:extLst>
              <a:ext uri="{FF2B5EF4-FFF2-40B4-BE49-F238E27FC236}">
                <a16:creationId xmlns:a16="http://schemas.microsoft.com/office/drawing/2014/main" id="{91BDA1B3-F6BE-41D5-88E0-AC942845A9A5}"/>
              </a:ext>
            </a:extLst>
          </p:cNvPr>
          <p:cNvPicPr>
            <a:picLocks noChangeAspect="1" noChangeArrowheads="1"/>
          </p:cNvPicPr>
          <p:nvPr/>
        </p:nvPicPr>
        <p:blipFill>
          <a:blip r:embed="rId45" cstate="screen">
            <a:extLst>
              <a:ext uri="{28A0092B-C50C-407E-A947-70E740481C1C}">
                <a14:useLocalDpi xmlns:a14="http://schemas.microsoft.com/office/drawing/2010/main"/>
              </a:ext>
            </a:extLst>
          </a:blip>
          <a:srcRect/>
          <a:stretch>
            <a:fillRect/>
          </a:stretch>
        </p:blipFill>
        <p:spPr bwMode="auto">
          <a:xfrm>
            <a:off x="5731945" y="3749061"/>
            <a:ext cx="741432" cy="80241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630308FC-B391-44E2-8F4C-A8ACC8E9DEF6}"/>
              </a:ext>
            </a:extLst>
          </p:cNvPr>
          <p:cNvPicPr>
            <a:picLocks noChangeAspect="1"/>
          </p:cNvPicPr>
          <p:nvPr/>
        </p:nvPicPr>
        <p:blipFill>
          <a:blip r:embed="rId46"/>
          <a:stretch>
            <a:fillRect/>
          </a:stretch>
        </p:blipFill>
        <p:spPr>
          <a:xfrm>
            <a:off x="3854163" y="5883436"/>
            <a:ext cx="2287149" cy="625729"/>
          </a:xfrm>
          <a:prstGeom prst="rect">
            <a:avLst/>
          </a:prstGeom>
        </p:spPr>
      </p:pic>
      <p:pic>
        <p:nvPicPr>
          <p:cNvPr id="2" name="Picture 1">
            <a:extLst>
              <a:ext uri="{FF2B5EF4-FFF2-40B4-BE49-F238E27FC236}">
                <a16:creationId xmlns:a16="http://schemas.microsoft.com/office/drawing/2014/main" id="{A64ACB67-C92E-4A93-8EB7-D98927429EEB}"/>
              </a:ext>
            </a:extLst>
          </p:cNvPr>
          <p:cNvPicPr>
            <a:picLocks noChangeAspect="1"/>
          </p:cNvPicPr>
          <p:nvPr/>
        </p:nvPicPr>
        <p:blipFill>
          <a:blip r:embed="rId47" cstate="screen">
            <a:extLst>
              <a:ext uri="{28A0092B-C50C-407E-A947-70E740481C1C}">
                <a14:useLocalDpi xmlns:a14="http://schemas.microsoft.com/office/drawing/2010/main"/>
              </a:ext>
            </a:extLst>
          </a:blip>
          <a:stretch>
            <a:fillRect/>
          </a:stretch>
        </p:blipFill>
        <p:spPr>
          <a:xfrm>
            <a:off x="9939585" y="5864207"/>
            <a:ext cx="1062023" cy="632493"/>
          </a:xfrm>
          <a:prstGeom prst="rect">
            <a:avLst/>
          </a:prstGeom>
        </p:spPr>
      </p:pic>
      <p:pic>
        <p:nvPicPr>
          <p:cNvPr id="1040" name="Picture 16" descr="IEEE Computer Society logo">
            <a:extLst>
              <a:ext uri="{FF2B5EF4-FFF2-40B4-BE49-F238E27FC236}">
                <a16:creationId xmlns:a16="http://schemas.microsoft.com/office/drawing/2014/main" id="{6D36D216-D39E-4AAC-A806-6AB77E846300}"/>
              </a:ext>
            </a:extLst>
          </p:cNvPr>
          <p:cNvPicPr>
            <a:picLocks noChangeAspect="1" noChangeArrowheads="1"/>
          </p:cNvPicPr>
          <p:nvPr/>
        </p:nvPicPr>
        <p:blipFill>
          <a:blip r:embed="rId48" cstate="screen">
            <a:extLst>
              <a:ext uri="{28A0092B-C50C-407E-A947-70E740481C1C}">
                <a14:useLocalDpi xmlns:a14="http://schemas.microsoft.com/office/drawing/2010/main"/>
              </a:ext>
            </a:extLst>
          </a:blip>
          <a:srcRect/>
          <a:stretch>
            <a:fillRect/>
          </a:stretch>
        </p:blipFill>
        <p:spPr bwMode="auto">
          <a:xfrm>
            <a:off x="5421178" y="5481484"/>
            <a:ext cx="1628345" cy="501029"/>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DE4C45D9-165B-62AA-D337-A2EF75CC4C22}"/>
              </a:ext>
            </a:extLst>
          </p:cNvPr>
          <p:cNvSpPr/>
          <p:nvPr/>
        </p:nvSpPr>
        <p:spPr>
          <a:xfrm>
            <a:off x="-28755" y="322070"/>
            <a:ext cx="12220755" cy="6273053"/>
          </a:xfrm>
          <a:prstGeom prst="rect">
            <a:avLst/>
          </a:prstGeom>
          <a:solidFill>
            <a:srgbClr val="FFFFFF">
              <a:alpha val="87059"/>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Title 1">
            <a:extLst>
              <a:ext uri="{FF2B5EF4-FFF2-40B4-BE49-F238E27FC236}">
                <a16:creationId xmlns:a16="http://schemas.microsoft.com/office/drawing/2014/main" id="{FF9EC896-C87C-481B-BFC0-45413C8F53CD}"/>
              </a:ext>
            </a:extLst>
          </p:cNvPr>
          <p:cNvSpPr txBox="1">
            <a:spLocks/>
          </p:cNvSpPr>
          <p:nvPr/>
        </p:nvSpPr>
        <p:spPr>
          <a:xfrm>
            <a:off x="91858" y="288633"/>
            <a:ext cx="10895820" cy="553336"/>
          </a:xfrm>
          <a:prstGeom prst="rect">
            <a:avLst/>
          </a:prstGeom>
        </p:spPr>
        <p:txBody>
          <a:bodyPr/>
          <a:lstStyle>
            <a:lvl1pPr algn="l" defTabSz="685800" rtl="0" eaLnBrk="1" latinLnBrk="0" hangingPunct="1">
              <a:lnSpc>
                <a:spcPct val="90000"/>
              </a:lnSpc>
              <a:spcBef>
                <a:spcPct val="0"/>
              </a:spcBef>
              <a:buNone/>
              <a:defRPr sz="2550" b="1" i="0" kern="1200">
                <a:solidFill>
                  <a:srgbClr val="007452"/>
                </a:solidFill>
                <a:latin typeface="Calibri" charset="0"/>
                <a:ea typeface="Calibri" charset="0"/>
                <a:cs typeface="Calibri" charset="0"/>
              </a:defRPr>
            </a:lvl1pPr>
          </a:lstStyle>
          <a:p>
            <a:pPr defTabSz="685783"/>
            <a:endParaRPr lang="en-US" sz="3400" dirty="0">
              <a:solidFill>
                <a:srgbClr val="5B9BD5">
                  <a:lumMod val="75000"/>
                </a:srgbClr>
              </a:solidFill>
            </a:endParaRPr>
          </a:p>
        </p:txBody>
      </p:sp>
      <p:sp>
        <p:nvSpPr>
          <p:cNvPr id="10" name="Text Placeholder 10">
            <a:extLst>
              <a:ext uri="{FF2B5EF4-FFF2-40B4-BE49-F238E27FC236}">
                <a16:creationId xmlns:a16="http://schemas.microsoft.com/office/drawing/2014/main" id="{951686DC-C03B-C126-E9D6-F46C5212EA9A}"/>
              </a:ext>
            </a:extLst>
          </p:cNvPr>
          <p:cNvSpPr txBox="1">
            <a:spLocks/>
          </p:cNvSpPr>
          <p:nvPr/>
        </p:nvSpPr>
        <p:spPr>
          <a:xfrm>
            <a:off x="393985" y="1266968"/>
            <a:ext cx="11646984" cy="4612616"/>
          </a:xfrm>
          <a:prstGeom prst="rect">
            <a:avLst/>
          </a:prstGeom>
        </p:spPr>
        <p:txBody>
          <a:bodyPr>
            <a:normAutofit lnSpcReduction="10000"/>
          </a:bodyPr>
          <a:lstStyle>
            <a:lvl1pPr marL="171446" indent="-171446" algn="l" defTabSz="685783" rtl="0" eaLnBrk="1" latinLnBrk="0" hangingPunct="1">
              <a:lnSpc>
                <a:spcPct val="90000"/>
              </a:lnSpc>
              <a:spcBef>
                <a:spcPts val="750"/>
              </a:spcBef>
              <a:buClr>
                <a:srgbClr val="0066A1"/>
              </a:buClr>
              <a:buFont typeface="LucidaGrande" charset="0"/>
              <a:buChar char="▸"/>
              <a:defRPr sz="225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Clr>
                <a:srgbClr val="0066A1"/>
              </a:buClr>
              <a:buFont typeface="LucidaGrande" charset="0"/>
              <a:buChar char="-"/>
              <a:defRPr sz="21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Clr>
                <a:srgbClr val="0066A1"/>
              </a:buClr>
              <a:buFont typeface="Arial" panose="020B0604020202020204" pitchFamily="34" charset="0"/>
              <a:buChar char="•"/>
              <a:defRPr sz="18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Clr>
                <a:srgbClr val="0066A1"/>
              </a:buClr>
              <a:buFont typeface="Wingdings" charset="2"/>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Clr>
                <a:srgbClr val="0066A1"/>
              </a:buClr>
              <a:buFont typeface="Courier New" charset="0"/>
              <a:buChar char="o"/>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spcAft>
                <a:spcPts val="1600"/>
              </a:spcAft>
              <a:buNone/>
            </a:pPr>
            <a:r>
              <a:rPr lang="en-US" sz="4800" b="1" dirty="0">
                <a:solidFill>
                  <a:srgbClr val="004578"/>
                </a:solidFill>
                <a:latin typeface="Calibri" charset="0"/>
                <a:cs typeface="Calibri" charset="0"/>
              </a:rPr>
              <a:t>IEEE’s many units educate our community</a:t>
            </a:r>
          </a:p>
          <a:p>
            <a:pPr marL="920728" indent="-226478">
              <a:lnSpc>
                <a:spcPct val="100000"/>
              </a:lnSpc>
              <a:spcBef>
                <a:spcPts val="1600"/>
              </a:spcBef>
              <a:spcAft>
                <a:spcPts val="1600"/>
              </a:spcAft>
            </a:pPr>
            <a:r>
              <a:rPr lang="en-US" sz="3400" b="1" dirty="0">
                <a:solidFill>
                  <a:srgbClr val="004578"/>
                </a:solidFill>
                <a:latin typeface="Calibri" charset="0"/>
                <a:cs typeface="Calibri" charset="0"/>
              </a:rPr>
              <a:t>Magazines, books, eBooks, journals, and websites</a:t>
            </a:r>
          </a:p>
          <a:p>
            <a:pPr marL="920728" indent="-226478">
              <a:lnSpc>
                <a:spcPct val="100000"/>
              </a:lnSpc>
              <a:spcBef>
                <a:spcPts val="1600"/>
              </a:spcBef>
              <a:spcAft>
                <a:spcPts val="1600"/>
              </a:spcAft>
            </a:pPr>
            <a:r>
              <a:rPr lang="en-US" sz="3400" b="1" dirty="0">
                <a:solidFill>
                  <a:srgbClr val="004578"/>
                </a:solidFill>
                <a:latin typeface="Calibri" charset="0"/>
                <a:cs typeface="Calibri" charset="0"/>
              </a:rPr>
              <a:t>Conferences, short courses, and seminars</a:t>
            </a:r>
          </a:p>
          <a:p>
            <a:pPr marL="920728" indent="-226478">
              <a:lnSpc>
                <a:spcPct val="100000"/>
              </a:lnSpc>
              <a:spcBef>
                <a:spcPts val="1600"/>
              </a:spcBef>
              <a:spcAft>
                <a:spcPts val="1600"/>
              </a:spcAft>
            </a:pPr>
            <a:r>
              <a:rPr lang="en-US" sz="3400" b="1" dirty="0">
                <a:solidFill>
                  <a:srgbClr val="004578"/>
                </a:solidFill>
                <a:latin typeface="Calibri" charset="0"/>
                <a:cs typeface="Calibri" charset="0"/>
              </a:rPr>
              <a:t>Videos, webinars and podcasts</a:t>
            </a:r>
          </a:p>
          <a:p>
            <a:pPr marL="920728" indent="-226478">
              <a:lnSpc>
                <a:spcPct val="100000"/>
              </a:lnSpc>
              <a:spcBef>
                <a:spcPts val="1600"/>
              </a:spcBef>
              <a:spcAft>
                <a:spcPts val="1600"/>
              </a:spcAft>
            </a:pPr>
            <a:r>
              <a:rPr lang="en-US" sz="3400" b="1" dirty="0">
                <a:solidFill>
                  <a:srgbClr val="004578"/>
                </a:solidFill>
                <a:latin typeface="Calibri" charset="0"/>
                <a:cs typeface="Calibri" charset="0"/>
              </a:rPr>
              <a:t>Volunteer training and leadership opportunities</a:t>
            </a:r>
          </a:p>
          <a:p>
            <a:pPr>
              <a:lnSpc>
                <a:spcPct val="100000"/>
              </a:lnSpc>
              <a:spcBef>
                <a:spcPts val="1600"/>
              </a:spcBef>
              <a:spcAft>
                <a:spcPts val="1600"/>
              </a:spcAft>
            </a:pPr>
            <a:endParaRPr lang="en-US" sz="3400" b="1" dirty="0">
              <a:solidFill>
                <a:srgbClr val="5B9BD5">
                  <a:lumMod val="75000"/>
                </a:srgbClr>
              </a:solidFill>
              <a:latin typeface="Calibri" charset="0"/>
              <a:cs typeface="Calibri" charset="0"/>
            </a:endParaRPr>
          </a:p>
          <a:p>
            <a:pPr>
              <a:lnSpc>
                <a:spcPct val="100000"/>
              </a:lnSpc>
              <a:spcBef>
                <a:spcPts val="0"/>
              </a:spcBef>
              <a:spcAft>
                <a:spcPts val="1600"/>
              </a:spcAft>
            </a:pPr>
            <a:endParaRPr lang="en-US" sz="3400" b="1" dirty="0">
              <a:solidFill>
                <a:srgbClr val="5B9BD5">
                  <a:lumMod val="75000"/>
                </a:srgbClr>
              </a:solidFill>
              <a:latin typeface="Calibri" charset="0"/>
              <a:cs typeface="Calibri" charset="0"/>
            </a:endParaRPr>
          </a:p>
          <a:p>
            <a:pPr>
              <a:lnSpc>
                <a:spcPct val="100000"/>
              </a:lnSpc>
              <a:spcBef>
                <a:spcPts val="0"/>
              </a:spcBef>
              <a:spcAft>
                <a:spcPts val="1600"/>
              </a:spcAft>
            </a:pPr>
            <a:endParaRPr lang="en-US" sz="3400" b="1" dirty="0">
              <a:solidFill>
                <a:srgbClr val="5B9BD5">
                  <a:lumMod val="75000"/>
                </a:srgbClr>
              </a:solidFill>
              <a:latin typeface="Calibri" charset="0"/>
              <a:cs typeface="Calibri" charset="0"/>
            </a:endParaRPr>
          </a:p>
          <a:p>
            <a:endParaRPr lang="en-US" sz="3400" b="1" dirty="0">
              <a:solidFill>
                <a:srgbClr val="5B9BD5">
                  <a:lumMod val="75000"/>
                </a:srgbClr>
              </a:solidFill>
              <a:latin typeface="Calibri" charset="0"/>
              <a:cs typeface="Calibri" charset="0"/>
            </a:endParaRPr>
          </a:p>
          <a:p>
            <a:pPr marL="0" indent="0">
              <a:buNone/>
            </a:pPr>
            <a:endParaRPr lang="en-US" sz="3733" dirty="0"/>
          </a:p>
        </p:txBody>
      </p:sp>
      <p:sp>
        <p:nvSpPr>
          <p:cNvPr id="12" name="Title 11">
            <a:extLst>
              <a:ext uri="{FF2B5EF4-FFF2-40B4-BE49-F238E27FC236}">
                <a16:creationId xmlns:a16="http://schemas.microsoft.com/office/drawing/2014/main" id="{FE8E3130-1F4A-73D1-92F8-F0C1652A0583}"/>
              </a:ext>
            </a:extLst>
          </p:cNvPr>
          <p:cNvSpPr>
            <a:spLocks noGrp="1"/>
          </p:cNvSpPr>
          <p:nvPr>
            <p:ph type="title"/>
          </p:nvPr>
        </p:nvSpPr>
        <p:spPr/>
        <p:txBody>
          <a:bodyPr/>
          <a:lstStyle/>
          <a:p>
            <a:r>
              <a:rPr lang="en-US" dirty="0"/>
              <a:t>And so much more from so many units across IEEE… </a:t>
            </a:r>
          </a:p>
        </p:txBody>
      </p:sp>
      <p:sp>
        <p:nvSpPr>
          <p:cNvPr id="11" name="Slide Number Placeholder 3">
            <a:extLst>
              <a:ext uri="{FF2B5EF4-FFF2-40B4-BE49-F238E27FC236}">
                <a16:creationId xmlns:a16="http://schemas.microsoft.com/office/drawing/2014/main" id="{62E2BED1-096F-AC69-75AA-2E1228FB3321}"/>
              </a:ext>
            </a:extLst>
          </p:cNvPr>
          <p:cNvSpPr>
            <a:spLocks noGrp="1"/>
          </p:cNvSpPr>
          <p:nvPr>
            <p:ph type="sldNum" sz="quarter" idx="14"/>
          </p:nvPr>
        </p:nvSpPr>
        <p:spPr/>
        <p:txBody>
          <a:bodyPr/>
          <a:lstStyle/>
          <a:p>
            <a:fld id="{3DD97BEB-BAEF-0344-9D5C-EC73E478698A}" type="slidenum">
              <a:rPr lang="en-US" smtClean="0"/>
              <a:pPr/>
              <a:t>21</a:t>
            </a:fld>
            <a:endParaRPr lang="en-US" dirty="0"/>
          </a:p>
        </p:txBody>
      </p:sp>
    </p:spTree>
    <p:extLst>
      <p:ext uri="{BB962C8B-B14F-4D97-AF65-F5344CB8AC3E}">
        <p14:creationId xmlns:p14="http://schemas.microsoft.com/office/powerpoint/2010/main" val="41627030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EA0902-DE0F-7649-BD7F-6532A848ADDE}"/>
              </a:ext>
            </a:extLst>
          </p:cNvPr>
          <p:cNvSpPr>
            <a:spLocks noGrp="1"/>
          </p:cNvSpPr>
          <p:nvPr>
            <p:ph type="title"/>
          </p:nvPr>
        </p:nvSpPr>
        <p:spPr>
          <a:xfrm>
            <a:off x="7618099" y="746450"/>
            <a:ext cx="4374234" cy="553336"/>
          </a:xfrm>
        </p:spPr>
        <p:txBody>
          <a:bodyPr/>
          <a:lstStyle/>
          <a:p>
            <a:r>
              <a:rPr lang="en-US" sz="3800" dirty="0"/>
              <a:t>The bridge to your professional career!</a:t>
            </a:r>
          </a:p>
        </p:txBody>
      </p:sp>
      <p:sp>
        <p:nvSpPr>
          <p:cNvPr id="4" name="Slide Number Placeholder 3">
            <a:extLst>
              <a:ext uri="{FF2B5EF4-FFF2-40B4-BE49-F238E27FC236}">
                <a16:creationId xmlns:a16="http://schemas.microsoft.com/office/drawing/2014/main" id="{DC361B90-B427-4652-8A02-911F5AEC58D4}"/>
              </a:ext>
            </a:extLst>
          </p:cNvPr>
          <p:cNvSpPr>
            <a:spLocks noGrp="1"/>
          </p:cNvSpPr>
          <p:nvPr>
            <p:ph type="sldNum" sz="quarter" idx="14"/>
          </p:nvPr>
        </p:nvSpPr>
        <p:spPr/>
        <p:txBody>
          <a:bodyPr/>
          <a:lstStyle/>
          <a:p>
            <a:pPr defTabSz="914377">
              <a:buClr>
                <a:srgbClr val="0066A1"/>
              </a:buClr>
              <a:buSzPts val="1200"/>
              <a:defRPr/>
            </a:pPr>
            <a:fld id="{3DD97BEB-BAEF-0344-9D5C-EC73E478698A}" type="slidenum">
              <a:rPr lang="en-US">
                <a:solidFill>
                  <a:srgbClr val="0066A1"/>
                </a:solidFill>
                <a:latin typeface="Calibri"/>
                <a:cs typeface="Calibri"/>
                <a:sym typeface="Calibri"/>
              </a:rPr>
              <a:pPr defTabSz="914377">
                <a:buClr>
                  <a:srgbClr val="0066A1"/>
                </a:buClr>
                <a:buSzPts val="1200"/>
                <a:defRPr/>
              </a:pPr>
              <a:t>22</a:t>
            </a:fld>
            <a:endParaRPr lang="en-US">
              <a:solidFill>
                <a:srgbClr val="0066A1"/>
              </a:solidFill>
              <a:latin typeface="Calibri"/>
              <a:cs typeface="Calibri"/>
              <a:sym typeface="Calibri"/>
            </a:endParaRPr>
          </a:p>
        </p:txBody>
      </p:sp>
      <p:pic>
        <p:nvPicPr>
          <p:cNvPr id="6" name="Picture 5" descr="A black and white logo&#10;&#10;Description automatically generated">
            <a:extLst>
              <a:ext uri="{FF2B5EF4-FFF2-40B4-BE49-F238E27FC236}">
                <a16:creationId xmlns:a16="http://schemas.microsoft.com/office/drawing/2014/main" id="{4E18DD49-A85B-9742-170F-4D384260BFE7}"/>
              </a:ext>
            </a:extLst>
          </p:cNvPr>
          <p:cNvPicPr>
            <a:picLocks noChangeAspect="1"/>
          </p:cNvPicPr>
          <p:nvPr/>
        </p:nvPicPr>
        <p:blipFill>
          <a:blip r:embed="rId3"/>
          <a:stretch>
            <a:fillRect/>
          </a:stretch>
        </p:blipFill>
        <p:spPr>
          <a:xfrm>
            <a:off x="3189446" y="746450"/>
            <a:ext cx="4148323" cy="675195"/>
          </a:xfrm>
          <a:prstGeom prst="rect">
            <a:avLst/>
          </a:prstGeom>
        </p:spPr>
      </p:pic>
      <p:sp>
        <p:nvSpPr>
          <p:cNvPr id="7" name="Text Placeholder 2">
            <a:extLst>
              <a:ext uri="{FF2B5EF4-FFF2-40B4-BE49-F238E27FC236}">
                <a16:creationId xmlns:a16="http://schemas.microsoft.com/office/drawing/2014/main" id="{0E245574-53A0-77AE-C1B3-2AC4A7C6DAFC}"/>
              </a:ext>
            </a:extLst>
          </p:cNvPr>
          <p:cNvSpPr txBox="1">
            <a:spLocks/>
          </p:cNvSpPr>
          <p:nvPr/>
        </p:nvSpPr>
        <p:spPr>
          <a:xfrm>
            <a:off x="450172" y="1873225"/>
            <a:ext cx="5257800" cy="4693203"/>
          </a:xfrm>
          <a:prstGeom prst="rect">
            <a:avLst/>
          </a:prstGeom>
        </p:spPr>
        <p:txBody>
          <a:bodyPr>
            <a:normAutofit fontScale="925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a:lstStyle>
          <a:p>
            <a:pPr fontAlgn="base">
              <a:buClr>
                <a:srgbClr val="0066A1"/>
              </a:buClr>
            </a:pPr>
            <a:r>
              <a:rPr lang="en-US" sz="2267" b="1" dirty="0">
                <a:solidFill>
                  <a:schemeClr val="accent6"/>
                </a:solidFill>
                <a:latin typeface="Calibri" panose="020F0502020204030204" pitchFamily="34" charset="0"/>
                <a:cs typeface="Calibri" panose="020F0502020204030204" pitchFamily="34" charset="0"/>
              </a:rPr>
              <a:t>IEEE Students and YP Focus</a:t>
            </a:r>
            <a:endParaRPr lang="en-US" sz="2267" b="1" dirty="0">
              <a:latin typeface="Calibri" panose="020F0502020204030204" pitchFamily="34" charset="0"/>
              <a:cs typeface="Calibri" panose="020F0502020204030204" pitchFamily="34" charset="0"/>
            </a:endParaRPr>
          </a:p>
          <a:p>
            <a:pPr marL="380990" indent="-380990" fontAlgn="base">
              <a:buClr>
                <a:srgbClr val="0066A1"/>
              </a:buClr>
              <a:buFont typeface="Arial" panose="020B0604020202020204" pitchFamily="34" charset="0"/>
              <a:buChar char="•"/>
            </a:pPr>
            <a:r>
              <a:rPr lang="en-US" sz="2267" dirty="0">
                <a:latin typeface="Calibri" panose="020F0502020204030204" pitchFamily="34" charset="0"/>
                <a:cs typeface="Calibri" panose="020F0502020204030204" pitchFamily="34" charset="0"/>
              </a:rPr>
              <a:t>Connecting academia and industry by stewarding local and global IEEE Young Professionals (YP) communities that support Members at each stage of their professional journey</a:t>
            </a:r>
          </a:p>
          <a:p>
            <a:pPr marL="380990" indent="-380990" fontAlgn="base">
              <a:buClr>
                <a:srgbClr val="0066A1"/>
              </a:buClr>
              <a:buFont typeface="Arial" panose="020B0604020202020204" pitchFamily="34" charset="0"/>
              <a:buChar char="•"/>
            </a:pPr>
            <a:r>
              <a:rPr lang="en-US" sz="2267" dirty="0">
                <a:latin typeface="Calibri" panose="020F0502020204030204" pitchFamily="34" charset="0"/>
                <a:cs typeface="Calibri" panose="020F0502020204030204" pitchFamily="34" charset="0"/>
              </a:rPr>
              <a:t>Expanding professional networks of early-career practitioners and elevate their professional images</a:t>
            </a:r>
          </a:p>
          <a:p>
            <a:pPr marL="380990" indent="-380990" fontAlgn="base">
              <a:buClr>
                <a:srgbClr val="0066A1"/>
              </a:buClr>
              <a:buFont typeface="Arial" panose="020B0604020202020204" pitchFamily="34" charset="0"/>
              <a:buChar char="•"/>
            </a:pPr>
            <a:r>
              <a:rPr lang="en-US" sz="2267" dirty="0">
                <a:latin typeface="Calibri" panose="020F0502020204030204" pitchFamily="34" charset="0"/>
                <a:cs typeface="Calibri" panose="020F0502020204030204" pitchFamily="34" charset="0"/>
              </a:rPr>
              <a:t>Creating meaningful collaborative opportunities that jumpstart and advance Members’ careers</a:t>
            </a:r>
          </a:p>
          <a:p>
            <a:pPr marL="380990" indent="-380990" fontAlgn="base">
              <a:buClr>
                <a:srgbClr val="0066A1"/>
              </a:buClr>
              <a:buFont typeface="Arial" panose="020B0604020202020204" pitchFamily="34" charset="0"/>
              <a:buChar char="•"/>
            </a:pPr>
            <a:r>
              <a:rPr lang="en-US" sz="2267" dirty="0">
                <a:latin typeface="Calibri" panose="020F0502020204030204" pitchFamily="34" charset="0"/>
                <a:cs typeface="Calibri" panose="020F0502020204030204" pitchFamily="34" charset="0"/>
              </a:rPr>
              <a:t>Providing pathways for leadership development that refine skills through leadership opportunities</a:t>
            </a:r>
          </a:p>
          <a:p>
            <a:pPr fontAlgn="base">
              <a:buFont typeface="Arial" panose="020B0604020202020204" pitchFamily="34" charset="0"/>
              <a:buChar char="•"/>
            </a:pPr>
            <a:endParaRPr lang="en-US" sz="1800" dirty="0">
              <a:latin typeface="Arial" panose="020B0604020202020204" pitchFamily="34" charset="0"/>
            </a:endParaRPr>
          </a:p>
        </p:txBody>
      </p:sp>
      <p:sp>
        <p:nvSpPr>
          <p:cNvPr id="8" name="Text Placeholder 2">
            <a:extLst>
              <a:ext uri="{FF2B5EF4-FFF2-40B4-BE49-F238E27FC236}">
                <a16:creationId xmlns:a16="http://schemas.microsoft.com/office/drawing/2014/main" id="{FB08E886-7512-731A-7F9E-15FEB9A58321}"/>
              </a:ext>
            </a:extLst>
          </p:cNvPr>
          <p:cNvSpPr txBox="1">
            <a:spLocks/>
          </p:cNvSpPr>
          <p:nvPr/>
        </p:nvSpPr>
        <p:spPr>
          <a:xfrm>
            <a:off x="5905500" y="1939601"/>
            <a:ext cx="5918200" cy="39435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rgbClr val="0066A1"/>
              </a:buClr>
              <a:buSzPts val="1800"/>
              <a:buFont typeface="Merriweather Sans"/>
              <a:buChar char="▸"/>
              <a:defRPr sz="22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500"/>
              </a:spcBef>
              <a:spcAft>
                <a:spcPts val="0"/>
              </a:spcAft>
              <a:buClr>
                <a:srgbClr val="0066A1"/>
              </a:buClr>
              <a:buSzPts val="1800"/>
              <a:buFont typeface="Merriweather Sans"/>
              <a:buChar char="-"/>
              <a:defRPr sz="18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500"/>
              </a:spcBef>
              <a:spcAft>
                <a:spcPts val="0"/>
              </a:spcAft>
              <a:buClr>
                <a:srgbClr val="0066A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rgbClr val="0066A1"/>
              </a:buClr>
              <a:buSzPts val="1800"/>
              <a:buFont typeface="Noto Sans Symbols"/>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rgbClr val="0066A1"/>
              </a:buClr>
              <a:buSzPts val="1800"/>
              <a:buFont typeface="Courier New"/>
              <a:buChar char="o"/>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52396" indent="0" fontAlgn="base">
              <a:spcBef>
                <a:spcPts val="0"/>
              </a:spcBef>
              <a:buNone/>
            </a:pPr>
            <a:r>
              <a:rPr lang="en-US" sz="2133" b="1" dirty="0">
                <a:solidFill>
                  <a:schemeClr val="accent6"/>
                </a:solidFill>
                <a:latin typeface="Calibri" panose="020F0502020204030204" pitchFamily="34" charset="0"/>
                <a:cs typeface="Calibri" panose="020F0502020204030204" pitchFamily="34" charset="0"/>
                <a:sym typeface="Arial"/>
              </a:rPr>
              <a:t>IEEE Member Benefits</a:t>
            </a:r>
          </a:p>
          <a:p>
            <a:pPr fontAlgn="base">
              <a:spcBef>
                <a:spcPts val="0"/>
              </a:spcBef>
              <a:buFont typeface="Arial" panose="020B0604020202020204" pitchFamily="34" charset="0"/>
              <a:buChar char="•"/>
            </a:pPr>
            <a:r>
              <a:rPr lang="en-US" sz="2133" dirty="0">
                <a:solidFill>
                  <a:srgbClr val="000000"/>
                </a:solidFill>
                <a:latin typeface="Calibri" panose="020F0502020204030204" pitchFamily="34" charset="0"/>
                <a:cs typeface="Calibri" panose="020F0502020204030204" pitchFamily="34" charset="0"/>
              </a:rPr>
              <a:t>Access to current technical information via numerous publications</a:t>
            </a:r>
          </a:p>
          <a:p>
            <a:pPr fontAlgn="base">
              <a:spcBef>
                <a:spcPts val="0"/>
              </a:spcBef>
              <a:buFont typeface="Arial" panose="020B0604020202020204" pitchFamily="34" charset="0"/>
              <a:buChar char="•"/>
            </a:pPr>
            <a:r>
              <a:rPr lang="en-US" sz="2133" dirty="0">
                <a:solidFill>
                  <a:srgbClr val="000000"/>
                </a:solidFill>
                <a:latin typeface="Calibri" panose="020F0502020204030204" pitchFamily="34" charset="0"/>
                <a:cs typeface="Calibri" panose="020F0502020204030204" pitchFamily="34" charset="0"/>
              </a:rPr>
              <a:t>Career advancement and volunteer opportunities respective to Members’ time/capacity</a:t>
            </a:r>
          </a:p>
          <a:p>
            <a:pPr fontAlgn="base">
              <a:spcBef>
                <a:spcPts val="0"/>
              </a:spcBef>
              <a:buFont typeface="Arial" panose="020B0604020202020204" pitchFamily="34" charset="0"/>
              <a:buChar char="•"/>
            </a:pPr>
            <a:r>
              <a:rPr lang="en-US" sz="2133" dirty="0">
                <a:solidFill>
                  <a:srgbClr val="000000"/>
                </a:solidFill>
                <a:latin typeface="Calibri" panose="020F0502020204030204" pitchFamily="34" charset="0"/>
                <a:cs typeface="Calibri" panose="020F0502020204030204" pitchFamily="34" charset="0"/>
              </a:rPr>
              <a:t>Invitations to technical and non-technical events including conferences, webinars, completions, social gatherings, and more</a:t>
            </a:r>
          </a:p>
          <a:p>
            <a:pPr fontAlgn="base">
              <a:spcBef>
                <a:spcPts val="0"/>
              </a:spcBef>
              <a:buFont typeface="Arial" panose="020B0604020202020204" pitchFamily="34" charset="0"/>
              <a:buChar char="•"/>
            </a:pPr>
            <a:r>
              <a:rPr lang="en-US" sz="2133" dirty="0">
                <a:solidFill>
                  <a:schemeClr val="tx1"/>
                </a:solidFill>
                <a:latin typeface="Calibri" panose="020F0502020204030204" pitchFamily="34" charset="0"/>
                <a:cs typeface="Calibri" panose="020F0502020204030204" pitchFamily="34" charset="0"/>
              </a:rPr>
              <a:t>Networking,</a:t>
            </a:r>
            <a:r>
              <a:rPr lang="en-US" sz="2133" dirty="0">
                <a:solidFill>
                  <a:srgbClr val="000000"/>
                </a:solidFill>
                <a:latin typeface="Calibri" panose="020F0502020204030204" pitchFamily="34" charset="0"/>
                <a:cs typeface="Calibri" panose="020F0502020204030204" pitchFamily="34" charset="0"/>
              </a:rPr>
              <a:t> including high-quality mentoring experiences</a:t>
            </a:r>
          </a:p>
          <a:p>
            <a:pPr fontAlgn="base">
              <a:spcBef>
                <a:spcPts val="0"/>
              </a:spcBef>
              <a:buFont typeface="Arial" panose="020B0604020202020204" pitchFamily="34" charset="0"/>
              <a:buChar char="•"/>
            </a:pPr>
            <a:r>
              <a:rPr lang="en-US" sz="2133" dirty="0">
                <a:solidFill>
                  <a:srgbClr val="000000"/>
                </a:solidFill>
                <a:latin typeface="Calibri" panose="020F0502020204030204" pitchFamily="34" charset="0"/>
                <a:cs typeface="Calibri" panose="020F0502020204030204" pitchFamily="34" charset="0"/>
              </a:rPr>
              <a:t>Members only Discounts on Life Insurance and a variety of products and services </a:t>
            </a:r>
          </a:p>
          <a:p>
            <a:pPr fontAlgn="base">
              <a:spcBef>
                <a:spcPts val="0"/>
              </a:spcBef>
              <a:buFont typeface="Arial" panose="020B0604020202020204" pitchFamily="34" charset="0"/>
              <a:buChar char="•"/>
            </a:pPr>
            <a:r>
              <a:rPr lang="en-US" sz="2133" dirty="0">
                <a:solidFill>
                  <a:srgbClr val="000000"/>
                </a:solidFill>
                <a:latin typeface="Calibri" panose="020F0502020204030204" pitchFamily="34" charset="0"/>
                <a:cs typeface="Calibri" panose="020F0502020204030204" pitchFamily="34" charset="0"/>
              </a:rPr>
              <a:t>Access to the IEEE JobSite</a:t>
            </a:r>
          </a:p>
        </p:txBody>
      </p:sp>
      <p:pic>
        <p:nvPicPr>
          <p:cNvPr id="5" name="Picture 4" descr="A green text with a white background&#10;&#10;Description automatically generated">
            <a:extLst>
              <a:ext uri="{FF2B5EF4-FFF2-40B4-BE49-F238E27FC236}">
                <a16:creationId xmlns:a16="http://schemas.microsoft.com/office/drawing/2014/main" id="{EC980541-541F-E9AC-C1E2-82D9240C769B}"/>
              </a:ext>
            </a:extLst>
          </p:cNvPr>
          <p:cNvPicPr>
            <a:picLocks noChangeAspect="1"/>
          </p:cNvPicPr>
          <p:nvPr/>
        </p:nvPicPr>
        <p:blipFill>
          <a:blip r:embed="rId4"/>
          <a:stretch>
            <a:fillRect/>
          </a:stretch>
        </p:blipFill>
        <p:spPr>
          <a:xfrm>
            <a:off x="450172" y="479818"/>
            <a:ext cx="2289163" cy="941827"/>
          </a:xfrm>
          <a:prstGeom prst="rect">
            <a:avLst/>
          </a:prstGeom>
        </p:spPr>
      </p:pic>
    </p:spTree>
    <p:extLst>
      <p:ext uri="{BB962C8B-B14F-4D97-AF65-F5344CB8AC3E}">
        <p14:creationId xmlns:p14="http://schemas.microsoft.com/office/powerpoint/2010/main" val="23452435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sp>
        <p:nvSpPr>
          <p:cNvPr id="458" name="Google Shape;458;g2a70c85d9dc_5_2"/>
          <p:cNvSpPr txBox="1"/>
          <p:nvPr/>
        </p:nvSpPr>
        <p:spPr>
          <a:xfrm>
            <a:off x="334175" y="349211"/>
            <a:ext cx="6615000" cy="11145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66A1"/>
              </a:buClr>
              <a:buSzPts val="2800"/>
              <a:buFont typeface="Noto Sans Symbols"/>
              <a:buNone/>
              <a:tabLst/>
              <a:defRPr/>
            </a:pPr>
            <a:r>
              <a:rPr kumimoji="0" lang="en-US" sz="3600" b="1" i="0" u="none" strike="noStrike" kern="1200" cap="none" spc="0" normalizeH="0" baseline="0" noProof="0" dirty="0">
                <a:ln>
                  <a:noFill/>
                </a:ln>
                <a:solidFill>
                  <a:srgbClr val="004578"/>
                </a:solidFill>
                <a:effectLst/>
                <a:uLnTx/>
                <a:uFillTx/>
                <a:latin typeface="Calibri"/>
                <a:ea typeface="Calibri"/>
                <a:cs typeface="Calibri"/>
                <a:sym typeface="Calibri"/>
              </a:rPr>
              <a:t>Opportunities </a:t>
            </a:r>
            <a:br>
              <a:rPr kumimoji="0" lang="en-US" sz="3600" b="1" i="0" u="none" strike="noStrike" kern="1200" cap="none" spc="0" normalizeH="0" baseline="0" noProof="0" dirty="0">
                <a:ln>
                  <a:noFill/>
                </a:ln>
                <a:solidFill>
                  <a:srgbClr val="C55A11"/>
                </a:solidFill>
                <a:effectLst/>
                <a:uLnTx/>
                <a:uFillTx/>
                <a:latin typeface="Calibri"/>
                <a:ea typeface="Calibri"/>
                <a:cs typeface="Calibri"/>
                <a:sym typeface="Calibri"/>
              </a:rPr>
            </a:br>
            <a:r>
              <a:rPr kumimoji="0" lang="en-US" sz="3600" b="1" i="0" u="none" strike="noStrike" kern="1200" cap="none" spc="0" normalizeH="0" baseline="0" noProof="0" dirty="0">
                <a:ln>
                  <a:noFill/>
                </a:ln>
                <a:solidFill>
                  <a:srgbClr val="C55A11"/>
                </a:solidFill>
                <a:effectLst/>
                <a:uLnTx/>
                <a:uFillTx/>
                <a:latin typeface="Calibri"/>
                <a:ea typeface="Calibri"/>
                <a:cs typeface="Calibri"/>
                <a:sym typeface="Calibri"/>
              </a:rPr>
              <a:t>Leadership Transitions </a:t>
            </a:r>
            <a:br>
              <a:rPr kumimoji="0" lang="en-US" sz="3600" b="1" i="0" u="none" strike="noStrike" kern="1200" cap="none" spc="0" normalizeH="0" baseline="0" noProof="0" dirty="0">
                <a:ln>
                  <a:noFill/>
                </a:ln>
                <a:solidFill>
                  <a:srgbClr val="C55A11"/>
                </a:solidFill>
                <a:effectLst/>
                <a:uLnTx/>
                <a:uFillTx/>
                <a:latin typeface="Calibri"/>
                <a:ea typeface="Calibri"/>
                <a:cs typeface="Calibri"/>
                <a:sym typeface="Calibri"/>
              </a:rPr>
            </a:br>
            <a:endParaRPr kumimoji="0" sz="3600" b="1" i="0" u="none" strike="noStrike" kern="1200" cap="none" spc="0" normalizeH="0" baseline="0" noProof="0" dirty="0">
              <a:ln>
                <a:noFill/>
              </a:ln>
              <a:solidFill>
                <a:srgbClr val="0066A1"/>
              </a:solidFill>
              <a:effectLst/>
              <a:uLnTx/>
              <a:uFillTx/>
              <a:latin typeface="Calibri"/>
              <a:ea typeface="Calibri"/>
              <a:cs typeface="Calibri"/>
              <a:sym typeface="Calibri"/>
            </a:endParaRPr>
          </a:p>
        </p:txBody>
      </p:sp>
      <p:sp>
        <p:nvSpPr>
          <p:cNvPr id="459" name="Google Shape;459;g2a70c85d9dc_5_2"/>
          <p:cNvSpPr/>
          <p:nvPr/>
        </p:nvSpPr>
        <p:spPr>
          <a:xfrm>
            <a:off x="3825875" y="2137059"/>
            <a:ext cx="3984000" cy="339300"/>
          </a:xfrm>
          <a:prstGeom prst="rightArrow">
            <a:avLst>
              <a:gd name="adj1" fmla="val 50000"/>
              <a:gd name="adj2" fmla="val 50000"/>
            </a:avLst>
          </a:prstGeom>
          <a:solidFill>
            <a:srgbClr val="0070C0"/>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Calibri" panose="020F0502020204030204"/>
              <a:ea typeface="Arial"/>
              <a:cs typeface="Arial"/>
              <a:sym typeface="Arial"/>
            </a:endParaRPr>
          </a:p>
        </p:txBody>
      </p:sp>
      <p:sp>
        <p:nvSpPr>
          <p:cNvPr id="460" name="Google Shape;460;g2a70c85d9dc_5_2"/>
          <p:cNvSpPr txBox="1"/>
          <p:nvPr/>
        </p:nvSpPr>
        <p:spPr>
          <a:xfrm>
            <a:off x="4073963" y="1793134"/>
            <a:ext cx="3185400" cy="430847"/>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prstClr val="black"/>
              </a:buClr>
              <a:buSzPts val="2000"/>
              <a:buFont typeface="Noto Sans Symbols"/>
              <a:buNone/>
              <a:tabLst/>
              <a:defRPr/>
            </a:pPr>
            <a:r>
              <a:rPr kumimoji="0" lang="en-US" sz="2200" b="1" i="0" u="none" strike="noStrike" kern="1200" cap="none" spc="0" normalizeH="0" baseline="0" noProof="0" dirty="0">
                <a:ln>
                  <a:noFill/>
                </a:ln>
                <a:solidFill>
                  <a:prstClr val="black"/>
                </a:solidFill>
                <a:effectLst/>
                <a:uLnTx/>
                <a:uFillTx/>
                <a:latin typeface="Calibri" panose="020F0502020204030204"/>
                <a:ea typeface="Poppins"/>
                <a:cs typeface="Poppins"/>
                <a:sym typeface="Poppins"/>
              </a:rPr>
              <a:t>Elevate Member Grade</a:t>
            </a:r>
            <a:endParaRPr kumimoji="0" sz="2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61" name="Google Shape;461;g2a70c85d9dc_5_2"/>
          <p:cNvSpPr txBox="1"/>
          <p:nvPr/>
        </p:nvSpPr>
        <p:spPr>
          <a:xfrm>
            <a:off x="3784600" y="2349877"/>
            <a:ext cx="3978900" cy="430847"/>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prstClr val="black"/>
              </a:buClr>
              <a:buSzPts val="2000"/>
              <a:buFont typeface="Noto Sans Symbols"/>
              <a:buNone/>
              <a:tabLst/>
              <a:defRPr/>
            </a:pPr>
            <a:r>
              <a:rPr kumimoji="0" lang="en-US" sz="2200" b="1" i="0" u="none" strike="noStrike" kern="1200" cap="none" spc="0" normalizeH="0" baseline="0" noProof="0" dirty="0">
                <a:ln>
                  <a:noFill/>
                </a:ln>
                <a:solidFill>
                  <a:prstClr val="black"/>
                </a:solidFill>
                <a:effectLst/>
                <a:uLnTx/>
                <a:uFillTx/>
                <a:latin typeface="Calibri" panose="020F0502020204030204"/>
                <a:ea typeface="Poppins"/>
                <a:cs typeface="Poppins"/>
                <a:sym typeface="Poppins"/>
              </a:rPr>
              <a:t>Enhance Professional Career</a:t>
            </a:r>
            <a:endParaRPr kumimoji="0" sz="2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462" name="Google Shape;462;g2a70c85d9dc_5_2"/>
          <p:cNvGrpSpPr/>
          <p:nvPr/>
        </p:nvGrpSpPr>
        <p:grpSpPr>
          <a:xfrm>
            <a:off x="25640" y="1983625"/>
            <a:ext cx="5281845" cy="3815630"/>
            <a:chOff x="-1046298" y="1050611"/>
            <a:chExt cx="5282901" cy="3816775"/>
          </a:xfrm>
        </p:grpSpPr>
        <p:cxnSp>
          <p:nvCxnSpPr>
            <p:cNvPr id="463" name="Google Shape;463;g2a70c85d9dc_5_2"/>
            <p:cNvCxnSpPr/>
            <p:nvPr/>
          </p:nvCxnSpPr>
          <p:spPr>
            <a:xfrm>
              <a:off x="1975011" y="1660290"/>
              <a:ext cx="12600" cy="2693100"/>
            </a:xfrm>
            <a:prstGeom prst="straightConnector1">
              <a:avLst/>
            </a:prstGeom>
            <a:noFill/>
            <a:ln w="28575" cap="flat" cmpd="sng">
              <a:solidFill>
                <a:srgbClr val="030F22"/>
              </a:solidFill>
              <a:prstDash val="solid"/>
              <a:round/>
              <a:headEnd type="none" w="sm" len="sm"/>
              <a:tailEnd type="triangle" w="med" len="med"/>
            </a:ln>
          </p:spPr>
        </p:cxnSp>
        <p:sp>
          <p:nvSpPr>
            <p:cNvPr id="464" name="Google Shape;464;g2a70c85d9dc_5_2"/>
            <p:cNvSpPr/>
            <p:nvPr/>
          </p:nvSpPr>
          <p:spPr>
            <a:xfrm>
              <a:off x="1228838" y="1050611"/>
              <a:ext cx="1484700" cy="599700"/>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Calibri" panose="020F0502020204030204"/>
                  <a:ea typeface="Poppins"/>
                  <a:cs typeface="Poppins"/>
                  <a:sym typeface="Poppins"/>
                </a:rPr>
                <a:t>Student</a:t>
              </a:r>
              <a:endParaRPr kumimoji="0"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65" name="Google Shape;465;g2a70c85d9dc_5_2"/>
            <p:cNvSpPr/>
            <p:nvPr/>
          </p:nvSpPr>
          <p:spPr>
            <a:xfrm>
              <a:off x="1924199" y="2052508"/>
              <a:ext cx="104700" cy="106500"/>
            </a:xfrm>
            <a:prstGeom prst="ellipse">
              <a:avLst/>
            </a:prstGeom>
            <a:solidFill>
              <a:schemeClr val="accent1"/>
            </a:solidFill>
            <a:ln w="25400" cap="flat" cmpd="sng">
              <a:solidFill>
                <a:srgbClr val="BA5D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Calibri" panose="020F0502020204030204"/>
                <a:ea typeface="Arial"/>
                <a:cs typeface="Arial"/>
                <a:sym typeface="Arial"/>
              </a:endParaRPr>
            </a:p>
          </p:txBody>
        </p:sp>
        <p:sp>
          <p:nvSpPr>
            <p:cNvPr id="466" name="Google Shape;466;g2a70c85d9dc_5_2"/>
            <p:cNvSpPr/>
            <p:nvPr/>
          </p:nvSpPr>
          <p:spPr>
            <a:xfrm>
              <a:off x="1927375" y="2657507"/>
              <a:ext cx="104700" cy="104700"/>
            </a:xfrm>
            <a:prstGeom prst="ellipse">
              <a:avLst/>
            </a:prstGeom>
            <a:solidFill>
              <a:schemeClr val="accent1"/>
            </a:solidFill>
            <a:ln w="25400" cap="flat" cmpd="sng">
              <a:solidFill>
                <a:srgbClr val="BA5D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Calibri" panose="020F0502020204030204"/>
                <a:ea typeface="Arial"/>
                <a:cs typeface="Arial"/>
                <a:sym typeface="Arial"/>
              </a:endParaRPr>
            </a:p>
          </p:txBody>
        </p:sp>
        <p:sp>
          <p:nvSpPr>
            <p:cNvPr id="467" name="Google Shape;467;g2a70c85d9dc_5_2"/>
            <p:cNvSpPr/>
            <p:nvPr/>
          </p:nvSpPr>
          <p:spPr>
            <a:xfrm>
              <a:off x="1928962" y="3171995"/>
              <a:ext cx="104700" cy="104700"/>
            </a:xfrm>
            <a:prstGeom prst="ellipse">
              <a:avLst/>
            </a:prstGeom>
            <a:solidFill>
              <a:schemeClr val="accent1"/>
            </a:solidFill>
            <a:ln w="25400" cap="flat" cmpd="sng">
              <a:solidFill>
                <a:srgbClr val="BA5D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Calibri" panose="020F0502020204030204"/>
                <a:ea typeface="Arial"/>
                <a:cs typeface="Arial"/>
                <a:sym typeface="Arial"/>
              </a:endParaRPr>
            </a:p>
          </p:txBody>
        </p:sp>
        <p:sp>
          <p:nvSpPr>
            <p:cNvPr id="468" name="Google Shape;468;g2a70c85d9dc_5_2"/>
            <p:cNvSpPr/>
            <p:nvPr/>
          </p:nvSpPr>
          <p:spPr>
            <a:xfrm>
              <a:off x="1922611" y="3919908"/>
              <a:ext cx="104700" cy="106500"/>
            </a:xfrm>
            <a:prstGeom prst="ellipse">
              <a:avLst/>
            </a:prstGeom>
            <a:solidFill>
              <a:schemeClr val="accent1"/>
            </a:solidFill>
            <a:ln w="25400" cap="flat" cmpd="sng">
              <a:solidFill>
                <a:srgbClr val="BA5D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Calibri" panose="020F0502020204030204"/>
                <a:ea typeface="Arial"/>
                <a:cs typeface="Arial"/>
                <a:sym typeface="Arial"/>
              </a:endParaRPr>
            </a:p>
          </p:txBody>
        </p:sp>
        <p:sp>
          <p:nvSpPr>
            <p:cNvPr id="469" name="Google Shape;469;g2a70c85d9dc_5_2"/>
            <p:cNvSpPr txBox="1"/>
            <p:nvPr/>
          </p:nvSpPr>
          <p:spPr>
            <a:xfrm>
              <a:off x="-135244" y="1925365"/>
              <a:ext cx="1964700" cy="36940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prstClr val="black"/>
                </a:buClr>
                <a:buSzPts val="1800"/>
                <a:buFont typeface="Noto Sans Symbols"/>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Poppins"/>
                  <a:cs typeface="Poppins"/>
                  <a:sym typeface="Poppins"/>
                </a:rPr>
                <a:t>SB Officer (Chair)</a:t>
              </a:r>
              <a:endParaRPr kumimoji="0"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70" name="Google Shape;470;g2a70c85d9dc_5_2"/>
            <p:cNvSpPr txBox="1"/>
            <p:nvPr/>
          </p:nvSpPr>
          <p:spPr>
            <a:xfrm>
              <a:off x="-1046298" y="2561013"/>
              <a:ext cx="3022500" cy="36930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prstClr val="black"/>
                </a:buClr>
                <a:buSzPts val="1800"/>
                <a:buFont typeface="Noto Sans Symbols"/>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Poppins"/>
                  <a:cs typeface="Poppins"/>
                  <a:sym typeface="Poppins"/>
                </a:rPr>
                <a:t>Section SAC Officer (SSRs)</a:t>
              </a:r>
              <a:endParaRPr kumimoji="0"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71" name="Google Shape;471;g2a70c85d9dc_5_2"/>
            <p:cNvSpPr txBox="1"/>
            <p:nvPr/>
          </p:nvSpPr>
          <p:spPr>
            <a:xfrm>
              <a:off x="-427485" y="2969357"/>
              <a:ext cx="2274900" cy="646484"/>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prstClr val="black"/>
                </a:buClr>
                <a:buSzPts val="1800"/>
                <a:buFont typeface="Noto Sans Symbols"/>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Poppins"/>
                  <a:cs typeface="Poppins"/>
                  <a:sym typeface="Poppins"/>
                </a:rPr>
                <a:t>Region SAC Team </a:t>
              </a:r>
              <a:br>
                <a:rPr kumimoji="0" lang="en-US" sz="1800" b="0" i="0" u="none" strike="noStrike" kern="1200" cap="none" spc="0" normalizeH="0" baseline="0" noProof="0">
                  <a:ln>
                    <a:noFill/>
                  </a:ln>
                  <a:solidFill>
                    <a:prstClr val="black"/>
                  </a:solidFill>
                  <a:effectLst/>
                  <a:uLnTx/>
                  <a:uFillTx/>
                  <a:latin typeface="Calibri" panose="020F0502020204030204"/>
                  <a:ea typeface="Poppins"/>
                  <a:cs typeface="Poppins"/>
                  <a:sym typeface="Poppins"/>
                </a:rPr>
              </a:br>
              <a:r>
                <a:rPr kumimoji="0" lang="en-US" sz="1800" b="0" i="0" u="none" strike="noStrike" kern="1200" cap="none" spc="0" normalizeH="0" baseline="0" noProof="0">
                  <a:ln>
                    <a:noFill/>
                  </a:ln>
                  <a:solidFill>
                    <a:prstClr val="black"/>
                  </a:solidFill>
                  <a:effectLst/>
                  <a:uLnTx/>
                  <a:uFillTx/>
                  <a:latin typeface="Calibri" panose="020F0502020204030204"/>
                  <a:ea typeface="Poppins"/>
                  <a:cs typeface="Poppins"/>
                  <a:sym typeface="Poppins"/>
                </a:rPr>
                <a:t>(webmaster)</a:t>
              </a: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2" name="Google Shape;472;g2a70c85d9dc_5_2"/>
            <p:cNvSpPr txBox="1"/>
            <p:nvPr/>
          </p:nvSpPr>
          <p:spPr>
            <a:xfrm>
              <a:off x="-808627" y="3670310"/>
              <a:ext cx="2918400" cy="646484"/>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prstClr val="black"/>
                </a:buClr>
                <a:buSzPts val="1800"/>
                <a:buFont typeface="Noto Sans Symbols"/>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Poppins"/>
                  <a:cs typeface="Poppins"/>
                  <a:sym typeface="Poppins"/>
                </a:rPr>
                <a:t>Ambassador Programs </a:t>
              </a:r>
              <a:br>
                <a:rPr kumimoji="0" lang="en-US" sz="1800" b="0" i="0" u="none" strike="noStrike" kern="1200" cap="none" spc="0" normalizeH="0" baseline="0" noProof="0">
                  <a:ln>
                    <a:noFill/>
                  </a:ln>
                  <a:solidFill>
                    <a:prstClr val="black"/>
                  </a:solidFill>
                  <a:effectLst/>
                  <a:uLnTx/>
                  <a:uFillTx/>
                  <a:latin typeface="Calibri" panose="020F0502020204030204"/>
                  <a:ea typeface="Poppins"/>
                  <a:cs typeface="Poppins"/>
                  <a:sym typeface="Poppins"/>
                </a:rPr>
              </a:br>
              <a:r>
                <a:rPr kumimoji="0" lang="en-US" sz="1800" b="0" i="0" u="none" strike="noStrike" kern="1200" cap="none" spc="0" normalizeH="0" baseline="0" noProof="0">
                  <a:ln>
                    <a:noFill/>
                  </a:ln>
                  <a:solidFill>
                    <a:prstClr val="black"/>
                  </a:solidFill>
                  <a:effectLst/>
                  <a:uLnTx/>
                  <a:uFillTx/>
                  <a:latin typeface="Calibri" panose="020F0502020204030204"/>
                  <a:ea typeface="Poppins"/>
                  <a:cs typeface="Poppins"/>
                  <a:sym typeface="Poppins"/>
                </a:rPr>
                <a:t>(IEEExtreme)</a:t>
              </a: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3" name="Google Shape;473;g2a70c85d9dc_5_2"/>
            <p:cNvSpPr txBox="1"/>
            <p:nvPr/>
          </p:nvSpPr>
          <p:spPr>
            <a:xfrm>
              <a:off x="2100630" y="2487214"/>
              <a:ext cx="1727100" cy="36930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prstClr val="black"/>
                </a:buClr>
                <a:buSzPts val="1800"/>
                <a:buFont typeface="Noto Sans Symbols"/>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Poppins"/>
                  <a:cs typeface="Poppins"/>
                  <a:sym typeface="Poppins"/>
                </a:rPr>
                <a:t>Develop Skills</a:t>
              </a: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4" name="Google Shape;474;g2a70c85d9dc_5_2"/>
            <p:cNvSpPr txBox="1"/>
            <p:nvPr/>
          </p:nvSpPr>
          <p:spPr>
            <a:xfrm>
              <a:off x="2081234" y="3737923"/>
              <a:ext cx="2019000" cy="36930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prstClr val="black"/>
                </a:buClr>
                <a:buSzPts val="1800"/>
                <a:buFont typeface="Noto Sans Symbols"/>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Poppins"/>
                  <a:cs typeface="Poppins"/>
                  <a:sym typeface="Poppins"/>
                </a:rPr>
                <a:t>Expand Network</a:t>
              </a: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5" name="Google Shape;475;g2a70c85d9dc_5_2"/>
            <p:cNvSpPr txBox="1"/>
            <p:nvPr/>
          </p:nvSpPr>
          <p:spPr>
            <a:xfrm>
              <a:off x="2066403" y="2934168"/>
              <a:ext cx="2170200" cy="64650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prstClr val="black"/>
                </a:buClr>
                <a:buSzPts val="1800"/>
                <a:buFont typeface="Noto Sans Symbols"/>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Poppins"/>
                  <a:cs typeface="Poppins"/>
                  <a:sym typeface="Poppins"/>
                </a:rPr>
                <a:t>Work with Senior Leadership </a:t>
              </a: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6" name="Google Shape;476;g2a70c85d9dc_5_2"/>
            <p:cNvSpPr txBox="1"/>
            <p:nvPr/>
          </p:nvSpPr>
          <p:spPr>
            <a:xfrm>
              <a:off x="2117598" y="1958188"/>
              <a:ext cx="2027100" cy="36930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prstClr val="black"/>
                </a:buClr>
                <a:buSzPts val="1800"/>
                <a:buFont typeface="Noto Sans Symbols"/>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Poppins"/>
                  <a:cs typeface="Poppins"/>
                  <a:sym typeface="Poppins"/>
                </a:rPr>
                <a:t>Gain Experience</a:t>
              </a: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7" name="Google Shape;477;g2a70c85d9dc_5_2"/>
            <p:cNvSpPr txBox="1"/>
            <p:nvPr/>
          </p:nvSpPr>
          <p:spPr>
            <a:xfrm>
              <a:off x="800258" y="4497984"/>
              <a:ext cx="2374800" cy="36940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70C0"/>
                </a:buClr>
                <a:buSzPts val="2000"/>
                <a:buFont typeface="Noto Sans Symbols"/>
                <a:buNone/>
                <a:tabLst/>
                <a:defRPr/>
              </a:pPr>
              <a:r>
                <a:rPr kumimoji="0" lang="en-US" sz="1800" b="1" i="0" u="none" strike="noStrike" kern="1200" cap="none" spc="0" normalizeH="0" baseline="0" noProof="0">
                  <a:ln>
                    <a:noFill/>
                  </a:ln>
                  <a:solidFill>
                    <a:srgbClr val="0070C0"/>
                  </a:solidFill>
                  <a:effectLst/>
                  <a:uLnTx/>
                  <a:uFillTx/>
                  <a:latin typeface="Calibri" panose="020F0502020204030204"/>
                  <a:ea typeface="Poppins"/>
                  <a:cs typeface="Poppins"/>
                  <a:sym typeface="Poppins"/>
                </a:rPr>
                <a:t>MAKE A CHANGE</a:t>
              </a: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478" name="Google Shape;478;g2a70c85d9dc_5_2"/>
          <p:cNvGrpSpPr/>
          <p:nvPr/>
        </p:nvGrpSpPr>
        <p:grpSpPr>
          <a:xfrm>
            <a:off x="6405084" y="1963487"/>
            <a:ext cx="5786921" cy="3855789"/>
            <a:chOff x="4424954" y="1139396"/>
            <a:chExt cx="5786342" cy="3743121"/>
          </a:xfrm>
        </p:grpSpPr>
        <p:cxnSp>
          <p:nvCxnSpPr>
            <p:cNvPr id="479" name="Google Shape;479;g2a70c85d9dc_5_2"/>
            <p:cNvCxnSpPr/>
            <p:nvPr/>
          </p:nvCxnSpPr>
          <p:spPr>
            <a:xfrm>
              <a:off x="7274713" y="1746102"/>
              <a:ext cx="11100" cy="2694000"/>
            </a:xfrm>
            <a:prstGeom prst="straightConnector1">
              <a:avLst/>
            </a:prstGeom>
            <a:noFill/>
            <a:ln w="28575" cap="flat" cmpd="sng">
              <a:solidFill>
                <a:srgbClr val="030F22"/>
              </a:solidFill>
              <a:prstDash val="solid"/>
              <a:round/>
              <a:headEnd type="none" w="sm" len="sm"/>
              <a:tailEnd type="triangle" w="med" len="med"/>
            </a:ln>
          </p:spPr>
        </p:cxnSp>
        <p:sp>
          <p:nvSpPr>
            <p:cNvPr id="480" name="Google Shape;480;g2a70c85d9dc_5_2"/>
            <p:cNvSpPr/>
            <p:nvPr/>
          </p:nvSpPr>
          <p:spPr>
            <a:xfrm>
              <a:off x="5937244" y="1139396"/>
              <a:ext cx="2659800" cy="588600"/>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Calibri" panose="020F0502020204030204"/>
                  <a:ea typeface="Poppins"/>
                  <a:cs typeface="Poppins"/>
                  <a:sym typeface="Poppins"/>
                </a:rPr>
                <a:t>Young Professional </a:t>
              </a:r>
              <a:endParaRPr kumimoji="0"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81" name="Google Shape;481;g2a70c85d9dc_5_2"/>
            <p:cNvSpPr/>
            <p:nvPr/>
          </p:nvSpPr>
          <p:spPr>
            <a:xfrm>
              <a:off x="7225329" y="1921796"/>
              <a:ext cx="104700" cy="104700"/>
            </a:xfrm>
            <a:prstGeom prst="ellipse">
              <a:avLst/>
            </a:prstGeom>
            <a:solidFill>
              <a:schemeClr val="accent1"/>
            </a:solidFill>
            <a:ln w="25400" cap="flat" cmpd="sng">
              <a:solidFill>
                <a:srgbClr val="BA5D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Calibri" panose="020F0502020204030204"/>
                <a:ea typeface="Arial"/>
                <a:cs typeface="Arial"/>
                <a:sym typeface="Arial"/>
              </a:endParaRPr>
            </a:p>
          </p:txBody>
        </p:sp>
        <p:sp>
          <p:nvSpPr>
            <p:cNvPr id="482" name="Google Shape;482;g2a70c85d9dc_5_2"/>
            <p:cNvSpPr/>
            <p:nvPr/>
          </p:nvSpPr>
          <p:spPr>
            <a:xfrm>
              <a:off x="7228504" y="2524393"/>
              <a:ext cx="104700" cy="106200"/>
            </a:xfrm>
            <a:prstGeom prst="ellipse">
              <a:avLst/>
            </a:prstGeom>
            <a:solidFill>
              <a:schemeClr val="accent1"/>
            </a:solidFill>
            <a:ln w="25400" cap="flat" cmpd="sng">
              <a:solidFill>
                <a:srgbClr val="BA5D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Calibri" panose="020F0502020204030204"/>
                <a:ea typeface="Arial"/>
                <a:cs typeface="Arial"/>
                <a:sym typeface="Arial"/>
              </a:endParaRPr>
            </a:p>
          </p:txBody>
        </p:sp>
        <p:sp>
          <p:nvSpPr>
            <p:cNvPr id="483" name="Google Shape;483;g2a70c85d9dc_5_2"/>
            <p:cNvSpPr/>
            <p:nvPr/>
          </p:nvSpPr>
          <p:spPr>
            <a:xfrm>
              <a:off x="7228504" y="3040684"/>
              <a:ext cx="106500" cy="104700"/>
            </a:xfrm>
            <a:prstGeom prst="ellipse">
              <a:avLst/>
            </a:prstGeom>
            <a:solidFill>
              <a:schemeClr val="accent1"/>
            </a:solidFill>
            <a:ln w="25400" cap="flat" cmpd="sng">
              <a:solidFill>
                <a:srgbClr val="BA5D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Calibri" panose="020F0502020204030204"/>
                <a:ea typeface="Arial"/>
                <a:cs typeface="Arial"/>
                <a:sym typeface="Arial"/>
              </a:endParaRPr>
            </a:p>
          </p:txBody>
        </p:sp>
        <p:sp>
          <p:nvSpPr>
            <p:cNvPr id="484" name="Google Shape;484;g2a70c85d9dc_5_2"/>
            <p:cNvSpPr/>
            <p:nvPr/>
          </p:nvSpPr>
          <p:spPr>
            <a:xfrm>
              <a:off x="7223743" y="3788150"/>
              <a:ext cx="104700" cy="104700"/>
            </a:xfrm>
            <a:prstGeom prst="ellipse">
              <a:avLst/>
            </a:prstGeom>
            <a:solidFill>
              <a:schemeClr val="accent1"/>
            </a:solidFill>
            <a:ln w="25400" cap="flat" cmpd="sng">
              <a:solidFill>
                <a:srgbClr val="BA5D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Calibri" panose="020F0502020204030204"/>
                <a:ea typeface="Arial"/>
                <a:cs typeface="Arial"/>
                <a:sym typeface="Arial"/>
              </a:endParaRPr>
            </a:p>
          </p:txBody>
        </p:sp>
        <p:sp>
          <p:nvSpPr>
            <p:cNvPr id="485" name="Google Shape;485;g2a70c85d9dc_5_2"/>
            <p:cNvSpPr txBox="1"/>
            <p:nvPr/>
          </p:nvSpPr>
          <p:spPr>
            <a:xfrm>
              <a:off x="4977476" y="1803831"/>
              <a:ext cx="2351700" cy="35850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prstClr val="black"/>
                </a:buClr>
                <a:buSzPts val="1800"/>
                <a:buFont typeface="Noto Sans Symbols"/>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Poppins"/>
                  <a:cs typeface="Poppins"/>
                  <a:sym typeface="Poppins"/>
                </a:rPr>
                <a:t>SB Mentor/Advisor </a:t>
              </a: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6" name="Google Shape;486;g2a70c85d9dc_5_2"/>
            <p:cNvSpPr txBox="1"/>
            <p:nvPr/>
          </p:nvSpPr>
          <p:spPr>
            <a:xfrm>
              <a:off x="4754387" y="2400054"/>
              <a:ext cx="2545500" cy="35850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prstClr val="black"/>
                </a:buClr>
                <a:buSzPts val="1800"/>
                <a:buFont typeface="Noto Sans Symbols"/>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Poppins"/>
                  <a:cs typeface="Poppins"/>
                  <a:sym typeface="Poppins"/>
                </a:rPr>
                <a:t>Section YP AG officer</a:t>
              </a:r>
              <a:endParaRPr kumimoji="0"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87" name="Google Shape;487;g2a70c85d9dc_5_2"/>
            <p:cNvSpPr txBox="1"/>
            <p:nvPr/>
          </p:nvSpPr>
          <p:spPr>
            <a:xfrm>
              <a:off x="4424954" y="2913806"/>
              <a:ext cx="2880600" cy="35850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prstClr val="black"/>
                </a:buClr>
                <a:buSzPts val="1800"/>
                <a:buFont typeface="Noto Sans Symbols"/>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Poppins"/>
                  <a:cs typeface="Poppins"/>
                  <a:sym typeface="Poppins"/>
                </a:rPr>
                <a:t>Section/Chapter officer</a:t>
              </a: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8" name="Google Shape;488;g2a70c85d9dc_5_2"/>
            <p:cNvSpPr txBox="1"/>
            <p:nvPr/>
          </p:nvSpPr>
          <p:spPr>
            <a:xfrm>
              <a:off x="4583670" y="3487098"/>
              <a:ext cx="2713800" cy="62760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prstClr val="black"/>
                </a:buClr>
                <a:buSzPts val="1800"/>
                <a:buFont typeface="Noto Sans Symbols"/>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Poppins"/>
                  <a:cs typeface="Poppins"/>
                  <a:sym typeface="Poppins"/>
                </a:rPr>
                <a:t>Other Regionals/MGA </a:t>
              </a:r>
              <a:br>
                <a:rPr kumimoji="0" lang="en-US" sz="1800" b="0" i="0" u="none" strike="noStrike" kern="1200" cap="none" spc="0" normalizeH="0" baseline="0" noProof="0" dirty="0">
                  <a:ln>
                    <a:noFill/>
                  </a:ln>
                  <a:solidFill>
                    <a:prstClr val="black"/>
                  </a:solidFill>
                  <a:effectLst/>
                  <a:uLnTx/>
                  <a:uFillTx/>
                  <a:latin typeface="Calibri" panose="020F0502020204030204"/>
                  <a:ea typeface="Poppins"/>
                  <a:cs typeface="Poppins"/>
                  <a:sym typeface="Poppins"/>
                </a:rPr>
              </a:br>
              <a:r>
                <a:rPr kumimoji="0" lang="en-US" sz="1800" b="0" i="0" u="none" strike="noStrike" kern="1200" cap="none" spc="0" normalizeH="0" baseline="0" noProof="0" dirty="0">
                  <a:ln>
                    <a:noFill/>
                  </a:ln>
                  <a:solidFill>
                    <a:prstClr val="black"/>
                  </a:solidFill>
                  <a:effectLst/>
                  <a:uLnTx/>
                  <a:uFillTx/>
                  <a:latin typeface="Calibri" panose="020F0502020204030204"/>
                  <a:ea typeface="Poppins"/>
                  <a:cs typeface="Poppins"/>
                  <a:sym typeface="Poppins"/>
                </a:rPr>
                <a:t>volunteer roles</a:t>
              </a:r>
              <a:endParaRPr kumimoji="0"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89" name="Google Shape;489;g2a70c85d9dc_5_2"/>
            <p:cNvSpPr txBox="1"/>
            <p:nvPr/>
          </p:nvSpPr>
          <p:spPr>
            <a:xfrm>
              <a:off x="7459097" y="3642469"/>
              <a:ext cx="2535900" cy="35850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prstClr val="black"/>
                </a:buClr>
                <a:buSzPts val="1800"/>
                <a:buFont typeface="Noto Sans Symbols"/>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Poppins"/>
                  <a:cs typeface="Poppins"/>
                  <a:sym typeface="Poppins"/>
                </a:rPr>
                <a:t>Enhance your profile</a:t>
              </a: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0" name="Google Shape;490;g2a70c85d9dc_5_2"/>
            <p:cNvSpPr txBox="1"/>
            <p:nvPr/>
          </p:nvSpPr>
          <p:spPr>
            <a:xfrm>
              <a:off x="7417396" y="2206771"/>
              <a:ext cx="2793900" cy="62740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prstClr val="black"/>
                </a:buClr>
                <a:buSzPts val="1800"/>
                <a:buFont typeface="Noto Sans Symbols"/>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Poppins"/>
                  <a:cs typeface="Poppins"/>
                  <a:sym typeface="Poppins"/>
                </a:rPr>
                <a:t>Upgrade to </a:t>
              </a:r>
              <a:br>
                <a:rPr kumimoji="0" lang="en-US" sz="1800" b="0" i="0" u="none" strike="noStrike" kern="1200" cap="none" spc="0" normalizeH="0" baseline="0" noProof="0">
                  <a:ln>
                    <a:noFill/>
                  </a:ln>
                  <a:solidFill>
                    <a:prstClr val="black"/>
                  </a:solidFill>
                  <a:effectLst/>
                  <a:uLnTx/>
                  <a:uFillTx/>
                  <a:latin typeface="Calibri" panose="020F0502020204030204"/>
                  <a:ea typeface="Poppins"/>
                  <a:cs typeface="Poppins"/>
                  <a:sym typeface="Poppins"/>
                </a:rPr>
              </a:br>
              <a:r>
                <a:rPr kumimoji="0" lang="en-US" sz="1800" b="0" i="0" u="none" strike="noStrike" kern="1200" cap="none" spc="0" normalizeH="0" baseline="0" noProof="0">
                  <a:ln>
                    <a:noFill/>
                  </a:ln>
                  <a:solidFill>
                    <a:prstClr val="black"/>
                  </a:solidFill>
                  <a:effectLst/>
                  <a:uLnTx/>
                  <a:uFillTx/>
                  <a:latin typeface="Calibri" panose="020F0502020204030204"/>
                  <a:ea typeface="Poppins"/>
                  <a:cs typeface="Poppins"/>
                  <a:sym typeface="Poppins"/>
                </a:rPr>
                <a:t>Senior leadership roles</a:t>
              </a: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1" name="Google Shape;491;g2a70c85d9dc_5_2"/>
            <p:cNvSpPr txBox="1"/>
            <p:nvPr/>
          </p:nvSpPr>
          <p:spPr>
            <a:xfrm>
              <a:off x="7409205" y="1791620"/>
              <a:ext cx="1470000" cy="35850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prstClr val="black"/>
                </a:buClr>
                <a:buSzPts val="1800"/>
                <a:buFont typeface="Noto Sans Symbols"/>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Poppins"/>
                  <a:cs typeface="Poppins"/>
                  <a:sym typeface="Poppins"/>
                </a:rPr>
                <a:t>Mentorship</a:t>
              </a: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2" name="Google Shape;492;g2a70c85d9dc_5_2"/>
            <p:cNvSpPr txBox="1"/>
            <p:nvPr/>
          </p:nvSpPr>
          <p:spPr>
            <a:xfrm>
              <a:off x="7436678" y="2845920"/>
              <a:ext cx="2563200" cy="62760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prstClr val="black"/>
                </a:buClr>
                <a:buSzPts val="1800"/>
                <a:buFont typeface="Noto Sans Symbols"/>
                <a:buNone/>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Poppins"/>
                  <a:cs typeface="Poppins"/>
                  <a:sym typeface="Poppins"/>
                </a:rPr>
                <a:t>Expand your </a:t>
              </a:r>
              <a:br>
                <a:rPr kumimoji="0" lang="en-US" sz="1800" b="0" i="0" u="none" strike="noStrike" kern="1200" cap="none" spc="0" normalizeH="0" baseline="0" noProof="0">
                  <a:ln>
                    <a:noFill/>
                  </a:ln>
                  <a:solidFill>
                    <a:prstClr val="black"/>
                  </a:solidFill>
                  <a:effectLst/>
                  <a:uLnTx/>
                  <a:uFillTx/>
                  <a:latin typeface="Calibri" panose="020F0502020204030204"/>
                  <a:ea typeface="Poppins"/>
                  <a:cs typeface="Poppins"/>
                  <a:sym typeface="Poppins"/>
                </a:rPr>
              </a:br>
              <a:r>
                <a:rPr kumimoji="0" lang="en-US" sz="1800" b="0" i="0" u="none" strike="noStrike" kern="1200" cap="none" spc="0" normalizeH="0" baseline="0" noProof="0">
                  <a:ln>
                    <a:noFill/>
                  </a:ln>
                  <a:solidFill>
                    <a:prstClr val="black"/>
                  </a:solidFill>
                  <a:effectLst/>
                  <a:uLnTx/>
                  <a:uFillTx/>
                  <a:latin typeface="Calibri" panose="020F0502020204030204"/>
                  <a:ea typeface="Poppins"/>
                  <a:cs typeface="Poppins"/>
                  <a:sym typeface="Poppins"/>
                </a:rPr>
                <a:t>Professional Network</a:t>
              </a: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3" name="Google Shape;493;g2a70c85d9dc_5_2"/>
            <p:cNvSpPr txBox="1"/>
            <p:nvPr/>
          </p:nvSpPr>
          <p:spPr>
            <a:xfrm>
              <a:off x="6142537" y="4524017"/>
              <a:ext cx="2325900" cy="358500"/>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70C0"/>
                </a:buClr>
                <a:buSzPts val="2000"/>
                <a:buFont typeface="Noto Sans Symbols"/>
                <a:buNone/>
                <a:tabLst/>
                <a:defRPr/>
              </a:pPr>
              <a:r>
                <a:rPr kumimoji="0" lang="en-US" sz="1800" b="1" i="0" u="none" strike="noStrike" kern="1200" cap="none" spc="0" normalizeH="0" baseline="0" noProof="0">
                  <a:ln>
                    <a:noFill/>
                  </a:ln>
                  <a:solidFill>
                    <a:srgbClr val="0070C0"/>
                  </a:solidFill>
                  <a:effectLst/>
                  <a:uLnTx/>
                  <a:uFillTx/>
                  <a:latin typeface="Calibri" panose="020F0502020204030204"/>
                  <a:ea typeface="Poppins"/>
                  <a:cs typeface="Poppins"/>
                  <a:sym typeface="Poppins"/>
                </a:rPr>
                <a:t>MAKE A CHANGE</a:t>
              </a: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2" name="Slide Number Placeholder 1">
            <a:extLst>
              <a:ext uri="{FF2B5EF4-FFF2-40B4-BE49-F238E27FC236}">
                <a16:creationId xmlns:a16="http://schemas.microsoft.com/office/drawing/2014/main" id="{69C2E376-F37B-3FE9-630D-DE579110AF99}"/>
              </a:ext>
            </a:extLst>
          </p:cNvPr>
          <p:cNvSpPr>
            <a:spLocks noGrp="1"/>
          </p:cNvSpPr>
          <p:nvPr>
            <p:ph type="sldNum" idx="12"/>
          </p:nvPr>
        </p:nvSpPr>
        <p:spPr/>
        <p:txBody>
          <a:bodyPr/>
          <a:lstStyle/>
          <a:p>
            <a:fld id="{00000000-1234-1234-1234-123412341234}" type="slidenum">
              <a:rPr lang="en-US" smtClean="0"/>
              <a:pPr/>
              <a:t>23</a:t>
            </a:fld>
            <a:endParaRPr lang="en-US"/>
          </a:p>
        </p:txBody>
      </p:sp>
      <p:sp>
        <p:nvSpPr>
          <p:cNvPr id="3" name="Slide Number Placeholder 6">
            <a:extLst>
              <a:ext uri="{FF2B5EF4-FFF2-40B4-BE49-F238E27FC236}">
                <a16:creationId xmlns:a16="http://schemas.microsoft.com/office/drawing/2014/main" id="{041ECC56-EF34-0270-7750-EC6D88440DDC}"/>
              </a:ext>
            </a:extLst>
          </p:cNvPr>
          <p:cNvSpPr>
            <a:spLocks noGrp="1"/>
          </p:cNvSpPr>
          <p:nvPr/>
        </p:nvSpPr>
        <p:spPr>
          <a:xfrm>
            <a:off x="334175" y="5988603"/>
            <a:ext cx="456962" cy="38415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rgbClr val="004578"/>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40">
              <a:defRPr/>
            </a:pPr>
            <a:r>
              <a:rPr lang="en-US" dirty="0">
                <a:solidFill>
                  <a:srgbClr val="0066A1"/>
                </a:solidFill>
                <a:cs typeface="Arial"/>
                <a:sym typeface="Arial"/>
              </a:rPr>
              <a:t>23</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FB31E17-D7DE-E9CC-ACAD-95A14C9E00B1}"/>
              </a:ext>
            </a:extLst>
          </p:cNvPr>
          <p:cNvSpPr>
            <a:spLocks noGrp="1"/>
          </p:cNvSpPr>
          <p:nvPr>
            <p:ph type="title"/>
          </p:nvPr>
        </p:nvSpPr>
        <p:spPr>
          <a:xfrm>
            <a:off x="365760" y="428585"/>
            <a:ext cx="11663330" cy="553336"/>
          </a:xfrm>
        </p:spPr>
        <p:txBody>
          <a:bodyPr/>
          <a:lstStyle/>
          <a:p>
            <a:r>
              <a:rPr lang="en-US" dirty="0"/>
              <a:t>Learn, Contribute, and Boost your Resume by Volunteering</a:t>
            </a:r>
          </a:p>
        </p:txBody>
      </p:sp>
      <p:sp>
        <p:nvSpPr>
          <p:cNvPr id="3" name="Text Placeholder 2">
            <a:extLst>
              <a:ext uri="{FF2B5EF4-FFF2-40B4-BE49-F238E27FC236}">
                <a16:creationId xmlns:a16="http://schemas.microsoft.com/office/drawing/2014/main" id="{DC50A8E9-D26C-7941-0384-12F78A836C58}"/>
              </a:ext>
            </a:extLst>
          </p:cNvPr>
          <p:cNvSpPr>
            <a:spLocks noGrp="1"/>
          </p:cNvSpPr>
          <p:nvPr>
            <p:ph type="body" sz="quarter" idx="13"/>
          </p:nvPr>
        </p:nvSpPr>
        <p:spPr>
          <a:xfrm>
            <a:off x="292608" y="1741539"/>
            <a:ext cx="11460480" cy="3943351"/>
          </a:xfrm>
        </p:spPr>
        <p:txBody>
          <a:bodyPr>
            <a:noAutofit/>
          </a:bodyPr>
          <a:lstStyle/>
          <a:p>
            <a:r>
              <a:rPr lang="en-US" sz="2800" dirty="0"/>
              <a:t>Advance your knowledge in all aspects of technology and the sciences</a:t>
            </a:r>
          </a:p>
          <a:p>
            <a:r>
              <a:rPr lang="en-US" sz="2800" dirty="0"/>
              <a:t>Help guide the evolution of your field</a:t>
            </a:r>
          </a:p>
          <a:p>
            <a:r>
              <a:rPr lang="en-US" sz="2800" dirty="0"/>
              <a:t>Network with others from around the world</a:t>
            </a:r>
          </a:p>
          <a:p>
            <a:r>
              <a:rPr lang="en-US" sz="2800" dirty="0"/>
              <a:t>Gain confidence and develop presentation skills</a:t>
            </a:r>
          </a:p>
          <a:p>
            <a:r>
              <a:rPr lang="en-US" sz="2800" dirty="0"/>
              <a:t>IEEE offers a variety of volunteering opportunities suited to various needs and interests</a:t>
            </a:r>
            <a:endParaRPr lang="en-US" dirty="0"/>
          </a:p>
        </p:txBody>
      </p:sp>
      <p:sp>
        <p:nvSpPr>
          <p:cNvPr id="4" name="Slide Number Placeholder 3">
            <a:extLst>
              <a:ext uri="{FF2B5EF4-FFF2-40B4-BE49-F238E27FC236}">
                <a16:creationId xmlns:a16="http://schemas.microsoft.com/office/drawing/2014/main" id="{06F12900-23DB-D645-A4D3-D3CAF318C9F1}"/>
              </a:ext>
            </a:extLst>
          </p:cNvPr>
          <p:cNvSpPr>
            <a:spLocks noGrp="1"/>
          </p:cNvSpPr>
          <p:nvPr>
            <p:ph type="sldNum" sz="quarter" idx="14"/>
          </p:nvPr>
        </p:nvSpPr>
        <p:spPr/>
        <p:txBody>
          <a:bodyPr/>
          <a:lstStyle/>
          <a:p>
            <a:pPr defTabSz="914377">
              <a:buClr>
                <a:srgbClr val="0066A1"/>
              </a:buClr>
              <a:buSzPts val="1200"/>
              <a:defRPr/>
            </a:pPr>
            <a:fld id="{3DD97BEB-BAEF-0344-9D5C-EC73E478698A}" type="slidenum">
              <a:rPr lang="en-US" smtClean="0">
                <a:solidFill>
                  <a:srgbClr val="0066A1"/>
                </a:solidFill>
                <a:latin typeface="Calibri"/>
                <a:cs typeface="Calibri"/>
                <a:sym typeface="Calibri"/>
              </a:rPr>
              <a:pPr defTabSz="914377">
                <a:buClr>
                  <a:srgbClr val="0066A1"/>
                </a:buClr>
                <a:buSzPts val="1200"/>
                <a:defRPr/>
              </a:pPr>
              <a:t>24</a:t>
            </a:fld>
            <a:endParaRPr lang="en-US">
              <a:solidFill>
                <a:srgbClr val="0066A1"/>
              </a:solidFill>
              <a:latin typeface="Calibri"/>
              <a:cs typeface="Calibri"/>
              <a:sym typeface="Calibri"/>
            </a:endParaRPr>
          </a:p>
        </p:txBody>
      </p:sp>
      <p:sp>
        <p:nvSpPr>
          <p:cNvPr id="10" name="Text Placeholder 9">
            <a:extLst>
              <a:ext uri="{FF2B5EF4-FFF2-40B4-BE49-F238E27FC236}">
                <a16:creationId xmlns:a16="http://schemas.microsoft.com/office/drawing/2014/main" id="{05A7E020-14A6-8AB1-0C9C-6D03CFFAA7BC}"/>
              </a:ext>
            </a:extLst>
          </p:cNvPr>
          <p:cNvSpPr>
            <a:spLocks noGrp="1"/>
          </p:cNvSpPr>
          <p:nvPr>
            <p:ph type="body" sz="quarter" idx="15"/>
          </p:nvPr>
        </p:nvSpPr>
        <p:spPr>
          <a:xfrm>
            <a:off x="365760" y="1384696"/>
            <a:ext cx="11314176" cy="356843"/>
          </a:xfrm>
        </p:spPr>
        <p:txBody>
          <a:bodyPr/>
          <a:lstStyle/>
          <a:p>
            <a:r>
              <a:rPr lang="en-US" dirty="0"/>
              <a:t>Many of the key benefits of volunteering are also skills essential to continued professional success</a:t>
            </a:r>
          </a:p>
          <a:p>
            <a:endParaRPr lang="en-US" dirty="0"/>
          </a:p>
        </p:txBody>
      </p:sp>
      <p:sp>
        <p:nvSpPr>
          <p:cNvPr id="9" name="TextBox 8">
            <a:extLst>
              <a:ext uri="{FF2B5EF4-FFF2-40B4-BE49-F238E27FC236}">
                <a16:creationId xmlns:a16="http://schemas.microsoft.com/office/drawing/2014/main" id="{79B3058B-6637-B103-7C47-9F093AD7D175}"/>
              </a:ext>
            </a:extLst>
          </p:cNvPr>
          <p:cNvSpPr txBox="1"/>
          <p:nvPr/>
        </p:nvSpPr>
        <p:spPr>
          <a:xfrm>
            <a:off x="786252" y="4656931"/>
            <a:ext cx="7977462" cy="2585323"/>
          </a:xfrm>
          <a:prstGeom prst="rect">
            <a:avLst/>
          </a:prstGeom>
          <a:noFill/>
        </p:spPr>
        <p:txBody>
          <a:bodyPr wrap="square" numCol="2" rtlCol="0">
            <a:spAutoFit/>
          </a:bodyPr>
          <a:lstStyle/>
          <a:p>
            <a:pPr marL="285750" lvl="1" indent="-285750">
              <a:buFont typeface="Arial" panose="020B0604020202020204" pitchFamily="34" charset="0"/>
              <a:buChar char="•"/>
            </a:pPr>
            <a:r>
              <a:rPr lang="en-US" sz="2000" dirty="0">
                <a:latin typeface="+mn-lt"/>
              </a:rPr>
              <a:t>Communications</a:t>
            </a:r>
          </a:p>
          <a:p>
            <a:pPr marL="285750" lvl="1" indent="-285750">
              <a:buFont typeface="Arial" panose="020B0604020202020204" pitchFamily="34" charset="0"/>
              <a:buChar char="•"/>
            </a:pPr>
            <a:r>
              <a:rPr lang="en-US" sz="2000" dirty="0">
                <a:latin typeface="+mn-lt"/>
              </a:rPr>
              <a:t>K-12 STEM Education</a:t>
            </a:r>
          </a:p>
          <a:p>
            <a:pPr marL="285750" lvl="1" indent="-285750">
              <a:buFont typeface="Arial" panose="020B0604020202020204" pitchFamily="34" charset="0"/>
              <a:buChar char="•"/>
            </a:pPr>
            <a:r>
              <a:rPr lang="en-US" sz="2000" dirty="0">
                <a:latin typeface="+mn-lt"/>
              </a:rPr>
              <a:t>Diversity and Inclusion</a:t>
            </a:r>
          </a:p>
          <a:p>
            <a:pPr marL="285750" lvl="1" indent="-285750">
              <a:buFont typeface="Arial" panose="020B0604020202020204" pitchFamily="34" charset="0"/>
              <a:buChar char="•"/>
            </a:pPr>
            <a:r>
              <a:rPr lang="en-US" sz="2000" dirty="0">
                <a:latin typeface="+mn-lt"/>
              </a:rPr>
              <a:t>Employment and Career Services</a:t>
            </a:r>
          </a:p>
          <a:p>
            <a:pPr marL="285750" lvl="1" indent="-285750">
              <a:buFont typeface="Arial" panose="020B0604020202020204" pitchFamily="34" charset="0"/>
              <a:buChar char="•"/>
            </a:pPr>
            <a:r>
              <a:rPr lang="en-US" sz="2000" dirty="0">
                <a:latin typeface="+mn-lt"/>
              </a:rPr>
              <a:t>Public </a:t>
            </a:r>
            <a:r>
              <a:rPr lang="en-US" sz="2000">
                <a:latin typeface="+mn-lt"/>
              </a:rPr>
              <a:t>Policy Committees</a:t>
            </a:r>
            <a:endParaRPr lang="en-US" sz="2000" dirty="0">
              <a:latin typeface="+mn-lt"/>
            </a:endParaRPr>
          </a:p>
          <a:p>
            <a:pPr marL="285750" lvl="1" indent="-285750">
              <a:buFont typeface="Arial" panose="020B0604020202020204" pitchFamily="34" charset="0"/>
              <a:buChar char="•"/>
            </a:pPr>
            <a:endParaRPr lang="en-US" sz="2000" dirty="0">
              <a:latin typeface="+mn-lt"/>
            </a:endParaRPr>
          </a:p>
          <a:p>
            <a:pPr marL="285750" lvl="1" indent="-285750">
              <a:buFont typeface="Arial" panose="020B0604020202020204" pitchFamily="34" charset="0"/>
              <a:buChar char="•"/>
            </a:pPr>
            <a:endParaRPr lang="en-US" sz="2000" dirty="0">
              <a:latin typeface="+mn-lt"/>
            </a:endParaRPr>
          </a:p>
          <a:p>
            <a:pPr marL="285750" lvl="1" indent="-285750">
              <a:buFont typeface="Arial" panose="020B0604020202020204" pitchFamily="34" charset="0"/>
              <a:buChar char="•"/>
            </a:pPr>
            <a:endParaRPr lang="en-US" sz="2000" dirty="0">
              <a:latin typeface="+mn-lt"/>
            </a:endParaRPr>
          </a:p>
          <a:p>
            <a:pPr marL="285750" lvl="1" indent="-285750">
              <a:buFont typeface="Arial" panose="020B0604020202020204" pitchFamily="34" charset="0"/>
              <a:buChar char="•"/>
            </a:pPr>
            <a:r>
              <a:rPr lang="en-US" sz="2000" dirty="0">
                <a:latin typeface="+mn-lt"/>
              </a:rPr>
              <a:t>Standards Development</a:t>
            </a:r>
          </a:p>
          <a:p>
            <a:pPr marL="285750" lvl="1" indent="-285750">
              <a:buFont typeface="Arial" panose="020B0604020202020204" pitchFamily="34" charset="0"/>
              <a:buChar char="•"/>
            </a:pPr>
            <a:r>
              <a:rPr lang="en-US" sz="2000" dirty="0">
                <a:latin typeface="+mn-lt"/>
              </a:rPr>
              <a:t>Chapter and Section Leadership</a:t>
            </a:r>
          </a:p>
          <a:p>
            <a:pPr marL="285750" lvl="1" indent="-285750">
              <a:buFont typeface="Arial" panose="020B0604020202020204" pitchFamily="34" charset="0"/>
              <a:buChar char="•"/>
            </a:pPr>
            <a:r>
              <a:rPr lang="en-US" sz="2000" dirty="0">
                <a:latin typeface="+mn-lt"/>
              </a:rPr>
              <a:t>Society Leadership</a:t>
            </a:r>
          </a:p>
          <a:p>
            <a:pPr marL="285750" lvl="1" indent="-285750">
              <a:buFont typeface="Arial" panose="020B0604020202020204" pitchFamily="34" charset="0"/>
              <a:buChar char="•"/>
            </a:pPr>
            <a:r>
              <a:rPr lang="en-US" sz="2000" dirty="0">
                <a:latin typeface="+mn-lt"/>
              </a:rPr>
              <a:t>Conferences and Publications</a:t>
            </a:r>
          </a:p>
          <a:p>
            <a:endParaRPr lang="en-US" dirty="0"/>
          </a:p>
        </p:txBody>
      </p:sp>
    </p:spTree>
    <p:extLst>
      <p:ext uri="{BB962C8B-B14F-4D97-AF65-F5344CB8AC3E}">
        <p14:creationId xmlns:p14="http://schemas.microsoft.com/office/powerpoint/2010/main" val="15934884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31751D44-53B0-7BA1-BEE9-21AD44FD3F7C}"/>
              </a:ext>
            </a:extLst>
          </p:cNvPr>
          <p:cNvSpPr>
            <a:spLocks noGrp="1"/>
          </p:cNvSpPr>
          <p:nvPr>
            <p:ph type="title"/>
          </p:nvPr>
        </p:nvSpPr>
        <p:spPr/>
        <p:txBody>
          <a:bodyPr/>
          <a:lstStyle/>
          <a:p>
            <a:r>
              <a:rPr lang="en-US" dirty="0"/>
              <a:t>Are you a Senior Member? </a:t>
            </a:r>
          </a:p>
        </p:txBody>
      </p:sp>
      <p:sp>
        <p:nvSpPr>
          <p:cNvPr id="6" name="Text Placeholder 5">
            <a:extLst>
              <a:ext uri="{FF2B5EF4-FFF2-40B4-BE49-F238E27FC236}">
                <a16:creationId xmlns:a16="http://schemas.microsoft.com/office/drawing/2014/main" id="{1A608F51-88B0-B942-90B2-D9F8E92B8326}"/>
              </a:ext>
            </a:extLst>
          </p:cNvPr>
          <p:cNvSpPr>
            <a:spLocks noGrp="1"/>
          </p:cNvSpPr>
          <p:nvPr>
            <p:ph type="body" sz="quarter" idx="13"/>
          </p:nvPr>
        </p:nvSpPr>
        <p:spPr>
          <a:xfrm>
            <a:off x="365760" y="1209015"/>
            <a:ext cx="8189179" cy="5092804"/>
          </a:xfrm>
        </p:spPr>
        <p:txBody>
          <a:bodyPr>
            <a:noAutofit/>
          </a:bodyPr>
          <a:lstStyle/>
          <a:p>
            <a:r>
              <a:rPr lang="en-US" sz="2933" dirty="0"/>
              <a:t>Many volunteer roles require senior membership, apply today to expand the pool and increase the diversity of available volunteers!</a:t>
            </a:r>
          </a:p>
          <a:p>
            <a:pPr lvl="1"/>
            <a:r>
              <a:rPr lang="en-US" sz="2267" dirty="0"/>
              <a:t>Recognition: The professional recognition of your peers for technical and professional excellence.</a:t>
            </a:r>
          </a:p>
          <a:p>
            <a:pPr lvl="1"/>
            <a:r>
              <a:rPr lang="en-US" sz="2267" dirty="0"/>
              <a:t>Leadership eligibility: Senior members are eligible to hold executive IEEE volunteer positions.</a:t>
            </a:r>
          </a:p>
          <a:p>
            <a:pPr lvl="1"/>
            <a:r>
              <a:rPr lang="en-US" sz="2267" dirty="0"/>
              <a:t>Ability to refer other candidates: Senior members can serve as a reference for other applicants for Senior membership.</a:t>
            </a:r>
          </a:p>
          <a:p>
            <a:pPr lvl="1"/>
            <a:r>
              <a:rPr lang="en-US" sz="2267" dirty="0"/>
              <a:t>Review panel: Senior members are invited to be on the panel to review Senior member applications.</a:t>
            </a:r>
          </a:p>
          <a:p>
            <a:pPr lvl="1"/>
            <a:r>
              <a:rPr lang="en-US" sz="2267" dirty="0"/>
              <a:t>Complimentary Society Membership: You may join one new IEEE Society for one year.</a:t>
            </a:r>
          </a:p>
        </p:txBody>
      </p:sp>
      <p:sp>
        <p:nvSpPr>
          <p:cNvPr id="4" name="Slide Number Placeholder 3">
            <a:extLst>
              <a:ext uri="{FF2B5EF4-FFF2-40B4-BE49-F238E27FC236}">
                <a16:creationId xmlns:a16="http://schemas.microsoft.com/office/drawing/2014/main" id="{1A2F2C7A-FFB7-1042-AE3A-76BE93C572F9}"/>
              </a:ext>
            </a:extLst>
          </p:cNvPr>
          <p:cNvSpPr>
            <a:spLocks noGrp="1"/>
          </p:cNvSpPr>
          <p:nvPr>
            <p:ph type="sldNum" sz="quarter" idx="14"/>
          </p:nvPr>
        </p:nvSpPr>
        <p:spPr/>
        <p:txBody>
          <a:bodyPr/>
          <a:lstStyle/>
          <a:p>
            <a:fld id="{3DD97BEB-BAEF-0344-9D5C-EC73E478698A}" type="slidenum">
              <a:rPr lang="en-US" smtClean="0"/>
              <a:pPr/>
              <a:t>25</a:t>
            </a:fld>
            <a:endParaRPr lang="en-US"/>
          </a:p>
        </p:txBody>
      </p:sp>
      <p:pic>
        <p:nvPicPr>
          <p:cNvPr id="12" name="Picture 11">
            <a:hlinkClick r:id="rId3"/>
            <a:extLst>
              <a:ext uri="{FF2B5EF4-FFF2-40B4-BE49-F238E27FC236}">
                <a16:creationId xmlns:a16="http://schemas.microsoft.com/office/drawing/2014/main" id="{6535160F-320D-367A-A897-86766034F6CC}"/>
              </a:ext>
            </a:extLst>
          </p:cNvPr>
          <p:cNvPicPr>
            <a:picLocks noChangeAspect="1"/>
          </p:cNvPicPr>
          <p:nvPr/>
        </p:nvPicPr>
        <p:blipFill>
          <a:blip r:embed="rId4"/>
          <a:stretch>
            <a:fillRect/>
          </a:stretch>
        </p:blipFill>
        <p:spPr>
          <a:xfrm>
            <a:off x="8903282" y="3200097"/>
            <a:ext cx="2922959" cy="2243591"/>
          </a:xfrm>
          <a:prstGeom prst="rect">
            <a:avLst/>
          </a:prstGeom>
          <a:effectLst>
            <a:outerShdw blurRad="50800" dist="38100" dir="2700000" algn="tl" rotWithShape="0">
              <a:prstClr val="black">
                <a:alpha val="40000"/>
              </a:prstClr>
            </a:outerShdw>
          </a:effectLst>
        </p:spPr>
      </p:pic>
      <p:pic>
        <p:nvPicPr>
          <p:cNvPr id="15" name="Picture 14" descr="A blue and gold diamond shaped object with a symbol on it&#10;&#10;Description automatically generated">
            <a:extLst>
              <a:ext uri="{FF2B5EF4-FFF2-40B4-BE49-F238E27FC236}">
                <a16:creationId xmlns:a16="http://schemas.microsoft.com/office/drawing/2014/main" id="{1C716C7B-5371-B443-02E1-1F7D889121DD}"/>
              </a:ext>
            </a:extLst>
          </p:cNvPr>
          <p:cNvPicPr>
            <a:picLocks noChangeAspect="1"/>
          </p:cNvPicPr>
          <p:nvPr/>
        </p:nvPicPr>
        <p:blipFill>
          <a:blip r:embed="rId5"/>
          <a:stretch>
            <a:fillRect/>
          </a:stretch>
        </p:blipFill>
        <p:spPr>
          <a:xfrm>
            <a:off x="9145660" y="444215"/>
            <a:ext cx="2417976" cy="2403323"/>
          </a:xfrm>
          <a:prstGeom prst="rect">
            <a:avLst/>
          </a:prstGeom>
        </p:spPr>
      </p:pic>
      <p:sp>
        <p:nvSpPr>
          <p:cNvPr id="18" name="TextBox 17">
            <a:extLst>
              <a:ext uri="{FF2B5EF4-FFF2-40B4-BE49-F238E27FC236}">
                <a16:creationId xmlns:a16="http://schemas.microsoft.com/office/drawing/2014/main" id="{68BA1406-43DC-7494-BB3E-7470E5F2DDD0}"/>
              </a:ext>
            </a:extLst>
          </p:cNvPr>
          <p:cNvSpPr txBox="1"/>
          <p:nvPr/>
        </p:nvSpPr>
        <p:spPr>
          <a:xfrm>
            <a:off x="9479904" y="5552011"/>
            <a:ext cx="2257905" cy="830997"/>
          </a:xfrm>
          <a:prstGeom prst="rect">
            <a:avLst/>
          </a:prstGeom>
          <a:noFill/>
        </p:spPr>
        <p:txBody>
          <a:bodyPr wrap="square" rtlCol="0">
            <a:spAutoFit/>
          </a:bodyPr>
          <a:lstStyle/>
          <a:p>
            <a:r>
              <a:rPr lang="en-US" sz="2400" dirty="0">
                <a:hlinkClick r:id="rId6"/>
              </a:rPr>
              <a:t>Apply today! </a:t>
            </a:r>
            <a:endParaRPr lang="en-US" sz="2400" dirty="0"/>
          </a:p>
          <a:p>
            <a:endParaRPr lang="en-US" sz="2400" dirty="0"/>
          </a:p>
        </p:txBody>
      </p:sp>
    </p:spTree>
    <p:extLst>
      <p:ext uri="{BB962C8B-B14F-4D97-AF65-F5344CB8AC3E}">
        <p14:creationId xmlns:p14="http://schemas.microsoft.com/office/powerpoint/2010/main" val="13567708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2EBB2D9-36AC-51CF-FBF7-38E9B341A86F}"/>
              </a:ext>
            </a:extLst>
          </p:cNvPr>
          <p:cNvSpPr>
            <a:spLocks noGrp="1"/>
          </p:cNvSpPr>
          <p:nvPr>
            <p:ph type="title"/>
          </p:nvPr>
        </p:nvSpPr>
        <p:spPr>
          <a:xfrm>
            <a:off x="365760" y="439153"/>
            <a:ext cx="10515600" cy="553336"/>
          </a:xfrm>
        </p:spPr>
        <p:txBody>
          <a:bodyPr/>
          <a:lstStyle/>
          <a:p>
            <a:r>
              <a:rPr lang="en-US" dirty="0"/>
              <a:t>Stay Current with IEEE </a:t>
            </a:r>
          </a:p>
        </p:txBody>
      </p:sp>
      <p:sp>
        <p:nvSpPr>
          <p:cNvPr id="6" name="Text Placeholder 5">
            <a:extLst>
              <a:ext uri="{FF2B5EF4-FFF2-40B4-BE49-F238E27FC236}">
                <a16:creationId xmlns:a16="http://schemas.microsoft.com/office/drawing/2014/main" id="{5296F16E-D7B8-3C18-0C73-7CE4E2D553FE}"/>
              </a:ext>
            </a:extLst>
          </p:cNvPr>
          <p:cNvSpPr>
            <a:spLocks noGrp="1"/>
          </p:cNvSpPr>
          <p:nvPr>
            <p:ph type="body" sz="quarter" idx="13"/>
          </p:nvPr>
        </p:nvSpPr>
        <p:spPr>
          <a:xfrm>
            <a:off x="365759" y="2009000"/>
            <a:ext cx="6481109" cy="4292819"/>
          </a:xfrm>
        </p:spPr>
        <p:txBody>
          <a:bodyPr>
            <a:normAutofit fontScale="92500"/>
          </a:bodyPr>
          <a:lstStyle/>
          <a:p>
            <a:pPr>
              <a:lnSpc>
                <a:spcPct val="110000"/>
              </a:lnSpc>
              <a:spcBef>
                <a:spcPts val="133"/>
              </a:spcBef>
            </a:pPr>
            <a:r>
              <a:rPr lang="en-US" sz="2133" dirty="0"/>
              <a:t>IEEE introduces new publications to address growing areas of research that transform our lives such as AI, big data, blockchain, machine learning, </a:t>
            </a:r>
            <a:r>
              <a:rPr lang="en-US" sz="2133" dirty="0" err="1"/>
              <a:t>nextgen</a:t>
            </a:r>
            <a:r>
              <a:rPr lang="en-US" sz="2133" dirty="0"/>
              <a:t> wireless, renewable energy, robotics, secure computing, semiconductors and more.</a:t>
            </a:r>
          </a:p>
          <a:p>
            <a:pPr>
              <a:lnSpc>
                <a:spcPct val="110000"/>
              </a:lnSpc>
              <a:spcBef>
                <a:spcPts val="133"/>
              </a:spcBef>
            </a:pPr>
            <a:r>
              <a:rPr lang="en-US" sz="2133" dirty="0"/>
              <a:t>With over 250,000 new documents added each year to IEEE Xplore, coverage of all these technologies can be found in current and forthcoming publications from IEEE.</a:t>
            </a:r>
          </a:p>
          <a:p>
            <a:pPr>
              <a:lnSpc>
                <a:spcPct val="110000"/>
              </a:lnSpc>
              <a:spcBef>
                <a:spcPts val="133"/>
              </a:spcBef>
            </a:pPr>
            <a:r>
              <a:rPr lang="en-US" sz="2133" dirty="0"/>
              <a:t>IEEE has an active portfolio of more than 1,100 standards with more under development that standardize the internet, the metaverse, blockchain, sustainable and ethical design, and age-appropriate design</a:t>
            </a:r>
          </a:p>
          <a:p>
            <a:endParaRPr lang="en-US" dirty="0"/>
          </a:p>
        </p:txBody>
      </p:sp>
      <p:sp>
        <p:nvSpPr>
          <p:cNvPr id="7" name="Text Placeholder 6">
            <a:extLst>
              <a:ext uri="{FF2B5EF4-FFF2-40B4-BE49-F238E27FC236}">
                <a16:creationId xmlns:a16="http://schemas.microsoft.com/office/drawing/2014/main" id="{C609CEEF-9E46-11C5-AE7E-FAD367845726}"/>
              </a:ext>
            </a:extLst>
          </p:cNvPr>
          <p:cNvSpPr>
            <a:spLocks noGrp="1"/>
          </p:cNvSpPr>
          <p:nvPr>
            <p:ph type="body" sz="quarter" idx="15"/>
          </p:nvPr>
        </p:nvSpPr>
        <p:spPr>
          <a:xfrm>
            <a:off x="365760" y="1549723"/>
            <a:ext cx="10988040" cy="356843"/>
          </a:xfrm>
        </p:spPr>
        <p:txBody>
          <a:bodyPr/>
          <a:lstStyle/>
          <a:p>
            <a:r>
              <a:rPr lang="en-US" dirty="0"/>
              <a:t>The technology landscape is constantly evolving and so are IEEE products and services. </a:t>
            </a:r>
          </a:p>
          <a:p>
            <a:endParaRPr lang="en-US" dirty="0"/>
          </a:p>
        </p:txBody>
      </p:sp>
      <p:pic>
        <p:nvPicPr>
          <p:cNvPr id="8" name="Picture 7">
            <a:extLst>
              <a:ext uri="{FF2B5EF4-FFF2-40B4-BE49-F238E27FC236}">
                <a16:creationId xmlns:a16="http://schemas.microsoft.com/office/drawing/2014/main" id="{22F5731C-4537-FB5A-ECE1-1A7013DADE9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r="9332"/>
          <a:stretch/>
        </p:blipFill>
        <p:spPr>
          <a:xfrm>
            <a:off x="7192554" y="1844997"/>
            <a:ext cx="4645087" cy="3869815"/>
          </a:xfrm>
          <a:prstGeom prst="rect">
            <a:avLst/>
          </a:prstGeom>
          <a:effectLst>
            <a:softEdge rad="317500"/>
          </a:effectLst>
        </p:spPr>
      </p:pic>
      <p:pic>
        <p:nvPicPr>
          <p:cNvPr id="9" name="Picture 8">
            <a:extLst>
              <a:ext uri="{FF2B5EF4-FFF2-40B4-BE49-F238E27FC236}">
                <a16:creationId xmlns:a16="http://schemas.microsoft.com/office/drawing/2014/main" id="{7E95606B-D56E-9FC6-7360-23941750B86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10093139" y="1633709"/>
            <a:ext cx="1184683" cy="1060084"/>
          </a:xfrm>
          <a:prstGeom prst="ellipse">
            <a:avLst/>
          </a:prstGeom>
          <a:ln w="63500" cap="rnd">
            <a:solidFill>
              <a:srgbClr val="09BFFF"/>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 name="Picture 9">
            <a:extLst>
              <a:ext uri="{FF2B5EF4-FFF2-40B4-BE49-F238E27FC236}">
                <a16:creationId xmlns:a16="http://schemas.microsoft.com/office/drawing/2014/main" id="{A86E5875-D679-7A98-65F9-7D62715815C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3536"/>
          <a:stretch/>
        </p:blipFill>
        <p:spPr>
          <a:xfrm>
            <a:off x="7120325" y="4212619"/>
            <a:ext cx="1227148" cy="1119027"/>
          </a:xfrm>
          <a:prstGeom prst="ellipse">
            <a:avLst/>
          </a:prstGeom>
          <a:ln w="63500" cap="rnd">
            <a:solidFill>
              <a:srgbClr val="09BFFF"/>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1" name="Picture 10">
            <a:extLst>
              <a:ext uri="{FF2B5EF4-FFF2-40B4-BE49-F238E27FC236}">
                <a16:creationId xmlns:a16="http://schemas.microsoft.com/office/drawing/2014/main" id="{88742AB5-2F34-D3E4-9507-B8400B082A4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108924" y="1663190"/>
            <a:ext cx="1183200" cy="1069743"/>
          </a:xfrm>
          <a:prstGeom prst="ellipse">
            <a:avLst/>
          </a:prstGeom>
          <a:ln w="63500" cap="rnd">
            <a:solidFill>
              <a:srgbClr val="09BFFF"/>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2" name="Picture 11">
            <a:extLst>
              <a:ext uri="{FF2B5EF4-FFF2-40B4-BE49-F238E27FC236}">
                <a16:creationId xmlns:a16="http://schemas.microsoft.com/office/drawing/2014/main" id="{54D02CDD-F2BD-919D-C7FF-14C5C83169A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237464" y="4248536"/>
            <a:ext cx="1184453" cy="1083109"/>
          </a:xfrm>
          <a:prstGeom prst="ellipse">
            <a:avLst/>
          </a:prstGeom>
          <a:ln w="63500" cap="rnd">
            <a:solidFill>
              <a:srgbClr val="09BFFF"/>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3" name="Picture 12">
            <a:extLst>
              <a:ext uri="{FF2B5EF4-FFF2-40B4-BE49-F238E27FC236}">
                <a16:creationId xmlns:a16="http://schemas.microsoft.com/office/drawing/2014/main" id="{F4A77501-9019-B0BC-E880-46770971F1C7}"/>
              </a:ext>
            </a:extLst>
          </p:cNvPr>
          <p:cNvPicPr>
            <a:picLocks noChangeAspect="1"/>
          </p:cNvPicPr>
          <p:nvPr/>
        </p:nvPicPr>
        <p:blipFill>
          <a:blip r:embed="rId7">
            <a:extLst>
              <a:ext uri="{BEBA8EAE-BF5A-486C-A8C5-ECC9F3942E4B}">
                <a14:imgProps xmlns:a14="http://schemas.microsoft.com/office/drawing/2010/main">
                  <a14:imgLayer r:embed="rId8">
                    <a14:imgEffect>
                      <a14:saturation sat="120000"/>
                    </a14:imgEffect>
                    <a14:imgEffect>
                      <a14:brightnessContrast bright="12000" contrast="15000"/>
                    </a14:imgEffect>
                  </a14:imgLayer>
                </a14:imgProps>
              </a:ext>
            </a:extLst>
          </a:blip>
          <a:stretch>
            <a:fillRect/>
          </a:stretch>
        </p:blipFill>
        <p:spPr>
          <a:xfrm>
            <a:off x="8620929" y="2816012"/>
            <a:ext cx="1331417" cy="1412109"/>
          </a:xfrm>
          <a:prstGeom prst="ellipse">
            <a:avLst/>
          </a:prstGeom>
          <a:ln w="63500" cap="rnd">
            <a:solidFill>
              <a:srgbClr val="09BFFF"/>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4" name="Slide Number Placeholder 13">
            <a:extLst>
              <a:ext uri="{FF2B5EF4-FFF2-40B4-BE49-F238E27FC236}">
                <a16:creationId xmlns:a16="http://schemas.microsoft.com/office/drawing/2014/main" id="{83433458-AB7D-288E-96DB-AE1BFB68DB04}"/>
              </a:ext>
            </a:extLst>
          </p:cNvPr>
          <p:cNvSpPr>
            <a:spLocks noGrp="1"/>
          </p:cNvSpPr>
          <p:nvPr>
            <p:ph type="sldNum" sz="quarter" idx="14"/>
          </p:nvPr>
        </p:nvSpPr>
        <p:spPr/>
        <p:txBody>
          <a:bodyPr/>
          <a:lstStyle/>
          <a:p>
            <a:pPr defTabSz="1219140">
              <a:defRPr/>
            </a:pPr>
            <a:fld id="{3DD97BEB-BAEF-0344-9D5C-EC73E478698A}" type="slidenum">
              <a:rPr lang="en-US" smtClean="0">
                <a:solidFill>
                  <a:srgbClr val="0066A1"/>
                </a:solidFill>
                <a:cs typeface="Arial"/>
                <a:sym typeface="Arial"/>
              </a:rPr>
              <a:pPr defTabSz="1219140">
                <a:defRPr/>
              </a:pPr>
              <a:t>26</a:t>
            </a:fld>
            <a:endParaRPr lang="en-US">
              <a:solidFill>
                <a:srgbClr val="0066A1"/>
              </a:solidFill>
              <a:cs typeface="Arial"/>
              <a:sym typeface="Arial"/>
            </a:endParaRPr>
          </a:p>
        </p:txBody>
      </p:sp>
    </p:spTree>
    <p:extLst>
      <p:ext uri="{BB962C8B-B14F-4D97-AF65-F5344CB8AC3E}">
        <p14:creationId xmlns:p14="http://schemas.microsoft.com/office/powerpoint/2010/main" val="7495425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2EBB2D9-36AC-51CF-FBF7-38E9B341A86F}"/>
              </a:ext>
            </a:extLst>
          </p:cNvPr>
          <p:cNvSpPr>
            <a:spLocks noGrp="1"/>
          </p:cNvSpPr>
          <p:nvPr>
            <p:ph type="title"/>
          </p:nvPr>
        </p:nvSpPr>
        <p:spPr>
          <a:xfrm>
            <a:off x="365760" y="439153"/>
            <a:ext cx="10515600" cy="553336"/>
          </a:xfrm>
        </p:spPr>
        <p:txBody>
          <a:bodyPr/>
          <a:lstStyle/>
          <a:p>
            <a:r>
              <a:rPr lang="en-US" dirty="0"/>
              <a:t>Industry Engagement – A Priority</a:t>
            </a:r>
          </a:p>
        </p:txBody>
      </p:sp>
      <p:sp>
        <p:nvSpPr>
          <p:cNvPr id="6" name="Text Placeholder 5">
            <a:extLst>
              <a:ext uri="{FF2B5EF4-FFF2-40B4-BE49-F238E27FC236}">
                <a16:creationId xmlns:a16="http://schemas.microsoft.com/office/drawing/2014/main" id="{5296F16E-D7B8-3C18-0C73-7CE4E2D553FE}"/>
              </a:ext>
            </a:extLst>
          </p:cNvPr>
          <p:cNvSpPr>
            <a:spLocks noGrp="1"/>
          </p:cNvSpPr>
          <p:nvPr>
            <p:ph type="body" sz="quarter" idx="13"/>
          </p:nvPr>
        </p:nvSpPr>
        <p:spPr>
          <a:xfrm>
            <a:off x="365759" y="2040836"/>
            <a:ext cx="6481109" cy="4616549"/>
          </a:xfrm>
        </p:spPr>
        <p:txBody>
          <a:bodyPr>
            <a:normAutofit/>
          </a:bodyPr>
          <a:lstStyle/>
          <a:p>
            <a:pPr>
              <a:lnSpc>
                <a:spcPct val="100000"/>
              </a:lnSpc>
              <a:spcBef>
                <a:spcPts val="500"/>
              </a:spcBef>
            </a:pPr>
            <a:r>
              <a:rPr lang="en-US" sz="2133" dirty="0"/>
              <a:t>New industry focus content – technical content/material for practicing engineers such as articles, videos, podcast, courses, and others</a:t>
            </a:r>
          </a:p>
          <a:p>
            <a:pPr>
              <a:lnSpc>
                <a:spcPct val="100000"/>
              </a:lnSpc>
              <a:spcBef>
                <a:spcPts val="500"/>
              </a:spcBef>
            </a:pPr>
            <a:r>
              <a:rPr lang="en-US" sz="2133" dirty="0"/>
              <a:t>Industry-focused non-technical skills learning – for example, Leading Technical Teams, AI Training, and Building Business Relationships</a:t>
            </a:r>
          </a:p>
          <a:p>
            <a:pPr>
              <a:lnSpc>
                <a:spcPct val="100000"/>
              </a:lnSpc>
              <a:spcBef>
                <a:spcPts val="500"/>
              </a:spcBef>
            </a:pPr>
            <a:r>
              <a:rPr lang="en-US" sz="2133" dirty="0"/>
              <a:t>Local Industry Affinity Groups – city, community, or company specific groups of industry professionals that come together to network and discuss relevant technical topics impacting their communities such as aerospace, energy, semiconductors, and AI</a:t>
            </a:r>
          </a:p>
          <a:p>
            <a:endParaRPr lang="en-US" dirty="0"/>
          </a:p>
        </p:txBody>
      </p:sp>
      <p:sp>
        <p:nvSpPr>
          <p:cNvPr id="7" name="Text Placeholder 6">
            <a:extLst>
              <a:ext uri="{FF2B5EF4-FFF2-40B4-BE49-F238E27FC236}">
                <a16:creationId xmlns:a16="http://schemas.microsoft.com/office/drawing/2014/main" id="{C609CEEF-9E46-11C5-AE7E-FAD367845726}"/>
              </a:ext>
            </a:extLst>
          </p:cNvPr>
          <p:cNvSpPr>
            <a:spLocks noGrp="1"/>
          </p:cNvSpPr>
          <p:nvPr>
            <p:ph type="body" sz="quarter" idx="15"/>
          </p:nvPr>
        </p:nvSpPr>
        <p:spPr>
          <a:xfrm>
            <a:off x="365760" y="1353229"/>
            <a:ext cx="10988040" cy="553336"/>
          </a:xfrm>
        </p:spPr>
        <p:txBody>
          <a:bodyPr/>
          <a:lstStyle/>
          <a:p>
            <a:r>
              <a:rPr lang="en-US" dirty="0"/>
              <a:t>To better serve industry by identifying and developing value added industry relevant products and services. </a:t>
            </a:r>
          </a:p>
          <a:p>
            <a:endParaRPr lang="en-US" dirty="0"/>
          </a:p>
        </p:txBody>
      </p:sp>
      <p:sp>
        <p:nvSpPr>
          <p:cNvPr id="14" name="Slide Number Placeholder 13">
            <a:extLst>
              <a:ext uri="{FF2B5EF4-FFF2-40B4-BE49-F238E27FC236}">
                <a16:creationId xmlns:a16="http://schemas.microsoft.com/office/drawing/2014/main" id="{83433458-AB7D-288E-96DB-AE1BFB68DB04}"/>
              </a:ext>
            </a:extLst>
          </p:cNvPr>
          <p:cNvSpPr>
            <a:spLocks noGrp="1"/>
          </p:cNvSpPr>
          <p:nvPr>
            <p:ph type="sldNum" sz="quarter" idx="14"/>
          </p:nvPr>
        </p:nvSpPr>
        <p:spPr/>
        <p:txBody>
          <a:bodyPr/>
          <a:lstStyle/>
          <a:p>
            <a:pPr defTabSz="1219140">
              <a:defRPr/>
            </a:pPr>
            <a:fld id="{3DD97BEB-BAEF-0344-9D5C-EC73E478698A}" type="slidenum">
              <a:rPr lang="en-US" smtClean="0">
                <a:solidFill>
                  <a:srgbClr val="0066A1"/>
                </a:solidFill>
                <a:cs typeface="Arial"/>
                <a:sym typeface="Arial"/>
              </a:rPr>
              <a:pPr defTabSz="1219140">
                <a:defRPr/>
              </a:pPr>
              <a:t>27</a:t>
            </a:fld>
            <a:endParaRPr lang="en-US">
              <a:solidFill>
                <a:srgbClr val="0066A1"/>
              </a:solidFill>
              <a:cs typeface="Arial"/>
              <a:sym typeface="Arial"/>
            </a:endParaRPr>
          </a:p>
        </p:txBody>
      </p:sp>
      <p:pic>
        <p:nvPicPr>
          <p:cNvPr id="2" name="Picture 1">
            <a:extLst>
              <a:ext uri="{FF2B5EF4-FFF2-40B4-BE49-F238E27FC236}">
                <a16:creationId xmlns:a16="http://schemas.microsoft.com/office/drawing/2014/main" id="{3B3F1489-4D7E-AA5F-76AB-A6004C086646}"/>
              </a:ext>
            </a:extLst>
          </p:cNvPr>
          <p:cNvPicPr>
            <a:picLocks noChangeAspect="1"/>
          </p:cNvPicPr>
          <p:nvPr/>
        </p:nvPicPr>
        <p:blipFill>
          <a:blip r:embed="rId2"/>
          <a:stretch>
            <a:fillRect/>
          </a:stretch>
        </p:blipFill>
        <p:spPr>
          <a:xfrm>
            <a:off x="7102152" y="1473552"/>
            <a:ext cx="2190587" cy="2702405"/>
          </a:xfrm>
          <a:prstGeom prst="rect">
            <a:avLst/>
          </a:prstGeom>
        </p:spPr>
      </p:pic>
      <p:pic>
        <p:nvPicPr>
          <p:cNvPr id="3" name="Picture 2">
            <a:extLst>
              <a:ext uri="{FF2B5EF4-FFF2-40B4-BE49-F238E27FC236}">
                <a16:creationId xmlns:a16="http://schemas.microsoft.com/office/drawing/2014/main" id="{924FE514-2EE6-B1B6-74D6-8D2374FEC0D0}"/>
              </a:ext>
            </a:extLst>
          </p:cNvPr>
          <p:cNvPicPr>
            <a:picLocks noChangeAspect="1"/>
          </p:cNvPicPr>
          <p:nvPr/>
        </p:nvPicPr>
        <p:blipFill>
          <a:blip r:embed="rId3"/>
          <a:stretch>
            <a:fillRect/>
          </a:stretch>
        </p:blipFill>
        <p:spPr>
          <a:xfrm>
            <a:off x="9186721" y="3429000"/>
            <a:ext cx="2376027" cy="2425016"/>
          </a:xfrm>
          <a:prstGeom prst="rect">
            <a:avLst/>
          </a:prstGeom>
        </p:spPr>
      </p:pic>
    </p:spTree>
    <p:extLst>
      <p:ext uri="{BB962C8B-B14F-4D97-AF65-F5344CB8AC3E}">
        <p14:creationId xmlns:p14="http://schemas.microsoft.com/office/powerpoint/2010/main" val="42498616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2EBB2D9-36AC-51CF-FBF7-38E9B341A86F}"/>
              </a:ext>
            </a:extLst>
          </p:cNvPr>
          <p:cNvSpPr>
            <a:spLocks noGrp="1"/>
          </p:cNvSpPr>
          <p:nvPr>
            <p:ph type="title"/>
          </p:nvPr>
        </p:nvSpPr>
        <p:spPr>
          <a:xfrm>
            <a:off x="365760" y="439153"/>
            <a:ext cx="10515600" cy="553336"/>
          </a:xfrm>
        </p:spPr>
        <p:txBody>
          <a:bodyPr/>
          <a:lstStyle/>
          <a:p>
            <a:r>
              <a:rPr lang="en-US" dirty="0"/>
              <a:t>Industry Engagement – A Priority Continued</a:t>
            </a:r>
          </a:p>
        </p:txBody>
      </p:sp>
      <p:sp>
        <p:nvSpPr>
          <p:cNvPr id="6" name="Text Placeholder 5">
            <a:extLst>
              <a:ext uri="{FF2B5EF4-FFF2-40B4-BE49-F238E27FC236}">
                <a16:creationId xmlns:a16="http://schemas.microsoft.com/office/drawing/2014/main" id="{5296F16E-D7B8-3C18-0C73-7CE4E2D553FE}"/>
              </a:ext>
            </a:extLst>
          </p:cNvPr>
          <p:cNvSpPr>
            <a:spLocks noGrp="1"/>
          </p:cNvSpPr>
          <p:nvPr>
            <p:ph type="body" sz="quarter" idx="13"/>
          </p:nvPr>
        </p:nvSpPr>
        <p:spPr>
          <a:xfrm>
            <a:off x="365759" y="2009000"/>
            <a:ext cx="6481109" cy="4292819"/>
          </a:xfrm>
        </p:spPr>
        <p:txBody>
          <a:bodyPr>
            <a:normAutofit/>
          </a:bodyPr>
          <a:lstStyle/>
          <a:p>
            <a:pPr>
              <a:lnSpc>
                <a:spcPct val="110000"/>
              </a:lnSpc>
              <a:spcBef>
                <a:spcPts val="133"/>
              </a:spcBef>
            </a:pPr>
            <a:r>
              <a:rPr lang="en-US" sz="2133" dirty="0"/>
              <a:t>Career development and job fairs - developing new ways to help companies recruit high-quality workforce</a:t>
            </a:r>
          </a:p>
          <a:p>
            <a:pPr>
              <a:lnSpc>
                <a:spcPct val="110000"/>
              </a:lnSpc>
              <a:spcBef>
                <a:spcPts val="133"/>
              </a:spcBef>
            </a:pPr>
            <a:r>
              <a:rPr lang="en-US" sz="2133" dirty="0"/>
              <a:t>Corporate Social Responsibility (CSR) - Support for companies looking to engage in social good activities,  corporate social responsibility, and environmental sustainability</a:t>
            </a:r>
          </a:p>
          <a:p>
            <a:pPr>
              <a:lnSpc>
                <a:spcPct val="110000"/>
              </a:lnSpc>
              <a:spcBef>
                <a:spcPts val="133"/>
              </a:spcBef>
            </a:pPr>
            <a:r>
              <a:rPr lang="en-US" sz="2133" dirty="0"/>
              <a:t>Industry events driven by industry and for industry – companies identify the technical topics and IEEE develops events addressing such topics to meet industry needs (for example, World Technology Summit and HTX)</a:t>
            </a:r>
          </a:p>
          <a:p>
            <a:pPr>
              <a:lnSpc>
                <a:spcPct val="110000"/>
              </a:lnSpc>
              <a:spcBef>
                <a:spcPts val="133"/>
              </a:spcBef>
            </a:pPr>
            <a:endParaRPr lang="en-US" sz="2133" dirty="0"/>
          </a:p>
          <a:p>
            <a:endParaRPr lang="en-US" dirty="0"/>
          </a:p>
        </p:txBody>
      </p:sp>
      <p:sp>
        <p:nvSpPr>
          <p:cNvPr id="7" name="Text Placeholder 6">
            <a:extLst>
              <a:ext uri="{FF2B5EF4-FFF2-40B4-BE49-F238E27FC236}">
                <a16:creationId xmlns:a16="http://schemas.microsoft.com/office/drawing/2014/main" id="{C609CEEF-9E46-11C5-AE7E-FAD367845726}"/>
              </a:ext>
            </a:extLst>
          </p:cNvPr>
          <p:cNvSpPr>
            <a:spLocks noGrp="1"/>
          </p:cNvSpPr>
          <p:nvPr>
            <p:ph type="body" sz="quarter" idx="15"/>
          </p:nvPr>
        </p:nvSpPr>
        <p:spPr>
          <a:xfrm>
            <a:off x="365760" y="1353229"/>
            <a:ext cx="10988040" cy="553336"/>
          </a:xfrm>
        </p:spPr>
        <p:txBody>
          <a:bodyPr/>
          <a:lstStyle/>
          <a:p>
            <a:r>
              <a:rPr lang="en-US" dirty="0"/>
              <a:t>To better serve industry by identifying and developing value added industry relevant products and services. </a:t>
            </a:r>
          </a:p>
          <a:p>
            <a:endParaRPr lang="en-US" dirty="0"/>
          </a:p>
        </p:txBody>
      </p:sp>
      <p:pic>
        <p:nvPicPr>
          <p:cNvPr id="9" name="Picture 8">
            <a:extLst>
              <a:ext uri="{FF2B5EF4-FFF2-40B4-BE49-F238E27FC236}">
                <a16:creationId xmlns:a16="http://schemas.microsoft.com/office/drawing/2014/main" id="{7E95606B-D56E-9FC6-7360-23941750B86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9725219" y="2489923"/>
            <a:ext cx="1884036" cy="1685883"/>
          </a:xfrm>
          <a:prstGeom prst="ellipse">
            <a:avLst/>
          </a:prstGeom>
          <a:ln w="63500" cap="rnd">
            <a:solidFill>
              <a:srgbClr val="09BFFF"/>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1" name="Picture 10">
            <a:extLst>
              <a:ext uri="{FF2B5EF4-FFF2-40B4-BE49-F238E27FC236}">
                <a16:creationId xmlns:a16="http://schemas.microsoft.com/office/drawing/2014/main" id="{88742AB5-2F34-D3E4-9507-B8400B082A4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344026" y="4335428"/>
            <a:ext cx="1884036" cy="1703376"/>
          </a:xfrm>
          <a:prstGeom prst="ellipse">
            <a:avLst/>
          </a:prstGeom>
          <a:ln w="63500" cap="rnd">
            <a:solidFill>
              <a:srgbClr val="09BFFF"/>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4" name="Slide Number Placeholder 13">
            <a:extLst>
              <a:ext uri="{FF2B5EF4-FFF2-40B4-BE49-F238E27FC236}">
                <a16:creationId xmlns:a16="http://schemas.microsoft.com/office/drawing/2014/main" id="{83433458-AB7D-288E-96DB-AE1BFB68DB04}"/>
              </a:ext>
            </a:extLst>
          </p:cNvPr>
          <p:cNvSpPr>
            <a:spLocks noGrp="1"/>
          </p:cNvSpPr>
          <p:nvPr>
            <p:ph type="sldNum" sz="quarter" idx="14"/>
          </p:nvPr>
        </p:nvSpPr>
        <p:spPr/>
        <p:txBody>
          <a:bodyPr/>
          <a:lstStyle/>
          <a:p>
            <a:pPr defTabSz="1219140">
              <a:defRPr/>
            </a:pPr>
            <a:fld id="{3DD97BEB-BAEF-0344-9D5C-EC73E478698A}" type="slidenum">
              <a:rPr lang="en-US" smtClean="0">
                <a:solidFill>
                  <a:srgbClr val="0066A1"/>
                </a:solidFill>
                <a:cs typeface="Arial"/>
                <a:sym typeface="Arial"/>
              </a:rPr>
              <a:pPr defTabSz="1219140">
                <a:defRPr/>
              </a:pPr>
              <a:t>28</a:t>
            </a:fld>
            <a:endParaRPr lang="en-US">
              <a:solidFill>
                <a:srgbClr val="0066A1"/>
              </a:solidFill>
              <a:cs typeface="Arial"/>
              <a:sym typeface="Arial"/>
            </a:endParaRPr>
          </a:p>
        </p:txBody>
      </p:sp>
      <p:pic>
        <p:nvPicPr>
          <p:cNvPr id="2" name="Picture 1">
            <a:extLst>
              <a:ext uri="{FF2B5EF4-FFF2-40B4-BE49-F238E27FC236}">
                <a16:creationId xmlns:a16="http://schemas.microsoft.com/office/drawing/2014/main" id="{F211360B-C8B2-53FA-0942-D08A79917669}"/>
              </a:ext>
            </a:extLst>
          </p:cNvPr>
          <p:cNvPicPr>
            <a:picLocks noChangeAspect="1"/>
          </p:cNvPicPr>
          <p:nvPr/>
        </p:nvPicPr>
        <p:blipFill>
          <a:blip r:embed="rId4"/>
          <a:stretch>
            <a:fillRect/>
          </a:stretch>
        </p:blipFill>
        <p:spPr>
          <a:xfrm>
            <a:off x="7071445" y="1511515"/>
            <a:ext cx="2054799" cy="2609187"/>
          </a:xfrm>
          <a:prstGeom prst="rect">
            <a:avLst/>
          </a:prstGeom>
        </p:spPr>
      </p:pic>
    </p:spTree>
    <p:extLst>
      <p:ext uri="{BB962C8B-B14F-4D97-AF65-F5344CB8AC3E}">
        <p14:creationId xmlns:p14="http://schemas.microsoft.com/office/powerpoint/2010/main" val="28687851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DBD38-7F06-7C54-E384-694C1AEA970D}"/>
              </a:ext>
            </a:extLst>
          </p:cNvPr>
          <p:cNvSpPr>
            <a:spLocks noGrp="1"/>
          </p:cNvSpPr>
          <p:nvPr>
            <p:ph type="title"/>
          </p:nvPr>
        </p:nvSpPr>
        <p:spPr/>
        <p:txBody>
          <a:bodyPr>
            <a:noAutofit/>
          </a:bodyPr>
          <a:lstStyle/>
          <a:p>
            <a:r>
              <a:rPr lang="en-US" dirty="0"/>
              <a:t>Semiconductor Workforce Development</a:t>
            </a:r>
          </a:p>
        </p:txBody>
      </p:sp>
      <p:sp>
        <p:nvSpPr>
          <p:cNvPr id="4" name="Text Placeholder 3">
            <a:extLst>
              <a:ext uri="{FF2B5EF4-FFF2-40B4-BE49-F238E27FC236}">
                <a16:creationId xmlns:a16="http://schemas.microsoft.com/office/drawing/2014/main" id="{021CE78F-4E45-DF4F-61A5-CCBEFBA8D6A7}"/>
              </a:ext>
            </a:extLst>
          </p:cNvPr>
          <p:cNvSpPr>
            <a:spLocks noGrp="1"/>
          </p:cNvSpPr>
          <p:nvPr>
            <p:ph type="body" sz="quarter" idx="13"/>
          </p:nvPr>
        </p:nvSpPr>
        <p:spPr>
          <a:xfrm>
            <a:off x="365760" y="1109517"/>
            <a:ext cx="7177328" cy="5635963"/>
          </a:xfrm>
        </p:spPr>
        <p:txBody>
          <a:bodyPr>
            <a:normAutofit/>
          </a:bodyPr>
          <a:lstStyle/>
          <a:p>
            <a:pPr>
              <a:lnSpc>
                <a:spcPct val="100000"/>
              </a:lnSpc>
              <a:spcBef>
                <a:spcPts val="500"/>
              </a:spcBef>
            </a:pPr>
            <a:r>
              <a:rPr lang="en-US" sz="2667" dirty="0"/>
              <a:t>Partnering to create </a:t>
            </a:r>
            <a:r>
              <a:rPr lang="en-US" sz="2667" b="1" dirty="0"/>
              <a:t>free global Semiconductor Job Skills Catalog website </a:t>
            </a:r>
            <a:r>
              <a:rPr lang="en-US" sz="2667" dirty="0"/>
              <a:t>highlighting technician and operator roles and competencies</a:t>
            </a:r>
          </a:p>
          <a:p>
            <a:pPr lvl="1">
              <a:lnSpc>
                <a:spcPct val="100000"/>
              </a:lnSpc>
            </a:pPr>
            <a:r>
              <a:rPr lang="en-US" sz="2133" b="1" dirty="0"/>
              <a:t>Derivative products</a:t>
            </a:r>
            <a:r>
              <a:rPr lang="en-US" sz="2133" dirty="0"/>
              <a:t> can be created from this, including </a:t>
            </a:r>
            <a:r>
              <a:rPr lang="en-US" sz="2133" b="1" dirty="0"/>
              <a:t>curriculum, assessments, and stackable credentials </a:t>
            </a:r>
            <a:r>
              <a:rPr lang="en-US" sz="2133" dirty="0"/>
              <a:t>(revenue opportunities)</a:t>
            </a:r>
          </a:p>
          <a:p>
            <a:pPr lvl="1">
              <a:lnSpc>
                <a:spcPct val="100000"/>
              </a:lnSpc>
            </a:pPr>
            <a:r>
              <a:rPr lang="en-US" sz="2133" dirty="0"/>
              <a:t>Some </a:t>
            </a:r>
            <a:r>
              <a:rPr lang="en-US" sz="2133" b="1" dirty="0"/>
              <a:t>external partners </a:t>
            </a:r>
            <a:r>
              <a:rPr lang="en-US" sz="2133" dirty="0"/>
              <a:t>that may participate include Semiconductor Industry Association and SEMI Foundation</a:t>
            </a:r>
          </a:p>
          <a:p>
            <a:pPr>
              <a:lnSpc>
                <a:spcPct val="100000"/>
              </a:lnSpc>
              <a:spcBef>
                <a:spcPts val="500"/>
              </a:spcBef>
            </a:pPr>
            <a:r>
              <a:rPr lang="en-US" sz="2667" dirty="0"/>
              <a:t>Exploring </a:t>
            </a:r>
            <a:r>
              <a:rPr lang="en-US" sz="2667" b="1" dirty="0"/>
              <a:t>our conference tutorials and other IEEE training materials with micro-credentialing options </a:t>
            </a:r>
            <a:r>
              <a:rPr lang="en-US" sz="2667" dirty="0"/>
              <a:t>for semiconductor careers</a:t>
            </a:r>
          </a:p>
          <a:p>
            <a:endParaRPr lang="en-US" dirty="0"/>
          </a:p>
        </p:txBody>
      </p:sp>
      <p:sp>
        <p:nvSpPr>
          <p:cNvPr id="5" name="Slide Number Placeholder 4">
            <a:extLst>
              <a:ext uri="{FF2B5EF4-FFF2-40B4-BE49-F238E27FC236}">
                <a16:creationId xmlns:a16="http://schemas.microsoft.com/office/drawing/2014/main" id="{A0A11100-2107-9461-B5E3-06603C32AA4C}"/>
              </a:ext>
            </a:extLst>
          </p:cNvPr>
          <p:cNvSpPr>
            <a:spLocks noGrp="1"/>
          </p:cNvSpPr>
          <p:nvPr>
            <p:ph type="sldNum" sz="quarter" idx="14"/>
          </p:nvPr>
        </p:nvSpPr>
        <p:spPr/>
        <p:txBody>
          <a:bodyPr/>
          <a:lstStyle/>
          <a:p>
            <a:pPr defTabSz="914377">
              <a:defRPr/>
            </a:pPr>
            <a:fld id="{00000000-1234-1234-1234-123412341234}" type="slidenum">
              <a:rPr lang="en-US" kern="0"/>
              <a:pPr defTabSz="914377">
                <a:defRPr/>
              </a:pPr>
              <a:t>29</a:t>
            </a:fld>
            <a:endParaRPr lang="en-US" kern="0"/>
          </a:p>
        </p:txBody>
      </p:sp>
      <p:pic>
        <p:nvPicPr>
          <p:cNvPr id="9" name="Picture 8" descr="A person in a white protective suit working in a lab&#10;&#10;Description automatically generated">
            <a:extLst>
              <a:ext uri="{FF2B5EF4-FFF2-40B4-BE49-F238E27FC236}">
                <a16:creationId xmlns:a16="http://schemas.microsoft.com/office/drawing/2014/main" id="{CA23F7D3-8AD1-0B4B-C3C4-9F8C5E3484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16200" y="1597272"/>
            <a:ext cx="4223984" cy="312905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4482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ainting of a landscape with planets and a river&#10;&#10;Description automatically generated">
            <a:extLst>
              <a:ext uri="{FF2B5EF4-FFF2-40B4-BE49-F238E27FC236}">
                <a16:creationId xmlns:a16="http://schemas.microsoft.com/office/drawing/2014/main" id="{11D9FB1E-09FD-9285-BE86-FF712160B3C1}"/>
              </a:ext>
            </a:extLst>
          </p:cNvPr>
          <p:cNvPicPr>
            <a:picLocks noChangeAspect="1"/>
          </p:cNvPicPr>
          <p:nvPr/>
        </p:nvPicPr>
        <p:blipFill>
          <a:blip r:embed="rId2">
            <a:alphaModFix amt="35000"/>
          </a:blip>
          <a:stretch>
            <a:fillRect/>
          </a:stretch>
        </p:blipFill>
        <p:spPr>
          <a:xfrm>
            <a:off x="-74427" y="-1778177"/>
            <a:ext cx="12308665" cy="9603740"/>
          </a:xfrm>
          <a:prstGeom prst="rect">
            <a:avLst/>
          </a:prstGeom>
        </p:spPr>
      </p:pic>
      <p:sp>
        <p:nvSpPr>
          <p:cNvPr id="2" name="Title 1">
            <a:extLst>
              <a:ext uri="{FF2B5EF4-FFF2-40B4-BE49-F238E27FC236}">
                <a16:creationId xmlns:a16="http://schemas.microsoft.com/office/drawing/2014/main" id="{7F7CCF4C-FF43-DD6F-6F13-94B312B64178}"/>
              </a:ext>
            </a:extLst>
          </p:cNvPr>
          <p:cNvSpPr>
            <a:spLocks noGrp="1"/>
          </p:cNvSpPr>
          <p:nvPr>
            <p:ph type="title"/>
          </p:nvPr>
        </p:nvSpPr>
        <p:spPr>
          <a:xfrm>
            <a:off x="1718637" y="2470357"/>
            <a:ext cx="10515600" cy="553336"/>
          </a:xfrm>
        </p:spPr>
        <p:txBody>
          <a:bodyPr/>
          <a:lstStyle/>
          <a:p>
            <a:r>
              <a:rPr lang="en-US" sz="5500" dirty="0"/>
              <a:t>Imagine the Future of IEEE</a:t>
            </a:r>
          </a:p>
        </p:txBody>
      </p:sp>
      <p:sp>
        <p:nvSpPr>
          <p:cNvPr id="4" name="Slide Number Placeholder 3">
            <a:extLst>
              <a:ext uri="{FF2B5EF4-FFF2-40B4-BE49-F238E27FC236}">
                <a16:creationId xmlns:a16="http://schemas.microsoft.com/office/drawing/2014/main" id="{979F676D-9255-D2DF-913E-D5EE8C4D433A}"/>
              </a:ext>
            </a:extLst>
          </p:cNvPr>
          <p:cNvSpPr>
            <a:spLocks noGrp="1"/>
          </p:cNvSpPr>
          <p:nvPr>
            <p:ph type="sldNum" sz="quarter" idx="14"/>
          </p:nvPr>
        </p:nvSpPr>
        <p:spPr/>
        <p:txBody>
          <a:bodyPr/>
          <a:lstStyle/>
          <a:p>
            <a:pPr defTabSz="1219140">
              <a:defRPr/>
            </a:pPr>
            <a:fld id="{3DD97BEB-BAEF-0344-9D5C-EC73E478698A}" type="slidenum">
              <a:rPr lang="en-US" kern="1200">
                <a:solidFill>
                  <a:srgbClr val="0066A1"/>
                </a:solidFill>
                <a:latin typeface="Calibri" panose="020F0502020204030204"/>
                <a:ea typeface="+mn-ea"/>
              </a:rPr>
              <a:pPr defTabSz="1219140">
                <a:defRPr/>
              </a:pPr>
              <a:t>3</a:t>
            </a:fld>
            <a:endParaRPr lang="en-US" kern="1200">
              <a:solidFill>
                <a:srgbClr val="0066A1"/>
              </a:solidFill>
              <a:latin typeface="Calibri" panose="020F0502020204030204"/>
              <a:ea typeface="+mn-ea"/>
            </a:endParaRPr>
          </a:p>
        </p:txBody>
      </p:sp>
      <p:sp>
        <p:nvSpPr>
          <p:cNvPr id="8" name="TextBox 7">
            <a:extLst>
              <a:ext uri="{FF2B5EF4-FFF2-40B4-BE49-F238E27FC236}">
                <a16:creationId xmlns:a16="http://schemas.microsoft.com/office/drawing/2014/main" id="{0E5CF10F-E7A3-1649-62A8-455B79F3D6DB}"/>
              </a:ext>
            </a:extLst>
          </p:cNvPr>
          <p:cNvSpPr txBox="1"/>
          <p:nvPr/>
        </p:nvSpPr>
        <p:spPr>
          <a:xfrm>
            <a:off x="234153" y="6184227"/>
            <a:ext cx="5461000" cy="369332"/>
          </a:xfrm>
          <a:prstGeom prst="rect">
            <a:avLst/>
          </a:prstGeom>
          <a:noFill/>
        </p:spPr>
        <p:txBody>
          <a:bodyPr wrap="square" rtlCol="0">
            <a:spAutoFit/>
          </a:bodyPr>
          <a:lstStyle/>
          <a:p>
            <a:pPr defTabSz="914377"/>
            <a:r>
              <a:rPr lang="en-US" i="1" dirty="0">
                <a:solidFill>
                  <a:prstClr val="white"/>
                </a:solidFill>
                <a:latin typeface="Calibri" panose="020F0502020204030204"/>
              </a:rPr>
              <a:t>Painting by Rick </a:t>
            </a:r>
            <a:r>
              <a:rPr lang="en-US" i="1" dirty="0" err="1">
                <a:solidFill>
                  <a:prstClr val="white"/>
                </a:solidFill>
                <a:latin typeface="Calibri" panose="020F0502020204030204"/>
              </a:rPr>
              <a:t>Guidice</a:t>
            </a:r>
            <a:r>
              <a:rPr lang="en-US" i="1" dirty="0">
                <a:solidFill>
                  <a:prstClr val="white"/>
                </a:solidFill>
                <a:latin typeface="Calibri" panose="020F0502020204030204"/>
              </a:rPr>
              <a:t>, courtesy NASA.</a:t>
            </a:r>
          </a:p>
        </p:txBody>
      </p:sp>
    </p:spTree>
    <p:extLst>
      <p:ext uri="{BB962C8B-B14F-4D97-AF65-F5344CB8AC3E}">
        <p14:creationId xmlns:p14="http://schemas.microsoft.com/office/powerpoint/2010/main" val="33829290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2EBB2D9-36AC-51CF-FBF7-38E9B341A86F}"/>
              </a:ext>
            </a:extLst>
          </p:cNvPr>
          <p:cNvSpPr>
            <a:spLocks noGrp="1"/>
          </p:cNvSpPr>
          <p:nvPr>
            <p:ph type="title"/>
          </p:nvPr>
        </p:nvSpPr>
        <p:spPr>
          <a:xfrm>
            <a:off x="388971" y="513072"/>
            <a:ext cx="10515600" cy="553336"/>
          </a:xfrm>
        </p:spPr>
        <p:txBody>
          <a:bodyPr/>
          <a:lstStyle/>
          <a:p>
            <a:r>
              <a:rPr lang="en-US" dirty="0"/>
              <a:t>Industry Focused Events</a:t>
            </a:r>
          </a:p>
        </p:txBody>
      </p:sp>
      <p:sp>
        <p:nvSpPr>
          <p:cNvPr id="14" name="Slide Number Placeholder 13">
            <a:extLst>
              <a:ext uri="{FF2B5EF4-FFF2-40B4-BE49-F238E27FC236}">
                <a16:creationId xmlns:a16="http://schemas.microsoft.com/office/drawing/2014/main" id="{83433458-AB7D-288E-96DB-AE1BFB68DB04}"/>
              </a:ext>
            </a:extLst>
          </p:cNvPr>
          <p:cNvSpPr>
            <a:spLocks noGrp="1"/>
          </p:cNvSpPr>
          <p:nvPr>
            <p:ph type="sldNum" sz="quarter" idx="14"/>
          </p:nvPr>
        </p:nvSpPr>
        <p:spPr/>
        <p:txBody>
          <a:bodyPr/>
          <a:lstStyle/>
          <a:p>
            <a:pPr defTabSz="1219140">
              <a:defRPr/>
            </a:pPr>
            <a:fld id="{3DD97BEB-BAEF-0344-9D5C-EC73E478698A}" type="slidenum">
              <a:rPr lang="en-US" smtClean="0">
                <a:solidFill>
                  <a:srgbClr val="0066A1"/>
                </a:solidFill>
                <a:cs typeface="Arial"/>
                <a:sym typeface="Arial"/>
              </a:rPr>
              <a:pPr defTabSz="1219140">
                <a:defRPr/>
              </a:pPr>
              <a:t>30</a:t>
            </a:fld>
            <a:endParaRPr lang="en-US">
              <a:solidFill>
                <a:srgbClr val="0066A1"/>
              </a:solidFill>
              <a:cs typeface="Arial"/>
              <a:sym typeface="Arial"/>
            </a:endParaRPr>
          </a:p>
        </p:txBody>
      </p:sp>
      <p:grpSp>
        <p:nvGrpSpPr>
          <p:cNvPr id="17" name="Group 16">
            <a:extLst>
              <a:ext uri="{FF2B5EF4-FFF2-40B4-BE49-F238E27FC236}">
                <a16:creationId xmlns:a16="http://schemas.microsoft.com/office/drawing/2014/main" id="{1AECF1A4-AF77-A624-F396-F832DABA821C}"/>
              </a:ext>
            </a:extLst>
          </p:cNvPr>
          <p:cNvGrpSpPr/>
          <p:nvPr/>
        </p:nvGrpSpPr>
        <p:grpSpPr>
          <a:xfrm>
            <a:off x="940004" y="977484"/>
            <a:ext cx="10372893" cy="1809417"/>
            <a:chOff x="495915" y="763427"/>
            <a:chExt cx="7779670" cy="1357063"/>
          </a:xfrm>
        </p:grpSpPr>
        <p:pic>
          <p:nvPicPr>
            <p:cNvPr id="18" name="Picture 17" descr="A light bulb with a flower inside&#10;&#10;Description automatically generated with low confidence">
              <a:extLst>
                <a:ext uri="{FF2B5EF4-FFF2-40B4-BE49-F238E27FC236}">
                  <a16:creationId xmlns:a16="http://schemas.microsoft.com/office/drawing/2014/main" id="{2B669204-D8AB-4E8B-D395-D17AB31A7AAC}"/>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495915" y="763427"/>
              <a:ext cx="1319776" cy="1319776"/>
            </a:xfrm>
            <a:prstGeom prst="rect">
              <a:avLst/>
            </a:prstGeom>
          </p:spPr>
        </p:pic>
        <p:pic>
          <p:nvPicPr>
            <p:cNvPr id="19" name="Picture 18" descr="A picture containing font, logo, symbol, text&#10;&#10;Description automatically generated">
              <a:extLst>
                <a:ext uri="{FF2B5EF4-FFF2-40B4-BE49-F238E27FC236}">
                  <a16:creationId xmlns:a16="http://schemas.microsoft.com/office/drawing/2014/main" id="{5EB0FE8F-1C40-D84D-EC8E-4F37A06323E8}"/>
                </a:ext>
              </a:extLst>
            </p:cNvPr>
            <p:cNvPicPr>
              <a:picLocks noChangeAspect="1"/>
            </p:cNvPicPr>
            <p:nvPr/>
          </p:nvPicPr>
          <p:blipFill>
            <a:blip r:embed="rId4"/>
            <a:stretch>
              <a:fillRect/>
            </a:stretch>
          </p:blipFill>
          <p:spPr>
            <a:xfrm>
              <a:off x="3310705" y="903967"/>
              <a:ext cx="1854815" cy="1038696"/>
            </a:xfrm>
            <a:prstGeom prst="rect">
              <a:avLst/>
            </a:prstGeom>
          </p:spPr>
        </p:pic>
        <p:sp>
          <p:nvSpPr>
            <p:cNvPr id="20" name="Arrow: Right 19">
              <a:extLst>
                <a:ext uri="{FF2B5EF4-FFF2-40B4-BE49-F238E27FC236}">
                  <a16:creationId xmlns:a16="http://schemas.microsoft.com/office/drawing/2014/main" id="{2DCCA1F4-3C3E-5808-019A-8DFC0F03FBAF}"/>
                </a:ext>
              </a:extLst>
            </p:cNvPr>
            <p:cNvSpPr/>
            <p:nvPr/>
          </p:nvSpPr>
          <p:spPr>
            <a:xfrm>
              <a:off x="1963174" y="1337187"/>
              <a:ext cx="970116" cy="4150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pic>
          <p:nvPicPr>
            <p:cNvPr id="21" name="Picture 20" descr="A group of people in a conference room&#10;&#10;Description automatically generated with medium confidence">
              <a:extLst>
                <a:ext uri="{FF2B5EF4-FFF2-40B4-BE49-F238E27FC236}">
                  <a16:creationId xmlns:a16="http://schemas.microsoft.com/office/drawing/2014/main" id="{7BF43BFE-E9EF-1DEC-7B5C-D0CA8E3CCB9A}"/>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6407456" y="875071"/>
              <a:ext cx="1868129" cy="1245419"/>
            </a:xfrm>
            <a:prstGeom prst="rect">
              <a:avLst/>
            </a:prstGeom>
          </p:spPr>
        </p:pic>
        <p:sp>
          <p:nvSpPr>
            <p:cNvPr id="22" name="Arrow: Right 21">
              <a:extLst>
                <a:ext uri="{FF2B5EF4-FFF2-40B4-BE49-F238E27FC236}">
                  <a16:creationId xmlns:a16="http://schemas.microsoft.com/office/drawing/2014/main" id="{CD197364-FC27-3CED-9984-9263B9CB524A}"/>
                </a:ext>
              </a:extLst>
            </p:cNvPr>
            <p:cNvSpPr/>
            <p:nvPr/>
          </p:nvSpPr>
          <p:spPr>
            <a:xfrm>
              <a:off x="5376606" y="1337187"/>
              <a:ext cx="970116" cy="4150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23" name="TextBox 22">
            <a:extLst>
              <a:ext uri="{FF2B5EF4-FFF2-40B4-BE49-F238E27FC236}">
                <a16:creationId xmlns:a16="http://schemas.microsoft.com/office/drawing/2014/main" id="{C6A0CC2F-30C8-C898-8CBE-B08EA112A343}"/>
              </a:ext>
            </a:extLst>
          </p:cNvPr>
          <p:cNvSpPr txBox="1"/>
          <p:nvPr/>
        </p:nvSpPr>
        <p:spPr>
          <a:xfrm>
            <a:off x="629261" y="3120103"/>
            <a:ext cx="3767180" cy="1774588"/>
          </a:xfrm>
          <a:prstGeom prst="rect">
            <a:avLst/>
          </a:prstGeom>
          <a:noFill/>
        </p:spPr>
        <p:txBody>
          <a:bodyPr wrap="square" rtlCol="0">
            <a:spAutoFit/>
          </a:bodyPr>
          <a:lstStyle/>
          <a:p>
            <a:r>
              <a:rPr lang="en-US" sz="2400" b="1" dirty="0"/>
              <a:t>Industry Selects Topics</a:t>
            </a:r>
          </a:p>
          <a:p>
            <a:pPr marL="380990" indent="-380990">
              <a:buFont typeface="Arial" panose="020B0604020202020204" pitchFamily="34" charset="0"/>
              <a:buChar char="•"/>
            </a:pPr>
            <a:r>
              <a:rPr lang="en-US" sz="2133" dirty="0"/>
              <a:t>Challenges</a:t>
            </a:r>
          </a:p>
          <a:p>
            <a:pPr marL="380990" indent="-380990">
              <a:buFont typeface="Arial" panose="020B0604020202020204" pitchFamily="34" charset="0"/>
              <a:buChar char="•"/>
            </a:pPr>
            <a:r>
              <a:rPr lang="en-US" sz="2133" dirty="0"/>
              <a:t>Technology Interests</a:t>
            </a:r>
          </a:p>
          <a:p>
            <a:pPr marL="380990" indent="-380990">
              <a:buFont typeface="Arial" panose="020B0604020202020204" pitchFamily="34" charset="0"/>
              <a:buChar char="•"/>
            </a:pPr>
            <a:r>
              <a:rPr lang="en-US" sz="2133" dirty="0"/>
              <a:t>Needs to get Product</a:t>
            </a:r>
          </a:p>
          <a:p>
            <a:pPr marL="380990" indent="-380990">
              <a:buFont typeface="Arial" panose="020B0604020202020204" pitchFamily="34" charset="0"/>
              <a:buChar char="•"/>
            </a:pPr>
            <a:r>
              <a:rPr lang="en-US" sz="2133" dirty="0"/>
              <a:t>What they want to hear</a:t>
            </a:r>
          </a:p>
        </p:txBody>
      </p:sp>
      <p:sp>
        <p:nvSpPr>
          <p:cNvPr id="24" name="TextBox 23">
            <a:extLst>
              <a:ext uri="{FF2B5EF4-FFF2-40B4-BE49-F238E27FC236}">
                <a16:creationId xmlns:a16="http://schemas.microsoft.com/office/drawing/2014/main" id="{B63713A8-068A-03BB-AE3E-9C7A0BA63C4E}"/>
              </a:ext>
            </a:extLst>
          </p:cNvPr>
          <p:cNvSpPr txBox="1"/>
          <p:nvPr/>
        </p:nvSpPr>
        <p:spPr>
          <a:xfrm>
            <a:off x="4227872" y="3120103"/>
            <a:ext cx="3513457" cy="2102820"/>
          </a:xfrm>
          <a:prstGeom prst="rect">
            <a:avLst/>
          </a:prstGeom>
          <a:noFill/>
        </p:spPr>
        <p:txBody>
          <a:bodyPr wrap="square" rtlCol="0">
            <a:spAutoFit/>
          </a:bodyPr>
          <a:lstStyle/>
          <a:p>
            <a:r>
              <a:rPr lang="en-US" sz="2400" b="1" dirty="0"/>
              <a:t>IEEE &amp; Industry SMEs</a:t>
            </a:r>
          </a:p>
          <a:p>
            <a:pPr marL="380990" indent="-380990">
              <a:buFont typeface="Arial" panose="020B0604020202020204" pitchFamily="34" charset="0"/>
              <a:buChar char="•"/>
            </a:pPr>
            <a:r>
              <a:rPr lang="en-US" sz="2133" dirty="0"/>
              <a:t>Speakers on Topics</a:t>
            </a:r>
          </a:p>
          <a:p>
            <a:pPr marL="380990" indent="-380990">
              <a:buFont typeface="Arial" panose="020B0604020202020204" pitchFamily="34" charset="0"/>
              <a:buChar char="•"/>
            </a:pPr>
            <a:r>
              <a:rPr lang="en-US" sz="2133" dirty="0"/>
              <a:t>Panels</a:t>
            </a:r>
          </a:p>
          <a:p>
            <a:pPr marL="380990" lvl="2" indent="-380990">
              <a:buFont typeface="Arial" panose="020B0604020202020204" pitchFamily="34" charset="0"/>
              <a:buChar char="•"/>
            </a:pPr>
            <a:r>
              <a:rPr lang="en-US" sz="2133" dirty="0"/>
              <a:t>Research Summaries</a:t>
            </a:r>
          </a:p>
          <a:p>
            <a:pPr marL="380990" lvl="2" indent="-380990">
              <a:buFont typeface="Arial" panose="020B0604020202020204" pitchFamily="34" charset="0"/>
              <a:buChar char="•"/>
            </a:pPr>
            <a:r>
              <a:rPr lang="en-US" sz="2133" dirty="0"/>
              <a:t>Studies</a:t>
            </a:r>
          </a:p>
          <a:p>
            <a:pPr marL="380990" lvl="2" indent="-380990">
              <a:buFont typeface="Arial" panose="020B0604020202020204" pitchFamily="34" charset="0"/>
              <a:buChar char="•"/>
            </a:pPr>
            <a:r>
              <a:rPr lang="en-US" sz="2133" dirty="0"/>
              <a:t>Sharable Elements</a:t>
            </a:r>
          </a:p>
        </p:txBody>
      </p:sp>
      <p:sp>
        <p:nvSpPr>
          <p:cNvPr id="25" name="TextBox 24">
            <a:extLst>
              <a:ext uri="{FF2B5EF4-FFF2-40B4-BE49-F238E27FC236}">
                <a16:creationId xmlns:a16="http://schemas.microsoft.com/office/drawing/2014/main" id="{60AE7BD6-212E-1EA9-1BBB-E7EBD5E40D6A}"/>
              </a:ext>
            </a:extLst>
          </p:cNvPr>
          <p:cNvSpPr txBox="1"/>
          <p:nvPr/>
        </p:nvSpPr>
        <p:spPr>
          <a:xfrm>
            <a:off x="7892160" y="3083461"/>
            <a:ext cx="4216981" cy="2431050"/>
          </a:xfrm>
          <a:prstGeom prst="rect">
            <a:avLst/>
          </a:prstGeom>
          <a:noFill/>
        </p:spPr>
        <p:txBody>
          <a:bodyPr wrap="square" rtlCol="0">
            <a:spAutoFit/>
          </a:bodyPr>
          <a:lstStyle/>
          <a:p>
            <a:r>
              <a:rPr lang="en-US" sz="2400" b="1" dirty="0"/>
              <a:t>Industry Events</a:t>
            </a:r>
          </a:p>
          <a:p>
            <a:r>
              <a:rPr lang="en-US" sz="2133" dirty="0"/>
              <a:t>Agenda approved by industry </a:t>
            </a:r>
            <a:endParaRPr lang="en-US" sz="2400" dirty="0"/>
          </a:p>
          <a:p>
            <a:pPr marL="380990" indent="-380990">
              <a:buFont typeface="Arial" panose="020B0604020202020204" pitchFamily="34" charset="0"/>
              <a:buChar char="•"/>
            </a:pPr>
            <a:r>
              <a:rPr lang="en-US" sz="2133" dirty="0"/>
              <a:t>Agenda aligned to their topics</a:t>
            </a:r>
          </a:p>
          <a:p>
            <a:pPr marL="380990" indent="-380990">
              <a:buFont typeface="Arial" panose="020B0604020202020204" pitchFamily="34" charset="0"/>
              <a:buChar char="•"/>
            </a:pPr>
            <a:r>
              <a:rPr lang="en-US" sz="2133" dirty="0"/>
              <a:t>Sessions</a:t>
            </a:r>
          </a:p>
          <a:p>
            <a:pPr marL="380990" indent="-380990">
              <a:buFont typeface="Arial" panose="020B0604020202020204" pitchFamily="34" charset="0"/>
              <a:buChar char="•"/>
            </a:pPr>
            <a:r>
              <a:rPr lang="en-US" sz="2133" dirty="0"/>
              <a:t>Exhibitions</a:t>
            </a:r>
          </a:p>
          <a:p>
            <a:pPr marL="380990" indent="-380990">
              <a:buFont typeface="Arial" panose="020B0604020202020204" pitchFamily="34" charset="0"/>
              <a:buChar char="•"/>
            </a:pPr>
            <a:r>
              <a:rPr lang="en-US" sz="2133" dirty="0"/>
              <a:t>Keynotes/Panels</a:t>
            </a:r>
          </a:p>
          <a:p>
            <a:pPr marL="380990" indent="-380990">
              <a:buFont typeface="Arial" panose="020B0604020202020204" pitchFamily="34" charset="0"/>
              <a:buChar char="•"/>
            </a:pPr>
            <a:r>
              <a:rPr lang="en-US" sz="2133" dirty="0"/>
              <a:t>Networking</a:t>
            </a:r>
          </a:p>
        </p:txBody>
      </p:sp>
      <p:sp>
        <p:nvSpPr>
          <p:cNvPr id="27" name="TextBox 26">
            <a:extLst>
              <a:ext uri="{FF2B5EF4-FFF2-40B4-BE49-F238E27FC236}">
                <a16:creationId xmlns:a16="http://schemas.microsoft.com/office/drawing/2014/main" id="{830E4939-01CC-82CD-BCFE-5D80FF8FDBBB}"/>
              </a:ext>
            </a:extLst>
          </p:cNvPr>
          <p:cNvSpPr txBox="1"/>
          <p:nvPr/>
        </p:nvSpPr>
        <p:spPr>
          <a:xfrm>
            <a:off x="1090837" y="5780193"/>
            <a:ext cx="9813735" cy="461665"/>
          </a:xfrm>
          <a:prstGeom prst="rect">
            <a:avLst/>
          </a:prstGeom>
          <a:noFill/>
        </p:spPr>
        <p:txBody>
          <a:bodyPr wrap="square" rtlCol="0">
            <a:spAutoFit/>
          </a:bodyPr>
          <a:lstStyle/>
          <a:p>
            <a:r>
              <a:rPr lang="en-US" sz="2400" dirty="0"/>
              <a:t>These are not academic or research events – there is no call for papers.</a:t>
            </a:r>
          </a:p>
        </p:txBody>
      </p:sp>
    </p:spTree>
    <p:extLst>
      <p:ext uri="{BB962C8B-B14F-4D97-AF65-F5344CB8AC3E}">
        <p14:creationId xmlns:p14="http://schemas.microsoft.com/office/powerpoint/2010/main" val="38458545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9897475" y="5487562"/>
            <a:ext cx="2226833" cy="8262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6007" y="889305"/>
            <a:ext cx="6905810" cy="3877284"/>
          </a:xfrm>
          <a:prstGeom prst="rect">
            <a:avLst/>
          </a:prstGeom>
        </p:spPr>
      </p:pic>
      <p:sp>
        <p:nvSpPr>
          <p:cNvPr id="2" name="TextBox 1">
            <a:extLst>
              <a:ext uri="{FF2B5EF4-FFF2-40B4-BE49-F238E27FC236}">
                <a16:creationId xmlns:a16="http://schemas.microsoft.com/office/drawing/2014/main" id="{AA2B6FE0-59E1-4099-AD85-6314ED6895A1}"/>
              </a:ext>
            </a:extLst>
          </p:cNvPr>
          <p:cNvSpPr txBox="1"/>
          <p:nvPr/>
        </p:nvSpPr>
        <p:spPr>
          <a:xfrm>
            <a:off x="7742103" y="4766589"/>
            <a:ext cx="4310742"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Tom Coughlin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2024 IEEE President &amp; CEO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hlinkClick r:id="rId4"/>
              </a:rPr>
              <a:t>president@ieee.org</a:t>
            </a: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E37FC5D7-5B78-F7A7-5682-2E761CD7F731}"/>
              </a:ext>
            </a:extLst>
          </p:cNvPr>
          <p:cNvPicPr>
            <a:picLocks noChangeAspect="1"/>
          </p:cNvPicPr>
          <p:nvPr/>
        </p:nvPicPr>
        <p:blipFill>
          <a:blip r:embed="rId5"/>
          <a:srcRect/>
          <a:stretch/>
        </p:blipFill>
        <p:spPr>
          <a:xfrm>
            <a:off x="8444354" y="961254"/>
            <a:ext cx="2566537" cy="3452741"/>
          </a:xfrm>
          <a:prstGeom prst="rect">
            <a:avLst/>
          </a:prstGeom>
        </p:spPr>
      </p:pic>
      <p:sp>
        <p:nvSpPr>
          <p:cNvPr id="4" name="Slide Number Placeholder 3">
            <a:extLst>
              <a:ext uri="{FF2B5EF4-FFF2-40B4-BE49-F238E27FC236}">
                <a16:creationId xmlns:a16="http://schemas.microsoft.com/office/drawing/2014/main" id="{09EBE5EB-151A-4993-917A-D965AEC7F92F}"/>
              </a:ext>
            </a:extLst>
          </p:cNvPr>
          <p:cNvSpPr>
            <a:spLocks noGrp="1"/>
          </p:cNvSpPr>
          <p:nvPr>
            <p:ph type="sldNum" sz="quarter" idx="14"/>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3DD97BEB-BAEF-0344-9D5C-EC73E478698A}" type="slidenum">
              <a:rPr kumimoji="0" lang="en-US" sz="1200" b="0" i="0" u="none" strike="noStrike" kern="1200" cap="none" spc="0" normalizeH="0" baseline="0" noProof="0" smtClean="0">
                <a:ln>
                  <a:noFill/>
                </a:ln>
                <a:solidFill>
                  <a:srgbClr val="0066A1"/>
                </a:solidFill>
                <a:effectLst/>
                <a:uLnTx/>
                <a:uFillTx/>
                <a:latin typeface="Calibri" panose="020F0502020204030204"/>
                <a:ea typeface="+mn-ea"/>
                <a:cs typeface="Arial"/>
                <a:sym typeface="Arial"/>
              </a:rPr>
              <a:pPr marL="0" marR="0" lvl="0" indent="0" algn="l" defTabSz="121917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srgbClr val="0066A1"/>
              </a:solidFill>
              <a:effectLst/>
              <a:uLnTx/>
              <a:uFillTx/>
              <a:latin typeface="Calibri" panose="020F0502020204030204"/>
              <a:ea typeface="+mn-ea"/>
              <a:cs typeface="Arial"/>
              <a:sym typeface="Arial"/>
            </a:endParaRPr>
          </a:p>
        </p:txBody>
      </p:sp>
      <p:sp>
        <p:nvSpPr>
          <p:cNvPr id="8" name="TextBox 7">
            <a:extLst>
              <a:ext uri="{FF2B5EF4-FFF2-40B4-BE49-F238E27FC236}">
                <a16:creationId xmlns:a16="http://schemas.microsoft.com/office/drawing/2014/main" id="{316CC592-5E76-48DE-B3CC-70B8EAC6318F}"/>
              </a:ext>
            </a:extLst>
          </p:cNvPr>
          <p:cNvSpPr txBox="1"/>
          <p:nvPr/>
        </p:nvSpPr>
        <p:spPr>
          <a:xfrm>
            <a:off x="834605" y="5815573"/>
            <a:ext cx="1139927" cy="430887"/>
          </a:xfrm>
          <a:prstGeom prst="rect">
            <a:avLst/>
          </a:prstGeom>
          <a:noFill/>
        </p:spPr>
        <p:txBody>
          <a:bodyPr wrap="none" rtlCol="0">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err="1">
                <a:ln>
                  <a:noFill/>
                </a:ln>
                <a:solidFill>
                  <a:srgbClr val="0066A1"/>
                </a:solidFill>
                <a:effectLst/>
                <a:uLnTx/>
                <a:uFillTx/>
                <a:latin typeface="Calibri" panose="020F0502020204030204" pitchFamily="34" charset="0"/>
                <a:ea typeface="+mn-ea"/>
                <a:cs typeface="Calibri" panose="020F0502020204030204" pitchFamily="34" charset="0"/>
                <a:sym typeface="Arial"/>
              </a:rPr>
              <a:t>ieee.org</a:t>
            </a:r>
            <a:endParaRPr kumimoji="0" lang="en-US" sz="2200" b="1" i="0" u="none" strike="noStrike" kern="1200" cap="none" spc="0" normalizeH="0" baseline="0" noProof="0" dirty="0">
              <a:ln>
                <a:noFill/>
              </a:ln>
              <a:solidFill>
                <a:srgbClr val="0066A1"/>
              </a:solidFill>
              <a:effectLst/>
              <a:uLnTx/>
              <a:uFillTx/>
              <a:latin typeface="Calibri" panose="020F0502020204030204" pitchFamily="34" charset="0"/>
              <a:ea typeface="+mn-ea"/>
              <a:cs typeface="Calibri" panose="020F0502020204030204" pitchFamily="34" charset="0"/>
              <a:sym typeface="Arial"/>
            </a:endParaRPr>
          </a:p>
        </p:txBody>
      </p:sp>
    </p:spTree>
    <p:extLst>
      <p:ext uri="{BB962C8B-B14F-4D97-AF65-F5344CB8AC3E}">
        <p14:creationId xmlns:p14="http://schemas.microsoft.com/office/powerpoint/2010/main" val="1851610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2"/>
          <p:cNvSpPr txBox="1">
            <a:spLocks noGrp="1"/>
          </p:cNvSpPr>
          <p:nvPr>
            <p:ph type="title"/>
          </p:nvPr>
        </p:nvSpPr>
        <p:spPr>
          <a:prstGeom prst="rect">
            <a:avLst/>
          </a:prstGeom>
          <a:noFill/>
          <a:ln>
            <a:noFill/>
          </a:ln>
        </p:spPr>
        <p:txBody>
          <a:bodyPr spcFirstLastPara="1" vert="horz" wrap="square" lIns="121900" tIns="121900" rIns="121900" bIns="121900" rtlCol="0" anchor="b" anchorCtr="0">
            <a:noAutofit/>
          </a:bodyPr>
          <a:lstStyle/>
          <a:p>
            <a:r>
              <a:rPr lang="en-US" dirty="0"/>
              <a:t>My Priorities for 2024</a:t>
            </a:r>
            <a:endParaRPr dirty="0"/>
          </a:p>
        </p:txBody>
      </p:sp>
      <p:sp>
        <p:nvSpPr>
          <p:cNvPr id="56" name="Google Shape;56;p2"/>
          <p:cNvSpPr txBox="1">
            <a:spLocks noGrp="1"/>
          </p:cNvSpPr>
          <p:nvPr>
            <p:ph type="body" sz="quarter" idx="13"/>
          </p:nvPr>
        </p:nvSpPr>
        <p:spPr>
          <a:xfrm>
            <a:off x="5168385" y="1295691"/>
            <a:ext cx="5970670" cy="4743113"/>
          </a:xfrm>
          <a:prstGeom prst="rect">
            <a:avLst/>
          </a:prstGeom>
          <a:noFill/>
          <a:ln>
            <a:noFill/>
          </a:ln>
        </p:spPr>
        <p:txBody>
          <a:bodyPr spcFirstLastPara="1" vert="horz" wrap="square" lIns="121900" tIns="121900" rIns="121900" bIns="121900" rtlCol="0" anchor="t" anchorCtr="0">
            <a:normAutofit lnSpcReduction="10000"/>
          </a:bodyPr>
          <a:lstStyle/>
          <a:p>
            <a:pPr>
              <a:lnSpc>
                <a:spcPct val="100000"/>
              </a:lnSpc>
              <a:spcBef>
                <a:spcPts val="500"/>
              </a:spcBef>
              <a:spcAft>
                <a:spcPts val="500"/>
              </a:spcAft>
            </a:pPr>
            <a:r>
              <a:rPr lang="en-US" sz="3467" dirty="0"/>
              <a:t>Increase our retention of younger members </a:t>
            </a:r>
            <a:endParaRPr dirty="0"/>
          </a:p>
          <a:p>
            <a:pPr>
              <a:lnSpc>
                <a:spcPct val="100000"/>
              </a:lnSpc>
              <a:spcBef>
                <a:spcPts val="500"/>
              </a:spcBef>
              <a:spcAft>
                <a:spcPts val="500"/>
              </a:spcAft>
            </a:pPr>
            <a:r>
              <a:rPr lang="en-US" sz="3467" dirty="0"/>
              <a:t>Increase our engagement               with industry </a:t>
            </a:r>
            <a:endParaRPr dirty="0"/>
          </a:p>
          <a:p>
            <a:pPr>
              <a:lnSpc>
                <a:spcPct val="100000"/>
              </a:lnSpc>
              <a:spcBef>
                <a:spcPts val="500"/>
              </a:spcBef>
              <a:spcAft>
                <a:spcPts val="500"/>
              </a:spcAft>
            </a:pPr>
            <a:r>
              <a:rPr lang="en-US" sz="3467" dirty="0"/>
              <a:t>Increase our outreach to the broader public</a:t>
            </a:r>
            <a:endParaRPr dirty="0"/>
          </a:p>
          <a:p>
            <a:pPr>
              <a:lnSpc>
                <a:spcPct val="100000"/>
              </a:lnSpc>
              <a:spcBef>
                <a:spcPts val="500"/>
              </a:spcBef>
              <a:spcAft>
                <a:spcPts val="500"/>
              </a:spcAft>
            </a:pPr>
            <a:r>
              <a:rPr lang="en-US" sz="3467" dirty="0"/>
              <a:t>Make investments in new products and services</a:t>
            </a:r>
            <a:endParaRPr dirty="0"/>
          </a:p>
        </p:txBody>
      </p:sp>
      <p:sp>
        <p:nvSpPr>
          <p:cNvPr id="57" name="Google Shape;57;p2"/>
          <p:cNvSpPr txBox="1">
            <a:spLocks noGrp="1"/>
          </p:cNvSpPr>
          <p:nvPr>
            <p:ph type="sldNum" sz="quarter" idx="14"/>
          </p:nvPr>
        </p:nvSpPr>
        <p:spPr>
          <a:prstGeom prst="rect">
            <a:avLst/>
          </a:prstGeom>
          <a:noFill/>
          <a:ln>
            <a:noFill/>
          </a:ln>
        </p:spPr>
        <p:txBody>
          <a:bodyPr spcFirstLastPara="1" vert="horz" wrap="square" lIns="121900" tIns="60933" rIns="121900" bIns="60933" rtlCol="0" anchor="ctr" anchorCtr="0">
            <a:noAutofit/>
          </a:bodyPr>
          <a:lstStyle/>
          <a:p>
            <a:pPr defTabSz="914377"/>
            <a:fld id="{00000000-1234-1234-1234-123412341234}" type="slidenum">
              <a:rPr lang="en-US" kern="1200"/>
              <a:pPr defTabSz="914377"/>
              <a:t>4</a:t>
            </a:fld>
            <a:endParaRPr kern="1200" dirty="0"/>
          </a:p>
        </p:txBody>
      </p:sp>
      <p:pic>
        <p:nvPicPr>
          <p:cNvPr id="58" name="Google Shape;58;p2"/>
          <p:cNvPicPr preferRelativeResize="0"/>
          <p:nvPr/>
        </p:nvPicPr>
        <p:blipFill rotWithShape="1">
          <a:blip r:embed="rId3">
            <a:alphaModFix/>
          </a:blip>
          <a:srcRect/>
          <a:stretch/>
        </p:blipFill>
        <p:spPr>
          <a:xfrm>
            <a:off x="615565" y="1360839"/>
            <a:ext cx="3848848" cy="4426643"/>
          </a:xfrm>
          <a:prstGeom prst="rect">
            <a:avLst/>
          </a:prstGeom>
          <a:noFill/>
          <a:ln>
            <a:noFill/>
          </a:ln>
        </p:spPr>
      </p:pic>
    </p:spTree>
    <p:extLst>
      <p:ext uri="{BB962C8B-B14F-4D97-AF65-F5344CB8AC3E}">
        <p14:creationId xmlns:p14="http://schemas.microsoft.com/office/powerpoint/2010/main" val="20160925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Inspiring a Global Community of Innovation</a:t>
            </a:r>
          </a:p>
        </p:txBody>
      </p:sp>
      <p:sp>
        <p:nvSpPr>
          <p:cNvPr id="3" name="Text Placeholder 2"/>
          <p:cNvSpPr>
            <a:spLocks noGrp="1"/>
          </p:cNvSpPr>
          <p:nvPr>
            <p:ph type="body" sz="quarter" idx="13"/>
          </p:nvPr>
        </p:nvSpPr>
        <p:spPr>
          <a:xfrm>
            <a:off x="365760" y="1529142"/>
            <a:ext cx="10515600" cy="3943351"/>
          </a:xfrm>
        </p:spPr>
        <p:txBody>
          <a:bodyPr>
            <a:noAutofit/>
          </a:bodyPr>
          <a:lstStyle/>
          <a:p>
            <a:pPr>
              <a:lnSpc>
                <a:spcPct val="120000"/>
              </a:lnSpc>
              <a:spcBef>
                <a:spcPts val="100"/>
              </a:spcBef>
            </a:pPr>
            <a:r>
              <a:rPr lang="en-US" sz="2400" dirty="0"/>
              <a:t>Discover what’s next in technological innovation</a:t>
            </a:r>
          </a:p>
          <a:p>
            <a:pPr>
              <a:lnSpc>
                <a:spcPct val="120000"/>
              </a:lnSpc>
              <a:spcBef>
                <a:spcPts val="100"/>
              </a:spcBef>
            </a:pPr>
            <a:r>
              <a:rPr lang="en-US" sz="2400" dirty="0"/>
              <a:t>Create international standards</a:t>
            </a:r>
          </a:p>
          <a:p>
            <a:pPr>
              <a:lnSpc>
                <a:spcPct val="120000"/>
              </a:lnSpc>
              <a:spcBef>
                <a:spcPts val="100"/>
              </a:spcBef>
            </a:pPr>
            <a:r>
              <a:rPr lang="en-US" sz="2400" dirty="0"/>
              <a:t>Build technical communities</a:t>
            </a:r>
          </a:p>
          <a:p>
            <a:pPr>
              <a:lnSpc>
                <a:spcPct val="120000"/>
              </a:lnSpc>
              <a:spcBef>
                <a:spcPts val="100"/>
              </a:spcBef>
            </a:pPr>
            <a:r>
              <a:rPr lang="en-US" sz="2400" dirty="0"/>
              <a:t>Shape and share research</a:t>
            </a:r>
          </a:p>
          <a:p>
            <a:pPr marL="0" indent="0">
              <a:lnSpc>
                <a:spcPct val="100000"/>
              </a:lnSpc>
              <a:spcBef>
                <a:spcPts val="375"/>
              </a:spcBef>
              <a:buNone/>
            </a:pPr>
            <a:r>
              <a:rPr lang="en-US" sz="2400" b="1" dirty="0">
                <a:solidFill>
                  <a:srgbClr val="0066A1"/>
                </a:solidFill>
              </a:rPr>
              <a:t>Our Mission</a:t>
            </a:r>
            <a:br>
              <a:rPr lang="en-US" sz="2400" b="1" dirty="0">
                <a:solidFill>
                  <a:srgbClr val="0066A1"/>
                </a:solidFill>
              </a:rPr>
            </a:br>
            <a:r>
              <a:rPr lang="en-US" sz="2400" dirty="0"/>
              <a:t>The core purpose of IEEE is to foster technological                                                              innovation and excellence for the benefit of humanity</a:t>
            </a:r>
          </a:p>
          <a:p>
            <a:pPr marL="0" indent="0">
              <a:lnSpc>
                <a:spcPct val="100000"/>
              </a:lnSpc>
              <a:spcBef>
                <a:spcPts val="375"/>
              </a:spcBef>
              <a:buNone/>
            </a:pPr>
            <a:r>
              <a:rPr lang="en-US" sz="2400" b="1" dirty="0">
                <a:solidFill>
                  <a:srgbClr val="0066A1"/>
                </a:solidFill>
              </a:rPr>
              <a:t>Our Vision</a:t>
            </a:r>
            <a:br>
              <a:rPr lang="en-US" sz="2400" b="1" dirty="0">
                <a:solidFill>
                  <a:srgbClr val="0066A1"/>
                </a:solidFill>
              </a:rPr>
            </a:br>
            <a:r>
              <a:rPr lang="en-US" sz="2400" dirty="0"/>
              <a:t>IEEE will be essential to the global technical community and to technical professionals everywhere, and be universally recognized for the contributions of technology and of technical professionals in improving global conditions</a:t>
            </a:r>
          </a:p>
          <a:p>
            <a:endParaRPr lang="en-US" sz="2400" dirty="0"/>
          </a:p>
        </p:txBody>
      </p:sp>
      <p:sp>
        <p:nvSpPr>
          <p:cNvPr id="4" name="Slide Number Placeholder 3"/>
          <p:cNvSpPr>
            <a:spLocks noGrp="1"/>
          </p:cNvSpPr>
          <p:nvPr>
            <p:ph type="sldNum" sz="quarter" idx="14"/>
          </p:nvPr>
        </p:nvSpPr>
        <p:spPr/>
        <p:txBody>
          <a:bodyPr/>
          <a:lstStyle/>
          <a:p>
            <a:pPr defTabSz="1219140">
              <a:defRPr/>
            </a:pPr>
            <a:fld id="{3DD97BEB-BAEF-0344-9D5C-EC73E478698A}" type="slidenum">
              <a:rPr lang="en-US">
                <a:solidFill>
                  <a:srgbClr val="0066A1"/>
                </a:solidFill>
                <a:latin typeface="Calibri" panose="020F0502020204030204"/>
              </a:rPr>
              <a:pPr defTabSz="1219140">
                <a:defRPr/>
              </a:pPr>
              <a:t>5</a:t>
            </a:fld>
            <a:endParaRPr lang="en-US" dirty="0">
              <a:solidFill>
                <a:srgbClr val="0066A1"/>
              </a:solidFill>
              <a:latin typeface="Calibri" panose="020F0502020204030204"/>
            </a:endParaRPr>
          </a:p>
        </p:txBody>
      </p:sp>
      <p:sp>
        <p:nvSpPr>
          <p:cNvPr id="5" name="Text Placeholder 4"/>
          <p:cNvSpPr>
            <a:spLocks noGrp="1"/>
          </p:cNvSpPr>
          <p:nvPr>
            <p:ph type="body" sz="quarter" idx="15"/>
          </p:nvPr>
        </p:nvSpPr>
        <p:spPr/>
        <p:txBody>
          <a:bodyPr>
            <a:noAutofit/>
          </a:bodyPr>
          <a:lstStyle/>
          <a:p>
            <a:r>
              <a:rPr lang="en-US" dirty="0"/>
              <a:t>Where forward-thinking technology professionals collaborate </a:t>
            </a:r>
          </a:p>
        </p:txBody>
      </p:sp>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086845" y="1659533"/>
            <a:ext cx="3739396" cy="29383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TextBox 6">
            <a:extLst>
              <a:ext uri="{FF2B5EF4-FFF2-40B4-BE49-F238E27FC236}">
                <a16:creationId xmlns:a16="http://schemas.microsoft.com/office/drawing/2014/main" id="{A16C6300-B35E-A91B-00E1-0EAF25E5D814}"/>
              </a:ext>
            </a:extLst>
          </p:cNvPr>
          <p:cNvSpPr txBox="1"/>
          <p:nvPr/>
        </p:nvSpPr>
        <p:spPr>
          <a:xfrm>
            <a:off x="4658523" y="5863647"/>
            <a:ext cx="4815280" cy="543675"/>
          </a:xfrm>
          <a:prstGeom prst="rect">
            <a:avLst/>
          </a:prstGeom>
          <a:noFill/>
        </p:spPr>
        <p:txBody>
          <a:bodyPr wrap="square" rtlCol="0">
            <a:spAutoFit/>
          </a:bodyPr>
          <a:lstStyle/>
          <a:p>
            <a:pPr defTabSz="1219170"/>
            <a:r>
              <a:rPr lang="en-US" sz="2933" b="1" dirty="0">
                <a:solidFill>
                  <a:prstClr val="black"/>
                </a:solidFill>
                <a:latin typeface="Calibri" panose="020F0502020204030204" pitchFamily="34" charset="0"/>
                <a:cs typeface="Calibri" panose="020F0502020204030204" pitchFamily="34" charset="0"/>
                <a:hlinkClick r:id="rId4"/>
              </a:rPr>
              <a:t>www.ieee.org</a:t>
            </a:r>
            <a:endParaRPr lang="en-US" sz="2933" b="1" dirty="0">
              <a:solidFill>
                <a:prstClr val="black"/>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32302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blue text with a blue ribbon&#10;&#10;Description automatically generated">
            <a:extLst>
              <a:ext uri="{FF2B5EF4-FFF2-40B4-BE49-F238E27FC236}">
                <a16:creationId xmlns:a16="http://schemas.microsoft.com/office/drawing/2014/main" id="{60179AEB-EEBC-232F-9628-B6289F1EEA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98427" y="454071"/>
            <a:ext cx="1564048" cy="1362285"/>
          </a:xfrm>
          <a:prstGeom prst="rect">
            <a:avLst/>
          </a:prstGeom>
        </p:spPr>
      </p:pic>
      <p:sp>
        <p:nvSpPr>
          <p:cNvPr id="2" name="Title 1">
            <a:extLst>
              <a:ext uri="{FF2B5EF4-FFF2-40B4-BE49-F238E27FC236}">
                <a16:creationId xmlns:a16="http://schemas.microsoft.com/office/drawing/2014/main" id="{89716F3A-FC91-4EFE-AFC0-D1A8D4CA2BBE}"/>
              </a:ext>
            </a:extLst>
          </p:cNvPr>
          <p:cNvSpPr>
            <a:spLocks noGrp="1"/>
          </p:cNvSpPr>
          <p:nvPr>
            <p:ph type="title"/>
          </p:nvPr>
        </p:nvSpPr>
        <p:spPr/>
        <p:txBody>
          <a:bodyPr/>
          <a:lstStyle/>
          <a:p>
            <a:r>
              <a:rPr lang="en-US" dirty="0"/>
              <a:t>IEEE at a Glance</a:t>
            </a:r>
          </a:p>
        </p:txBody>
      </p:sp>
      <p:sp>
        <p:nvSpPr>
          <p:cNvPr id="3" name="Text Placeholder 2">
            <a:extLst>
              <a:ext uri="{FF2B5EF4-FFF2-40B4-BE49-F238E27FC236}">
                <a16:creationId xmlns:a16="http://schemas.microsoft.com/office/drawing/2014/main" id="{A932F78B-242F-4691-A669-7E773E4D4EBB}"/>
              </a:ext>
            </a:extLst>
          </p:cNvPr>
          <p:cNvSpPr>
            <a:spLocks noGrp="1"/>
          </p:cNvSpPr>
          <p:nvPr>
            <p:ph type="body" sz="quarter" idx="13"/>
          </p:nvPr>
        </p:nvSpPr>
        <p:spPr>
          <a:xfrm>
            <a:off x="381195" y="1146349"/>
            <a:ext cx="6999453" cy="3943351"/>
          </a:xfrm>
        </p:spPr>
        <p:txBody>
          <a:bodyPr>
            <a:noAutofit/>
          </a:bodyPr>
          <a:lstStyle/>
          <a:p>
            <a:pPr marL="171446" indent="-171446" defTabSz="685783">
              <a:lnSpc>
                <a:spcPct val="100000"/>
              </a:lnSpc>
              <a:spcBef>
                <a:spcPts val="0"/>
              </a:spcBef>
              <a:buClr>
                <a:srgbClr val="0066A1"/>
              </a:buClr>
              <a:defRPr/>
            </a:pPr>
            <a:r>
              <a:rPr lang="en-US" sz="2300" b="1" dirty="0">
                <a:solidFill>
                  <a:srgbClr val="0066A1"/>
                </a:solidFill>
                <a:latin typeface="Calibri" panose="020F0502020204030204"/>
              </a:rPr>
              <a:t>460,000+</a:t>
            </a:r>
            <a:r>
              <a:rPr lang="en-US" sz="2300" b="1" dirty="0">
                <a:solidFill>
                  <a:srgbClr val="0070C0"/>
                </a:solidFill>
                <a:latin typeface="Calibri" panose="020F0502020204030204"/>
              </a:rPr>
              <a:t> </a:t>
            </a:r>
            <a:r>
              <a:rPr lang="en-US" sz="2300" dirty="0">
                <a:solidFill>
                  <a:sysClr val="windowText" lastClr="000000"/>
                </a:solidFill>
                <a:latin typeface="Calibri" panose="020F0502020204030204"/>
              </a:rPr>
              <a:t>members in more than </a:t>
            </a:r>
            <a:r>
              <a:rPr lang="en-US" sz="2300" b="1" dirty="0">
                <a:solidFill>
                  <a:srgbClr val="0066A1"/>
                </a:solidFill>
                <a:latin typeface="Calibri" panose="020F0502020204030204"/>
              </a:rPr>
              <a:t>190</a:t>
            </a:r>
            <a:r>
              <a:rPr lang="en-US" sz="2300" dirty="0">
                <a:solidFill>
                  <a:srgbClr val="0066A1"/>
                </a:solidFill>
                <a:latin typeface="Calibri" panose="020F0502020204030204"/>
              </a:rPr>
              <a:t> </a:t>
            </a:r>
            <a:r>
              <a:rPr lang="en-US" sz="2300" dirty="0">
                <a:solidFill>
                  <a:sysClr val="windowText" lastClr="000000"/>
                </a:solidFill>
                <a:latin typeface="Calibri" panose="020F0502020204030204"/>
              </a:rPr>
              <a:t>countries</a:t>
            </a:r>
          </a:p>
          <a:p>
            <a:pPr marL="514338" lvl="1" indent="-171446" defTabSz="685783">
              <a:lnSpc>
                <a:spcPct val="100000"/>
              </a:lnSpc>
              <a:spcBef>
                <a:spcPts val="0"/>
              </a:spcBef>
              <a:buClr>
                <a:srgbClr val="0066A1"/>
              </a:buClr>
              <a:defRPr/>
            </a:pPr>
            <a:r>
              <a:rPr lang="en-US" sz="2300" dirty="0">
                <a:solidFill>
                  <a:sysClr val="windowText" lastClr="000000"/>
                </a:solidFill>
                <a:latin typeface="Calibri" panose="020F0502020204030204"/>
              </a:rPr>
              <a:t>More than </a:t>
            </a:r>
            <a:r>
              <a:rPr lang="en-US" sz="2300" b="1" dirty="0">
                <a:solidFill>
                  <a:srgbClr val="0066A1"/>
                </a:solidFill>
                <a:latin typeface="Calibri" panose="020F0502020204030204"/>
              </a:rPr>
              <a:t>171,000</a:t>
            </a:r>
            <a:r>
              <a:rPr lang="en-US" sz="2300" dirty="0">
                <a:solidFill>
                  <a:srgbClr val="0066A1"/>
                </a:solidFill>
                <a:latin typeface="Calibri" panose="020F0502020204030204"/>
              </a:rPr>
              <a:t> </a:t>
            </a:r>
            <a:r>
              <a:rPr lang="en-US" sz="2300" dirty="0">
                <a:solidFill>
                  <a:sysClr val="windowText" lastClr="000000"/>
                </a:solidFill>
                <a:latin typeface="Calibri" panose="020F0502020204030204"/>
              </a:rPr>
              <a:t>Student members</a:t>
            </a:r>
          </a:p>
          <a:p>
            <a:pPr marL="171446" indent="-171446" defTabSz="685783">
              <a:lnSpc>
                <a:spcPct val="100000"/>
              </a:lnSpc>
              <a:spcBef>
                <a:spcPts val="0"/>
              </a:spcBef>
              <a:buClr>
                <a:srgbClr val="0066A1"/>
              </a:buClr>
              <a:defRPr/>
            </a:pPr>
            <a:r>
              <a:rPr lang="en-US" sz="2300" b="1" dirty="0">
                <a:solidFill>
                  <a:srgbClr val="0066A1"/>
                </a:solidFill>
                <a:latin typeface="Calibri" panose="020F0502020204030204"/>
              </a:rPr>
              <a:t>39</a:t>
            </a:r>
            <a:r>
              <a:rPr lang="en-US" sz="2300" dirty="0">
                <a:solidFill>
                  <a:sysClr val="windowText" lastClr="000000"/>
                </a:solidFill>
                <a:latin typeface="Calibri" panose="020F0502020204030204"/>
              </a:rPr>
              <a:t> technical Societies and </a:t>
            </a:r>
            <a:r>
              <a:rPr lang="en-US" sz="2300" b="1" dirty="0">
                <a:solidFill>
                  <a:srgbClr val="0066A1"/>
                </a:solidFill>
                <a:latin typeface="Calibri" panose="020F0502020204030204"/>
              </a:rPr>
              <a:t>eight</a:t>
            </a:r>
            <a:r>
              <a:rPr lang="en-US" sz="2300" dirty="0">
                <a:solidFill>
                  <a:sysClr val="windowText" lastClr="000000"/>
                </a:solidFill>
                <a:latin typeface="Calibri" panose="020F0502020204030204"/>
              </a:rPr>
              <a:t> technical Councils                      representing the wide range of IEEE technical interests </a:t>
            </a:r>
          </a:p>
          <a:p>
            <a:pPr marL="171446" indent="-171446" defTabSz="685783">
              <a:lnSpc>
                <a:spcPct val="100000"/>
              </a:lnSpc>
              <a:spcBef>
                <a:spcPts val="0"/>
              </a:spcBef>
              <a:buClr>
                <a:srgbClr val="0066A1"/>
              </a:buClr>
              <a:defRPr/>
            </a:pPr>
            <a:r>
              <a:rPr lang="en-US" sz="2300" b="1" dirty="0">
                <a:solidFill>
                  <a:srgbClr val="0066A1"/>
                </a:solidFill>
              </a:rPr>
              <a:t>6</a:t>
            </a:r>
            <a:r>
              <a:rPr lang="en-US" sz="2300" b="1" dirty="0">
                <a:solidFill>
                  <a:srgbClr val="0066A1"/>
                </a:solidFill>
                <a:latin typeface="Calibri" panose="020F0502020204030204"/>
              </a:rPr>
              <a:t> million+ </a:t>
            </a:r>
            <a:r>
              <a:rPr lang="en-US" sz="2300" dirty="0">
                <a:solidFill>
                  <a:sysClr val="windowText" lastClr="000000"/>
                </a:solidFill>
                <a:latin typeface="Calibri" panose="020F0502020204030204"/>
              </a:rPr>
              <a:t>documents in the IEEE </a:t>
            </a:r>
            <a:r>
              <a:rPr lang="en-US" sz="2300" i="1" dirty="0">
                <a:solidFill>
                  <a:sysClr val="windowText" lastClr="000000"/>
                </a:solidFill>
                <a:latin typeface="Calibri" panose="020F0502020204030204"/>
              </a:rPr>
              <a:t>Xplore</a:t>
            </a:r>
            <a:r>
              <a:rPr lang="en-US" sz="2300" dirty="0">
                <a:solidFill>
                  <a:sysClr val="windowText" lastClr="000000"/>
                </a:solidFill>
                <a:latin typeface="Calibri" panose="020F0502020204030204"/>
              </a:rPr>
              <a:t>® digital library, with </a:t>
            </a:r>
            <a:r>
              <a:rPr lang="en-US" sz="2300" b="1" dirty="0">
                <a:solidFill>
                  <a:srgbClr val="0066A1"/>
                </a:solidFill>
                <a:latin typeface="Calibri" panose="020F0502020204030204"/>
              </a:rPr>
              <a:t>24 million+ </a:t>
            </a:r>
            <a:r>
              <a:rPr lang="en-US" sz="2300" dirty="0">
                <a:solidFill>
                  <a:sysClr val="windowText" lastClr="000000"/>
                </a:solidFill>
                <a:latin typeface="Calibri" panose="020F0502020204030204"/>
              </a:rPr>
              <a:t>downloads each month  </a:t>
            </a:r>
          </a:p>
          <a:p>
            <a:pPr marL="171446" indent="-171446" defTabSz="685783">
              <a:lnSpc>
                <a:spcPct val="100000"/>
              </a:lnSpc>
              <a:spcBef>
                <a:spcPts val="0"/>
              </a:spcBef>
              <a:buClr>
                <a:srgbClr val="0066A1"/>
              </a:buClr>
              <a:defRPr/>
            </a:pPr>
            <a:r>
              <a:rPr lang="en-US" sz="2300" b="1" dirty="0">
                <a:solidFill>
                  <a:srgbClr val="0066A1"/>
                </a:solidFill>
                <a:latin typeface="Calibri" panose="020F0502020204030204"/>
              </a:rPr>
              <a:t>1,144 </a:t>
            </a:r>
            <a:r>
              <a:rPr lang="en-US" sz="2300" dirty="0">
                <a:solidFill>
                  <a:sysClr val="windowText" lastClr="000000"/>
                </a:solidFill>
                <a:latin typeface="Calibri" panose="020F0502020204030204"/>
              </a:rPr>
              <a:t>active standards and </a:t>
            </a:r>
            <a:r>
              <a:rPr lang="en-US" sz="2300" b="1" dirty="0">
                <a:solidFill>
                  <a:srgbClr val="0066A1"/>
                </a:solidFill>
                <a:latin typeface="Calibri" panose="020F0502020204030204"/>
              </a:rPr>
              <a:t>1,000+ </a:t>
            </a:r>
            <a:r>
              <a:rPr lang="en-US" sz="2300" dirty="0">
                <a:solidFill>
                  <a:sysClr val="windowText" lastClr="000000"/>
                </a:solidFill>
                <a:latin typeface="Calibri" panose="020F0502020204030204"/>
              </a:rPr>
              <a:t>standards                              under development</a:t>
            </a:r>
          </a:p>
          <a:p>
            <a:pPr marL="171446" indent="-171446" defTabSz="685783">
              <a:lnSpc>
                <a:spcPct val="100000"/>
              </a:lnSpc>
              <a:spcBef>
                <a:spcPts val="0"/>
              </a:spcBef>
              <a:buClr>
                <a:srgbClr val="0066A1"/>
              </a:buClr>
              <a:defRPr/>
            </a:pPr>
            <a:r>
              <a:rPr lang="en-US" sz="2300" dirty="0">
                <a:solidFill>
                  <a:sysClr val="windowText" lastClr="000000"/>
                </a:solidFill>
                <a:latin typeface="Calibri" panose="020F0502020204030204"/>
              </a:rPr>
              <a:t>Publishes approximately </a:t>
            </a:r>
            <a:r>
              <a:rPr lang="en-US" sz="2300" b="1" dirty="0">
                <a:solidFill>
                  <a:srgbClr val="0066A1"/>
                </a:solidFill>
                <a:latin typeface="Calibri" panose="020F0502020204030204"/>
              </a:rPr>
              <a:t>200</a:t>
            </a:r>
            <a:r>
              <a:rPr lang="en-US" sz="2300" dirty="0">
                <a:solidFill>
                  <a:sysClr val="windowText" lastClr="000000"/>
                </a:solidFill>
                <a:latin typeface="Calibri" panose="020F0502020204030204"/>
              </a:rPr>
              <a:t> transactions, journals,       and magazines </a:t>
            </a:r>
          </a:p>
          <a:p>
            <a:pPr marL="171446" indent="-171446" defTabSz="685783">
              <a:lnSpc>
                <a:spcPct val="100000"/>
              </a:lnSpc>
              <a:spcBef>
                <a:spcPts val="0"/>
              </a:spcBef>
              <a:buClr>
                <a:srgbClr val="0066A1"/>
              </a:buClr>
              <a:defRPr/>
            </a:pPr>
            <a:r>
              <a:rPr lang="en-US" sz="2300" dirty="0">
                <a:solidFill>
                  <a:sysClr val="windowText" lastClr="000000"/>
                </a:solidFill>
                <a:latin typeface="Calibri" panose="020F0502020204030204"/>
              </a:rPr>
              <a:t>Sponsors </a:t>
            </a:r>
            <a:r>
              <a:rPr lang="en-US" sz="2300" b="1" dirty="0">
                <a:solidFill>
                  <a:srgbClr val="0066A1"/>
                </a:solidFill>
                <a:latin typeface="Calibri" panose="020F0502020204030204"/>
              </a:rPr>
              <a:t>2,000+ </a:t>
            </a:r>
            <a:r>
              <a:rPr lang="en-US" sz="2300" dirty="0">
                <a:solidFill>
                  <a:sysClr val="windowText" lastClr="000000"/>
                </a:solidFill>
                <a:latin typeface="Calibri" panose="020F0502020204030204"/>
              </a:rPr>
              <a:t>conferences in </a:t>
            </a:r>
            <a:r>
              <a:rPr lang="en-US" sz="2300" b="1" dirty="0">
                <a:solidFill>
                  <a:srgbClr val="0066A1"/>
                </a:solidFill>
                <a:latin typeface="Calibri" panose="020F0502020204030204"/>
              </a:rPr>
              <a:t>190</a:t>
            </a:r>
            <a:r>
              <a:rPr lang="en-US" sz="2300" dirty="0">
                <a:solidFill>
                  <a:sysClr val="windowText" lastClr="000000"/>
                </a:solidFill>
                <a:latin typeface="Calibri" panose="020F0502020204030204"/>
              </a:rPr>
              <a:t> countries a year </a:t>
            </a:r>
          </a:p>
          <a:p>
            <a:pPr marL="171446" indent="-171446" defTabSz="685783">
              <a:lnSpc>
                <a:spcPct val="100000"/>
              </a:lnSpc>
              <a:spcBef>
                <a:spcPts val="0"/>
              </a:spcBef>
              <a:buClr>
                <a:srgbClr val="0066A1"/>
              </a:buClr>
              <a:defRPr/>
            </a:pPr>
            <a:r>
              <a:rPr lang="en-US" sz="2300" dirty="0">
                <a:solidFill>
                  <a:sysClr val="windowText" lastClr="000000"/>
                </a:solidFill>
                <a:latin typeface="Calibri" panose="020F0502020204030204"/>
              </a:rPr>
              <a:t>Continuing Technology Education Resources</a:t>
            </a:r>
          </a:p>
          <a:p>
            <a:pPr marL="171446" indent="-171446" defTabSz="685783">
              <a:lnSpc>
                <a:spcPct val="100000"/>
              </a:lnSpc>
              <a:spcBef>
                <a:spcPts val="0"/>
              </a:spcBef>
              <a:buClr>
                <a:srgbClr val="0066A1"/>
              </a:buClr>
              <a:defRPr/>
            </a:pPr>
            <a:r>
              <a:rPr lang="en-US" sz="2300" dirty="0">
                <a:solidFill>
                  <a:sysClr val="windowText" lastClr="000000"/>
                </a:solidFill>
                <a:latin typeface="Calibri" panose="020F0502020204030204"/>
              </a:rPr>
              <a:t>Global public policy and professional ethics </a:t>
            </a:r>
          </a:p>
          <a:p>
            <a:pPr marL="171446" indent="-171446" defTabSz="685783">
              <a:lnSpc>
                <a:spcPct val="100000"/>
              </a:lnSpc>
              <a:spcBef>
                <a:spcPts val="0"/>
              </a:spcBef>
              <a:buClr>
                <a:srgbClr val="0066A1"/>
              </a:buClr>
              <a:defRPr/>
            </a:pPr>
            <a:r>
              <a:rPr lang="en-US" sz="2300" dirty="0">
                <a:solidFill>
                  <a:sysClr val="windowText" lastClr="000000"/>
                </a:solidFill>
                <a:latin typeface="Calibri" panose="020F0502020204030204"/>
              </a:rPr>
              <a:t>International Climate Change engagement </a:t>
            </a:r>
          </a:p>
          <a:p>
            <a:endParaRPr lang="en-US" dirty="0"/>
          </a:p>
        </p:txBody>
      </p:sp>
      <p:sp>
        <p:nvSpPr>
          <p:cNvPr id="4" name="Slide Number Placeholder 3">
            <a:extLst>
              <a:ext uri="{FF2B5EF4-FFF2-40B4-BE49-F238E27FC236}">
                <a16:creationId xmlns:a16="http://schemas.microsoft.com/office/drawing/2014/main" id="{76CF25FF-B9E3-40D2-B0FF-70915ED43BC8}"/>
              </a:ext>
            </a:extLst>
          </p:cNvPr>
          <p:cNvSpPr>
            <a:spLocks noGrp="1"/>
          </p:cNvSpPr>
          <p:nvPr>
            <p:ph type="sldNum" sz="quarter" idx="14"/>
          </p:nvPr>
        </p:nvSpPr>
        <p:spPr/>
        <p:txBody>
          <a:bodyPr/>
          <a:lstStyle/>
          <a:p>
            <a:pPr defTabSz="1219170"/>
            <a:fld id="{3DD97BEB-BAEF-0344-9D5C-EC73E478698A}" type="slidenum">
              <a:rPr lang="en-US">
                <a:latin typeface="Calibri" panose="020F0502020204030204"/>
              </a:rPr>
              <a:pPr defTabSz="1219170"/>
              <a:t>6</a:t>
            </a:fld>
            <a:endParaRPr lang="en-US" dirty="0">
              <a:latin typeface="Calibri" panose="020F0502020204030204"/>
            </a:endParaRPr>
          </a:p>
        </p:txBody>
      </p:sp>
      <p:sp>
        <p:nvSpPr>
          <p:cNvPr id="7" name="Rectangle 6">
            <a:extLst>
              <a:ext uri="{FF2B5EF4-FFF2-40B4-BE49-F238E27FC236}">
                <a16:creationId xmlns:a16="http://schemas.microsoft.com/office/drawing/2014/main" id="{227F6C87-C81F-4F52-9A40-7721A5837ED8}"/>
              </a:ext>
            </a:extLst>
          </p:cNvPr>
          <p:cNvSpPr/>
          <p:nvPr/>
        </p:nvSpPr>
        <p:spPr>
          <a:xfrm>
            <a:off x="720287" y="6075635"/>
            <a:ext cx="7871932" cy="297454"/>
          </a:xfrm>
          <a:prstGeom prst="rect">
            <a:avLst/>
          </a:prstGeom>
        </p:spPr>
        <p:txBody>
          <a:bodyPr wrap="square">
            <a:spAutoFit/>
          </a:bodyPr>
          <a:lstStyle/>
          <a:p>
            <a:pPr defTabSz="1219170"/>
            <a:r>
              <a:rPr lang="en-US" sz="1333" i="1" dirty="0">
                <a:solidFill>
                  <a:srgbClr val="000000"/>
                </a:solidFill>
                <a:latin typeface="Calibri" panose="020F0502020204030204" pitchFamily="34" charset="0"/>
                <a:cs typeface="Calibri" panose="020F0502020204030204" pitchFamily="34" charset="0"/>
              </a:rPr>
              <a:t>All figures as of December 2023</a:t>
            </a:r>
          </a:p>
        </p:txBody>
      </p:sp>
      <p:pic>
        <p:nvPicPr>
          <p:cNvPr id="10" name="Picture 9">
            <a:extLst>
              <a:ext uri="{FF2B5EF4-FFF2-40B4-BE49-F238E27FC236}">
                <a16:creationId xmlns:a16="http://schemas.microsoft.com/office/drawing/2014/main" id="{E7CA414F-8CA8-488A-913B-A8A678B69AC8}"/>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8364801" y="558097"/>
            <a:ext cx="2022881" cy="1549939"/>
          </a:xfrm>
          <a:prstGeom prst="rect">
            <a:avLst/>
          </a:prstGeom>
          <a:ln w="25400">
            <a:solidFill>
              <a:srgbClr val="0066A1"/>
            </a:solidFill>
          </a:ln>
        </p:spPr>
      </p:pic>
      <p:pic>
        <p:nvPicPr>
          <p:cNvPr id="11" name="Picture 10">
            <a:extLst>
              <a:ext uri="{FF2B5EF4-FFF2-40B4-BE49-F238E27FC236}">
                <a16:creationId xmlns:a16="http://schemas.microsoft.com/office/drawing/2014/main" id="{A0E8F44E-E77E-411C-A706-B787B605EE8F}"/>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r="17327"/>
          <a:stretch/>
        </p:blipFill>
        <p:spPr>
          <a:xfrm>
            <a:off x="9875128" y="2579088"/>
            <a:ext cx="2121413" cy="2843888"/>
          </a:xfrm>
          <a:prstGeom prst="rect">
            <a:avLst/>
          </a:prstGeom>
          <a:ln w="25400">
            <a:solidFill>
              <a:srgbClr val="0066A1"/>
            </a:solidFill>
          </a:ln>
        </p:spPr>
      </p:pic>
      <p:pic>
        <p:nvPicPr>
          <p:cNvPr id="12" name="Picture 11">
            <a:extLst>
              <a:ext uri="{FF2B5EF4-FFF2-40B4-BE49-F238E27FC236}">
                <a16:creationId xmlns:a16="http://schemas.microsoft.com/office/drawing/2014/main" id="{D69F1114-6B56-4291-B4B4-67E396C09FC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63341" y="1940865"/>
            <a:ext cx="1564048" cy="1927467"/>
          </a:xfrm>
          <a:prstGeom prst="rect">
            <a:avLst/>
          </a:prstGeom>
          <a:solidFill>
            <a:schemeClr val="bg1"/>
          </a:solidFill>
          <a:ln w="25400">
            <a:solidFill>
              <a:srgbClr val="0066A1"/>
            </a:solidFill>
          </a:ln>
        </p:spPr>
      </p:pic>
      <p:pic>
        <p:nvPicPr>
          <p:cNvPr id="8" name="Picture 7">
            <a:extLst>
              <a:ext uri="{FF2B5EF4-FFF2-40B4-BE49-F238E27FC236}">
                <a16:creationId xmlns:a16="http://schemas.microsoft.com/office/drawing/2014/main" id="{628EA988-D31F-4A24-B9DF-539285C12A4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589141" y="413183"/>
            <a:ext cx="1261412" cy="2043683"/>
          </a:xfrm>
          <a:prstGeom prst="rect">
            <a:avLst/>
          </a:prstGeom>
          <a:ln w="25400">
            <a:solidFill>
              <a:srgbClr val="0066A1"/>
            </a:solidFill>
          </a:ln>
        </p:spPr>
      </p:pic>
      <p:pic>
        <p:nvPicPr>
          <p:cNvPr id="13" name="Picture 12">
            <a:extLst>
              <a:ext uri="{FF2B5EF4-FFF2-40B4-BE49-F238E27FC236}">
                <a16:creationId xmlns:a16="http://schemas.microsoft.com/office/drawing/2014/main" id="{EB8F91B5-0F24-49DA-8EC1-97DF08A8E90C}"/>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tretch>
            <a:fillRect/>
          </a:stretch>
        </p:blipFill>
        <p:spPr bwMode="auto">
          <a:xfrm>
            <a:off x="7667539" y="4975119"/>
            <a:ext cx="2594676" cy="1203279"/>
          </a:xfrm>
          <a:prstGeom prst="rect">
            <a:avLst/>
          </a:prstGeom>
          <a:noFill/>
          <a:ln w="25400">
            <a:solidFill>
              <a:srgbClr val="0066A1"/>
            </a:solidFill>
            <a:miter lim="800000"/>
            <a:headEnd/>
            <a:tailEnd/>
          </a:ln>
          <a:extLst>
            <a:ext uri="{909E8E84-426E-40DD-AFC4-6F175D3DCCD1}">
              <a14:hiddenFill xmlns:a14="http://schemas.microsoft.com/office/drawing/2010/main">
                <a:solidFill>
                  <a:srgbClr val="FFFFFF"/>
                </a:solidFill>
              </a14:hiddenFill>
            </a:ext>
          </a:extLst>
        </p:spPr>
      </p:pic>
      <p:pic>
        <p:nvPicPr>
          <p:cNvPr id="6" name="Picture 5" descr="Icon&#10;&#10;Description automatically generated with medium confidence">
            <a:extLst>
              <a:ext uri="{FF2B5EF4-FFF2-40B4-BE49-F238E27FC236}">
                <a16:creationId xmlns:a16="http://schemas.microsoft.com/office/drawing/2014/main" id="{D17E1DF9-0122-064E-A274-144E212C3B9F}"/>
              </a:ext>
            </a:extLst>
          </p:cNvPr>
          <p:cNvPicPr>
            <a:picLocks noChangeAspect="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528387" y="3945816"/>
            <a:ext cx="1726360" cy="803771"/>
          </a:xfrm>
          <a:prstGeom prst="rect">
            <a:avLst/>
          </a:prstGeom>
        </p:spPr>
      </p:pic>
    </p:spTree>
    <p:extLst>
      <p:ext uri="{BB962C8B-B14F-4D97-AF65-F5344CB8AC3E}">
        <p14:creationId xmlns:p14="http://schemas.microsoft.com/office/powerpoint/2010/main" val="6369879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79136D-9765-5E4C-2ED4-7A190307BFE9}"/>
              </a:ext>
            </a:extLst>
          </p:cNvPr>
          <p:cNvSpPr>
            <a:spLocks noGrp="1"/>
          </p:cNvSpPr>
          <p:nvPr>
            <p:ph type="title"/>
          </p:nvPr>
        </p:nvSpPr>
        <p:spPr/>
        <p:txBody>
          <a:bodyPr/>
          <a:lstStyle/>
          <a:p>
            <a:r>
              <a:rPr lang="en-US" b="1" dirty="0"/>
              <a:t>IEEE</a:t>
            </a:r>
            <a:r>
              <a:rPr lang="en-US" dirty="0"/>
              <a:t>: </a:t>
            </a:r>
            <a:r>
              <a:rPr lang="en-US" b="1" dirty="0"/>
              <a:t>A Resource For Technology Decisions</a:t>
            </a:r>
          </a:p>
        </p:txBody>
      </p:sp>
      <p:sp>
        <p:nvSpPr>
          <p:cNvPr id="3" name="Content Placeholder 2">
            <a:extLst>
              <a:ext uri="{FF2B5EF4-FFF2-40B4-BE49-F238E27FC236}">
                <a16:creationId xmlns:a16="http://schemas.microsoft.com/office/drawing/2014/main" id="{8766E2DD-A38A-1367-AC8F-E3ABE8C02B2D}"/>
              </a:ext>
            </a:extLst>
          </p:cNvPr>
          <p:cNvSpPr>
            <a:spLocks noGrp="1"/>
          </p:cNvSpPr>
          <p:nvPr>
            <p:ph type="body" sz="quarter" idx="13"/>
          </p:nvPr>
        </p:nvSpPr>
        <p:spPr>
          <a:xfrm>
            <a:off x="454659" y="1303910"/>
            <a:ext cx="10515600" cy="3943351"/>
          </a:xfrm>
        </p:spPr>
        <p:txBody>
          <a:bodyPr>
            <a:noAutofit/>
          </a:bodyPr>
          <a:lstStyle/>
          <a:p>
            <a:pPr>
              <a:lnSpc>
                <a:spcPct val="100000"/>
              </a:lnSpc>
              <a:spcBef>
                <a:spcPts val="500"/>
              </a:spcBef>
              <a:spcAft>
                <a:spcPts val="267"/>
              </a:spcAft>
            </a:pPr>
            <a:r>
              <a:rPr lang="en-US" sz="2667" dirty="0"/>
              <a:t>Technology of all sorts drive the  world’s economy.</a:t>
            </a:r>
          </a:p>
          <a:p>
            <a:pPr>
              <a:lnSpc>
                <a:spcPct val="100000"/>
              </a:lnSpc>
              <a:spcBef>
                <a:spcPts val="500"/>
              </a:spcBef>
              <a:spcAft>
                <a:spcPts val="267"/>
              </a:spcAft>
            </a:pPr>
            <a:r>
              <a:rPr lang="en-US" sz="2667" dirty="0"/>
              <a:t>IEEE is the largest technical professional                                                             organization in the world.</a:t>
            </a:r>
          </a:p>
          <a:p>
            <a:pPr>
              <a:lnSpc>
                <a:spcPct val="100000"/>
              </a:lnSpc>
              <a:spcBef>
                <a:spcPts val="500"/>
              </a:spcBef>
              <a:spcAft>
                <a:spcPts val="267"/>
              </a:spcAft>
            </a:pPr>
            <a:r>
              <a:rPr lang="en-US" sz="2667" dirty="0"/>
              <a:t>IEEE members are involved in all aspects of                                                              technology creation and use.</a:t>
            </a:r>
          </a:p>
          <a:p>
            <a:pPr>
              <a:lnSpc>
                <a:spcPct val="100000"/>
              </a:lnSpc>
              <a:spcBef>
                <a:spcPts val="500"/>
              </a:spcBef>
              <a:spcAft>
                <a:spcPts val="267"/>
              </a:spcAft>
            </a:pPr>
            <a:r>
              <a:rPr lang="en-US" sz="2667" dirty="0"/>
              <a:t>IEEE research powers patents and IEEE creates                                                             many of the world’s technical standards.</a:t>
            </a:r>
          </a:p>
          <a:p>
            <a:pPr>
              <a:lnSpc>
                <a:spcPct val="100000"/>
              </a:lnSpc>
              <a:spcBef>
                <a:spcPts val="500"/>
              </a:spcBef>
              <a:spcAft>
                <a:spcPts val="267"/>
              </a:spcAft>
            </a:pPr>
            <a:r>
              <a:rPr lang="en-US" sz="2667" dirty="0"/>
              <a:t>IEEE fosters efforts in future directions,                                                                 technical roadmaps and  tracking megatrends.</a:t>
            </a:r>
          </a:p>
          <a:p>
            <a:pPr>
              <a:lnSpc>
                <a:spcPct val="100000"/>
              </a:lnSpc>
              <a:spcBef>
                <a:spcPts val="500"/>
              </a:spcBef>
              <a:spcAft>
                <a:spcPts val="267"/>
              </a:spcAft>
            </a:pPr>
            <a:r>
              <a:rPr lang="en-US" sz="2667" dirty="0"/>
              <a:t>IEEE can inform public policy and is a resource for technical discussions. </a:t>
            </a:r>
          </a:p>
          <a:p>
            <a:endParaRPr lang="en-US" dirty="0"/>
          </a:p>
        </p:txBody>
      </p:sp>
      <p:sp>
        <p:nvSpPr>
          <p:cNvPr id="4" name="Slide Number Placeholder 3">
            <a:extLst>
              <a:ext uri="{FF2B5EF4-FFF2-40B4-BE49-F238E27FC236}">
                <a16:creationId xmlns:a16="http://schemas.microsoft.com/office/drawing/2014/main" id="{C09CBE43-FDB0-4194-BB4E-2B9EB6DF4D90}"/>
              </a:ext>
            </a:extLst>
          </p:cNvPr>
          <p:cNvSpPr>
            <a:spLocks noGrp="1"/>
          </p:cNvSpPr>
          <p:nvPr>
            <p:ph type="sldNum" sz="quarter" idx="14"/>
          </p:nvPr>
        </p:nvSpPr>
        <p:spPr/>
        <p:txBody>
          <a:bodyPr/>
          <a:lstStyle/>
          <a:p>
            <a:fld id="{8DC4AB05-0747-004C-B0D0-32396BEB5045}" type="slidenum">
              <a:rPr lang="en-US" smtClean="0"/>
              <a:t>7</a:t>
            </a:fld>
            <a:endParaRPr lang="en-US"/>
          </a:p>
        </p:txBody>
      </p:sp>
      <p:pic>
        <p:nvPicPr>
          <p:cNvPr id="5" name="Picture Placeholder 8">
            <a:extLst>
              <a:ext uri="{FF2B5EF4-FFF2-40B4-BE49-F238E27FC236}">
                <a16:creationId xmlns:a16="http://schemas.microsoft.com/office/drawing/2014/main" id="{2EF23F28-C6BE-4DA2-BF6F-B30FB4F72471}"/>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640573" y="2113238"/>
            <a:ext cx="4371047" cy="2921847"/>
          </a:xfrm>
          <a:prstGeom prst="rect">
            <a:avLst/>
          </a:prstGeom>
          <a:ln w="12700">
            <a:solidFill>
              <a:srgbClr val="004578"/>
            </a:solidFill>
          </a:ln>
        </p:spPr>
      </p:pic>
    </p:spTree>
    <p:extLst>
      <p:ext uri="{BB962C8B-B14F-4D97-AF65-F5344CB8AC3E}">
        <p14:creationId xmlns:p14="http://schemas.microsoft.com/office/powerpoint/2010/main" val="2036148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 y="2666382"/>
            <a:ext cx="11617079" cy="3829492"/>
          </a:xfrm>
          <a:prstGeom prst="rect">
            <a:avLst/>
          </a:prstGeom>
        </p:spPr>
      </p:pic>
      <p:sp>
        <p:nvSpPr>
          <p:cNvPr id="2" name="Title 1"/>
          <p:cNvSpPr>
            <a:spLocks noGrp="1"/>
          </p:cNvSpPr>
          <p:nvPr>
            <p:ph type="title"/>
          </p:nvPr>
        </p:nvSpPr>
        <p:spPr/>
        <p:txBody>
          <a:bodyPr/>
          <a:lstStyle/>
          <a:p>
            <a:r>
              <a:rPr lang="en-US" dirty="0"/>
              <a:t>Technical Know-How that is Broad and Deep</a:t>
            </a:r>
          </a:p>
        </p:txBody>
      </p:sp>
      <p:sp>
        <p:nvSpPr>
          <p:cNvPr id="5" name="Text Placeholder 4"/>
          <p:cNvSpPr>
            <a:spLocks noGrp="1"/>
          </p:cNvSpPr>
          <p:nvPr>
            <p:ph type="body" sz="quarter" idx="13"/>
          </p:nvPr>
        </p:nvSpPr>
        <p:spPr>
          <a:xfrm>
            <a:off x="487680" y="1825629"/>
            <a:ext cx="11314376" cy="3943351"/>
          </a:xfrm>
        </p:spPr>
        <p:txBody>
          <a:bodyPr>
            <a:noAutofit/>
          </a:bodyPr>
          <a:lstStyle/>
          <a:p>
            <a:r>
              <a:rPr lang="en-US" sz="2800" dirty="0"/>
              <a:t>Electrical and electronic engineering, computer science, and beyond:</a:t>
            </a:r>
          </a:p>
          <a:p>
            <a:endParaRPr lang="en-US" dirty="0"/>
          </a:p>
        </p:txBody>
      </p:sp>
      <p:sp>
        <p:nvSpPr>
          <p:cNvPr id="4" name="Slide Number Placeholder 3"/>
          <p:cNvSpPr>
            <a:spLocks noGrp="1"/>
          </p:cNvSpPr>
          <p:nvPr>
            <p:ph type="sldNum" sz="quarter" idx="14"/>
          </p:nvPr>
        </p:nvSpPr>
        <p:spPr/>
        <p:txBody>
          <a:bodyPr/>
          <a:lstStyle/>
          <a:p>
            <a:fld id="{3DD97BEB-BAEF-0344-9D5C-EC73E478698A}" type="slidenum">
              <a:rPr lang="en-US" smtClean="0"/>
              <a:pPr/>
              <a:t>8</a:t>
            </a:fld>
            <a:endParaRPr lang="en-US" dirty="0"/>
          </a:p>
        </p:txBody>
      </p:sp>
      <p:sp>
        <p:nvSpPr>
          <p:cNvPr id="9" name="Text Placeholder 8"/>
          <p:cNvSpPr>
            <a:spLocks noGrp="1"/>
          </p:cNvSpPr>
          <p:nvPr>
            <p:ph type="body" sz="quarter" idx="15"/>
          </p:nvPr>
        </p:nvSpPr>
        <p:spPr/>
        <p:txBody>
          <a:bodyPr>
            <a:noAutofit/>
          </a:bodyPr>
          <a:lstStyle/>
          <a:p>
            <a:r>
              <a:rPr lang="en-US" sz="2800" dirty="0"/>
              <a:t>Access to ideas and innovations developed in other disciplines</a:t>
            </a:r>
          </a:p>
        </p:txBody>
      </p:sp>
      <p:sp>
        <p:nvSpPr>
          <p:cNvPr id="10" name="Rounded Rectangle 9"/>
          <p:cNvSpPr/>
          <p:nvPr/>
        </p:nvSpPr>
        <p:spPr>
          <a:xfrm>
            <a:off x="952223" y="2496882"/>
            <a:ext cx="9907600" cy="2978231"/>
          </a:xfrm>
          <a:prstGeom prst="roundRect">
            <a:avLst>
              <a:gd name="adj" fmla="val 5064"/>
            </a:avLst>
          </a:prstGeom>
          <a:solidFill>
            <a:schemeClr val="bg1">
              <a:alpha val="76000"/>
            </a:schemeClr>
          </a:solidFill>
          <a:ln w="12700">
            <a:solidFill>
              <a:schemeClr val="bg2">
                <a:alpha val="64000"/>
              </a:schemeClr>
            </a:solidFill>
          </a:ln>
          <a:effectLst>
            <a:outerShdw blurRad="50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1" name="Content Placeholder 7"/>
          <p:cNvSpPr txBox="1">
            <a:spLocks/>
          </p:cNvSpPr>
          <p:nvPr/>
        </p:nvSpPr>
        <p:spPr>
          <a:xfrm>
            <a:off x="1168779" y="2593481"/>
            <a:ext cx="9691044" cy="2527160"/>
          </a:xfrm>
          <a:prstGeom prst="rect">
            <a:avLst/>
          </a:prstGeom>
        </p:spPr>
        <p:txBody>
          <a:bodyPr numCol="3">
            <a:noAutofit/>
          </a:bodyPr>
          <a:lstStyle>
            <a:lvl1pPr marL="171450" indent="-171450" algn="l" defTabSz="685800" rtl="0" eaLnBrk="1" latinLnBrk="0" hangingPunct="1">
              <a:lnSpc>
                <a:spcPct val="90000"/>
              </a:lnSpc>
              <a:spcBef>
                <a:spcPts val="750"/>
              </a:spcBef>
              <a:buClr>
                <a:srgbClr val="0066A1"/>
              </a:buClr>
              <a:buFont typeface="LucidaGrande" charset="0"/>
              <a:buChar char="▸"/>
              <a:defRPr sz="22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rgbClr val="0066A1"/>
              </a:buClr>
              <a:buFont typeface="LucidaGrande" charset="0"/>
              <a:buChar char="-"/>
              <a:defRPr sz="20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rgbClr val="0066A1"/>
              </a:buClr>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rgbClr val="0066A1"/>
              </a:buClr>
              <a:buFont typeface="Wingdings" charset="2"/>
              <a:buChar char="§"/>
              <a:defRPr sz="16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rgbClr val="0066A1"/>
              </a:buClr>
              <a:buFont typeface="Courier New" charset="0"/>
              <a:buChar char="o"/>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0"/>
              </a:spcBef>
            </a:pPr>
            <a:r>
              <a:rPr lang="en-US" dirty="0">
                <a:latin typeface="Calibri" panose="020F0502020204030204" pitchFamily="34" charset="0"/>
                <a:ea typeface="Verdana" panose="020B0604030504040204" pitchFamily="34" charset="0"/>
                <a:cs typeface="Calibri" panose="020F0502020204030204" pitchFamily="34" charset="0"/>
              </a:rPr>
              <a:t>Aerospace</a:t>
            </a:r>
          </a:p>
          <a:p>
            <a:pPr>
              <a:lnSpc>
                <a:spcPct val="100000"/>
              </a:lnSpc>
              <a:spcBef>
                <a:spcPts val="0"/>
              </a:spcBef>
            </a:pPr>
            <a:r>
              <a:rPr lang="en-US" dirty="0">
                <a:latin typeface="Calibri" panose="020F0502020204030204" pitchFamily="34" charset="0"/>
                <a:ea typeface="Verdana" panose="020B0604030504040204" pitchFamily="34" charset="0"/>
                <a:cs typeface="Calibri" panose="020F0502020204030204" pitchFamily="34" charset="0"/>
              </a:rPr>
              <a:t>Biomedical Engineering</a:t>
            </a:r>
          </a:p>
          <a:p>
            <a:pPr>
              <a:lnSpc>
                <a:spcPct val="100000"/>
              </a:lnSpc>
              <a:spcBef>
                <a:spcPts val="0"/>
              </a:spcBef>
            </a:pPr>
            <a:r>
              <a:rPr lang="en-US" dirty="0">
                <a:latin typeface="Calibri" panose="020F0502020204030204" pitchFamily="34" charset="0"/>
                <a:ea typeface="Verdana" panose="020B0604030504040204" pitchFamily="34" charset="0"/>
                <a:cs typeface="Calibri" panose="020F0502020204030204" pitchFamily="34" charset="0"/>
              </a:rPr>
              <a:t>Broadcasting</a:t>
            </a:r>
          </a:p>
          <a:p>
            <a:pPr>
              <a:lnSpc>
                <a:spcPct val="100000"/>
              </a:lnSpc>
              <a:spcBef>
                <a:spcPts val="0"/>
              </a:spcBef>
            </a:pPr>
            <a:r>
              <a:rPr lang="en-US" dirty="0">
                <a:latin typeface="Calibri" panose="020F0502020204030204" pitchFamily="34" charset="0"/>
                <a:ea typeface="Verdana" panose="020B0604030504040204" pitchFamily="34" charset="0"/>
                <a:cs typeface="Calibri" panose="020F0502020204030204" pitchFamily="34" charset="0"/>
              </a:rPr>
              <a:t>Circuits</a:t>
            </a:r>
          </a:p>
          <a:p>
            <a:pPr>
              <a:lnSpc>
                <a:spcPct val="100000"/>
              </a:lnSpc>
              <a:spcBef>
                <a:spcPts val="0"/>
              </a:spcBef>
            </a:pPr>
            <a:r>
              <a:rPr lang="en-US" dirty="0">
                <a:latin typeface="Calibri" panose="020F0502020204030204" pitchFamily="34" charset="0"/>
                <a:ea typeface="Verdana" panose="020B0604030504040204" pitchFamily="34" charset="0"/>
                <a:cs typeface="Calibri" panose="020F0502020204030204" pitchFamily="34" charset="0"/>
              </a:rPr>
              <a:t>Communications</a:t>
            </a:r>
          </a:p>
          <a:p>
            <a:pPr>
              <a:lnSpc>
                <a:spcPct val="100000"/>
              </a:lnSpc>
              <a:spcBef>
                <a:spcPts val="0"/>
              </a:spcBef>
            </a:pPr>
            <a:r>
              <a:rPr lang="en-US" dirty="0">
                <a:latin typeface="Calibri" panose="020F0502020204030204" pitchFamily="34" charset="0"/>
                <a:ea typeface="Verdana" panose="020B0604030504040204" pitchFamily="34" charset="0"/>
                <a:cs typeface="Calibri" panose="020F0502020204030204" pitchFamily="34" charset="0"/>
              </a:rPr>
              <a:t>Computing</a:t>
            </a:r>
          </a:p>
          <a:p>
            <a:pPr>
              <a:lnSpc>
                <a:spcPct val="100000"/>
              </a:lnSpc>
              <a:spcBef>
                <a:spcPts val="0"/>
              </a:spcBef>
            </a:pPr>
            <a:r>
              <a:rPr lang="en-US" dirty="0">
                <a:latin typeface="Calibri" panose="020F0502020204030204" pitchFamily="34" charset="0"/>
                <a:ea typeface="Verdana" panose="020B0604030504040204" pitchFamily="34" charset="0"/>
                <a:cs typeface="Calibri" panose="020F0502020204030204" pitchFamily="34" charset="0"/>
              </a:rPr>
              <a:t>Control and Automation</a:t>
            </a:r>
          </a:p>
          <a:p>
            <a:pPr>
              <a:lnSpc>
                <a:spcPct val="100000"/>
              </a:lnSpc>
              <a:spcBef>
                <a:spcPts val="0"/>
              </a:spcBef>
            </a:pPr>
            <a:r>
              <a:rPr lang="en-US" dirty="0">
                <a:latin typeface="Calibri" panose="020F0502020204030204" pitchFamily="34" charset="0"/>
                <a:ea typeface="Verdana" panose="020B0604030504040204" pitchFamily="34" charset="0"/>
                <a:cs typeface="Calibri" panose="020F0502020204030204" pitchFamily="34" charset="0"/>
              </a:rPr>
              <a:t>Electronics</a:t>
            </a:r>
          </a:p>
          <a:p>
            <a:pPr>
              <a:lnSpc>
                <a:spcPct val="100000"/>
              </a:lnSpc>
              <a:spcBef>
                <a:spcPts val="0"/>
              </a:spcBef>
            </a:pPr>
            <a:endParaRPr lang="en-US" dirty="0">
              <a:latin typeface="Calibri" panose="020F0502020204030204" pitchFamily="34" charset="0"/>
              <a:ea typeface="Verdana" panose="020B0604030504040204" pitchFamily="34" charset="0"/>
              <a:cs typeface="Calibri" panose="020F0502020204030204" pitchFamily="34" charset="0"/>
            </a:endParaRPr>
          </a:p>
          <a:p>
            <a:pPr>
              <a:lnSpc>
                <a:spcPct val="100000"/>
              </a:lnSpc>
              <a:spcBef>
                <a:spcPts val="0"/>
              </a:spcBef>
            </a:pPr>
            <a:r>
              <a:rPr lang="en-US" dirty="0">
                <a:latin typeface="Calibri" panose="020F0502020204030204" pitchFamily="34" charset="0"/>
                <a:ea typeface="Verdana" panose="020B0604030504040204" pitchFamily="34" charset="0"/>
                <a:cs typeface="Calibri" panose="020F0502020204030204" pitchFamily="34" charset="0"/>
              </a:rPr>
              <a:t>Environment</a:t>
            </a:r>
          </a:p>
          <a:p>
            <a:pPr>
              <a:lnSpc>
                <a:spcPct val="100000"/>
              </a:lnSpc>
              <a:spcBef>
                <a:spcPts val="0"/>
              </a:spcBef>
            </a:pPr>
            <a:r>
              <a:rPr lang="en-US" dirty="0">
                <a:latin typeface="Calibri" panose="020F0502020204030204" pitchFamily="34" charset="0"/>
                <a:ea typeface="Verdana" panose="020B0604030504040204" pitchFamily="34" charset="0"/>
                <a:cs typeface="Calibri" panose="020F0502020204030204" pitchFamily="34" charset="0"/>
              </a:rPr>
              <a:t>Industrial systems</a:t>
            </a:r>
          </a:p>
          <a:p>
            <a:pPr>
              <a:lnSpc>
                <a:spcPct val="100000"/>
              </a:lnSpc>
              <a:spcBef>
                <a:spcPts val="0"/>
              </a:spcBef>
            </a:pPr>
            <a:r>
              <a:rPr lang="en-US" dirty="0">
                <a:latin typeface="Calibri" panose="020F0502020204030204" pitchFamily="34" charset="0"/>
                <a:ea typeface="Verdana" panose="020B0604030504040204" pitchFamily="34" charset="0"/>
                <a:cs typeface="Calibri" panose="020F0502020204030204" pitchFamily="34" charset="0"/>
              </a:rPr>
              <a:t>Information Technology</a:t>
            </a:r>
          </a:p>
          <a:p>
            <a:pPr>
              <a:lnSpc>
                <a:spcPct val="100000"/>
              </a:lnSpc>
              <a:spcBef>
                <a:spcPts val="0"/>
              </a:spcBef>
            </a:pPr>
            <a:r>
              <a:rPr lang="en-US" dirty="0">
                <a:latin typeface="Calibri" panose="020F0502020204030204" pitchFamily="34" charset="0"/>
                <a:ea typeface="Verdana" panose="020B0604030504040204" pitchFamily="34" charset="0"/>
                <a:cs typeface="Calibri" panose="020F0502020204030204" pitchFamily="34" charset="0"/>
              </a:rPr>
              <a:t>Internet of Things</a:t>
            </a:r>
          </a:p>
          <a:p>
            <a:pPr>
              <a:lnSpc>
                <a:spcPct val="100000"/>
              </a:lnSpc>
              <a:spcBef>
                <a:spcPts val="0"/>
              </a:spcBef>
            </a:pPr>
            <a:r>
              <a:rPr lang="en-US" dirty="0">
                <a:latin typeface="Calibri" panose="020F0502020204030204" pitchFamily="34" charset="0"/>
                <a:ea typeface="Verdana" panose="020B0604030504040204" pitchFamily="34" charset="0"/>
                <a:cs typeface="Calibri" panose="020F0502020204030204" pitchFamily="34" charset="0"/>
              </a:rPr>
              <a:t>Life Sciences</a:t>
            </a:r>
          </a:p>
          <a:p>
            <a:pPr>
              <a:lnSpc>
                <a:spcPct val="100000"/>
              </a:lnSpc>
              <a:spcBef>
                <a:spcPts val="0"/>
              </a:spcBef>
            </a:pPr>
            <a:r>
              <a:rPr lang="en-US" dirty="0">
                <a:latin typeface="Calibri" panose="020F0502020204030204" pitchFamily="34" charset="0"/>
                <a:ea typeface="Verdana" panose="020B0604030504040204" pitchFamily="34" charset="0"/>
                <a:cs typeface="Calibri" panose="020F0502020204030204" pitchFamily="34" charset="0"/>
              </a:rPr>
              <a:t>Nanotechnology</a:t>
            </a:r>
          </a:p>
          <a:p>
            <a:pPr>
              <a:lnSpc>
                <a:spcPct val="100000"/>
              </a:lnSpc>
              <a:spcBef>
                <a:spcPts val="0"/>
              </a:spcBef>
            </a:pPr>
            <a:r>
              <a:rPr lang="en-US" dirty="0">
                <a:latin typeface="Calibri" panose="020F0502020204030204" pitchFamily="34" charset="0"/>
                <a:ea typeface="Verdana" panose="020B0604030504040204" pitchFamily="34" charset="0"/>
                <a:cs typeface="Calibri" panose="020F0502020204030204" pitchFamily="34" charset="0"/>
              </a:rPr>
              <a:t>Optics</a:t>
            </a:r>
          </a:p>
          <a:p>
            <a:pPr>
              <a:lnSpc>
                <a:spcPct val="100000"/>
              </a:lnSpc>
              <a:spcBef>
                <a:spcPts val="0"/>
              </a:spcBef>
            </a:pPr>
            <a:r>
              <a:rPr lang="en-US" dirty="0">
                <a:latin typeface="Calibri" panose="020F0502020204030204" pitchFamily="34" charset="0"/>
                <a:ea typeface="Verdana" panose="020B0604030504040204" pitchFamily="34" charset="0"/>
                <a:cs typeface="Calibri" panose="020F0502020204030204" pitchFamily="34" charset="0"/>
              </a:rPr>
              <a:t>Power and Energy</a:t>
            </a:r>
          </a:p>
          <a:p>
            <a:pPr>
              <a:lnSpc>
                <a:spcPct val="100000"/>
              </a:lnSpc>
              <a:spcBef>
                <a:spcPts val="0"/>
              </a:spcBef>
            </a:pPr>
            <a:endParaRPr lang="en-US" dirty="0">
              <a:latin typeface="Calibri" panose="020F0502020204030204" pitchFamily="34" charset="0"/>
              <a:ea typeface="Verdana" panose="020B0604030504040204" pitchFamily="34" charset="0"/>
              <a:cs typeface="Calibri" panose="020F0502020204030204" pitchFamily="34" charset="0"/>
            </a:endParaRPr>
          </a:p>
          <a:p>
            <a:pPr>
              <a:lnSpc>
                <a:spcPct val="100000"/>
              </a:lnSpc>
              <a:spcBef>
                <a:spcPts val="0"/>
              </a:spcBef>
            </a:pPr>
            <a:r>
              <a:rPr lang="en-US" dirty="0">
                <a:latin typeface="Calibri" panose="020F0502020204030204" pitchFamily="34" charset="0"/>
                <a:ea typeface="Verdana" panose="020B0604030504040204" pitchFamily="34" charset="0"/>
                <a:cs typeface="Calibri" panose="020F0502020204030204" pitchFamily="34" charset="0"/>
              </a:rPr>
              <a:t>Robotics and AI</a:t>
            </a:r>
          </a:p>
          <a:p>
            <a:pPr>
              <a:lnSpc>
                <a:spcPct val="100000"/>
              </a:lnSpc>
              <a:spcBef>
                <a:spcPts val="0"/>
              </a:spcBef>
            </a:pPr>
            <a:r>
              <a:rPr lang="en-US" dirty="0">
                <a:latin typeface="Calibri" panose="020F0502020204030204" pitchFamily="34" charset="0"/>
                <a:ea typeface="Verdana" panose="020B0604030504040204" pitchFamily="34" charset="0"/>
                <a:cs typeface="Calibri" panose="020F0502020204030204" pitchFamily="34" charset="0"/>
              </a:rPr>
              <a:t>Semiconductors</a:t>
            </a:r>
          </a:p>
          <a:p>
            <a:pPr>
              <a:lnSpc>
                <a:spcPct val="100000"/>
              </a:lnSpc>
              <a:spcBef>
                <a:spcPts val="0"/>
              </a:spcBef>
            </a:pPr>
            <a:r>
              <a:rPr lang="en-US" dirty="0">
                <a:latin typeface="Calibri" panose="020F0502020204030204" pitchFamily="34" charset="0"/>
                <a:ea typeface="Verdana" panose="020B0604030504040204" pitchFamily="34" charset="0"/>
                <a:cs typeface="Calibri" panose="020F0502020204030204" pitchFamily="34" charset="0"/>
              </a:rPr>
              <a:t>Smart Cities</a:t>
            </a:r>
          </a:p>
          <a:p>
            <a:pPr>
              <a:lnSpc>
                <a:spcPct val="100000"/>
              </a:lnSpc>
              <a:spcBef>
                <a:spcPts val="0"/>
              </a:spcBef>
            </a:pPr>
            <a:r>
              <a:rPr lang="en-US" dirty="0">
                <a:latin typeface="Calibri" panose="020F0502020204030204" pitchFamily="34" charset="0"/>
                <a:ea typeface="Verdana" panose="020B0604030504040204" pitchFamily="34" charset="0"/>
                <a:cs typeface="Calibri" panose="020F0502020204030204" pitchFamily="34" charset="0"/>
              </a:rPr>
              <a:t>Smart Grid</a:t>
            </a:r>
          </a:p>
          <a:p>
            <a:pPr>
              <a:lnSpc>
                <a:spcPct val="100000"/>
              </a:lnSpc>
              <a:spcBef>
                <a:spcPts val="0"/>
              </a:spcBef>
            </a:pPr>
            <a:r>
              <a:rPr lang="en-US" dirty="0">
                <a:latin typeface="Calibri" panose="020F0502020204030204" pitchFamily="34" charset="0"/>
                <a:ea typeface="Verdana" panose="020B0604030504040204" pitchFamily="34" charset="0"/>
                <a:cs typeface="Calibri" panose="020F0502020204030204" pitchFamily="34" charset="0"/>
              </a:rPr>
              <a:t>Transportation and Vehicles</a:t>
            </a:r>
          </a:p>
          <a:p>
            <a:pPr>
              <a:lnSpc>
                <a:spcPct val="100000"/>
              </a:lnSpc>
              <a:spcBef>
                <a:spcPts val="0"/>
              </a:spcBef>
            </a:pPr>
            <a:r>
              <a:rPr lang="en-US" b="1" dirty="0">
                <a:latin typeface="Calibri" panose="020F0502020204030204" pitchFamily="34" charset="0"/>
                <a:ea typeface="Verdana" panose="020B0604030504040204" pitchFamily="34" charset="0"/>
                <a:cs typeface="Calibri" panose="020F0502020204030204" pitchFamily="34" charset="0"/>
              </a:rPr>
              <a:t>And more…</a:t>
            </a:r>
          </a:p>
          <a:p>
            <a:pPr>
              <a:lnSpc>
                <a:spcPct val="100000"/>
              </a:lnSpc>
              <a:spcBef>
                <a:spcPts val="0"/>
              </a:spcBef>
            </a:pPr>
            <a:endParaRPr lang="en-US" sz="2000" dirty="0">
              <a:ea typeface="Verdana" panose="020B0604030504040204" pitchFamily="34" charset="0"/>
              <a:cs typeface="Verdana" panose="020B0604030504040204" pitchFamily="34" charset="0"/>
            </a:endParaRPr>
          </a:p>
        </p:txBody>
      </p:sp>
      <p:sp>
        <p:nvSpPr>
          <p:cNvPr id="12" name="Content Placeholder 7"/>
          <p:cNvSpPr txBox="1">
            <a:spLocks/>
          </p:cNvSpPr>
          <p:nvPr/>
        </p:nvSpPr>
        <p:spPr>
          <a:xfrm>
            <a:off x="4405140" y="2593482"/>
            <a:ext cx="4126515" cy="4296228"/>
          </a:xfrm>
          <a:prstGeom prst="rect">
            <a:avLst/>
          </a:prstGeom>
        </p:spPr>
        <p:txBody>
          <a:bodyPr vert="horz" lIns="121920" tIns="60960" rIns="121920" bIns="60960" rtlCol="0">
            <a:normAutofit/>
          </a:bodyPr>
          <a:lstStyle>
            <a:lvl1pPr marL="228600" indent="-228600" algn="l" defTabSz="914400" rtl="0" eaLnBrk="1" latinLnBrk="0" hangingPunct="1">
              <a:lnSpc>
                <a:spcPct val="90000"/>
              </a:lnSpc>
              <a:spcBef>
                <a:spcPts val="1000"/>
              </a:spcBef>
              <a:buFont typeface="Arial"/>
              <a:buChar char="•"/>
              <a:defRPr sz="2600" kern="1200">
                <a:solidFill>
                  <a:schemeClr val="tx1"/>
                </a:solidFill>
                <a:latin typeface="Calibri" charset="0"/>
                <a:ea typeface="Calibri" charset="0"/>
                <a:cs typeface="Calibri"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Calibri" charset="0"/>
                <a:ea typeface="Calibri" charset="0"/>
                <a:cs typeface="Calibri"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Calibri" charset="0"/>
                <a:ea typeface="Calibri" charset="0"/>
                <a:cs typeface="Calibri"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pPr>
            <a:endParaRPr lang="en-US" sz="1867" dirty="0">
              <a:ea typeface="Verdana" panose="020B0604030504040204" pitchFamily="34" charset="0"/>
              <a:cs typeface="Verdana" panose="020B0604030504040204" pitchFamily="34" charset="0"/>
            </a:endParaRPr>
          </a:p>
        </p:txBody>
      </p:sp>
      <p:sp>
        <p:nvSpPr>
          <p:cNvPr id="13" name="Content Placeholder 7"/>
          <p:cNvSpPr txBox="1">
            <a:spLocks/>
          </p:cNvSpPr>
          <p:nvPr/>
        </p:nvSpPr>
        <p:spPr>
          <a:xfrm>
            <a:off x="7265624" y="2561774"/>
            <a:ext cx="4536432" cy="4296228"/>
          </a:xfrm>
          <a:prstGeom prst="rect">
            <a:avLst/>
          </a:prstGeom>
        </p:spPr>
        <p:txBody>
          <a:bodyPr vert="horz" lIns="121920" tIns="60960" rIns="121920" bIns="60960" rtlCol="0">
            <a:normAutofit/>
          </a:bodyPr>
          <a:lstStyle>
            <a:lvl1pPr marL="228600" indent="-228600" algn="l" defTabSz="914400" rtl="0" eaLnBrk="1" latinLnBrk="0" hangingPunct="1">
              <a:lnSpc>
                <a:spcPct val="90000"/>
              </a:lnSpc>
              <a:spcBef>
                <a:spcPts val="1000"/>
              </a:spcBef>
              <a:buFont typeface="Arial"/>
              <a:buChar char="•"/>
              <a:defRPr sz="2600" kern="1200">
                <a:solidFill>
                  <a:schemeClr val="tx1"/>
                </a:solidFill>
                <a:latin typeface="Calibri" charset="0"/>
                <a:ea typeface="Calibri" charset="0"/>
                <a:cs typeface="Calibri"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Calibri" charset="0"/>
                <a:ea typeface="Calibri" charset="0"/>
                <a:cs typeface="Calibri"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Calibri" charset="0"/>
                <a:ea typeface="Calibri" charset="0"/>
                <a:cs typeface="Calibri"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US" sz="2133" dirty="0"/>
          </a:p>
        </p:txBody>
      </p:sp>
    </p:spTree>
    <p:extLst>
      <p:ext uri="{BB962C8B-B14F-4D97-AF65-F5344CB8AC3E}">
        <p14:creationId xmlns:p14="http://schemas.microsoft.com/office/powerpoint/2010/main" val="29591776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16"/>
        <p:cNvGrpSpPr/>
        <p:nvPr/>
      </p:nvGrpSpPr>
      <p:grpSpPr>
        <a:xfrm>
          <a:off x="0" y="0"/>
          <a:ext cx="0" cy="0"/>
          <a:chOff x="0" y="0"/>
          <a:chExt cx="0" cy="0"/>
        </a:xfrm>
      </p:grpSpPr>
      <p:sp>
        <p:nvSpPr>
          <p:cNvPr id="5" name="Rectangle 4">
            <a:extLst>
              <a:ext uri="{FF2B5EF4-FFF2-40B4-BE49-F238E27FC236}">
                <a16:creationId xmlns:a16="http://schemas.microsoft.com/office/drawing/2014/main" id="{4B582E40-4D44-1FE7-3969-71159CF80204}"/>
              </a:ext>
            </a:extLst>
          </p:cNvPr>
          <p:cNvSpPr/>
          <p:nvPr/>
        </p:nvSpPr>
        <p:spPr>
          <a:xfrm>
            <a:off x="10541672" y="5501172"/>
            <a:ext cx="1574129" cy="82049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17" name="Google Shape;617;p4"/>
          <p:cNvSpPr txBox="1">
            <a:spLocks noGrp="1"/>
          </p:cNvSpPr>
          <p:nvPr>
            <p:ph type="title"/>
          </p:nvPr>
        </p:nvSpPr>
        <p:spPr>
          <a:xfrm>
            <a:off x="381480" y="279513"/>
            <a:ext cx="10515600" cy="553336"/>
          </a:xfrm>
          <a:prstGeom prst="rect">
            <a:avLst/>
          </a:prstGeom>
          <a:noFill/>
          <a:ln>
            <a:noFill/>
          </a:ln>
        </p:spPr>
        <p:txBody>
          <a:bodyPr spcFirstLastPara="1" vert="horz" wrap="square" lIns="121900" tIns="60933" rIns="121900" bIns="60933" rtlCol="0" anchor="t" anchorCtr="0">
            <a:noAutofit/>
          </a:bodyPr>
          <a:lstStyle/>
          <a:p>
            <a:pPr>
              <a:buClr>
                <a:srgbClr val="2F5496"/>
              </a:buClr>
              <a:buSzPts val="2400"/>
            </a:pPr>
            <a:r>
              <a:rPr lang="en-US" sz="3733" dirty="0">
                <a:sym typeface="Calibri"/>
              </a:rPr>
              <a:t>The world’s most successful technology leaders and organizations rely on IEEE information</a:t>
            </a:r>
            <a:endParaRPr sz="3733" dirty="0"/>
          </a:p>
        </p:txBody>
      </p:sp>
      <p:sp>
        <p:nvSpPr>
          <p:cNvPr id="618" name="Google Shape;618;p4"/>
          <p:cNvSpPr txBox="1"/>
          <p:nvPr/>
        </p:nvSpPr>
        <p:spPr>
          <a:xfrm>
            <a:off x="291268" y="2796159"/>
            <a:ext cx="4205413" cy="3295133"/>
          </a:xfrm>
          <a:prstGeom prst="rect">
            <a:avLst/>
          </a:prstGeom>
          <a:noFill/>
          <a:ln>
            <a:noFill/>
          </a:ln>
        </p:spPr>
        <p:txBody>
          <a:bodyPr spcFirstLastPara="1" wrap="square" lIns="0" tIns="0" rIns="0" bIns="0" anchor="t" anchorCtr="0">
            <a:spAutoFit/>
          </a:bodyPr>
          <a:lstStyle/>
          <a:p>
            <a:pPr algn="ctr">
              <a:spcBef>
                <a:spcPts val="133"/>
              </a:spcBef>
              <a:buClr>
                <a:srgbClr val="0066A1"/>
              </a:buClr>
              <a:buSzPts val="1500"/>
            </a:pPr>
            <a:r>
              <a:rPr lang="en-US" sz="2133" b="1" dirty="0">
                <a:solidFill>
                  <a:srgbClr val="0066A1"/>
                </a:solidFill>
                <a:latin typeface="Calibri"/>
                <a:ea typeface="Calibri"/>
                <a:cs typeface="Calibri"/>
                <a:sym typeface="Calibri"/>
              </a:rPr>
              <a:t>Corporations</a:t>
            </a:r>
            <a:endParaRPr sz="2133" dirty="0">
              <a:solidFill>
                <a:srgbClr val="0066A1"/>
              </a:solidFill>
              <a:latin typeface="Calibri"/>
              <a:ea typeface="Calibri"/>
              <a:cs typeface="Calibri"/>
              <a:sym typeface="Calibri"/>
            </a:endParaRPr>
          </a:p>
          <a:p>
            <a:pPr marL="171442" indent="-171442">
              <a:buClr>
                <a:srgbClr val="0066A1"/>
              </a:buClr>
              <a:buSzPct val="100000"/>
              <a:buFont typeface="Arial"/>
              <a:buChar char="•"/>
            </a:pPr>
            <a:r>
              <a:rPr lang="en-US" sz="2133" b="1" dirty="0">
                <a:solidFill>
                  <a:srgbClr val="0066A1"/>
                </a:solidFill>
                <a:latin typeface="Calibri" panose="020F0502020204030204" pitchFamily="34" charset="0"/>
                <a:ea typeface="Calibri"/>
                <a:cs typeface="Calibri" panose="020F0502020204030204" pitchFamily="34" charset="0"/>
                <a:sym typeface="Calibri"/>
              </a:rPr>
              <a:t>24 of the top 30 Semiconductor </a:t>
            </a:r>
          </a:p>
          <a:p>
            <a:pPr marL="171442" indent="-171442">
              <a:buClr>
                <a:srgbClr val="0066A1"/>
              </a:buClr>
              <a:buSzPct val="100000"/>
              <a:buFont typeface="Arial"/>
              <a:buChar char="•"/>
            </a:pPr>
            <a:r>
              <a:rPr lang="en-US" sz="2133" b="1" dirty="0">
                <a:solidFill>
                  <a:srgbClr val="0066A1"/>
                </a:solidFill>
                <a:latin typeface="Calibri" panose="020F0502020204030204" pitchFamily="34" charset="0"/>
                <a:ea typeface="Calibri"/>
                <a:cs typeface="Calibri" panose="020F0502020204030204" pitchFamily="34" charset="0"/>
                <a:sym typeface="Calibri"/>
              </a:rPr>
              <a:t>8 of the top 10 IT Software and Services</a:t>
            </a:r>
          </a:p>
          <a:p>
            <a:pPr marL="171442" indent="-171442">
              <a:buClr>
                <a:srgbClr val="0066A1"/>
              </a:buClr>
              <a:buSzPct val="100000"/>
              <a:buFont typeface="Arial"/>
              <a:buChar char="•"/>
            </a:pPr>
            <a:r>
              <a:rPr lang="en-US" sz="2133" b="1" dirty="0">
                <a:solidFill>
                  <a:srgbClr val="0066A1"/>
                </a:solidFill>
                <a:latin typeface="Calibri" panose="020F0502020204030204" pitchFamily="34" charset="0"/>
                <a:ea typeface="Calibri"/>
                <a:cs typeface="Calibri" panose="020F0502020204030204" pitchFamily="34" charset="0"/>
                <a:sym typeface="Calibri"/>
              </a:rPr>
              <a:t>All top 10 Aerospace and Defense </a:t>
            </a:r>
            <a:endParaRPr lang="en-US" sz="2133" dirty="0">
              <a:solidFill>
                <a:srgbClr val="000000"/>
              </a:solidFill>
              <a:latin typeface="Calibri" panose="020F0502020204030204" pitchFamily="34" charset="0"/>
              <a:cs typeface="Calibri" panose="020F0502020204030204" pitchFamily="34" charset="0"/>
              <a:sym typeface="Arial"/>
            </a:endParaRPr>
          </a:p>
          <a:p>
            <a:pPr marL="171442" indent="-171442">
              <a:buClr>
                <a:srgbClr val="0066A1"/>
              </a:buClr>
              <a:buSzPct val="100000"/>
              <a:buFont typeface="Arial"/>
              <a:buChar char="•"/>
            </a:pPr>
            <a:r>
              <a:rPr lang="en-US" sz="2133" b="1" dirty="0">
                <a:solidFill>
                  <a:srgbClr val="0066A1"/>
                </a:solidFill>
                <a:latin typeface="Calibri" panose="020F0502020204030204" pitchFamily="34" charset="0"/>
                <a:ea typeface="Calibri"/>
                <a:cs typeface="Calibri" panose="020F0502020204030204" pitchFamily="34" charset="0"/>
                <a:sym typeface="Calibri"/>
              </a:rPr>
              <a:t>8 of the top 10 Technology Hardware and Equipment </a:t>
            </a:r>
            <a:endParaRPr lang="en-US" sz="2133" dirty="0">
              <a:solidFill>
                <a:srgbClr val="000000"/>
              </a:solidFill>
              <a:latin typeface="Calibri" panose="020F0502020204030204" pitchFamily="34" charset="0"/>
              <a:cs typeface="Calibri" panose="020F0502020204030204" pitchFamily="34" charset="0"/>
              <a:sym typeface="Arial"/>
            </a:endParaRPr>
          </a:p>
          <a:p>
            <a:pPr marL="171442" indent="-171442">
              <a:buClr>
                <a:srgbClr val="0066A1"/>
              </a:buClr>
              <a:buSzPct val="100000"/>
              <a:buFont typeface="Arial"/>
              <a:buChar char="•"/>
            </a:pPr>
            <a:r>
              <a:rPr lang="en-US" sz="2133" b="1" dirty="0">
                <a:solidFill>
                  <a:srgbClr val="0066A1"/>
                </a:solidFill>
                <a:latin typeface="Calibri" panose="020F0502020204030204" pitchFamily="34" charset="0"/>
                <a:ea typeface="Calibri"/>
                <a:cs typeface="Calibri" panose="020F0502020204030204" pitchFamily="34" charset="0"/>
                <a:sym typeface="Calibri"/>
              </a:rPr>
              <a:t>3 of the top 5 Consumer Durables (Electronics/Automotive)</a:t>
            </a:r>
            <a:endParaRPr lang="en-US" sz="2133" dirty="0">
              <a:solidFill>
                <a:srgbClr val="000000"/>
              </a:solidFill>
              <a:latin typeface="Calibri" panose="020F0502020204030204" pitchFamily="34" charset="0"/>
              <a:cs typeface="Calibri" panose="020F0502020204030204" pitchFamily="34" charset="0"/>
              <a:sym typeface="Arial"/>
            </a:endParaRPr>
          </a:p>
          <a:p>
            <a:pPr marL="171442" indent="-171442">
              <a:buClr>
                <a:srgbClr val="0066A1"/>
              </a:buClr>
              <a:buSzPct val="100000"/>
              <a:buFont typeface="Arial"/>
              <a:buChar char="•"/>
            </a:pPr>
            <a:r>
              <a:rPr lang="en-US" sz="2133" b="1" dirty="0">
                <a:solidFill>
                  <a:srgbClr val="0066A1"/>
                </a:solidFill>
                <a:latin typeface="Calibri" panose="020F0502020204030204" pitchFamily="34" charset="0"/>
                <a:ea typeface="Calibri"/>
                <a:cs typeface="Calibri" panose="020F0502020204030204" pitchFamily="34" charset="0"/>
                <a:sym typeface="Calibri"/>
              </a:rPr>
              <a:t>8 of the top 10 Telecommunications </a:t>
            </a:r>
            <a:endParaRPr lang="en-US" sz="2133" dirty="0">
              <a:solidFill>
                <a:srgbClr val="0066A1"/>
              </a:solidFill>
              <a:latin typeface="Calibri" panose="020F0502020204030204" pitchFamily="34" charset="0"/>
              <a:ea typeface="Calibri"/>
              <a:cs typeface="Calibri" panose="020F0502020204030204" pitchFamily="34" charset="0"/>
              <a:sym typeface="Calibri"/>
            </a:endParaRPr>
          </a:p>
        </p:txBody>
      </p:sp>
      <p:sp>
        <p:nvSpPr>
          <p:cNvPr id="619" name="Google Shape;619;p4"/>
          <p:cNvSpPr txBox="1"/>
          <p:nvPr/>
        </p:nvSpPr>
        <p:spPr>
          <a:xfrm>
            <a:off x="4496683" y="2890966"/>
            <a:ext cx="3791584" cy="3238964"/>
          </a:xfrm>
          <a:prstGeom prst="rect">
            <a:avLst/>
          </a:prstGeom>
          <a:noFill/>
          <a:ln>
            <a:noFill/>
          </a:ln>
        </p:spPr>
        <p:txBody>
          <a:bodyPr spcFirstLastPara="1" wrap="square" lIns="0" tIns="0" rIns="0" bIns="0" anchor="t" anchorCtr="0">
            <a:spAutoFit/>
          </a:bodyPr>
          <a:lstStyle/>
          <a:p>
            <a:pPr algn="ctr">
              <a:spcBef>
                <a:spcPts val="133"/>
              </a:spcBef>
              <a:buClr>
                <a:srgbClr val="71953D"/>
              </a:buClr>
              <a:buSzPts val="1500"/>
            </a:pPr>
            <a:r>
              <a:rPr lang="en-US" sz="2133" b="1" dirty="0">
                <a:solidFill>
                  <a:srgbClr val="71953D"/>
                </a:solidFill>
                <a:ea typeface="Calibri"/>
                <a:cs typeface="Calibri"/>
                <a:sym typeface="Calibri"/>
              </a:rPr>
              <a:t>Universities</a:t>
            </a:r>
            <a:endParaRPr lang="en-US" sz="2133" dirty="0">
              <a:solidFill>
                <a:srgbClr val="000000"/>
              </a:solidFill>
              <a:ea typeface="Arial"/>
              <a:cs typeface="Calibri" panose="020F0502020204030204" pitchFamily="34" charset="0"/>
              <a:sym typeface="Arial"/>
            </a:endParaRPr>
          </a:p>
          <a:p>
            <a:pPr marL="171442" indent="-171442">
              <a:spcBef>
                <a:spcPts val="133"/>
              </a:spcBef>
              <a:buClr>
                <a:srgbClr val="769542"/>
              </a:buClr>
              <a:buSzPct val="100000"/>
              <a:buFont typeface="Arial"/>
              <a:buChar char="•"/>
            </a:pPr>
            <a:r>
              <a:rPr lang="en-US" sz="2133" b="1" dirty="0">
                <a:solidFill>
                  <a:srgbClr val="769542"/>
                </a:solidFill>
                <a:ea typeface="Calibri"/>
                <a:cs typeface="Calibri"/>
                <a:sym typeface="Calibri"/>
              </a:rPr>
              <a:t>All the top 100 engineering schools in the US* </a:t>
            </a:r>
            <a:br>
              <a:rPr lang="en-US" sz="2133" dirty="0">
                <a:ea typeface="Calibri"/>
              </a:rPr>
            </a:br>
            <a:r>
              <a:rPr lang="en-US" sz="1600" b="1" dirty="0">
                <a:solidFill>
                  <a:srgbClr val="769542"/>
                </a:solidFill>
                <a:ea typeface="Calibri"/>
                <a:cs typeface="Calibri"/>
                <a:sym typeface="Calibri"/>
              </a:rPr>
              <a:t>(</a:t>
            </a:r>
            <a:r>
              <a:rPr lang="en-US" sz="1600" b="1" i="1" dirty="0">
                <a:solidFill>
                  <a:srgbClr val="769542"/>
                </a:solidFill>
                <a:ea typeface="Calibri"/>
                <a:cs typeface="Calibri"/>
                <a:sym typeface="Calibri"/>
              </a:rPr>
              <a:t>U.S. News and World Report, Top Engineering Graduate Schools of 2023</a:t>
            </a:r>
            <a:r>
              <a:rPr lang="en-US" sz="1600" b="1" dirty="0">
                <a:solidFill>
                  <a:srgbClr val="769542"/>
                </a:solidFill>
                <a:ea typeface="Calibri"/>
                <a:cs typeface="Calibri"/>
                <a:sym typeface="Calibri"/>
              </a:rPr>
              <a:t>, ranked in 2022)</a:t>
            </a:r>
          </a:p>
          <a:p>
            <a:pPr marL="171442" indent="-171442">
              <a:spcBef>
                <a:spcPts val="133"/>
              </a:spcBef>
              <a:buClr>
                <a:srgbClr val="769542"/>
              </a:buClr>
              <a:buSzPct val="100000"/>
              <a:buFont typeface="Arial"/>
              <a:buChar char="•"/>
            </a:pPr>
            <a:r>
              <a:rPr lang="en-US" sz="2133" b="1" dirty="0">
                <a:solidFill>
                  <a:srgbClr val="769542"/>
                </a:solidFill>
                <a:ea typeface="Calibri"/>
                <a:cs typeface="Calibri"/>
                <a:sym typeface="Calibri"/>
              </a:rPr>
              <a:t>98 of the top 100 Engineering </a:t>
            </a:r>
            <a:br>
              <a:rPr lang="en-US" sz="2133" b="1" dirty="0">
                <a:solidFill>
                  <a:srgbClr val="769542"/>
                </a:solidFill>
                <a:ea typeface="Calibri"/>
                <a:cs typeface="Calibri"/>
                <a:sym typeface="Calibri"/>
              </a:rPr>
            </a:br>
            <a:r>
              <a:rPr lang="en-US" sz="2133" b="1" dirty="0">
                <a:solidFill>
                  <a:srgbClr val="769542"/>
                </a:solidFill>
                <a:ea typeface="Calibri"/>
                <a:cs typeface="Calibri"/>
                <a:sym typeface="Calibri"/>
              </a:rPr>
              <a:t>and Technology Universities Worldwide*                                                                 </a:t>
            </a:r>
            <a:r>
              <a:rPr lang="en-US" sz="1600" b="1" dirty="0">
                <a:solidFill>
                  <a:srgbClr val="769542"/>
                </a:solidFill>
                <a:ea typeface="Calibri"/>
                <a:cs typeface="Calibri"/>
                <a:sym typeface="Calibri"/>
              </a:rPr>
              <a:t>(</a:t>
            </a:r>
            <a:r>
              <a:rPr lang="en-US" sz="1600" b="1" i="1" dirty="0">
                <a:solidFill>
                  <a:srgbClr val="769542"/>
                </a:solidFill>
                <a:ea typeface="Calibri"/>
                <a:cs typeface="Calibri"/>
                <a:sym typeface="Calibri"/>
              </a:rPr>
              <a:t>Times Higher Education</a:t>
            </a:r>
            <a:r>
              <a:rPr lang="en-US" sz="1600" b="1" dirty="0">
                <a:solidFill>
                  <a:srgbClr val="769542"/>
                </a:solidFill>
                <a:ea typeface="Calibri"/>
                <a:cs typeface="Calibri"/>
                <a:sym typeface="Calibri"/>
              </a:rPr>
              <a:t>, Subject Ranking 2021-2022: Engineering &amp; Technology)</a:t>
            </a:r>
            <a:endParaRPr lang="en-US" sz="1600" dirty="0">
              <a:solidFill>
                <a:srgbClr val="000000"/>
              </a:solidFill>
              <a:ea typeface="Arial"/>
              <a:cs typeface="Calibri" panose="020F0502020204030204" pitchFamily="34" charset="0"/>
              <a:sym typeface="Arial"/>
            </a:endParaRPr>
          </a:p>
        </p:txBody>
      </p:sp>
      <p:sp>
        <p:nvSpPr>
          <p:cNvPr id="620" name="Google Shape;620;p4"/>
          <p:cNvSpPr txBox="1"/>
          <p:nvPr/>
        </p:nvSpPr>
        <p:spPr>
          <a:xfrm>
            <a:off x="8499056" y="2791792"/>
            <a:ext cx="3616745" cy="3333605"/>
          </a:xfrm>
          <a:prstGeom prst="rect">
            <a:avLst/>
          </a:prstGeom>
          <a:noFill/>
          <a:ln>
            <a:noFill/>
          </a:ln>
        </p:spPr>
        <p:txBody>
          <a:bodyPr spcFirstLastPara="1" wrap="square" lIns="0" tIns="0" rIns="0" bIns="0" anchor="t" anchorCtr="0">
            <a:spAutoFit/>
          </a:bodyPr>
          <a:lstStyle/>
          <a:p>
            <a:pPr algn="ctr">
              <a:buClr>
                <a:srgbClr val="E37222"/>
              </a:buClr>
              <a:buSzPts val="1500"/>
            </a:pPr>
            <a:r>
              <a:rPr lang="en-US" sz="2133" b="1" dirty="0">
                <a:solidFill>
                  <a:srgbClr val="E37222"/>
                </a:solidFill>
                <a:latin typeface="Calibri"/>
                <a:ea typeface="Calibri"/>
                <a:cs typeface="Calibri"/>
                <a:sym typeface="Calibri"/>
              </a:rPr>
              <a:t>Government</a:t>
            </a:r>
            <a:endParaRPr sz="2133" dirty="0">
              <a:solidFill>
                <a:srgbClr val="000000"/>
              </a:solidFill>
              <a:latin typeface="Calibri" panose="020F0502020204030204" pitchFamily="34" charset="0"/>
              <a:ea typeface="Arial"/>
              <a:cs typeface="Calibri" panose="020F0502020204030204" pitchFamily="34" charset="0"/>
              <a:sym typeface="Arial"/>
            </a:endParaRPr>
          </a:p>
          <a:p>
            <a:pPr marL="170684" indent="-170684">
              <a:spcBef>
                <a:spcPts val="133"/>
              </a:spcBef>
              <a:buClr>
                <a:srgbClr val="E37222"/>
              </a:buClr>
              <a:buSzPct val="100000"/>
              <a:buFont typeface="Arial" panose="020B0604020202020204" pitchFamily="34" charset="0"/>
              <a:buChar char="•"/>
            </a:pPr>
            <a:r>
              <a:rPr lang="en-US" sz="2133" b="1" dirty="0">
                <a:solidFill>
                  <a:srgbClr val="E37222"/>
                </a:solidFill>
                <a:latin typeface="Calibri" panose="020F0502020204030204" pitchFamily="34" charset="0"/>
                <a:ea typeface="Calibri"/>
                <a:cs typeface="Calibri" panose="020F0502020204030204" pitchFamily="34" charset="0"/>
                <a:sym typeface="Calibri"/>
              </a:rPr>
              <a:t>Defense research and aerospace agencies</a:t>
            </a:r>
            <a:endParaRPr sz="2133" dirty="0">
              <a:solidFill>
                <a:srgbClr val="000000"/>
              </a:solidFill>
              <a:latin typeface="Calibri" panose="020F0502020204030204" pitchFamily="34" charset="0"/>
              <a:cs typeface="Calibri" panose="020F0502020204030204" pitchFamily="34" charset="0"/>
              <a:sym typeface="Arial"/>
            </a:endParaRPr>
          </a:p>
          <a:p>
            <a:pPr marL="170684" indent="-170684">
              <a:spcBef>
                <a:spcPts val="133"/>
              </a:spcBef>
              <a:buClr>
                <a:srgbClr val="E37222"/>
              </a:buClr>
              <a:buSzPct val="100000"/>
              <a:buFont typeface="Arial" panose="020B0604020202020204" pitchFamily="34" charset="0"/>
              <a:buChar char="•"/>
            </a:pPr>
            <a:r>
              <a:rPr lang="en-US" sz="2133" b="1" dirty="0">
                <a:solidFill>
                  <a:srgbClr val="E37222"/>
                </a:solidFill>
                <a:latin typeface="Calibri" panose="020F0502020204030204" pitchFamily="34" charset="0"/>
                <a:ea typeface="Calibri"/>
                <a:cs typeface="Calibri" panose="020F0502020204030204" pitchFamily="34" charset="0"/>
                <a:sym typeface="Calibri"/>
              </a:rPr>
              <a:t>Communications and                     energy labs</a:t>
            </a:r>
            <a:endParaRPr sz="2133" dirty="0">
              <a:solidFill>
                <a:srgbClr val="000000"/>
              </a:solidFill>
              <a:latin typeface="Calibri" panose="020F0502020204030204" pitchFamily="34" charset="0"/>
              <a:cs typeface="Calibri" panose="020F0502020204030204" pitchFamily="34" charset="0"/>
              <a:sym typeface="Arial"/>
            </a:endParaRPr>
          </a:p>
          <a:p>
            <a:pPr marL="170684" indent="-170684">
              <a:spcBef>
                <a:spcPts val="133"/>
              </a:spcBef>
              <a:buClr>
                <a:srgbClr val="E37222"/>
              </a:buClr>
              <a:buSzPct val="100000"/>
              <a:buFont typeface="Arial" panose="020B0604020202020204" pitchFamily="34" charset="0"/>
              <a:buChar char="•"/>
            </a:pPr>
            <a:r>
              <a:rPr lang="en-US" sz="2133" b="1" dirty="0">
                <a:solidFill>
                  <a:srgbClr val="E37222"/>
                </a:solidFill>
                <a:latin typeface="Calibri" panose="020F0502020204030204" pitchFamily="34" charset="0"/>
                <a:ea typeface="Calibri"/>
                <a:cs typeface="Calibri" panose="020F0502020204030204" pitchFamily="34" charset="0"/>
                <a:sym typeface="Calibri"/>
              </a:rPr>
              <a:t>Patent offices and scientific councils</a:t>
            </a:r>
            <a:endParaRPr sz="2133" dirty="0">
              <a:solidFill>
                <a:srgbClr val="000000"/>
              </a:solidFill>
              <a:latin typeface="Calibri" panose="020F0502020204030204" pitchFamily="34" charset="0"/>
              <a:cs typeface="Calibri" panose="020F0502020204030204" pitchFamily="34" charset="0"/>
              <a:sym typeface="Arial"/>
            </a:endParaRPr>
          </a:p>
          <a:p>
            <a:pPr marL="170684" indent="-170684">
              <a:spcBef>
                <a:spcPts val="133"/>
              </a:spcBef>
              <a:buClr>
                <a:srgbClr val="E37222"/>
              </a:buClr>
              <a:buSzPct val="100000"/>
              <a:buFont typeface="Arial" panose="020B0604020202020204" pitchFamily="34" charset="0"/>
              <a:buChar char="•"/>
            </a:pPr>
            <a:r>
              <a:rPr lang="en-US" sz="2133" b="1" dirty="0">
                <a:solidFill>
                  <a:srgbClr val="E37222"/>
                </a:solidFill>
                <a:latin typeface="Calibri" panose="020F0502020204030204" pitchFamily="34" charset="0"/>
                <a:ea typeface="Calibri"/>
                <a:cs typeface="Calibri" panose="020F0502020204030204" pitchFamily="34" charset="0"/>
                <a:sym typeface="Calibri"/>
              </a:rPr>
              <a:t>Government R&amp;D centers in North America, Europe, Asia, and the Middle East</a:t>
            </a:r>
            <a:endParaRPr sz="2133" dirty="0">
              <a:solidFill>
                <a:srgbClr val="000000"/>
              </a:solidFill>
              <a:latin typeface="Calibri" panose="020F0502020204030204" pitchFamily="34" charset="0"/>
              <a:cs typeface="Calibri" panose="020F0502020204030204" pitchFamily="34" charset="0"/>
              <a:sym typeface="Arial"/>
            </a:endParaRPr>
          </a:p>
        </p:txBody>
      </p:sp>
      <p:pic>
        <p:nvPicPr>
          <p:cNvPr id="621" name="Google Shape;621;p4"/>
          <p:cNvPicPr preferRelativeResize="0"/>
          <p:nvPr/>
        </p:nvPicPr>
        <p:blipFill rotWithShape="1">
          <a:blip r:embed="rId3">
            <a:alphaModFix/>
          </a:blip>
          <a:srcRect/>
          <a:stretch/>
        </p:blipFill>
        <p:spPr>
          <a:xfrm>
            <a:off x="1492621" y="1576892"/>
            <a:ext cx="1677527" cy="1045016"/>
          </a:xfrm>
          <a:prstGeom prst="rect">
            <a:avLst/>
          </a:prstGeom>
          <a:noFill/>
          <a:ln w="127000" cap="flat" cmpd="sng">
            <a:solidFill>
              <a:schemeClr val="lt1"/>
            </a:solidFill>
            <a:prstDash val="solid"/>
            <a:miter lim="800000"/>
            <a:headEnd type="none" w="sm" len="sm"/>
            <a:tailEnd type="none" w="sm" len="sm"/>
          </a:ln>
          <a:effectLst>
            <a:outerShdw blurRad="76200" dist="38100" dir="2700000" algn="tl" rotWithShape="0">
              <a:srgbClr val="000000">
                <a:alpha val="20000"/>
              </a:srgbClr>
            </a:outerShdw>
          </a:effectLst>
        </p:spPr>
      </p:pic>
      <p:pic>
        <p:nvPicPr>
          <p:cNvPr id="622" name="Google Shape;622;p4" descr="nasa.jpg"/>
          <p:cNvPicPr preferRelativeResize="0"/>
          <p:nvPr/>
        </p:nvPicPr>
        <p:blipFill rotWithShape="1">
          <a:blip r:embed="rId4">
            <a:alphaModFix/>
          </a:blip>
          <a:srcRect/>
          <a:stretch/>
        </p:blipFill>
        <p:spPr>
          <a:xfrm>
            <a:off x="9464871" y="1384668"/>
            <a:ext cx="1527203" cy="1131043"/>
          </a:xfrm>
          <a:prstGeom prst="rect">
            <a:avLst/>
          </a:prstGeom>
          <a:noFill/>
          <a:ln w="127000" cap="flat" cmpd="sng">
            <a:solidFill>
              <a:schemeClr val="lt1"/>
            </a:solidFill>
            <a:prstDash val="solid"/>
            <a:miter lim="800000"/>
            <a:headEnd type="none" w="sm" len="sm"/>
            <a:tailEnd type="none" w="sm" len="sm"/>
          </a:ln>
          <a:effectLst>
            <a:outerShdw blurRad="76200" dist="38100" dir="2700000" algn="tl" rotWithShape="0">
              <a:srgbClr val="000000">
                <a:alpha val="20000"/>
              </a:srgbClr>
            </a:outerShdw>
          </a:effectLst>
        </p:spPr>
      </p:pic>
      <p:pic>
        <p:nvPicPr>
          <p:cNvPr id="623" name="Google Shape;623;p4" descr="university.jpg"/>
          <p:cNvPicPr preferRelativeResize="0"/>
          <p:nvPr/>
        </p:nvPicPr>
        <p:blipFill rotWithShape="1">
          <a:blip r:embed="rId5">
            <a:alphaModFix/>
          </a:blip>
          <a:srcRect/>
          <a:stretch/>
        </p:blipFill>
        <p:spPr>
          <a:xfrm>
            <a:off x="5445576" y="1539774"/>
            <a:ext cx="1678675" cy="1220855"/>
          </a:xfrm>
          <a:prstGeom prst="rect">
            <a:avLst/>
          </a:prstGeom>
          <a:noFill/>
          <a:ln w="127000" cap="flat" cmpd="sng">
            <a:solidFill>
              <a:schemeClr val="lt1"/>
            </a:solidFill>
            <a:prstDash val="solid"/>
            <a:miter lim="800000"/>
            <a:headEnd type="none" w="sm" len="sm"/>
            <a:tailEnd type="none" w="sm" len="sm"/>
          </a:ln>
          <a:effectLst>
            <a:outerShdw blurRad="76200" dist="38100" dir="2700000" algn="tl" rotWithShape="0">
              <a:srgbClr val="000000">
                <a:alpha val="20000"/>
              </a:srgbClr>
            </a:outerShdw>
          </a:effectLst>
        </p:spPr>
      </p:pic>
      <p:cxnSp>
        <p:nvCxnSpPr>
          <p:cNvPr id="624" name="Google Shape;624;p4"/>
          <p:cNvCxnSpPr/>
          <p:nvPr/>
        </p:nvCxnSpPr>
        <p:spPr>
          <a:xfrm>
            <a:off x="4408613" y="1486268"/>
            <a:ext cx="0" cy="4608512"/>
          </a:xfrm>
          <a:prstGeom prst="straightConnector1">
            <a:avLst/>
          </a:prstGeom>
          <a:noFill/>
          <a:ln w="12700" cap="flat" cmpd="sng">
            <a:solidFill>
              <a:srgbClr val="A5A5A5"/>
            </a:solidFill>
            <a:prstDash val="solid"/>
            <a:miter lim="800000"/>
            <a:headEnd type="none" w="sm" len="sm"/>
            <a:tailEnd type="none" w="sm" len="sm"/>
          </a:ln>
        </p:spPr>
      </p:cxnSp>
      <p:cxnSp>
        <p:nvCxnSpPr>
          <p:cNvPr id="625" name="Google Shape;625;p4"/>
          <p:cNvCxnSpPr/>
          <p:nvPr/>
        </p:nvCxnSpPr>
        <p:spPr>
          <a:xfrm>
            <a:off x="8288267" y="1506168"/>
            <a:ext cx="0" cy="4608512"/>
          </a:xfrm>
          <a:prstGeom prst="straightConnector1">
            <a:avLst/>
          </a:prstGeom>
          <a:noFill/>
          <a:ln w="12700" cap="flat" cmpd="sng">
            <a:solidFill>
              <a:srgbClr val="A5A5A5"/>
            </a:solidFill>
            <a:prstDash val="solid"/>
            <a:miter lim="800000"/>
            <a:headEnd type="none" w="sm" len="sm"/>
            <a:tailEnd type="none" w="sm" len="sm"/>
          </a:ln>
        </p:spPr>
      </p:cxnSp>
      <p:sp>
        <p:nvSpPr>
          <p:cNvPr id="626" name="Google Shape;626;p4"/>
          <p:cNvSpPr txBox="1"/>
          <p:nvPr/>
        </p:nvSpPr>
        <p:spPr>
          <a:xfrm>
            <a:off x="904893" y="6219338"/>
            <a:ext cx="2460625" cy="123111"/>
          </a:xfrm>
          <a:prstGeom prst="rect">
            <a:avLst/>
          </a:prstGeom>
          <a:noFill/>
          <a:ln>
            <a:noFill/>
          </a:ln>
        </p:spPr>
        <p:txBody>
          <a:bodyPr spcFirstLastPara="1" wrap="square" lIns="0" tIns="0" rIns="0" bIns="0" anchor="t" anchorCtr="0">
            <a:spAutoFit/>
          </a:bodyPr>
          <a:lstStyle/>
          <a:p>
            <a:pPr>
              <a:buClr>
                <a:srgbClr val="0066A1"/>
              </a:buClr>
              <a:buSzPts val="600"/>
            </a:pPr>
            <a:r>
              <a:rPr lang="en-US" sz="800" dirty="0">
                <a:solidFill>
                  <a:srgbClr val="0066A1"/>
                </a:solidFill>
                <a:latin typeface="Calibri" panose="020F0502020204030204" pitchFamily="34" charset="0"/>
                <a:ea typeface="Verdana"/>
                <a:cs typeface="Calibri" panose="020F0502020204030204" pitchFamily="34" charset="0"/>
                <a:sym typeface="Verdana"/>
              </a:rPr>
              <a:t>(Forbes Global 2000 Rankings, 2023)</a:t>
            </a:r>
            <a:endParaRPr sz="1867" dirty="0">
              <a:solidFill>
                <a:srgbClr val="000000"/>
              </a:solidFill>
              <a:latin typeface="Calibri" panose="020F0502020204030204" pitchFamily="34" charset="0"/>
              <a:ea typeface="Arial"/>
              <a:cs typeface="Calibri" panose="020F0502020204030204" pitchFamily="34" charset="0"/>
              <a:sym typeface="Arial"/>
            </a:endParaRPr>
          </a:p>
        </p:txBody>
      </p:sp>
      <p:pic>
        <p:nvPicPr>
          <p:cNvPr id="627" name="Google Shape;627;p4"/>
          <p:cNvPicPr preferRelativeResize="0"/>
          <p:nvPr/>
        </p:nvPicPr>
        <p:blipFill rotWithShape="1">
          <a:blip r:embed="rId6">
            <a:alphaModFix/>
          </a:blip>
          <a:srcRect/>
          <a:stretch/>
        </p:blipFill>
        <p:spPr>
          <a:xfrm>
            <a:off x="1519718" y="1601079"/>
            <a:ext cx="1654175" cy="1011239"/>
          </a:xfrm>
          <a:prstGeom prst="rect">
            <a:avLst/>
          </a:prstGeom>
          <a:noFill/>
          <a:ln>
            <a:noFill/>
          </a:ln>
        </p:spPr>
      </p:pic>
      <p:pic>
        <p:nvPicPr>
          <p:cNvPr id="628" name="Google Shape;628;p4"/>
          <p:cNvPicPr preferRelativeResize="0"/>
          <p:nvPr/>
        </p:nvPicPr>
        <p:blipFill rotWithShape="1">
          <a:blip r:embed="rId7">
            <a:alphaModFix/>
          </a:blip>
          <a:srcRect/>
          <a:stretch/>
        </p:blipFill>
        <p:spPr>
          <a:xfrm>
            <a:off x="9464871" y="1391869"/>
            <a:ext cx="1509147" cy="1111143"/>
          </a:xfrm>
          <a:prstGeom prst="rect">
            <a:avLst/>
          </a:prstGeom>
          <a:noFill/>
          <a:ln>
            <a:noFill/>
          </a:ln>
        </p:spPr>
      </p:pic>
      <p:sp>
        <p:nvSpPr>
          <p:cNvPr id="630" name="Google Shape;630;p4"/>
          <p:cNvSpPr txBox="1"/>
          <p:nvPr/>
        </p:nvSpPr>
        <p:spPr>
          <a:xfrm>
            <a:off x="4563612" y="6201011"/>
            <a:ext cx="2319339" cy="123111"/>
          </a:xfrm>
          <a:prstGeom prst="rect">
            <a:avLst/>
          </a:prstGeom>
          <a:noFill/>
          <a:ln>
            <a:noFill/>
          </a:ln>
        </p:spPr>
        <p:txBody>
          <a:bodyPr spcFirstLastPara="1" wrap="square" lIns="0" tIns="0" rIns="0" bIns="0" anchor="t" anchorCtr="0">
            <a:spAutoFit/>
          </a:bodyPr>
          <a:lstStyle/>
          <a:p>
            <a:pPr>
              <a:buClr>
                <a:srgbClr val="71953D"/>
              </a:buClr>
              <a:buSzPts val="600"/>
            </a:pPr>
            <a:r>
              <a:rPr lang="en-US" sz="800" dirty="0">
                <a:solidFill>
                  <a:srgbClr val="71953D"/>
                </a:solidFill>
                <a:latin typeface="Calibri" panose="020F0502020204030204" pitchFamily="34" charset="0"/>
                <a:ea typeface="Verdana"/>
                <a:cs typeface="Calibri" panose="020F0502020204030204" pitchFamily="34" charset="0"/>
                <a:sym typeface="Verdana"/>
              </a:rPr>
              <a:t>* As of August 2023</a:t>
            </a:r>
            <a:endParaRPr sz="1867" dirty="0">
              <a:solidFill>
                <a:srgbClr val="000000"/>
              </a:solidFill>
              <a:sym typeface="Arial"/>
            </a:endParaRPr>
          </a:p>
        </p:txBody>
      </p:sp>
      <p:sp>
        <p:nvSpPr>
          <p:cNvPr id="6" name="Slide Number Placeholder 5">
            <a:extLst>
              <a:ext uri="{FF2B5EF4-FFF2-40B4-BE49-F238E27FC236}">
                <a16:creationId xmlns:a16="http://schemas.microsoft.com/office/drawing/2014/main" id="{92F469BA-50ED-F2B5-5494-D24B19BF511B}"/>
              </a:ext>
            </a:extLst>
          </p:cNvPr>
          <p:cNvSpPr>
            <a:spLocks noGrp="1"/>
          </p:cNvSpPr>
          <p:nvPr>
            <p:ph type="sldNum" sz="quarter" idx="14"/>
          </p:nvPr>
        </p:nvSpPr>
        <p:spPr/>
        <p:txBody>
          <a:bodyPr/>
          <a:lstStyle/>
          <a:p>
            <a:pPr defTabSz="1219140">
              <a:defRPr/>
            </a:pPr>
            <a:fld id="{3DD97BEB-BAEF-0344-9D5C-EC73E478698A}" type="slidenum">
              <a:rPr lang="en-US" smtClean="0">
                <a:solidFill>
                  <a:srgbClr val="0066A1"/>
                </a:solidFill>
                <a:cs typeface="Arial"/>
                <a:sym typeface="Arial"/>
              </a:rPr>
              <a:pPr defTabSz="1219140">
                <a:defRPr/>
              </a:pPr>
              <a:t>9</a:t>
            </a:fld>
            <a:endParaRPr lang="en-US">
              <a:solidFill>
                <a:srgbClr val="0066A1"/>
              </a:solidFill>
              <a:cs typeface="Arial"/>
              <a:sym typeface="Arial"/>
            </a:endParaRPr>
          </a:p>
        </p:txBody>
      </p:sp>
    </p:spTree>
    <p:extLst>
      <p:ext uri="{BB962C8B-B14F-4D97-AF65-F5344CB8AC3E}">
        <p14:creationId xmlns:p14="http://schemas.microsoft.com/office/powerpoint/2010/main" val="3491203405"/>
      </p:ext>
    </p:extLst>
  </p:cSld>
  <p:clrMapOvr>
    <a:masterClrMapping/>
  </p:clrMapOvr>
</p:sld>
</file>

<file path=ppt/theme/theme1.xml><?xml version="1.0" encoding="utf-8"?>
<a:theme xmlns:a="http://schemas.openxmlformats.org/drawingml/2006/main" name="2_Theme 1">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6-DCI-113_Branded_PPT_Template_B_Final_FullScreen" id="{42F2A728-38A7-F741-8697-F23A46403293}" vid="{291ADA43-C1E7-0449-827C-A2959B3E2CF7}"/>
    </a:ext>
  </a:extLst>
</a:theme>
</file>

<file path=ppt/theme/theme2.xml><?xml version="1.0" encoding="utf-8"?>
<a:theme xmlns:a="http://schemas.openxmlformats.org/drawingml/2006/main" name="5_Theme 1">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6-DCI-113_Branded_PPT_Template_B_Final_FullScreen" id="{42F2A728-38A7-F741-8697-F23A46403293}" vid="{291ADA43-C1E7-0449-827C-A2959B3E2CF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7447</TotalTime>
  <Words>3715</Words>
  <Application>Microsoft Office PowerPoint</Application>
  <PresentationFormat>Widescreen</PresentationFormat>
  <Paragraphs>451</Paragraphs>
  <Slides>31</Slides>
  <Notes>23</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31</vt:i4>
      </vt:variant>
    </vt:vector>
  </HeadingPairs>
  <TitlesOfParts>
    <vt:vector size="44" baseType="lpstr">
      <vt:lpstr>Arial</vt:lpstr>
      <vt:lpstr>Calibri</vt:lpstr>
      <vt:lpstr>Calibri bold</vt:lpstr>
      <vt:lpstr>Courier New</vt:lpstr>
      <vt:lpstr>Georgia</vt:lpstr>
      <vt:lpstr>LucidaGrande</vt:lpstr>
      <vt:lpstr>Merriweather Sans</vt:lpstr>
      <vt:lpstr>Montserrat</vt:lpstr>
      <vt:lpstr>Montserrat ExtraBold</vt:lpstr>
      <vt:lpstr>Noto Sans Symbols</vt:lpstr>
      <vt:lpstr>Wingdings</vt:lpstr>
      <vt:lpstr>2_Theme 1</vt:lpstr>
      <vt:lpstr>5_Theme 1</vt:lpstr>
      <vt:lpstr>IEEE President’s Remarks </vt:lpstr>
      <vt:lpstr>My Professional Background </vt:lpstr>
      <vt:lpstr>Imagine the Future of IEEE</vt:lpstr>
      <vt:lpstr>My Priorities for 2024</vt:lpstr>
      <vt:lpstr>Inspiring a Global Community of Innovation</vt:lpstr>
      <vt:lpstr>IEEE at a Glance</vt:lpstr>
      <vt:lpstr>IEEE: A Resource For Technology Decisions</vt:lpstr>
      <vt:lpstr>Technical Know-How that is Broad and Deep</vt:lpstr>
      <vt:lpstr>The world’s most successful technology leaders and organizations rely on IEEE information</vt:lpstr>
      <vt:lpstr>IEEE Xplore Digital Library</vt:lpstr>
      <vt:lpstr>IEEE Publications: Quality, Trusted Resources</vt:lpstr>
      <vt:lpstr>IEEE Standards Association (IEEE SA)</vt:lpstr>
      <vt:lpstr>Technology. Standards. Innovation.</vt:lpstr>
      <vt:lpstr>Standards in the Digital Economy </vt:lpstr>
      <vt:lpstr>The Use of AI Systems Is Growing …</vt:lpstr>
      <vt:lpstr>PowerPoint Presentation</vt:lpstr>
      <vt:lpstr>IEEE’s Path: Make the Implicit Explicit &amp; Verifiable for the Entire AI Ecosystem  </vt:lpstr>
      <vt:lpstr>Participate in the Future of Technology </vt:lpstr>
      <vt:lpstr>IEEE Roadmaps</vt:lpstr>
      <vt:lpstr>A sampling of IEEE’s Education Programs</vt:lpstr>
      <vt:lpstr>And so much more from so many units across IEEE… </vt:lpstr>
      <vt:lpstr>The bridge to your professional career!</vt:lpstr>
      <vt:lpstr>PowerPoint Presentation</vt:lpstr>
      <vt:lpstr>Learn, Contribute, and Boost your Resume by Volunteering</vt:lpstr>
      <vt:lpstr>Are you a Senior Member? </vt:lpstr>
      <vt:lpstr>Stay Current with IEEE </vt:lpstr>
      <vt:lpstr>Industry Engagement – A Priority</vt:lpstr>
      <vt:lpstr>Industry Engagement – A Priority Continued</vt:lpstr>
      <vt:lpstr>Semiconductor Workforce Development</vt:lpstr>
      <vt:lpstr>Industry Focused Events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for Davos Events</dc:title>
  <dc:creator>Tom Coughlin</dc:creator>
  <cp:lastModifiedBy>Liz McCarthy</cp:lastModifiedBy>
  <cp:revision>121</cp:revision>
  <dcterms:created xsi:type="dcterms:W3CDTF">2022-12-23T05:06:38Z</dcterms:created>
  <dcterms:modified xsi:type="dcterms:W3CDTF">2024-05-29T13:36:23Z</dcterms:modified>
</cp:coreProperties>
</file>