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8"/>
  </p:notesMasterIdLst>
  <p:sldIdLst>
    <p:sldId id="256" r:id="rId3"/>
    <p:sldId id="456" r:id="rId4"/>
    <p:sldId id="461" r:id="rId5"/>
    <p:sldId id="464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F14DD1-12C7-499B-9767-DE82956A1434}" v="163" dt="2024-05-22T16:36:53.925"/>
    <p1510:client id="{948CEAE1-232D-4E6B-A8C9-5552E7629C3A}" v="499" dt="2024-05-23T06:48:00.9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andre Lasheen" clId="Web-{79F14DD1-12C7-499B-9767-DE82956A1434}"/>
    <pc:docChg chg="addSld delSld modSld">
      <pc:chgData name="Alexandre Lasheen" userId="" providerId="" clId="Web-{79F14DD1-12C7-499B-9767-DE82956A1434}" dt="2024-05-22T16:36:53.925" v="148" actId="20577"/>
      <pc:docMkLst>
        <pc:docMk/>
      </pc:docMkLst>
      <pc:sldChg chg="modSp">
        <pc:chgData name="Alexandre Lasheen" userId="" providerId="" clId="Web-{79F14DD1-12C7-499B-9767-DE82956A1434}" dt="2024-05-22T16:02:49.709" v="2" actId="20577"/>
        <pc:sldMkLst>
          <pc:docMk/>
          <pc:sldMk cId="0" sldId="256"/>
        </pc:sldMkLst>
        <pc:spChg chg="mod">
          <ac:chgData name="Alexandre Lasheen" userId="" providerId="" clId="Web-{79F14DD1-12C7-499B-9767-DE82956A1434}" dt="2024-05-22T16:02:49.709" v="2" actId="20577"/>
          <ac:spMkLst>
            <pc:docMk/>
            <pc:sldMk cId="0" sldId="256"/>
            <ac:spMk id="87" creationId="{00000000-0000-0000-0000-000000000000}"/>
          </ac:spMkLst>
        </pc:spChg>
      </pc:sldChg>
      <pc:sldChg chg="delSp del">
        <pc:chgData name="Alexandre Lasheen" userId="" providerId="" clId="Web-{79F14DD1-12C7-499B-9767-DE82956A1434}" dt="2024-05-22T16:04:23.383" v="17"/>
        <pc:sldMkLst>
          <pc:docMk/>
          <pc:sldMk cId="0" sldId="257"/>
        </pc:sldMkLst>
        <pc:picChg chg="del">
          <ac:chgData name="Alexandre Lasheen" userId="" providerId="" clId="Web-{79F14DD1-12C7-499B-9767-DE82956A1434}" dt="2024-05-22T16:03:50.367" v="12"/>
          <ac:picMkLst>
            <pc:docMk/>
            <pc:sldMk cId="0" sldId="257"/>
            <ac:picMk id="93" creationId="{00000000-0000-0000-0000-000000000000}"/>
          </ac:picMkLst>
        </pc:picChg>
        <pc:picChg chg="del">
          <ac:chgData name="Alexandre Lasheen" userId="" providerId="" clId="Web-{79F14DD1-12C7-499B-9767-DE82956A1434}" dt="2024-05-22T16:03:50.367" v="11"/>
          <ac:picMkLst>
            <pc:docMk/>
            <pc:sldMk cId="0" sldId="257"/>
            <ac:picMk id="99" creationId="{00000000-0000-0000-0000-000000000000}"/>
          </ac:picMkLst>
        </pc:picChg>
        <pc:picChg chg="del">
          <ac:chgData name="Alexandre Lasheen" userId="" providerId="" clId="Web-{79F14DD1-12C7-499B-9767-DE82956A1434}" dt="2024-05-22T16:03:50.367" v="10"/>
          <ac:picMkLst>
            <pc:docMk/>
            <pc:sldMk cId="0" sldId="257"/>
            <ac:picMk id="100" creationId="{00000000-0000-0000-0000-000000000000}"/>
          </ac:picMkLst>
        </pc:picChg>
        <pc:picChg chg="del">
          <ac:chgData name="Alexandre Lasheen" userId="" providerId="" clId="Web-{79F14DD1-12C7-499B-9767-DE82956A1434}" dt="2024-05-22T16:03:50.367" v="9"/>
          <ac:picMkLst>
            <pc:docMk/>
            <pc:sldMk cId="0" sldId="257"/>
            <ac:picMk id="101" creationId="{00000000-0000-0000-0000-000000000000}"/>
          </ac:picMkLst>
        </pc:picChg>
      </pc:sldChg>
      <pc:sldChg chg="del">
        <pc:chgData name="Alexandre Lasheen" userId="" providerId="" clId="Web-{79F14DD1-12C7-499B-9767-DE82956A1434}" dt="2024-05-22T16:04:23.383" v="16"/>
        <pc:sldMkLst>
          <pc:docMk/>
          <pc:sldMk cId="0" sldId="258"/>
        </pc:sldMkLst>
      </pc:sldChg>
      <pc:sldChg chg="modSp">
        <pc:chgData name="Alexandre Lasheen" userId="" providerId="" clId="Web-{79F14DD1-12C7-499B-9767-DE82956A1434}" dt="2024-05-22T16:04:49.712" v="19" actId="20577"/>
        <pc:sldMkLst>
          <pc:docMk/>
          <pc:sldMk cId="0" sldId="259"/>
        </pc:sldMkLst>
        <pc:spChg chg="mod">
          <ac:chgData name="Alexandre Lasheen" userId="" providerId="" clId="Web-{79F14DD1-12C7-499B-9767-DE82956A1434}" dt="2024-05-22T16:04:49.712" v="19" actId="20577"/>
          <ac:spMkLst>
            <pc:docMk/>
            <pc:sldMk cId="0" sldId="259"/>
            <ac:spMk id="107" creationId="{00000000-0000-0000-0000-000000000000}"/>
          </ac:spMkLst>
        </pc:spChg>
      </pc:sldChg>
      <pc:sldChg chg="delSp modSp add">
        <pc:chgData name="Alexandre Lasheen" userId="" providerId="" clId="Web-{79F14DD1-12C7-499B-9767-DE82956A1434}" dt="2024-05-22T16:29:34.065" v="26" actId="20577"/>
        <pc:sldMkLst>
          <pc:docMk/>
          <pc:sldMk cId="2943952681" sldId="456"/>
        </pc:sldMkLst>
        <pc:spChg chg="mod">
          <ac:chgData name="Alexandre Lasheen" userId="" providerId="" clId="Web-{79F14DD1-12C7-499B-9767-DE82956A1434}" dt="2024-05-22T16:29:27.486" v="24" actId="20577"/>
          <ac:spMkLst>
            <pc:docMk/>
            <pc:sldMk cId="2943952681" sldId="456"/>
            <ac:spMk id="24" creationId="{110EA26D-26FF-D167-B342-4C229013CEB6}"/>
          </ac:spMkLst>
        </pc:spChg>
        <pc:spChg chg="mod">
          <ac:chgData name="Alexandre Lasheen" userId="" providerId="" clId="Web-{79F14DD1-12C7-499B-9767-DE82956A1434}" dt="2024-05-22T16:29:34.065" v="26" actId="20577"/>
          <ac:spMkLst>
            <pc:docMk/>
            <pc:sldMk cId="2943952681" sldId="456"/>
            <ac:spMk id="77" creationId="{304BC6D6-3FD9-1249-9FA3-089786DA5A48}"/>
          </ac:spMkLst>
        </pc:spChg>
        <pc:picChg chg="del">
          <ac:chgData name="Alexandre Lasheen" userId="" providerId="" clId="Web-{79F14DD1-12C7-499B-9767-DE82956A1434}" dt="2024-05-22T16:29:20.955" v="20"/>
          <ac:picMkLst>
            <pc:docMk/>
            <pc:sldMk cId="2943952681" sldId="456"/>
            <ac:picMk id="3" creationId="{91433552-D17E-28C4-59B5-015BFFA567A0}"/>
          </ac:picMkLst>
        </pc:picChg>
        <pc:cxnChg chg="mod">
          <ac:chgData name="Alexandre Lasheen" userId="" providerId="" clId="Web-{79F14DD1-12C7-499B-9767-DE82956A1434}" dt="2024-05-22T16:29:25.002" v="22" actId="20577"/>
          <ac:cxnSpMkLst>
            <pc:docMk/>
            <pc:sldMk cId="2943952681" sldId="456"/>
            <ac:cxnSpMk id="25" creationId="{95D29BD7-640B-BCBE-1A89-894DC18E7E2C}"/>
          </ac:cxnSpMkLst>
        </pc:cxnChg>
      </pc:sldChg>
      <pc:sldChg chg="delSp modSp add">
        <pc:chgData name="Alexandre Lasheen" userId="" providerId="" clId="Web-{79F14DD1-12C7-499B-9767-DE82956A1434}" dt="2024-05-22T16:36:53.925" v="148" actId="20577"/>
        <pc:sldMkLst>
          <pc:docMk/>
          <pc:sldMk cId="180514715" sldId="461"/>
        </pc:sldMkLst>
        <pc:spChg chg="mod">
          <ac:chgData name="Alexandre Lasheen" userId="" providerId="" clId="Web-{79F14DD1-12C7-499B-9767-DE82956A1434}" dt="2024-05-22T16:36:53.925" v="148" actId="20577"/>
          <ac:spMkLst>
            <pc:docMk/>
            <pc:sldMk cId="180514715" sldId="461"/>
            <ac:spMk id="2" creationId="{26DD1F51-B69D-334D-8EAF-7DFCB28CBE39}"/>
          </ac:spMkLst>
        </pc:spChg>
        <pc:picChg chg="del">
          <ac:chgData name="Alexandre Lasheen" userId="" providerId="" clId="Web-{79F14DD1-12C7-499B-9767-DE82956A1434}" dt="2024-05-22T16:29:37.424" v="27"/>
          <ac:picMkLst>
            <pc:docMk/>
            <pc:sldMk cId="180514715" sldId="461"/>
            <ac:picMk id="1026" creationId="{425D0DF3-BEBD-D5F9-83D0-ECD7DA245551}"/>
          </ac:picMkLst>
        </pc:picChg>
      </pc:sldChg>
      <pc:sldChg chg="addSp delSp modSp add addAnim delAnim">
        <pc:chgData name="Alexandre Lasheen" userId="" providerId="" clId="Web-{79F14DD1-12C7-499B-9767-DE82956A1434}" dt="2024-05-22T16:35:06.515" v="69"/>
        <pc:sldMkLst>
          <pc:docMk/>
          <pc:sldMk cId="63521583" sldId="464"/>
        </pc:sldMkLst>
        <pc:spChg chg="add mod">
          <ac:chgData name="Alexandre Lasheen" userId="" providerId="" clId="Web-{79F14DD1-12C7-499B-9767-DE82956A1434}" dt="2024-05-22T16:32:22.634" v="47" actId="1076"/>
          <ac:spMkLst>
            <pc:docMk/>
            <pc:sldMk cId="63521583" sldId="464"/>
            <ac:spMk id="4" creationId="{D5658586-401D-031C-654C-6D433888F9B8}"/>
          </ac:spMkLst>
        </pc:spChg>
        <pc:spChg chg="mod">
          <ac:chgData name="Alexandre Lasheen" userId="" providerId="" clId="Web-{79F14DD1-12C7-499B-9767-DE82956A1434}" dt="2024-05-22T16:29:51.315" v="32" actId="14100"/>
          <ac:spMkLst>
            <pc:docMk/>
            <pc:sldMk cId="63521583" sldId="464"/>
            <ac:spMk id="11" creationId="{001A30AC-FAB1-3F52-1BF5-1EEE4B31BFAE}"/>
          </ac:spMkLst>
        </pc:spChg>
        <pc:spChg chg="mod">
          <ac:chgData name="Alexandre Lasheen" userId="" providerId="" clId="Web-{79F14DD1-12C7-499B-9767-DE82956A1434}" dt="2024-05-22T16:29:49.675" v="31" actId="14100"/>
          <ac:spMkLst>
            <pc:docMk/>
            <pc:sldMk cId="63521583" sldId="464"/>
            <ac:spMk id="16" creationId="{FE949F63-6675-5F4E-A389-59AE8668F611}"/>
          </ac:spMkLst>
        </pc:spChg>
        <pc:spChg chg="mod">
          <ac:chgData name="Alexandre Lasheen" userId="" providerId="" clId="Web-{79F14DD1-12C7-499B-9767-DE82956A1434}" dt="2024-05-22T16:31:11.944" v="42" actId="1076"/>
          <ac:spMkLst>
            <pc:docMk/>
            <pc:sldMk cId="63521583" sldId="464"/>
            <ac:spMk id="22" creationId="{68A62159-A4FF-3174-B4C5-8C44F58EB15D}"/>
          </ac:spMkLst>
        </pc:spChg>
        <pc:picChg chg="add mod ord">
          <ac:chgData name="Alexandre Lasheen" userId="" providerId="" clId="Web-{79F14DD1-12C7-499B-9767-DE82956A1434}" dt="2024-05-22T16:31:09.959" v="41"/>
          <ac:picMkLst>
            <pc:docMk/>
            <pc:sldMk cId="63521583" sldId="464"/>
            <ac:picMk id="2" creationId="{85325C05-8211-3C59-B13A-1FA725EAB89C}"/>
          </ac:picMkLst>
        </pc:picChg>
        <pc:picChg chg="del">
          <ac:chgData name="Alexandre Lasheen" userId="" providerId="" clId="Web-{79F14DD1-12C7-499B-9767-DE82956A1434}" dt="2024-05-22T16:29:53.534" v="33"/>
          <ac:picMkLst>
            <pc:docMk/>
            <pc:sldMk cId="63521583" sldId="464"/>
            <ac:picMk id="3" creationId="{514D31E7-4732-A7C8-D027-94CAFE4B1C11}"/>
          </ac:picMkLst>
        </pc:picChg>
        <pc:picChg chg="del">
          <ac:chgData name="Alexandre Lasheen" userId="" providerId="" clId="Web-{79F14DD1-12C7-499B-9767-DE82956A1434}" dt="2024-05-22T16:29:53.534" v="34"/>
          <ac:picMkLst>
            <pc:docMk/>
            <pc:sldMk cId="63521583" sldId="464"/>
            <ac:picMk id="5" creationId="{48C37027-3B48-0E2C-5077-18CBA81CED44}"/>
          </ac:picMkLst>
        </pc:picChg>
        <pc:picChg chg="add del mod">
          <ac:chgData name="Alexandre Lasheen" userId="" providerId="" clId="Web-{79F14DD1-12C7-499B-9767-DE82956A1434}" dt="2024-05-22T16:32:49.197" v="51"/>
          <ac:picMkLst>
            <pc:docMk/>
            <pc:sldMk cId="63521583" sldId="464"/>
            <ac:picMk id="9" creationId="{4AF96711-1EC2-CDE2-B2E8-AFD0907F9147}"/>
          </ac:picMkLst>
        </pc:picChg>
        <pc:picChg chg="add del mod">
          <ac:chgData name="Alexandre Lasheen" userId="" providerId="" clId="Web-{79F14DD1-12C7-499B-9767-DE82956A1434}" dt="2024-05-22T16:32:47.588" v="50"/>
          <ac:picMkLst>
            <pc:docMk/>
            <pc:sldMk cId="63521583" sldId="464"/>
            <ac:picMk id="12" creationId="{B548CDAA-6684-829A-24A8-8431DE2AFF4F}"/>
          </ac:picMkLst>
        </pc:picChg>
        <pc:picChg chg="del">
          <ac:chgData name="Alexandre Lasheen" userId="" providerId="" clId="Web-{79F14DD1-12C7-499B-9767-DE82956A1434}" dt="2024-05-22T16:29:53.534" v="35"/>
          <ac:picMkLst>
            <pc:docMk/>
            <pc:sldMk cId="63521583" sldId="464"/>
            <ac:picMk id="13" creationId="{E2F37A96-A933-4C83-49E3-602FD36B0A08}"/>
          </ac:picMkLst>
        </pc:picChg>
        <pc:picChg chg="add del mod ord">
          <ac:chgData name="Alexandre Lasheen" userId="" providerId="" clId="Web-{79F14DD1-12C7-499B-9767-DE82956A1434}" dt="2024-05-22T16:35:06.515" v="68"/>
          <ac:picMkLst>
            <pc:docMk/>
            <pc:sldMk cId="63521583" sldId="464"/>
            <ac:picMk id="14" creationId="{710349E8-6201-AF9F-ED50-1532441B2E3C}"/>
          </ac:picMkLst>
        </pc:picChg>
        <pc:picChg chg="add del mod ord">
          <ac:chgData name="Alexandre Lasheen" userId="" providerId="" clId="Web-{79F14DD1-12C7-499B-9767-DE82956A1434}" dt="2024-05-22T16:35:06.515" v="69"/>
          <ac:picMkLst>
            <pc:docMk/>
            <pc:sldMk cId="63521583" sldId="464"/>
            <ac:picMk id="15" creationId="{B898C7B0-8DFD-3BC8-1DEA-DA1A80EF51A3}"/>
          </ac:picMkLst>
        </pc:picChg>
        <pc:picChg chg="del">
          <ac:chgData name="Alexandre Lasheen" userId="" providerId="" clId="Web-{79F14DD1-12C7-499B-9767-DE82956A1434}" dt="2024-05-22T16:29:53.534" v="36"/>
          <ac:picMkLst>
            <pc:docMk/>
            <pc:sldMk cId="63521583" sldId="464"/>
            <ac:picMk id="17" creationId="{112C9C9F-0F8D-D48F-DDCE-8263A1FFA326}"/>
          </ac:picMkLst>
        </pc:picChg>
        <pc:picChg chg="add del mod">
          <ac:chgData name="Alexandre Lasheen" userId="" providerId="" clId="Web-{79F14DD1-12C7-499B-9767-DE82956A1434}" dt="2024-05-22T16:34:01.763" v="60"/>
          <ac:picMkLst>
            <pc:docMk/>
            <pc:sldMk cId="63521583" sldId="464"/>
            <ac:picMk id="18" creationId="{878B728D-2E1A-EC41-29CA-1AF52F9274E5}"/>
          </ac:picMkLst>
        </pc:picChg>
      </pc:sldChg>
      <pc:sldMasterChg chg="addSldLayout">
        <pc:chgData name="Alexandre Lasheen" userId="" providerId="" clId="Web-{79F14DD1-12C7-499B-9767-DE82956A1434}" dt="2024-05-22T16:04:11.883" v="13"/>
        <pc:sldMasterMkLst>
          <pc:docMk/>
          <pc:sldMasterMk cId="0" sldId="2147483648"/>
        </pc:sldMasterMkLst>
        <pc:sldLayoutChg chg="add replId">
          <pc:chgData name="Alexandre Lasheen" userId="" providerId="" clId="Web-{79F14DD1-12C7-499B-9767-DE82956A1434}" dt="2024-05-22T16:04:11.883" v="13"/>
          <pc:sldLayoutMkLst>
            <pc:docMk/>
            <pc:sldMasterMk cId="0" sldId="2147483648"/>
            <pc:sldLayoutMk cId="1644401406" sldId="2147483674"/>
          </pc:sldLayoutMkLst>
        </pc:sldLayoutChg>
      </pc:sldMasterChg>
    </pc:docChg>
  </pc:docChgLst>
  <pc:docChgLst>
    <pc:chgData name="Alexandre Lasheen" clId="Web-{948CEAE1-232D-4E6B-A8C9-5552E7629C3A}"/>
    <pc:docChg chg="modSld">
      <pc:chgData name="Alexandre Lasheen" userId="" providerId="" clId="Web-{948CEAE1-232D-4E6B-A8C9-5552E7629C3A}" dt="2024-05-23T06:48:00.962" v="409" actId="20577"/>
      <pc:docMkLst>
        <pc:docMk/>
      </pc:docMkLst>
      <pc:sldChg chg="addSp delSp modSp addAnim">
        <pc:chgData name="Alexandre Lasheen" userId="" providerId="" clId="Web-{948CEAE1-232D-4E6B-A8C9-5552E7629C3A}" dt="2024-05-23T06:34:22.249" v="289" actId="1076"/>
        <pc:sldMkLst>
          <pc:docMk/>
          <pc:sldMk cId="2943952681" sldId="456"/>
        </pc:sldMkLst>
        <pc:spChg chg="add mod">
          <ac:chgData name="Alexandre Lasheen" userId="" providerId="" clId="Web-{948CEAE1-232D-4E6B-A8C9-5552E7629C3A}" dt="2024-05-23T06:19:27.425" v="38" actId="20577"/>
          <ac:spMkLst>
            <pc:docMk/>
            <pc:sldMk cId="2943952681" sldId="456"/>
            <ac:spMk id="5" creationId="{0646FCEA-68F7-35EC-C425-B3E69CADB3BF}"/>
          </ac:spMkLst>
        </pc:spChg>
        <pc:spChg chg="mod">
          <ac:chgData name="Alexandre Lasheen" userId="" providerId="" clId="Web-{948CEAE1-232D-4E6B-A8C9-5552E7629C3A}" dt="2024-05-23T06:34:22.249" v="289" actId="1076"/>
          <ac:spMkLst>
            <pc:docMk/>
            <pc:sldMk cId="2943952681" sldId="456"/>
            <ac:spMk id="6" creationId="{00000000-0000-0000-0000-000000000000}"/>
          </ac:spMkLst>
        </pc:spChg>
        <pc:spChg chg="add mod">
          <ac:chgData name="Alexandre Lasheen" userId="" providerId="" clId="Web-{948CEAE1-232D-4E6B-A8C9-5552E7629C3A}" dt="2024-05-23T06:21:11.475" v="73" actId="14100"/>
          <ac:spMkLst>
            <pc:docMk/>
            <pc:sldMk cId="2943952681" sldId="456"/>
            <ac:spMk id="10" creationId="{3D4CD1FE-FEA8-D45D-0C92-7674FA278BB9}"/>
          </ac:spMkLst>
        </pc:spChg>
        <pc:spChg chg="del">
          <ac:chgData name="Alexandre Lasheen" userId="" providerId="" clId="Web-{948CEAE1-232D-4E6B-A8C9-5552E7629C3A}" dt="2024-05-23T06:18:59.221" v="17"/>
          <ac:spMkLst>
            <pc:docMk/>
            <pc:sldMk cId="2943952681" sldId="456"/>
            <ac:spMk id="16" creationId="{E4C938B3-DF7A-C3E8-F8EB-06969829A372}"/>
          </ac:spMkLst>
        </pc:spChg>
        <pc:spChg chg="mod">
          <ac:chgData name="Alexandre Lasheen" userId="" providerId="" clId="Web-{948CEAE1-232D-4E6B-A8C9-5552E7629C3A}" dt="2024-05-23T06:18:59.080" v="14" actId="1076"/>
          <ac:spMkLst>
            <pc:docMk/>
            <pc:sldMk cId="2943952681" sldId="456"/>
            <ac:spMk id="24" creationId="{110EA26D-26FF-D167-B342-4C229013CEB6}"/>
          </ac:spMkLst>
        </pc:spChg>
        <pc:picChg chg="add mod ord">
          <ac:chgData name="Alexandre Lasheen" userId="" providerId="" clId="Web-{948CEAE1-232D-4E6B-A8C9-5552E7629C3A}" dt="2024-05-23T06:18:29.563" v="3"/>
          <ac:picMkLst>
            <pc:docMk/>
            <pc:sldMk cId="2943952681" sldId="456"/>
            <ac:picMk id="2" creationId="{F0378D6C-2113-E499-0A9D-BCBD958B151C}"/>
          </ac:picMkLst>
        </pc:picChg>
        <pc:cxnChg chg="add mod">
          <ac:chgData name="Alexandre Lasheen" userId="" providerId="" clId="Web-{948CEAE1-232D-4E6B-A8C9-5552E7629C3A}" dt="2024-05-23T06:19:10.487" v="22" actId="14100"/>
          <ac:cxnSpMkLst>
            <pc:docMk/>
            <pc:sldMk cId="2943952681" sldId="456"/>
            <ac:cxnSpMk id="8" creationId="{568FDA59-074B-07F0-20F1-69B13E79D1B5}"/>
          </ac:cxnSpMkLst>
        </pc:cxnChg>
        <pc:cxnChg chg="mod">
          <ac:chgData name="Alexandre Lasheen" userId="" providerId="" clId="Web-{948CEAE1-232D-4E6B-A8C9-5552E7629C3A}" dt="2024-05-23T06:19:14.268" v="23" actId="14100"/>
          <ac:cxnSpMkLst>
            <pc:docMk/>
            <pc:sldMk cId="2943952681" sldId="456"/>
            <ac:cxnSpMk id="25" creationId="{95D29BD7-640B-BCBE-1A89-894DC18E7E2C}"/>
          </ac:cxnSpMkLst>
        </pc:cxnChg>
      </pc:sldChg>
      <pc:sldChg chg="addSp delSp modSp">
        <pc:chgData name="Alexandre Lasheen" userId="" providerId="" clId="Web-{948CEAE1-232D-4E6B-A8C9-5552E7629C3A}" dt="2024-05-23T06:48:00.962" v="409" actId="20577"/>
        <pc:sldMkLst>
          <pc:docMk/>
          <pc:sldMk cId="180514715" sldId="461"/>
        </pc:sldMkLst>
        <pc:spChg chg="mod">
          <ac:chgData name="Alexandre Lasheen" userId="" providerId="" clId="Web-{948CEAE1-232D-4E6B-A8C9-5552E7629C3A}" dt="2024-05-23T06:48:00.962" v="409" actId="20577"/>
          <ac:spMkLst>
            <pc:docMk/>
            <pc:sldMk cId="180514715" sldId="461"/>
            <ac:spMk id="2" creationId="{26DD1F51-B69D-334D-8EAF-7DFCB28CBE39}"/>
          </ac:spMkLst>
        </pc:spChg>
        <pc:spChg chg="mod ord">
          <ac:chgData name="Alexandre Lasheen" userId="" providerId="" clId="Web-{948CEAE1-232D-4E6B-A8C9-5552E7629C3A}" dt="2024-05-23T06:34:52.562" v="310"/>
          <ac:spMkLst>
            <pc:docMk/>
            <pc:sldMk cId="180514715" sldId="461"/>
            <ac:spMk id="4" creationId="{4DC6B649-0C61-05DE-1694-1A5DDECB8C41}"/>
          </ac:spMkLst>
        </pc:spChg>
        <pc:spChg chg="mod">
          <ac:chgData name="Alexandre Lasheen" userId="" providerId="" clId="Web-{948CEAE1-232D-4E6B-A8C9-5552E7629C3A}" dt="2024-05-23T06:34:17.389" v="288" actId="1076"/>
          <ac:spMkLst>
            <pc:docMk/>
            <pc:sldMk cId="180514715" sldId="461"/>
            <ac:spMk id="6" creationId="{00000000-0000-0000-0000-000000000000}"/>
          </ac:spMkLst>
        </pc:spChg>
        <pc:spChg chg="del">
          <ac:chgData name="Alexandre Lasheen" userId="" providerId="" clId="Web-{948CEAE1-232D-4E6B-A8C9-5552E7629C3A}" dt="2024-05-23T06:43:12.828" v="386"/>
          <ac:spMkLst>
            <pc:docMk/>
            <pc:sldMk cId="180514715" sldId="461"/>
            <ac:spMk id="7" creationId="{4BF0CAF0-7C97-8A40-8622-D563259D9D9F}"/>
          </ac:spMkLst>
        </pc:spChg>
        <pc:spChg chg="add del mod">
          <ac:chgData name="Alexandre Lasheen" userId="" providerId="" clId="Web-{948CEAE1-232D-4E6B-A8C9-5552E7629C3A}" dt="2024-05-23T06:43:27.047" v="389"/>
          <ac:spMkLst>
            <pc:docMk/>
            <pc:sldMk cId="180514715" sldId="461"/>
            <ac:spMk id="11" creationId="{EF4A9821-382B-E02C-3DA1-B028F3E37FAD}"/>
          </ac:spMkLst>
        </pc:spChg>
        <pc:spChg chg="add mod">
          <ac:chgData name="Alexandre Lasheen" userId="" providerId="" clId="Web-{948CEAE1-232D-4E6B-A8C9-5552E7629C3A}" dt="2024-05-23T06:44:14.564" v="404" actId="1076"/>
          <ac:spMkLst>
            <pc:docMk/>
            <pc:sldMk cId="180514715" sldId="461"/>
            <ac:spMk id="14" creationId="{60ADF908-CC2D-48D2-4456-7AABEA35F817}"/>
          </ac:spMkLst>
        </pc:spChg>
        <pc:picChg chg="add mod">
          <ac:chgData name="Alexandre Lasheen" userId="" providerId="" clId="Web-{948CEAE1-232D-4E6B-A8C9-5552E7629C3A}" dt="2024-05-23T06:28:56.411" v="177" actId="1076"/>
          <ac:picMkLst>
            <pc:docMk/>
            <pc:sldMk cId="180514715" sldId="461"/>
            <ac:picMk id="3" creationId="{47EE02C3-C07E-7DAF-1F29-C27E525D3BF4}"/>
          </ac:picMkLst>
        </pc:picChg>
        <pc:picChg chg="add mod modCrop">
          <ac:chgData name="Alexandre Lasheen" userId="" providerId="" clId="Web-{948CEAE1-232D-4E6B-A8C9-5552E7629C3A}" dt="2024-05-23T06:28:54.098" v="176"/>
          <ac:picMkLst>
            <pc:docMk/>
            <pc:sldMk cId="180514715" sldId="461"/>
            <ac:picMk id="5" creationId="{AD80B457-657A-A360-48F7-3FF0D5CC06B4}"/>
          </ac:picMkLst>
        </pc:picChg>
        <pc:picChg chg="add mod modCrop">
          <ac:chgData name="Alexandre Lasheen" userId="" providerId="" clId="Web-{948CEAE1-232D-4E6B-A8C9-5552E7629C3A}" dt="2024-05-23T06:43:56.407" v="394" actId="1076"/>
          <ac:picMkLst>
            <pc:docMk/>
            <pc:sldMk cId="180514715" sldId="461"/>
            <ac:picMk id="12" creationId="{09C4BD09-4BB0-C024-D468-62629E522C2B}"/>
          </ac:picMkLst>
        </pc:picChg>
        <pc:cxnChg chg="add">
          <ac:chgData name="Alexandre Lasheen" userId="" providerId="" clId="Web-{948CEAE1-232D-4E6B-A8C9-5552E7629C3A}" dt="2024-05-23T06:29:06.630" v="178"/>
          <ac:cxnSpMkLst>
            <pc:docMk/>
            <pc:sldMk cId="180514715" sldId="461"/>
            <ac:cxnSpMk id="9" creationId="{9BECC255-F647-FE67-65DB-F0ABC28E1A89}"/>
          </ac:cxnSpMkLst>
        </pc:cxnChg>
        <pc:cxnChg chg="add mod">
          <ac:chgData name="Alexandre Lasheen" userId="" providerId="" clId="Web-{948CEAE1-232D-4E6B-A8C9-5552E7629C3A}" dt="2024-05-23T06:44:01.032" v="396" actId="1076"/>
          <ac:cxnSpMkLst>
            <pc:docMk/>
            <pc:sldMk cId="180514715" sldId="461"/>
            <ac:cxnSpMk id="13" creationId="{8D51ABBF-F2FA-EBCB-B881-4EFDEAA79715}"/>
          </ac:cxnSpMkLst>
        </pc:cxnChg>
      </pc:sldChg>
      <pc:sldChg chg="addSp delSp modSp">
        <pc:chgData name="Alexandre Lasheen" userId="" providerId="" clId="Web-{948CEAE1-232D-4E6B-A8C9-5552E7629C3A}" dt="2024-05-23T06:40:10.588" v="348" actId="1076"/>
        <pc:sldMkLst>
          <pc:docMk/>
          <pc:sldMk cId="63521583" sldId="464"/>
        </pc:sldMkLst>
        <pc:spChg chg="mod">
          <ac:chgData name="Alexandre Lasheen" userId="" providerId="" clId="Web-{948CEAE1-232D-4E6B-A8C9-5552E7629C3A}" dt="2024-05-23T06:38:31.507" v="329" actId="1076"/>
          <ac:spMkLst>
            <pc:docMk/>
            <pc:sldMk cId="63521583" sldId="464"/>
            <ac:spMk id="4" creationId="{D5658586-401D-031C-654C-6D433888F9B8}"/>
          </ac:spMkLst>
        </pc:spChg>
        <pc:spChg chg="mod">
          <ac:chgData name="Alexandre Lasheen" userId="" providerId="" clId="Web-{948CEAE1-232D-4E6B-A8C9-5552E7629C3A}" dt="2024-05-23T06:34:11.827" v="287" actId="1076"/>
          <ac:spMkLst>
            <pc:docMk/>
            <pc:sldMk cId="63521583" sldId="464"/>
            <ac:spMk id="6" creationId="{00000000-0000-0000-0000-000000000000}"/>
          </ac:spMkLst>
        </pc:spChg>
        <pc:spChg chg="del mod">
          <ac:chgData name="Alexandre Lasheen" userId="" providerId="" clId="Web-{948CEAE1-232D-4E6B-A8C9-5552E7629C3A}" dt="2024-05-23T06:39:53.353" v="339"/>
          <ac:spMkLst>
            <pc:docMk/>
            <pc:sldMk cId="63521583" sldId="464"/>
            <ac:spMk id="7" creationId="{4BF0CAF0-7C97-8A40-8622-D563259D9D9F}"/>
          </ac:spMkLst>
        </pc:spChg>
        <pc:spChg chg="mod">
          <ac:chgData name="Alexandre Lasheen" userId="" providerId="" clId="Web-{948CEAE1-232D-4E6B-A8C9-5552E7629C3A}" dt="2024-05-23T06:40:00.134" v="342" actId="1076"/>
          <ac:spMkLst>
            <pc:docMk/>
            <pc:sldMk cId="63521583" sldId="464"/>
            <ac:spMk id="11" creationId="{001A30AC-FAB1-3F52-1BF5-1EEE4B31BFAE}"/>
          </ac:spMkLst>
        </pc:spChg>
        <pc:spChg chg="mod">
          <ac:chgData name="Alexandre Lasheen" userId="" providerId="" clId="Web-{948CEAE1-232D-4E6B-A8C9-5552E7629C3A}" dt="2024-05-23T06:38:44.585" v="333" actId="1076"/>
          <ac:spMkLst>
            <pc:docMk/>
            <pc:sldMk cId="63521583" sldId="464"/>
            <ac:spMk id="16" creationId="{FE949F63-6675-5F4E-A389-59AE8668F611}"/>
          </ac:spMkLst>
        </pc:spChg>
        <pc:spChg chg="mod">
          <ac:chgData name="Alexandre Lasheen" userId="" providerId="" clId="Web-{948CEAE1-232D-4E6B-A8C9-5552E7629C3A}" dt="2024-05-23T06:38:34.382" v="331" actId="1076"/>
          <ac:spMkLst>
            <pc:docMk/>
            <pc:sldMk cId="63521583" sldId="464"/>
            <ac:spMk id="19" creationId="{D53A8EE0-7F57-7A4F-296E-2158552290F5}"/>
          </ac:spMkLst>
        </pc:spChg>
        <pc:spChg chg="mod">
          <ac:chgData name="Alexandre Lasheen" userId="" providerId="" clId="Web-{948CEAE1-232D-4E6B-A8C9-5552E7629C3A}" dt="2024-05-23T06:35:15.063" v="317" actId="1076"/>
          <ac:spMkLst>
            <pc:docMk/>
            <pc:sldMk cId="63521583" sldId="464"/>
            <ac:spMk id="22" creationId="{68A62159-A4FF-3174-B4C5-8C44F58EB15D}"/>
          </ac:spMkLst>
        </pc:spChg>
        <pc:picChg chg="add del mod ord">
          <ac:chgData name="Alexandre Lasheen" userId="" providerId="" clId="Web-{948CEAE1-232D-4E6B-A8C9-5552E7629C3A}" dt="2024-05-23T06:36:53.910" v="318"/>
          <ac:picMkLst>
            <pc:docMk/>
            <pc:sldMk cId="63521583" sldId="464"/>
            <ac:picMk id="3" creationId="{59AB09F3-1054-06E3-78FE-815A557E3CA0}"/>
          </ac:picMkLst>
        </pc:picChg>
        <pc:picChg chg="add mod ord">
          <ac:chgData name="Alexandre Lasheen" userId="" providerId="" clId="Web-{948CEAE1-232D-4E6B-A8C9-5552E7629C3A}" dt="2024-05-23T06:40:10.588" v="348" actId="1076"/>
          <ac:picMkLst>
            <pc:docMk/>
            <pc:sldMk cId="63521583" sldId="464"/>
            <ac:picMk id="5" creationId="{EEE9A3F4-C45B-6D0F-10E8-91CF1D1C1DC8}"/>
          </ac:picMkLst>
        </pc:picChg>
        <pc:picChg chg="add mod ord">
          <ac:chgData name="Alexandre Lasheen" userId="" providerId="" clId="Web-{948CEAE1-232D-4E6B-A8C9-5552E7629C3A}" dt="2024-05-23T06:38:35.022" v="332" actId="1076"/>
          <ac:picMkLst>
            <pc:docMk/>
            <pc:sldMk cId="63521583" sldId="464"/>
            <ac:picMk id="9" creationId="{94282B96-755E-891A-DA98-4C870E0E1CEE}"/>
          </ac:picMkLst>
        </pc:picChg>
        <pc:picChg chg="add mod ord">
          <ac:chgData name="Alexandre Lasheen" userId="" providerId="" clId="Web-{948CEAE1-232D-4E6B-A8C9-5552E7629C3A}" dt="2024-05-23T06:40:09.213" v="347" actId="1076"/>
          <ac:picMkLst>
            <pc:docMk/>
            <pc:sldMk cId="63521583" sldId="464"/>
            <ac:picMk id="12" creationId="{837E24CD-6E3A-27F6-FB02-1E8B6D7C08C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4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5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6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4D1213B0-AEA1-4101-B7C1-1B19D79633B8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179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33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59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440140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208440" y="6311880"/>
            <a:ext cx="3176640" cy="448200"/>
            <a:chOff x="208440" y="6311880"/>
            <a:chExt cx="3176640" cy="448200"/>
          </a:xfrm>
        </p:grpSpPr>
        <p:pic>
          <p:nvPicPr>
            <p:cNvPr id="8" name="Picture 11" descr="Picture 11"/>
            <p:cNvPicPr/>
            <p:nvPr/>
          </p:nvPicPr>
          <p:blipFill>
            <a:blip r:embed="rId15"/>
            <a:stretch/>
          </p:blipFill>
          <p:spPr>
            <a:xfrm>
              <a:off x="606960" y="6311880"/>
              <a:ext cx="2778120" cy="448200"/>
            </a:xfrm>
            <a:prstGeom prst="rect">
              <a:avLst/>
            </a:prstGeom>
            <a:ln w="12700">
              <a:noFill/>
            </a:ln>
          </p:spPr>
        </p:pic>
        <p:pic>
          <p:nvPicPr>
            <p:cNvPr id="2" name="Picture 12" descr="Picture 12"/>
            <p:cNvPicPr/>
            <p:nvPr/>
          </p:nvPicPr>
          <p:blipFill>
            <a:blip r:embed="rId16"/>
            <a:stretch/>
          </p:blipFill>
          <p:spPr>
            <a:xfrm>
              <a:off x="208440" y="6343200"/>
              <a:ext cx="397440" cy="385560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3" name="Straight Connector 13"/>
            <p:cNvSpPr/>
            <p:nvPr/>
          </p:nvSpPr>
          <p:spPr>
            <a:xfrm>
              <a:off x="671040" y="6343200"/>
              <a:ext cx="360" cy="386280"/>
            </a:xfrm>
            <a:prstGeom prst="line">
              <a:avLst/>
            </a:prstGeom>
            <a:ln w="19050">
              <a:solidFill>
                <a:srgbClr val="5B9BD5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" name="Footer Placeholder 4"/>
          <p:cNvSpPr/>
          <p:nvPr/>
        </p:nvSpPr>
        <p:spPr>
          <a:xfrm>
            <a:off x="4084200" y="6356520"/>
            <a:ext cx="4560840" cy="363960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/>
          </a:bodyPr>
          <a:lstStyle/>
          <a:p>
            <a:pPr algn="ctr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US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D.Cotte BE-OP-PS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https://bpt.web.cern.ch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zoom.us/j/9372114100?pwd=L29BcmlHUENCdFBRSytXYVcrM1B4Zz09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itle 6"/>
          <p:cNvSpPr/>
          <p:nvPr/>
        </p:nvSpPr>
        <p:spPr>
          <a:xfrm>
            <a:off x="838080" y="365040"/>
            <a:ext cx="10514520" cy="169380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en-US" sz="4400" b="1" strike="noStrike" spc="-1" dirty="0">
                <a:solidFill>
                  <a:srgbClr val="2F5597"/>
                </a:solidFill>
                <a:latin typeface="Calibri"/>
                <a:ea typeface="Calibri"/>
              </a:rPr>
              <a:t>PS Report week </a:t>
            </a:r>
            <a:r>
              <a:rPr lang="en-US" sz="4400" b="1" spc="-1" dirty="0">
                <a:solidFill>
                  <a:srgbClr val="2F5597"/>
                </a:solidFill>
                <a:latin typeface="Calibri"/>
                <a:ea typeface="Calibri"/>
              </a:rPr>
              <a:t>21</a:t>
            </a:r>
            <a:endParaRPr lang="en-US" sz="4400" b="0" strike="noStrike" spc="-1" dirty="0">
              <a:latin typeface="Arial"/>
            </a:endParaRPr>
          </a:p>
        </p:txBody>
      </p:sp>
      <p:sp>
        <p:nvSpPr>
          <p:cNvPr id="88" name="Slide Number Placeholder 5"/>
          <p:cNvSpPr/>
          <p:nvPr/>
        </p:nvSpPr>
        <p:spPr>
          <a:xfrm>
            <a:off x="11172240" y="6414840"/>
            <a:ext cx="180360" cy="2473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/>
          </a:bodyPr>
          <a:lstStyle/>
          <a:p>
            <a:pPr algn="r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fld id="{7717E5AC-C0E9-46D8-9E97-324480297914}" type="slidenum">
              <a:rPr lang="en-US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</a:t>
            </a:fld>
            <a:endParaRPr lang="en-US" sz="1200" b="0" strike="noStrike" spc="-1">
              <a:latin typeface="Arial"/>
            </a:endParaRPr>
          </a:p>
        </p:txBody>
      </p:sp>
      <p:pic>
        <p:nvPicPr>
          <p:cNvPr id="89" name="Picture 7" descr="Picture 7"/>
          <p:cNvPicPr/>
          <p:nvPr/>
        </p:nvPicPr>
        <p:blipFill>
          <a:blip r:embed="rId2"/>
          <a:stretch/>
        </p:blipFill>
        <p:spPr>
          <a:xfrm>
            <a:off x="0" y="2193840"/>
            <a:ext cx="12191040" cy="1479240"/>
          </a:xfrm>
          <a:prstGeom prst="rect">
            <a:avLst/>
          </a:prstGeom>
          <a:ln w="12700">
            <a:noFill/>
          </a:ln>
        </p:spPr>
      </p:pic>
      <p:sp>
        <p:nvSpPr>
          <p:cNvPr id="90" name="Title 6"/>
          <p:cNvSpPr/>
          <p:nvPr/>
        </p:nvSpPr>
        <p:spPr>
          <a:xfrm>
            <a:off x="799920" y="4317480"/>
            <a:ext cx="10916640" cy="1324440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en-US" sz="2000" b="0" strike="noStrike" spc="-1">
                <a:solidFill>
                  <a:srgbClr val="404040"/>
                </a:solidFill>
                <a:latin typeface="Calibri Light"/>
                <a:ea typeface="Calibri Light"/>
              </a:rPr>
              <a:t>Many thanks</a:t>
            </a:r>
            <a:endParaRPr lang="en-US" sz="2000" b="0" strike="noStrike" spc="-1">
              <a:latin typeface="Arial"/>
            </a:endParaRPr>
          </a:p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en-US" sz="2000" b="0" strike="noStrike" spc="-1">
                <a:solidFill>
                  <a:srgbClr val="404040"/>
                </a:solidFill>
                <a:latin typeface="Calibri Light"/>
                <a:ea typeface="Calibri Light"/>
              </a:rPr>
              <a:t>to the PS OP and coordination teams as well as all equipment experts and support teams!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91" name="Picture 2" descr="Picture 2"/>
          <p:cNvPicPr/>
          <p:nvPr/>
        </p:nvPicPr>
        <p:blipFill>
          <a:blip r:embed="rId3"/>
          <a:srcRect b="25809"/>
          <a:stretch/>
        </p:blipFill>
        <p:spPr>
          <a:xfrm>
            <a:off x="0" y="1995480"/>
            <a:ext cx="12191040" cy="1987560"/>
          </a:xfrm>
          <a:prstGeom prst="rect">
            <a:avLst/>
          </a:prstGeom>
          <a:ln w="12700">
            <a:noFill/>
          </a:ln>
        </p:spPr>
      </p:pic>
      <p:sp>
        <p:nvSpPr>
          <p:cNvPr id="92" name="TextBox 6"/>
          <p:cNvSpPr/>
          <p:nvPr/>
        </p:nvSpPr>
        <p:spPr>
          <a:xfrm>
            <a:off x="5289120" y="6400440"/>
            <a:ext cx="1938240" cy="27252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45720" tIns="45000" rIns="4572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US" sz="1200" b="0" strike="noStrike" spc="-1">
                <a:solidFill>
                  <a:srgbClr val="A7A7A7"/>
                </a:solidFill>
                <a:latin typeface="Calibri"/>
                <a:ea typeface="Calibri"/>
              </a:rPr>
              <a:t>A. Lasheen SY-RF-BR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0378D6C-2113-E499-0A9D-BCBD958B15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164" y="527867"/>
            <a:ext cx="10513672" cy="5879430"/>
          </a:xfrm>
          <a:prstGeom prst="rect">
            <a:avLst/>
          </a:prstGeom>
        </p:spPr>
      </p:pic>
      <p:sp>
        <p:nvSpPr>
          <p:cNvPr id="77" name="Title 6">
            <a:extLst>
              <a:ext uri="{FF2B5EF4-FFF2-40B4-BE49-F238E27FC236}">
                <a16:creationId xmlns:a16="http://schemas.microsoft.com/office/drawing/2014/main" id="{304BC6D6-3FD9-1249-9FA3-089786DA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576"/>
            <a:ext cx="10515600" cy="56483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3200" b="1" dirty="0">
                <a:solidFill>
                  <a:schemeClr val="accent5"/>
                </a:solidFill>
                <a:latin typeface="+mn-lt"/>
              </a:rPr>
              <a:t>Availability W20/21 (Thu – Thu 9am)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>
          <a:xfrm>
            <a:off x="11709722" y="6530051"/>
            <a:ext cx="0" cy="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DCAEB3-3B4D-2FDC-5D67-A3A512F3F9E5}"/>
              </a:ext>
            </a:extLst>
          </p:cNvPr>
          <p:cNvSpPr txBox="1"/>
          <p:nvPr/>
        </p:nvSpPr>
        <p:spPr>
          <a:xfrm>
            <a:off x="5289080" y="6400413"/>
            <a:ext cx="1939330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A. Lasheen SY-RF-BR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B4599DB-FA8D-BA8F-A913-90D19E9D63D3}"/>
              </a:ext>
            </a:extLst>
          </p:cNvPr>
          <p:cNvSpPr/>
          <p:nvPr/>
        </p:nvSpPr>
        <p:spPr>
          <a:xfrm>
            <a:off x="940528" y="714994"/>
            <a:ext cx="1086928" cy="564832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10EA26D-26FF-D167-B342-4C229013CEB6}"/>
              </a:ext>
            </a:extLst>
          </p:cNvPr>
          <p:cNvSpPr txBox="1"/>
          <p:nvPr/>
        </p:nvSpPr>
        <p:spPr>
          <a:xfrm>
            <a:off x="7457787" y="4902457"/>
            <a:ext cx="1219407" cy="43088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lang="en-US" sz="1100" b="1" i="1" dirty="0"/>
              <a:t>Issues with C10 overnight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5D29BD7-640B-BCBE-1A89-894DC18E7E2C}"/>
              </a:ext>
            </a:extLst>
          </p:cNvPr>
          <p:cNvCxnSpPr>
            <a:cxnSpLocks/>
            <a:stCxn id="24" idx="3"/>
          </p:cNvCxnSpPr>
          <p:nvPr/>
        </p:nvCxnSpPr>
        <p:spPr>
          <a:xfrm flipH="1">
            <a:off x="7996753" y="5339748"/>
            <a:ext cx="34187" cy="357414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646FCEA-68F7-35EC-C425-B3E69CADB3BF}"/>
              </a:ext>
            </a:extLst>
          </p:cNvPr>
          <p:cNvSpPr txBox="1"/>
          <p:nvPr/>
        </p:nvSpPr>
        <p:spPr>
          <a:xfrm>
            <a:off x="8682774" y="4931394"/>
            <a:ext cx="1219407" cy="43088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1100" b="1" i="1" dirty="0"/>
              <a:t>Beam stop access C80</a:t>
            </a:r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68FDA59-074B-07F0-20F1-69B13E79D1B5}"/>
              </a:ext>
            </a:extLst>
          </p:cNvPr>
          <p:cNvCxnSpPr>
            <a:cxnSpLocks/>
          </p:cNvCxnSpPr>
          <p:nvPr/>
        </p:nvCxnSpPr>
        <p:spPr>
          <a:xfrm flipH="1">
            <a:off x="8554265" y="5376401"/>
            <a:ext cx="690088" cy="280251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D4CD1FE-FEA8-D45D-0C92-7674FA278BB9}"/>
              </a:ext>
            </a:extLst>
          </p:cNvPr>
          <p:cNvSpPr txBox="1"/>
          <p:nvPr/>
        </p:nvSpPr>
        <p:spPr>
          <a:xfrm>
            <a:off x="5005884" y="5122375"/>
            <a:ext cx="1344799" cy="43088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lang="en-US" sz="1100" b="1" i="1" dirty="0"/>
              <a:t>Electrical glitches over the weekend</a:t>
            </a:r>
          </a:p>
        </p:txBody>
      </p:sp>
    </p:spTree>
    <p:extLst>
      <p:ext uri="{BB962C8B-B14F-4D97-AF65-F5344CB8AC3E}">
        <p14:creationId xmlns:p14="http://schemas.microsoft.com/office/powerpoint/2010/main" val="294395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5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DD1F51-B69D-334D-8EAF-7DFCB28CB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904" y="803602"/>
            <a:ext cx="6330604" cy="5510134"/>
          </a:xfrm>
        </p:spPr>
        <p:txBody>
          <a:bodyPr lIns="0" tIns="0" rIns="0" bIns="0" anchor="t">
            <a:normAutofit lnSpcReduction="10000"/>
          </a:bodyPr>
          <a:lstStyle/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/>
              </a:rPr>
              <a:t>Good availability since last Thursday</a:t>
            </a:r>
            <a:br>
              <a:rPr lang="en-GB" sz="2400" b="1" dirty="0">
                <a:latin typeface="Calibri"/>
              </a:rPr>
            </a:br>
            <a:endParaRPr lang="en-GB" sz="2400" b="1" dirty="0">
              <a:latin typeface="Calibri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/>
              </a:rPr>
              <a:t>Important issues on all beams reported on Wed 15.05</a:t>
            </a:r>
          </a:p>
          <a:p>
            <a:pPr marL="8001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000" dirty="0">
                <a:latin typeface="Calibri"/>
              </a:rPr>
              <a:t>Root cause of the issue remains unclear, large variations in orbit already from injection propagating later during the cycle.</a:t>
            </a:r>
          </a:p>
          <a:p>
            <a:pPr marL="8001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000" dirty="0">
                <a:latin typeface="Calibri"/>
              </a:rPr>
              <a:t>Sudden change, appearing from one </a:t>
            </a:r>
            <a:r>
              <a:rPr lang="en-GB" sz="2000" dirty="0" err="1">
                <a:latin typeface="Calibri"/>
              </a:rPr>
              <a:t>supercycle</a:t>
            </a:r>
            <a:r>
              <a:rPr lang="en-GB" sz="2000" dirty="0">
                <a:latin typeface="Calibri"/>
              </a:rPr>
              <a:t> to the next, also linked to change in PSB-PS energy matching</a:t>
            </a:r>
          </a:p>
          <a:p>
            <a:pPr marL="8001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000" dirty="0">
                <a:latin typeface="Calibri"/>
              </a:rPr>
              <a:t>All beams brought back to operational conditions on Thu 16.05</a:t>
            </a:r>
            <a:br>
              <a:rPr lang="en-GB" sz="2000" dirty="0">
                <a:latin typeface="Calibri"/>
              </a:rPr>
            </a:br>
            <a:endParaRPr lang="en-GB" sz="2000" dirty="0">
              <a:latin typeface="Calibri"/>
            </a:endParaRPr>
          </a:p>
          <a:p>
            <a:pPr marL="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/>
              </a:rPr>
              <a:t>Beam prepared for EAST T9 with longer spill at 15 GeV</a:t>
            </a:r>
            <a:br>
              <a:rPr lang="en-GB" sz="2400" dirty="0">
                <a:latin typeface="Calibri"/>
              </a:rPr>
            </a:br>
            <a:endParaRPr lang="en-GB" sz="2400">
              <a:latin typeface="Calibri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/>
              </a:rPr>
              <a:t>Issues with RF systems</a:t>
            </a:r>
            <a:r>
              <a:rPr lang="en-GB" sz="2400" dirty="0">
                <a:latin typeface="Calibri"/>
              </a:rPr>
              <a:t> overnight Mon-Tue and Tue (broken power supplies) swiftly fixed by RF experts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>
          <a:xfrm>
            <a:off x="11873696" y="6539696"/>
            <a:ext cx="0" cy="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Main issues and activities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B08C88-AFBD-74CE-DD0F-70AF690B15B4}"/>
              </a:ext>
            </a:extLst>
          </p:cNvPr>
          <p:cNvSpPr txBox="1"/>
          <p:nvPr/>
        </p:nvSpPr>
        <p:spPr>
          <a:xfrm>
            <a:off x="5289080" y="6400413"/>
            <a:ext cx="1939330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A. Lasheen SY-RF-BR</a:t>
            </a:r>
          </a:p>
        </p:txBody>
      </p:sp>
      <p:pic>
        <p:nvPicPr>
          <p:cNvPr id="3" name="Picture 2" descr="A graph with red lines&#10;&#10;Description automatically generated">
            <a:extLst>
              <a:ext uri="{FF2B5EF4-FFF2-40B4-BE49-F238E27FC236}">
                <a16:creationId xmlns:a16="http://schemas.microsoft.com/office/drawing/2014/main" id="{47EE02C3-C07E-7DAF-1F29-C27E525D3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9264" y="684836"/>
            <a:ext cx="4770913" cy="2739342"/>
          </a:xfrm>
          <a:prstGeom prst="rect">
            <a:avLst/>
          </a:prstGeom>
        </p:spPr>
      </p:pic>
      <p:pic>
        <p:nvPicPr>
          <p:cNvPr id="5" name="Picture 4" descr="A graph with lines and points&#10;&#10;Description automatically generated">
            <a:extLst>
              <a:ext uri="{FF2B5EF4-FFF2-40B4-BE49-F238E27FC236}">
                <a16:creationId xmlns:a16="http://schemas.microsoft.com/office/drawing/2014/main" id="{AD80B457-657A-A360-48F7-3FF0D5CC06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" t="229" r="24090" b="-529"/>
          <a:stretch/>
        </p:blipFill>
        <p:spPr>
          <a:xfrm>
            <a:off x="6097929" y="4823"/>
            <a:ext cx="4222836" cy="183687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BECC255-F647-FE67-65DB-F0ABC28E1A89}"/>
              </a:ext>
            </a:extLst>
          </p:cNvPr>
          <p:cNvCxnSpPr/>
          <p:nvPr/>
        </p:nvCxnSpPr>
        <p:spPr>
          <a:xfrm flipH="1">
            <a:off x="7861139" y="1630101"/>
            <a:ext cx="578734" cy="434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DC6B649-0C61-05DE-1694-1A5DDECB8C41}"/>
              </a:ext>
            </a:extLst>
          </p:cNvPr>
          <p:cNvSpPr txBox="1"/>
          <p:nvPr/>
        </p:nvSpPr>
        <p:spPr>
          <a:xfrm>
            <a:off x="10187989" y="3725"/>
            <a:ext cx="2002725" cy="6463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b="1" i="1" dirty="0">
                <a:solidFill>
                  <a:srgbClr val="000000"/>
                </a:solidFill>
                <a:sym typeface="Calibri"/>
              </a:rPr>
              <a:t>Orbit at injection and cycle</a:t>
            </a:r>
            <a:endParaRPr lang="en-US" dirty="0"/>
          </a:p>
        </p:txBody>
      </p:sp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09C4BD09-4BB0-C024-D468-62629E522C2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208" t="16203" r="15823" b="18481"/>
          <a:stretch/>
        </p:blipFill>
        <p:spPr>
          <a:xfrm>
            <a:off x="7226044" y="3559214"/>
            <a:ext cx="4387231" cy="248856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D51ABBF-F2FA-EBCB-B881-4EFDEAA79715}"/>
              </a:ext>
            </a:extLst>
          </p:cNvPr>
          <p:cNvCxnSpPr>
            <a:cxnSpLocks/>
          </p:cNvCxnSpPr>
          <p:nvPr/>
        </p:nvCxnSpPr>
        <p:spPr>
          <a:xfrm flipH="1">
            <a:off x="10677645" y="4398379"/>
            <a:ext cx="578734" cy="434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0ADF908-CC2D-48D2-4456-7AABEA35F817}"/>
              </a:ext>
            </a:extLst>
          </p:cNvPr>
          <p:cNvSpPr txBox="1"/>
          <p:nvPr/>
        </p:nvSpPr>
        <p:spPr>
          <a:xfrm>
            <a:off x="9802166" y="6128661"/>
            <a:ext cx="2002725" cy="36933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b="1" i="1" dirty="0">
                <a:solidFill>
                  <a:srgbClr val="000000"/>
                </a:solidFill>
                <a:sym typeface="Calibri"/>
              </a:rPr>
              <a:t>EAST 15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1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of a number of different colored lines&#10;&#10;Description automatically generated">
            <a:extLst>
              <a:ext uri="{FF2B5EF4-FFF2-40B4-BE49-F238E27FC236}">
                <a16:creationId xmlns:a16="http://schemas.microsoft.com/office/drawing/2014/main" id="{837E24CD-6E3A-27F6-FB02-1E8B6D7C08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58" y="809504"/>
            <a:ext cx="6849561" cy="2190992"/>
          </a:xfrm>
          <a:prstGeom prst="rect">
            <a:avLst/>
          </a:prstGeom>
        </p:spPr>
      </p:pic>
      <p:pic>
        <p:nvPicPr>
          <p:cNvPr id="9" name="Picture 8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94282B96-755E-891A-DA98-4C870E0E1C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1482" y="49132"/>
            <a:ext cx="4124325" cy="3190875"/>
          </a:xfrm>
          <a:prstGeom prst="rect">
            <a:avLst/>
          </a:prstGeom>
        </p:spPr>
      </p:pic>
      <p:pic>
        <p:nvPicPr>
          <p:cNvPr id="5" name="Picture 4" descr="A graph with purple lines&#10;&#10;Description automatically generated">
            <a:extLst>
              <a:ext uri="{FF2B5EF4-FFF2-40B4-BE49-F238E27FC236}">
                <a16:creationId xmlns:a16="http://schemas.microsoft.com/office/drawing/2014/main" id="{EEE9A3F4-C45B-6D0F-10E8-91CF1D1C1D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772" y="2997481"/>
            <a:ext cx="4810125" cy="3448050"/>
          </a:xfrm>
          <a:prstGeom prst="rect">
            <a:avLst/>
          </a:prstGeom>
        </p:spPr>
      </p:pic>
      <p:pic>
        <p:nvPicPr>
          <p:cNvPr id="2" name="Picture 1" descr="A graph with a red line&#10;&#10;Description automatically generated">
            <a:extLst>
              <a:ext uri="{FF2B5EF4-FFF2-40B4-BE49-F238E27FC236}">
                <a16:creationId xmlns:a16="http://schemas.microsoft.com/office/drawing/2014/main" id="{85325C05-8211-3C59-B13A-1FA725EAB8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2716" y="3280338"/>
            <a:ext cx="5551507" cy="31138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>
          <a:xfrm>
            <a:off x="11719368" y="6539696"/>
            <a:ext cx="0" cy="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Delivered intensity 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B08C88-AFBD-74CE-DD0F-70AF690B15B4}"/>
              </a:ext>
            </a:extLst>
          </p:cNvPr>
          <p:cNvSpPr txBox="1"/>
          <p:nvPr/>
        </p:nvSpPr>
        <p:spPr>
          <a:xfrm>
            <a:off x="5289080" y="6400413"/>
            <a:ext cx="1939330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A. Lasheen SY-RF-BR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1A30AC-FAB1-3F52-1BF5-1EEE4B31BFAE}"/>
              </a:ext>
            </a:extLst>
          </p:cNvPr>
          <p:cNvSpPr txBox="1"/>
          <p:nvPr/>
        </p:nvSpPr>
        <p:spPr>
          <a:xfrm>
            <a:off x="1478716" y="918144"/>
            <a:ext cx="1096041" cy="36933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EAST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949F63-6675-5F4E-A389-59AE8668F611}"/>
              </a:ext>
            </a:extLst>
          </p:cNvPr>
          <p:cNvSpPr txBox="1"/>
          <p:nvPr/>
        </p:nvSpPr>
        <p:spPr>
          <a:xfrm>
            <a:off x="1600500" y="3062959"/>
            <a:ext cx="1067104" cy="36933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SFTPRO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3A8EE0-7F57-7A4F-296E-2158552290F5}"/>
              </a:ext>
            </a:extLst>
          </p:cNvPr>
          <p:cNvSpPr txBox="1"/>
          <p:nvPr/>
        </p:nvSpPr>
        <p:spPr>
          <a:xfrm>
            <a:off x="10266273" y="100898"/>
            <a:ext cx="951358" cy="36933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8A62159-A4FF-3174-B4C5-8C44F58EB15D}"/>
              </a:ext>
            </a:extLst>
          </p:cNvPr>
          <p:cNvSpPr txBox="1"/>
          <p:nvPr/>
        </p:nvSpPr>
        <p:spPr>
          <a:xfrm>
            <a:off x="11043560" y="3095308"/>
            <a:ext cx="951358" cy="36933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TOF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658586-401D-031C-654C-6D433888F9B8}"/>
              </a:ext>
            </a:extLst>
          </p:cNvPr>
          <p:cNvSpPr txBox="1"/>
          <p:nvPr/>
        </p:nvSpPr>
        <p:spPr>
          <a:xfrm>
            <a:off x="7936375" y="6306273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7"/>
              </a:rPr>
              <a:t>https://bpt.web.cern.ch/</a:t>
            </a:r>
            <a:r>
              <a:rPr lang="en-US" dirty="0"/>
              <a:t>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2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icture 1" descr="Picture 1"/>
          <p:cNvPicPr/>
          <p:nvPr/>
        </p:nvPicPr>
        <p:blipFill>
          <a:blip r:embed="rId2"/>
          <a:stretch/>
        </p:blipFill>
        <p:spPr>
          <a:xfrm>
            <a:off x="422640" y="2387160"/>
            <a:ext cx="1901520" cy="1663200"/>
          </a:xfrm>
          <a:prstGeom prst="rect">
            <a:avLst/>
          </a:prstGeom>
          <a:ln w="12700">
            <a:noFill/>
          </a:ln>
        </p:spPr>
      </p:pic>
      <p:sp>
        <p:nvSpPr>
          <p:cNvPr id="107" name="Title 6"/>
          <p:cNvSpPr/>
          <p:nvPr/>
        </p:nvSpPr>
        <p:spPr>
          <a:xfrm>
            <a:off x="838080" y="1013040"/>
            <a:ext cx="10514520" cy="16610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Autofit/>
          </a:bodyPr>
          <a:lstStyle/>
          <a:p>
            <a:pPr>
              <a:lnSpc>
                <a:spcPct val="90000"/>
              </a:lnSpc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PS Coordinator for week </a:t>
            </a:r>
            <a:r>
              <a:rPr lang="en-GB" sz="3200" spc="-1" dirty="0">
                <a:solidFill>
                  <a:srgbClr val="000000"/>
                </a:solidFill>
                <a:latin typeface="Calibri"/>
                <a:ea typeface="Calibri"/>
              </a:rPr>
              <a:t>21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– </a:t>
            </a:r>
            <a:r>
              <a:rPr lang="en-GB" sz="32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Alexandre Lasheen</a:t>
            </a:r>
            <a:br>
              <a:rPr dirty="0"/>
            </a:b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PS Coordinator for week </a:t>
            </a:r>
            <a:r>
              <a:rPr lang="en-GB" sz="3200" spc="-1" dirty="0">
                <a:solidFill>
                  <a:srgbClr val="000000"/>
                </a:solidFill>
                <a:latin typeface="Calibri"/>
                <a:ea typeface="Calibri"/>
              </a:rPr>
              <a:t>22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– </a:t>
            </a:r>
            <a:r>
              <a:rPr lang="en-GB" sz="3200" b="1" spc="-1" dirty="0">
                <a:solidFill>
                  <a:srgbClr val="000000"/>
                </a:solidFill>
                <a:latin typeface="Calibri"/>
                <a:ea typeface="Calibri"/>
              </a:rPr>
              <a:t>Denis Cotte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108" name="Slide Number Placeholder 5"/>
          <p:cNvSpPr/>
          <p:nvPr/>
        </p:nvSpPr>
        <p:spPr>
          <a:xfrm>
            <a:off x="11172240" y="6414840"/>
            <a:ext cx="180360" cy="2473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/>
          </a:bodyPr>
          <a:lstStyle/>
          <a:p>
            <a:pPr algn="r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fld id="{06125102-F9FD-4E71-B73F-7E25F2FB93A8}" type="slidenum">
              <a:rPr lang="en-US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5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109" name="TextBox 9"/>
          <p:cNvSpPr/>
          <p:nvPr/>
        </p:nvSpPr>
        <p:spPr>
          <a:xfrm>
            <a:off x="592560" y="4271760"/>
            <a:ext cx="10514520" cy="1460160"/>
          </a:xfrm>
          <a:prstGeom prst="rect">
            <a:avLst/>
          </a:prstGeom>
          <a:noFill/>
          <a:ln w="1270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4800" b="1" strike="noStrike" spc="-1">
                <a:solidFill>
                  <a:srgbClr val="C00000"/>
                </a:solidFill>
                <a:latin typeface="Calibri"/>
                <a:ea typeface="Calibri"/>
              </a:rPr>
              <a:t>9:00</a:t>
            </a:r>
            <a:r>
              <a:rPr lang="en-US" sz="1800" b="1" strike="noStrike" spc="-1">
                <a:solidFill>
                  <a:srgbClr val="C00000"/>
                </a:solidFill>
                <a:latin typeface="Calibri"/>
                <a:ea typeface="Calibri"/>
              </a:rPr>
              <a:t> </a:t>
            </a:r>
            <a:r>
              <a:rPr lang="en-US" sz="2400" b="1" u="sng" strike="noStrike" spc="-1">
                <a:solidFill>
                  <a:srgbClr val="C00000"/>
                </a:solidFill>
                <a:uFillTx/>
                <a:latin typeface="Calibri"/>
                <a:ea typeface="Calibri"/>
              </a:rPr>
              <a:t>live meeting at the CCC</a:t>
            </a:r>
            <a:r>
              <a:rPr lang="en-US" sz="2400" b="1" strike="noStrike" spc="-1">
                <a:solidFill>
                  <a:srgbClr val="C00000"/>
                </a:solidFill>
                <a:latin typeface="Calibri"/>
                <a:ea typeface="Calibri"/>
              </a:rPr>
              <a:t> on Wednesday/Friday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Calibri"/>
              </a:rPr>
              <a:t>Zoom link to follow the meeting on remote: </a:t>
            </a:r>
            <a:r>
              <a:rPr lang="en-US" sz="1400" b="0" u="sng" strike="noStrike" spc="-1">
                <a:solidFill>
                  <a:srgbClr val="0000FF"/>
                </a:solidFill>
                <a:uFillTx/>
                <a:latin typeface="Calibri"/>
                <a:ea typeface="Calibri"/>
                <a:hlinkClick r:id="rId3"/>
              </a:rPr>
              <a:t>https://cern.zoom.us/j/9372114100?pwd=L29BcmlHUENCdFBRSytXYVcrM1B4Zz09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Calibri"/>
              </a:rPr>
              <a:t>Meeting ID : 937 211 4100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Calibri"/>
              </a:rPr>
              <a:t>Passcode: 525463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10" name="Title 6"/>
          <p:cNvSpPr/>
          <p:nvPr/>
        </p:nvSpPr>
        <p:spPr>
          <a:xfrm>
            <a:off x="883800" y="186480"/>
            <a:ext cx="10423080" cy="825480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/>
          </a:bodyPr>
          <a:lstStyle/>
          <a:p>
            <a:pPr>
              <a:lnSpc>
                <a:spcPct val="90000"/>
              </a:lnSpc>
              <a:tabLst>
                <a:tab pos="0" algn="l"/>
              </a:tabLst>
            </a:pPr>
            <a:r>
              <a:rPr lang="en-US" sz="3200" b="1" strike="noStrike" spc="-1">
                <a:solidFill>
                  <a:srgbClr val="4472C4"/>
                </a:solidFill>
                <a:latin typeface="Calibri"/>
                <a:ea typeface="Calibri Light"/>
              </a:rPr>
              <a:t>Questions and Comments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11" name="TextBox 1"/>
          <p:cNvSpPr/>
          <p:nvPr/>
        </p:nvSpPr>
        <p:spPr>
          <a:xfrm>
            <a:off x="5289120" y="6400440"/>
            <a:ext cx="1938240" cy="27252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45720" tIns="45000" rIns="4572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US" sz="1200" b="0" strike="noStrike" spc="-1">
                <a:solidFill>
                  <a:srgbClr val="A7A7A7"/>
                </a:solidFill>
                <a:latin typeface="Calibri"/>
                <a:ea typeface="Calibri"/>
              </a:rPr>
              <a:t>A. Lasheen SY-RF-BR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p15="http://schemas.microsoft.com/office/powerpoint/2012/main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37321</TotalTime>
  <Words>198</Words>
  <Application>Microsoft Office PowerPoint</Application>
  <PresentationFormat>Widescreen</PresentationFormat>
  <Paragraphs>39</Paragraphs>
  <Slides>5</Slides>
  <Notes>3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Office Theme</vt:lpstr>
      <vt:lpstr>PowerPoint Presentation</vt:lpstr>
      <vt:lpstr>Availability W20/21 (Thu – Thu 9am)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W34</dc:title>
  <dc:subject/>
  <dc:creator>Heiko Damerau</dc:creator>
  <dc:description/>
  <cp:lastModifiedBy/>
  <cp:revision>1332</cp:revision>
  <dcterms:modified xsi:type="dcterms:W3CDTF">2024-05-23T06:48:01Z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Widescreen</vt:lpwstr>
  </property>
  <property fmtid="{D5CDD505-2E9C-101B-9397-08002B2CF9AE}" pid="4" name="Slides">
    <vt:i4>5</vt:i4>
  </property>
</Properties>
</file>