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79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164F80-4279-6047-42C7-EFFA796C5E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11F1E68-4C4D-BB3D-F66D-1C22BC99D3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A02611-072F-52B5-59C4-BFBE068A83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CD7F2-F3C0-4CA1-9526-59B634A2EAEF}" type="datetimeFigureOut">
              <a:rPr lang="en-AU" smtClean="0"/>
              <a:t>27/11/2024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3B38DD-D381-FEF6-E389-FCD60EC0C5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E2C584-5440-D742-2358-6E7E8280B0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4FC8E-C9D4-46D4-8E3D-54BFBA1598E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253433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57358E-0965-9531-C061-BF61660306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551D5C7-E09A-48C8-ECAB-EEF3E93606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1365C5-4978-F12C-DAAF-AC9987FEDB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CD7F2-F3C0-4CA1-9526-59B634A2EAEF}" type="datetimeFigureOut">
              <a:rPr lang="en-AU" smtClean="0"/>
              <a:t>27/11/2024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8FA8AD-C928-AC2F-6877-7383628D4F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7C16A7-E631-90AD-8241-45827B7AB6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4FC8E-C9D4-46D4-8E3D-54BFBA1598E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984969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DFBF3DE-D199-D69D-5F98-FE11C958DFF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01D6683-87C9-0293-22F1-5D595A7771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45DED0-D0C5-9E3F-5D58-EA7D1DFFCF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CD7F2-F3C0-4CA1-9526-59B634A2EAEF}" type="datetimeFigureOut">
              <a:rPr lang="en-AU" smtClean="0"/>
              <a:t>27/11/2024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C6CB6E-7136-F783-8F17-B85BFAC42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93C4E1-1347-F290-D0BE-B46995AB3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4FC8E-C9D4-46D4-8E3D-54BFBA1598E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820811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456D2F-244E-9AB1-5C06-F6D8F0DE5D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644C50-111F-0B22-344F-FE41E8B416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28975C-9D33-1CBC-1A2A-EC2CF1B4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CD7F2-F3C0-4CA1-9526-59B634A2EAEF}" type="datetimeFigureOut">
              <a:rPr lang="en-AU" smtClean="0"/>
              <a:t>27/11/2024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E6F0AC-39C2-1EE6-0599-543946E357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9271E9-B904-1591-51CB-C58BBAA7E4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4FC8E-C9D4-46D4-8E3D-54BFBA1598E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195167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BDFA11-F887-F7B9-635D-03B944E1A5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994DD2-06BE-51B4-D14F-3EF82CB622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26E0EE-5EA5-A89D-AEF5-9DE98D7D82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CD7F2-F3C0-4CA1-9526-59B634A2EAEF}" type="datetimeFigureOut">
              <a:rPr lang="en-AU" smtClean="0"/>
              <a:t>27/11/2024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CA3500-4FCC-8C46-50DB-29455CFF8D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DE1D9A-B760-F4BE-51B2-82C650C99D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4FC8E-C9D4-46D4-8E3D-54BFBA1598E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664413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563F53-2F5A-236A-F8B3-4CC9DB5418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788164-FD41-0626-22A7-A51EF17C59E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01D5C13-DB98-8FFE-7F4C-126372D266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C0E35F6-BB40-8A10-05D4-3B45B775F8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CD7F2-F3C0-4CA1-9526-59B634A2EAEF}" type="datetimeFigureOut">
              <a:rPr lang="en-AU" smtClean="0"/>
              <a:t>27/11/2024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DC8EBF-806B-C06B-5041-6210ACD5D8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9EB43F-17A4-7857-694C-A289959556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4FC8E-C9D4-46D4-8E3D-54BFBA1598E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398703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3DDA36-C10C-E243-857F-A57CAD81E1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9C3F81-8554-5B90-F05C-587DAB3E82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1A6E862-F0F8-869B-2DA9-22548DDE77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3C228D6-1EFC-5CCE-CB63-330F353104B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1AEF9A8-5D81-92E2-BE77-A92868DFB91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5C99FE9-EF0F-9D4C-47C7-8F260F68AB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CD7F2-F3C0-4CA1-9526-59B634A2EAEF}" type="datetimeFigureOut">
              <a:rPr lang="en-AU" smtClean="0"/>
              <a:t>27/11/2024</a:t>
            </a:fld>
            <a:endParaRPr lang="en-A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DBD7AF2-B29D-56ED-AFF3-E7D6AC4A57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985F5A0-F161-4400-453D-CBFB0EC42B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4FC8E-C9D4-46D4-8E3D-54BFBA1598E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216031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440D03-D1C3-C48B-98CC-8C8F15A0C0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BA3B730-BCFB-B51D-31C6-C3F90C9030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CD7F2-F3C0-4CA1-9526-59B634A2EAEF}" type="datetimeFigureOut">
              <a:rPr lang="en-AU" smtClean="0"/>
              <a:t>27/11/2024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98DD97-653F-174A-0B29-493EBBD449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8264FD0-0A2C-3A95-98FC-8F14FA2B5D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4FC8E-C9D4-46D4-8E3D-54BFBA1598E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52573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39B88DF-733A-3815-563F-F1C02D0C79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CD7F2-F3C0-4CA1-9526-59B634A2EAEF}" type="datetimeFigureOut">
              <a:rPr lang="en-AU" smtClean="0"/>
              <a:t>27/11/2024</a:t>
            </a:fld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BB6E8AB-3A89-B02E-8E17-6ABB362634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F51DE7-3484-71E2-5C69-3A9E69FB78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4FC8E-C9D4-46D4-8E3D-54BFBA1598E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686747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C34428-CE05-0E7D-0FC7-4735F176F9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4C475B-760A-8031-1246-E7247B7996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40BD811-5B2E-B7A7-94F8-A8E54C1D97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B36B1F-17D1-3A27-E493-99FB840CF1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CD7F2-F3C0-4CA1-9526-59B634A2EAEF}" type="datetimeFigureOut">
              <a:rPr lang="en-AU" smtClean="0"/>
              <a:t>27/11/2024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35E993-82BC-A46D-EA0C-6D4D87993E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4C7B42D-B96A-A91F-D3D7-92F2B490A2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4FC8E-C9D4-46D4-8E3D-54BFBA1598E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542556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ACDFC6-F6D7-F881-FA41-E022DC15F3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0B8FD2A-B1CA-4F4D-6E33-CF799EE832C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0FEDED0-1D64-EAE8-BC0C-2450447FCD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3CD9733-AAE5-97CC-66A1-0F593DEE93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CD7F2-F3C0-4CA1-9526-59B634A2EAEF}" type="datetimeFigureOut">
              <a:rPr lang="en-AU" smtClean="0"/>
              <a:t>27/11/2024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57F3478-4574-B61B-A8B0-6495BE5D12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1BA12B-787A-A76B-8364-B3B6953F49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4FC8E-C9D4-46D4-8E3D-54BFBA1598E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132353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041B927-5378-9EDC-8969-F374AD4110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F9997B-6A17-FDB5-7D7E-B266ACD19F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C5D355-A2B1-19B3-3978-77A4CA61D72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8CD7F2-F3C0-4CA1-9526-59B634A2EAEF}" type="datetimeFigureOut">
              <a:rPr lang="en-AU" smtClean="0"/>
              <a:t>27/11/2024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E5FC37-406B-3BDF-DA86-953AB0A605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F2931D-DA48-CA5A-26F3-9335202F62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014FC8E-C9D4-46D4-8E3D-54BFBA1598E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01372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particle-builder.anu.edu.au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zenodo.org/records/14210858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ECC07320-C2CA-4E29-8481-9D9E143C77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A group of cards and cards&#10;&#10;Description automatically generated">
            <a:extLst>
              <a:ext uri="{FF2B5EF4-FFF2-40B4-BE49-F238E27FC236}">
                <a16:creationId xmlns:a16="http://schemas.microsoft.com/office/drawing/2014/main" id="{2636794F-273F-4004-71F6-5B6A938302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47" r="1" b="48727"/>
          <a:stretch/>
        </p:blipFill>
        <p:spPr bwMode="auto">
          <a:xfrm>
            <a:off x="1" y="10"/>
            <a:ext cx="9669642" cy="6857990"/>
          </a:xfrm>
          <a:prstGeom prst="rect">
            <a:avLst/>
          </a:prstGeom>
          <a:noFill/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178FB36B-5BFE-42CA-BC60-1115E0D95E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125019" y="0"/>
            <a:ext cx="7066978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C52A904-A5FE-E8BC-FCB2-BB0C5F4B1B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95064" y="229097"/>
            <a:ext cx="4330660" cy="1013916"/>
          </a:xfrm>
          <a:noFill/>
        </p:spPr>
        <p:txBody>
          <a:bodyPr vert="horz" lIns="91440" tIns="45720" rIns="91440" bIns="45720" rtlCol="0" anchor="b">
            <a:normAutofit/>
          </a:bodyPr>
          <a:lstStyle/>
          <a:p>
            <a:pPr algn="l"/>
            <a:r>
              <a:rPr lang="en-US" sz="5200" dirty="0"/>
              <a:t>Particle Builder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D24BF42-D949-ECDC-0436-70FF6151FB9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088" r="28903"/>
          <a:stretch/>
        </p:blipFill>
        <p:spPr>
          <a:xfrm>
            <a:off x="6094475" y="1516448"/>
            <a:ext cx="5978569" cy="5112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88552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FDB5861-5FDF-EF44-794C-9DD84D3397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en-GB">
                <a:solidFill>
                  <a:srgbClr val="FFFFFF"/>
                </a:solidFill>
              </a:rPr>
              <a:t>Why use Particle Builder?</a:t>
            </a:r>
            <a:endParaRPr lang="en-AU">
              <a:solidFill>
                <a:srgbClr val="FFFFFF"/>
              </a:solidFill>
            </a:endParaRP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A42612-AA46-A95D-741A-0D60F3E7C4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GB" sz="2600" dirty="0"/>
              <a:t>Particle Builder is a good balance of both fun and learning a wide range of particle physics concepts.</a:t>
            </a:r>
          </a:p>
          <a:p>
            <a:pPr marL="0" indent="0">
              <a:buNone/>
            </a:pPr>
            <a:endParaRPr lang="en-GB" sz="2600" dirty="0"/>
          </a:p>
          <a:p>
            <a:pPr marL="0" indent="0">
              <a:buNone/>
            </a:pPr>
            <a:r>
              <a:rPr lang="en-GB" sz="2600" dirty="0"/>
              <a:t>If your syllabus has particle physics in it, then Particle Builder will almost definitely address content in it.</a:t>
            </a:r>
          </a:p>
          <a:p>
            <a:pPr marL="0" indent="0">
              <a:buNone/>
            </a:pPr>
            <a:endParaRPr lang="en-GB" sz="2600" dirty="0"/>
          </a:p>
          <a:p>
            <a:pPr marL="0" indent="0">
              <a:buNone/>
            </a:pPr>
            <a:r>
              <a:rPr lang="en-GB" sz="2600" dirty="0"/>
              <a:t>Of the students we tested it with: </a:t>
            </a:r>
          </a:p>
          <a:p>
            <a:r>
              <a:rPr lang="en-GB" sz="2600" dirty="0"/>
              <a:t>95% said that it was more enjoyable than a normal science lesson</a:t>
            </a:r>
          </a:p>
          <a:p>
            <a:r>
              <a:rPr lang="en-GB" sz="2600" dirty="0"/>
              <a:t>75% said that they learned more than a normal science lesson.</a:t>
            </a:r>
            <a:endParaRPr lang="en-AU" sz="2600" dirty="0"/>
          </a:p>
        </p:txBody>
      </p:sp>
    </p:spTree>
    <p:extLst>
      <p:ext uri="{BB962C8B-B14F-4D97-AF65-F5344CB8AC3E}">
        <p14:creationId xmlns:p14="http://schemas.microsoft.com/office/powerpoint/2010/main" val="35919409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B36F400F-DF28-43BC-8D8E-4929793B39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21564" y="320040"/>
            <a:ext cx="11548872" cy="6217920"/>
          </a:xfrm>
          <a:prstGeom prst="rect">
            <a:avLst/>
          </a:prstGeom>
          <a:solidFill>
            <a:schemeClr val="tx1">
              <a:alpha val="15000"/>
            </a:schemeClr>
          </a:solidFill>
          <a:ln w="127000" cap="sq" cmpd="thinThick">
            <a:solidFill>
              <a:schemeClr val="tx1">
                <a:alpha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E612D1-455F-16C1-EE67-A99A62FE5A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9655" y="458597"/>
            <a:ext cx="10846191" cy="575284"/>
          </a:xfrm>
        </p:spPr>
        <p:txBody>
          <a:bodyPr vert="horz" lIns="91440" tIns="45720" rIns="91440" bIns="45720" rtlCol="0">
            <a:normAutofit lnSpcReduction="10000"/>
          </a:bodyPr>
          <a:lstStyle/>
          <a:p>
            <a:pPr marL="0" indent="0">
              <a:buNone/>
            </a:pPr>
            <a:r>
              <a:rPr lang="en-US" sz="3600" dirty="0"/>
              <a:t>Online Game: </a:t>
            </a:r>
            <a:r>
              <a:rPr lang="en-US" sz="3600" dirty="0">
                <a:hlinkClick r:id="rId2"/>
              </a:rPr>
              <a:t>https://particle-builder.anu.edu.au/</a:t>
            </a:r>
            <a:r>
              <a:rPr lang="en-US" sz="3600" dirty="0"/>
              <a:t>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77CA347-2022-C04B-F4FC-E5BE2E8A1751}"/>
              </a:ext>
            </a:extLst>
          </p:cNvPr>
          <p:cNvSpPr txBox="1"/>
          <p:nvPr/>
        </p:nvSpPr>
        <p:spPr>
          <a:xfrm>
            <a:off x="9903778" y="2486161"/>
            <a:ext cx="1833480" cy="24938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/>
              <a:t>Use full screen. 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/>
              <a:t>Doesn’t work on phones.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2206597-0036-9BE1-CEB0-EADC98ABB1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4742" y="1172438"/>
            <a:ext cx="9315858" cy="5258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07738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A group of cards and cards&#10;&#10;Description automatically generated">
            <a:extLst>
              <a:ext uri="{FF2B5EF4-FFF2-40B4-BE49-F238E27FC236}">
                <a16:creationId xmlns:a16="http://schemas.microsoft.com/office/drawing/2014/main" id="{194DE0AB-1FF2-0162-0B87-6A7DC075A6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876"/>
          <a:stretch/>
        </p:blipFill>
        <p:spPr bwMode="auto">
          <a:xfrm rot="16200000">
            <a:off x="1405822" y="-1405821"/>
            <a:ext cx="6858000" cy="9669642"/>
          </a:xfrm>
          <a:prstGeom prst="rect">
            <a:avLst/>
          </a:prstGeom>
          <a:noFill/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125019" y="0"/>
            <a:ext cx="7066978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602743A-6CAD-8C63-EE11-E13A22C15A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2827" y="56822"/>
            <a:ext cx="3822189" cy="1899912"/>
          </a:xfrm>
        </p:spPr>
        <p:txBody>
          <a:bodyPr>
            <a:normAutofit/>
          </a:bodyPr>
          <a:lstStyle/>
          <a:p>
            <a:r>
              <a:rPr lang="en-GB" sz="4000" dirty="0"/>
              <a:t>Physical Game is free too!</a:t>
            </a:r>
            <a:endParaRPr lang="en-AU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2DE75C-118A-0F9A-71FC-78ADB80F3E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43468" y="1829327"/>
            <a:ext cx="4252351" cy="18999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3600" dirty="0"/>
              <a:t>Go to </a:t>
            </a:r>
            <a:r>
              <a:rPr lang="en-GB" sz="3600" dirty="0" err="1"/>
              <a:t>Zenodo</a:t>
            </a:r>
            <a:r>
              <a:rPr lang="en-GB" sz="3600" dirty="0"/>
              <a:t>: </a:t>
            </a:r>
            <a:r>
              <a:rPr lang="en-GB" sz="3800" dirty="0">
                <a:hlinkClick r:id="rId3"/>
              </a:rPr>
              <a:t>https://zenodo.org/records/14210858</a:t>
            </a:r>
            <a:endParaRPr lang="en-GB" sz="3800" dirty="0"/>
          </a:p>
          <a:p>
            <a:pPr marL="0" indent="0">
              <a:buNone/>
            </a:pPr>
            <a:endParaRPr lang="en-AU" sz="3600" dirty="0"/>
          </a:p>
          <a:p>
            <a:pPr marL="0" indent="0">
              <a:buNone/>
            </a:pPr>
            <a:endParaRPr lang="en-AU" sz="3600" dirty="0"/>
          </a:p>
        </p:txBody>
      </p:sp>
      <p:pic>
        <p:nvPicPr>
          <p:cNvPr id="6" name="Picture 5" descr="A qr code on a white background&#10;&#10;Description automatically generated">
            <a:extLst>
              <a:ext uri="{FF2B5EF4-FFF2-40B4-BE49-F238E27FC236}">
                <a16:creationId xmlns:a16="http://schemas.microsoft.com/office/drawing/2014/main" id="{2BE29954-3F53-9687-5CAA-C24EF5B4FA1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3524" y="3768086"/>
            <a:ext cx="2772240" cy="2772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9720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Violet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65</TotalTime>
  <Words>121</Words>
  <Application>Microsoft Office PowerPoint</Application>
  <PresentationFormat>Widescreen</PresentationFormat>
  <Paragraphs>14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Aptos</vt:lpstr>
      <vt:lpstr>Aptos Display</vt:lpstr>
      <vt:lpstr>Arial</vt:lpstr>
      <vt:lpstr>Office Theme</vt:lpstr>
      <vt:lpstr>Particle Builder</vt:lpstr>
      <vt:lpstr>Why use Particle Builder?</vt:lpstr>
      <vt:lpstr>PowerPoint Presentation</vt:lpstr>
      <vt:lpstr>Physical Game is free too!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Lachlan McGinness</dc:creator>
  <cp:lastModifiedBy>Lachlan McGinness</cp:lastModifiedBy>
  <cp:revision>5</cp:revision>
  <dcterms:created xsi:type="dcterms:W3CDTF">2024-11-27T01:54:54Z</dcterms:created>
  <dcterms:modified xsi:type="dcterms:W3CDTF">2024-11-27T03:00:06Z</dcterms:modified>
</cp:coreProperties>
</file>