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346" r:id="rId2"/>
    <p:sldId id="261" r:id="rId3"/>
    <p:sldId id="256" r:id="rId4"/>
    <p:sldId id="257" r:id="rId5"/>
    <p:sldId id="260" r:id="rId6"/>
    <p:sldId id="365" r:id="rId7"/>
    <p:sldId id="368" r:id="rId8"/>
    <p:sldId id="356" r:id="rId9"/>
    <p:sldId id="366" r:id="rId10"/>
    <p:sldId id="367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48034C-B17A-496B-9EB4-46E6AD197C51}" v="3" dt="2024-10-16T07:19:31.859"/>
    <p1510:client id="{F02A2A72-1C1A-0A4F-ABBF-0C3714DBECC6}" v="25" dt="2024-10-16T04:20:24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70"/>
    <p:restoredTop sz="95909"/>
  </p:normalViewPr>
  <p:slideViewPr>
    <p:cSldViewPr snapToGrid="0">
      <p:cViewPr varScale="1">
        <p:scale>
          <a:sx n="114" d="100"/>
          <a:sy n="114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 Carrera" userId="b48f1f05-e012-49b1-8fd5-2522533e5579" providerId="ADAL" clId="{A748034C-B17A-496B-9EB4-46E6AD197C51}"/>
    <pc:docChg chg="modSld">
      <pc:chgData name="Emmanuel Carrera" userId="b48f1f05-e012-49b1-8fd5-2522533e5579" providerId="ADAL" clId="{A748034C-B17A-496B-9EB4-46E6AD197C51}" dt="2024-10-16T07:20:39.541" v="149" actId="20577"/>
      <pc:docMkLst>
        <pc:docMk/>
      </pc:docMkLst>
      <pc:sldChg chg="modSp mod">
        <pc:chgData name="Emmanuel Carrera" userId="b48f1f05-e012-49b1-8fd5-2522533e5579" providerId="ADAL" clId="{A748034C-B17A-496B-9EB4-46E6AD197C51}" dt="2024-10-16T07:19:01.237" v="82" actId="114"/>
        <pc:sldMkLst>
          <pc:docMk/>
          <pc:sldMk cId="3586917062" sldId="256"/>
        </pc:sldMkLst>
        <pc:spChg chg="mod">
          <ac:chgData name="Emmanuel Carrera" userId="b48f1f05-e012-49b1-8fd5-2522533e5579" providerId="ADAL" clId="{A748034C-B17A-496B-9EB4-46E6AD197C51}" dt="2024-10-16T07:19:01.237" v="82" actId="114"/>
          <ac:spMkLst>
            <pc:docMk/>
            <pc:sldMk cId="3586917062" sldId="256"/>
            <ac:spMk id="6" creationId="{F2E1C73B-52C0-468B-993A-267C83597A05}"/>
          </ac:spMkLst>
        </pc:spChg>
        <pc:picChg chg="mod">
          <ac:chgData name="Emmanuel Carrera" userId="b48f1f05-e012-49b1-8fd5-2522533e5579" providerId="ADAL" clId="{A748034C-B17A-496B-9EB4-46E6AD197C51}" dt="2024-10-16T05:57:10.953" v="46" actId="14100"/>
          <ac:picMkLst>
            <pc:docMk/>
            <pc:sldMk cId="3586917062" sldId="256"/>
            <ac:picMk id="5" creationId="{51116EF3-E860-E002-784B-ABFBC7067154}"/>
          </ac:picMkLst>
        </pc:picChg>
      </pc:sldChg>
      <pc:sldChg chg="addSp modSp mod">
        <pc:chgData name="Emmanuel Carrera" userId="b48f1f05-e012-49b1-8fd5-2522533e5579" providerId="ADAL" clId="{A748034C-B17A-496B-9EB4-46E6AD197C51}" dt="2024-10-16T07:19:12.999" v="84" actId="6549"/>
        <pc:sldMkLst>
          <pc:docMk/>
          <pc:sldMk cId="3480421267" sldId="257"/>
        </pc:sldMkLst>
        <pc:spChg chg="add mod">
          <ac:chgData name="Emmanuel Carrera" userId="b48f1f05-e012-49b1-8fd5-2522533e5579" providerId="ADAL" clId="{A748034C-B17A-496B-9EB4-46E6AD197C51}" dt="2024-10-16T07:19:12.999" v="84" actId="6549"/>
          <ac:spMkLst>
            <pc:docMk/>
            <pc:sldMk cId="3480421267" sldId="257"/>
            <ac:spMk id="4" creationId="{923F7E44-597C-A02A-A222-2E2B6337A477}"/>
          </ac:spMkLst>
        </pc:spChg>
        <pc:picChg chg="mod">
          <ac:chgData name="Emmanuel Carrera" userId="b48f1f05-e012-49b1-8fd5-2522533e5579" providerId="ADAL" clId="{A748034C-B17A-496B-9EB4-46E6AD197C51}" dt="2024-10-16T05:59:49.766" v="70" actId="14100"/>
          <ac:picMkLst>
            <pc:docMk/>
            <pc:sldMk cId="3480421267" sldId="257"/>
            <ac:picMk id="5" creationId="{55399FFE-6D75-D4A9-AC27-35FBFF50B972}"/>
          </ac:picMkLst>
        </pc:picChg>
      </pc:sldChg>
      <pc:sldChg chg="addSp modSp mod">
        <pc:chgData name="Emmanuel Carrera" userId="b48f1f05-e012-49b1-8fd5-2522533e5579" providerId="ADAL" clId="{A748034C-B17A-496B-9EB4-46E6AD197C51}" dt="2024-10-16T07:19:09.754" v="83" actId="6549"/>
        <pc:sldMkLst>
          <pc:docMk/>
          <pc:sldMk cId="3123915326" sldId="260"/>
        </pc:sldMkLst>
        <pc:spChg chg="add mod">
          <ac:chgData name="Emmanuel Carrera" userId="b48f1f05-e012-49b1-8fd5-2522533e5579" providerId="ADAL" clId="{A748034C-B17A-496B-9EB4-46E6AD197C51}" dt="2024-10-16T07:19:09.754" v="83" actId="6549"/>
          <ac:spMkLst>
            <pc:docMk/>
            <pc:sldMk cId="3123915326" sldId="260"/>
            <ac:spMk id="2" creationId="{4DDD86E1-BCD3-395A-80CC-7C8ABC5A819C}"/>
          </ac:spMkLst>
        </pc:spChg>
        <pc:picChg chg="mod">
          <ac:chgData name="Emmanuel Carrera" userId="b48f1f05-e012-49b1-8fd5-2522533e5579" providerId="ADAL" clId="{A748034C-B17A-496B-9EB4-46E6AD197C51}" dt="2024-10-16T06:00:05.153" v="80" actId="1035"/>
          <ac:picMkLst>
            <pc:docMk/>
            <pc:sldMk cId="3123915326" sldId="260"/>
            <ac:picMk id="7" creationId="{ABF41089-F87A-B857-0B1C-81D4AD9672DE}"/>
          </ac:picMkLst>
        </pc:picChg>
        <pc:picChg chg="mod">
          <ac:chgData name="Emmanuel Carrera" userId="b48f1f05-e012-49b1-8fd5-2522533e5579" providerId="ADAL" clId="{A748034C-B17A-496B-9EB4-46E6AD197C51}" dt="2024-10-16T06:00:05.153" v="80" actId="1035"/>
          <ac:picMkLst>
            <pc:docMk/>
            <pc:sldMk cId="3123915326" sldId="260"/>
            <ac:picMk id="8" creationId="{8B6E90BE-71DE-9387-435D-8C60E9263951}"/>
          </ac:picMkLst>
        </pc:picChg>
        <pc:picChg chg="mod">
          <ac:chgData name="Emmanuel Carrera" userId="b48f1f05-e012-49b1-8fd5-2522533e5579" providerId="ADAL" clId="{A748034C-B17A-496B-9EB4-46E6AD197C51}" dt="2024-10-16T06:00:05.153" v="80" actId="1035"/>
          <ac:picMkLst>
            <pc:docMk/>
            <pc:sldMk cId="3123915326" sldId="260"/>
            <ac:picMk id="9" creationId="{DE2D219F-82A1-63C4-717B-E3D124AF6ABA}"/>
          </ac:picMkLst>
        </pc:picChg>
        <pc:picChg chg="mod">
          <ac:chgData name="Emmanuel Carrera" userId="b48f1f05-e012-49b1-8fd5-2522533e5579" providerId="ADAL" clId="{A748034C-B17A-496B-9EB4-46E6AD197C51}" dt="2024-10-16T06:00:05.153" v="80" actId="1035"/>
          <ac:picMkLst>
            <pc:docMk/>
            <pc:sldMk cId="3123915326" sldId="260"/>
            <ac:picMk id="10" creationId="{25D6862D-87D1-BAF2-C7C5-E8533732E08E}"/>
          </ac:picMkLst>
        </pc:picChg>
        <pc:picChg chg="mod">
          <ac:chgData name="Emmanuel Carrera" userId="b48f1f05-e012-49b1-8fd5-2522533e5579" providerId="ADAL" clId="{A748034C-B17A-496B-9EB4-46E6AD197C51}" dt="2024-10-16T06:00:05.153" v="80" actId="1035"/>
          <ac:picMkLst>
            <pc:docMk/>
            <pc:sldMk cId="3123915326" sldId="260"/>
            <ac:picMk id="11" creationId="{F4ECF14A-6503-65F1-55E8-72690396C968}"/>
          </ac:picMkLst>
        </pc:picChg>
      </pc:sldChg>
      <pc:sldChg chg="modSp mod">
        <pc:chgData name="Emmanuel Carrera" userId="b48f1f05-e012-49b1-8fd5-2522533e5579" providerId="ADAL" clId="{A748034C-B17A-496B-9EB4-46E6AD197C51}" dt="2024-10-16T05:55:02.723" v="9" actId="20577"/>
        <pc:sldMkLst>
          <pc:docMk/>
          <pc:sldMk cId="3435717853" sldId="346"/>
        </pc:sldMkLst>
        <pc:spChg chg="mod">
          <ac:chgData name="Emmanuel Carrera" userId="b48f1f05-e012-49b1-8fd5-2522533e5579" providerId="ADAL" clId="{A748034C-B17A-496B-9EB4-46E6AD197C51}" dt="2024-10-16T05:55:02.723" v="9" actId="20577"/>
          <ac:spMkLst>
            <pc:docMk/>
            <pc:sldMk cId="3435717853" sldId="346"/>
            <ac:spMk id="2" creationId="{FA93C4C9-C09F-127D-0A0C-EF225ADA9335}"/>
          </ac:spMkLst>
        </pc:spChg>
      </pc:sldChg>
      <pc:sldChg chg="modSp mod">
        <pc:chgData name="Emmanuel Carrera" userId="b48f1f05-e012-49b1-8fd5-2522533e5579" providerId="ADAL" clId="{A748034C-B17A-496B-9EB4-46E6AD197C51}" dt="2024-10-16T07:19:56.272" v="105" actId="20577"/>
        <pc:sldMkLst>
          <pc:docMk/>
          <pc:sldMk cId="3216523568" sldId="366"/>
        </pc:sldMkLst>
        <pc:spChg chg="mod">
          <ac:chgData name="Emmanuel Carrera" userId="b48f1f05-e012-49b1-8fd5-2522533e5579" providerId="ADAL" clId="{A748034C-B17A-496B-9EB4-46E6AD197C51}" dt="2024-10-16T07:19:56.272" v="105" actId="20577"/>
          <ac:spMkLst>
            <pc:docMk/>
            <pc:sldMk cId="3216523568" sldId="366"/>
            <ac:spMk id="3" creationId="{75843CD3-5D09-4A99-A54E-7F32BA4C66C6}"/>
          </ac:spMkLst>
        </pc:spChg>
        <pc:spChg chg="mod">
          <ac:chgData name="Emmanuel Carrera" userId="b48f1f05-e012-49b1-8fd5-2522533e5579" providerId="ADAL" clId="{A748034C-B17A-496B-9EB4-46E6AD197C51}" dt="2024-10-16T07:19:19.592" v="85" actId="1076"/>
          <ac:spMkLst>
            <pc:docMk/>
            <pc:sldMk cId="3216523568" sldId="366"/>
            <ac:spMk id="4" creationId="{465BD02B-9F8F-80EB-BD42-A420A6635A64}"/>
          </ac:spMkLst>
        </pc:spChg>
        <pc:spChg chg="mod">
          <ac:chgData name="Emmanuel Carrera" userId="b48f1f05-e012-49b1-8fd5-2522533e5579" providerId="ADAL" clId="{A748034C-B17A-496B-9EB4-46E6AD197C51}" dt="2024-10-16T07:19:49.148" v="104" actId="20577"/>
          <ac:spMkLst>
            <pc:docMk/>
            <pc:sldMk cId="3216523568" sldId="366"/>
            <ac:spMk id="19" creationId="{AF92F20A-4F34-D2A6-5C09-87DAB81F1638}"/>
          </ac:spMkLst>
        </pc:spChg>
      </pc:sldChg>
      <pc:sldChg chg="modSp mod">
        <pc:chgData name="Emmanuel Carrera" userId="b48f1f05-e012-49b1-8fd5-2522533e5579" providerId="ADAL" clId="{A748034C-B17A-496B-9EB4-46E6AD197C51}" dt="2024-10-16T07:20:39.541" v="149" actId="20577"/>
        <pc:sldMkLst>
          <pc:docMk/>
          <pc:sldMk cId="733182984" sldId="367"/>
        </pc:sldMkLst>
        <pc:spChg chg="mod">
          <ac:chgData name="Emmanuel Carrera" userId="b48f1f05-e012-49b1-8fd5-2522533e5579" providerId="ADAL" clId="{A748034C-B17A-496B-9EB4-46E6AD197C51}" dt="2024-10-16T07:20:39.541" v="149" actId="20577"/>
          <ac:spMkLst>
            <pc:docMk/>
            <pc:sldMk cId="733182984" sldId="367"/>
            <ac:spMk id="2" creationId="{AD89B658-A8B2-2478-3E1E-AC449CD1B32E}"/>
          </ac:spMkLst>
        </pc:spChg>
      </pc:sldChg>
    </pc:docChg>
  </pc:docChgLst>
  <pc:docChgLst>
    <pc:chgData name="Emmanuel Carrera" userId="b48f1f05-e012-49b1-8fd5-2522533e5579" providerId="ADAL" clId="{F02A2A72-1C1A-0A4F-ABBF-0C3714DBECC6}"/>
    <pc:docChg chg="undo custSel addSld delSld modSld sldOrd">
      <pc:chgData name="Emmanuel Carrera" userId="b48f1f05-e012-49b1-8fd5-2522533e5579" providerId="ADAL" clId="{F02A2A72-1C1A-0A4F-ABBF-0C3714DBECC6}" dt="2024-10-16T04:23:20.084" v="1921" actId="20577"/>
      <pc:docMkLst>
        <pc:docMk/>
      </pc:docMkLst>
      <pc:sldChg chg="delSp modSp mod">
        <pc:chgData name="Emmanuel Carrera" userId="b48f1f05-e012-49b1-8fd5-2522533e5579" providerId="ADAL" clId="{F02A2A72-1C1A-0A4F-ABBF-0C3714DBECC6}" dt="2024-10-15T08:57:31.297" v="1055" actId="14100"/>
        <pc:sldMkLst>
          <pc:docMk/>
          <pc:sldMk cId="3586917062" sldId="256"/>
        </pc:sldMkLst>
        <pc:spChg chg="del">
          <ac:chgData name="Emmanuel Carrera" userId="b48f1f05-e012-49b1-8fd5-2522533e5579" providerId="ADAL" clId="{F02A2A72-1C1A-0A4F-ABBF-0C3714DBECC6}" dt="2024-10-14T13:57:09.609" v="0" actId="478"/>
          <ac:spMkLst>
            <pc:docMk/>
            <pc:sldMk cId="3586917062" sldId="256"/>
            <ac:spMk id="9" creationId="{D5A1B2B5-3269-9C73-3DAC-8B64E8BFF9DB}"/>
          </ac:spMkLst>
        </pc:spChg>
        <pc:picChg chg="mod">
          <ac:chgData name="Emmanuel Carrera" userId="b48f1f05-e012-49b1-8fd5-2522533e5579" providerId="ADAL" clId="{F02A2A72-1C1A-0A4F-ABBF-0C3714DBECC6}" dt="2024-10-15T08:57:31.297" v="1055" actId="14100"/>
          <ac:picMkLst>
            <pc:docMk/>
            <pc:sldMk cId="3586917062" sldId="256"/>
            <ac:picMk id="5" creationId="{51116EF3-E860-E002-784B-ABFBC7067154}"/>
          </ac:picMkLst>
        </pc:picChg>
        <pc:picChg chg="mod">
          <ac:chgData name="Emmanuel Carrera" userId="b48f1f05-e012-49b1-8fd5-2522533e5579" providerId="ADAL" clId="{F02A2A72-1C1A-0A4F-ABBF-0C3714DBECC6}" dt="2024-10-14T17:49:57.809" v="774" actId="1076"/>
          <ac:picMkLst>
            <pc:docMk/>
            <pc:sldMk cId="3586917062" sldId="256"/>
            <ac:picMk id="8" creationId="{B7426D53-995D-F4E2-5C26-C8876AB8C982}"/>
          </ac:picMkLst>
        </pc:picChg>
      </pc:sldChg>
      <pc:sldChg chg="addSp delSp modSp mod">
        <pc:chgData name="Emmanuel Carrera" userId="b48f1f05-e012-49b1-8fd5-2522533e5579" providerId="ADAL" clId="{F02A2A72-1C1A-0A4F-ABBF-0C3714DBECC6}" dt="2024-10-14T17:50:34.784" v="790" actId="20577"/>
        <pc:sldMkLst>
          <pc:docMk/>
          <pc:sldMk cId="3480421267" sldId="257"/>
        </pc:sldMkLst>
        <pc:spChg chg="add del">
          <ac:chgData name="Emmanuel Carrera" userId="b48f1f05-e012-49b1-8fd5-2522533e5579" providerId="ADAL" clId="{F02A2A72-1C1A-0A4F-ABBF-0C3714DBECC6}" dt="2024-10-14T17:50:21.798" v="778" actId="478"/>
          <ac:spMkLst>
            <pc:docMk/>
            <pc:sldMk cId="3480421267" sldId="257"/>
            <ac:spMk id="2" creationId="{0FC25620-445B-036C-5648-6C57C739D9E7}"/>
          </ac:spMkLst>
        </pc:spChg>
        <pc:spChg chg="add mod">
          <ac:chgData name="Emmanuel Carrera" userId="b48f1f05-e012-49b1-8fd5-2522533e5579" providerId="ADAL" clId="{F02A2A72-1C1A-0A4F-ABBF-0C3714DBECC6}" dt="2024-10-14T17:50:34.784" v="790" actId="20577"/>
          <ac:spMkLst>
            <pc:docMk/>
            <pc:sldMk cId="3480421267" sldId="257"/>
            <ac:spMk id="3" creationId="{2EF3B1B8-052E-84A1-A78B-AA9A395491F1}"/>
          </ac:spMkLst>
        </pc:spChg>
        <pc:spChg chg="del mod">
          <ac:chgData name="Emmanuel Carrera" userId="b48f1f05-e012-49b1-8fd5-2522533e5579" providerId="ADAL" clId="{F02A2A72-1C1A-0A4F-ABBF-0C3714DBECC6}" dt="2024-10-14T17:50:19.245" v="777" actId="478"/>
          <ac:spMkLst>
            <pc:docMk/>
            <pc:sldMk cId="3480421267" sldId="257"/>
            <ac:spMk id="6" creationId="{E68BF1D9-A1D6-1B8A-490A-CF959DB31300}"/>
          </ac:spMkLst>
        </pc:spChg>
        <pc:grpChg chg="add del">
          <ac:chgData name="Emmanuel Carrera" userId="b48f1f05-e012-49b1-8fd5-2522533e5579" providerId="ADAL" clId="{F02A2A72-1C1A-0A4F-ABBF-0C3714DBECC6}" dt="2024-10-14T14:13:22.985" v="52" actId="478"/>
          <ac:grpSpMkLst>
            <pc:docMk/>
            <pc:sldMk cId="3480421267" sldId="257"/>
            <ac:grpSpMk id="7" creationId="{C0D78E6D-06C5-6106-F7A7-69A9DD2C9978}"/>
          </ac:grpSpMkLst>
        </pc:grpChg>
        <pc:picChg chg="mod">
          <ac:chgData name="Emmanuel Carrera" userId="b48f1f05-e012-49b1-8fd5-2522533e5579" providerId="ADAL" clId="{F02A2A72-1C1A-0A4F-ABBF-0C3714DBECC6}" dt="2024-10-14T17:50:02.560" v="775" actId="1076"/>
          <ac:picMkLst>
            <pc:docMk/>
            <pc:sldMk cId="3480421267" sldId="257"/>
            <ac:picMk id="5" creationId="{55399FFE-6D75-D4A9-AC27-35FBFF50B972}"/>
          </ac:picMkLst>
        </pc:picChg>
      </pc:sldChg>
      <pc:sldChg chg="del">
        <pc:chgData name="Emmanuel Carrera" userId="b48f1f05-e012-49b1-8fd5-2522533e5579" providerId="ADAL" clId="{F02A2A72-1C1A-0A4F-ABBF-0C3714DBECC6}" dt="2024-10-14T14:42:53.996" v="120" actId="2696"/>
        <pc:sldMkLst>
          <pc:docMk/>
          <pc:sldMk cId="4044866723" sldId="258"/>
        </pc:sldMkLst>
      </pc:sldChg>
      <pc:sldChg chg="addSp delSp modSp mod">
        <pc:chgData name="Emmanuel Carrera" userId="b48f1f05-e012-49b1-8fd5-2522533e5579" providerId="ADAL" clId="{F02A2A72-1C1A-0A4F-ABBF-0C3714DBECC6}" dt="2024-10-14T14:49:17.001" v="290" actId="1038"/>
        <pc:sldMkLst>
          <pc:docMk/>
          <pc:sldMk cId="3123915326" sldId="260"/>
        </pc:sldMkLst>
        <pc:spChg chg="mod">
          <ac:chgData name="Emmanuel Carrera" userId="b48f1f05-e012-49b1-8fd5-2522533e5579" providerId="ADAL" clId="{F02A2A72-1C1A-0A4F-ABBF-0C3714DBECC6}" dt="2024-10-14T14:42:49.758" v="119" actId="20577"/>
          <ac:spMkLst>
            <pc:docMk/>
            <pc:sldMk cId="3123915326" sldId="260"/>
            <ac:spMk id="16" creationId="{5955D982-2ACE-92A5-1FBE-6786B5458FE1}"/>
          </ac:spMkLst>
        </pc:spChg>
        <pc:picChg chg="add mod">
          <ac:chgData name="Emmanuel Carrera" userId="b48f1f05-e012-49b1-8fd5-2522533e5579" providerId="ADAL" clId="{F02A2A72-1C1A-0A4F-ABBF-0C3714DBECC6}" dt="2024-10-14T14:15:49.321" v="118" actId="1076"/>
          <ac:picMkLst>
            <pc:docMk/>
            <pc:sldMk cId="3123915326" sldId="260"/>
            <ac:picMk id="3" creationId="{BABA2D78-5A15-AE6A-5BF0-56CFB2224ED1}"/>
          </ac:picMkLst>
        </pc:picChg>
        <pc:picChg chg="add del mod">
          <ac:chgData name="Emmanuel Carrera" userId="b48f1f05-e012-49b1-8fd5-2522533e5579" providerId="ADAL" clId="{F02A2A72-1C1A-0A4F-ABBF-0C3714DBECC6}" dt="2024-10-14T14:47:02.431" v="137" actId="478"/>
          <ac:picMkLst>
            <pc:docMk/>
            <pc:sldMk cId="3123915326" sldId="260"/>
            <ac:picMk id="5" creationId="{A732E0CD-2354-3264-1182-2EB638FB6C16}"/>
          </ac:picMkLst>
        </pc:picChg>
        <pc:picChg chg="add mod">
          <ac:chgData name="Emmanuel Carrera" userId="b48f1f05-e012-49b1-8fd5-2522533e5579" providerId="ADAL" clId="{F02A2A72-1C1A-0A4F-ABBF-0C3714DBECC6}" dt="2024-10-14T14:48:46.265" v="165" actId="1076"/>
          <ac:picMkLst>
            <pc:docMk/>
            <pc:sldMk cId="3123915326" sldId="260"/>
            <ac:picMk id="7" creationId="{ABF41089-F87A-B857-0B1C-81D4AD9672DE}"/>
          </ac:picMkLst>
        </pc:picChg>
        <pc:picChg chg="mod">
          <ac:chgData name="Emmanuel Carrera" userId="b48f1f05-e012-49b1-8fd5-2522533e5579" providerId="ADAL" clId="{F02A2A72-1C1A-0A4F-ABBF-0C3714DBECC6}" dt="2024-10-14T14:14:47.423" v="58" actId="1076"/>
          <ac:picMkLst>
            <pc:docMk/>
            <pc:sldMk cId="3123915326" sldId="260"/>
            <ac:picMk id="8" creationId="{8B6E90BE-71DE-9387-435D-8C60E9263951}"/>
          </ac:picMkLst>
        </pc:picChg>
        <pc:picChg chg="mod">
          <ac:chgData name="Emmanuel Carrera" userId="b48f1f05-e012-49b1-8fd5-2522533e5579" providerId="ADAL" clId="{F02A2A72-1C1A-0A4F-ABBF-0C3714DBECC6}" dt="2024-10-14T14:14:50.405" v="59" actId="1076"/>
          <ac:picMkLst>
            <pc:docMk/>
            <pc:sldMk cId="3123915326" sldId="260"/>
            <ac:picMk id="9" creationId="{DE2D219F-82A1-63C4-717B-E3D124AF6ABA}"/>
          </ac:picMkLst>
        </pc:picChg>
        <pc:picChg chg="mod">
          <ac:chgData name="Emmanuel Carrera" userId="b48f1f05-e012-49b1-8fd5-2522533e5579" providerId="ADAL" clId="{F02A2A72-1C1A-0A4F-ABBF-0C3714DBECC6}" dt="2024-10-14T14:14:52.838" v="60" actId="1076"/>
          <ac:picMkLst>
            <pc:docMk/>
            <pc:sldMk cId="3123915326" sldId="260"/>
            <ac:picMk id="10" creationId="{25D6862D-87D1-BAF2-C7C5-E8533732E08E}"/>
          </ac:picMkLst>
        </pc:picChg>
        <pc:picChg chg="add mod">
          <ac:chgData name="Emmanuel Carrera" userId="b48f1f05-e012-49b1-8fd5-2522533e5579" providerId="ADAL" clId="{F02A2A72-1C1A-0A4F-ABBF-0C3714DBECC6}" dt="2024-10-14T14:49:17.001" v="290" actId="1038"/>
          <ac:picMkLst>
            <pc:docMk/>
            <pc:sldMk cId="3123915326" sldId="260"/>
            <ac:picMk id="11" creationId="{F4ECF14A-6503-65F1-55E8-72690396C968}"/>
          </ac:picMkLst>
        </pc:picChg>
      </pc:sldChg>
      <pc:sldChg chg="addSp modSp mod ord">
        <pc:chgData name="Emmanuel Carrera" userId="b48f1f05-e012-49b1-8fd5-2522533e5579" providerId="ADAL" clId="{F02A2A72-1C1A-0A4F-ABBF-0C3714DBECC6}" dt="2024-10-14T17:49:28.862" v="771" actId="14100"/>
        <pc:sldMkLst>
          <pc:docMk/>
          <pc:sldMk cId="1805616731" sldId="261"/>
        </pc:sldMkLst>
        <pc:spChg chg="add mod">
          <ac:chgData name="Emmanuel Carrera" userId="b48f1f05-e012-49b1-8fd5-2522533e5579" providerId="ADAL" clId="{F02A2A72-1C1A-0A4F-ABBF-0C3714DBECC6}" dt="2024-10-14T17:49:17.827" v="766" actId="2085"/>
          <ac:spMkLst>
            <pc:docMk/>
            <pc:sldMk cId="1805616731" sldId="261"/>
            <ac:spMk id="2" creationId="{D2235059-F450-963F-7F04-F4B9869C164E}"/>
          </ac:spMkLst>
        </pc:spChg>
        <pc:spChg chg="add mod">
          <ac:chgData name="Emmanuel Carrera" userId="b48f1f05-e012-49b1-8fd5-2522533e5579" providerId="ADAL" clId="{F02A2A72-1C1A-0A4F-ABBF-0C3714DBECC6}" dt="2024-10-14T17:49:28.862" v="771" actId="14100"/>
          <ac:spMkLst>
            <pc:docMk/>
            <pc:sldMk cId="1805616731" sldId="261"/>
            <ac:spMk id="3" creationId="{8EC673CA-4CE3-76CA-49EE-A56FAA7C1121}"/>
          </ac:spMkLst>
        </pc:spChg>
        <pc:spChg chg="mod">
          <ac:chgData name="Emmanuel Carrera" userId="b48f1f05-e012-49b1-8fd5-2522533e5579" providerId="ADAL" clId="{F02A2A72-1C1A-0A4F-ABBF-0C3714DBECC6}" dt="2024-10-14T13:58:01.213" v="42" actId="1036"/>
          <ac:spMkLst>
            <pc:docMk/>
            <pc:sldMk cId="1805616731" sldId="261"/>
            <ac:spMk id="5" creationId="{063A94A7-0F91-42EA-9B25-EE5913E196EE}"/>
          </ac:spMkLst>
        </pc:spChg>
        <pc:spChg chg="mod">
          <ac:chgData name="Emmanuel Carrera" userId="b48f1f05-e012-49b1-8fd5-2522533e5579" providerId="ADAL" clId="{F02A2A72-1C1A-0A4F-ABBF-0C3714DBECC6}" dt="2024-10-14T15:02:19.588" v="716" actId="20577"/>
          <ac:spMkLst>
            <pc:docMk/>
            <pc:sldMk cId="1805616731" sldId="261"/>
            <ac:spMk id="8" creationId="{492B93E3-31A8-52F3-419F-78B7B6A6294E}"/>
          </ac:spMkLst>
        </pc:spChg>
        <pc:grpChg chg="mod">
          <ac:chgData name="Emmanuel Carrera" userId="b48f1f05-e012-49b1-8fd5-2522533e5579" providerId="ADAL" clId="{F02A2A72-1C1A-0A4F-ABBF-0C3714DBECC6}" dt="2024-10-14T17:49:19.011" v="767" actId="1076"/>
          <ac:grpSpMkLst>
            <pc:docMk/>
            <pc:sldMk cId="1805616731" sldId="261"/>
            <ac:grpSpMk id="9" creationId="{F2A6F461-05AD-50A8-9412-D930AC8876CD}"/>
          </ac:grpSpMkLst>
        </pc:grpChg>
        <pc:picChg chg="mod">
          <ac:chgData name="Emmanuel Carrera" userId="b48f1f05-e012-49b1-8fd5-2522533e5579" providerId="ADAL" clId="{F02A2A72-1C1A-0A4F-ABBF-0C3714DBECC6}" dt="2024-10-14T13:58:10.813" v="44" actId="1076"/>
          <ac:picMkLst>
            <pc:docMk/>
            <pc:sldMk cId="1805616731" sldId="261"/>
            <ac:picMk id="7" creationId="{CD78AE74-7EB8-ECED-8013-BB22BA4C01D7}"/>
          </ac:picMkLst>
        </pc:picChg>
      </pc:sldChg>
      <pc:sldChg chg="addSp modSp mod">
        <pc:chgData name="Emmanuel Carrera" userId="b48f1f05-e012-49b1-8fd5-2522533e5579" providerId="ADAL" clId="{F02A2A72-1C1A-0A4F-ABBF-0C3714DBECC6}" dt="2024-10-16T04:19:21.120" v="1727" actId="1036"/>
        <pc:sldMkLst>
          <pc:docMk/>
          <pc:sldMk cId="3435717853" sldId="346"/>
        </pc:sldMkLst>
        <pc:picChg chg="add mod">
          <ac:chgData name="Emmanuel Carrera" userId="b48f1f05-e012-49b1-8fd5-2522533e5579" providerId="ADAL" clId="{F02A2A72-1C1A-0A4F-ABBF-0C3714DBECC6}" dt="2024-10-16T04:19:21.120" v="1727" actId="1036"/>
          <ac:picMkLst>
            <pc:docMk/>
            <pc:sldMk cId="3435717853" sldId="346"/>
            <ac:picMk id="8" creationId="{5CD0062B-0AD8-ABAD-EC68-C67E93302DCF}"/>
          </ac:picMkLst>
        </pc:picChg>
      </pc:sldChg>
      <pc:sldChg chg="addSp delSp modSp mod">
        <pc:chgData name="Emmanuel Carrera" userId="b48f1f05-e012-49b1-8fd5-2522533e5579" providerId="ADAL" clId="{F02A2A72-1C1A-0A4F-ABBF-0C3714DBECC6}" dt="2024-10-15T09:08:39.836" v="1271" actId="20577"/>
        <pc:sldMkLst>
          <pc:docMk/>
          <pc:sldMk cId="2885566729" sldId="356"/>
        </pc:sldMkLst>
        <pc:spChg chg="mod">
          <ac:chgData name="Emmanuel Carrera" userId="b48f1f05-e012-49b1-8fd5-2522533e5579" providerId="ADAL" clId="{F02A2A72-1C1A-0A4F-ABBF-0C3714DBECC6}" dt="2024-10-15T09:02:43.769" v="1131" actId="1037"/>
          <ac:spMkLst>
            <pc:docMk/>
            <pc:sldMk cId="2885566729" sldId="356"/>
            <ac:spMk id="2" creationId="{29E8AE83-9259-7B89-F71C-31FE356EAFA3}"/>
          </ac:spMkLst>
        </pc:spChg>
        <pc:spChg chg="mod">
          <ac:chgData name="Emmanuel Carrera" userId="b48f1f05-e012-49b1-8fd5-2522533e5579" providerId="ADAL" clId="{F02A2A72-1C1A-0A4F-ABBF-0C3714DBECC6}" dt="2024-10-15T09:03:07.455" v="1147" actId="14100"/>
          <ac:spMkLst>
            <pc:docMk/>
            <pc:sldMk cId="2885566729" sldId="356"/>
            <ac:spMk id="4" creationId="{A69B8343-4FDF-0954-ED6C-0C03080D3E9B}"/>
          </ac:spMkLst>
        </pc:spChg>
        <pc:spChg chg="mod">
          <ac:chgData name="Emmanuel Carrera" userId="b48f1f05-e012-49b1-8fd5-2522533e5579" providerId="ADAL" clId="{F02A2A72-1C1A-0A4F-ABBF-0C3714DBECC6}" dt="2024-10-15T09:04:56.528" v="1211" actId="20577"/>
          <ac:spMkLst>
            <pc:docMk/>
            <pc:sldMk cId="2885566729" sldId="356"/>
            <ac:spMk id="5" creationId="{EF7DE4A3-4972-8A2A-166B-F006CDE1260D}"/>
          </ac:spMkLst>
        </pc:spChg>
        <pc:spChg chg="del">
          <ac:chgData name="Emmanuel Carrera" userId="b48f1f05-e012-49b1-8fd5-2522533e5579" providerId="ADAL" clId="{F02A2A72-1C1A-0A4F-ABBF-0C3714DBECC6}" dt="2024-10-14T15:02:46.988" v="718" actId="478"/>
          <ac:spMkLst>
            <pc:docMk/>
            <pc:sldMk cId="2885566729" sldId="356"/>
            <ac:spMk id="10" creationId="{00AC6F62-1DE5-77D9-8A3C-9EC3251F6AF9}"/>
          </ac:spMkLst>
        </pc:spChg>
        <pc:spChg chg="add mod">
          <ac:chgData name="Emmanuel Carrera" userId="b48f1f05-e012-49b1-8fd5-2522533e5579" providerId="ADAL" clId="{F02A2A72-1C1A-0A4F-ABBF-0C3714DBECC6}" dt="2024-10-14T17:51:27.938" v="824" actId="20577"/>
          <ac:spMkLst>
            <pc:docMk/>
            <pc:sldMk cId="2885566729" sldId="356"/>
            <ac:spMk id="21" creationId="{32FB54F5-08D8-0847-B282-54A34B7618D9}"/>
          </ac:spMkLst>
        </pc:spChg>
        <pc:spChg chg="mod">
          <ac:chgData name="Emmanuel Carrera" userId="b48f1f05-e012-49b1-8fd5-2522533e5579" providerId="ADAL" clId="{F02A2A72-1C1A-0A4F-ABBF-0C3714DBECC6}" dt="2024-10-15T09:02:48.191" v="1135" actId="1038"/>
          <ac:spMkLst>
            <pc:docMk/>
            <pc:sldMk cId="2885566729" sldId="356"/>
            <ac:spMk id="22" creationId="{CF208EEC-A714-972A-C803-3771AE2F6403}"/>
          </ac:spMkLst>
        </pc:spChg>
        <pc:spChg chg="mod">
          <ac:chgData name="Emmanuel Carrera" userId="b48f1f05-e012-49b1-8fd5-2522533e5579" providerId="ADAL" clId="{F02A2A72-1C1A-0A4F-ABBF-0C3714DBECC6}" dt="2024-10-15T09:05:41.040" v="1261" actId="1037"/>
          <ac:spMkLst>
            <pc:docMk/>
            <pc:sldMk cId="2885566729" sldId="356"/>
            <ac:spMk id="23" creationId="{5DC95F96-0DF8-CC9A-65AB-1172FED5745B}"/>
          </ac:spMkLst>
        </pc:spChg>
        <pc:spChg chg="mod">
          <ac:chgData name="Emmanuel Carrera" userId="b48f1f05-e012-49b1-8fd5-2522533e5579" providerId="ADAL" clId="{F02A2A72-1C1A-0A4F-ABBF-0C3714DBECC6}" dt="2024-10-15T09:03:15.239" v="1149" actId="20577"/>
          <ac:spMkLst>
            <pc:docMk/>
            <pc:sldMk cId="2885566729" sldId="356"/>
            <ac:spMk id="34" creationId="{557F655D-5CFF-73E6-FCE7-56A20D288552}"/>
          </ac:spMkLst>
        </pc:spChg>
        <pc:spChg chg="mod">
          <ac:chgData name="Emmanuel Carrera" userId="b48f1f05-e012-49b1-8fd5-2522533e5579" providerId="ADAL" clId="{F02A2A72-1C1A-0A4F-ABBF-0C3714DBECC6}" dt="2024-10-15T09:04:15.217" v="1186" actId="20577"/>
          <ac:spMkLst>
            <pc:docMk/>
            <pc:sldMk cId="2885566729" sldId="356"/>
            <ac:spMk id="78" creationId="{3DC02934-4B64-75BE-084C-999C459A617E}"/>
          </ac:spMkLst>
        </pc:spChg>
        <pc:spChg chg="mod">
          <ac:chgData name="Emmanuel Carrera" userId="b48f1f05-e012-49b1-8fd5-2522533e5579" providerId="ADAL" clId="{F02A2A72-1C1A-0A4F-ABBF-0C3714DBECC6}" dt="2024-10-15T09:05:43.494" v="1263" actId="20577"/>
          <ac:spMkLst>
            <pc:docMk/>
            <pc:sldMk cId="2885566729" sldId="356"/>
            <ac:spMk id="80" creationId="{2F76D810-7038-E44D-4510-DD36ABC75287}"/>
          </ac:spMkLst>
        </pc:spChg>
        <pc:spChg chg="mod">
          <ac:chgData name="Emmanuel Carrera" userId="b48f1f05-e012-49b1-8fd5-2522533e5579" providerId="ADAL" clId="{F02A2A72-1C1A-0A4F-ABBF-0C3714DBECC6}" dt="2024-10-15T09:08:39.836" v="1271" actId="20577"/>
          <ac:spMkLst>
            <pc:docMk/>
            <pc:sldMk cId="2885566729" sldId="356"/>
            <ac:spMk id="100" creationId="{3806CB0D-E19E-4EDF-7AA9-1926274C17A3}"/>
          </ac:spMkLst>
        </pc:spChg>
        <pc:spChg chg="mod">
          <ac:chgData name="Emmanuel Carrera" userId="b48f1f05-e012-49b1-8fd5-2522533e5579" providerId="ADAL" clId="{F02A2A72-1C1A-0A4F-ABBF-0C3714DBECC6}" dt="2024-10-15T09:05:34.906" v="1256" actId="1036"/>
          <ac:spMkLst>
            <pc:docMk/>
            <pc:sldMk cId="2885566729" sldId="356"/>
            <ac:spMk id="101" creationId="{F4D625BB-CB0B-41EB-E442-1BF46B9A90D0}"/>
          </ac:spMkLst>
        </pc:spChg>
        <pc:spChg chg="mod">
          <ac:chgData name="Emmanuel Carrera" userId="b48f1f05-e012-49b1-8fd5-2522533e5579" providerId="ADAL" clId="{F02A2A72-1C1A-0A4F-ABBF-0C3714DBECC6}" dt="2024-10-15T09:05:29.460" v="1250" actId="20577"/>
          <ac:spMkLst>
            <pc:docMk/>
            <pc:sldMk cId="2885566729" sldId="356"/>
            <ac:spMk id="102" creationId="{1ED55FEA-D9BD-65D8-E211-060D6280EEF2}"/>
          </ac:spMkLst>
        </pc:spChg>
        <pc:grpChg chg="del">
          <ac:chgData name="Emmanuel Carrera" userId="b48f1f05-e012-49b1-8fd5-2522533e5579" providerId="ADAL" clId="{F02A2A72-1C1A-0A4F-ABBF-0C3714DBECC6}" dt="2024-10-14T15:02:50.131" v="719" actId="478"/>
          <ac:grpSpMkLst>
            <pc:docMk/>
            <pc:sldMk cId="2885566729" sldId="356"/>
            <ac:grpSpMk id="11" creationId="{36A518F9-9610-1ED3-CFDB-F481B883D8FF}"/>
          </ac:grpSpMkLst>
        </pc:grpChg>
        <pc:grpChg chg="add mod">
          <ac:chgData name="Emmanuel Carrera" userId="b48f1f05-e012-49b1-8fd5-2522533e5579" providerId="ADAL" clId="{F02A2A72-1C1A-0A4F-ABBF-0C3714DBECC6}" dt="2024-10-14T15:02:50.560" v="720"/>
          <ac:grpSpMkLst>
            <pc:docMk/>
            <pc:sldMk cId="2885566729" sldId="356"/>
            <ac:grpSpMk id="24" creationId="{56C6A1A6-43F7-AA49-AB77-A8EA38B3589D}"/>
          </ac:grpSpMkLst>
        </pc:grpChg>
        <pc:picChg chg="mod">
          <ac:chgData name="Emmanuel Carrera" userId="b48f1f05-e012-49b1-8fd5-2522533e5579" providerId="ADAL" clId="{F02A2A72-1C1A-0A4F-ABBF-0C3714DBECC6}" dt="2024-10-15T09:02:13.820" v="1097" actId="1036"/>
          <ac:picMkLst>
            <pc:docMk/>
            <pc:sldMk cId="2885566729" sldId="356"/>
            <ac:picMk id="20" creationId="{1F0C4604-168C-1C53-12F6-CCDE52D3DE8A}"/>
          </ac:picMkLst>
        </pc:picChg>
        <pc:cxnChg chg="mod">
          <ac:chgData name="Emmanuel Carrera" userId="b48f1f05-e012-49b1-8fd5-2522533e5579" providerId="ADAL" clId="{F02A2A72-1C1A-0A4F-ABBF-0C3714DBECC6}" dt="2024-10-14T15:02:50.560" v="720"/>
          <ac:cxnSpMkLst>
            <pc:docMk/>
            <pc:sldMk cId="2885566729" sldId="356"/>
            <ac:cxnSpMk id="39" creationId="{A7C21BF1-4107-BFC7-11AB-C4917C1D4A93}"/>
          </ac:cxnSpMkLst>
        </pc:cxnChg>
        <pc:cxnChg chg="mod">
          <ac:chgData name="Emmanuel Carrera" userId="b48f1f05-e012-49b1-8fd5-2522533e5579" providerId="ADAL" clId="{F02A2A72-1C1A-0A4F-ABBF-0C3714DBECC6}" dt="2024-10-14T15:02:50.560" v="720"/>
          <ac:cxnSpMkLst>
            <pc:docMk/>
            <pc:sldMk cId="2885566729" sldId="356"/>
            <ac:cxnSpMk id="40" creationId="{06822873-DAAF-B71F-5F11-DBCAD7FA25C9}"/>
          </ac:cxnSpMkLst>
        </pc:cxnChg>
      </pc:sldChg>
      <pc:sldChg chg="modSp mod">
        <pc:chgData name="Emmanuel Carrera" userId="b48f1f05-e012-49b1-8fd5-2522533e5579" providerId="ADAL" clId="{F02A2A72-1C1A-0A4F-ABBF-0C3714DBECC6}" dt="2024-10-15T05:16:49.220" v="850" actId="15"/>
        <pc:sldMkLst>
          <pc:docMk/>
          <pc:sldMk cId="3411050492" sldId="365"/>
        </pc:sldMkLst>
        <pc:spChg chg="mod">
          <ac:chgData name="Emmanuel Carrera" userId="b48f1f05-e012-49b1-8fd5-2522533e5579" providerId="ADAL" clId="{F02A2A72-1C1A-0A4F-ABBF-0C3714DBECC6}" dt="2024-10-15T05:16:49.220" v="850" actId="15"/>
          <ac:spMkLst>
            <pc:docMk/>
            <pc:sldMk cId="3411050492" sldId="365"/>
            <ac:spMk id="3" creationId="{E287400A-2B20-754E-A84E-99C96EC0A07F}"/>
          </ac:spMkLst>
        </pc:spChg>
        <pc:spChg chg="mod">
          <ac:chgData name="Emmanuel Carrera" userId="b48f1f05-e012-49b1-8fd5-2522533e5579" providerId="ADAL" clId="{F02A2A72-1C1A-0A4F-ABBF-0C3714DBECC6}" dt="2024-10-14T17:51:37.044" v="826" actId="20577"/>
          <ac:spMkLst>
            <pc:docMk/>
            <pc:sldMk cId="3411050492" sldId="365"/>
            <ac:spMk id="5" creationId="{5C0D944D-3938-3A4B-AB25-C8B77FDEE2AF}"/>
          </ac:spMkLst>
        </pc:spChg>
        <pc:picChg chg="mod">
          <ac:chgData name="Emmanuel Carrera" userId="b48f1f05-e012-49b1-8fd5-2522533e5579" providerId="ADAL" clId="{F02A2A72-1C1A-0A4F-ABBF-0C3714DBECC6}" dt="2024-10-14T17:47:54.179" v="731" actId="1076"/>
          <ac:picMkLst>
            <pc:docMk/>
            <pc:sldMk cId="3411050492" sldId="365"/>
            <ac:picMk id="4" creationId="{C34420A5-D555-B8CF-EFFD-2199D7A87E7D}"/>
          </ac:picMkLst>
        </pc:picChg>
      </pc:sldChg>
      <pc:sldChg chg="addSp delSp modSp mod">
        <pc:chgData name="Emmanuel Carrera" userId="b48f1f05-e012-49b1-8fd5-2522533e5579" providerId="ADAL" clId="{F02A2A72-1C1A-0A4F-ABBF-0C3714DBECC6}" dt="2024-10-15T19:17:16.805" v="1516" actId="20577"/>
        <pc:sldMkLst>
          <pc:docMk/>
          <pc:sldMk cId="3216523568" sldId="366"/>
        </pc:sldMkLst>
        <pc:spChg chg="mod">
          <ac:chgData name="Emmanuel Carrera" userId="b48f1f05-e012-49b1-8fd5-2522533e5579" providerId="ADAL" clId="{F02A2A72-1C1A-0A4F-ABBF-0C3714DBECC6}" dt="2024-10-15T19:17:16.805" v="1516" actId="20577"/>
          <ac:spMkLst>
            <pc:docMk/>
            <pc:sldMk cId="3216523568" sldId="366"/>
            <ac:spMk id="3" creationId="{75843CD3-5D09-4A99-A54E-7F32BA4C66C6}"/>
          </ac:spMkLst>
        </pc:spChg>
        <pc:spChg chg="mod">
          <ac:chgData name="Emmanuel Carrera" userId="b48f1f05-e012-49b1-8fd5-2522533e5579" providerId="ADAL" clId="{F02A2A72-1C1A-0A4F-ABBF-0C3714DBECC6}" dt="2024-10-14T17:51:20.117" v="822" actId="20577"/>
          <ac:spMkLst>
            <pc:docMk/>
            <pc:sldMk cId="3216523568" sldId="366"/>
            <ac:spMk id="4" creationId="{465BD02B-9F8F-80EB-BD42-A420A6635A64}"/>
          </ac:spMkLst>
        </pc:spChg>
        <pc:spChg chg="del">
          <ac:chgData name="Emmanuel Carrera" userId="b48f1f05-e012-49b1-8fd5-2522533e5579" providerId="ADAL" clId="{F02A2A72-1C1A-0A4F-ABBF-0C3714DBECC6}" dt="2024-10-14T15:02:55.088" v="721" actId="478"/>
          <ac:spMkLst>
            <pc:docMk/>
            <pc:sldMk cId="3216523568" sldId="366"/>
            <ac:spMk id="5" creationId="{0E16D3C6-0E54-738B-C166-2B9CB0D8AB88}"/>
          </ac:spMkLst>
        </pc:spChg>
        <pc:spChg chg="mod">
          <ac:chgData name="Emmanuel Carrera" userId="b48f1f05-e012-49b1-8fd5-2522533e5579" providerId="ADAL" clId="{F02A2A72-1C1A-0A4F-ABBF-0C3714DBECC6}" dt="2024-10-15T05:18:18.433" v="945" actId="20577"/>
          <ac:spMkLst>
            <pc:docMk/>
            <pc:sldMk cId="3216523568" sldId="366"/>
            <ac:spMk id="11" creationId="{E469B6B3-229B-8FE0-8A94-2D280BC11E92}"/>
          </ac:spMkLst>
        </pc:spChg>
        <pc:spChg chg="add mod">
          <ac:chgData name="Emmanuel Carrera" userId="b48f1f05-e012-49b1-8fd5-2522533e5579" providerId="ADAL" clId="{F02A2A72-1C1A-0A4F-ABBF-0C3714DBECC6}" dt="2024-10-14T17:51:24.632" v="823" actId="20577"/>
          <ac:spMkLst>
            <pc:docMk/>
            <pc:sldMk cId="3216523568" sldId="366"/>
            <ac:spMk id="12" creationId="{623B1868-1322-7EA0-A8FA-F3F47A382A6C}"/>
          </ac:spMkLst>
        </pc:spChg>
        <pc:spChg chg="mod">
          <ac:chgData name="Emmanuel Carrera" userId="b48f1f05-e012-49b1-8fd5-2522533e5579" providerId="ADAL" clId="{F02A2A72-1C1A-0A4F-ABBF-0C3714DBECC6}" dt="2024-10-15T19:00:14.334" v="1427" actId="20577"/>
          <ac:spMkLst>
            <pc:docMk/>
            <pc:sldMk cId="3216523568" sldId="366"/>
            <ac:spMk id="16" creationId="{3D611DFA-CBF3-9A40-0CF6-4693C1B215D2}"/>
          </ac:spMkLst>
        </pc:spChg>
        <pc:grpChg chg="del">
          <ac:chgData name="Emmanuel Carrera" userId="b48f1f05-e012-49b1-8fd5-2522533e5579" providerId="ADAL" clId="{F02A2A72-1C1A-0A4F-ABBF-0C3714DBECC6}" dt="2024-10-14T15:02:55.088" v="721" actId="478"/>
          <ac:grpSpMkLst>
            <pc:docMk/>
            <pc:sldMk cId="3216523568" sldId="366"/>
            <ac:grpSpMk id="6" creationId="{6985D13D-DD25-532E-13B4-9C57DB58102D}"/>
          </ac:grpSpMkLst>
        </pc:grpChg>
        <pc:grpChg chg="add mod">
          <ac:chgData name="Emmanuel Carrera" userId="b48f1f05-e012-49b1-8fd5-2522533e5579" providerId="ADAL" clId="{F02A2A72-1C1A-0A4F-ABBF-0C3714DBECC6}" dt="2024-10-14T15:02:56.229" v="722"/>
          <ac:grpSpMkLst>
            <pc:docMk/>
            <pc:sldMk cId="3216523568" sldId="366"/>
            <ac:grpSpMk id="14" creationId="{242B8210-D624-5F85-42DA-FD7EC5E3F3C5}"/>
          </ac:grpSpMkLst>
        </pc:grpChg>
        <pc:cxnChg chg="mod">
          <ac:chgData name="Emmanuel Carrera" userId="b48f1f05-e012-49b1-8fd5-2522533e5579" providerId="ADAL" clId="{F02A2A72-1C1A-0A4F-ABBF-0C3714DBECC6}" dt="2024-10-14T15:02:56.229" v="722"/>
          <ac:cxnSpMkLst>
            <pc:docMk/>
            <pc:sldMk cId="3216523568" sldId="366"/>
            <ac:cxnSpMk id="23" creationId="{72A55D06-0EC0-44EB-F23E-CBC1B3BA0AD1}"/>
          </ac:cxnSpMkLst>
        </pc:cxnChg>
        <pc:cxnChg chg="mod">
          <ac:chgData name="Emmanuel Carrera" userId="b48f1f05-e012-49b1-8fd5-2522533e5579" providerId="ADAL" clId="{F02A2A72-1C1A-0A4F-ABBF-0C3714DBECC6}" dt="2024-10-14T15:02:56.229" v="722"/>
          <ac:cxnSpMkLst>
            <pc:docMk/>
            <pc:sldMk cId="3216523568" sldId="366"/>
            <ac:cxnSpMk id="24" creationId="{97574D08-3EAA-4B51-9A47-EAF7E6353749}"/>
          </ac:cxnSpMkLst>
        </pc:cxnChg>
      </pc:sldChg>
      <pc:sldChg chg="addSp delSp modSp mod">
        <pc:chgData name="Emmanuel Carrera" userId="b48f1f05-e012-49b1-8fd5-2522533e5579" providerId="ADAL" clId="{F02A2A72-1C1A-0A4F-ABBF-0C3714DBECC6}" dt="2024-10-16T04:23:20.084" v="1921" actId="20577"/>
        <pc:sldMkLst>
          <pc:docMk/>
          <pc:sldMk cId="733182984" sldId="367"/>
        </pc:sldMkLst>
        <pc:spChg chg="add mod">
          <ac:chgData name="Emmanuel Carrera" userId="b48f1f05-e012-49b1-8fd5-2522533e5579" providerId="ADAL" clId="{F02A2A72-1C1A-0A4F-ABBF-0C3714DBECC6}" dt="2024-10-16T04:23:20.084" v="1921" actId="20577"/>
          <ac:spMkLst>
            <pc:docMk/>
            <pc:sldMk cId="733182984" sldId="367"/>
            <ac:spMk id="2" creationId="{AD89B658-A8B2-2478-3E1E-AC449CD1B32E}"/>
          </ac:spMkLst>
        </pc:spChg>
        <pc:spChg chg="add del mod">
          <ac:chgData name="Emmanuel Carrera" userId="b48f1f05-e012-49b1-8fd5-2522533e5579" providerId="ADAL" clId="{F02A2A72-1C1A-0A4F-ABBF-0C3714DBECC6}" dt="2024-10-16T04:20:18.894" v="1737" actId="478"/>
          <ac:spMkLst>
            <pc:docMk/>
            <pc:sldMk cId="733182984" sldId="367"/>
            <ac:spMk id="3" creationId="{174C8951-63C6-9075-E08B-30E9BC7268D7}"/>
          </ac:spMkLst>
        </pc:spChg>
        <pc:spChg chg="mod">
          <ac:chgData name="Emmanuel Carrera" userId="b48f1f05-e012-49b1-8fd5-2522533e5579" providerId="ADAL" clId="{F02A2A72-1C1A-0A4F-ABBF-0C3714DBECC6}" dt="2024-10-15T19:17:29.753" v="1538" actId="20577"/>
          <ac:spMkLst>
            <pc:docMk/>
            <pc:sldMk cId="733182984" sldId="367"/>
            <ac:spMk id="4" creationId="{E816C740-A69B-5C17-5E84-179B71BCDAA3}"/>
          </ac:spMkLst>
        </pc:spChg>
        <pc:spChg chg="add mod">
          <ac:chgData name="Emmanuel Carrera" userId="b48f1f05-e012-49b1-8fd5-2522533e5579" providerId="ADAL" clId="{F02A2A72-1C1A-0A4F-ABBF-0C3714DBECC6}" dt="2024-10-16T04:22:47.233" v="1886" actId="255"/>
          <ac:spMkLst>
            <pc:docMk/>
            <pc:sldMk cId="733182984" sldId="367"/>
            <ac:spMk id="8" creationId="{D5E4960E-4511-F52B-D254-3E1E8C64C4E1}"/>
          </ac:spMkLst>
        </pc:spChg>
        <pc:picChg chg="add mod">
          <ac:chgData name="Emmanuel Carrera" userId="b48f1f05-e012-49b1-8fd5-2522533e5579" providerId="ADAL" clId="{F02A2A72-1C1A-0A4F-ABBF-0C3714DBECC6}" dt="2024-10-16T04:20:47.607" v="1742" actId="1076"/>
          <ac:picMkLst>
            <pc:docMk/>
            <pc:sldMk cId="733182984" sldId="367"/>
            <ac:picMk id="9" creationId="{C71E3154-E9AA-62AB-94AA-4B9BEA981316}"/>
          </ac:picMkLst>
        </pc:picChg>
      </pc:sldChg>
      <pc:sldChg chg="addSp modSp mod">
        <pc:chgData name="Emmanuel Carrera" userId="b48f1f05-e012-49b1-8fd5-2522533e5579" providerId="ADAL" clId="{F02A2A72-1C1A-0A4F-ABBF-0C3714DBECC6}" dt="2024-10-14T17:51:30.625" v="825" actId="20577"/>
        <pc:sldMkLst>
          <pc:docMk/>
          <pc:sldMk cId="385709669" sldId="368"/>
        </pc:sldMkLst>
        <pc:spChg chg="add mod">
          <ac:chgData name="Emmanuel Carrera" userId="b48f1f05-e012-49b1-8fd5-2522533e5579" providerId="ADAL" clId="{F02A2A72-1C1A-0A4F-ABBF-0C3714DBECC6}" dt="2024-10-14T17:51:30.625" v="825" actId="20577"/>
          <ac:spMkLst>
            <pc:docMk/>
            <pc:sldMk cId="385709669" sldId="368"/>
            <ac:spMk id="2" creationId="{C69B0D13-D337-A8C6-084A-77F685FE2B1E}"/>
          </ac:spMkLst>
        </pc:spChg>
        <pc:grpChg chg="add mod">
          <ac:chgData name="Emmanuel Carrera" userId="b48f1f05-e012-49b1-8fd5-2522533e5579" providerId="ADAL" clId="{F02A2A72-1C1A-0A4F-ABBF-0C3714DBECC6}" dt="2024-10-14T15:02:43.935" v="717"/>
          <ac:grpSpMkLst>
            <pc:docMk/>
            <pc:sldMk cId="385709669" sldId="368"/>
            <ac:grpSpMk id="3" creationId="{61290032-1048-3B85-4564-76029579E9FE}"/>
          </ac:grpSpMkLst>
        </pc:grpChg>
        <pc:cxnChg chg="mod">
          <ac:chgData name="Emmanuel Carrera" userId="b48f1f05-e012-49b1-8fd5-2522533e5579" providerId="ADAL" clId="{F02A2A72-1C1A-0A4F-ABBF-0C3714DBECC6}" dt="2024-10-14T15:02:43.935" v="717"/>
          <ac:cxnSpMkLst>
            <pc:docMk/>
            <pc:sldMk cId="385709669" sldId="368"/>
            <ac:cxnSpMk id="5" creationId="{4E098A5B-035F-569A-7F49-4F398302705C}"/>
          </ac:cxnSpMkLst>
        </pc:cxnChg>
        <pc:cxnChg chg="mod">
          <ac:chgData name="Emmanuel Carrera" userId="b48f1f05-e012-49b1-8fd5-2522533e5579" providerId="ADAL" clId="{F02A2A72-1C1A-0A4F-ABBF-0C3714DBECC6}" dt="2024-10-14T15:02:43.935" v="717"/>
          <ac:cxnSpMkLst>
            <pc:docMk/>
            <pc:sldMk cId="385709669" sldId="368"/>
            <ac:cxnSpMk id="6" creationId="{A033A3A4-5961-E604-1578-E3D1C7A76603}"/>
          </ac:cxnSpMkLst>
        </pc:cxnChg>
      </pc:sldChg>
      <pc:sldChg chg="addSp modSp new del">
        <pc:chgData name="Emmanuel Carrera" userId="b48f1f05-e012-49b1-8fd5-2522533e5579" providerId="ADAL" clId="{F02A2A72-1C1A-0A4F-ABBF-0C3714DBECC6}" dt="2024-10-16T04:21:22.738" v="1764" actId="2696"/>
        <pc:sldMkLst>
          <pc:docMk/>
          <pc:sldMk cId="3309828536" sldId="369"/>
        </pc:sldMkLst>
        <pc:picChg chg="add mod">
          <ac:chgData name="Emmanuel Carrera" userId="b48f1f05-e012-49b1-8fd5-2522533e5579" providerId="ADAL" clId="{F02A2A72-1C1A-0A4F-ABBF-0C3714DBECC6}" dt="2024-10-16T04:18:53.962" v="1699"/>
          <ac:picMkLst>
            <pc:docMk/>
            <pc:sldMk cId="3309828536" sldId="369"/>
            <ac:picMk id="4" creationId="{A773B9F7-B8A0-B1E1-A2EC-4B12CFDF2D8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B22C3-B334-9749-B7FE-BCA5A2DD4F5B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32C95-0181-CD4B-9126-F4E62ED085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30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84163-DE6B-B149-AE63-8176D458630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480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Les questions de cette recherche pour ce projet de recherche est la suivante :</a:t>
            </a:r>
          </a:p>
          <a:p>
            <a:endParaRPr lang="fr-CH" dirty="0"/>
          </a:p>
          <a:p>
            <a:r>
              <a:rPr lang="fr-CH" dirty="0"/>
              <a:t>Les questions sont les suivantes</a:t>
            </a:r>
          </a:p>
          <a:p>
            <a:r>
              <a:rPr lang="fr-CH" dirty="0"/>
              <a:t>1. Quel est l’incidence, c’est-à-dire le nombre d’AVC par année à Genève</a:t>
            </a:r>
          </a:p>
          <a:p>
            <a:r>
              <a:rPr lang="fr-CH" dirty="0"/>
              <a:t>2. Quel est le </a:t>
            </a:r>
            <a:r>
              <a:rPr lang="fr-CH" dirty="0" err="1"/>
              <a:t>pronistic</a:t>
            </a:r>
            <a:r>
              <a:rPr lang="fr-CH" dirty="0"/>
              <a:t> des patients qui ont été victimes d’AVC.</a:t>
            </a:r>
          </a:p>
          <a:p>
            <a:endParaRPr lang="fr-CH" dirty="0"/>
          </a:p>
          <a:p>
            <a:r>
              <a:rPr lang="fr-CH" dirty="0"/>
              <a:t>Cette recherche est nécessaire afin de déterminer le risque est les caractéristiques d’AVC dans le  patients </a:t>
            </a:r>
          </a:p>
          <a:p>
            <a:r>
              <a:rPr lang="fr-CH" dirty="0"/>
              <a:t>Il est important de le faire pour déterminer le risque d’AVC chez les patients genevois et leurs caractéristiques. </a:t>
            </a:r>
          </a:p>
          <a:p>
            <a:endParaRPr lang="fr-CH" dirty="0"/>
          </a:p>
          <a:p>
            <a:r>
              <a:rPr lang="fr-CH" dirty="0"/>
              <a:t>En terme de santé publique, </a:t>
            </a:r>
          </a:p>
          <a:p>
            <a:endParaRPr lang="fr-CH" dirty="0"/>
          </a:p>
          <a:p>
            <a:endParaRPr lang="fr-CH" dirty="0"/>
          </a:p>
          <a:p>
            <a:r>
              <a:rPr lang="fr-CH" dirty="0"/>
              <a:t>Quelle est la méthode que nous avons utiliser ?</a:t>
            </a:r>
          </a:p>
          <a:p>
            <a:r>
              <a:rPr lang="fr-CH" dirty="0"/>
              <a:t>Nous avons </a:t>
            </a:r>
            <a:r>
              <a:rPr lang="fr-CH" dirty="0" err="1"/>
              <a:t>répértorier</a:t>
            </a:r>
            <a:r>
              <a:rPr lang="fr-CH" dirty="0"/>
              <a:t> toutes les AVC  selon la nouvelle définition de l’AVC qui comporte </a:t>
            </a:r>
          </a:p>
          <a:p>
            <a:r>
              <a:rPr lang="fr-CH" dirty="0"/>
              <a:t>Nous avons inclus tous les patients en 2018 et 2019 qui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84163-DE6B-B149-AE63-8176D458630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8352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Si on regarde les résultats.</a:t>
            </a:r>
          </a:p>
          <a:p>
            <a:r>
              <a:rPr lang="fr-FR" dirty="0"/>
              <a:t>On compte en 2018 et 2019, 1123 AVC 947 AVC 110 AVC Hémorragique, 57 HSA. Par rapport au nombre d’AVC total, cela </a:t>
            </a:r>
            <a:r>
              <a:rPr lang="fr-FR" dirty="0" err="1"/>
              <a:t>reprélsente</a:t>
            </a:r>
            <a:r>
              <a:rPr lang="fr-FR" dirty="0"/>
              <a:t> 84% d’AVC ischémique, 11 d’AVC </a:t>
            </a:r>
            <a:r>
              <a:rPr lang="fr-FR" dirty="0" err="1"/>
              <a:t>hemorragique</a:t>
            </a:r>
            <a:r>
              <a:rPr lang="fr-FR" dirty="0"/>
              <a:t> et 5%</a:t>
            </a:r>
          </a:p>
          <a:p>
            <a:endParaRPr lang="fr-FR" dirty="0"/>
          </a:p>
          <a:p>
            <a:r>
              <a:rPr lang="fr-FR" dirty="0"/>
              <a:t>Si on </a:t>
            </a:r>
            <a:r>
              <a:rPr lang="fr-FR" dirty="0" err="1"/>
              <a:t>calcclule</a:t>
            </a:r>
            <a:r>
              <a:rPr lang="fr-FR" dirty="0"/>
              <a:t> l’incidence c’est-à-dire le nombre d’AVC dans la population genevoise et par année, elle s’établi à 124/100’000 habitant et par année</a:t>
            </a:r>
          </a:p>
          <a:p>
            <a:endParaRPr lang="fr-FR" dirty="0"/>
          </a:p>
          <a:p>
            <a:r>
              <a:rPr lang="fr-FR" dirty="0"/>
              <a:t>On remarque que l’incidence dépend de </a:t>
            </a:r>
            <a:r>
              <a:rPr lang="fr-FR" dirty="0" err="1"/>
              <a:t>l’age</a:t>
            </a:r>
            <a:r>
              <a:rPr lang="fr-FR" dirty="0"/>
              <a:t> et du sexe Sur ce graphique, cous voyez représentez sur l’axe horizontal les </a:t>
            </a:r>
            <a:r>
              <a:rPr lang="fr-FR" dirty="0" err="1"/>
              <a:t>différeents</a:t>
            </a:r>
            <a:r>
              <a:rPr lang="fr-FR" dirty="0"/>
              <a:t> classes   vous voyer l’</a:t>
            </a:r>
            <a:r>
              <a:rPr lang="fr-FR" dirty="0" err="1"/>
              <a:t>iincidence</a:t>
            </a:r>
            <a:r>
              <a:rPr lang="fr-FR" dirty="0"/>
              <a:t> dans la verticalité et les différentes groupes </a:t>
            </a:r>
            <a:r>
              <a:rPr lang="fr-FR" dirty="0" err="1"/>
              <a:t>d’age</a:t>
            </a:r>
            <a:r>
              <a:rPr lang="fr-FR" dirty="0"/>
              <a:t> sur l’axe horizontal.</a:t>
            </a:r>
          </a:p>
          <a:p>
            <a:endParaRPr lang="fr-FR" dirty="0"/>
          </a:p>
          <a:p>
            <a:r>
              <a:rPr lang="fr-FR" dirty="0"/>
              <a:t>On remarque une nette augmentation de l’incidence avec l’âge, </a:t>
            </a:r>
          </a:p>
          <a:p>
            <a:endParaRPr lang="fr-FR" dirty="0"/>
          </a:p>
          <a:p>
            <a:r>
              <a:rPr lang="fr-FR" dirty="0"/>
              <a:t>Cette augmentation de </a:t>
            </a:r>
            <a:r>
              <a:rPr lang="fr-FR" dirty="0" err="1"/>
              <a:t>k’incdence</a:t>
            </a:r>
            <a:r>
              <a:rPr lang="fr-FR" dirty="0"/>
              <a:t> . </a:t>
            </a:r>
          </a:p>
          <a:p>
            <a:endParaRPr lang="fr-FR" dirty="0"/>
          </a:p>
          <a:p>
            <a:r>
              <a:rPr lang="fr-FR" dirty="0"/>
              <a:t>Ce retrouve On remarque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84163-DE6B-B149-AE63-8176D458630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175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Comment peut-on interpréter les résultats =</a:t>
            </a:r>
          </a:p>
          <a:p>
            <a:endParaRPr lang="fr-CH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Si on compare l’incidence on constate que l’incidence de l’AVC parmi la population genevoise, est </a:t>
            </a:r>
            <a:r>
              <a:rPr lang="fr-CH" dirty="0" err="1"/>
              <a:t>légérement</a:t>
            </a:r>
            <a:r>
              <a:rPr lang="fr-CH" dirty="0"/>
              <a:t> plus élevée que ce que l’on aurait pu attendre.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Le graphique en , nous constatons l’évolution de l’incidence au cours du temps.</a:t>
            </a:r>
          </a:p>
          <a:p>
            <a:r>
              <a:rPr lang="fr-CH" dirty="0"/>
              <a:t>out d’abord, </a:t>
            </a:r>
          </a:p>
          <a:p>
            <a:endParaRPr lang="fr-CH" dirty="0"/>
          </a:p>
          <a:p>
            <a:r>
              <a:rPr lang="fr-CH" dirty="0"/>
              <a:t>On aurait</a:t>
            </a:r>
          </a:p>
          <a:p>
            <a:r>
              <a:rPr lang="fr-CH" dirty="0"/>
              <a:t>Nouvelle définition de l’AVC qui maintenant comporte non seulement des critères , C’est à </a:t>
            </a:r>
            <a:r>
              <a:rPr lang="fr-CH" dirty="0" err="1"/>
              <a:t>disre</a:t>
            </a:r>
            <a:r>
              <a:rPr lang="fr-CH" dirty="0"/>
              <a:t> qu’un AVC d’une durée de moins de 24 heures peut être classé comme AVC</a:t>
            </a:r>
          </a:p>
          <a:p>
            <a:r>
              <a:rPr lang="fr-CH" dirty="0"/>
              <a:t>Ensuite nous avons pu bénéficier de plusieurs conditions favorable</a:t>
            </a:r>
          </a:p>
          <a:p>
            <a:r>
              <a:rPr lang="fr-CH" dirty="0"/>
              <a:t>Tout d’abord la situation </a:t>
            </a:r>
            <a:r>
              <a:rPr lang="fr-CH" dirty="0" err="1"/>
              <a:t>géorgraphie</a:t>
            </a:r>
            <a:r>
              <a:rPr lang="fr-CH" dirty="0"/>
              <a:t>, Genève étant entouré par , </a:t>
            </a:r>
          </a:p>
          <a:p>
            <a:r>
              <a:rPr lang="fr-CH" dirty="0"/>
              <a:t>Ensuite tous les </a:t>
            </a:r>
            <a:r>
              <a:rPr lang="fr-CH" dirty="0" err="1"/>
              <a:t>paitents</a:t>
            </a:r>
            <a:r>
              <a:rPr lang="fr-CH" dirty="0"/>
              <a:t> avec AVC sont hospitalisés dans le même centre </a:t>
            </a:r>
          </a:p>
          <a:p>
            <a:r>
              <a:rPr lang="fr-CH" dirty="0"/>
              <a:t>Finalement Genève est probablement la région du monde avec la plus grande densité d’IRM. Ce qui nous permets de détecter le plus d’AVC.</a:t>
            </a:r>
          </a:p>
          <a:p>
            <a:r>
              <a:rPr lang="fr-CH" dirty="0"/>
              <a:t>Sur le graphique en bas à droite  on peut constater</a:t>
            </a:r>
          </a:p>
          <a:p>
            <a:endParaRPr lang="fr-CH" dirty="0"/>
          </a:p>
          <a:p>
            <a:r>
              <a:rPr lang="fr-CH" dirty="0"/>
              <a:t>Concernant la mortalité,  elle reste importante malgré les avancées thérapeutiques</a:t>
            </a:r>
          </a:p>
          <a:p>
            <a:endParaRPr lang="fr-CH" dirty="0"/>
          </a:p>
          <a:p>
            <a:endParaRPr lang="fr-CH" dirty="0"/>
          </a:p>
          <a:p>
            <a:r>
              <a:rPr lang="fr-CH" dirty="0"/>
              <a:t>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684163-DE6B-B149-AE63-8176D458630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0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C6F306-23EF-8EAB-2C35-71D2551689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E6287E2-84C7-AAA3-F2F0-FE5326FCE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78D389-829F-CF63-1E89-3A5B9AA8A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B388DC-9BB1-F148-F46D-BE5EE8659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14F3E3-BD20-84E7-4552-EEF523E75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1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5A199A-0795-AFCE-A29F-1894BADC9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3996478-32D9-41A5-B46E-BC7F468267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40BC10-E538-57DD-D74D-B7E36909A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31AA6D-B92A-24EC-DF12-BD8BD3A36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4C192E-FE4A-1BAD-5E7E-C90A74EA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12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A808898-D4B6-B680-F46D-732FBE5FF6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9B26181-2DC0-6FAA-0ED3-A210A7186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00EB9A-17CE-AFF3-2BA9-65D327703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F763AE-15BF-6D9A-FBA4-E50EB9BEA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FEE6AE-FA24-0F02-05C9-2DC5E11E9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15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2FB226-C801-D18A-9F36-3EF094F45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3C9825C-B6DA-5E2C-33AE-1D7B55F8B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56D3E1-28C9-569D-A3EF-B2106BD35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D63E0A-6D4E-DD09-EE06-57006143A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8E05AB-131F-9EBF-E65F-FBEAE6898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0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7B0EE0-4399-4D9B-ECAE-03B7AB096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557A9D-FD6E-9FC3-0289-ED1EB081C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D8F619-3C74-A132-CD8C-5B48EC4BE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988078-F016-C997-F757-45793551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A858F7-699E-EA77-5058-BD4235F0E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21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F92095-8B3E-DCBC-7F75-85DE7CF90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DCE671-ADB5-DB3D-DBEB-0453AE0F5C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189F38-F887-7FA0-8C53-37CE51929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6C287BF-C36B-CFBE-D6FC-BAB28F5F1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3C2EE0A-B324-D416-200F-2370ABEC3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941A46C-EEC3-2985-21D8-1724B9EA6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32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7A8026-9401-ECD3-F344-0EFF8F22C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AFF89A-FFE9-9DA2-DA91-D86481E2A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2CBBB8-4F06-DE5C-DC0A-2CDB50B14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72A6E8D-4025-3A8E-9474-CB9AEF1D72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2E7F6A5-9A41-D162-F9F2-74B1203BAD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924575D-42F1-999A-3C93-7268224FA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DE00221-3DC1-D5C6-9B6D-AAE8D4638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E2D56BA-A070-66EA-FE4A-BA8C3688E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5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6EB8B8-283B-7784-E30E-98E7D969E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47BED9-75E5-6AFD-72EF-7640E1327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88BD02-4964-BE0B-00BA-5FD4205A4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BB4E29-AF06-F4DB-4209-5A0954370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310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10752AA-45E8-ED84-C3D7-F4173CD39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266BFCE-E325-13AF-FFDA-8C765F172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FA7D404-718C-3AC9-9715-85BE4009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98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4A1209-BB20-7AB0-DA04-4BE5EE619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3C7FC8-D672-076E-E23A-F66321F77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DA8E068-947E-5D89-1519-D506C01A4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32F620-5011-3FB9-8DAF-34E7FAA3F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DBFF78A-8EAB-031F-7EF9-85380D86C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41DA59-2A52-98A9-7618-F0F35D274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417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981E1A-63DA-F107-365F-559150A39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54EDCA0-07CB-8398-1E4E-483306D3C3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B0DC5FB-5463-1BA9-20F8-FD7008307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CD733B6-0D2F-C03B-45AA-87F918BFE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6580DFD-8E14-803B-A512-83F0ABAA7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EFBCC65-0817-8E43-EBF4-D84F74F89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491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CA6D92-243E-2E45-B1AF-102789D40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BE2F03-70D7-9E79-B3B0-37229F929E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980270-AC41-C61F-D1C2-541DC45610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1D1E4E-62C1-CC4E-A85E-6B07117F3D0A}" type="datetimeFigureOut">
              <a:rPr lang="fr-FR" smtClean="0"/>
              <a:t>16/10/2024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6BF1ED-197E-9378-B3A6-630441232C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45A663-13BD-6310-DA06-0DD07792F7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6AB905-9A19-5A48-B352-F11354B9DB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95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93C4C9-C09F-127D-0A0C-EF225ADA9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970" y="1889162"/>
            <a:ext cx="10515600" cy="1325563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+mn-lt"/>
              </a:rPr>
              <a:t>Stroke incidence, case fatality, and mortality using the </a:t>
            </a:r>
            <a:br>
              <a:rPr lang="en-US" sz="3200" b="0" i="0" u="none" strike="noStrike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+mn-lt"/>
              </a:rPr>
              <a:t>WHO International Classification of Disease 11 (ICD-11): </a:t>
            </a:r>
            <a:br>
              <a:rPr lang="en-US" sz="3200" b="0" i="0" u="none" strike="noStrike" dirty="0">
                <a:solidFill>
                  <a:srgbClr val="000000"/>
                </a:solidFill>
                <a:effectLst/>
                <a:latin typeface="+mn-lt"/>
              </a:rPr>
            </a:br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+mn-lt"/>
              </a:rPr>
              <a:t>The Geneva Stroke Study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4567F9-6188-1290-0803-0DD4BC26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174" y="3247764"/>
            <a:ext cx="10515600" cy="32216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Professor Emmanuel Carrera, MD</a:t>
            </a:r>
          </a:p>
          <a:p>
            <a:pPr marL="0" indent="0">
              <a:buNone/>
            </a:pPr>
            <a:r>
              <a:rPr lang="fr-FR" dirty="0" err="1"/>
              <a:t>Director</a:t>
            </a:r>
            <a:r>
              <a:rPr lang="fr-FR" dirty="0"/>
              <a:t>, Stroke Center</a:t>
            </a:r>
          </a:p>
          <a:p>
            <a:pPr marL="0" indent="0">
              <a:buNone/>
            </a:pPr>
            <a:r>
              <a:rPr lang="fr-FR" dirty="0"/>
              <a:t>HUG</a:t>
            </a:r>
          </a:p>
          <a:p>
            <a:pPr marL="0" indent="0">
              <a:buNone/>
            </a:pPr>
            <a:endParaRPr lang="fr-FR" sz="400" dirty="0"/>
          </a:p>
          <a:p>
            <a:pPr marL="0" indent="0">
              <a:buNone/>
            </a:pPr>
            <a:r>
              <a:rPr lang="fr-CH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World Stroke Campaign 2024</a:t>
            </a:r>
          </a:p>
          <a:p>
            <a:pPr marL="0" indent="0">
              <a:buNone/>
            </a:pPr>
            <a:r>
              <a:rPr lang="fr-FR" dirty="0"/>
              <a:t>17 octobre 2024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B137DE9-68A4-670E-F37D-361171329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85" y="490201"/>
            <a:ext cx="4761016" cy="90159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9115E2B-C801-DC56-94F3-8396BCFF2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2571" y="490201"/>
            <a:ext cx="2329070" cy="77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002EE94C-C677-216A-3064-F24163ED3EAF}"/>
              </a:ext>
            </a:extLst>
          </p:cNvPr>
          <p:cNvGrpSpPr/>
          <p:nvPr/>
        </p:nvGrpSpPr>
        <p:grpSpPr>
          <a:xfrm>
            <a:off x="0" y="3531497"/>
            <a:ext cx="12238108" cy="33040"/>
            <a:chOff x="-46108" y="933069"/>
            <a:chExt cx="12238108" cy="33040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5AAF73E6-22F1-057A-C8D9-65C80BFCA42E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5056F3CF-F6CB-9C5B-D6C1-ADD071E78DD1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5CD0062B-0AD8-ABAD-EC68-C67E93302D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7960" y="4762670"/>
            <a:ext cx="5690869" cy="152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17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E816C740-A69B-5C17-5E84-179B71BCDAA3}"/>
              </a:ext>
            </a:extLst>
          </p:cNvPr>
          <p:cNvSpPr txBox="1"/>
          <p:nvPr/>
        </p:nvSpPr>
        <p:spPr>
          <a:xfrm>
            <a:off x="457770" y="299239"/>
            <a:ext cx="2537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PERSPECTIVES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4583E5F4-B58F-A0F7-2A4E-BDB3D32FE3D0}"/>
              </a:ext>
            </a:extLst>
          </p:cNvPr>
          <p:cNvGrpSpPr/>
          <p:nvPr/>
        </p:nvGrpSpPr>
        <p:grpSpPr>
          <a:xfrm>
            <a:off x="4112" y="933069"/>
            <a:ext cx="12238108" cy="33040"/>
            <a:chOff x="-46108" y="933069"/>
            <a:chExt cx="12238108" cy="33040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847B2E4B-3B12-2F5B-1B68-813C43A6F307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A8DE52FD-7066-01EE-0E99-BF84130EDDDE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AD89B658-A8B2-2478-3E1E-AC449CD1B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769" y="1351492"/>
            <a:ext cx="5924447" cy="530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u="sng" dirty="0"/>
              <a:t>Incidence </a:t>
            </a:r>
          </a:p>
          <a:p>
            <a:r>
              <a:rPr lang="fr-CH" sz="2600" dirty="0"/>
              <a:t>Importance of </a:t>
            </a:r>
            <a:r>
              <a:rPr lang="fr-CH" sz="2600" dirty="0" err="1"/>
              <a:t>accurate</a:t>
            </a:r>
            <a:r>
              <a:rPr lang="fr-CH" sz="2600" dirty="0"/>
              <a:t> data collection</a:t>
            </a:r>
          </a:p>
          <a:p>
            <a:pPr lvl="1"/>
            <a:r>
              <a:rPr lang="fr-CH" dirty="0"/>
              <a:t>Mangement of patients</a:t>
            </a:r>
          </a:p>
          <a:p>
            <a:pPr lvl="1"/>
            <a:r>
              <a:rPr lang="fr-CH" dirty="0" err="1"/>
              <a:t>Health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 </a:t>
            </a:r>
          </a:p>
          <a:p>
            <a:r>
              <a:rPr lang="fr-CH" sz="2400" dirty="0"/>
              <a:t>Incidence </a:t>
            </a:r>
            <a:r>
              <a:rPr lang="fr-CH" sz="2400" dirty="0" err="1"/>
              <a:t>depends</a:t>
            </a:r>
            <a:r>
              <a:rPr lang="fr-CH" sz="2400" dirty="0"/>
              <a:t> on </a:t>
            </a:r>
            <a:r>
              <a:rPr lang="fr-CH" sz="2400" dirty="0" err="1"/>
              <a:t>Geographical</a:t>
            </a:r>
            <a:r>
              <a:rPr lang="fr-CH" sz="2400" dirty="0"/>
              <a:t> location </a:t>
            </a:r>
          </a:p>
          <a:p>
            <a:pPr lvl="1"/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income</a:t>
            </a:r>
            <a:r>
              <a:rPr lang="fr-CH" dirty="0"/>
              <a:t> countries</a:t>
            </a:r>
          </a:p>
          <a:p>
            <a:r>
              <a:rPr lang="fr-CH" sz="2400" dirty="0"/>
              <a:t>Importance of </a:t>
            </a:r>
            <a:r>
              <a:rPr lang="fr-CH" sz="2400" dirty="0" err="1"/>
              <a:t>prevention</a:t>
            </a:r>
            <a:r>
              <a:rPr lang="fr-CH" sz="2400" dirty="0"/>
              <a:t> in the population</a:t>
            </a:r>
          </a:p>
          <a:p>
            <a:pPr lvl="1"/>
            <a:endParaRPr lang="fr-CH" dirty="0"/>
          </a:p>
          <a:p>
            <a:pPr marL="0" indent="0">
              <a:buNone/>
            </a:pPr>
            <a:endParaRPr lang="fr-CH" sz="800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D5E4960E-4511-F52B-D254-3E1E8C64C4E1}"/>
              </a:ext>
            </a:extLst>
          </p:cNvPr>
          <p:cNvSpPr txBox="1">
            <a:spLocks/>
          </p:cNvSpPr>
          <p:nvPr/>
        </p:nvSpPr>
        <p:spPr>
          <a:xfrm>
            <a:off x="6382217" y="1349969"/>
            <a:ext cx="5352015" cy="5300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CH" u="sng" dirty="0" err="1"/>
              <a:t>Mortality</a:t>
            </a:r>
            <a:r>
              <a:rPr lang="fr-CH" u="sng" dirty="0"/>
              <a:t> and </a:t>
            </a:r>
            <a:r>
              <a:rPr lang="fr-CH" u="sng" dirty="0" err="1"/>
              <a:t>Morbidity</a:t>
            </a:r>
            <a:endParaRPr lang="fr-CH" u="sng" dirty="0"/>
          </a:p>
          <a:p>
            <a:r>
              <a:rPr lang="fr-CH" sz="2400" dirty="0" err="1"/>
              <a:t>Remain</a:t>
            </a:r>
            <a:r>
              <a:rPr lang="fr-CH" sz="2400" dirty="0"/>
              <a:t> high </a:t>
            </a:r>
            <a:r>
              <a:rPr lang="fr-CH" sz="2400" dirty="0" err="1"/>
              <a:t>despite</a:t>
            </a:r>
            <a:r>
              <a:rPr lang="fr-CH" sz="2400" dirty="0"/>
              <a:t> acute </a:t>
            </a:r>
            <a:r>
              <a:rPr lang="fr-CH" sz="2400" dirty="0" err="1"/>
              <a:t>treatments</a:t>
            </a:r>
            <a:endParaRPr lang="fr-CH" sz="2400" dirty="0"/>
          </a:p>
          <a:p>
            <a:r>
              <a:rPr lang="fr-CH" sz="2400" dirty="0"/>
              <a:t>Importance of </a:t>
            </a:r>
            <a:r>
              <a:rPr lang="fr-CH" sz="2400" dirty="0" err="1"/>
              <a:t>prediction</a:t>
            </a:r>
            <a:r>
              <a:rPr lang="fr-CH" sz="2400" dirty="0"/>
              <a:t> of </a:t>
            </a:r>
            <a:r>
              <a:rPr lang="fr-CH" sz="2400" dirty="0" err="1"/>
              <a:t>outcome</a:t>
            </a:r>
            <a:r>
              <a:rPr lang="fr-CH" sz="2400" dirty="0"/>
              <a:t> (Machine </a:t>
            </a:r>
            <a:r>
              <a:rPr lang="fr-CH" sz="2400" dirty="0" err="1"/>
              <a:t>learning</a:t>
            </a:r>
            <a:r>
              <a:rPr lang="fr-CH" sz="2400" dirty="0"/>
              <a:t>)</a:t>
            </a:r>
          </a:p>
          <a:p>
            <a:pPr lvl="1"/>
            <a:endParaRPr lang="fr-CH" dirty="0"/>
          </a:p>
          <a:p>
            <a:pPr marL="0" indent="0">
              <a:buFont typeface="Arial" panose="020B0604020202020204" pitchFamily="34" charset="0"/>
              <a:buNone/>
            </a:pPr>
            <a:endParaRPr lang="fr-CH" sz="8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71E3154-E9AA-62AB-94AA-4B9BEA981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176" y="5269123"/>
            <a:ext cx="5239215" cy="140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182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 descr="Une image contenant texte, Cerveau&#10;&#10;Description générée automatiquement">
            <a:extLst>
              <a:ext uri="{FF2B5EF4-FFF2-40B4-BE49-F238E27FC236}">
                <a16:creationId xmlns:a16="http://schemas.microsoft.com/office/drawing/2014/main" id="{CD78AE74-7EB8-ECED-8013-BB22BA4C01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738" y="1293961"/>
            <a:ext cx="11760523" cy="4704209"/>
          </a:xfr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63A94A7-0F91-42EA-9B25-EE5913E196EE}"/>
              </a:ext>
            </a:extLst>
          </p:cNvPr>
          <p:cNvSpPr txBox="1"/>
          <p:nvPr/>
        </p:nvSpPr>
        <p:spPr>
          <a:xfrm>
            <a:off x="50220" y="6544165"/>
            <a:ext cx="121417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https://</a:t>
            </a:r>
            <a:r>
              <a:rPr lang="fr-FR" sz="1400" dirty="0" err="1"/>
              <a:t>www.stroke.org</a:t>
            </a:r>
            <a:r>
              <a:rPr lang="fr-FR" sz="1400" dirty="0"/>
              <a:t>/-/media/Stroke-Files/All-</a:t>
            </a:r>
            <a:r>
              <a:rPr lang="fr-FR" sz="1400" dirty="0" err="1"/>
              <a:t>Infographics</a:t>
            </a:r>
            <a:r>
              <a:rPr lang="fr-FR" sz="1400" dirty="0"/>
              <a:t>/DS18145-CS-2021-Infographic_Update_Accessible.pdf?sc_lang=en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92B93E3-31A8-52F3-419F-78B7B6A6294E}"/>
              </a:ext>
            </a:extLst>
          </p:cNvPr>
          <p:cNvSpPr txBox="1"/>
          <p:nvPr/>
        </p:nvSpPr>
        <p:spPr>
          <a:xfrm>
            <a:off x="457770" y="299239"/>
            <a:ext cx="3007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TYPES OF STROKE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F2A6F461-05AD-50A8-9412-D930AC8876CD}"/>
              </a:ext>
            </a:extLst>
          </p:cNvPr>
          <p:cNvGrpSpPr/>
          <p:nvPr/>
        </p:nvGrpSpPr>
        <p:grpSpPr>
          <a:xfrm>
            <a:off x="215738" y="944220"/>
            <a:ext cx="12238108" cy="33040"/>
            <a:chOff x="-46108" y="933069"/>
            <a:chExt cx="12238108" cy="33040"/>
          </a:xfrm>
        </p:grpSpPr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A8F30A51-5895-E377-299A-30BF88E8924D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7664B574-2822-2E66-7527-C950820EB6BB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2235059-F450-963F-7F04-F4B9869C164E}"/>
              </a:ext>
            </a:extLst>
          </p:cNvPr>
          <p:cNvSpPr/>
          <p:nvPr/>
        </p:nvSpPr>
        <p:spPr>
          <a:xfrm>
            <a:off x="4861931" y="1260922"/>
            <a:ext cx="2620537" cy="1616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C673CA-4CE3-76CA-49EE-A56FAA7C1121}"/>
              </a:ext>
            </a:extLst>
          </p:cNvPr>
          <p:cNvSpPr/>
          <p:nvPr/>
        </p:nvSpPr>
        <p:spPr>
          <a:xfrm>
            <a:off x="50221" y="1181772"/>
            <a:ext cx="808424" cy="25770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616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conception&#10;&#10;Description générée automatiquement">
            <a:extLst>
              <a:ext uri="{FF2B5EF4-FFF2-40B4-BE49-F238E27FC236}">
                <a16:creationId xmlns:a16="http://schemas.microsoft.com/office/drawing/2014/main" id="{51116EF3-E860-E002-784B-ABFBC7067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203" y="1048049"/>
            <a:ext cx="8575971" cy="518165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2E1C73B-52C0-468B-993A-267C83597A05}"/>
              </a:ext>
            </a:extLst>
          </p:cNvPr>
          <p:cNvSpPr txBox="1"/>
          <p:nvPr/>
        </p:nvSpPr>
        <p:spPr>
          <a:xfrm>
            <a:off x="428165" y="6341911"/>
            <a:ext cx="11601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Owolabi</a:t>
            </a:r>
            <a:r>
              <a:rPr lang="fr-CH" sz="1400" dirty="0"/>
              <a:t> et al., </a:t>
            </a:r>
            <a:r>
              <a:rPr lang="fr-CH" sz="1400" dirty="0" err="1"/>
              <a:t>Primary</a:t>
            </a:r>
            <a:r>
              <a:rPr lang="fr-CH" sz="1400" dirty="0"/>
              <a:t> stroke </a:t>
            </a:r>
            <a:r>
              <a:rPr lang="fr-CH" sz="1400" dirty="0" err="1"/>
              <a:t>prevention</a:t>
            </a:r>
            <a:r>
              <a:rPr lang="fr-CH" sz="1400" dirty="0"/>
              <a:t> </a:t>
            </a:r>
            <a:r>
              <a:rPr lang="fr-CH" sz="1400" dirty="0" err="1"/>
              <a:t>worldwide</a:t>
            </a:r>
            <a:r>
              <a:rPr lang="fr-CH" sz="1400" dirty="0"/>
              <a:t>: </a:t>
            </a:r>
            <a:r>
              <a:rPr lang="fr-CH" sz="1400" dirty="0" err="1"/>
              <a:t>translating</a:t>
            </a:r>
            <a:r>
              <a:rPr lang="fr-CH" sz="1400" dirty="0"/>
              <a:t> </a:t>
            </a:r>
            <a:r>
              <a:rPr lang="fr-CH" sz="1400" dirty="0" err="1"/>
              <a:t>evidence</a:t>
            </a:r>
            <a:r>
              <a:rPr lang="fr-CH" sz="1400" dirty="0"/>
              <a:t> </a:t>
            </a:r>
            <a:r>
              <a:rPr lang="fr-CH" sz="1400" dirty="0" err="1"/>
              <a:t>into</a:t>
            </a:r>
            <a:r>
              <a:rPr lang="fr-CH" sz="1400" dirty="0"/>
              <a:t> action </a:t>
            </a:r>
            <a:r>
              <a:rPr lang="fr-CH" sz="1400" i="1" dirty="0"/>
              <a:t>Lancet Public </a:t>
            </a:r>
            <a:r>
              <a:rPr lang="fr-CH" sz="1400" i="1" dirty="0" err="1"/>
              <a:t>Health</a:t>
            </a:r>
            <a:r>
              <a:rPr lang="fr-CH" sz="1400" i="1" dirty="0"/>
              <a:t>  </a:t>
            </a:r>
            <a:r>
              <a:rPr lang="fr-CH" sz="1400" dirty="0"/>
              <a:t>2022 Jan;7(1):e74-e85.</a:t>
            </a:r>
          </a:p>
          <a:p>
            <a:r>
              <a:rPr lang="fr-CH" sz="1400" dirty="0"/>
              <a:t>https://www.world-stroke.org/news-and-blog/news/wso-global-stroke-fact-sheet-2022 </a:t>
            </a:r>
          </a:p>
        </p:txBody>
      </p:sp>
      <p:pic>
        <p:nvPicPr>
          <p:cNvPr id="8" name="Image 7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B7426D53-995D-F4E2-5C26-C8876AB8C9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91" y="73382"/>
            <a:ext cx="5243285" cy="765795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195692C1-FCE0-F23B-E768-D466242324F4}"/>
              </a:ext>
            </a:extLst>
          </p:cNvPr>
          <p:cNvGrpSpPr/>
          <p:nvPr/>
        </p:nvGrpSpPr>
        <p:grpSpPr>
          <a:xfrm>
            <a:off x="4112" y="933069"/>
            <a:ext cx="12238108" cy="33040"/>
            <a:chOff x="-46108" y="933069"/>
            <a:chExt cx="12238108" cy="33040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EE6678B7-045B-DB8F-CE9D-35BD0FD8DF3C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9818587-ABCB-4E9A-ECC5-BF7444842F30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86917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Une image contenant texte, carte, atlas&#10;&#10;Description générée automatiquement">
            <a:extLst>
              <a:ext uri="{FF2B5EF4-FFF2-40B4-BE49-F238E27FC236}">
                <a16:creationId xmlns:a16="http://schemas.microsoft.com/office/drawing/2014/main" id="{55399FFE-6D75-D4A9-AC27-35FBFF50B9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2655" y="888345"/>
            <a:ext cx="10406923" cy="5870571"/>
          </a:xfrm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C0D78E6D-06C5-6106-F7A7-69A9DD2C9978}"/>
              </a:ext>
            </a:extLst>
          </p:cNvPr>
          <p:cNvGrpSpPr/>
          <p:nvPr/>
        </p:nvGrpSpPr>
        <p:grpSpPr>
          <a:xfrm>
            <a:off x="4112" y="933069"/>
            <a:ext cx="12238108" cy="33040"/>
            <a:chOff x="-46108" y="933069"/>
            <a:chExt cx="12238108" cy="33040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7CFC0B59-3DD5-BB0F-8F2F-41214A557790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3057BF97-9AEC-87C4-A827-DAF9ACFA65C8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2EF3B1B8-052E-84A1-A78B-AA9A395491F1}"/>
              </a:ext>
            </a:extLst>
          </p:cNvPr>
          <p:cNvSpPr txBox="1"/>
          <p:nvPr/>
        </p:nvSpPr>
        <p:spPr>
          <a:xfrm>
            <a:off x="457770" y="299239"/>
            <a:ext cx="63641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WORLDWIDE STROKE INCIDENCE RATE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3F7E44-597C-A02A-A222-2E2B6337A477}"/>
              </a:ext>
            </a:extLst>
          </p:cNvPr>
          <p:cNvSpPr txBox="1"/>
          <p:nvPr/>
        </p:nvSpPr>
        <p:spPr>
          <a:xfrm>
            <a:off x="849386" y="6578331"/>
            <a:ext cx="93600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2E2E2E"/>
                </a:solidFill>
                <a:effectLst/>
              </a:rPr>
              <a:t>Global, regional, and national burden of stroke and its risk factors, 1990–2019: </a:t>
            </a:r>
            <a:r>
              <a:rPr lang="en-US" sz="1400" i="1" dirty="0"/>
              <a:t>The Lancet Neurology, 2021</a:t>
            </a:r>
            <a:endParaRPr lang="en-US" sz="14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80421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4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8B6E90BE-71DE-9387-435D-8C60E92639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40" t="5907" r="51683" b="50964"/>
          <a:stretch/>
        </p:blipFill>
        <p:spPr>
          <a:xfrm>
            <a:off x="274319" y="1821344"/>
            <a:ext cx="2851576" cy="4603193"/>
          </a:xfrm>
          <a:prstGeom prst="rect">
            <a:avLst/>
          </a:prstGeom>
        </p:spPr>
      </p:pic>
      <p:pic>
        <p:nvPicPr>
          <p:cNvPr id="9" name="Espace réservé du contenu 4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DE2D219F-82A1-63C4-717B-E3D124AF6A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658" t="5549" r="7400" b="51203"/>
          <a:stretch/>
        </p:blipFill>
        <p:spPr>
          <a:xfrm>
            <a:off x="4269933" y="1812036"/>
            <a:ext cx="2531938" cy="4612501"/>
          </a:xfrm>
          <a:prstGeom prst="rect">
            <a:avLst/>
          </a:prstGeom>
        </p:spPr>
      </p:pic>
      <p:pic>
        <p:nvPicPr>
          <p:cNvPr id="10" name="Espace réservé du contenu 4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25D6862D-87D1-BAF2-C7C5-E8533732E08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54" t="48546" r="52322" b="4731"/>
          <a:stretch/>
        </p:blipFill>
        <p:spPr>
          <a:xfrm>
            <a:off x="7945909" y="1736993"/>
            <a:ext cx="2780209" cy="498678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955D982-2ACE-92A5-1FBE-6786B5458FE1}"/>
              </a:ext>
            </a:extLst>
          </p:cNvPr>
          <p:cNvSpPr txBox="1"/>
          <p:nvPr/>
        </p:nvSpPr>
        <p:spPr>
          <a:xfrm>
            <a:off x="457770" y="299239"/>
            <a:ext cx="10519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WORLDWIDE STROKE INCIDENCE, PREVALENCE, AND MORTALITY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F0B3735-E5DB-8D3B-535E-00C1CB6DB48B}"/>
              </a:ext>
            </a:extLst>
          </p:cNvPr>
          <p:cNvGrpSpPr/>
          <p:nvPr/>
        </p:nvGrpSpPr>
        <p:grpSpPr>
          <a:xfrm>
            <a:off x="4112" y="933069"/>
            <a:ext cx="12238108" cy="33040"/>
            <a:chOff x="-46108" y="933069"/>
            <a:chExt cx="12238108" cy="33040"/>
          </a:xfrm>
        </p:grpSpPr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7ABFC377-F6E4-74C5-9A63-401083880D98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24A27B4C-A9BE-F59D-9AB8-E2AA0066D83D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BABA2D78-5A15-AE6A-5BF0-56CFB2224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272" y="1039652"/>
            <a:ext cx="7772400" cy="758022"/>
          </a:xfrm>
          <a:prstGeom prst="rect">
            <a:avLst/>
          </a:prstGeom>
        </p:spPr>
      </p:pic>
      <p:pic>
        <p:nvPicPr>
          <p:cNvPr id="7" name="Image 6" descr="Une image contenant ligne, blanc, motif, typographie&#10;&#10;Description générée automatiquement">
            <a:extLst>
              <a:ext uri="{FF2B5EF4-FFF2-40B4-BE49-F238E27FC236}">
                <a16:creationId xmlns:a16="http://schemas.microsoft.com/office/drawing/2014/main" id="{ABF41089-F87A-B857-0B1C-81D4AD967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3200" y="5780816"/>
            <a:ext cx="2722002" cy="977699"/>
          </a:xfrm>
          <a:prstGeom prst="rect">
            <a:avLst/>
          </a:prstGeom>
        </p:spPr>
      </p:pic>
      <p:pic>
        <p:nvPicPr>
          <p:cNvPr id="11" name="Image 10" descr="Une image contenant ligne, blanc, motif, typographie&#10;&#10;Description générée automatiquement">
            <a:extLst>
              <a:ext uri="{FF2B5EF4-FFF2-40B4-BE49-F238E27FC236}">
                <a16:creationId xmlns:a16="http://schemas.microsoft.com/office/drawing/2014/main" id="{F4ECF14A-6503-65F1-55E8-72690396C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167" y="5763652"/>
            <a:ext cx="2722002" cy="977699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DDD86E1-BCD3-395A-80CC-7C8ABC5A819C}"/>
              </a:ext>
            </a:extLst>
          </p:cNvPr>
          <p:cNvSpPr txBox="1"/>
          <p:nvPr/>
        </p:nvSpPr>
        <p:spPr>
          <a:xfrm>
            <a:off x="849386" y="6578331"/>
            <a:ext cx="93600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2E2E2E"/>
                </a:solidFill>
                <a:effectLst/>
              </a:rPr>
              <a:t>Global, regional, and national burden of stroke and its risk factors, 1990–2019: </a:t>
            </a:r>
            <a:r>
              <a:rPr lang="en-US" sz="1400" i="1" dirty="0"/>
              <a:t>The Lancet Neurology, 2021</a:t>
            </a:r>
            <a:endParaRPr lang="en-US" sz="14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23915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87400A-2B20-754E-A84E-99C96EC0A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210" y="1253331"/>
            <a:ext cx="6739268" cy="530543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1000" u="sng" dirty="0"/>
          </a:p>
          <a:p>
            <a:pPr marL="0" indent="0">
              <a:buNone/>
            </a:pPr>
            <a:r>
              <a:rPr lang="fr-FR" sz="2000" u="sng" dirty="0"/>
              <a:t>Objectives</a:t>
            </a:r>
          </a:p>
          <a:p>
            <a:pPr marL="0" indent="0">
              <a:buNone/>
            </a:pPr>
            <a:r>
              <a:rPr lang="fr-FR" sz="1000" dirty="0"/>
              <a:t> </a:t>
            </a:r>
          </a:p>
          <a:p>
            <a:pPr lvl="1">
              <a:lnSpc>
                <a:spcPct val="120000"/>
              </a:lnSpc>
            </a:pPr>
            <a:r>
              <a:rPr lang="fr-CH" sz="2000" dirty="0" err="1"/>
              <a:t>Determine</a:t>
            </a:r>
            <a:r>
              <a:rPr lang="fr-CH" sz="2000" dirty="0"/>
              <a:t> stroke </a:t>
            </a:r>
            <a:r>
              <a:rPr lang="fr-CH" sz="2000" dirty="0" err="1"/>
              <a:t>risk</a:t>
            </a:r>
            <a:r>
              <a:rPr lang="fr-CH" sz="2000" dirty="0"/>
              <a:t> in the Geneva area</a:t>
            </a:r>
          </a:p>
          <a:p>
            <a:pPr lvl="1">
              <a:lnSpc>
                <a:spcPct val="120000"/>
              </a:lnSpc>
            </a:pPr>
            <a:r>
              <a:rPr lang="fr-CH" sz="2000" dirty="0" err="1"/>
              <a:t>Identifiy</a:t>
            </a:r>
            <a:r>
              <a:rPr lang="fr-CH" sz="2000" dirty="0"/>
              <a:t> patients’ </a:t>
            </a:r>
            <a:r>
              <a:rPr lang="fr-CH" sz="2000" dirty="0" err="1"/>
              <a:t>characteristics</a:t>
            </a:r>
            <a:endParaRPr lang="fr-CH" sz="2000" dirty="0"/>
          </a:p>
          <a:p>
            <a:pPr lvl="1">
              <a:lnSpc>
                <a:spcPct val="120000"/>
              </a:lnSpc>
            </a:pPr>
            <a:r>
              <a:rPr lang="fr-CH" sz="2000" dirty="0" err="1"/>
              <a:t>Outcome</a:t>
            </a:r>
            <a:endParaRPr lang="fr-FR" sz="2000" u="sng" dirty="0"/>
          </a:p>
          <a:p>
            <a:pPr marL="0" indent="0">
              <a:lnSpc>
                <a:spcPct val="120000"/>
              </a:lnSpc>
              <a:buNone/>
            </a:pPr>
            <a:r>
              <a:rPr lang="fr-FR" sz="2000" u="sng" dirty="0"/>
              <a:t>Methods</a:t>
            </a:r>
            <a:endParaRPr lang="fr-FR" sz="800" u="sng" dirty="0"/>
          </a:p>
          <a:p>
            <a:pPr marL="0" indent="0">
              <a:lnSpc>
                <a:spcPct val="120000"/>
              </a:lnSpc>
              <a:buNone/>
            </a:pPr>
            <a:r>
              <a:rPr lang="fr-FR" sz="2000" dirty="0"/>
              <a:t>Patients : 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Stroke </a:t>
            </a:r>
            <a:r>
              <a:rPr lang="fr-FR" sz="2000" dirty="0" err="1"/>
              <a:t>according</a:t>
            </a:r>
            <a:r>
              <a:rPr lang="fr-FR" sz="2000" dirty="0"/>
              <a:t> to the new classification </a:t>
            </a:r>
          </a:p>
          <a:p>
            <a:pPr lvl="2">
              <a:lnSpc>
                <a:spcPct val="120000"/>
              </a:lnSpc>
            </a:pPr>
            <a:r>
              <a:rPr lang="fr-FR" sz="1600" dirty="0"/>
              <a:t>(ICD-11; 2022)</a:t>
            </a:r>
          </a:p>
          <a:p>
            <a:pPr lvl="1">
              <a:lnSpc>
                <a:spcPct val="120000"/>
              </a:lnSpc>
            </a:pPr>
            <a:r>
              <a:rPr lang="fr-FR" sz="2000" dirty="0"/>
              <a:t>First </a:t>
            </a:r>
            <a:r>
              <a:rPr lang="fr-FR" sz="2000" dirty="0" err="1"/>
              <a:t>event</a:t>
            </a:r>
            <a:endParaRPr lang="fr-FR" sz="2000" dirty="0"/>
          </a:p>
          <a:p>
            <a:pPr lvl="1">
              <a:lnSpc>
                <a:spcPct val="120000"/>
              </a:lnSpc>
            </a:pPr>
            <a:endParaRPr lang="fr-FR" sz="800" dirty="0"/>
          </a:p>
          <a:p>
            <a:pPr lvl="1">
              <a:lnSpc>
                <a:spcPct val="120000"/>
              </a:lnSpc>
            </a:pPr>
            <a:r>
              <a:rPr lang="fr-FR" sz="2000" dirty="0"/>
              <a:t>01.01.2018 - 31.12.2019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0D944D-3938-3A4B-AB25-C8B77FDEE2AF}"/>
              </a:ext>
            </a:extLst>
          </p:cNvPr>
          <p:cNvSpPr txBox="1"/>
          <p:nvPr/>
        </p:nvSpPr>
        <p:spPr>
          <a:xfrm>
            <a:off x="457770" y="299239"/>
            <a:ext cx="9558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STROKE INCIDENCE AND OUTCOME IN THE GENEVA AREA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FCF6C3A-0855-1344-B018-6140C3488B4D}"/>
              </a:ext>
            </a:extLst>
          </p:cNvPr>
          <p:cNvGrpSpPr/>
          <p:nvPr/>
        </p:nvGrpSpPr>
        <p:grpSpPr>
          <a:xfrm>
            <a:off x="4112" y="933069"/>
            <a:ext cx="12238108" cy="33040"/>
            <a:chOff x="-46108" y="933069"/>
            <a:chExt cx="12238108" cy="33040"/>
          </a:xfrm>
        </p:grpSpPr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B121373D-58DC-C746-8331-BC60032D75A0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C05E5956-8F2C-8145-9C13-7AD184E6E93A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age 3" descr="Une image contenant carte, texte, diagramme, atlas&#10;&#10;Description générée automatiquement">
            <a:extLst>
              <a:ext uri="{FF2B5EF4-FFF2-40B4-BE49-F238E27FC236}">
                <a16:creationId xmlns:a16="http://schemas.microsoft.com/office/drawing/2014/main" id="{C34420A5-D555-B8CF-EFFD-2199D7A87E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345" y="1498390"/>
            <a:ext cx="4576445" cy="4659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05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479550EE-01CE-8DCD-A6C2-BE272267C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7021" y="1286933"/>
            <a:ext cx="10037957" cy="5571067"/>
          </a:xfrm>
          <a:prstGeom prst="rect">
            <a:avLst/>
          </a:prstGeom>
          <a:noFill/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69B0D13-D337-A8C6-084A-77F685FE2B1E}"/>
              </a:ext>
            </a:extLst>
          </p:cNvPr>
          <p:cNvSpPr txBox="1"/>
          <p:nvPr/>
        </p:nvSpPr>
        <p:spPr>
          <a:xfrm>
            <a:off x="457770" y="299239"/>
            <a:ext cx="9558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STROKE INCIDENCE AND OUTCOME IN THE GENEVA AREA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1290032-1048-3B85-4564-76029579E9FE}"/>
              </a:ext>
            </a:extLst>
          </p:cNvPr>
          <p:cNvGrpSpPr/>
          <p:nvPr/>
        </p:nvGrpSpPr>
        <p:grpSpPr>
          <a:xfrm>
            <a:off x="4112" y="933069"/>
            <a:ext cx="12238108" cy="33040"/>
            <a:chOff x="-46108" y="933069"/>
            <a:chExt cx="12238108" cy="33040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4E098A5B-035F-569A-7F49-4F398302705C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033A3A4-5961-E604-1578-E3D1C7A76603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709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ZoneTexte 100">
            <a:extLst>
              <a:ext uri="{FF2B5EF4-FFF2-40B4-BE49-F238E27FC236}">
                <a16:creationId xmlns:a16="http://schemas.microsoft.com/office/drawing/2014/main" id="{F4D625BB-CB0B-41EB-E442-1BF46B9A90D0}"/>
              </a:ext>
            </a:extLst>
          </p:cNvPr>
          <p:cNvSpPr txBox="1"/>
          <p:nvPr/>
        </p:nvSpPr>
        <p:spPr>
          <a:xfrm>
            <a:off x="9691345" y="6441519"/>
            <a:ext cx="147643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i="1" dirty="0"/>
              <a:t>Days </a:t>
            </a:r>
            <a:r>
              <a:rPr lang="fr-CH" sz="1400" i="1" dirty="0" err="1"/>
              <a:t>after</a:t>
            </a:r>
            <a:r>
              <a:rPr lang="fr-CH" sz="1400" i="1" dirty="0"/>
              <a:t> stroke</a:t>
            </a:r>
          </a:p>
        </p:txBody>
      </p:sp>
      <p:pic>
        <p:nvPicPr>
          <p:cNvPr id="6" name="Image 5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F542902F-259A-389F-3494-0D98A2962C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3" t="7293" r="31998" b="15542"/>
          <a:stretch/>
        </p:blipFill>
        <p:spPr>
          <a:xfrm>
            <a:off x="8323396" y="3517036"/>
            <a:ext cx="3779342" cy="28219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F7DE4A3-4972-8A2A-166B-F006CDE1260D}"/>
              </a:ext>
            </a:extLst>
          </p:cNvPr>
          <p:cNvSpPr txBox="1"/>
          <p:nvPr/>
        </p:nvSpPr>
        <p:spPr>
          <a:xfrm>
            <a:off x="8044356" y="1142457"/>
            <a:ext cx="414764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u="sng" dirty="0" err="1"/>
              <a:t>Mortality</a:t>
            </a:r>
            <a:r>
              <a:rPr lang="fr-CH" sz="2400" u="sng" dirty="0"/>
              <a:t> at 3 </a:t>
            </a:r>
            <a:r>
              <a:rPr lang="fr-CH" sz="2400" u="sng" dirty="0" err="1"/>
              <a:t>months</a:t>
            </a:r>
            <a:endParaRPr lang="fr-CH" sz="2400" u="sng" dirty="0"/>
          </a:p>
          <a:p>
            <a:endParaRPr lang="fr-CH" sz="900" dirty="0"/>
          </a:p>
          <a:p>
            <a:r>
              <a:rPr lang="fr-CH" sz="2000" dirty="0" err="1"/>
              <a:t>Ischemic</a:t>
            </a:r>
            <a:r>
              <a:rPr lang="fr-CH" sz="2000" dirty="0"/>
              <a:t> </a:t>
            </a:r>
            <a:r>
              <a:rPr lang="fr-CH" sz="2000" dirty="0" err="1"/>
              <a:t>strokes</a:t>
            </a:r>
            <a:r>
              <a:rPr lang="fr-CH" sz="2000" dirty="0"/>
              <a:t>:        14.0% </a:t>
            </a:r>
            <a:r>
              <a:rPr lang="fr-CH" sz="1600" dirty="0"/>
              <a:t>(132/945)</a:t>
            </a:r>
          </a:p>
          <a:p>
            <a:r>
              <a:rPr lang="fr-CH" sz="2000" dirty="0" err="1"/>
              <a:t>Hemorrhagic</a:t>
            </a:r>
            <a:r>
              <a:rPr lang="fr-CH" sz="2000" dirty="0"/>
              <a:t> </a:t>
            </a:r>
            <a:r>
              <a:rPr lang="fr-CH" sz="2000" dirty="0" err="1"/>
              <a:t>strokes</a:t>
            </a:r>
            <a:r>
              <a:rPr lang="fr-CH" sz="2000" dirty="0"/>
              <a:t> : 35.3% </a:t>
            </a:r>
            <a:r>
              <a:rPr lang="fr-CH" sz="1600" dirty="0"/>
              <a:t>(42/119)</a:t>
            </a:r>
          </a:p>
          <a:p>
            <a:r>
              <a:rPr lang="fr-CH" sz="2000" dirty="0"/>
              <a:t>SAH.         </a:t>
            </a:r>
            <a:r>
              <a:rPr lang="fr-CH" dirty="0"/>
              <a:t>:                              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15.8%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(9/57)</a:t>
            </a:r>
            <a:endParaRPr lang="fr-CH" sz="1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9B8343-4FDF-0954-ED6C-0C03080D3E9B}"/>
              </a:ext>
            </a:extLst>
          </p:cNvPr>
          <p:cNvSpPr txBox="1"/>
          <p:nvPr/>
        </p:nvSpPr>
        <p:spPr>
          <a:xfrm>
            <a:off x="343188" y="5528100"/>
            <a:ext cx="383664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u="sng" dirty="0"/>
              <a:t>Incidence (</a:t>
            </a:r>
            <a:r>
              <a:rPr lang="fr-CH" sz="2400" u="sng" dirty="0" err="1"/>
              <a:t>yearly</a:t>
            </a:r>
            <a:r>
              <a:rPr lang="fr-CH" sz="2400" u="sng" dirty="0"/>
              <a:t>)</a:t>
            </a:r>
          </a:p>
          <a:p>
            <a:endParaRPr lang="fr-CH" sz="900" dirty="0"/>
          </a:p>
          <a:p>
            <a:r>
              <a:rPr lang="fr-CH" sz="2000" dirty="0"/>
              <a:t>124 </a:t>
            </a:r>
            <a:r>
              <a:rPr lang="fr-CH" sz="2000" dirty="0" err="1"/>
              <a:t>strokes</a:t>
            </a:r>
            <a:r>
              <a:rPr lang="fr-CH" sz="2000" dirty="0"/>
              <a:t> / 100’000 </a:t>
            </a:r>
            <a:r>
              <a:rPr lang="fr-CH" sz="2000" dirty="0" err="1"/>
              <a:t>inhabitants</a:t>
            </a:r>
            <a:endParaRPr lang="fr-CH" sz="2000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75093A8-1931-5973-DDBC-AF8F242C36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3841" y="4056067"/>
            <a:ext cx="3995952" cy="2395363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F0C4604-168C-1C53-12F6-CCDE52D3DE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3841" y="1219026"/>
            <a:ext cx="4031573" cy="2416717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5DC95F96-0DF8-CC9A-65AB-1172FED5745B}"/>
              </a:ext>
            </a:extLst>
          </p:cNvPr>
          <p:cNvSpPr txBox="1"/>
          <p:nvPr/>
        </p:nvSpPr>
        <p:spPr>
          <a:xfrm>
            <a:off x="5185067" y="1200389"/>
            <a:ext cx="208576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000" dirty="0" err="1"/>
              <a:t>Ischemic</a:t>
            </a:r>
            <a:r>
              <a:rPr lang="fr-FR" sz="2000" dirty="0"/>
              <a:t> </a:t>
            </a:r>
            <a:r>
              <a:rPr lang="fr-FR" sz="2000" dirty="0" err="1"/>
              <a:t>Strokes</a:t>
            </a:r>
            <a:endParaRPr lang="fr-FR" sz="2000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7461C04-0D55-918D-B409-5D1798B5B338}"/>
              </a:ext>
            </a:extLst>
          </p:cNvPr>
          <p:cNvSpPr txBox="1"/>
          <p:nvPr/>
        </p:nvSpPr>
        <p:spPr>
          <a:xfrm>
            <a:off x="4113537" y="1439261"/>
            <a:ext cx="49885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/>
              <a:t>1200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9ACBC2-669E-2CC8-5FE8-34C21E8F43C0}"/>
              </a:ext>
            </a:extLst>
          </p:cNvPr>
          <p:cNvSpPr/>
          <p:nvPr/>
        </p:nvSpPr>
        <p:spPr>
          <a:xfrm>
            <a:off x="5072369" y="3718499"/>
            <a:ext cx="99936" cy="1161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DD844E9-9499-C767-42AB-D2E8F3C42136}"/>
              </a:ext>
            </a:extLst>
          </p:cNvPr>
          <p:cNvSpPr txBox="1"/>
          <p:nvPr/>
        </p:nvSpPr>
        <p:spPr>
          <a:xfrm>
            <a:off x="5126664" y="3638398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/>
              <a:t>Homme</a:t>
            </a:r>
            <a:endParaRPr lang="fr-CH" i="1"/>
          </a:p>
        </p:txBody>
      </p: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4D5AC8BF-E62B-4418-ADDC-0943DD104013}"/>
              </a:ext>
            </a:extLst>
          </p:cNvPr>
          <p:cNvGrpSpPr/>
          <p:nvPr/>
        </p:nvGrpSpPr>
        <p:grpSpPr>
          <a:xfrm>
            <a:off x="3899691" y="1621240"/>
            <a:ext cx="4122827" cy="1770953"/>
            <a:chOff x="4023781" y="1431240"/>
            <a:chExt cx="4122827" cy="1770953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9C2CAF1B-D7D8-CC41-8FBC-B28668E1481D}"/>
                </a:ext>
              </a:extLst>
            </p:cNvPr>
            <p:cNvSpPr txBox="1"/>
            <p:nvPr/>
          </p:nvSpPr>
          <p:spPr>
            <a:xfrm>
              <a:off x="6133119" y="196283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/>
            </a:p>
          </p:txBody>
        </p: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8D69D95C-3907-1CED-6CC7-6D4450745070}"/>
                </a:ext>
              </a:extLst>
            </p:cNvPr>
            <p:cNvSpPr txBox="1"/>
            <p:nvPr/>
          </p:nvSpPr>
          <p:spPr>
            <a:xfrm>
              <a:off x="4940135" y="2913869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25-34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2E9BE25D-097E-55A7-C626-69C05C2D8DCD}"/>
                </a:ext>
              </a:extLst>
            </p:cNvPr>
            <p:cNvSpPr txBox="1"/>
            <p:nvPr/>
          </p:nvSpPr>
          <p:spPr>
            <a:xfrm>
              <a:off x="5426615" y="2913868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35-44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46503747-8B80-0F80-5345-1C9043F641C9}"/>
                </a:ext>
              </a:extLst>
            </p:cNvPr>
            <p:cNvSpPr txBox="1"/>
            <p:nvPr/>
          </p:nvSpPr>
          <p:spPr>
            <a:xfrm>
              <a:off x="5887773" y="2922762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45-54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2019E8DA-B871-BF08-FFFB-A6005F413372}"/>
                </a:ext>
              </a:extLst>
            </p:cNvPr>
            <p:cNvSpPr txBox="1"/>
            <p:nvPr/>
          </p:nvSpPr>
          <p:spPr>
            <a:xfrm>
              <a:off x="6330337" y="2922148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55-64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4B82B730-2349-816E-180B-A8FFDD5E4500}"/>
                </a:ext>
              </a:extLst>
            </p:cNvPr>
            <p:cNvSpPr txBox="1"/>
            <p:nvPr/>
          </p:nvSpPr>
          <p:spPr>
            <a:xfrm>
              <a:off x="6764934" y="2921534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65-74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7C8C1344-BCFC-63C8-CA67-CA171AC9F630}"/>
                </a:ext>
              </a:extLst>
            </p:cNvPr>
            <p:cNvSpPr txBox="1"/>
            <p:nvPr/>
          </p:nvSpPr>
          <p:spPr>
            <a:xfrm>
              <a:off x="7224843" y="2922966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 dirty="0"/>
                <a:t>75-84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CF208EEC-A714-972A-C803-3771AE2F6403}"/>
                </a:ext>
              </a:extLst>
            </p:cNvPr>
            <p:cNvSpPr txBox="1"/>
            <p:nvPr/>
          </p:nvSpPr>
          <p:spPr>
            <a:xfrm>
              <a:off x="7708537" y="2925194"/>
              <a:ext cx="43807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 dirty="0"/>
                <a:t>&gt;85</a:t>
              </a: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4539A458-6F1A-AA41-666C-DDF883509F44}"/>
                </a:ext>
              </a:extLst>
            </p:cNvPr>
            <p:cNvSpPr txBox="1"/>
            <p:nvPr/>
          </p:nvSpPr>
          <p:spPr>
            <a:xfrm>
              <a:off x="4261377" y="2750559"/>
              <a:ext cx="26321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0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CE4D1EFF-021C-DE80-D3A5-F3DBC9814CA9}"/>
                </a:ext>
              </a:extLst>
            </p:cNvPr>
            <p:cNvSpPr txBox="1"/>
            <p:nvPr/>
          </p:nvSpPr>
          <p:spPr>
            <a:xfrm>
              <a:off x="4243556" y="2506411"/>
              <a:ext cx="420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200</a:t>
              </a: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42FCE402-E5DB-DBC2-C574-4E0A211DB425}"/>
                </a:ext>
              </a:extLst>
            </p:cNvPr>
            <p:cNvSpPr txBox="1"/>
            <p:nvPr/>
          </p:nvSpPr>
          <p:spPr>
            <a:xfrm>
              <a:off x="4243556" y="2261442"/>
              <a:ext cx="420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400</a:t>
              </a:r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EDA55BDD-90AF-8C48-B388-BDC172080B45}"/>
                </a:ext>
              </a:extLst>
            </p:cNvPr>
            <p:cNvSpPr txBox="1"/>
            <p:nvPr/>
          </p:nvSpPr>
          <p:spPr>
            <a:xfrm>
              <a:off x="4239016" y="2009014"/>
              <a:ext cx="420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600</a:t>
              </a:r>
            </a:p>
          </p:txBody>
        </p: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8101F488-F892-1AD1-2406-3BA0D6FCF545}"/>
                </a:ext>
              </a:extLst>
            </p:cNvPr>
            <p:cNvSpPr txBox="1"/>
            <p:nvPr/>
          </p:nvSpPr>
          <p:spPr>
            <a:xfrm>
              <a:off x="4239523" y="1763085"/>
              <a:ext cx="420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800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64923C1-DB45-0040-184F-C50392E2086B}"/>
                </a:ext>
              </a:extLst>
            </p:cNvPr>
            <p:cNvSpPr txBox="1"/>
            <p:nvPr/>
          </p:nvSpPr>
          <p:spPr>
            <a:xfrm>
              <a:off x="4227648" y="1525204"/>
              <a:ext cx="4988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1000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557F655D-5CFF-73E6-FCE7-56A20D288552}"/>
                </a:ext>
              </a:extLst>
            </p:cNvPr>
            <p:cNvSpPr txBox="1"/>
            <p:nvPr/>
          </p:nvSpPr>
          <p:spPr>
            <a:xfrm rot="16200000">
              <a:off x="3322307" y="2132714"/>
              <a:ext cx="171072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400" i="1" dirty="0"/>
                <a:t>Incidence /100’000 </a:t>
              </a:r>
            </a:p>
          </p:txBody>
        </p: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29E8AE83-9259-7B89-F71C-31FE356EAFA3}"/>
                </a:ext>
              </a:extLst>
            </p:cNvPr>
            <p:cNvSpPr txBox="1"/>
            <p:nvPr/>
          </p:nvSpPr>
          <p:spPr>
            <a:xfrm>
              <a:off x="4550423" y="2914893"/>
              <a:ext cx="46679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0-24</a:t>
              </a:r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036D104-27CC-30DD-B7D1-AC0D79F46133}"/>
              </a:ext>
            </a:extLst>
          </p:cNvPr>
          <p:cNvSpPr/>
          <p:nvPr/>
        </p:nvSpPr>
        <p:spPr>
          <a:xfrm>
            <a:off x="6248092" y="3702545"/>
            <a:ext cx="99936" cy="1161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4415FDAB-B216-B888-4D83-76C1D45CD739}"/>
              </a:ext>
            </a:extLst>
          </p:cNvPr>
          <p:cNvSpPr txBox="1"/>
          <p:nvPr/>
        </p:nvSpPr>
        <p:spPr>
          <a:xfrm>
            <a:off x="6314261" y="3622444"/>
            <a:ext cx="644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/>
              <a:t>Femme</a:t>
            </a:r>
            <a:endParaRPr lang="fr-CH" i="1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CBD45B1-3231-CA1E-87FD-604EE388D48E}"/>
              </a:ext>
            </a:extLst>
          </p:cNvPr>
          <p:cNvSpPr/>
          <p:nvPr/>
        </p:nvSpPr>
        <p:spPr>
          <a:xfrm>
            <a:off x="5623158" y="3309408"/>
            <a:ext cx="1024838" cy="24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CD09726-7AB9-B5E9-B66C-5D561FD66AF7}"/>
              </a:ext>
            </a:extLst>
          </p:cNvPr>
          <p:cNvSpPr/>
          <p:nvPr/>
        </p:nvSpPr>
        <p:spPr>
          <a:xfrm>
            <a:off x="5468931" y="6192904"/>
            <a:ext cx="1024838" cy="2056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61" name="Groupe 60">
            <a:extLst>
              <a:ext uri="{FF2B5EF4-FFF2-40B4-BE49-F238E27FC236}">
                <a16:creationId xmlns:a16="http://schemas.microsoft.com/office/drawing/2014/main" id="{6373CF6C-2672-0670-F9DE-F3055726FBD3}"/>
              </a:ext>
            </a:extLst>
          </p:cNvPr>
          <p:cNvGrpSpPr/>
          <p:nvPr/>
        </p:nvGrpSpPr>
        <p:grpSpPr>
          <a:xfrm>
            <a:off x="3942238" y="4288422"/>
            <a:ext cx="4078223" cy="1964807"/>
            <a:chOff x="4023781" y="1237386"/>
            <a:chExt cx="4078223" cy="1964807"/>
          </a:xfrm>
        </p:grpSpPr>
        <p:sp>
          <p:nvSpPr>
            <p:cNvPr id="62" name="ZoneTexte 61">
              <a:extLst>
                <a:ext uri="{FF2B5EF4-FFF2-40B4-BE49-F238E27FC236}">
                  <a16:creationId xmlns:a16="http://schemas.microsoft.com/office/drawing/2014/main" id="{2C83F5F2-7FD5-206B-1936-C6C276FB9088}"/>
                </a:ext>
              </a:extLst>
            </p:cNvPr>
            <p:cNvSpPr txBox="1"/>
            <p:nvPr/>
          </p:nvSpPr>
          <p:spPr>
            <a:xfrm>
              <a:off x="6133119" y="196283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/>
            </a:p>
          </p:txBody>
        </p:sp>
        <p:sp>
          <p:nvSpPr>
            <p:cNvPr id="63" name="ZoneTexte 62">
              <a:extLst>
                <a:ext uri="{FF2B5EF4-FFF2-40B4-BE49-F238E27FC236}">
                  <a16:creationId xmlns:a16="http://schemas.microsoft.com/office/drawing/2014/main" id="{5FDD91F0-2145-86FF-C500-3C6D531FBB16}"/>
                </a:ext>
              </a:extLst>
            </p:cNvPr>
            <p:cNvSpPr txBox="1"/>
            <p:nvPr/>
          </p:nvSpPr>
          <p:spPr>
            <a:xfrm>
              <a:off x="4583876" y="2914893"/>
              <a:ext cx="46679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0-24</a:t>
              </a:r>
            </a:p>
          </p:txBody>
        </p: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7E37B6D2-0B70-23E8-2F51-1345C95CC326}"/>
                </a:ext>
              </a:extLst>
            </p:cNvPr>
            <p:cNvSpPr txBox="1"/>
            <p:nvPr/>
          </p:nvSpPr>
          <p:spPr>
            <a:xfrm>
              <a:off x="4940135" y="2913869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25-34</a:t>
              </a:r>
            </a:p>
          </p:txBody>
        </p: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5A7D168D-DEC3-F526-FD19-F97BD4F84FFB}"/>
                </a:ext>
              </a:extLst>
            </p:cNvPr>
            <p:cNvSpPr txBox="1"/>
            <p:nvPr/>
          </p:nvSpPr>
          <p:spPr>
            <a:xfrm>
              <a:off x="5426615" y="2913868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35-44</a:t>
              </a:r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id="{F1C1E886-29E6-F9E4-05FE-2BE43C0EA154}"/>
                </a:ext>
              </a:extLst>
            </p:cNvPr>
            <p:cNvSpPr txBox="1"/>
            <p:nvPr/>
          </p:nvSpPr>
          <p:spPr>
            <a:xfrm>
              <a:off x="5887773" y="2922762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45-54</a:t>
              </a:r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B0698406-FA1A-CE64-2F1F-F3B2E26AE731}"/>
                </a:ext>
              </a:extLst>
            </p:cNvPr>
            <p:cNvSpPr txBox="1"/>
            <p:nvPr/>
          </p:nvSpPr>
          <p:spPr>
            <a:xfrm>
              <a:off x="6330337" y="2922148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55-64</a:t>
              </a:r>
            </a:p>
          </p:txBody>
        </p: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8BA8F90D-BC39-C040-50C7-BB00D43B045E}"/>
                </a:ext>
              </a:extLst>
            </p:cNvPr>
            <p:cNvSpPr txBox="1"/>
            <p:nvPr/>
          </p:nvSpPr>
          <p:spPr>
            <a:xfrm>
              <a:off x="6764934" y="2921534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65-74</a:t>
              </a:r>
            </a:p>
          </p:txBody>
        </p: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D6C894FA-5B6E-D427-1FF5-0809CFDC2096}"/>
                </a:ext>
              </a:extLst>
            </p:cNvPr>
            <p:cNvSpPr txBox="1"/>
            <p:nvPr/>
          </p:nvSpPr>
          <p:spPr>
            <a:xfrm>
              <a:off x="7224843" y="2922966"/>
              <a:ext cx="61751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75-84</a:t>
              </a:r>
            </a:p>
          </p:txBody>
        </p:sp>
        <p:sp>
          <p:nvSpPr>
            <p:cNvPr id="70" name="ZoneTexte 69">
              <a:extLst>
                <a:ext uri="{FF2B5EF4-FFF2-40B4-BE49-F238E27FC236}">
                  <a16:creationId xmlns:a16="http://schemas.microsoft.com/office/drawing/2014/main" id="{45D1F26D-A8E8-5671-974F-CFE2FB7EB972}"/>
                </a:ext>
              </a:extLst>
            </p:cNvPr>
            <p:cNvSpPr txBox="1"/>
            <p:nvPr/>
          </p:nvSpPr>
          <p:spPr>
            <a:xfrm>
              <a:off x="7663933" y="2925194"/>
              <a:ext cx="43807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CH" sz="1200"/>
                <a:t>&gt;85</a:t>
              </a:r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30EC222C-CEA6-31B8-19C7-5E8B52FA078A}"/>
                </a:ext>
              </a:extLst>
            </p:cNvPr>
            <p:cNvSpPr txBox="1"/>
            <p:nvPr/>
          </p:nvSpPr>
          <p:spPr>
            <a:xfrm>
              <a:off x="4261377" y="2750559"/>
              <a:ext cx="26321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0</a:t>
              </a:r>
            </a:p>
          </p:txBody>
        </p:sp>
        <p:sp>
          <p:nvSpPr>
            <p:cNvPr id="72" name="ZoneTexte 71">
              <a:extLst>
                <a:ext uri="{FF2B5EF4-FFF2-40B4-BE49-F238E27FC236}">
                  <a16:creationId xmlns:a16="http://schemas.microsoft.com/office/drawing/2014/main" id="{08BB04C0-9703-AFCC-B48E-09915EFC994B}"/>
                </a:ext>
              </a:extLst>
            </p:cNvPr>
            <p:cNvSpPr txBox="1"/>
            <p:nvPr/>
          </p:nvSpPr>
          <p:spPr>
            <a:xfrm>
              <a:off x="4243556" y="2506411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20</a:t>
              </a:r>
            </a:p>
          </p:txBody>
        </p:sp>
        <p:sp>
          <p:nvSpPr>
            <p:cNvPr id="73" name="ZoneTexte 72">
              <a:extLst>
                <a:ext uri="{FF2B5EF4-FFF2-40B4-BE49-F238E27FC236}">
                  <a16:creationId xmlns:a16="http://schemas.microsoft.com/office/drawing/2014/main" id="{01BB9D6E-F1AD-254D-E5A2-ACE133FCB8BA}"/>
                </a:ext>
              </a:extLst>
            </p:cNvPr>
            <p:cNvSpPr txBox="1"/>
            <p:nvPr/>
          </p:nvSpPr>
          <p:spPr>
            <a:xfrm>
              <a:off x="4243556" y="2261442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40</a:t>
              </a:r>
            </a:p>
          </p:txBody>
        </p: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69B8DCDE-CC43-98E9-51D8-BE9872C397BB}"/>
                </a:ext>
              </a:extLst>
            </p:cNvPr>
            <p:cNvSpPr txBox="1"/>
            <p:nvPr/>
          </p:nvSpPr>
          <p:spPr>
            <a:xfrm>
              <a:off x="4239016" y="2009014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60</a:t>
              </a:r>
            </a:p>
          </p:txBody>
        </p:sp>
        <p:sp>
          <p:nvSpPr>
            <p:cNvPr id="75" name="ZoneTexte 74">
              <a:extLst>
                <a:ext uri="{FF2B5EF4-FFF2-40B4-BE49-F238E27FC236}">
                  <a16:creationId xmlns:a16="http://schemas.microsoft.com/office/drawing/2014/main" id="{DF214182-E679-BDDD-FCB2-65BC02A58B31}"/>
                </a:ext>
              </a:extLst>
            </p:cNvPr>
            <p:cNvSpPr txBox="1"/>
            <p:nvPr/>
          </p:nvSpPr>
          <p:spPr>
            <a:xfrm>
              <a:off x="4239523" y="1763085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80</a:t>
              </a:r>
            </a:p>
          </p:txBody>
        </p:sp>
        <p:sp>
          <p:nvSpPr>
            <p:cNvPr id="76" name="ZoneTexte 75">
              <a:extLst>
                <a:ext uri="{FF2B5EF4-FFF2-40B4-BE49-F238E27FC236}">
                  <a16:creationId xmlns:a16="http://schemas.microsoft.com/office/drawing/2014/main" id="{1A5E243B-A723-E3D1-61EE-E0A8CC9B26EA}"/>
                </a:ext>
              </a:extLst>
            </p:cNvPr>
            <p:cNvSpPr txBox="1"/>
            <p:nvPr/>
          </p:nvSpPr>
          <p:spPr>
            <a:xfrm>
              <a:off x="4240320" y="1538542"/>
              <a:ext cx="420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200"/>
                <a:t>100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2D1A1647-2266-0034-C6F4-EF52F09A386E}"/>
                </a:ext>
              </a:extLst>
            </p:cNvPr>
            <p:cNvSpPr txBox="1"/>
            <p:nvPr/>
          </p:nvSpPr>
          <p:spPr>
            <a:xfrm rot="16200000">
              <a:off x="3273416" y="1987751"/>
              <a:ext cx="180850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400" i="1"/>
                <a:t>Incidence /100’000 ha</a:t>
              </a:r>
            </a:p>
          </p:txBody>
        </p:sp>
      </p:grpSp>
      <p:sp>
        <p:nvSpPr>
          <p:cNvPr id="78" name="ZoneTexte 77">
            <a:extLst>
              <a:ext uri="{FF2B5EF4-FFF2-40B4-BE49-F238E27FC236}">
                <a16:creationId xmlns:a16="http://schemas.microsoft.com/office/drawing/2014/main" id="{3DC02934-4B64-75BE-084C-999C459A617E}"/>
              </a:ext>
            </a:extLst>
          </p:cNvPr>
          <p:cNvSpPr txBox="1"/>
          <p:nvPr/>
        </p:nvSpPr>
        <p:spPr>
          <a:xfrm>
            <a:off x="369222" y="1136795"/>
            <a:ext cx="3877985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u="sng" dirty="0"/>
              <a:t>Stroke Cases (2018-2019</a:t>
            </a:r>
            <a:r>
              <a:rPr lang="fr-CH" sz="2400" b="1" u="sng" dirty="0"/>
              <a:t>)</a:t>
            </a:r>
          </a:p>
          <a:p>
            <a:endParaRPr lang="fr-CH" sz="900" dirty="0"/>
          </a:p>
          <a:p>
            <a:r>
              <a:rPr lang="fr-CH" sz="2000" dirty="0" err="1"/>
              <a:t>Ischemic</a:t>
            </a:r>
            <a:r>
              <a:rPr lang="fr-CH" sz="2000" dirty="0"/>
              <a:t> </a:t>
            </a:r>
            <a:r>
              <a:rPr lang="fr-CH" sz="2000" dirty="0" err="1"/>
              <a:t>strokes</a:t>
            </a:r>
            <a:r>
              <a:rPr lang="fr-CH" sz="2000" dirty="0"/>
              <a:t> :                  947</a:t>
            </a:r>
          </a:p>
          <a:p>
            <a:r>
              <a:rPr lang="fr-CH" sz="2000" dirty="0" err="1"/>
              <a:t>Hemorrhagic</a:t>
            </a:r>
            <a:r>
              <a:rPr lang="fr-CH" sz="2000" dirty="0"/>
              <a:t> </a:t>
            </a:r>
            <a:r>
              <a:rPr lang="fr-CH" sz="2000" dirty="0" err="1"/>
              <a:t>strokes</a:t>
            </a:r>
            <a:r>
              <a:rPr lang="fr-CH" sz="2000" dirty="0"/>
              <a:t> :      	   119</a:t>
            </a:r>
          </a:p>
          <a:p>
            <a:r>
              <a:rPr lang="fr-CH" sz="2000" dirty="0" err="1"/>
              <a:t>Subarachnoid</a:t>
            </a:r>
            <a:r>
              <a:rPr lang="fr-CH" sz="2000" dirty="0"/>
              <a:t> </a:t>
            </a:r>
            <a:r>
              <a:rPr lang="fr-CH" sz="2000" dirty="0" err="1"/>
              <a:t>hemorrhage</a:t>
            </a:r>
            <a:r>
              <a:rPr lang="fr-CH" sz="2000" dirty="0"/>
              <a:t>: 57	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2F76D810-7038-E44D-4510-DD36ABC75287}"/>
              </a:ext>
            </a:extLst>
          </p:cNvPr>
          <p:cNvSpPr txBox="1"/>
          <p:nvPr/>
        </p:nvSpPr>
        <p:spPr>
          <a:xfrm>
            <a:off x="5106888" y="4063373"/>
            <a:ext cx="251536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000" dirty="0" err="1"/>
              <a:t>Hemorrhagic</a:t>
            </a:r>
            <a:r>
              <a:rPr lang="fr-CH" sz="2000" dirty="0"/>
              <a:t> </a:t>
            </a:r>
            <a:r>
              <a:rPr lang="fr-CH" sz="2000" dirty="0" err="1"/>
              <a:t>Strokes</a:t>
            </a:r>
            <a:endParaRPr lang="fr-FR" sz="2000" dirty="0"/>
          </a:p>
        </p:txBody>
      </p:sp>
      <p:pic>
        <p:nvPicPr>
          <p:cNvPr id="86" name="Image 85">
            <a:extLst>
              <a:ext uri="{FF2B5EF4-FFF2-40B4-BE49-F238E27FC236}">
                <a16:creationId xmlns:a16="http://schemas.microsoft.com/office/drawing/2014/main" id="{E554D72D-61B6-448F-A2BA-25E7AC46831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023" t="52850" r="47047" b="14925"/>
          <a:stretch/>
        </p:blipFill>
        <p:spPr>
          <a:xfrm>
            <a:off x="282296" y="3112148"/>
            <a:ext cx="3283276" cy="2209936"/>
          </a:xfrm>
          <a:prstGeom prst="rect">
            <a:avLst/>
          </a:prstGeom>
        </p:spPr>
      </p:pic>
      <p:sp>
        <p:nvSpPr>
          <p:cNvPr id="87" name="ZoneTexte 86">
            <a:extLst>
              <a:ext uri="{FF2B5EF4-FFF2-40B4-BE49-F238E27FC236}">
                <a16:creationId xmlns:a16="http://schemas.microsoft.com/office/drawing/2014/main" id="{6836EF15-343D-B7A0-A5C7-92F857DC6DDB}"/>
              </a:ext>
            </a:extLst>
          </p:cNvPr>
          <p:cNvSpPr txBox="1"/>
          <p:nvPr/>
        </p:nvSpPr>
        <p:spPr>
          <a:xfrm>
            <a:off x="8768040" y="6213131"/>
            <a:ext cx="26321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/>
              <a:t>0</a:t>
            </a:r>
          </a:p>
        </p:txBody>
      </p:sp>
      <p:sp>
        <p:nvSpPr>
          <p:cNvPr id="88" name="ZoneTexte 87">
            <a:extLst>
              <a:ext uri="{FF2B5EF4-FFF2-40B4-BE49-F238E27FC236}">
                <a16:creationId xmlns:a16="http://schemas.microsoft.com/office/drawing/2014/main" id="{7CE5CB63-DC86-1769-EC08-F0499412DD76}"/>
              </a:ext>
            </a:extLst>
          </p:cNvPr>
          <p:cNvSpPr txBox="1"/>
          <p:nvPr/>
        </p:nvSpPr>
        <p:spPr>
          <a:xfrm>
            <a:off x="9408330" y="6213130"/>
            <a:ext cx="3417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/>
              <a:t>20</a:t>
            </a: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0C7CCEBE-5ED6-7423-2718-A21F207CE1DF}"/>
              </a:ext>
            </a:extLst>
          </p:cNvPr>
          <p:cNvSpPr txBox="1"/>
          <p:nvPr/>
        </p:nvSpPr>
        <p:spPr>
          <a:xfrm>
            <a:off x="10095232" y="6204925"/>
            <a:ext cx="3417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/>
              <a:t>40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64E38DEA-8534-F3E2-3891-18FD77D24903}"/>
              </a:ext>
            </a:extLst>
          </p:cNvPr>
          <p:cNvSpPr txBox="1"/>
          <p:nvPr/>
        </p:nvSpPr>
        <p:spPr>
          <a:xfrm>
            <a:off x="10751647" y="6207907"/>
            <a:ext cx="3417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/>
              <a:t>60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:a16="http://schemas.microsoft.com/office/drawing/2014/main" id="{A27D926B-1506-949C-B716-A9B6D5848E9F}"/>
              </a:ext>
            </a:extLst>
          </p:cNvPr>
          <p:cNvSpPr txBox="1"/>
          <p:nvPr/>
        </p:nvSpPr>
        <p:spPr>
          <a:xfrm>
            <a:off x="11459197" y="6209487"/>
            <a:ext cx="3417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/>
              <a:t>80</a:t>
            </a:r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56D19390-CF49-0FFC-7DA5-A65B6D703986}"/>
              </a:ext>
            </a:extLst>
          </p:cNvPr>
          <p:cNvSpPr txBox="1"/>
          <p:nvPr/>
        </p:nvSpPr>
        <p:spPr>
          <a:xfrm>
            <a:off x="8409390" y="5915905"/>
            <a:ext cx="25039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00"/>
              <a:t>0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3806CB0D-E19E-4EDF-7AA9-1926274C17A3}"/>
              </a:ext>
            </a:extLst>
          </p:cNvPr>
          <p:cNvSpPr txBox="1"/>
          <p:nvPr/>
        </p:nvSpPr>
        <p:spPr>
          <a:xfrm rot="16200000">
            <a:off x="7864686" y="4828978"/>
            <a:ext cx="7920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i="1" dirty="0"/>
              <a:t>Survival</a:t>
            </a:r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7D757F56-5E9A-4F44-B5A6-0813B4F2ED11}"/>
              </a:ext>
            </a:extLst>
          </p:cNvPr>
          <p:cNvSpPr txBox="1"/>
          <p:nvPr/>
        </p:nvSpPr>
        <p:spPr>
          <a:xfrm>
            <a:off x="8318696" y="3988904"/>
            <a:ext cx="34817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00"/>
              <a:t>0.8</a:t>
            </a:r>
          </a:p>
        </p:txBody>
      </p:sp>
      <p:sp>
        <p:nvSpPr>
          <p:cNvPr id="99" name="ZoneTexte 98">
            <a:extLst>
              <a:ext uri="{FF2B5EF4-FFF2-40B4-BE49-F238E27FC236}">
                <a16:creationId xmlns:a16="http://schemas.microsoft.com/office/drawing/2014/main" id="{71B30F4B-D559-B24D-143B-20675672C59A}"/>
              </a:ext>
            </a:extLst>
          </p:cNvPr>
          <p:cNvSpPr txBox="1"/>
          <p:nvPr/>
        </p:nvSpPr>
        <p:spPr>
          <a:xfrm>
            <a:off x="8319182" y="3501589"/>
            <a:ext cx="34817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00"/>
              <a:t>1.0</a:t>
            </a: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1ED55FEA-D9BD-65D8-E211-060D6280EEF2}"/>
              </a:ext>
            </a:extLst>
          </p:cNvPr>
          <p:cNvSpPr txBox="1"/>
          <p:nvPr/>
        </p:nvSpPr>
        <p:spPr>
          <a:xfrm>
            <a:off x="9517571" y="3170759"/>
            <a:ext cx="145450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Survival </a:t>
            </a:r>
            <a:r>
              <a:rPr lang="fr-FR" sz="1600" dirty="0" err="1"/>
              <a:t>Curve</a:t>
            </a:r>
            <a:endParaRPr lang="fr-FR" sz="16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8C5821-677B-B095-56F8-816C1BC94F1F}"/>
              </a:ext>
            </a:extLst>
          </p:cNvPr>
          <p:cNvSpPr txBox="1"/>
          <p:nvPr/>
        </p:nvSpPr>
        <p:spPr>
          <a:xfrm>
            <a:off x="4168311" y="4325679"/>
            <a:ext cx="42030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/>
              <a:t>120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C7DBF0-652E-9776-768B-812370CEF664}"/>
              </a:ext>
            </a:extLst>
          </p:cNvPr>
          <p:cNvSpPr/>
          <p:nvPr/>
        </p:nvSpPr>
        <p:spPr>
          <a:xfrm>
            <a:off x="8406223" y="4278531"/>
            <a:ext cx="45719" cy="1354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4" name="ZoneTexte 93">
            <a:extLst>
              <a:ext uri="{FF2B5EF4-FFF2-40B4-BE49-F238E27FC236}">
                <a16:creationId xmlns:a16="http://schemas.microsoft.com/office/drawing/2014/main" id="{D64C5A89-0D67-C616-639D-C6DE7FBE0B78}"/>
              </a:ext>
            </a:extLst>
          </p:cNvPr>
          <p:cNvSpPr txBox="1"/>
          <p:nvPr/>
        </p:nvSpPr>
        <p:spPr>
          <a:xfrm>
            <a:off x="8334171" y="5434336"/>
            <a:ext cx="34817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00"/>
              <a:t>0.2</a:t>
            </a:r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5C8752D3-D6E3-BBB6-D8CD-564BFFB85085}"/>
              </a:ext>
            </a:extLst>
          </p:cNvPr>
          <p:cNvSpPr txBox="1"/>
          <p:nvPr/>
        </p:nvSpPr>
        <p:spPr>
          <a:xfrm>
            <a:off x="8332930" y="4466467"/>
            <a:ext cx="34817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00"/>
              <a:t>0.6</a:t>
            </a:r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9344A014-A40E-A9AC-C8A0-157A06AD16CD}"/>
              </a:ext>
            </a:extLst>
          </p:cNvPr>
          <p:cNvSpPr txBox="1"/>
          <p:nvPr/>
        </p:nvSpPr>
        <p:spPr>
          <a:xfrm>
            <a:off x="8334171" y="4970618"/>
            <a:ext cx="34817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000"/>
              <a:t>0.4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2FB54F5-08D8-0847-B282-54A34B7618D9}"/>
              </a:ext>
            </a:extLst>
          </p:cNvPr>
          <p:cNvSpPr txBox="1"/>
          <p:nvPr/>
        </p:nvSpPr>
        <p:spPr>
          <a:xfrm>
            <a:off x="457770" y="299239"/>
            <a:ext cx="9558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STROKE INCIDENCE AND OUTCOME IN THE GENEVA AREA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56C6A1A6-43F7-AA49-AB77-A8EA38B3589D}"/>
              </a:ext>
            </a:extLst>
          </p:cNvPr>
          <p:cNvGrpSpPr/>
          <p:nvPr/>
        </p:nvGrpSpPr>
        <p:grpSpPr>
          <a:xfrm>
            <a:off x="4112" y="933069"/>
            <a:ext cx="12238108" cy="33040"/>
            <a:chOff x="-46108" y="933069"/>
            <a:chExt cx="12238108" cy="33040"/>
          </a:xfrm>
        </p:grpSpPr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7C21BF1-4107-BFC7-11AB-C4917C1D4A93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06822873-DAAF-B71F-5F11-DBCAD7FA25C9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5566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5843CD3-5D09-4A99-A54E-7F32BA4C6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770" y="1351492"/>
            <a:ext cx="7617283" cy="530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u="sng" dirty="0"/>
              <a:t>Incidence </a:t>
            </a:r>
          </a:p>
          <a:p>
            <a:r>
              <a:rPr lang="fr-CH" sz="2600" dirty="0" err="1"/>
              <a:t>Higher</a:t>
            </a:r>
            <a:r>
              <a:rPr lang="fr-CH" sz="2600" dirty="0"/>
              <a:t> </a:t>
            </a:r>
            <a:r>
              <a:rPr lang="fr-CH" sz="2600" dirty="0" err="1"/>
              <a:t>than</a:t>
            </a:r>
            <a:r>
              <a:rPr lang="fr-CH" sz="2600" dirty="0"/>
              <a:t> </a:t>
            </a:r>
            <a:r>
              <a:rPr lang="fr-CH" sz="2600" dirty="0" err="1"/>
              <a:t>expected</a:t>
            </a:r>
            <a:r>
              <a:rPr lang="fr-CH" sz="2600" dirty="0"/>
              <a:t> </a:t>
            </a:r>
            <a:r>
              <a:rPr lang="fr-CH" sz="2600" dirty="0" err="1"/>
              <a:t>compared</a:t>
            </a:r>
            <a:r>
              <a:rPr lang="fr-CH" sz="2600" dirty="0"/>
              <a:t> to </a:t>
            </a:r>
            <a:r>
              <a:rPr lang="fr-CH" sz="2600" dirty="0" err="1"/>
              <a:t>other</a:t>
            </a:r>
            <a:r>
              <a:rPr lang="fr-CH" sz="2600" dirty="0"/>
              <a:t> </a:t>
            </a:r>
            <a:r>
              <a:rPr lang="fr-CH" sz="2600" dirty="0" err="1"/>
              <a:t>similar</a:t>
            </a:r>
            <a:r>
              <a:rPr lang="fr-CH" sz="2600" dirty="0"/>
              <a:t> populations</a:t>
            </a:r>
          </a:p>
          <a:p>
            <a:pPr lvl="2"/>
            <a:r>
              <a:rPr lang="fr-CH" dirty="0"/>
              <a:t>New </a:t>
            </a:r>
            <a:r>
              <a:rPr lang="fr-CH" dirty="0" err="1"/>
              <a:t>clinico-radiological</a:t>
            </a:r>
            <a:r>
              <a:rPr lang="fr-CH" dirty="0"/>
              <a:t> </a:t>
            </a:r>
            <a:r>
              <a:rPr lang="fr-CH" dirty="0" err="1"/>
              <a:t>definition</a:t>
            </a:r>
            <a:r>
              <a:rPr lang="fr-CH" dirty="0"/>
              <a:t> of stroke (WHO-ICD 11)</a:t>
            </a:r>
          </a:p>
          <a:p>
            <a:pPr lvl="2"/>
            <a:r>
              <a:rPr lang="fr-CH" dirty="0"/>
              <a:t>Identification of stroke cases in the Geneva area</a:t>
            </a:r>
          </a:p>
          <a:p>
            <a:pPr lvl="3"/>
            <a:r>
              <a:rPr lang="fr-CH" dirty="0" err="1"/>
              <a:t>Geographical</a:t>
            </a:r>
            <a:r>
              <a:rPr lang="fr-CH" dirty="0"/>
              <a:t> location of the Geneva area</a:t>
            </a:r>
          </a:p>
          <a:p>
            <a:pPr lvl="3"/>
            <a:r>
              <a:rPr lang="fr-CH" dirty="0" err="1"/>
              <a:t>Health</a:t>
            </a:r>
            <a:r>
              <a:rPr lang="fr-CH" dirty="0"/>
              <a:t> system ( </a:t>
            </a:r>
            <a:r>
              <a:rPr lang="fr-CH" dirty="0" err="1"/>
              <a:t>only</a:t>
            </a:r>
            <a:r>
              <a:rPr lang="fr-CH" dirty="0"/>
              <a:t> 1 stroke center)</a:t>
            </a:r>
          </a:p>
          <a:p>
            <a:pPr lvl="3"/>
            <a:r>
              <a:rPr lang="fr-CH" dirty="0"/>
              <a:t>MRI </a:t>
            </a:r>
            <a:r>
              <a:rPr lang="fr-CH" dirty="0" err="1"/>
              <a:t>units</a:t>
            </a:r>
            <a:r>
              <a:rPr lang="fr-CH" dirty="0"/>
              <a:t> count</a:t>
            </a:r>
          </a:p>
          <a:p>
            <a:pPr marL="0" indent="0">
              <a:buNone/>
            </a:pPr>
            <a:endParaRPr lang="fr-CH" sz="800" dirty="0"/>
          </a:p>
          <a:p>
            <a:pPr marL="0" indent="0">
              <a:buNone/>
            </a:pPr>
            <a:r>
              <a:rPr lang="fr-CH" u="sng" dirty="0" err="1"/>
              <a:t>Mortality</a:t>
            </a:r>
            <a:endParaRPr lang="fr-CH" u="sng" dirty="0"/>
          </a:p>
          <a:p>
            <a:pPr lvl="1"/>
            <a:r>
              <a:rPr lang="fr-CH" dirty="0" err="1"/>
              <a:t>Remains</a:t>
            </a:r>
            <a:r>
              <a:rPr lang="fr-CH" dirty="0"/>
              <a:t> high</a:t>
            </a:r>
          </a:p>
          <a:p>
            <a:pPr lvl="2"/>
            <a:r>
              <a:rPr lang="fr-CH" dirty="0"/>
              <a:t>35%, 3 </a:t>
            </a:r>
            <a:r>
              <a:rPr lang="fr-CH" dirty="0" err="1"/>
              <a:t>months</a:t>
            </a:r>
            <a:r>
              <a:rPr lang="fr-CH" dirty="0"/>
              <a:t> </a:t>
            </a:r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hemorrhagic</a:t>
            </a:r>
            <a:r>
              <a:rPr lang="fr-CH" dirty="0"/>
              <a:t> </a:t>
            </a:r>
            <a:r>
              <a:rPr lang="fr-CH" dirty="0" err="1"/>
              <a:t>strokes</a:t>
            </a:r>
            <a:endParaRPr lang="fr-CH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1BE02A4F-82B1-3300-B20D-888AA1ECA198}"/>
              </a:ext>
            </a:extLst>
          </p:cNvPr>
          <p:cNvGrpSpPr/>
          <p:nvPr/>
        </p:nvGrpSpPr>
        <p:grpSpPr>
          <a:xfrm>
            <a:off x="8098323" y="1378003"/>
            <a:ext cx="3191320" cy="2836894"/>
            <a:chOff x="8216870" y="1351492"/>
            <a:chExt cx="3191320" cy="2836894"/>
          </a:xfrm>
        </p:grpSpPr>
        <p:pic>
          <p:nvPicPr>
            <p:cNvPr id="9" name="Image 8" descr="Une image contenant texte, capture d’écran, logiciel, Icône d’ordinateur&#10;&#10;Description générée automatiquement">
              <a:extLst>
                <a:ext uri="{FF2B5EF4-FFF2-40B4-BE49-F238E27FC236}">
                  <a16:creationId xmlns:a16="http://schemas.microsoft.com/office/drawing/2014/main" id="{2FE13E65-37FB-A74F-40F1-5BE6254825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875" t="20702" r="46316" b="5324"/>
            <a:stretch/>
          </p:blipFill>
          <p:spPr>
            <a:xfrm>
              <a:off x="8216870" y="1351492"/>
              <a:ext cx="3191320" cy="2836894"/>
            </a:xfrm>
            <a:prstGeom prst="rect">
              <a:avLst/>
            </a:prstGeom>
          </p:spPr>
        </p:pic>
        <p:pic>
          <p:nvPicPr>
            <p:cNvPr id="10" name="Picture 2" descr="Ville de Genève | Geneva">
              <a:extLst>
                <a:ext uri="{FF2B5EF4-FFF2-40B4-BE49-F238E27FC236}">
                  <a16:creationId xmlns:a16="http://schemas.microsoft.com/office/drawing/2014/main" id="{91EB0AC2-EFCD-077C-9FBC-F23825F063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1885" y="2727539"/>
              <a:ext cx="322008" cy="322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E469B6B3-229B-8FE0-8A94-2D280BC11E92}"/>
              </a:ext>
            </a:extLst>
          </p:cNvPr>
          <p:cNvSpPr txBox="1"/>
          <p:nvPr/>
        </p:nvSpPr>
        <p:spPr>
          <a:xfrm>
            <a:off x="8717340" y="892665"/>
            <a:ext cx="195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u="sng" dirty="0"/>
              <a:t>Stroke Incidence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C0392ED-DBC8-C6AA-C51F-45CCCFBD53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8323" y="4756986"/>
            <a:ext cx="3191320" cy="194471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3D611DFA-CBF3-9A40-0CF6-4693C1B215D2}"/>
              </a:ext>
            </a:extLst>
          </p:cNvPr>
          <p:cNvSpPr txBox="1"/>
          <p:nvPr/>
        </p:nvSpPr>
        <p:spPr>
          <a:xfrm>
            <a:off x="8839047" y="4177443"/>
            <a:ext cx="174663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u="sng" dirty="0"/>
              <a:t>MRI </a:t>
            </a:r>
            <a:r>
              <a:rPr lang="fr-CH" b="1" u="sng" dirty="0" err="1"/>
              <a:t>units</a:t>
            </a:r>
            <a:endParaRPr lang="fr-CH" b="1" u="sng" dirty="0"/>
          </a:p>
          <a:p>
            <a:pPr algn="ctr"/>
            <a:r>
              <a:rPr lang="fr-CH" sz="1200" i="1" u="sng" dirty="0"/>
              <a:t>(per Million </a:t>
            </a:r>
            <a:r>
              <a:rPr lang="fr-CH" sz="1200" i="1" u="sng" dirty="0" err="1"/>
              <a:t>inhabitants</a:t>
            </a:r>
            <a:r>
              <a:rPr lang="fr-CH" sz="1200" i="1" u="sng" dirty="0"/>
              <a:t>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65BD02B-9F8F-80EB-BD42-A420A6635A64}"/>
              </a:ext>
            </a:extLst>
          </p:cNvPr>
          <p:cNvSpPr txBox="1"/>
          <p:nvPr/>
        </p:nvSpPr>
        <p:spPr>
          <a:xfrm>
            <a:off x="264328" y="6158651"/>
            <a:ext cx="765555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Dirren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,, et al. </a:t>
            </a:r>
            <a:r>
              <a:rPr lang="en-US" sz="14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Stroke incidence and outcome based on the new WHO International Classification of Diseases 11 (ICD-11). The population-based Geneva Stroke Study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Neurology, In revision.</a:t>
            </a:r>
            <a:endParaRPr lang="fr-CH" sz="1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i="1" dirty="0"/>
          </a:p>
        </p:txBody>
      </p:sp>
      <p:pic>
        <p:nvPicPr>
          <p:cNvPr id="13" name="Image 12" descr="Une image contenant texte, capture d’écran, logiciel, Icône d’ordinateur&#10;&#10;Description générée automatiquement">
            <a:extLst>
              <a:ext uri="{FF2B5EF4-FFF2-40B4-BE49-F238E27FC236}">
                <a16:creationId xmlns:a16="http://schemas.microsoft.com/office/drawing/2014/main" id="{9315E036-CD58-748A-F23E-FC9CE569B2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917" t="23777" r="47932" b="58350"/>
          <a:stretch/>
        </p:blipFill>
        <p:spPr>
          <a:xfrm>
            <a:off x="10266059" y="1328567"/>
            <a:ext cx="1376566" cy="1130423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B3389884-4B10-62EC-7462-B64523C840F8}"/>
              </a:ext>
            </a:extLst>
          </p:cNvPr>
          <p:cNvSpPr txBox="1"/>
          <p:nvPr/>
        </p:nvSpPr>
        <p:spPr>
          <a:xfrm>
            <a:off x="8403203" y="3928357"/>
            <a:ext cx="276452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/>
              <a:t>1986                     1996                     2006                    2016</a:t>
            </a:r>
            <a:endParaRPr lang="fr-FR" sz="8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35B8C74-BF55-E396-65F9-772132923402}"/>
              </a:ext>
            </a:extLst>
          </p:cNvPr>
          <p:cNvSpPr txBox="1"/>
          <p:nvPr/>
        </p:nvSpPr>
        <p:spPr>
          <a:xfrm>
            <a:off x="8135286" y="1378003"/>
            <a:ext cx="322008" cy="2785378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r"/>
            <a:endParaRPr lang="fr-FR" sz="900" dirty="0"/>
          </a:p>
          <a:p>
            <a:pPr algn="r"/>
            <a:endParaRPr lang="fr-FR" sz="900" dirty="0"/>
          </a:p>
          <a:p>
            <a:pPr algn="r"/>
            <a:endParaRPr lang="fr-FR" sz="900" dirty="0"/>
          </a:p>
          <a:p>
            <a:pPr algn="r"/>
            <a:endParaRPr lang="fr-FR" sz="900" dirty="0"/>
          </a:p>
          <a:p>
            <a:pPr algn="r"/>
            <a:r>
              <a:rPr lang="fr-FR" sz="900" dirty="0"/>
              <a:t>200 -</a:t>
            </a:r>
          </a:p>
          <a:p>
            <a:pPr algn="r"/>
            <a:endParaRPr lang="fr-FR" sz="900" dirty="0"/>
          </a:p>
          <a:p>
            <a:pPr algn="r"/>
            <a:endParaRPr lang="fr-FR" sz="900" dirty="0"/>
          </a:p>
          <a:p>
            <a:pPr algn="r"/>
            <a:endParaRPr lang="fr-FR" sz="900" dirty="0"/>
          </a:p>
          <a:p>
            <a:pPr algn="r"/>
            <a:endParaRPr lang="fr-FR" sz="500" dirty="0"/>
          </a:p>
          <a:p>
            <a:pPr algn="r"/>
            <a:r>
              <a:rPr lang="fr-FR" sz="900" dirty="0"/>
              <a:t>150 -</a:t>
            </a:r>
          </a:p>
          <a:p>
            <a:pPr algn="r"/>
            <a:endParaRPr lang="fr-FR" sz="900" dirty="0"/>
          </a:p>
          <a:p>
            <a:pPr algn="r"/>
            <a:endParaRPr lang="fr-FR" sz="900" dirty="0"/>
          </a:p>
          <a:p>
            <a:pPr algn="r"/>
            <a:endParaRPr lang="fr-FR" sz="600" dirty="0"/>
          </a:p>
          <a:p>
            <a:pPr algn="r"/>
            <a:endParaRPr lang="fr-FR" sz="900" dirty="0"/>
          </a:p>
          <a:p>
            <a:pPr algn="r"/>
            <a:r>
              <a:rPr lang="fr-FR" sz="900" dirty="0"/>
              <a:t>100 -</a:t>
            </a:r>
          </a:p>
          <a:p>
            <a:pPr algn="r"/>
            <a:endParaRPr lang="fr-FR" sz="1100" dirty="0"/>
          </a:p>
          <a:p>
            <a:pPr algn="r"/>
            <a:endParaRPr lang="fr-FR" sz="900" dirty="0"/>
          </a:p>
          <a:p>
            <a:pPr algn="r"/>
            <a:endParaRPr lang="fr-FR" sz="900" dirty="0"/>
          </a:p>
          <a:p>
            <a:pPr algn="r"/>
            <a:r>
              <a:rPr lang="fr-FR" sz="900" dirty="0"/>
              <a:t>50 -</a:t>
            </a:r>
          </a:p>
          <a:p>
            <a:pPr algn="r"/>
            <a:endParaRPr lang="fr-FR" sz="9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F92F20A-4F34-D2A6-5C09-87DAB81F1638}"/>
              </a:ext>
            </a:extLst>
          </p:cNvPr>
          <p:cNvSpPr txBox="1"/>
          <p:nvPr/>
        </p:nvSpPr>
        <p:spPr>
          <a:xfrm rot="16200000">
            <a:off x="6955751" y="2615550"/>
            <a:ext cx="2267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 </a:t>
            </a:r>
            <a:r>
              <a:rPr lang="fr-FR" sz="1200" dirty="0" err="1"/>
              <a:t>Standardised</a:t>
            </a:r>
            <a:r>
              <a:rPr lang="fr-FR" sz="1200" dirty="0"/>
              <a:t> Incidence /100’000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7549C1-1748-FE2F-A8B1-ADE99F666BB8}"/>
              </a:ext>
            </a:extLst>
          </p:cNvPr>
          <p:cNvSpPr/>
          <p:nvPr/>
        </p:nvSpPr>
        <p:spPr>
          <a:xfrm>
            <a:off x="8403203" y="1261997"/>
            <a:ext cx="1862856" cy="2865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D22762A-6C33-8D90-5EB2-3B0DC5607BB3}"/>
              </a:ext>
            </a:extLst>
          </p:cNvPr>
          <p:cNvSpPr/>
          <p:nvPr/>
        </p:nvSpPr>
        <p:spPr>
          <a:xfrm rot="5400000">
            <a:off x="10330454" y="3229672"/>
            <a:ext cx="1862856" cy="2865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34EF906-CA8C-E23E-552F-0DA0893C36FA}"/>
              </a:ext>
            </a:extLst>
          </p:cNvPr>
          <p:cNvSpPr/>
          <p:nvPr/>
        </p:nvSpPr>
        <p:spPr>
          <a:xfrm>
            <a:off x="7919881" y="1261998"/>
            <a:ext cx="3722744" cy="289719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23B1868-1322-7EA0-A8FA-F3F47A382A6C}"/>
              </a:ext>
            </a:extLst>
          </p:cNvPr>
          <p:cNvSpPr txBox="1"/>
          <p:nvPr/>
        </p:nvSpPr>
        <p:spPr>
          <a:xfrm>
            <a:off x="457770" y="299239"/>
            <a:ext cx="9558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/>
              <a:t>STROKE INCIDENCE AND OUTCOME IN THE GENEVA AREA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242B8210-D624-5F85-42DA-FD7EC5E3F3C5}"/>
              </a:ext>
            </a:extLst>
          </p:cNvPr>
          <p:cNvGrpSpPr/>
          <p:nvPr/>
        </p:nvGrpSpPr>
        <p:grpSpPr>
          <a:xfrm>
            <a:off x="4112" y="933069"/>
            <a:ext cx="12238108" cy="33040"/>
            <a:chOff x="-46108" y="933069"/>
            <a:chExt cx="12238108" cy="33040"/>
          </a:xfrm>
        </p:grpSpPr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2A55D06-0EC0-44EB-F23E-CBC1B3BA0AD1}"/>
                </a:ext>
              </a:extLst>
            </p:cNvPr>
            <p:cNvCxnSpPr>
              <a:cxnSpLocks/>
            </p:cNvCxnSpPr>
            <p:nvPr/>
          </p:nvCxnSpPr>
          <p:spPr>
            <a:xfrm>
              <a:off x="-46108" y="933069"/>
              <a:ext cx="5926770" cy="0"/>
            </a:xfrm>
            <a:prstGeom prst="line">
              <a:avLst/>
            </a:prstGeom>
            <a:ln w="952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97574D08-3EAA-4B51-9A47-EAF7E6353749}"/>
                </a:ext>
              </a:extLst>
            </p:cNvPr>
            <p:cNvCxnSpPr/>
            <p:nvPr/>
          </p:nvCxnSpPr>
          <p:spPr>
            <a:xfrm flipV="1">
              <a:off x="0" y="933069"/>
              <a:ext cx="12192000" cy="33040"/>
            </a:xfrm>
            <a:prstGeom prst="line">
              <a:avLst/>
            </a:prstGeom>
            <a:ln w="1905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165235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912</Words>
  <Application>Microsoft Office PowerPoint</Application>
  <PresentationFormat>Grand écran</PresentationFormat>
  <Paragraphs>192</Paragraphs>
  <Slides>10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Helvetica Neue</vt:lpstr>
      <vt:lpstr>Thème Office</vt:lpstr>
      <vt:lpstr>Stroke incidence, case fatality, and mortality using the  WHO International Classification of Disease 11 (ICD-11):  The Geneva Stroke Study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Stroke incidence, case fatality, and mortality using the  WHO International Classification of Disease 11 (ICD-11):  The Geneva Stroke Study</dc:title>
  <dc:creator>Emmanuel Carrera</dc:creator>
  <cp:lastModifiedBy>Emmanuel Carrera</cp:lastModifiedBy>
  <cp:revision>1</cp:revision>
  <dcterms:created xsi:type="dcterms:W3CDTF">2024-10-13T15:44:30Z</dcterms:created>
  <dcterms:modified xsi:type="dcterms:W3CDTF">2024-10-16T07:20:50Z</dcterms:modified>
</cp:coreProperties>
</file>