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84" r:id="rId2"/>
    <p:sldId id="291" r:id="rId3"/>
    <p:sldId id="292" r:id="rId4"/>
    <p:sldId id="294" r:id="rId5"/>
    <p:sldId id="293" r:id="rId6"/>
    <p:sldId id="257" r:id="rId7"/>
    <p:sldId id="258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35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D96499-87A6-4F10-8C97-D8B09FBBC556}" type="datetimeFigureOut">
              <a:rPr lang="en-GB" smtClean="0"/>
              <a:t>30/05/2024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2031F-DE8C-4A24-92F5-9C1779DA3B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1481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632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381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7462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42506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 dirty="0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86396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777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194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dirty="0" err="1"/>
              <a:t>home.cern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197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I. Rühl / CERN - EN-HE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2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931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8075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54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39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73775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01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993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14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 dirty="0"/>
              <a:t>Drag and Drop picture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009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5/30/2024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Presenter | Presentation Title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898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6B2BC-B730-430F-ABD7-24FDFACE03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Muon Collider</a:t>
            </a:r>
            <a:br>
              <a:rPr lang="en-GB" dirty="0"/>
            </a:br>
            <a:r>
              <a:rPr lang="en-GB" dirty="0"/>
              <a:t>Civil Engineering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1A821B-0749-492F-89F7-078393E84C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5513743"/>
            <a:ext cx="11376026" cy="80378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John Osborne</a:t>
            </a:r>
            <a:r>
              <a:rPr lang="hu-HU" dirty="0"/>
              <a:t>, </a:t>
            </a:r>
            <a:r>
              <a:rPr lang="en-GB" dirty="0"/>
              <a:t>Tamara Bud</a:t>
            </a:r>
            <a:r>
              <a:rPr lang="hu-HU" dirty="0"/>
              <a:t>  SCE-</a:t>
            </a:r>
            <a:r>
              <a:rPr lang="en-GB" dirty="0"/>
              <a:t>SAM</a:t>
            </a:r>
            <a:r>
              <a:rPr lang="hu-HU" dirty="0"/>
              <a:t>-FS</a:t>
            </a:r>
            <a:endParaRPr lang="en-GB" dirty="0"/>
          </a:p>
          <a:p>
            <a:r>
              <a:rPr lang="en-GB" dirty="0"/>
              <a:t>31</a:t>
            </a:r>
            <a:r>
              <a:rPr lang="en-US" dirty="0"/>
              <a:t>/</a:t>
            </a:r>
            <a:r>
              <a:rPr lang="hu-HU" dirty="0"/>
              <a:t>0</a:t>
            </a:r>
            <a:r>
              <a:rPr lang="en-GB" dirty="0"/>
              <a:t>5</a:t>
            </a:r>
            <a:r>
              <a:rPr lang="en-US" dirty="0"/>
              <a:t>/</a:t>
            </a:r>
            <a:r>
              <a:rPr lang="hu-HU" dirty="0"/>
              <a:t>202</a:t>
            </a:r>
            <a:r>
              <a:rPr lang="en-GB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64365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B8E91E-8964-D22E-1B82-CC6557FB3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170AB-3B2E-7B40-FE23-B732104EBF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E720AF-8D72-AF1D-040D-ACD1BBCF96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70" t="5448" r="18591" b="6561"/>
          <a:stretch/>
        </p:blipFill>
        <p:spPr>
          <a:xfrm>
            <a:off x="4614333" y="41710"/>
            <a:ext cx="7450667" cy="614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11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D3DCED3-DD1F-2FAD-8976-8F9E18D66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Collider Ring</a:t>
            </a:r>
            <a:br>
              <a:rPr lang="en-GB" dirty="0"/>
            </a:br>
            <a:r>
              <a:rPr lang="en-GB" dirty="0"/>
              <a:t>Detail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B24FF9-003F-8C69-D0CB-C230AB3E45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06444B-D116-81D4-7172-2DABA02FC7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301" y="271507"/>
            <a:ext cx="8283232" cy="579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963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FA7F32-EDF7-598B-98AD-EEDCFD23A3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06418" cy="4608512"/>
          </a:xfrm>
        </p:spPr>
        <p:txBody>
          <a:bodyPr/>
          <a:lstStyle/>
          <a:p>
            <a:r>
              <a:rPr lang="en-GB" dirty="0"/>
              <a:t>Placement of collider such that no interference with existing/future infrastructure (e.g. tunnels) and shafts within CERN (non-fenced) domain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409F16-2F6A-F8E4-A2F5-FAC5F9D14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Placement of Collider 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7B8E92-25F9-DCBD-2F5E-511DB1C3F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9A79E0-CC2A-EEC1-A8B6-99B4628181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8142"/>
            <a:ext cx="12192000" cy="3275561"/>
          </a:xfrm>
          <a:prstGeom prst="rect">
            <a:avLst/>
          </a:prstGeom>
        </p:spPr>
      </p:pic>
      <p:pic>
        <p:nvPicPr>
          <p:cNvPr id="7" name="Picture 6" descr="A screenshot of a map&#10;&#10;Description automatically generated">
            <a:extLst>
              <a:ext uri="{FF2B5EF4-FFF2-40B4-BE49-F238E27FC236}">
                <a16:creationId xmlns:a16="http://schemas.microsoft.com/office/drawing/2014/main" id="{55B32DC2-B7EF-C788-B0CE-9DD7FDE8D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4407" y="373593"/>
            <a:ext cx="4673600" cy="2812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060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CF1F84-D024-4094-EF71-71684ECA7A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Lines</a:t>
            </a:r>
            <a:br>
              <a:rPr lang="en-GB" dirty="0"/>
            </a:br>
            <a:r>
              <a:rPr lang="en-GB" dirty="0"/>
              <a:t>Detail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B1E1A-9DB9-1242-EEA0-0F1EA0F26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A7BDBB-B51D-D5D9-B2E2-9ABBE806CC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2268" y="246093"/>
            <a:ext cx="8356600" cy="584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148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1411705"/>
            <a:ext cx="4076623" cy="2884995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4499689"/>
            <a:ext cx="4678870" cy="757845"/>
          </a:xfrm>
        </p:spPr>
        <p:txBody>
          <a:bodyPr/>
          <a:lstStyle/>
          <a:p>
            <a:pPr algn="ctr"/>
            <a:r>
              <a:rPr lang="en-US" sz="3200" dirty="0"/>
              <a:t>LHC cross section </a:t>
            </a:r>
            <a:br>
              <a:rPr lang="en-US" sz="3200" dirty="0"/>
            </a:br>
            <a:r>
              <a:rPr lang="en-US" sz="3200" dirty="0"/>
              <a:t>3.8m</a:t>
            </a:r>
            <a:endParaRPr lang="en-GB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3936" y="1117776"/>
            <a:ext cx="1783296" cy="208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KURT\TransportBackup\TransportC\Pictures\testfacility\IMGP04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33936" y="3362613"/>
            <a:ext cx="1783296" cy="2377727"/>
          </a:xfrm>
          <a:prstGeom prst="rect">
            <a:avLst/>
          </a:prstGeo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CA2CFDC-71C9-6A30-0B4D-96D3B297325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60" r="8575"/>
          <a:stretch/>
        </p:blipFill>
        <p:spPr>
          <a:xfrm>
            <a:off x="6174545" y="1327234"/>
            <a:ext cx="5528170" cy="294798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3A73696-7BB1-E8AE-D98B-C6BDC8A70E24}"/>
              </a:ext>
            </a:extLst>
          </p:cNvPr>
          <p:cNvSpPr txBox="1">
            <a:spLocks/>
          </p:cNvSpPr>
          <p:nvPr/>
        </p:nvSpPr>
        <p:spPr bwMode="auto">
          <a:xfrm>
            <a:off x="6545179" y="4499689"/>
            <a:ext cx="4678870" cy="757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6536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3065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69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6132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en-US" sz="3200" kern="0" dirty="0"/>
              <a:t>FCC cross section </a:t>
            </a:r>
            <a:br>
              <a:rPr lang="en-US" sz="3200" kern="0" dirty="0"/>
            </a:br>
            <a:r>
              <a:rPr lang="en-US" sz="3200" kern="0" dirty="0"/>
              <a:t>5.5m</a:t>
            </a:r>
            <a:endParaRPr lang="en-GB" sz="3200" kern="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0823423-A90D-9E15-E91E-5E13F5EC50F3}"/>
              </a:ext>
            </a:extLst>
          </p:cNvPr>
          <p:cNvSpPr txBox="1">
            <a:spLocks/>
          </p:cNvSpPr>
          <p:nvPr/>
        </p:nvSpPr>
        <p:spPr bwMode="auto">
          <a:xfrm>
            <a:off x="2628836" y="233398"/>
            <a:ext cx="7766448" cy="546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6536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3065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69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6132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en-US" sz="3200" kern="0" dirty="0"/>
              <a:t>What size tunnel for </a:t>
            </a:r>
            <a:r>
              <a:rPr lang="en-US" sz="3200" kern="0" dirty="0" err="1"/>
              <a:t>Moun</a:t>
            </a:r>
            <a:r>
              <a:rPr lang="en-US" sz="3200" kern="0" dirty="0"/>
              <a:t> Collider ?</a:t>
            </a:r>
            <a:endParaRPr lang="en-GB" sz="3200" kern="0" dirty="0"/>
          </a:p>
        </p:txBody>
      </p:sp>
    </p:spTree>
    <p:extLst>
      <p:ext uri="{BB962C8B-B14F-4D97-AF65-F5344CB8AC3E}">
        <p14:creationId xmlns:p14="http://schemas.microsoft.com/office/powerpoint/2010/main" val="963000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8C58A-5DA1-9932-F544-864024440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Experimental Caverns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C11AD-4757-1A10-7EE3-90DB1C2B0B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616B61-BC59-706C-E4CD-FCFA6C2B03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06464"/>
            <a:ext cx="12192000" cy="5376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58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38EA4-2824-5D9F-9105-09F2A5B66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C48B44-7CF3-B976-6EFA-3BE1C6A5BE5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231" y="851306"/>
            <a:ext cx="6873850" cy="5155387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53B54657-D73E-184A-CE78-65EF0E2A5BD9}"/>
              </a:ext>
            </a:extLst>
          </p:cNvPr>
          <p:cNvSpPr txBox="1">
            <a:spLocks/>
          </p:cNvSpPr>
          <p:nvPr/>
        </p:nvSpPr>
        <p:spPr bwMode="auto">
          <a:xfrm>
            <a:off x="1439462" y="105346"/>
            <a:ext cx="874338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06" tIns="45651" rIns="91306" bIns="45651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5pPr>
            <a:lvl6pPr marL="456536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6pPr>
            <a:lvl7pPr marL="913065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7pPr>
            <a:lvl8pPr marL="1369600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8pPr>
            <a:lvl9pPr marL="1826132" algn="ctr" rtl="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rgbClr val="00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defRPr>
            </a:lvl9pPr>
          </a:lstStyle>
          <a:p>
            <a:r>
              <a:rPr lang="en-US" kern="0" dirty="0"/>
              <a:t>CLIC Experimental Cavern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91220233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1151</TotalTime>
  <Words>90</Words>
  <Application>Microsoft Office PowerPoint</Application>
  <PresentationFormat>Widescreen</PresentationFormat>
  <Paragraphs>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Aptos</vt:lpstr>
      <vt:lpstr>Arial</vt:lpstr>
      <vt:lpstr>1_Office Theme</vt:lpstr>
      <vt:lpstr>Muon Collider Civil Engineering Studies</vt:lpstr>
      <vt:lpstr>Overview</vt:lpstr>
      <vt:lpstr>Collider Ring Detail</vt:lpstr>
      <vt:lpstr>Placement of Collider Ring</vt:lpstr>
      <vt:lpstr>Transfer Lines Detail</vt:lpstr>
      <vt:lpstr>LHC cross section  3.8m</vt:lpstr>
      <vt:lpstr>CLIC Experimental Caverns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Muon Collider Civil Engineering Studies</dc:title>
  <dc:creator>Tamara Alice Bud</dc:creator>
  <cp:lastModifiedBy>Tamara Alice Bud</cp:lastModifiedBy>
  <cp:revision>5</cp:revision>
  <dcterms:created xsi:type="dcterms:W3CDTF">2024-05-22T06:55:00Z</dcterms:created>
  <dcterms:modified xsi:type="dcterms:W3CDTF">2024-05-31T06:54:32Z</dcterms:modified>
</cp:coreProperties>
</file>