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71" r:id="rId2"/>
    <p:sldId id="264" r:id="rId3"/>
    <p:sldId id="331" r:id="rId4"/>
    <p:sldId id="321" r:id="rId5"/>
    <p:sldId id="322" r:id="rId6"/>
    <p:sldId id="323" r:id="rId7"/>
    <p:sldId id="324" r:id="rId8"/>
    <p:sldId id="325" r:id="rId9"/>
    <p:sldId id="326" r:id="rId10"/>
    <p:sldId id="332" r:id="rId11"/>
    <p:sldId id="314" r:id="rId12"/>
    <p:sldId id="315" r:id="rId13"/>
    <p:sldId id="320" r:id="rId14"/>
    <p:sldId id="319" r:id="rId15"/>
    <p:sldId id="327" r:id="rId16"/>
    <p:sldId id="330" r:id="rId17"/>
    <p:sldId id="333" r:id="rId18"/>
    <p:sldId id="334" r:id="rId19"/>
    <p:sldId id="310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415A"/>
    <a:srgbClr val="6FA2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B71F27-2393-4EC4-A581-A8F796F3DB78}" v="3" dt="2024-05-24T08:15:12.210"/>
    <p1510:client id="{851BF1E2-3653-4BDD-A49D-F62C07302736}" v="699" dt="2024-05-23T14:47:53.209"/>
    <p1510:client id="{CE5F482D-78B2-4726-B772-B64C4750B90D}" v="8" dt="2024-05-24T08:00:01.458"/>
    <p1510:client id="{FC3E1A65-0CC1-49EA-A73B-23E7383E6D1D}" v="7" dt="2024-05-23T23:17:41.7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357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sha H" userId="738ca9e95af81053" providerId="Windows Live" clId="Web-{851BF1E2-3653-4BDD-A49D-F62C07302736}"/>
    <pc:docChg chg="addSld delSld modSld sldOrd">
      <pc:chgData name="Sasha H" userId="738ca9e95af81053" providerId="Windows Live" clId="Web-{851BF1E2-3653-4BDD-A49D-F62C07302736}" dt="2024-05-23T14:47:53.099" v="590" actId="1076"/>
      <pc:docMkLst>
        <pc:docMk/>
      </pc:docMkLst>
      <pc:sldChg chg="modSp">
        <pc:chgData name="Sasha H" userId="738ca9e95af81053" providerId="Windows Live" clId="Web-{851BF1E2-3653-4BDD-A49D-F62C07302736}" dt="2024-05-17T13:57:32.573" v="220" actId="1076"/>
        <pc:sldMkLst>
          <pc:docMk/>
          <pc:sldMk cId="3940748707" sldId="264"/>
        </pc:sldMkLst>
        <pc:spChg chg="mod">
          <ac:chgData name="Sasha H" userId="738ca9e95af81053" providerId="Windows Live" clId="Web-{851BF1E2-3653-4BDD-A49D-F62C07302736}" dt="2024-05-17T13:57:32.573" v="220" actId="1076"/>
          <ac:spMkLst>
            <pc:docMk/>
            <pc:sldMk cId="3940748707" sldId="264"/>
            <ac:spMk id="7" creationId="{DE6D1B9F-B0CF-A29F-C7FD-E6B8FE91AF1F}"/>
          </ac:spMkLst>
        </pc:spChg>
      </pc:sldChg>
      <pc:sldChg chg="modSp">
        <pc:chgData name="Sasha H" userId="738ca9e95af81053" providerId="Windows Live" clId="Web-{851BF1E2-3653-4BDD-A49D-F62C07302736}" dt="2024-05-23T09:44:52.203" v="574" actId="20577"/>
        <pc:sldMkLst>
          <pc:docMk/>
          <pc:sldMk cId="3444623923" sldId="310"/>
        </pc:sldMkLst>
        <pc:spChg chg="mod">
          <ac:chgData name="Sasha H" userId="738ca9e95af81053" providerId="Windows Live" clId="Web-{851BF1E2-3653-4BDD-A49D-F62C07302736}" dt="2024-05-23T09:44:52.203" v="574" actId="20577"/>
          <ac:spMkLst>
            <pc:docMk/>
            <pc:sldMk cId="3444623923" sldId="310"/>
            <ac:spMk id="3" creationId="{6708BA57-2DA9-68DF-009E-04913A30BE81}"/>
          </ac:spMkLst>
        </pc:spChg>
      </pc:sldChg>
      <pc:sldChg chg="addSp modSp ord">
        <pc:chgData name="Sasha H" userId="738ca9e95af81053" providerId="Windows Live" clId="Web-{851BF1E2-3653-4BDD-A49D-F62C07302736}" dt="2024-05-22T12:04:42.749" v="498"/>
        <pc:sldMkLst>
          <pc:docMk/>
          <pc:sldMk cId="4166096710" sldId="314"/>
        </pc:sldMkLst>
        <pc:picChg chg="add mod">
          <ac:chgData name="Sasha H" userId="738ca9e95af81053" providerId="Windows Live" clId="Web-{851BF1E2-3653-4BDD-A49D-F62C07302736}" dt="2024-05-16T08:38:24.307" v="22" actId="1076"/>
          <ac:picMkLst>
            <pc:docMk/>
            <pc:sldMk cId="4166096710" sldId="314"/>
            <ac:picMk id="3" creationId="{7B2E7101-32FB-7BB9-FA11-7F4D5BE82634}"/>
          </ac:picMkLst>
        </pc:picChg>
      </pc:sldChg>
      <pc:sldChg chg="addSp modSp ord">
        <pc:chgData name="Sasha H" userId="738ca9e95af81053" providerId="Windows Live" clId="Web-{851BF1E2-3653-4BDD-A49D-F62C07302736}" dt="2024-05-22T12:04:42.749" v="497"/>
        <pc:sldMkLst>
          <pc:docMk/>
          <pc:sldMk cId="4206402799" sldId="315"/>
        </pc:sldMkLst>
        <pc:picChg chg="add mod">
          <ac:chgData name="Sasha H" userId="738ca9e95af81053" providerId="Windows Live" clId="Web-{851BF1E2-3653-4BDD-A49D-F62C07302736}" dt="2024-05-16T08:38:28.588" v="23" actId="1076"/>
          <ac:picMkLst>
            <pc:docMk/>
            <pc:sldMk cId="4206402799" sldId="315"/>
            <ac:picMk id="3" creationId="{C8B27EE7-6242-24CD-9AD9-B2C67E23ED01}"/>
          </ac:picMkLst>
        </pc:picChg>
      </pc:sldChg>
      <pc:sldChg chg="modSp">
        <pc:chgData name="Sasha H" userId="738ca9e95af81053" providerId="Windows Live" clId="Web-{851BF1E2-3653-4BDD-A49D-F62C07302736}" dt="2024-05-22T09:46:43.170" v="492" actId="1076"/>
        <pc:sldMkLst>
          <pc:docMk/>
          <pc:sldMk cId="1314981111" sldId="319"/>
        </pc:sldMkLst>
        <pc:picChg chg="mod">
          <ac:chgData name="Sasha H" userId="738ca9e95af81053" providerId="Windows Live" clId="Web-{851BF1E2-3653-4BDD-A49D-F62C07302736}" dt="2024-05-22T09:46:43.170" v="492" actId="1076"/>
          <ac:picMkLst>
            <pc:docMk/>
            <pc:sldMk cId="1314981111" sldId="319"/>
            <ac:picMk id="3" creationId="{F0550333-584E-B079-F858-5C7330B80AFE}"/>
          </ac:picMkLst>
        </pc:picChg>
        <pc:picChg chg="mod">
          <ac:chgData name="Sasha H" userId="738ca9e95af81053" providerId="Windows Live" clId="Web-{851BF1E2-3653-4BDD-A49D-F62C07302736}" dt="2024-05-22T09:46:41.061" v="491" actId="1076"/>
          <ac:picMkLst>
            <pc:docMk/>
            <pc:sldMk cId="1314981111" sldId="319"/>
            <ac:picMk id="5" creationId="{5616D179-5A94-CE90-9BC4-0ED45084D501}"/>
          </ac:picMkLst>
        </pc:picChg>
      </pc:sldChg>
      <pc:sldChg chg="addSp modSp">
        <pc:chgData name="Sasha H" userId="738ca9e95af81053" providerId="Windows Live" clId="Web-{851BF1E2-3653-4BDD-A49D-F62C07302736}" dt="2024-05-17T13:34:25.362" v="174" actId="20577"/>
        <pc:sldMkLst>
          <pc:docMk/>
          <pc:sldMk cId="2052497913" sldId="320"/>
        </pc:sldMkLst>
        <pc:spChg chg="add mod">
          <ac:chgData name="Sasha H" userId="738ca9e95af81053" providerId="Windows Live" clId="Web-{851BF1E2-3653-4BDD-A49D-F62C07302736}" dt="2024-05-17T13:34:25.362" v="174" actId="20577"/>
          <ac:spMkLst>
            <pc:docMk/>
            <pc:sldMk cId="2052497913" sldId="320"/>
            <ac:spMk id="8" creationId="{D6940105-4B9E-F52F-D7AE-77A25E84D281}"/>
          </ac:spMkLst>
        </pc:spChg>
      </pc:sldChg>
      <pc:sldChg chg="addSp delSp modSp ord">
        <pc:chgData name="Sasha H" userId="738ca9e95af81053" providerId="Windows Live" clId="Web-{851BF1E2-3653-4BDD-A49D-F62C07302736}" dt="2024-05-17T13:54:14.752" v="183"/>
        <pc:sldMkLst>
          <pc:docMk/>
          <pc:sldMk cId="3219499688" sldId="321"/>
        </pc:sldMkLst>
        <pc:spChg chg="mod">
          <ac:chgData name="Sasha H" userId="738ca9e95af81053" providerId="Windows Live" clId="Web-{851BF1E2-3653-4BDD-A49D-F62C07302736}" dt="2024-05-16T12:47:44.821" v="94" actId="20577"/>
          <ac:spMkLst>
            <pc:docMk/>
            <pc:sldMk cId="3219499688" sldId="321"/>
            <ac:spMk id="2" creationId="{C3CFD32C-6097-520F-7088-83A9E298ADE2}"/>
          </ac:spMkLst>
        </pc:spChg>
        <pc:picChg chg="add mod">
          <ac:chgData name="Sasha H" userId="738ca9e95af81053" providerId="Windows Live" clId="Web-{851BF1E2-3653-4BDD-A49D-F62C07302736}" dt="2024-05-16T08:24:46.050" v="9" actId="1076"/>
          <ac:picMkLst>
            <pc:docMk/>
            <pc:sldMk cId="3219499688" sldId="321"/>
            <ac:picMk id="3" creationId="{1DE6FF5E-E28E-C99C-423F-13687D356757}"/>
          </ac:picMkLst>
        </pc:picChg>
        <pc:picChg chg="add mod">
          <ac:chgData name="Sasha H" userId="738ca9e95af81053" providerId="Windows Live" clId="Web-{851BF1E2-3653-4BDD-A49D-F62C07302736}" dt="2024-05-16T08:24:55.706" v="11" actId="1076"/>
          <ac:picMkLst>
            <pc:docMk/>
            <pc:sldMk cId="3219499688" sldId="321"/>
            <ac:picMk id="5" creationId="{879EB74C-B164-6A9C-8D68-1AA7D9AE97BE}"/>
          </ac:picMkLst>
        </pc:picChg>
        <pc:picChg chg="del">
          <ac:chgData name="Sasha H" userId="738ca9e95af81053" providerId="Windows Live" clId="Web-{851BF1E2-3653-4BDD-A49D-F62C07302736}" dt="2024-05-16T08:24:07.955" v="3"/>
          <ac:picMkLst>
            <pc:docMk/>
            <pc:sldMk cId="3219499688" sldId="321"/>
            <ac:picMk id="6" creationId="{2EADCF64-75A6-5548-1090-AC042A871E65}"/>
          </ac:picMkLst>
        </pc:picChg>
        <pc:picChg chg="del">
          <ac:chgData name="Sasha H" userId="738ca9e95af81053" providerId="Windows Live" clId="Web-{851BF1E2-3653-4BDD-A49D-F62C07302736}" dt="2024-05-16T08:24:07.517" v="2"/>
          <ac:picMkLst>
            <pc:docMk/>
            <pc:sldMk cId="3219499688" sldId="321"/>
            <ac:picMk id="8" creationId="{439494D4-9AD2-9B78-F467-E99F4DF0570F}"/>
          </ac:picMkLst>
        </pc:picChg>
      </pc:sldChg>
      <pc:sldChg chg="addSp delSp modSp ord">
        <pc:chgData name="Sasha H" userId="738ca9e95af81053" providerId="Windows Live" clId="Web-{851BF1E2-3653-4BDD-A49D-F62C07302736}" dt="2024-05-17T13:54:14.752" v="184"/>
        <pc:sldMkLst>
          <pc:docMk/>
          <pc:sldMk cId="1221905068" sldId="322"/>
        </pc:sldMkLst>
        <pc:spChg chg="mod">
          <ac:chgData name="Sasha H" userId="738ca9e95af81053" providerId="Windows Live" clId="Web-{851BF1E2-3653-4BDD-A49D-F62C07302736}" dt="2024-05-16T12:47:53.149" v="97" actId="20577"/>
          <ac:spMkLst>
            <pc:docMk/>
            <pc:sldMk cId="1221905068" sldId="322"/>
            <ac:spMk id="2" creationId="{C3CFD32C-6097-520F-7088-83A9E298ADE2}"/>
          </ac:spMkLst>
        </pc:spChg>
        <pc:picChg chg="del">
          <ac:chgData name="Sasha H" userId="738ca9e95af81053" providerId="Windows Live" clId="Web-{851BF1E2-3653-4BDD-A49D-F62C07302736}" dt="2024-05-16T08:24:03.736" v="1"/>
          <ac:picMkLst>
            <pc:docMk/>
            <pc:sldMk cId="1221905068" sldId="322"/>
            <ac:picMk id="3" creationId="{ED16F62A-0C51-7F84-A976-9E261C3D393D}"/>
          </ac:picMkLst>
        </pc:picChg>
        <pc:picChg chg="del">
          <ac:chgData name="Sasha H" userId="738ca9e95af81053" providerId="Windows Live" clId="Web-{851BF1E2-3653-4BDD-A49D-F62C07302736}" dt="2024-05-16T08:24:03.736" v="0"/>
          <ac:picMkLst>
            <pc:docMk/>
            <pc:sldMk cId="1221905068" sldId="322"/>
            <ac:picMk id="5" creationId="{8A4BBC6C-7D36-FC3C-50F2-940A58A35585}"/>
          </ac:picMkLst>
        </pc:picChg>
        <pc:picChg chg="add mod">
          <ac:chgData name="Sasha H" userId="738ca9e95af81053" providerId="Windows Live" clId="Web-{851BF1E2-3653-4BDD-A49D-F62C07302736}" dt="2024-05-16T08:25:31.489" v="16" actId="1076"/>
          <ac:picMkLst>
            <pc:docMk/>
            <pc:sldMk cId="1221905068" sldId="322"/>
            <ac:picMk id="6" creationId="{C5CE4EAF-BDC8-DCD6-6890-30A202CA74B8}"/>
          </ac:picMkLst>
        </pc:picChg>
        <pc:picChg chg="add mod">
          <ac:chgData name="Sasha H" userId="738ca9e95af81053" providerId="Windows Live" clId="Web-{851BF1E2-3653-4BDD-A49D-F62C07302736}" dt="2024-05-16T08:25:42.239" v="17" actId="1076"/>
          <ac:picMkLst>
            <pc:docMk/>
            <pc:sldMk cId="1221905068" sldId="322"/>
            <ac:picMk id="8" creationId="{87EFD2FE-DAF3-C3A7-BBCC-2879BBADA6B1}"/>
          </ac:picMkLst>
        </pc:picChg>
      </pc:sldChg>
      <pc:sldChg chg="addSp delSp modSp add ord replId">
        <pc:chgData name="Sasha H" userId="738ca9e95af81053" providerId="Windows Live" clId="Web-{851BF1E2-3653-4BDD-A49D-F62C07302736}" dt="2024-05-22T09:41:22.455" v="464" actId="1076"/>
        <pc:sldMkLst>
          <pc:docMk/>
          <pc:sldMk cId="3161729539" sldId="323"/>
        </pc:sldMkLst>
        <pc:spChg chg="mod">
          <ac:chgData name="Sasha H" userId="738ca9e95af81053" providerId="Windows Live" clId="Web-{851BF1E2-3653-4BDD-A49D-F62C07302736}" dt="2024-05-17T13:24:23.901" v="113" actId="20577"/>
          <ac:spMkLst>
            <pc:docMk/>
            <pc:sldMk cId="3161729539" sldId="323"/>
            <ac:spMk id="2" creationId="{C3CFD32C-6097-520F-7088-83A9E298ADE2}"/>
          </ac:spMkLst>
        </pc:spChg>
        <pc:spChg chg="mod">
          <ac:chgData name="Sasha H" userId="738ca9e95af81053" providerId="Windows Live" clId="Web-{851BF1E2-3653-4BDD-A49D-F62C07302736}" dt="2024-05-17T13:23:28.805" v="109" actId="20577"/>
          <ac:spMkLst>
            <pc:docMk/>
            <pc:sldMk cId="3161729539" sldId="323"/>
            <ac:spMk id="7" creationId="{3B87A23E-D350-BECC-C047-D59DFA4F6063}"/>
          </ac:spMkLst>
        </pc:spChg>
        <pc:spChg chg="mod">
          <ac:chgData name="Sasha H" userId="738ca9e95af81053" providerId="Windows Live" clId="Web-{851BF1E2-3653-4BDD-A49D-F62C07302736}" dt="2024-05-17T13:23:31.149" v="110" actId="20577"/>
          <ac:spMkLst>
            <pc:docMk/>
            <pc:sldMk cId="3161729539" sldId="323"/>
            <ac:spMk id="9" creationId="{353C980D-3C88-E481-BCA1-F27DBAF08967}"/>
          </ac:spMkLst>
        </pc:spChg>
        <pc:picChg chg="add del mod">
          <ac:chgData name="Sasha H" userId="738ca9e95af81053" providerId="Windows Live" clId="Web-{851BF1E2-3653-4BDD-A49D-F62C07302736}" dt="2024-05-22T09:41:22.455" v="464" actId="1076"/>
          <ac:picMkLst>
            <pc:docMk/>
            <pc:sldMk cId="3161729539" sldId="323"/>
            <ac:picMk id="3" creationId="{AE86D0A8-F53C-437B-1B70-16B135AA949A}"/>
          </ac:picMkLst>
        </pc:picChg>
        <pc:picChg chg="del">
          <ac:chgData name="Sasha H" userId="738ca9e95af81053" providerId="Windows Live" clId="Web-{851BF1E2-3653-4BDD-A49D-F62C07302736}" dt="2024-05-17T13:26:38.094" v="138"/>
          <ac:picMkLst>
            <pc:docMk/>
            <pc:sldMk cId="3161729539" sldId="323"/>
            <ac:picMk id="3" creationId="{F0550333-584E-B079-F858-5C7330B80AFE}"/>
          </ac:picMkLst>
        </pc:picChg>
        <pc:picChg chg="add del mod">
          <ac:chgData name="Sasha H" userId="738ca9e95af81053" providerId="Windows Live" clId="Web-{851BF1E2-3653-4BDD-A49D-F62C07302736}" dt="2024-05-22T09:41:20.017" v="463" actId="1076"/>
          <ac:picMkLst>
            <pc:docMk/>
            <pc:sldMk cId="3161729539" sldId="323"/>
            <ac:picMk id="5" creationId="{12ADC22B-41B1-9371-D607-CBC18E059939}"/>
          </ac:picMkLst>
        </pc:picChg>
        <pc:picChg chg="del">
          <ac:chgData name="Sasha H" userId="738ca9e95af81053" providerId="Windows Live" clId="Web-{851BF1E2-3653-4BDD-A49D-F62C07302736}" dt="2024-05-17T13:26:38.094" v="137"/>
          <ac:picMkLst>
            <pc:docMk/>
            <pc:sldMk cId="3161729539" sldId="323"/>
            <ac:picMk id="5" creationId="{5616D179-5A94-CE90-9BC4-0ED45084D501}"/>
          </ac:picMkLst>
        </pc:picChg>
        <pc:picChg chg="add del mod ord">
          <ac:chgData name="Sasha H" userId="738ca9e95af81053" providerId="Windows Live" clId="Web-{851BF1E2-3653-4BDD-A49D-F62C07302736}" dt="2024-05-22T09:39:02.652" v="446"/>
          <ac:picMkLst>
            <pc:docMk/>
            <pc:sldMk cId="3161729539" sldId="323"/>
            <ac:picMk id="6" creationId="{068F0F92-1759-0D83-738F-CD6C92FA742F}"/>
          </ac:picMkLst>
        </pc:picChg>
        <pc:picChg chg="add del mod ord">
          <ac:chgData name="Sasha H" userId="738ca9e95af81053" providerId="Windows Live" clId="Web-{851BF1E2-3653-4BDD-A49D-F62C07302736}" dt="2024-05-22T09:39:07.012" v="447"/>
          <ac:picMkLst>
            <pc:docMk/>
            <pc:sldMk cId="3161729539" sldId="323"/>
            <ac:picMk id="8" creationId="{2C91E698-70FA-7224-877F-1C4F4EC7B041}"/>
          </ac:picMkLst>
        </pc:picChg>
      </pc:sldChg>
      <pc:sldChg chg="addSp delSp modSp add ord replId">
        <pc:chgData name="Sasha H" userId="738ca9e95af81053" providerId="Windows Live" clId="Web-{851BF1E2-3653-4BDD-A49D-F62C07302736}" dt="2024-05-22T09:41:35.986" v="466" actId="1076"/>
        <pc:sldMkLst>
          <pc:docMk/>
          <pc:sldMk cId="3811269926" sldId="324"/>
        </pc:sldMkLst>
        <pc:spChg chg="mod">
          <ac:chgData name="Sasha H" userId="738ca9e95af81053" providerId="Windows Live" clId="Web-{851BF1E2-3653-4BDD-A49D-F62C07302736}" dt="2024-05-17T13:24:41.370" v="116" actId="20577"/>
          <ac:spMkLst>
            <pc:docMk/>
            <pc:sldMk cId="3811269926" sldId="324"/>
            <ac:spMk id="2" creationId="{C3CFD32C-6097-520F-7088-83A9E298ADE2}"/>
          </ac:spMkLst>
        </pc:spChg>
        <pc:picChg chg="add mod">
          <ac:chgData name="Sasha H" userId="738ca9e95af81053" providerId="Windows Live" clId="Web-{851BF1E2-3653-4BDD-A49D-F62C07302736}" dt="2024-05-22T09:41:35.986" v="466" actId="1076"/>
          <ac:picMkLst>
            <pc:docMk/>
            <pc:sldMk cId="3811269926" sldId="324"/>
            <ac:picMk id="3" creationId="{E7E674C0-9ECE-28C4-A088-BACCC4C06136}"/>
          </ac:picMkLst>
        </pc:picChg>
        <pc:picChg chg="del">
          <ac:chgData name="Sasha H" userId="738ca9e95af81053" providerId="Windows Live" clId="Web-{851BF1E2-3653-4BDD-A49D-F62C07302736}" dt="2024-05-17T13:26:50.329" v="140"/>
          <ac:picMkLst>
            <pc:docMk/>
            <pc:sldMk cId="3811269926" sldId="324"/>
            <ac:picMk id="3" creationId="{F0550333-584E-B079-F858-5C7330B80AFE}"/>
          </ac:picMkLst>
        </pc:picChg>
        <pc:picChg chg="del">
          <ac:chgData name="Sasha H" userId="738ca9e95af81053" providerId="Windows Live" clId="Web-{851BF1E2-3653-4BDD-A49D-F62C07302736}" dt="2024-05-17T13:26:50.329" v="139"/>
          <ac:picMkLst>
            <pc:docMk/>
            <pc:sldMk cId="3811269926" sldId="324"/>
            <ac:picMk id="5" creationId="{5616D179-5A94-CE90-9BC4-0ED45084D501}"/>
          </ac:picMkLst>
        </pc:picChg>
        <pc:picChg chg="add mod">
          <ac:chgData name="Sasha H" userId="738ca9e95af81053" providerId="Windows Live" clId="Web-{851BF1E2-3653-4BDD-A49D-F62C07302736}" dt="2024-05-22T09:41:30.955" v="465" actId="1076"/>
          <ac:picMkLst>
            <pc:docMk/>
            <pc:sldMk cId="3811269926" sldId="324"/>
            <ac:picMk id="5" creationId="{7604438E-80E0-2A95-351D-E6761DACF1AC}"/>
          </ac:picMkLst>
        </pc:picChg>
        <pc:picChg chg="add del mod">
          <ac:chgData name="Sasha H" userId="738ca9e95af81053" providerId="Windows Live" clId="Web-{851BF1E2-3653-4BDD-A49D-F62C07302736}" dt="2024-05-22T09:39:55.764" v="453"/>
          <ac:picMkLst>
            <pc:docMk/>
            <pc:sldMk cId="3811269926" sldId="324"/>
            <ac:picMk id="6" creationId="{8A3796B2-16A9-8116-AF05-A5E337B859C9}"/>
          </ac:picMkLst>
        </pc:picChg>
        <pc:picChg chg="add del mod">
          <ac:chgData name="Sasha H" userId="738ca9e95af81053" providerId="Windows Live" clId="Web-{851BF1E2-3653-4BDD-A49D-F62C07302736}" dt="2024-05-22T09:39:57.483" v="454"/>
          <ac:picMkLst>
            <pc:docMk/>
            <pc:sldMk cId="3811269926" sldId="324"/>
            <ac:picMk id="8" creationId="{AD8775C8-68E8-ABFE-4615-CAED29A753F6}"/>
          </ac:picMkLst>
        </pc:picChg>
      </pc:sldChg>
      <pc:sldChg chg="addSp delSp modSp add ord replId">
        <pc:chgData name="Sasha H" userId="738ca9e95af81053" providerId="Windows Live" clId="Web-{851BF1E2-3653-4BDD-A49D-F62C07302736}" dt="2024-05-22T09:42:11.863" v="474" actId="1076"/>
        <pc:sldMkLst>
          <pc:docMk/>
          <pc:sldMk cId="1879143646" sldId="325"/>
        </pc:sldMkLst>
        <pc:spChg chg="mod">
          <ac:chgData name="Sasha H" userId="738ca9e95af81053" providerId="Windows Live" clId="Web-{851BF1E2-3653-4BDD-A49D-F62C07302736}" dt="2024-05-17T13:24:48.855" v="120" actId="20577"/>
          <ac:spMkLst>
            <pc:docMk/>
            <pc:sldMk cId="1879143646" sldId="325"/>
            <ac:spMk id="2" creationId="{C3CFD32C-6097-520F-7088-83A9E298ADE2}"/>
          </ac:spMkLst>
        </pc:spChg>
        <pc:picChg chg="add mod">
          <ac:chgData name="Sasha H" userId="738ca9e95af81053" providerId="Windows Live" clId="Web-{851BF1E2-3653-4BDD-A49D-F62C07302736}" dt="2024-05-22T09:42:11.863" v="474" actId="1076"/>
          <ac:picMkLst>
            <pc:docMk/>
            <pc:sldMk cId="1879143646" sldId="325"/>
            <ac:picMk id="3" creationId="{806E16BF-F345-0750-8234-7C7867917661}"/>
          </ac:picMkLst>
        </pc:picChg>
        <pc:picChg chg="del">
          <ac:chgData name="Sasha H" userId="738ca9e95af81053" providerId="Windows Live" clId="Web-{851BF1E2-3653-4BDD-A49D-F62C07302736}" dt="2024-05-17T13:28:05.847" v="150"/>
          <ac:picMkLst>
            <pc:docMk/>
            <pc:sldMk cId="1879143646" sldId="325"/>
            <ac:picMk id="3" creationId="{F0550333-584E-B079-F858-5C7330B80AFE}"/>
          </ac:picMkLst>
        </pc:picChg>
        <pc:picChg chg="add mod">
          <ac:chgData name="Sasha H" userId="738ca9e95af81053" providerId="Windows Live" clId="Web-{851BF1E2-3653-4BDD-A49D-F62C07302736}" dt="2024-05-22T09:42:09.222" v="473" actId="1076"/>
          <ac:picMkLst>
            <pc:docMk/>
            <pc:sldMk cId="1879143646" sldId="325"/>
            <ac:picMk id="5" creationId="{203ACB32-264A-FF32-E2F0-56340BD8ADC5}"/>
          </ac:picMkLst>
        </pc:picChg>
        <pc:picChg chg="del">
          <ac:chgData name="Sasha H" userId="738ca9e95af81053" providerId="Windows Live" clId="Web-{851BF1E2-3653-4BDD-A49D-F62C07302736}" dt="2024-05-17T13:28:05.347" v="149"/>
          <ac:picMkLst>
            <pc:docMk/>
            <pc:sldMk cId="1879143646" sldId="325"/>
            <ac:picMk id="5" creationId="{5616D179-5A94-CE90-9BC4-0ED45084D501}"/>
          </ac:picMkLst>
        </pc:picChg>
        <pc:picChg chg="add del mod">
          <ac:chgData name="Sasha H" userId="738ca9e95af81053" providerId="Windows Live" clId="Web-{851BF1E2-3653-4BDD-A49D-F62C07302736}" dt="2024-05-22T09:41:43.830" v="468"/>
          <ac:picMkLst>
            <pc:docMk/>
            <pc:sldMk cId="1879143646" sldId="325"/>
            <ac:picMk id="6" creationId="{C756E791-B4CF-FFCA-146F-83205E5D6596}"/>
          </ac:picMkLst>
        </pc:picChg>
        <pc:picChg chg="add del mod">
          <ac:chgData name="Sasha H" userId="738ca9e95af81053" providerId="Windows Live" clId="Web-{851BF1E2-3653-4BDD-A49D-F62C07302736}" dt="2024-05-22T09:41:43.830" v="467"/>
          <ac:picMkLst>
            <pc:docMk/>
            <pc:sldMk cId="1879143646" sldId="325"/>
            <ac:picMk id="8" creationId="{1FF0385C-4AD5-A8FC-5546-2F773AE271F3}"/>
          </ac:picMkLst>
        </pc:picChg>
      </pc:sldChg>
      <pc:sldChg chg="addSp delSp modSp add ord replId">
        <pc:chgData name="Sasha H" userId="738ca9e95af81053" providerId="Windows Live" clId="Web-{851BF1E2-3653-4BDD-A49D-F62C07302736}" dt="2024-05-22T09:45:44.512" v="488" actId="1076"/>
        <pc:sldMkLst>
          <pc:docMk/>
          <pc:sldMk cId="1902646143" sldId="326"/>
        </pc:sldMkLst>
        <pc:spChg chg="mod">
          <ac:chgData name="Sasha H" userId="738ca9e95af81053" providerId="Windows Live" clId="Web-{851BF1E2-3653-4BDD-A49D-F62C07302736}" dt="2024-05-17T13:24:56.668" v="122" actId="20577"/>
          <ac:spMkLst>
            <pc:docMk/>
            <pc:sldMk cId="1902646143" sldId="326"/>
            <ac:spMk id="2" creationId="{C3CFD32C-6097-520F-7088-83A9E298ADE2}"/>
          </ac:spMkLst>
        </pc:spChg>
        <pc:picChg chg="del">
          <ac:chgData name="Sasha H" userId="738ca9e95af81053" providerId="Windows Live" clId="Web-{851BF1E2-3653-4BDD-A49D-F62C07302736}" dt="2024-05-17T13:28:44.771" v="158"/>
          <ac:picMkLst>
            <pc:docMk/>
            <pc:sldMk cId="1902646143" sldId="326"/>
            <ac:picMk id="3" creationId="{F0550333-584E-B079-F858-5C7330B80AFE}"/>
          </ac:picMkLst>
        </pc:picChg>
        <pc:picChg chg="add mod">
          <ac:chgData name="Sasha H" userId="738ca9e95af81053" providerId="Windows Live" clId="Web-{851BF1E2-3653-4BDD-A49D-F62C07302736}" dt="2024-05-22T09:45:44.512" v="488" actId="1076"/>
          <ac:picMkLst>
            <pc:docMk/>
            <pc:sldMk cId="1902646143" sldId="326"/>
            <ac:picMk id="3" creationId="{F33E2608-CFE5-1840-1309-57621E473E8E}"/>
          </ac:picMkLst>
        </pc:picChg>
        <pc:picChg chg="del">
          <ac:chgData name="Sasha H" userId="738ca9e95af81053" providerId="Windows Live" clId="Web-{851BF1E2-3653-4BDD-A49D-F62C07302736}" dt="2024-05-17T13:28:44.771" v="157"/>
          <ac:picMkLst>
            <pc:docMk/>
            <pc:sldMk cId="1902646143" sldId="326"/>
            <ac:picMk id="5" creationId="{5616D179-5A94-CE90-9BC4-0ED45084D501}"/>
          </ac:picMkLst>
        </pc:picChg>
        <pc:picChg chg="add mod">
          <ac:chgData name="Sasha H" userId="738ca9e95af81053" providerId="Windows Live" clId="Web-{851BF1E2-3653-4BDD-A49D-F62C07302736}" dt="2024-05-22T09:45:37.121" v="487" actId="1076"/>
          <ac:picMkLst>
            <pc:docMk/>
            <pc:sldMk cId="1902646143" sldId="326"/>
            <ac:picMk id="5" creationId="{D30830BC-7CEA-2BCC-A04A-086BFC55F909}"/>
          </ac:picMkLst>
        </pc:picChg>
        <pc:picChg chg="add del mod">
          <ac:chgData name="Sasha H" userId="738ca9e95af81053" providerId="Windows Live" clId="Web-{851BF1E2-3653-4BDD-A49D-F62C07302736}" dt="2024-05-22T09:43:01.630" v="476"/>
          <ac:picMkLst>
            <pc:docMk/>
            <pc:sldMk cId="1902646143" sldId="326"/>
            <ac:picMk id="6" creationId="{9A6BC496-B856-F201-8646-860CEAFE90EC}"/>
          </ac:picMkLst>
        </pc:picChg>
        <pc:picChg chg="add del mod">
          <ac:chgData name="Sasha H" userId="738ca9e95af81053" providerId="Windows Live" clId="Web-{851BF1E2-3653-4BDD-A49D-F62C07302736}" dt="2024-05-22T09:43:01.630" v="475"/>
          <ac:picMkLst>
            <pc:docMk/>
            <pc:sldMk cId="1902646143" sldId="326"/>
            <ac:picMk id="8" creationId="{B70AC12A-765E-A277-2D89-E90163BA7DA8}"/>
          </ac:picMkLst>
        </pc:picChg>
      </pc:sldChg>
      <pc:sldChg chg="addSp delSp modSp new">
        <pc:chgData name="Sasha H" userId="738ca9e95af81053" providerId="Windows Live" clId="Web-{851BF1E2-3653-4BDD-A49D-F62C07302736}" dt="2024-05-21T15:21:27.574" v="350" actId="1076"/>
        <pc:sldMkLst>
          <pc:docMk/>
          <pc:sldMk cId="1605576548" sldId="327"/>
        </pc:sldMkLst>
        <pc:spChg chg="mod">
          <ac:chgData name="Sasha H" userId="738ca9e95af81053" providerId="Windows Live" clId="Web-{851BF1E2-3653-4BDD-A49D-F62C07302736}" dt="2024-05-21T15:07:50.223" v="325" actId="20577"/>
          <ac:spMkLst>
            <pc:docMk/>
            <pc:sldMk cId="1605576548" sldId="327"/>
            <ac:spMk id="2" creationId="{39F71663-2407-F675-CA97-F01BC27A8CCE}"/>
          </ac:spMkLst>
        </pc:spChg>
        <pc:spChg chg="add mod">
          <ac:chgData name="Sasha H" userId="738ca9e95af81053" providerId="Windows Live" clId="Web-{851BF1E2-3653-4BDD-A49D-F62C07302736}" dt="2024-05-21T13:47:16.833" v="315" actId="1076"/>
          <ac:spMkLst>
            <pc:docMk/>
            <pc:sldMk cId="1605576548" sldId="327"/>
            <ac:spMk id="3" creationId="{36A170F1-0D0B-C8B7-9E75-85C15EFC5A16}"/>
          </ac:spMkLst>
        </pc:spChg>
        <pc:spChg chg="del">
          <ac:chgData name="Sasha H" userId="738ca9e95af81053" providerId="Windows Live" clId="Web-{851BF1E2-3653-4BDD-A49D-F62C07302736}" dt="2024-05-21T13:10:45.004" v="290"/>
          <ac:spMkLst>
            <pc:docMk/>
            <pc:sldMk cId="1605576548" sldId="327"/>
            <ac:spMk id="3" creationId="{B41458F5-D76D-C7CD-D839-B72196524488}"/>
          </ac:spMkLst>
        </pc:spChg>
        <pc:spChg chg="add mod">
          <ac:chgData name="Sasha H" userId="738ca9e95af81053" providerId="Windows Live" clId="Web-{851BF1E2-3653-4BDD-A49D-F62C07302736}" dt="2024-05-21T13:47:34.632" v="318" actId="1076"/>
          <ac:spMkLst>
            <pc:docMk/>
            <pc:sldMk cId="1605576548" sldId="327"/>
            <ac:spMk id="5" creationId="{1D56D1C7-E32F-BBE5-F47A-69D5A93380C9}"/>
          </ac:spMkLst>
        </pc:spChg>
        <pc:spChg chg="add del mod">
          <ac:chgData name="Sasha H" userId="738ca9e95af81053" providerId="Windows Live" clId="Web-{851BF1E2-3653-4BDD-A49D-F62C07302736}" dt="2024-05-21T13:09:10.657" v="285"/>
          <ac:spMkLst>
            <pc:docMk/>
            <pc:sldMk cId="1605576548" sldId="327"/>
            <ac:spMk id="5" creationId="{F3A52A38-DC9A-572C-24D1-6611CCF82085}"/>
          </ac:spMkLst>
        </pc:spChg>
        <pc:spChg chg="add del mod">
          <ac:chgData name="Sasha H" userId="738ca9e95af81053" providerId="Windows Live" clId="Web-{851BF1E2-3653-4BDD-A49D-F62C07302736}" dt="2024-05-21T13:09:16.157" v="288"/>
          <ac:spMkLst>
            <pc:docMk/>
            <pc:sldMk cId="1605576548" sldId="327"/>
            <ac:spMk id="6" creationId="{3E5115BA-5940-A5F5-0426-572C34B4D494}"/>
          </ac:spMkLst>
        </pc:spChg>
        <pc:spChg chg="add del mod">
          <ac:chgData name="Sasha H" userId="738ca9e95af81053" providerId="Windows Live" clId="Web-{851BF1E2-3653-4BDD-A49D-F62C07302736}" dt="2024-05-21T15:21:21.324" v="348"/>
          <ac:spMkLst>
            <pc:docMk/>
            <pc:sldMk cId="1605576548" sldId="327"/>
            <ac:spMk id="13" creationId="{AFA7C24B-8657-FD0C-FF8C-BEC1C9441D7E}"/>
          </ac:spMkLst>
        </pc:spChg>
        <pc:picChg chg="add del mod">
          <ac:chgData name="Sasha H" userId="738ca9e95af81053" providerId="Windows Live" clId="Web-{851BF1E2-3653-4BDD-A49D-F62C07302736}" dt="2024-05-21T15:20:51.730" v="341"/>
          <ac:picMkLst>
            <pc:docMk/>
            <pc:sldMk cId="1605576548" sldId="327"/>
            <ac:picMk id="6" creationId="{2A9F6E27-15EC-4E4C-0C57-D2A64B7CA099}"/>
          </ac:picMkLst>
        </pc:picChg>
        <pc:picChg chg="add del mod ord">
          <ac:chgData name="Sasha H" userId="738ca9e95af81053" providerId="Windows Live" clId="Web-{851BF1E2-3653-4BDD-A49D-F62C07302736}" dt="2024-05-21T15:20:55.308" v="345"/>
          <ac:picMkLst>
            <pc:docMk/>
            <pc:sldMk cId="1605576548" sldId="327"/>
            <ac:picMk id="7" creationId="{09B4BE7E-26E3-57F1-68F8-223022889B12}"/>
          </ac:picMkLst>
        </pc:picChg>
        <pc:picChg chg="add del mod">
          <ac:chgData name="Sasha H" userId="738ca9e95af81053" providerId="Windows Live" clId="Web-{851BF1E2-3653-4BDD-A49D-F62C07302736}" dt="2024-05-21T15:20:52.480" v="342"/>
          <ac:picMkLst>
            <pc:docMk/>
            <pc:sldMk cId="1605576548" sldId="327"/>
            <ac:picMk id="8" creationId="{65E4BC66-C879-3EA9-09B7-1BE9A8F7871F}"/>
          </ac:picMkLst>
        </pc:picChg>
        <pc:picChg chg="add del mod">
          <ac:chgData name="Sasha H" userId="738ca9e95af81053" providerId="Windows Live" clId="Web-{851BF1E2-3653-4BDD-A49D-F62C07302736}" dt="2024-05-21T15:20:54.292" v="344"/>
          <ac:picMkLst>
            <pc:docMk/>
            <pc:sldMk cId="1605576548" sldId="327"/>
            <ac:picMk id="9" creationId="{F9EFC328-5B3E-EA4F-30AA-AC5D113E346C}"/>
          </ac:picMkLst>
        </pc:picChg>
        <pc:picChg chg="add mod">
          <ac:chgData name="Sasha H" userId="738ca9e95af81053" providerId="Windows Live" clId="Web-{851BF1E2-3653-4BDD-A49D-F62C07302736}" dt="2024-05-21T15:21:27.527" v="349" actId="1076"/>
          <ac:picMkLst>
            <pc:docMk/>
            <pc:sldMk cId="1605576548" sldId="327"/>
            <ac:picMk id="10" creationId="{DA125392-A824-AE0C-315D-A60B92CF7703}"/>
          </ac:picMkLst>
        </pc:picChg>
        <pc:picChg chg="add mod">
          <ac:chgData name="Sasha H" userId="738ca9e95af81053" providerId="Windows Live" clId="Web-{851BF1E2-3653-4BDD-A49D-F62C07302736}" dt="2024-05-21T15:21:27.574" v="350" actId="1076"/>
          <ac:picMkLst>
            <pc:docMk/>
            <pc:sldMk cId="1605576548" sldId="327"/>
            <ac:picMk id="11" creationId="{0903C78C-2007-4504-53CF-0097AA3B63B6}"/>
          </ac:picMkLst>
        </pc:picChg>
      </pc:sldChg>
      <pc:sldChg chg="modSp add del replId">
        <pc:chgData name="Sasha H" userId="738ca9e95af81053" providerId="Windows Live" clId="Web-{851BF1E2-3653-4BDD-A49D-F62C07302736}" dt="2024-05-21T13:06:29.010" v="247"/>
        <pc:sldMkLst>
          <pc:docMk/>
          <pc:sldMk cId="2153247593" sldId="327"/>
        </pc:sldMkLst>
        <pc:spChg chg="mod">
          <ac:chgData name="Sasha H" userId="738ca9e95af81053" providerId="Windows Live" clId="Web-{851BF1E2-3653-4BDD-A49D-F62C07302736}" dt="2024-05-21T12:46:13.139" v="236" actId="20577"/>
          <ac:spMkLst>
            <pc:docMk/>
            <pc:sldMk cId="2153247593" sldId="327"/>
            <ac:spMk id="2" creationId="{C3CFD32C-6097-520F-7088-83A9E298ADE2}"/>
          </ac:spMkLst>
        </pc:spChg>
      </pc:sldChg>
      <pc:sldChg chg="modSp add del replId">
        <pc:chgData name="Sasha H" userId="738ca9e95af81053" providerId="Windows Live" clId="Web-{851BF1E2-3653-4BDD-A49D-F62C07302736}" dt="2024-05-21T13:06:29.010" v="246"/>
        <pc:sldMkLst>
          <pc:docMk/>
          <pc:sldMk cId="2462944227" sldId="328"/>
        </pc:sldMkLst>
        <pc:spChg chg="mod">
          <ac:chgData name="Sasha H" userId="738ca9e95af81053" providerId="Windows Live" clId="Web-{851BF1E2-3653-4BDD-A49D-F62C07302736}" dt="2024-05-21T12:46:15.373" v="237" actId="20577"/>
          <ac:spMkLst>
            <pc:docMk/>
            <pc:sldMk cId="2462944227" sldId="328"/>
            <ac:spMk id="2" creationId="{C3CFD32C-6097-520F-7088-83A9E298ADE2}"/>
          </ac:spMkLst>
        </pc:spChg>
      </pc:sldChg>
      <pc:sldChg chg="addSp delSp modSp new del ord">
        <pc:chgData name="Sasha H" userId="738ca9e95af81053" providerId="Windows Live" clId="Web-{851BF1E2-3653-4BDD-A49D-F62C07302736}" dt="2024-05-21T15:07:45.614" v="324"/>
        <pc:sldMkLst>
          <pc:docMk/>
          <pc:sldMk cId="2843028812" sldId="328"/>
        </pc:sldMkLst>
        <pc:spChg chg="add del mod">
          <ac:chgData name="Sasha H" userId="738ca9e95af81053" providerId="Windows Live" clId="Web-{851BF1E2-3653-4BDD-A49D-F62C07302736}" dt="2024-05-21T15:03:28.013" v="322"/>
          <ac:spMkLst>
            <pc:docMk/>
            <pc:sldMk cId="2843028812" sldId="328"/>
            <ac:spMk id="5" creationId="{ABA48617-7500-1548-8FD8-4A054EABE409}"/>
          </ac:spMkLst>
        </pc:spChg>
      </pc:sldChg>
      <pc:sldChg chg="modSp add del replId">
        <pc:chgData name="Sasha H" userId="738ca9e95af81053" providerId="Windows Live" clId="Web-{851BF1E2-3653-4BDD-A49D-F62C07302736}" dt="2024-05-21T13:06:29.010" v="244"/>
        <pc:sldMkLst>
          <pc:docMk/>
          <pc:sldMk cId="374969361" sldId="329"/>
        </pc:sldMkLst>
        <pc:spChg chg="mod">
          <ac:chgData name="Sasha H" userId="738ca9e95af81053" providerId="Windows Live" clId="Web-{851BF1E2-3653-4BDD-A49D-F62C07302736}" dt="2024-05-21T12:59:01.229" v="243" actId="20577"/>
          <ac:spMkLst>
            <pc:docMk/>
            <pc:sldMk cId="374969361" sldId="329"/>
            <ac:spMk id="2" creationId="{C3CFD32C-6097-520F-7088-83A9E298ADE2}"/>
          </ac:spMkLst>
        </pc:spChg>
      </pc:sldChg>
      <pc:sldChg chg="add del replId">
        <pc:chgData name="Sasha H" userId="738ca9e95af81053" providerId="Windows Live" clId="Web-{851BF1E2-3653-4BDD-A49D-F62C07302736}" dt="2024-05-21T15:21:35.434" v="352"/>
        <pc:sldMkLst>
          <pc:docMk/>
          <pc:sldMk cId="1498082654" sldId="329"/>
        </pc:sldMkLst>
      </pc:sldChg>
      <pc:sldChg chg="addSp modSp add replId">
        <pc:chgData name="Sasha H" userId="738ca9e95af81053" providerId="Windows Live" clId="Web-{851BF1E2-3653-4BDD-A49D-F62C07302736}" dt="2024-05-21T15:22:57.655" v="362" actId="14100"/>
        <pc:sldMkLst>
          <pc:docMk/>
          <pc:sldMk cId="1663931825" sldId="330"/>
        </pc:sldMkLst>
        <pc:spChg chg="mod">
          <ac:chgData name="Sasha H" userId="738ca9e95af81053" providerId="Windows Live" clId="Web-{851BF1E2-3653-4BDD-A49D-F62C07302736}" dt="2024-05-21T15:21:53.138" v="354" actId="20577"/>
          <ac:spMkLst>
            <pc:docMk/>
            <pc:sldMk cId="1663931825" sldId="330"/>
            <ac:spMk id="2" creationId="{39F71663-2407-F675-CA97-F01BC27A8CCE}"/>
          </ac:spMkLst>
        </pc:spChg>
        <pc:picChg chg="add mod">
          <ac:chgData name="Sasha H" userId="738ca9e95af81053" providerId="Windows Live" clId="Web-{851BF1E2-3653-4BDD-A49D-F62C07302736}" dt="2024-05-21T15:22:57.655" v="362" actId="14100"/>
          <ac:picMkLst>
            <pc:docMk/>
            <pc:sldMk cId="1663931825" sldId="330"/>
            <ac:picMk id="6" creationId="{0E25D66A-1CA4-4B79-FB65-9861F95DE37F}"/>
          </ac:picMkLst>
        </pc:picChg>
        <pc:picChg chg="add mod">
          <ac:chgData name="Sasha H" userId="738ca9e95af81053" providerId="Windows Live" clId="Web-{851BF1E2-3653-4BDD-A49D-F62C07302736}" dt="2024-05-21T15:22:22.982" v="359" actId="14100"/>
          <ac:picMkLst>
            <pc:docMk/>
            <pc:sldMk cId="1663931825" sldId="330"/>
            <ac:picMk id="7" creationId="{03A90277-CF53-C118-1B3D-1329943C610B}"/>
          </ac:picMkLst>
        </pc:picChg>
      </pc:sldChg>
      <pc:sldChg chg="modSp add del replId">
        <pc:chgData name="Sasha H" userId="738ca9e95af81053" providerId="Windows Live" clId="Web-{851BF1E2-3653-4BDD-A49D-F62C07302736}" dt="2024-05-21T13:06:29.010" v="245"/>
        <pc:sldMkLst>
          <pc:docMk/>
          <pc:sldMk cId="2945348361" sldId="330"/>
        </pc:sldMkLst>
        <pc:spChg chg="mod">
          <ac:chgData name="Sasha H" userId="738ca9e95af81053" providerId="Windows Live" clId="Web-{851BF1E2-3653-4BDD-A49D-F62C07302736}" dt="2024-05-21T12:46:29.827" v="240" actId="20577"/>
          <ac:spMkLst>
            <pc:docMk/>
            <pc:sldMk cId="2945348361" sldId="330"/>
            <ac:spMk id="2" creationId="{C3CFD32C-6097-520F-7088-83A9E298ADE2}"/>
          </ac:spMkLst>
        </pc:spChg>
      </pc:sldChg>
      <pc:sldChg chg="modSp new">
        <pc:chgData name="Sasha H" userId="738ca9e95af81053" providerId="Windows Live" clId="Web-{851BF1E2-3653-4BDD-A49D-F62C07302736}" dt="2024-05-22T12:05:02.640" v="502" actId="20577"/>
        <pc:sldMkLst>
          <pc:docMk/>
          <pc:sldMk cId="2027637593" sldId="331"/>
        </pc:sldMkLst>
        <pc:spChg chg="mod">
          <ac:chgData name="Sasha H" userId="738ca9e95af81053" providerId="Windows Live" clId="Web-{851BF1E2-3653-4BDD-A49D-F62C07302736}" dt="2024-05-22T12:05:02.640" v="502" actId="20577"/>
          <ac:spMkLst>
            <pc:docMk/>
            <pc:sldMk cId="2027637593" sldId="331"/>
            <ac:spMk id="2" creationId="{1C6831C4-FABC-2317-3694-6E7D8826EC78}"/>
          </ac:spMkLst>
        </pc:spChg>
      </pc:sldChg>
      <pc:sldChg chg="modSp new">
        <pc:chgData name="Sasha H" userId="738ca9e95af81053" providerId="Windows Live" clId="Web-{851BF1E2-3653-4BDD-A49D-F62C07302736}" dt="2024-05-22T12:05:21.360" v="515" actId="20577"/>
        <pc:sldMkLst>
          <pc:docMk/>
          <pc:sldMk cId="23651955" sldId="332"/>
        </pc:sldMkLst>
        <pc:spChg chg="mod">
          <ac:chgData name="Sasha H" userId="738ca9e95af81053" providerId="Windows Live" clId="Web-{851BF1E2-3653-4BDD-A49D-F62C07302736}" dt="2024-05-22T12:05:21.360" v="515" actId="20577"/>
          <ac:spMkLst>
            <pc:docMk/>
            <pc:sldMk cId="23651955" sldId="332"/>
            <ac:spMk id="2" creationId="{34F3CF0F-EFA5-3B2F-E049-EC5E04DF097D}"/>
          </ac:spMkLst>
        </pc:spChg>
      </pc:sldChg>
      <pc:sldChg chg="addSp delSp modSp new">
        <pc:chgData name="Sasha H" userId="738ca9e95af81053" providerId="Windows Live" clId="Web-{851BF1E2-3653-4BDD-A49D-F62C07302736}" dt="2024-05-23T14:47:53.099" v="590" actId="1076"/>
        <pc:sldMkLst>
          <pc:docMk/>
          <pc:sldMk cId="2629100122" sldId="333"/>
        </pc:sldMkLst>
        <pc:spChg chg="mod">
          <ac:chgData name="Sasha H" userId="738ca9e95af81053" providerId="Windows Live" clId="Web-{851BF1E2-3653-4BDD-A49D-F62C07302736}" dt="2024-05-23T14:47:50.381" v="589" actId="20577"/>
          <ac:spMkLst>
            <pc:docMk/>
            <pc:sldMk cId="2629100122" sldId="333"/>
            <ac:spMk id="2" creationId="{0D599A1A-E163-AB68-0BAD-88FA9315AE7D}"/>
          </ac:spMkLst>
        </pc:spChg>
        <pc:spChg chg="del">
          <ac:chgData name="Sasha H" userId="738ca9e95af81053" providerId="Windows Live" clId="Web-{851BF1E2-3653-4BDD-A49D-F62C07302736}" dt="2024-05-23T14:47:39.115" v="576"/>
          <ac:spMkLst>
            <pc:docMk/>
            <pc:sldMk cId="2629100122" sldId="333"/>
            <ac:spMk id="3" creationId="{9ED13433-BBE1-AD0A-27D1-0CE7CA125564}"/>
          </ac:spMkLst>
        </pc:spChg>
        <pc:picChg chg="add mod ord">
          <ac:chgData name="Sasha H" userId="738ca9e95af81053" providerId="Windows Live" clId="Web-{851BF1E2-3653-4BDD-A49D-F62C07302736}" dt="2024-05-23T14:47:53.099" v="590" actId="1076"/>
          <ac:picMkLst>
            <pc:docMk/>
            <pc:sldMk cId="2629100122" sldId="333"/>
            <ac:picMk id="5" creationId="{3759B019-ADE6-CE16-8843-4A3C54C31498}"/>
          </ac:picMkLst>
        </pc:picChg>
      </pc:sldChg>
    </pc:docChg>
  </pc:docChgLst>
  <pc:docChgLst>
    <pc:chgData name="Sasha H" userId="738ca9e95af81053" providerId="Windows Live" clId="Web-{9CAC0BB3-38D7-46A7-AA07-BFD07BE6DF9D}"/>
    <pc:docChg chg="addSld delSld modSld sldOrd">
      <pc:chgData name="Sasha H" userId="738ca9e95af81053" providerId="Windows Live" clId="Web-{9CAC0BB3-38D7-46A7-AA07-BFD07BE6DF9D}" dt="2023-08-03T15:15:30.326" v="105"/>
      <pc:docMkLst>
        <pc:docMk/>
      </pc:docMkLst>
      <pc:sldChg chg="ord">
        <pc:chgData name="Sasha H" userId="738ca9e95af81053" providerId="Windows Live" clId="Web-{9CAC0BB3-38D7-46A7-AA07-BFD07BE6DF9D}" dt="2023-08-03T14:50:20.737" v="0"/>
        <pc:sldMkLst>
          <pc:docMk/>
          <pc:sldMk cId="1314981111" sldId="319"/>
        </pc:sldMkLst>
      </pc:sldChg>
      <pc:sldChg chg="ord">
        <pc:chgData name="Sasha H" userId="738ca9e95af81053" providerId="Windows Live" clId="Web-{9CAC0BB3-38D7-46A7-AA07-BFD07BE6DF9D}" dt="2023-08-03T14:50:20.737" v="1"/>
        <pc:sldMkLst>
          <pc:docMk/>
          <pc:sldMk cId="2052497913" sldId="320"/>
        </pc:sldMkLst>
      </pc:sldChg>
      <pc:sldChg chg="new del">
        <pc:chgData name="Sasha H" userId="738ca9e95af81053" providerId="Windows Live" clId="Web-{9CAC0BB3-38D7-46A7-AA07-BFD07BE6DF9D}" dt="2023-08-03T14:51:02.910" v="3"/>
        <pc:sldMkLst>
          <pc:docMk/>
          <pc:sldMk cId="1370283845" sldId="323"/>
        </pc:sldMkLst>
      </pc:sldChg>
      <pc:sldChg chg="addSp delSp modSp new">
        <pc:chgData name="Sasha H" userId="738ca9e95af81053" providerId="Windows Live" clId="Web-{9CAC0BB3-38D7-46A7-AA07-BFD07BE6DF9D}" dt="2023-08-03T15:15:30.326" v="105"/>
        <pc:sldMkLst>
          <pc:docMk/>
          <pc:sldMk cId="4246441343" sldId="323"/>
        </pc:sldMkLst>
        <pc:spChg chg="mod">
          <ac:chgData name="Sasha H" userId="738ca9e95af81053" providerId="Windows Live" clId="Web-{9CAC0BB3-38D7-46A7-AA07-BFD07BE6DF9D}" dt="2023-08-03T14:52:53.382" v="22" actId="20577"/>
          <ac:spMkLst>
            <pc:docMk/>
            <pc:sldMk cId="4246441343" sldId="323"/>
            <ac:spMk id="2" creationId="{5192DB2E-1F8D-7D21-FDC0-BE8E81225923}"/>
          </ac:spMkLst>
        </pc:spChg>
        <pc:spChg chg="del">
          <ac:chgData name="Sasha H" userId="738ca9e95af81053" providerId="Windows Live" clId="Web-{9CAC0BB3-38D7-46A7-AA07-BFD07BE6DF9D}" dt="2023-08-03T14:51:48.958" v="5"/>
          <ac:spMkLst>
            <pc:docMk/>
            <pc:sldMk cId="4246441343" sldId="323"/>
            <ac:spMk id="3" creationId="{C1ACDB46-0B66-192D-68F5-2D09B0A7C7AD}"/>
          </ac:spMkLst>
        </pc:spChg>
        <pc:spChg chg="add del mod">
          <ac:chgData name="Sasha H" userId="738ca9e95af81053" providerId="Windows Live" clId="Web-{9CAC0BB3-38D7-46A7-AA07-BFD07BE6DF9D}" dt="2023-08-03T14:53:25.351" v="24"/>
          <ac:spMkLst>
            <pc:docMk/>
            <pc:sldMk cId="4246441343" sldId="323"/>
            <ac:spMk id="8" creationId="{02DD2855-1977-2FD2-2074-F8DA81079772}"/>
          </ac:spMkLst>
        </pc:spChg>
        <pc:spChg chg="add del mod">
          <ac:chgData name="Sasha H" userId="738ca9e95af81053" providerId="Windows Live" clId="Web-{9CAC0BB3-38D7-46A7-AA07-BFD07BE6DF9D}" dt="2023-08-03T14:57:08.701" v="27"/>
          <ac:spMkLst>
            <pc:docMk/>
            <pc:sldMk cId="4246441343" sldId="323"/>
            <ac:spMk id="11" creationId="{0E87E69C-830B-34FA-23D5-C47397FB6409}"/>
          </ac:spMkLst>
        </pc:spChg>
        <pc:spChg chg="add del mod">
          <ac:chgData name="Sasha H" userId="738ca9e95af81053" providerId="Windows Live" clId="Web-{9CAC0BB3-38D7-46A7-AA07-BFD07BE6DF9D}" dt="2023-08-03T14:59:42.924" v="51"/>
          <ac:spMkLst>
            <pc:docMk/>
            <pc:sldMk cId="4246441343" sldId="323"/>
            <ac:spMk id="17" creationId="{DDC4DBEF-8FBC-CFA0-A428-F6655B597C67}"/>
          </ac:spMkLst>
        </pc:spChg>
        <pc:picChg chg="add del mod ord">
          <ac:chgData name="Sasha H" userId="738ca9e95af81053" providerId="Windows Live" clId="Web-{9CAC0BB3-38D7-46A7-AA07-BFD07BE6DF9D}" dt="2023-08-03T14:53:06.616" v="23"/>
          <ac:picMkLst>
            <pc:docMk/>
            <pc:sldMk cId="4246441343" sldId="323"/>
            <ac:picMk id="5" creationId="{5B6F5AF3-25E9-3475-8F60-19B4FACC17A2}"/>
          </ac:picMkLst>
        </pc:picChg>
        <pc:picChg chg="add del mod">
          <ac:chgData name="Sasha H" userId="738ca9e95af81053" providerId="Windows Live" clId="Web-{9CAC0BB3-38D7-46A7-AA07-BFD07BE6DF9D}" dt="2023-08-03T14:52:18.850" v="10"/>
          <ac:picMkLst>
            <pc:docMk/>
            <pc:sldMk cId="4246441343" sldId="323"/>
            <ac:picMk id="6" creationId="{5FC7F01C-D5D4-7CE2-010E-B00EF6A296AB}"/>
          </ac:picMkLst>
        </pc:picChg>
        <pc:picChg chg="add del mod ord">
          <ac:chgData name="Sasha H" userId="738ca9e95af81053" providerId="Windows Live" clId="Web-{9CAC0BB3-38D7-46A7-AA07-BFD07BE6DF9D}" dt="2023-08-03T14:53:47.133" v="26"/>
          <ac:picMkLst>
            <pc:docMk/>
            <pc:sldMk cId="4246441343" sldId="323"/>
            <ac:picMk id="9" creationId="{1B37F731-F070-110B-7A75-02EE39BD3B0A}"/>
          </ac:picMkLst>
        </pc:picChg>
        <pc:picChg chg="add del mod ord">
          <ac:chgData name="Sasha H" userId="738ca9e95af81053" providerId="Windows Live" clId="Web-{9CAC0BB3-38D7-46A7-AA07-BFD07BE6DF9D}" dt="2023-08-03T14:59:35.002" v="50"/>
          <ac:picMkLst>
            <pc:docMk/>
            <pc:sldMk cId="4246441343" sldId="323"/>
            <ac:picMk id="12" creationId="{5DDCDB14-0959-2DC8-A9FF-E1964A7C154E}"/>
          </ac:picMkLst>
        </pc:picChg>
        <pc:picChg chg="add del mod">
          <ac:chgData name="Sasha H" userId="738ca9e95af81053" providerId="Windows Live" clId="Web-{9CAC0BB3-38D7-46A7-AA07-BFD07BE6DF9D}" dt="2023-08-03T14:58:14.250" v="37"/>
          <ac:picMkLst>
            <pc:docMk/>
            <pc:sldMk cId="4246441343" sldId="323"/>
            <ac:picMk id="13" creationId="{FE440094-BA23-DCDC-F193-8F3445A95833}"/>
          </ac:picMkLst>
        </pc:picChg>
        <pc:picChg chg="add del mod">
          <ac:chgData name="Sasha H" userId="738ca9e95af81053" providerId="Windows Live" clId="Web-{9CAC0BB3-38D7-46A7-AA07-BFD07BE6DF9D}" dt="2023-08-03T14:58:54.829" v="44"/>
          <ac:picMkLst>
            <pc:docMk/>
            <pc:sldMk cId="4246441343" sldId="323"/>
            <ac:picMk id="14" creationId="{F66A0EEC-5AF9-A6C6-875F-F0F39D8059AD}"/>
          </ac:picMkLst>
        </pc:picChg>
        <pc:picChg chg="add del mod">
          <ac:chgData name="Sasha H" userId="738ca9e95af81053" providerId="Windows Live" clId="Web-{9CAC0BB3-38D7-46A7-AA07-BFD07BE6DF9D}" dt="2023-08-03T15:11:45.710" v="87"/>
          <ac:picMkLst>
            <pc:docMk/>
            <pc:sldMk cId="4246441343" sldId="323"/>
            <ac:picMk id="15" creationId="{8CA2786C-6CCB-A7CB-C284-33A244DDE7B7}"/>
          </ac:picMkLst>
        </pc:picChg>
        <pc:picChg chg="add del mod">
          <ac:chgData name="Sasha H" userId="738ca9e95af81053" providerId="Windows Live" clId="Web-{9CAC0BB3-38D7-46A7-AA07-BFD07BE6DF9D}" dt="2023-08-03T15:11:45.710" v="86"/>
          <ac:picMkLst>
            <pc:docMk/>
            <pc:sldMk cId="4246441343" sldId="323"/>
            <ac:picMk id="18" creationId="{1A9AC075-3358-9E0E-79EB-7EB0190C5002}"/>
          </ac:picMkLst>
        </pc:picChg>
        <pc:picChg chg="add mod ord">
          <ac:chgData name="Sasha H" userId="738ca9e95af81053" providerId="Windows Live" clId="Web-{9CAC0BB3-38D7-46A7-AA07-BFD07BE6DF9D}" dt="2023-08-03T15:11:42.335" v="81"/>
          <ac:picMkLst>
            <pc:docMk/>
            <pc:sldMk cId="4246441343" sldId="323"/>
            <ac:picMk id="19" creationId="{98BD67C1-CCAC-2AE4-9D2F-25A0B6586FA8}"/>
          </ac:picMkLst>
        </pc:picChg>
        <pc:picChg chg="add del mod ord">
          <ac:chgData name="Sasha H" userId="738ca9e95af81053" providerId="Windows Live" clId="Web-{9CAC0BB3-38D7-46A7-AA07-BFD07BE6DF9D}" dt="2023-08-03T15:12:33.071" v="92"/>
          <ac:picMkLst>
            <pc:docMk/>
            <pc:sldMk cId="4246441343" sldId="323"/>
            <ac:picMk id="20" creationId="{99B77239-D912-9F61-CEEF-AB284F38D669}"/>
          </ac:picMkLst>
        </pc:picChg>
        <pc:picChg chg="add del mod ord">
          <ac:chgData name="Sasha H" userId="738ca9e95af81053" providerId="Windows Live" clId="Web-{9CAC0BB3-38D7-46A7-AA07-BFD07BE6DF9D}" dt="2023-08-03T15:15:30.326" v="105"/>
          <ac:picMkLst>
            <pc:docMk/>
            <pc:sldMk cId="4246441343" sldId="323"/>
            <ac:picMk id="21" creationId="{6B7AE45D-0AF7-016F-662A-40E3D5F9C4E7}"/>
          </ac:picMkLst>
        </pc:picChg>
        <pc:picChg chg="add del mod">
          <ac:chgData name="Sasha H" userId="738ca9e95af81053" providerId="Windows Live" clId="Web-{9CAC0BB3-38D7-46A7-AA07-BFD07BE6DF9D}" dt="2023-08-03T15:15:21.169" v="103"/>
          <ac:picMkLst>
            <pc:docMk/>
            <pc:sldMk cId="4246441343" sldId="323"/>
            <ac:picMk id="22" creationId="{742F5A82-C3E0-16CB-1200-848F74412ED6}"/>
          </ac:picMkLst>
        </pc:picChg>
        <pc:picChg chg="add mod ord">
          <ac:chgData name="Sasha H" userId="738ca9e95af81053" providerId="Windows Live" clId="Web-{9CAC0BB3-38D7-46A7-AA07-BFD07BE6DF9D}" dt="2023-08-03T15:15:27.575" v="104"/>
          <ac:picMkLst>
            <pc:docMk/>
            <pc:sldMk cId="4246441343" sldId="323"/>
            <ac:picMk id="23" creationId="{5A8C01F1-0C68-6175-4760-C4ACBD60C0F0}"/>
          </ac:picMkLst>
        </pc:picChg>
      </pc:sldChg>
      <pc:sldChg chg="add del replId">
        <pc:chgData name="Sasha H" userId="738ca9e95af81053" providerId="Windows Live" clId="Web-{9CAC0BB3-38D7-46A7-AA07-BFD07BE6DF9D}" dt="2023-08-03T14:59:15.174" v="49"/>
        <pc:sldMkLst>
          <pc:docMk/>
          <pc:sldMk cId="365180314" sldId="324"/>
        </pc:sldMkLst>
      </pc:sldChg>
      <pc:sldChg chg="add del replId">
        <pc:chgData name="Sasha H" userId="738ca9e95af81053" providerId="Windows Live" clId="Web-{9CAC0BB3-38D7-46A7-AA07-BFD07BE6DF9D}" dt="2023-08-03T14:58:39.985" v="42"/>
        <pc:sldMkLst>
          <pc:docMk/>
          <pc:sldMk cId="1417967236" sldId="324"/>
        </pc:sldMkLst>
      </pc:sldChg>
      <pc:sldChg chg="addSp delSp modSp add replId">
        <pc:chgData name="Sasha H" userId="738ca9e95af81053" providerId="Windows Live" clId="Web-{9CAC0BB3-38D7-46A7-AA07-BFD07BE6DF9D}" dt="2023-08-03T15:01:46.600" v="73" actId="20577"/>
        <pc:sldMkLst>
          <pc:docMk/>
          <pc:sldMk cId="2981684186" sldId="324"/>
        </pc:sldMkLst>
        <pc:spChg chg="mod">
          <ac:chgData name="Sasha H" userId="738ca9e95af81053" providerId="Windows Live" clId="Web-{9CAC0BB3-38D7-46A7-AA07-BFD07BE6DF9D}" dt="2023-08-03T15:01:46.600" v="73" actId="20577"/>
          <ac:spMkLst>
            <pc:docMk/>
            <pc:sldMk cId="2981684186" sldId="324"/>
            <ac:spMk id="2" creationId="{5192DB2E-1F8D-7D21-FDC0-BE8E81225923}"/>
          </ac:spMkLst>
        </pc:spChg>
        <pc:picChg chg="add mod ord">
          <ac:chgData name="Sasha H" userId="738ca9e95af81053" providerId="Windows Live" clId="Web-{9CAC0BB3-38D7-46A7-AA07-BFD07BE6DF9D}" dt="2023-08-03T15:01:21.583" v="70" actId="1076"/>
          <ac:picMkLst>
            <pc:docMk/>
            <pc:sldMk cId="2981684186" sldId="324"/>
            <ac:picMk id="3" creationId="{6D69F309-9D01-BACD-B2C4-C83B4A9DD39E}"/>
          </ac:picMkLst>
        </pc:picChg>
        <pc:picChg chg="add mod ord">
          <ac:chgData name="Sasha H" userId="738ca9e95af81053" providerId="Windows Live" clId="Web-{9CAC0BB3-38D7-46A7-AA07-BFD07BE6DF9D}" dt="2023-08-03T15:01:32.443" v="72" actId="1076"/>
          <ac:picMkLst>
            <pc:docMk/>
            <pc:sldMk cId="2981684186" sldId="324"/>
            <ac:picMk id="5" creationId="{C01F5DD8-5B10-D30F-92E8-7DFC9C8541C5}"/>
          </ac:picMkLst>
        </pc:picChg>
        <pc:picChg chg="del">
          <ac:chgData name="Sasha H" userId="738ca9e95af81053" providerId="Windows Live" clId="Web-{9CAC0BB3-38D7-46A7-AA07-BFD07BE6DF9D}" dt="2023-08-03T15:01:04.630" v="69"/>
          <ac:picMkLst>
            <pc:docMk/>
            <pc:sldMk cId="2981684186" sldId="324"/>
            <ac:picMk id="15" creationId="{8CA2786C-6CCB-A7CB-C284-33A244DDE7B7}"/>
          </ac:picMkLst>
        </pc:picChg>
        <pc:picChg chg="del">
          <ac:chgData name="Sasha H" userId="738ca9e95af81053" providerId="Windows Live" clId="Web-{9CAC0BB3-38D7-46A7-AA07-BFD07BE6DF9D}" dt="2023-08-03T15:01:04.630" v="68"/>
          <ac:picMkLst>
            <pc:docMk/>
            <pc:sldMk cId="2981684186" sldId="324"/>
            <ac:picMk id="18" creationId="{1A9AC075-3358-9E0E-79EB-7EB0190C5002}"/>
          </ac:picMkLst>
        </pc:picChg>
      </pc:sldChg>
    </pc:docChg>
  </pc:docChgLst>
  <pc:docChgLst>
    <pc:chgData name="Sasha H" userId="738ca9e95af81053" providerId="Windows Live" clId="Web-{F60053BE-8904-4F0D-9D57-480397DD0966}"/>
    <pc:docChg chg="modSld">
      <pc:chgData name="Sasha H" userId="738ca9e95af81053" providerId="Windows Live" clId="Web-{F60053BE-8904-4F0D-9D57-480397DD0966}" dt="2023-08-04T09:48:01.018" v="53" actId="20577"/>
      <pc:docMkLst>
        <pc:docMk/>
      </pc:docMkLst>
      <pc:sldChg chg="addSp delSp modSp">
        <pc:chgData name="Sasha H" userId="738ca9e95af81053" providerId="Windows Live" clId="Web-{F60053BE-8904-4F0D-9D57-480397DD0966}" dt="2023-08-04T09:22:44.181" v="17" actId="1076"/>
        <pc:sldMkLst>
          <pc:docMk/>
          <pc:sldMk cId="3182026233" sldId="312"/>
        </pc:sldMkLst>
        <pc:spChg chg="mod">
          <ac:chgData name="Sasha H" userId="738ca9e95af81053" providerId="Windows Live" clId="Web-{F60053BE-8904-4F0D-9D57-480397DD0966}" dt="2023-08-04T09:22:16.227" v="14" actId="1076"/>
          <ac:spMkLst>
            <pc:docMk/>
            <pc:sldMk cId="3182026233" sldId="312"/>
            <ac:spMk id="3" creationId="{A1583E57-3102-1694-04C4-93B8D8B803E5}"/>
          </ac:spMkLst>
        </pc:spChg>
        <pc:spChg chg="mod">
          <ac:chgData name="Sasha H" userId="738ca9e95af81053" providerId="Windows Live" clId="Web-{F60053BE-8904-4F0D-9D57-480397DD0966}" dt="2023-08-04T09:22:20.259" v="15" actId="1076"/>
          <ac:spMkLst>
            <pc:docMk/>
            <pc:sldMk cId="3182026233" sldId="312"/>
            <ac:spMk id="6" creationId="{123E6259-54B3-5F31-F72A-97E28C8CEA7F}"/>
          </ac:spMkLst>
        </pc:spChg>
        <pc:spChg chg="mod">
          <ac:chgData name="Sasha H" userId="738ca9e95af81053" providerId="Windows Live" clId="Web-{F60053BE-8904-4F0D-9D57-480397DD0966}" dt="2023-08-04T09:22:44.181" v="17" actId="1076"/>
          <ac:spMkLst>
            <pc:docMk/>
            <pc:sldMk cId="3182026233" sldId="312"/>
            <ac:spMk id="7" creationId="{858512F5-847E-4226-7B41-A7DCCDC43AB2}"/>
          </ac:spMkLst>
        </pc:spChg>
        <pc:spChg chg="add del mod">
          <ac:chgData name="Sasha H" userId="738ca9e95af81053" providerId="Windows Live" clId="Web-{F60053BE-8904-4F0D-9D57-480397DD0966}" dt="2023-08-04T09:20:31.349" v="1"/>
          <ac:spMkLst>
            <pc:docMk/>
            <pc:sldMk cId="3182026233" sldId="312"/>
            <ac:spMk id="9" creationId="{DD289072-CA47-7C24-4AAB-3669EEF1D06C}"/>
          </ac:spMkLst>
        </pc:spChg>
        <pc:picChg chg="del">
          <ac:chgData name="Sasha H" userId="738ca9e95af81053" providerId="Windows Live" clId="Web-{F60053BE-8904-4F0D-9D57-480397DD0966}" dt="2023-08-04T09:20:30.584" v="0"/>
          <ac:picMkLst>
            <pc:docMk/>
            <pc:sldMk cId="3182026233" sldId="312"/>
            <ac:picMk id="5" creationId="{15792C3A-5ADB-95F3-C9F8-93BD2B51CDB3}"/>
          </ac:picMkLst>
        </pc:picChg>
        <pc:picChg chg="add mod ord">
          <ac:chgData name="Sasha H" userId="738ca9e95af81053" providerId="Windows Live" clId="Web-{F60053BE-8904-4F0D-9D57-480397DD0966}" dt="2023-08-04T09:20:58.975" v="8" actId="14100"/>
          <ac:picMkLst>
            <pc:docMk/>
            <pc:sldMk cId="3182026233" sldId="312"/>
            <ac:picMk id="10" creationId="{9C6A97F4-09EE-74BE-0E4F-F54ACA5DFD9C}"/>
          </ac:picMkLst>
        </pc:picChg>
      </pc:sldChg>
      <pc:sldChg chg="modSp">
        <pc:chgData name="Sasha H" userId="738ca9e95af81053" providerId="Windows Live" clId="Web-{F60053BE-8904-4F0D-9D57-480397DD0966}" dt="2023-08-04T09:48:01.018" v="53" actId="20577"/>
        <pc:sldMkLst>
          <pc:docMk/>
          <pc:sldMk cId="3685802965" sldId="318"/>
        </pc:sldMkLst>
        <pc:spChg chg="mod">
          <ac:chgData name="Sasha H" userId="738ca9e95af81053" providerId="Windows Live" clId="Web-{F60053BE-8904-4F0D-9D57-480397DD0966}" dt="2023-08-04T09:48:01.018" v="53" actId="20577"/>
          <ac:spMkLst>
            <pc:docMk/>
            <pc:sldMk cId="3685802965" sldId="318"/>
            <ac:spMk id="2" creationId="{3F51F94E-0723-F561-8992-F54C54ECDB66}"/>
          </ac:spMkLst>
        </pc:spChg>
      </pc:sldChg>
      <pc:sldChg chg="addSp modSp">
        <pc:chgData name="Sasha H" userId="738ca9e95af81053" providerId="Windows Live" clId="Web-{F60053BE-8904-4F0D-9D57-480397DD0966}" dt="2023-08-04T09:42:39.572" v="42"/>
        <pc:sldMkLst>
          <pc:docMk/>
          <pc:sldMk cId="2004270477" sldId="325"/>
        </pc:sldMkLst>
        <pc:picChg chg="add mod">
          <ac:chgData name="Sasha H" userId="738ca9e95af81053" providerId="Windows Live" clId="Web-{F60053BE-8904-4F0D-9D57-480397DD0966}" dt="2023-08-04T09:40:15.224" v="35" actId="14100"/>
          <ac:picMkLst>
            <pc:docMk/>
            <pc:sldMk cId="2004270477" sldId="325"/>
            <ac:picMk id="3" creationId="{3E819512-5BEF-677A-D5C6-2B6B5B09B764}"/>
          </ac:picMkLst>
        </pc:picChg>
        <pc:picChg chg="add mod">
          <ac:chgData name="Sasha H" userId="738ca9e95af81053" providerId="Windows Live" clId="Web-{F60053BE-8904-4F0D-9D57-480397DD0966}" dt="2023-08-04T09:40:30.756" v="37" actId="1076"/>
          <ac:picMkLst>
            <pc:docMk/>
            <pc:sldMk cId="2004270477" sldId="325"/>
            <ac:picMk id="11" creationId="{713CC714-3704-9027-85C2-BE42EEBEC5BA}"/>
          </ac:picMkLst>
        </pc:picChg>
        <pc:picChg chg="add mod">
          <ac:chgData name="Sasha H" userId="738ca9e95af81053" providerId="Windows Live" clId="Web-{F60053BE-8904-4F0D-9D57-480397DD0966}" dt="2023-08-04T09:42:39.572" v="42"/>
          <ac:picMkLst>
            <pc:docMk/>
            <pc:sldMk cId="2004270477" sldId="325"/>
            <ac:picMk id="12" creationId="{79197928-2427-A656-A977-08DD4C5627EB}"/>
          </ac:picMkLst>
        </pc:picChg>
      </pc:sldChg>
      <pc:sldChg chg="addSp modSp">
        <pc:chgData name="Sasha H" userId="738ca9e95af81053" providerId="Windows Live" clId="Web-{F60053BE-8904-4F0D-9D57-480397DD0966}" dt="2023-08-04T09:33:56.793" v="31" actId="1076"/>
        <pc:sldMkLst>
          <pc:docMk/>
          <pc:sldMk cId="1618734968" sldId="326"/>
        </pc:sldMkLst>
        <pc:spChg chg="add mod">
          <ac:chgData name="Sasha H" userId="738ca9e95af81053" providerId="Windows Live" clId="Web-{F60053BE-8904-4F0D-9D57-480397DD0966}" dt="2023-08-04T09:33:56.793" v="31" actId="1076"/>
          <ac:spMkLst>
            <pc:docMk/>
            <pc:sldMk cId="1618734968" sldId="326"/>
            <ac:spMk id="3" creationId="{1F5ADDB5-D679-ED97-DFE6-629364B8AC6C}"/>
          </ac:spMkLst>
        </pc:spChg>
        <pc:spChg chg="mod">
          <ac:chgData name="Sasha H" userId="738ca9e95af81053" providerId="Windows Live" clId="Web-{F60053BE-8904-4F0D-9D57-480397DD0966}" dt="2023-08-04T09:26:31.546" v="20" actId="1076"/>
          <ac:spMkLst>
            <pc:docMk/>
            <pc:sldMk cId="1618734968" sldId="326"/>
            <ac:spMk id="7" creationId="{F3D8E653-4774-B0AC-45EE-1FACA04CC92B}"/>
          </ac:spMkLst>
        </pc:spChg>
        <pc:spChg chg="mod">
          <ac:chgData name="Sasha H" userId="738ca9e95af81053" providerId="Windows Live" clId="Web-{F60053BE-8904-4F0D-9D57-480397DD0966}" dt="2023-08-04T09:26:31.562" v="22" actId="1076"/>
          <ac:spMkLst>
            <pc:docMk/>
            <pc:sldMk cId="1618734968" sldId="326"/>
            <ac:spMk id="11" creationId="{060E38E8-78AC-E465-D76A-CB6248E21073}"/>
          </ac:spMkLst>
        </pc:spChg>
        <pc:picChg chg="mod">
          <ac:chgData name="Sasha H" userId="738ca9e95af81053" providerId="Windows Live" clId="Web-{F60053BE-8904-4F0D-9D57-480397DD0966}" dt="2023-08-04T09:26:31.390" v="18" actId="1076"/>
          <ac:picMkLst>
            <pc:docMk/>
            <pc:sldMk cId="1618734968" sldId="326"/>
            <ac:picMk id="5" creationId="{F8C719A7-D70E-4FE6-BD89-0BDFD5746CED}"/>
          </ac:picMkLst>
        </pc:picChg>
        <pc:picChg chg="mod">
          <ac:chgData name="Sasha H" userId="738ca9e95af81053" providerId="Windows Live" clId="Web-{F60053BE-8904-4F0D-9D57-480397DD0966}" dt="2023-08-04T09:26:31.546" v="19" actId="1076"/>
          <ac:picMkLst>
            <pc:docMk/>
            <pc:sldMk cId="1618734968" sldId="326"/>
            <ac:picMk id="6" creationId="{3B335C04-FE9A-7FA0-0F51-E6ED2FF1F8EC}"/>
          </ac:picMkLst>
        </pc:picChg>
        <pc:cxnChg chg="mod">
          <ac:chgData name="Sasha H" userId="738ca9e95af81053" providerId="Windows Live" clId="Web-{F60053BE-8904-4F0D-9D57-480397DD0966}" dt="2023-08-04T09:26:31.562" v="21" actId="1076"/>
          <ac:cxnSpMkLst>
            <pc:docMk/>
            <pc:sldMk cId="1618734968" sldId="326"/>
            <ac:cxnSpMk id="9" creationId="{1CE7DAC2-488A-2407-608C-D7D31F02E8EC}"/>
          </ac:cxnSpMkLst>
        </pc:cxnChg>
        <pc:cxnChg chg="mod">
          <ac:chgData name="Sasha H" userId="738ca9e95af81053" providerId="Windows Live" clId="Web-{F60053BE-8904-4F0D-9D57-480397DD0966}" dt="2023-08-04T09:26:31.562" v="23" actId="1076"/>
          <ac:cxnSpMkLst>
            <pc:docMk/>
            <pc:sldMk cId="1618734968" sldId="326"/>
            <ac:cxnSpMk id="13" creationId="{D84FF2DA-9519-AA50-041C-908EA6A17B58}"/>
          </ac:cxnSpMkLst>
        </pc:cxnChg>
      </pc:sldChg>
      <pc:sldChg chg="addSp modSp">
        <pc:chgData name="Sasha H" userId="738ca9e95af81053" providerId="Windows Live" clId="Web-{F60053BE-8904-4F0D-9D57-480397DD0966}" dt="2023-08-04T09:40:53.913" v="41" actId="1076"/>
        <pc:sldMkLst>
          <pc:docMk/>
          <pc:sldMk cId="856025777" sldId="327"/>
        </pc:sldMkLst>
        <pc:picChg chg="add mod">
          <ac:chgData name="Sasha H" userId="738ca9e95af81053" providerId="Windows Live" clId="Web-{F60053BE-8904-4F0D-9D57-480397DD0966}" dt="2023-08-04T09:40:46.491" v="39" actId="1076"/>
          <ac:picMkLst>
            <pc:docMk/>
            <pc:sldMk cId="856025777" sldId="327"/>
            <ac:picMk id="5" creationId="{CA59B832-8B74-B991-445A-BB05A43CA943}"/>
          </ac:picMkLst>
        </pc:picChg>
        <pc:picChg chg="add mod">
          <ac:chgData name="Sasha H" userId="738ca9e95af81053" providerId="Windows Live" clId="Web-{F60053BE-8904-4F0D-9D57-480397DD0966}" dt="2023-08-04T09:40:53.913" v="41" actId="1076"/>
          <ac:picMkLst>
            <pc:docMk/>
            <pc:sldMk cId="856025777" sldId="327"/>
            <ac:picMk id="6" creationId="{0930E2E3-952F-8BD4-29AA-D01012EEE191}"/>
          </ac:picMkLst>
        </pc:picChg>
      </pc:sldChg>
    </pc:docChg>
  </pc:docChgLst>
  <pc:docChgLst>
    <pc:chgData name="Sasha H" userId="738ca9e95af81053" providerId="Windows Live" clId="Web-{8441FE8B-AF42-4E59-BD68-9F087552B9FF}"/>
    <pc:docChg chg="addSld delSld modSld">
      <pc:chgData name="Sasha H" userId="738ca9e95af81053" providerId="Windows Live" clId="Web-{8441FE8B-AF42-4E59-BD68-9F087552B9FF}" dt="2024-05-15T14:09:34.876" v="102" actId="1076"/>
      <pc:docMkLst>
        <pc:docMk/>
      </pc:docMkLst>
      <pc:sldChg chg="del">
        <pc:chgData name="Sasha H" userId="738ca9e95af81053" providerId="Windows Live" clId="Web-{8441FE8B-AF42-4E59-BD68-9F087552B9FF}" dt="2024-05-15T12:47:19.583" v="43"/>
        <pc:sldMkLst>
          <pc:docMk/>
          <pc:sldMk cId="3159025714" sldId="311"/>
        </pc:sldMkLst>
      </pc:sldChg>
      <pc:sldChg chg="addSp modSp">
        <pc:chgData name="Sasha H" userId="738ca9e95af81053" providerId="Windows Live" clId="Web-{8441FE8B-AF42-4E59-BD68-9F087552B9FF}" dt="2024-05-15T12:46:05.207" v="42"/>
        <pc:sldMkLst>
          <pc:docMk/>
          <pc:sldMk cId="1314981111" sldId="319"/>
        </pc:sldMkLst>
        <pc:spChg chg="add">
          <ac:chgData name="Sasha H" userId="738ca9e95af81053" providerId="Windows Live" clId="Web-{8441FE8B-AF42-4E59-BD68-9F087552B9FF}" dt="2024-05-15T12:46:05.207" v="41"/>
          <ac:spMkLst>
            <pc:docMk/>
            <pc:sldMk cId="1314981111" sldId="319"/>
            <ac:spMk id="7" creationId="{3B87A23E-D350-BECC-C047-D59DFA4F6063}"/>
          </ac:spMkLst>
        </pc:spChg>
        <pc:spChg chg="add">
          <ac:chgData name="Sasha H" userId="738ca9e95af81053" providerId="Windows Live" clId="Web-{8441FE8B-AF42-4E59-BD68-9F087552B9FF}" dt="2024-05-15T12:46:05.207" v="42"/>
          <ac:spMkLst>
            <pc:docMk/>
            <pc:sldMk cId="1314981111" sldId="319"/>
            <ac:spMk id="9" creationId="{353C980D-3C88-E481-BCA1-F27DBAF08967}"/>
          </ac:spMkLst>
        </pc:spChg>
        <pc:picChg chg="add mod">
          <ac:chgData name="Sasha H" userId="738ca9e95af81053" providerId="Windows Live" clId="Web-{8441FE8B-AF42-4E59-BD68-9F087552B9FF}" dt="2024-05-15T12:44:33.112" v="22" actId="1076"/>
          <ac:picMkLst>
            <pc:docMk/>
            <pc:sldMk cId="1314981111" sldId="319"/>
            <ac:picMk id="3" creationId="{F0550333-584E-B079-F858-5C7330B80AFE}"/>
          </ac:picMkLst>
        </pc:picChg>
        <pc:picChg chg="add mod">
          <ac:chgData name="Sasha H" userId="738ca9e95af81053" providerId="Windows Live" clId="Web-{8441FE8B-AF42-4E59-BD68-9F087552B9FF}" dt="2024-05-15T12:44:29.736" v="21" actId="1076"/>
          <ac:picMkLst>
            <pc:docMk/>
            <pc:sldMk cId="1314981111" sldId="319"/>
            <ac:picMk id="5" creationId="{5616D179-5A94-CE90-9BC4-0ED45084D501}"/>
          </ac:picMkLst>
        </pc:picChg>
      </pc:sldChg>
      <pc:sldChg chg="addSp modSp">
        <pc:chgData name="Sasha H" userId="738ca9e95af81053" providerId="Windows Live" clId="Web-{8441FE8B-AF42-4E59-BD68-9F087552B9FF}" dt="2024-05-15T12:45:54.316" v="40" actId="20577"/>
        <pc:sldMkLst>
          <pc:docMk/>
          <pc:sldMk cId="2052497913" sldId="320"/>
        </pc:sldMkLst>
        <pc:spChg chg="add mod">
          <ac:chgData name="Sasha H" userId="738ca9e95af81053" providerId="Windows Live" clId="Web-{8441FE8B-AF42-4E59-BD68-9F087552B9FF}" dt="2024-05-15T12:45:45.425" v="37" actId="1076"/>
          <ac:spMkLst>
            <pc:docMk/>
            <pc:sldMk cId="2052497913" sldId="320"/>
            <ac:spMk id="6" creationId="{3FB95E19-931E-4A9C-7D6D-3F5126504763}"/>
          </ac:spMkLst>
        </pc:spChg>
        <pc:spChg chg="add mod">
          <ac:chgData name="Sasha H" userId="738ca9e95af81053" providerId="Windows Live" clId="Web-{8441FE8B-AF42-4E59-BD68-9F087552B9FF}" dt="2024-05-15T12:45:54.316" v="40" actId="20577"/>
          <ac:spMkLst>
            <pc:docMk/>
            <pc:sldMk cId="2052497913" sldId="320"/>
            <ac:spMk id="7" creationId="{4B059B20-6540-7CE7-F722-AC0EB9352C53}"/>
          </ac:spMkLst>
        </pc:spChg>
        <pc:picChg chg="add mod">
          <ac:chgData name="Sasha H" userId="738ca9e95af81053" providerId="Windows Live" clId="Web-{8441FE8B-AF42-4E59-BD68-9F087552B9FF}" dt="2024-05-15T12:44:04.986" v="19" actId="1076"/>
          <ac:picMkLst>
            <pc:docMk/>
            <pc:sldMk cId="2052497913" sldId="320"/>
            <ac:picMk id="3" creationId="{FB823430-841C-D462-8D4B-17AD111622EA}"/>
          </ac:picMkLst>
        </pc:picChg>
        <pc:picChg chg="add mod">
          <ac:chgData name="Sasha H" userId="738ca9e95af81053" providerId="Windows Live" clId="Web-{8441FE8B-AF42-4E59-BD68-9F087552B9FF}" dt="2024-05-15T12:44:47.096" v="23" actId="1076"/>
          <ac:picMkLst>
            <pc:docMk/>
            <pc:sldMk cId="2052497913" sldId="320"/>
            <ac:picMk id="5" creationId="{84BC251D-0DFE-7E92-C92C-1520C3C14CE4}"/>
          </ac:picMkLst>
        </pc:picChg>
      </pc:sldChg>
      <pc:sldChg chg="addSp delSp modSp add replId">
        <pc:chgData name="Sasha H" userId="738ca9e95af81053" providerId="Windows Live" clId="Web-{8441FE8B-AF42-4E59-BD68-9F087552B9FF}" dt="2024-05-15T14:09:34.876" v="102" actId="1076"/>
        <pc:sldMkLst>
          <pc:docMk/>
          <pc:sldMk cId="3219499688" sldId="321"/>
        </pc:sldMkLst>
        <pc:spChg chg="mod">
          <ac:chgData name="Sasha H" userId="738ca9e95af81053" providerId="Windows Live" clId="Web-{8441FE8B-AF42-4E59-BD68-9F087552B9FF}" dt="2024-05-15T14:06:47.020" v="74" actId="20577"/>
          <ac:spMkLst>
            <pc:docMk/>
            <pc:sldMk cId="3219499688" sldId="321"/>
            <ac:spMk id="2" creationId="{C3CFD32C-6097-520F-7088-83A9E298ADE2}"/>
          </ac:spMkLst>
        </pc:spChg>
        <pc:spChg chg="mod">
          <ac:chgData name="Sasha H" userId="738ca9e95af81053" providerId="Windows Live" clId="Web-{8441FE8B-AF42-4E59-BD68-9F087552B9FF}" dt="2024-05-15T14:07:51.103" v="85" actId="1076"/>
          <ac:spMkLst>
            <pc:docMk/>
            <pc:sldMk cId="3219499688" sldId="321"/>
            <ac:spMk id="7" creationId="{3B87A23E-D350-BECC-C047-D59DFA4F6063}"/>
          </ac:spMkLst>
        </pc:spChg>
        <pc:spChg chg="mod">
          <ac:chgData name="Sasha H" userId="738ca9e95af81053" providerId="Windows Live" clId="Web-{8441FE8B-AF42-4E59-BD68-9F087552B9FF}" dt="2024-05-15T14:07:51.118" v="86" actId="1076"/>
          <ac:spMkLst>
            <pc:docMk/>
            <pc:sldMk cId="3219499688" sldId="321"/>
            <ac:spMk id="9" creationId="{353C980D-3C88-E481-BCA1-F27DBAF08967}"/>
          </ac:spMkLst>
        </pc:spChg>
        <pc:picChg chg="del">
          <ac:chgData name="Sasha H" userId="738ca9e95af81053" providerId="Windows Live" clId="Web-{8441FE8B-AF42-4E59-BD68-9F087552B9FF}" dt="2024-05-15T14:06:51.708" v="76"/>
          <ac:picMkLst>
            <pc:docMk/>
            <pc:sldMk cId="3219499688" sldId="321"/>
            <ac:picMk id="3" creationId="{F0550333-584E-B079-F858-5C7330B80AFE}"/>
          </ac:picMkLst>
        </pc:picChg>
        <pc:picChg chg="del">
          <ac:chgData name="Sasha H" userId="738ca9e95af81053" providerId="Windows Live" clId="Web-{8441FE8B-AF42-4E59-BD68-9F087552B9FF}" dt="2024-05-15T14:06:50.911" v="75"/>
          <ac:picMkLst>
            <pc:docMk/>
            <pc:sldMk cId="3219499688" sldId="321"/>
            <ac:picMk id="5" creationId="{5616D179-5A94-CE90-9BC4-0ED45084D501}"/>
          </ac:picMkLst>
        </pc:picChg>
        <pc:picChg chg="add mod">
          <ac:chgData name="Sasha H" userId="738ca9e95af81053" providerId="Windows Live" clId="Web-{8441FE8B-AF42-4E59-BD68-9F087552B9FF}" dt="2024-05-15T14:09:34.876" v="102" actId="1076"/>
          <ac:picMkLst>
            <pc:docMk/>
            <pc:sldMk cId="3219499688" sldId="321"/>
            <ac:picMk id="6" creationId="{2EADCF64-75A6-5548-1090-AC042A871E65}"/>
          </ac:picMkLst>
        </pc:picChg>
        <pc:picChg chg="add mod">
          <ac:chgData name="Sasha H" userId="738ca9e95af81053" providerId="Windows Live" clId="Web-{8441FE8B-AF42-4E59-BD68-9F087552B9FF}" dt="2024-05-15T14:07:52.447" v="87" actId="1076"/>
          <ac:picMkLst>
            <pc:docMk/>
            <pc:sldMk cId="3219499688" sldId="321"/>
            <ac:picMk id="8" creationId="{439494D4-9AD2-9B78-F467-E99F4DF0570F}"/>
          </ac:picMkLst>
        </pc:picChg>
      </pc:sldChg>
      <pc:sldChg chg="addSp delSp modSp add replId">
        <pc:chgData name="Sasha H" userId="738ca9e95af81053" providerId="Windows Live" clId="Web-{8441FE8B-AF42-4E59-BD68-9F087552B9FF}" dt="2024-05-15T14:09:30.719" v="101" actId="1076"/>
        <pc:sldMkLst>
          <pc:docMk/>
          <pc:sldMk cId="1221905068" sldId="322"/>
        </pc:sldMkLst>
        <pc:spChg chg="mod">
          <ac:chgData name="Sasha H" userId="738ca9e95af81053" providerId="Windows Live" clId="Web-{8441FE8B-AF42-4E59-BD68-9F087552B9FF}" dt="2024-05-15T14:08:31.621" v="92" actId="20577"/>
          <ac:spMkLst>
            <pc:docMk/>
            <pc:sldMk cId="1221905068" sldId="322"/>
            <ac:spMk id="2" creationId="{C3CFD32C-6097-520F-7088-83A9E298ADE2}"/>
          </ac:spMkLst>
        </pc:spChg>
        <pc:picChg chg="add mod">
          <ac:chgData name="Sasha H" userId="738ca9e95af81053" providerId="Windows Live" clId="Web-{8441FE8B-AF42-4E59-BD68-9F087552B9FF}" dt="2024-05-15T14:09:30.719" v="101" actId="1076"/>
          <ac:picMkLst>
            <pc:docMk/>
            <pc:sldMk cId="1221905068" sldId="322"/>
            <ac:picMk id="3" creationId="{ED16F62A-0C51-7F84-A976-9E261C3D393D}"/>
          </ac:picMkLst>
        </pc:picChg>
        <pc:picChg chg="add mod">
          <ac:chgData name="Sasha H" userId="738ca9e95af81053" providerId="Windows Live" clId="Web-{8441FE8B-AF42-4E59-BD68-9F087552B9FF}" dt="2024-05-15T14:08:55.467" v="98" actId="1076"/>
          <ac:picMkLst>
            <pc:docMk/>
            <pc:sldMk cId="1221905068" sldId="322"/>
            <ac:picMk id="5" creationId="{8A4BBC6C-7D36-FC3C-50F2-940A58A35585}"/>
          </ac:picMkLst>
        </pc:picChg>
        <pc:picChg chg="del">
          <ac:chgData name="Sasha H" userId="738ca9e95af81053" providerId="Windows Live" clId="Web-{8441FE8B-AF42-4E59-BD68-9F087552B9FF}" dt="2024-05-15T14:08:28.449" v="90"/>
          <ac:picMkLst>
            <pc:docMk/>
            <pc:sldMk cId="1221905068" sldId="322"/>
            <ac:picMk id="6" creationId="{2EADCF64-75A6-5548-1090-AC042A871E65}"/>
          </ac:picMkLst>
        </pc:picChg>
        <pc:picChg chg="del">
          <ac:chgData name="Sasha H" userId="738ca9e95af81053" providerId="Windows Live" clId="Web-{8441FE8B-AF42-4E59-BD68-9F087552B9FF}" dt="2024-05-15T14:08:28.449" v="89"/>
          <ac:picMkLst>
            <pc:docMk/>
            <pc:sldMk cId="1221905068" sldId="322"/>
            <ac:picMk id="8" creationId="{439494D4-9AD2-9B78-F467-E99F4DF0570F}"/>
          </ac:picMkLst>
        </pc:picChg>
      </pc:sldChg>
      <pc:sldChg chg="del">
        <pc:chgData name="Sasha H" userId="738ca9e95af81053" providerId="Windows Live" clId="Web-{8441FE8B-AF42-4E59-BD68-9F087552B9FF}" dt="2024-05-15T12:47:19.599" v="44"/>
        <pc:sldMkLst>
          <pc:docMk/>
          <pc:sldMk cId="4235668266" sldId="322"/>
        </pc:sldMkLst>
      </pc:sldChg>
      <pc:sldChg chg="del">
        <pc:chgData name="Sasha H" userId="738ca9e95af81053" providerId="Windows Live" clId="Web-{8441FE8B-AF42-4E59-BD68-9F087552B9FF}" dt="2024-05-15T14:06:10.627" v="54"/>
        <pc:sldMkLst>
          <pc:docMk/>
          <pc:sldMk cId="4246441343" sldId="323"/>
        </pc:sldMkLst>
      </pc:sldChg>
      <pc:sldChg chg="del">
        <pc:chgData name="Sasha H" userId="738ca9e95af81053" providerId="Windows Live" clId="Web-{8441FE8B-AF42-4E59-BD68-9F087552B9FF}" dt="2024-05-15T14:06:10.627" v="53"/>
        <pc:sldMkLst>
          <pc:docMk/>
          <pc:sldMk cId="2981684186" sldId="324"/>
        </pc:sldMkLst>
      </pc:sldChg>
      <pc:sldChg chg="addSp delSp del">
        <pc:chgData name="Sasha H" userId="738ca9e95af81053" providerId="Windows Live" clId="Web-{8441FE8B-AF42-4E59-BD68-9F087552B9FF}" dt="2024-05-15T14:06:10.627" v="48"/>
        <pc:sldMkLst>
          <pc:docMk/>
          <pc:sldMk cId="2004270477" sldId="325"/>
        </pc:sldMkLst>
        <pc:spChg chg="add del">
          <ac:chgData name="Sasha H" userId="738ca9e95af81053" providerId="Windows Live" clId="Web-{8441FE8B-AF42-4E59-BD68-9F087552B9FF}" dt="2024-05-15T12:47:40.115" v="46"/>
          <ac:spMkLst>
            <pc:docMk/>
            <pc:sldMk cId="2004270477" sldId="325"/>
            <ac:spMk id="5" creationId="{917F9713-2381-601C-62BC-D086A27D82A8}"/>
          </ac:spMkLst>
        </pc:spChg>
      </pc:sldChg>
      <pc:sldChg chg="del">
        <pc:chgData name="Sasha H" userId="738ca9e95af81053" providerId="Windows Live" clId="Web-{8441FE8B-AF42-4E59-BD68-9F087552B9FF}" dt="2024-05-15T14:06:10.564" v="47"/>
        <pc:sldMkLst>
          <pc:docMk/>
          <pc:sldMk cId="856025777" sldId="327"/>
        </pc:sldMkLst>
      </pc:sldChg>
      <pc:sldChg chg="del">
        <pc:chgData name="Sasha H" userId="738ca9e95af81053" providerId="Windows Live" clId="Web-{8441FE8B-AF42-4E59-BD68-9F087552B9FF}" dt="2024-05-15T14:06:10.627" v="50"/>
        <pc:sldMkLst>
          <pc:docMk/>
          <pc:sldMk cId="909768256" sldId="328"/>
        </pc:sldMkLst>
      </pc:sldChg>
      <pc:sldChg chg="del">
        <pc:chgData name="Sasha H" userId="738ca9e95af81053" providerId="Windows Live" clId="Web-{8441FE8B-AF42-4E59-BD68-9F087552B9FF}" dt="2024-05-15T14:06:10.627" v="51"/>
        <pc:sldMkLst>
          <pc:docMk/>
          <pc:sldMk cId="1396192771" sldId="332"/>
        </pc:sldMkLst>
      </pc:sldChg>
      <pc:sldChg chg="del">
        <pc:chgData name="Sasha H" userId="738ca9e95af81053" providerId="Windows Live" clId="Web-{8441FE8B-AF42-4E59-BD68-9F087552B9FF}" dt="2024-05-15T14:06:10.627" v="52"/>
        <pc:sldMkLst>
          <pc:docMk/>
          <pc:sldMk cId="1545899531" sldId="333"/>
        </pc:sldMkLst>
      </pc:sldChg>
      <pc:sldChg chg="del">
        <pc:chgData name="Sasha H" userId="738ca9e95af81053" providerId="Windows Live" clId="Web-{8441FE8B-AF42-4E59-BD68-9F087552B9FF}" dt="2024-05-15T14:06:10.627" v="49"/>
        <pc:sldMkLst>
          <pc:docMk/>
          <pc:sldMk cId="2801840329" sldId="334"/>
        </pc:sldMkLst>
      </pc:sldChg>
    </pc:docChg>
  </pc:docChgLst>
  <pc:docChgLst>
    <pc:chgData name="Sasha H" userId="738ca9e95af81053" providerId="Windows Live" clId="Web-{58E1F4C1-E3D2-47C8-A1E7-95B4E814B4C6}"/>
    <pc:docChg chg="addSld delSld modSld">
      <pc:chgData name="Sasha H" userId="738ca9e95af81053" providerId="Windows Live" clId="Web-{58E1F4C1-E3D2-47C8-A1E7-95B4E814B4C6}" dt="2023-08-03T09:59:32.531" v="415" actId="20577"/>
      <pc:docMkLst>
        <pc:docMk/>
      </pc:docMkLst>
      <pc:sldChg chg="addSp delSp modSp">
        <pc:chgData name="Sasha H" userId="738ca9e95af81053" providerId="Windows Live" clId="Web-{58E1F4C1-E3D2-47C8-A1E7-95B4E814B4C6}" dt="2023-08-03T07:08:48.681" v="94" actId="1076"/>
        <pc:sldMkLst>
          <pc:docMk/>
          <pc:sldMk cId="113199087" sldId="303"/>
        </pc:sldMkLst>
        <pc:spChg chg="mod">
          <ac:chgData name="Sasha H" userId="738ca9e95af81053" providerId="Windows Live" clId="Web-{58E1F4C1-E3D2-47C8-A1E7-95B4E814B4C6}" dt="2023-08-02T13:25:23.503" v="13" actId="20577"/>
          <ac:spMkLst>
            <pc:docMk/>
            <pc:sldMk cId="113199087" sldId="303"/>
            <ac:spMk id="2" creationId="{668A3146-2CDD-4719-2587-2B3E3B5ABBA8}"/>
          </ac:spMkLst>
        </pc:spChg>
        <pc:spChg chg="mod">
          <ac:chgData name="Sasha H" userId="738ca9e95af81053" providerId="Windows Live" clId="Web-{58E1F4C1-E3D2-47C8-A1E7-95B4E814B4C6}" dt="2023-08-03T07:08:39.165" v="93" actId="1076"/>
          <ac:spMkLst>
            <pc:docMk/>
            <pc:sldMk cId="113199087" sldId="303"/>
            <ac:spMk id="6" creationId="{2C23D3A9-7353-86E3-A5A6-3A5A8BAED335}"/>
          </ac:spMkLst>
        </pc:spChg>
        <pc:spChg chg="mod">
          <ac:chgData name="Sasha H" userId="738ca9e95af81053" providerId="Windows Live" clId="Web-{58E1F4C1-E3D2-47C8-A1E7-95B4E814B4C6}" dt="2023-08-03T07:08:48.681" v="94" actId="1076"/>
          <ac:spMkLst>
            <pc:docMk/>
            <pc:sldMk cId="113199087" sldId="303"/>
            <ac:spMk id="7" creationId="{13F67DDD-6421-047E-8AB0-4614BFB7B71C}"/>
          </ac:spMkLst>
        </pc:spChg>
        <pc:picChg chg="del">
          <ac:chgData name="Sasha H" userId="738ca9e95af81053" providerId="Windows Live" clId="Web-{58E1F4C1-E3D2-47C8-A1E7-95B4E814B4C6}" dt="2023-08-03T07:08:26.040" v="92"/>
          <ac:picMkLst>
            <pc:docMk/>
            <pc:sldMk cId="113199087" sldId="303"/>
            <ac:picMk id="3" creationId="{456E62FD-DDC2-59E0-D511-0757DD92B5FA}"/>
          </ac:picMkLst>
        </pc:picChg>
        <pc:picChg chg="del">
          <ac:chgData name="Sasha H" userId="738ca9e95af81053" providerId="Windows Live" clId="Web-{58E1F4C1-E3D2-47C8-A1E7-95B4E814B4C6}" dt="2023-08-03T07:07:22.213" v="84"/>
          <ac:picMkLst>
            <pc:docMk/>
            <pc:sldMk cId="113199087" sldId="303"/>
            <ac:picMk id="5" creationId="{5377D609-D0B8-0E10-275A-C7029FF56455}"/>
          </ac:picMkLst>
        </pc:picChg>
        <pc:picChg chg="add mod">
          <ac:chgData name="Sasha H" userId="738ca9e95af81053" providerId="Windows Live" clId="Web-{58E1F4C1-E3D2-47C8-A1E7-95B4E814B4C6}" dt="2023-08-03T07:06:53.260" v="83" actId="14100"/>
          <ac:picMkLst>
            <pc:docMk/>
            <pc:sldMk cId="113199087" sldId="303"/>
            <ac:picMk id="8" creationId="{14C5AEB8-0B5D-2222-D7FB-DF07789D07E2}"/>
          </ac:picMkLst>
        </pc:picChg>
        <pc:picChg chg="add mod modCrop">
          <ac:chgData name="Sasha H" userId="738ca9e95af81053" providerId="Windows Live" clId="Web-{58E1F4C1-E3D2-47C8-A1E7-95B4E814B4C6}" dt="2023-08-03T07:08:20.165" v="91" actId="1076"/>
          <ac:picMkLst>
            <pc:docMk/>
            <pc:sldMk cId="113199087" sldId="303"/>
            <ac:picMk id="9" creationId="{69F28520-5654-347E-EECD-4392B3161215}"/>
          </ac:picMkLst>
        </pc:picChg>
      </pc:sldChg>
      <pc:sldChg chg="addSp delSp modSp">
        <pc:chgData name="Sasha H" userId="738ca9e95af81053" providerId="Windows Live" clId="Web-{58E1F4C1-E3D2-47C8-A1E7-95B4E814B4C6}" dt="2023-08-03T07:11:31.883" v="113"/>
        <pc:sldMkLst>
          <pc:docMk/>
          <pc:sldMk cId="1357992671" sldId="304"/>
        </pc:sldMkLst>
        <pc:spChg chg="mod">
          <ac:chgData name="Sasha H" userId="738ca9e95af81053" providerId="Windows Live" clId="Web-{58E1F4C1-E3D2-47C8-A1E7-95B4E814B4C6}" dt="2023-08-03T07:09:26.212" v="98" actId="20577"/>
          <ac:spMkLst>
            <pc:docMk/>
            <pc:sldMk cId="1357992671" sldId="304"/>
            <ac:spMk id="2" creationId="{C3CFD32C-6097-520F-7088-83A9E298ADE2}"/>
          </ac:spMkLst>
        </pc:spChg>
        <pc:picChg chg="add del mod">
          <ac:chgData name="Sasha H" userId="738ca9e95af81053" providerId="Windows Live" clId="Web-{58E1F4C1-E3D2-47C8-A1E7-95B4E814B4C6}" dt="2023-08-03T07:10:45.961" v="107"/>
          <ac:picMkLst>
            <pc:docMk/>
            <pc:sldMk cId="1357992671" sldId="304"/>
            <ac:picMk id="3" creationId="{4EBE4A71-5618-3FA4-7528-CF6748A87741}"/>
          </ac:picMkLst>
        </pc:picChg>
        <pc:picChg chg="del">
          <ac:chgData name="Sasha H" userId="738ca9e95af81053" providerId="Windows Live" clId="Web-{58E1F4C1-E3D2-47C8-A1E7-95B4E814B4C6}" dt="2023-08-03T07:11:31.883" v="113"/>
          <ac:picMkLst>
            <pc:docMk/>
            <pc:sldMk cId="1357992671" sldId="304"/>
            <ac:picMk id="5" creationId="{702E9EAB-E338-F568-F6C5-FBDD3D589CA4}"/>
          </ac:picMkLst>
        </pc:picChg>
        <pc:picChg chg="add mod ord">
          <ac:chgData name="Sasha H" userId="738ca9e95af81053" providerId="Windows Live" clId="Web-{58E1F4C1-E3D2-47C8-A1E7-95B4E814B4C6}" dt="2023-08-03T07:11:29.742" v="112"/>
          <ac:picMkLst>
            <pc:docMk/>
            <pc:sldMk cId="1357992671" sldId="304"/>
            <ac:picMk id="6" creationId="{FD512970-D70A-5FB9-CFF1-DF08EC219176}"/>
          </ac:picMkLst>
        </pc:picChg>
      </pc:sldChg>
      <pc:sldChg chg="addSp delSp modSp">
        <pc:chgData name="Sasha H" userId="738ca9e95af81053" providerId="Windows Live" clId="Web-{58E1F4C1-E3D2-47C8-A1E7-95B4E814B4C6}" dt="2023-08-03T07:12:42.429" v="121"/>
        <pc:sldMkLst>
          <pc:docMk/>
          <pc:sldMk cId="3691246074" sldId="305"/>
        </pc:sldMkLst>
        <pc:spChg chg="mod">
          <ac:chgData name="Sasha H" userId="738ca9e95af81053" providerId="Windows Live" clId="Web-{58E1F4C1-E3D2-47C8-A1E7-95B4E814B4C6}" dt="2023-08-03T07:11:46.804" v="116" actId="20577"/>
          <ac:spMkLst>
            <pc:docMk/>
            <pc:sldMk cId="3691246074" sldId="305"/>
            <ac:spMk id="2" creationId="{C3CFD32C-6097-520F-7088-83A9E298ADE2}"/>
          </ac:spMkLst>
        </pc:spChg>
        <pc:picChg chg="add del">
          <ac:chgData name="Sasha H" userId="738ca9e95af81053" providerId="Windows Live" clId="Web-{58E1F4C1-E3D2-47C8-A1E7-95B4E814B4C6}" dt="2023-08-03T07:12:42.429" v="121"/>
          <ac:picMkLst>
            <pc:docMk/>
            <pc:sldMk cId="3691246074" sldId="305"/>
            <ac:picMk id="5" creationId="{EE1D8065-4D82-ABC4-315F-D13A91BF727E}"/>
          </ac:picMkLst>
        </pc:picChg>
        <pc:picChg chg="add mod ord">
          <ac:chgData name="Sasha H" userId="738ca9e95af81053" providerId="Windows Live" clId="Web-{58E1F4C1-E3D2-47C8-A1E7-95B4E814B4C6}" dt="2023-08-03T07:12:39.867" v="120"/>
          <ac:picMkLst>
            <pc:docMk/>
            <pc:sldMk cId="3691246074" sldId="305"/>
            <ac:picMk id="6" creationId="{7AECD007-E7B7-1F89-F0F2-BC549CAEDFDB}"/>
          </ac:picMkLst>
        </pc:picChg>
        <pc:picChg chg="del">
          <ac:chgData name="Sasha H" userId="738ca9e95af81053" providerId="Windows Live" clId="Web-{58E1F4C1-E3D2-47C8-A1E7-95B4E814B4C6}" dt="2023-08-03T07:11:41.101" v="114"/>
          <ac:picMkLst>
            <pc:docMk/>
            <pc:sldMk cId="3691246074" sldId="305"/>
            <ac:picMk id="7" creationId="{5D23A121-EA25-3B74-A303-12E9D7C579C6}"/>
          </ac:picMkLst>
        </pc:picChg>
      </pc:sldChg>
      <pc:sldChg chg="addSp delSp modSp">
        <pc:chgData name="Sasha H" userId="738ca9e95af81053" providerId="Windows Live" clId="Web-{58E1F4C1-E3D2-47C8-A1E7-95B4E814B4C6}" dt="2023-08-03T09:37:12.514" v="271" actId="20577"/>
        <pc:sldMkLst>
          <pc:docMk/>
          <pc:sldMk cId="2209646636" sldId="306"/>
        </pc:sldMkLst>
        <pc:spChg chg="mod">
          <ac:chgData name="Sasha H" userId="738ca9e95af81053" providerId="Windows Live" clId="Web-{58E1F4C1-E3D2-47C8-A1E7-95B4E814B4C6}" dt="2023-08-03T09:37:12.514" v="271" actId="20577"/>
          <ac:spMkLst>
            <pc:docMk/>
            <pc:sldMk cId="2209646636" sldId="306"/>
            <ac:spMk id="2" creationId="{C3CFD32C-6097-520F-7088-83A9E298ADE2}"/>
          </ac:spMkLst>
        </pc:spChg>
        <pc:picChg chg="add mod ord">
          <ac:chgData name="Sasha H" userId="738ca9e95af81053" providerId="Windows Live" clId="Web-{58E1F4C1-E3D2-47C8-A1E7-95B4E814B4C6}" dt="2023-08-03T09:29:50.702" v="235"/>
          <ac:picMkLst>
            <pc:docMk/>
            <pc:sldMk cId="2209646636" sldId="306"/>
            <ac:picMk id="3" creationId="{59CEDCCD-017B-DE01-F590-18AFECE12A97}"/>
          </ac:picMkLst>
        </pc:picChg>
        <pc:picChg chg="add mod ord">
          <ac:chgData name="Sasha H" userId="738ca9e95af81053" providerId="Windows Live" clId="Web-{58E1F4C1-E3D2-47C8-A1E7-95B4E814B4C6}" dt="2023-08-03T09:30:54.220" v="246" actId="14100"/>
          <ac:picMkLst>
            <pc:docMk/>
            <pc:sldMk cId="2209646636" sldId="306"/>
            <ac:picMk id="5" creationId="{2C883F4D-7593-010F-849C-789E399D6566}"/>
          </ac:picMkLst>
        </pc:picChg>
        <pc:picChg chg="del">
          <ac:chgData name="Sasha H" userId="738ca9e95af81053" providerId="Windows Live" clId="Web-{58E1F4C1-E3D2-47C8-A1E7-95B4E814B4C6}" dt="2023-08-03T09:30:39.501" v="245"/>
          <ac:picMkLst>
            <pc:docMk/>
            <pc:sldMk cId="2209646636" sldId="306"/>
            <ac:picMk id="7" creationId="{7B04AA35-4C59-6514-8B29-9628F070117D}"/>
          </ac:picMkLst>
        </pc:picChg>
        <pc:picChg chg="del">
          <ac:chgData name="Sasha H" userId="738ca9e95af81053" providerId="Windows Live" clId="Web-{58E1F4C1-E3D2-47C8-A1E7-95B4E814B4C6}" dt="2023-08-03T09:29:52.390" v="236"/>
          <ac:picMkLst>
            <pc:docMk/>
            <pc:sldMk cId="2209646636" sldId="306"/>
            <ac:picMk id="10" creationId="{BA4E2AB9-AC4E-059C-7330-8F77769CE85B}"/>
          </ac:picMkLst>
        </pc:picChg>
      </pc:sldChg>
      <pc:sldChg chg="addSp delSp modSp">
        <pc:chgData name="Sasha H" userId="738ca9e95af81053" providerId="Windows Live" clId="Web-{58E1F4C1-E3D2-47C8-A1E7-95B4E814B4C6}" dt="2023-08-03T09:37:30.437" v="278" actId="20577"/>
        <pc:sldMkLst>
          <pc:docMk/>
          <pc:sldMk cId="4260429384" sldId="307"/>
        </pc:sldMkLst>
        <pc:spChg chg="mod">
          <ac:chgData name="Sasha H" userId="738ca9e95af81053" providerId="Windows Live" clId="Web-{58E1F4C1-E3D2-47C8-A1E7-95B4E814B4C6}" dt="2023-08-03T09:37:30.437" v="278" actId="20577"/>
          <ac:spMkLst>
            <pc:docMk/>
            <pc:sldMk cId="4260429384" sldId="307"/>
            <ac:spMk id="2" creationId="{C3CFD32C-6097-520F-7088-83A9E298ADE2}"/>
          </ac:spMkLst>
        </pc:spChg>
        <pc:picChg chg="add del">
          <ac:chgData name="Sasha H" userId="738ca9e95af81053" providerId="Windows Live" clId="Web-{58E1F4C1-E3D2-47C8-A1E7-95B4E814B4C6}" dt="2023-08-03T09:32:53.162" v="265"/>
          <ac:picMkLst>
            <pc:docMk/>
            <pc:sldMk cId="4260429384" sldId="307"/>
            <ac:picMk id="5" creationId="{D0933799-28A5-A54C-30D3-369B06238E36}"/>
          </ac:picMkLst>
        </pc:picChg>
        <pc:picChg chg="add del">
          <ac:chgData name="Sasha H" userId="738ca9e95af81053" providerId="Windows Live" clId="Web-{58E1F4C1-E3D2-47C8-A1E7-95B4E814B4C6}" dt="2023-08-03T09:32:53.162" v="264"/>
          <ac:picMkLst>
            <pc:docMk/>
            <pc:sldMk cId="4260429384" sldId="307"/>
            <ac:picMk id="7" creationId="{926111F2-3E80-52E4-9790-BAD9304D5185}"/>
          </ac:picMkLst>
        </pc:picChg>
        <pc:picChg chg="add mod ord">
          <ac:chgData name="Sasha H" userId="738ca9e95af81053" providerId="Windows Live" clId="Web-{58E1F4C1-E3D2-47C8-A1E7-95B4E814B4C6}" dt="2023-08-03T09:32:50.224" v="257"/>
          <ac:picMkLst>
            <pc:docMk/>
            <pc:sldMk cId="4260429384" sldId="307"/>
            <ac:picMk id="8" creationId="{B7EA9634-EAF6-8C1E-73E7-35D560607FA6}"/>
          </ac:picMkLst>
        </pc:picChg>
        <pc:picChg chg="add mod ord">
          <ac:chgData name="Sasha H" userId="738ca9e95af81053" providerId="Windows Live" clId="Web-{58E1F4C1-E3D2-47C8-A1E7-95B4E814B4C6}" dt="2023-08-03T09:32:50.521" v="263"/>
          <ac:picMkLst>
            <pc:docMk/>
            <pc:sldMk cId="4260429384" sldId="307"/>
            <ac:picMk id="10" creationId="{79BCE490-6FAE-53A8-0077-2FBE7D43EAFE}"/>
          </ac:picMkLst>
        </pc:picChg>
        <pc:picChg chg="del">
          <ac:chgData name="Sasha H" userId="738ca9e95af81053" providerId="Windows Live" clId="Web-{58E1F4C1-E3D2-47C8-A1E7-95B4E814B4C6}" dt="2023-08-03T09:31:12.877" v="247"/>
          <ac:picMkLst>
            <pc:docMk/>
            <pc:sldMk cId="4260429384" sldId="307"/>
            <ac:picMk id="14" creationId="{ADD6236C-CC79-28C2-D12E-3F414C9FDDDA}"/>
          </ac:picMkLst>
        </pc:picChg>
        <pc:picChg chg="del">
          <ac:chgData name="Sasha H" userId="738ca9e95af81053" providerId="Windows Live" clId="Web-{58E1F4C1-E3D2-47C8-A1E7-95B4E814B4C6}" dt="2023-08-03T09:31:12.877" v="248"/>
          <ac:picMkLst>
            <pc:docMk/>
            <pc:sldMk cId="4260429384" sldId="307"/>
            <ac:picMk id="17" creationId="{C483E6CA-095D-5506-3F69-06891BFE05D8}"/>
          </ac:picMkLst>
        </pc:picChg>
      </pc:sldChg>
      <pc:sldChg chg="addSp delSp modSp">
        <pc:chgData name="Sasha H" userId="738ca9e95af81053" providerId="Windows Live" clId="Web-{58E1F4C1-E3D2-47C8-A1E7-95B4E814B4C6}" dt="2023-08-03T07:24:02.377" v="178" actId="1076"/>
        <pc:sldMkLst>
          <pc:docMk/>
          <pc:sldMk cId="2105140889" sldId="308"/>
        </pc:sldMkLst>
        <pc:spChg chg="mod">
          <ac:chgData name="Sasha H" userId="738ca9e95af81053" providerId="Windows Live" clId="Web-{58E1F4C1-E3D2-47C8-A1E7-95B4E814B4C6}" dt="2023-08-03T07:16:17.537" v="126" actId="20577"/>
          <ac:spMkLst>
            <pc:docMk/>
            <pc:sldMk cId="2105140889" sldId="308"/>
            <ac:spMk id="2" creationId="{668A3146-2CDD-4719-2587-2B3E3B5ABBA8}"/>
          </ac:spMkLst>
        </pc:spChg>
        <pc:spChg chg="mod">
          <ac:chgData name="Sasha H" userId="738ca9e95af81053" providerId="Windows Live" clId="Web-{58E1F4C1-E3D2-47C8-A1E7-95B4E814B4C6}" dt="2023-08-03T07:23:02.253" v="154" actId="1076"/>
          <ac:spMkLst>
            <pc:docMk/>
            <pc:sldMk cId="2105140889" sldId="308"/>
            <ac:spMk id="6" creationId="{2C23D3A9-7353-86E3-A5A6-3A5A8BAED335}"/>
          </ac:spMkLst>
        </pc:spChg>
        <pc:spChg chg="mod">
          <ac:chgData name="Sasha H" userId="738ca9e95af81053" providerId="Windows Live" clId="Web-{58E1F4C1-E3D2-47C8-A1E7-95B4E814B4C6}" dt="2023-08-03T07:24:02.377" v="178" actId="1076"/>
          <ac:spMkLst>
            <pc:docMk/>
            <pc:sldMk cId="2105140889" sldId="308"/>
            <ac:spMk id="7" creationId="{13F67DDD-6421-047E-8AB0-4614BFB7B71C}"/>
          </ac:spMkLst>
        </pc:spChg>
        <pc:spChg chg="add mod">
          <ac:chgData name="Sasha H" userId="738ca9e95af81053" providerId="Windows Live" clId="Web-{58E1F4C1-E3D2-47C8-A1E7-95B4E814B4C6}" dt="2023-08-02T13:35:45.116" v="66" actId="20577"/>
          <ac:spMkLst>
            <pc:docMk/>
            <pc:sldMk cId="2105140889" sldId="308"/>
            <ac:spMk id="8" creationId="{177213C1-B185-35D4-43BA-C7029DE91C79}"/>
          </ac:spMkLst>
        </pc:spChg>
        <pc:picChg chg="del">
          <ac:chgData name="Sasha H" userId="738ca9e95af81053" providerId="Windows Live" clId="Web-{58E1F4C1-E3D2-47C8-A1E7-95B4E814B4C6}" dt="2023-08-03T07:22:54.221" v="153"/>
          <ac:picMkLst>
            <pc:docMk/>
            <pc:sldMk cId="2105140889" sldId="308"/>
            <ac:picMk id="3" creationId="{6DC4640A-C3BD-4F0F-56E7-3EF9E15A3C80}"/>
          </ac:picMkLst>
        </pc:picChg>
        <pc:picChg chg="del">
          <ac:chgData name="Sasha H" userId="738ca9e95af81053" providerId="Windows Live" clId="Web-{58E1F4C1-E3D2-47C8-A1E7-95B4E814B4C6}" dt="2023-08-03T07:22:54.221" v="152"/>
          <ac:picMkLst>
            <pc:docMk/>
            <pc:sldMk cId="2105140889" sldId="308"/>
            <ac:picMk id="5" creationId="{06B7A0D3-8CD2-473B-E26F-18BAA5F5470A}"/>
          </ac:picMkLst>
        </pc:picChg>
        <pc:picChg chg="add mod ord">
          <ac:chgData name="Sasha H" userId="738ca9e95af81053" providerId="Windows Live" clId="Web-{58E1F4C1-E3D2-47C8-A1E7-95B4E814B4C6}" dt="2023-08-03T07:22:49.893" v="144"/>
          <ac:picMkLst>
            <pc:docMk/>
            <pc:sldMk cId="2105140889" sldId="308"/>
            <ac:picMk id="9" creationId="{8A64AC14-B1D3-88B0-9C9E-D269DBFD789B}"/>
          </ac:picMkLst>
        </pc:picChg>
        <pc:picChg chg="add mod ord modCrop">
          <ac:chgData name="Sasha H" userId="738ca9e95af81053" providerId="Windows Live" clId="Web-{58E1F4C1-E3D2-47C8-A1E7-95B4E814B4C6}" dt="2023-08-03T07:22:50.346" v="151"/>
          <ac:picMkLst>
            <pc:docMk/>
            <pc:sldMk cId="2105140889" sldId="308"/>
            <ac:picMk id="10" creationId="{44481E26-6DF1-112F-CC98-533CFB1E0112}"/>
          </ac:picMkLst>
        </pc:picChg>
      </pc:sldChg>
      <pc:sldChg chg="addSp delSp modSp">
        <pc:chgData name="Sasha H" userId="738ca9e95af81053" providerId="Windows Live" clId="Web-{58E1F4C1-E3D2-47C8-A1E7-95B4E814B4C6}" dt="2023-08-03T09:59:32.531" v="415" actId="20577"/>
        <pc:sldMkLst>
          <pc:docMk/>
          <pc:sldMk cId="3159025714" sldId="311"/>
        </pc:sldMkLst>
        <pc:spChg chg="mod">
          <ac:chgData name="Sasha H" userId="738ca9e95af81053" providerId="Windows Live" clId="Web-{58E1F4C1-E3D2-47C8-A1E7-95B4E814B4C6}" dt="2023-08-03T09:59:32.531" v="415" actId="20577"/>
          <ac:spMkLst>
            <pc:docMk/>
            <pc:sldMk cId="3159025714" sldId="311"/>
            <ac:spMk id="2" creationId="{CDC98339-AE80-AAFF-2BCA-7E13FFB3B4DB}"/>
          </ac:spMkLst>
        </pc:spChg>
        <pc:picChg chg="add del mod">
          <ac:chgData name="Sasha H" userId="738ca9e95af81053" providerId="Windows Live" clId="Web-{58E1F4C1-E3D2-47C8-A1E7-95B4E814B4C6}" dt="2023-08-03T09:48:53.696" v="347"/>
          <ac:picMkLst>
            <pc:docMk/>
            <pc:sldMk cId="3159025714" sldId="311"/>
            <ac:picMk id="11" creationId="{A6A5BE05-63CE-1C5F-DD96-28F54AE6DA49}"/>
          </ac:picMkLst>
        </pc:picChg>
      </pc:sldChg>
      <pc:sldChg chg="modSp">
        <pc:chgData name="Sasha H" userId="738ca9e95af81053" providerId="Windows Live" clId="Web-{58E1F4C1-E3D2-47C8-A1E7-95B4E814B4C6}" dt="2023-08-02T13:21:12.229" v="1" actId="20577"/>
        <pc:sldMkLst>
          <pc:docMk/>
          <pc:sldMk cId="4166096710" sldId="314"/>
        </pc:sldMkLst>
        <pc:spChg chg="mod">
          <ac:chgData name="Sasha H" userId="738ca9e95af81053" providerId="Windows Live" clId="Web-{58E1F4C1-E3D2-47C8-A1E7-95B4E814B4C6}" dt="2023-08-02T13:21:12.229" v="1" actId="20577"/>
          <ac:spMkLst>
            <pc:docMk/>
            <pc:sldMk cId="4166096710" sldId="314"/>
            <ac:spMk id="2" creationId="{C4EBF415-6DF1-5509-1B47-27E34FBC1012}"/>
          </ac:spMkLst>
        </pc:spChg>
      </pc:sldChg>
      <pc:sldChg chg="modSp">
        <pc:chgData name="Sasha H" userId="738ca9e95af81053" providerId="Windows Live" clId="Web-{58E1F4C1-E3D2-47C8-A1E7-95B4E814B4C6}" dt="2023-08-02T13:21:21.526" v="3" actId="20577"/>
        <pc:sldMkLst>
          <pc:docMk/>
          <pc:sldMk cId="4206402799" sldId="315"/>
        </pc:sldMkLst>
        <pc:spChg chg="mod">
          <ac:chgData name="Sasha H" userId="738ca9e95af81053" providerId="Windows Live" clId="Web-{58E1F4C1-E3D2-47C8-A1E7-95B4E814B4C6}" dt="2023-08-02T13:21:21.526" v="3" actId="20577"/>
          <ac:spMkLst>
            <pc:docMk/>
            <pc:sldMk cId="4206402799" sldId="315"/>
            <ac:spMk id="2" creationId="{C4EBF415-6DF1-5509-1B47-27E34FBC1012}"/>
          </ac:spMkLst>
        </pc:spChg>
      </pc:sldChg>
      <pc:sldChg chg="addSp delSp modSp">
        <pc:chgData name="Sasha H" userId="738ca9e95af81053" providerId="Windows Live" clId="Web-{58E1F4C1-E3D2-47C8-A1E7-95B4E814B4C6}" dt="2023-08-03T09:42:24.322" v="323"/>
        <pc:sldMkLst>
          <pc:docMk/>
          <pc:sldMk cId="1314981111" sldId="319"/>
        </pc:sldMkLst>
        <pc:spChg chg="mod">
          <ac:chgData name="Sasha H" userId="738ca9e95af81053" providerId="Windows Live" clId="Web-{58E1F4C1-E3D2-47C8-A1E7-95B4E814B4C6}" dt="2023-08-02T13:26:57.506" v="14" actId="20577"/>
          <ac:spMkLst>
            <pc:docMk/>
            <pc:sldMk cId="1314981111" sldId="319"/>
            <ac:spMk id="9" creationId="{1E769343-8DAF-B8E6-AC44-38548004BF96}"/>
          </ac:spMkLst>
        </pc:spChg>
        <pc:spChg chg="mod">
          <ac:chgData name="Sasha H" userId="738ca9e95af81053" providerId="Windows Live" clId="Web-{58E1F4C1-E3D2-47C8-A1E7-95B4E814B4C6}" dt="2023-08-02T13:26:59.662" v="15" actId="20577"/>
          <ac:spMkLst>
            <pc:docMk/>
            <pc:sldMk cId="1314981111" sldId="319"/>
            <ac:spMk id="11" creationId="{A71A1246-AE8E-369C-756D-3B1E88777DC5}"/>
          </ac:spMkLst>
        </pc:spChg>
        <pc:picChg chg="add del">
          <ac:chgData name="Sasha H" userId="738ca9e95af81053" providerId="Windows Live" clId="Web-{58E1F4C1-E3D2-47C8-A1E7-95B4E814B4C6}" dt="2023-08-03T09:40:48.381" v="302"/>
          <ac:picMkLst>
            <pc:docMk/>
            <pc:sldMk cId="1314981111" sldId="319"/>
            <ac:picMk id="5" creationId="{E395D049-CA00-2BC0-C12B-F5E9CCA99A14}"/>
          </ac:picMkLst>
        </pc:picChg>
        <pc:picChg chg="del">
          <ac:chgData name="Sasha H" userId="738ca9e95af81053" providerId="Windows Live" clId="Web-{58E1F4C1-E3D2-47C8-A1E7-95B4E814B4C6}" dt="2023-08-03T09:40:51.288" v="303"/>
          <ac:picMkLst>
            <pc:docMk/>
            <pc:sldMk cId="1314981111" sldId="319"/>
            <ac:picMk id="7" creationId="{C16695BB-2E55-0754-42E6-A31A70D92EC6}"/>
          </ac:picMkLst>
        </pc:picChg>
        <pc:picChg chg="add del">
          <ac:chgData name="Sasha H" userId="738ca9e95af81053" providerId="Windows Live" clId="Web-{58E1F4C1-E3D2-47C8-A1E7-95B4E814B4C6}" dt="2023-08-03T09:40:48.381" v="301"/>
          <ac:picMkLst>
            <pc:docMk/>
            <pc:sldMk cId="1314981111" sldId="319"/>
            <ac:picMk id="8" creationId="{1B10B9D0-0300-A7D7-791A-02ADD2E9E0B8}"/>
          </ac:picMkLst>
        </pc:picChg>
        <pc:picChg chg="add del">
          <ac:chgData name="Sasha H" userId="738ca9e95af81053" providerId="Windows Live" clId="Web-{58E1F4C1-E3D2-47C8-A1E7-95B4E814B4C6}" dt="2023-08-03T09:42:24.322" v="323"/>
          <ac:picMkLst>
            <pc:docMk/>
            <pc:sldMk cId="1314981111" sldId="319"/>
            <ac:picMk id="12" creationId="{8DA16789-BA5D-30D1-D354-ABFD4F57A12A}"/>
          </ac:picMkLst>
        </pc:picChg>
        <pc:picChg chg="add del">
          <ac:chgData name="Sasha H" userId="738ca9e95af81053" providerId="Windows Live" clId="Web-{58E1F4C1-E3D2-47C8-A1E7-95B4E814B4C6}" dt="2023-08-03T09:42:24.322" v="322"/>
          <ac:picMkLst>
            <pc:docMk/>
            <pc:sldMk cId="1314981111" sldId="319"/>
            <ac:picMk id="14" creationId="{3D3DCF54-7815-6DF3-4A57-E72818E17D55}"/>
          </ac:picMkLst>
        </pc:picChg>
        <pc:picChg chg="add mod ord">
          <ac:chgData name="Sasha H" userId="738ca9e95af81053" providerId="Windows Live" clId="Web-{58E1F4C1-E3D2-47C8-A1E7-95B4E814B4C6}" dt="2023-08-03T09:42:21.119" v="315"/>
          <ac:picMkLst>
            <pc:docMk/>
            <pc:sldMk cId="1314981111" sldId="319"/>
            <ac:picMk id="15" creationId="{68047558-20F2-328F-7D45-5431593D7CEF}"/>
          </ac:picMkLst>
        </pc:picChg>
        <pc:picChg chg="add mod ord">
          <ac:chgData name="Sasha H" userId="738ca9e95af81053" providerId="Windows Live" clId="Web-{58E1F4C1-E3D2-47C8-A1E7-95B4E814B4C6}" dt="2023-08-03T09:42:21.369" v="321"/>
          <ac:picMkLst>
            <pc:docMk/>
            <pc:sldMk cId="1314981111" sldId="319"/>
            <ac:picMk id="16" creationId="{D78ABB12-7282-B795-0FEA-A81D62BE9518}"/>
          </ac:picMkLst>
        </pc:picChg>
        <pc:picChg chg="del">
          <ac:chgData name="Sasha H" userId="738ca9e95af81053" providerId="Windows Live" clId="Web-{58E1F4C1-E3D2-47C8-A1E7-95B4E814B4C6}" dt="2023-08-03T09:40:51.288" v="304"/>
          <ac:picMkLst>
            <pc:docMk/>
            <pc:sldMk cId="1314981111" sldId="319"/>
            <ac:picMk id="17" creationId="{C483E6CA-095D-5506-3F69-06891BFE05D8}"/>
          </ac:picMkLst>
        </pc:picChg>
      </pc:sldChg>
      <pc:sldChg chg="addSp delSp modSp">
        <pc:chgData name="Sasha H" userId="738ca9e95af81053" providerId="Windows Live" clId="Web-{58E1F4C1-E3D2-47C8-A1E7-95B4E814B4C6}" dt="2023-08-03T09:40:39.865" v="298"/>
        <pc:sldMkLst>
          <pc:docMk/>
          <pc:sldMk cId="2052497913" sldId="320"/>
        </pc:sldMkLst>
        <pc:spChg chg="mod">
          <ac:chgData name="Sasha H" userId="738ca9e95af81053" providerId="Windows Live" clId="Web-{58E1F4C1-E3D2-47C8-A1E7-95B4E814B4C6}" dt="2023-08-02T13:27:17.241" v="16" actId="20577"/>
          <ac:spMkLst>
            <pc:docMk/>
            <pc:sldMk cId="2052497913" sldId="320"/>
            <ac:spMk id="8" creationId="{5C74D53B-B92D-4B6A-E5D2-6F7C34F797D7}"/>
          </ac:spMkLst>
        </pc:spChg>
        <pc:spChg chg="mod">
          <ac:chgData name="Sasha H" userId="738ca9e95af81053" providerId="Windows Live" clId="Web-{58E1F4C1-E3D2-47C8-A1E7-95B4E814B4C6}" dt="2023-08-02T13:27:20.084" v="17" actId="20577"/>
          <ac:spMkLst>
            <pc:docMk/>
            <pc:sldMk cId="2052497913" sldId="320"/>
            <ac:spMk id="9" creationId="{2B9C93E4-2E65-4DB4-ED0E-3356D7230167}"/>
          </ac:spMkLst>
        </pc:spChg>
        <pc:picChg chg="del">
          <ac:chgData name="Sasha H" userId="738ca9e95af81053" providerId="Windows Live" clId="Web-{58E1F4C1-E3D2-47C8-A1E7-95B4E814B4C6}" dt="2023-08-03T09:40:39.865" v="297"/>
          <ac:picMkLst>
            <pc:docMk/>
            <pc:sldMk cId="2052497913" sldId="320"/>
            <ac:picMk id="3" creationId="{95432A3B-2770-F279-8CCA-22E15F78960B}"/>
          </ac:picMkLst>
        </pc:picChg>
        <pc:picChg chg="add del mod">
          <ac:chgData name="Sasha H" userId="738ca9e95af81053" providerId="Windows Live" clId="Web-{58E1F4C1-E3D2-47C8-A1E7-95B4E814B4C6}" dt="2023-08-03T09:39:13.878" v="282"/>
          <ac:picMkLst>
            <pc:docMk/>
            <pc:sldMk cId="2052497913" sldId="320"/>
            <ac:picMk id="5" creationId="{53318470-47A9-763D-A222-9B23BA89EB9D}"/>
          </ac:picMkLst>
        </pc:picChg>
        <pc:picChg chg="add mod ord">
          <ac:chgData name="Sasha H" userId="738ca9e95af81053" providerId="Windows Live" clId="Web-{58E1F4C1-E3D2-47C8-A1E7-95B4E814B4C6}" dt="2023-08-03T09:40:37.678" v="290"/>
          <ac:picMkLst>
            <pc:docMk/>
            <pc:sldMk cId="2052497913" sldId="320"/>
            <ac:picMk id="6" creationId="{015E8F54-A9F5-41D7-5787-3AE51B11170B}"/>
          </ac:picMkLst>
        </pc:picChg>
        <pc:picChg chg="add mod ord">
          <ac:chgData name="Sasha H" userId="738ca9e95af81053" providerId="Windows Live" clId="Web-{58E1F4C1-E3D2-47C8-A1E7-95B4E814B4C6}" dt="2023-08-03T09:40:37.912" v="296"/>
          <ac:picMkLst>
            <pc:docMk/>
            <pc:sldMk cId="2052497913" sldId="320"/>
            <ac:picMk id="7" creationId="{5D4629B8-784A-4BC1-B25B-F9126715F0EA}"/>
          </ac:picMkLst>
        </pc:picChg>
        <pc:picChg chg="del">
          <ac:chgData name="Sasha H" userId="738ca9e95af81053" providerId="Windows Live" clId="Web-{58E1F4C1-E3D2-47C8-A1E7-95B4E814B4C6}" dt="2023-08-03T09:40:39.865" v="298"/>
          <ac:picMkLst>
            <pc:docMk/>
            <pc:sldMk cId="2052497913" sldId="320"/>
            <ac:picMk id="10" creationId="{BA4E2AB9-AC4E-059C-7330-8F77769CE85B}"/>
          </ac:picMkLst>
        </pc:picChg>
      </pc:sldChg>
      <pc:sldChg chg="addSp delSp modSp add del">
        <pc:chgData name="Sasha H" userId="738ca9e95af81053" providerId="Windows Live" clId="Web-{58E1F4C1-E3D2-47C8-A1E7-95B4E814B4C6}" dt="2023-08-03T09:28:50.372" v="231"/>
        <pc:sldMkLst>
          <pc:docMk/>
          <pc:sldMk cId="3838030663" sldId="321"/>
        </pc:sldMkLst>
        <pc:spChg chg="mod">
          <ac:chgData name="Sasha H" userId="738ca9e95af81053" providerId="Windows Live" clId="Web-{58E1F4C1-E3D2-47C8-A1E7-95B4E814B4C6}" dt="2023-08-03T07:28:46.813" v="211" actId="20577"/>
          <ac:spMkLst>
            <pc:docMk/>
            <pc:sldMk cId="3838030663" sldId="321"/>
            <ac:spMk id="2" creationId="{668A3146-2CDD-4719-2587-2B3E3B5ABBA8}"/>
          </ac:spMkLst>
        </pc:spChg>
        <pc:spChg chg="del">
          <ac:chgData name="Sasha H" userId="738ca9e95af81053" providerId="Windows Live" clId="Web-{58E1F4C1-E3D2-47C8-A1E7-95B4E814B4C6}" dt="2023-08-03T07:23:42.409" v="170"/>
          <ac:spMkLst>
            <pc:docMk/>
            <pc:sldMk cId="3838030663" sldId="321"/>
            <ac:spMk id="6" creationId="{2C23D3A9-7353-86E3-A5A6-3A5A8BAED335}"/>
          </ac:spMkLst>
        </pc:spChg>
        <pc:spChg chg="del">
          <ac:chgData name="Sasha H" userId="738ca9e95af81053" providerId="Windows Live" clId="Web-{58E1F4C1-E3D2-47C8-A1E7-95B4E814B4C6}" dt="2023-08-03T07:23:42.409" v="169"/>
          <ac:spMkLst>
            <pc:docMk/>
            <pc:sldMk cId="3838030663" sldId="321"/>
            <ac:spMk id="7" creationId="{13F67DDD-6421-047E-8AB0-4614BFB7B71C}"/>
          </ac:spMkLst>
        </pc:spChg>
        <pc:spChg chg="add mod">
          <ac:chgData name="Sasha H" userId="738ca9e95af81053" providerId="Windows Live" clId="Web-{58E1F4C1-E3D2-47C8-A1E7-95B4E814B4C6}" dt="2023-08-02T13:37:10.760" v="80" actId="20577"/>
          <ac:spMkLst>
            <pc:docMk/>
            <pc:sldMk cId="3838030663" sldId="321"/>
            <ac:spMk id="11" creationId="{675D8C25-1BF0-93C1-D05E-A6D69634E4A5}"/>
          </ac:spMkLst>
        </pc:spChg>
        <pc:spChg chg="add del">
          <ac:chgData name="Sasha H" userId="738ca9e95af81053" providerId="Windows Live" clId="Web-{58E1F4C1-E3D2-47C8-A1E7-95B4E814B4C6}" dt="2023-08-03T07:23:28.877" v="163"/>
          <ac:spMkLst>
            <pc:docMk/>
            <pc:sldMk cId="3838030663" sldId="321"/>
            <ac:spMk id="16" creationId="{88F55300-A203-A99C-73DD-C2205E774104}"/>
          </ac:spMkLst>
        </pc:spChg>
        <pc:spChg chg="add del">
          <ac:chgData name="Sasha H" userId="738ca9e95af81053" providerId="Windows Live" clId="Web-{58E1F4C1-E3D2-47C8-A1E7-95B4E814B4C6}" dt="2023-08-03T07:23:28.877" v="162"/>
          <ac:spMkLst>
            <pc:docMk/>
            <pc:sldMk cId="3838030663" sldId="321"/>
            <ac:spMk id="18" creationId="{A8309E8E-0C61-1200-A8D8-D5FB08C9D82F}"/>
          </ac:spMkLst>
        </pc:spChg>
        <pc:spChg chg="add del">
          <ac:chgData name="Sasha H" userId="738ca9e95af81053" providerId="Windows Live" clId="Web-{58E1F4C1-E3D2-47C8-A1E7-95B4E814B4C6}" dt="2023-08-03T07:23:28.877" v="161"/>
          <ac:spMkLst>
            <pc:docMk/>
            <pc:sldMk cId="3838030663" sldId="321"/>
            <ac:spMk id="20" creationId="{070BDBA8-527B-642E-728F-94C8C9F35BEC}"/>
          </ac:spMkLst>
        </pc:spChg>
        <pc:spChg chg="add">
          <ac:chgData name="Sasha H" userId="738ca9e95af81053" providerId="Windows Live" clId="Web-{58E1F4C1-E3D2-47C8-A1E7-95B4E814B4C6}" dt="2023-08-03T07:23:51.127" v="175"/>
          <ac:spMkLst>
            <pc:docMk/>
            <pc:sldMk cId="3838030663" sldId="321"/>
            <ac:spMk id="26" creationId="{04EC1045-CBFA-EEE4-ED3F-CEB5BE343681}"/>
          </ac:spMkLst>
        </pc:spChg>
        <pc:spChg chg="add del">
          <ac:chgData name="Sasha H" userId="738ca9e95af81053" providerId="Windows Live" clId="Web-{58E1F4C1-E3D2-47C8-A1E7-95B4E814B4C6}" dt="2023-08-03T07:24:08.080" v="179"/>
          <ac:spMkLst>
            <pc:docMk/>
            <pc:sldMk cId="3838030663" sldId="321"/>
            <ac:spMk id="28" creationId="{0D0EB923-AD7F-CAA1-7849-929EF2762A94}"/>
          </ac:spMkLst>
        </pc:spChg>
        <pc:spChg chg="add del">
          <ac:chgData name="Sasha H" userId="738ca9e95af81053" providerId="Windows Live" clId="Web-{58E1F4C1-E3D2-47C8-A1E7-95B4E814B4C6}" dt="2023-08-03T07:24:12.424" v="181"/>
          <ac:spMkLst>
            <pc:docMk/>
            <pc:sldMk cId="3838030663" sldId="321"/>
            <ac:spMk id="30" creationId="{A065BE83-2BF7-C483-03A1-5CC3DEAAAE36}"/>
          </ac:spMkLst>
        </pc:spChg>
        <pc:spChg chg="add">
          <ac:chgData name="Sasha H" userId="738ca9e95af81053" providerId="Windows Live" clId="Web-{58E1F4C1-E3D2-47C8-A1E7-95B4E814B4C6}" dt="2023-08-03T07:24:09.268" v="180"/>
          <ac:spMkLst>
            <pc:docMk/>
            <pc:sldMk cId="3838030663" sldId="321"/>
            <ac:spMk id="32" creationId="{75CD7D2A-CF41-3D9A-D798-740F7C93F1D9}"/>
          </ac:spMkLst>
        </pc:spChg>
        <pc:spChg chg="add del">
          <ac:chgData name="Sasha H" userId="738ca9e95af81053" providerId="Windows Live" clId="Web-{58E1F4C1-E3D2-47C8-A1E7-95B4E814B4C6}" dt="2023-08-03T07:29:04.641" v="213"/>
          <ac:spMkLst>
            <pc:docMk/>
            <pc:sldMk cId="3838030663" sldId="321"/>
            <ac:spMk id="36" creationId="{908ABABB-B885-A8C1-4099-E170C2C0D1AA}"/>
          </ac:spMkLst>
        </pc:spChg>
        <pc:spChg chg="add mod">
          <ac:chgData name="Sasha H" userId="738ca9e95af81053" providerId="Windows Live" clId="Web-{58E1F4C1-E3D2-47C8-A1E7-95B4E814B4C6}" dt="2023-08-03T07:29:32.515" v="216" actId="1076"/>
          <ac:spMkLst>
            <pc:docMk/>
            <pc:sldMk cId="3838030663" sldId="321"/>
            <ac:spMk id="38" creationId="{78DC8F95-5C9B-E506-6E35-0774C0B99C37}"/>
          </ac:spMkLst>
        </pc:spChg>
        <pc:picChg chg="del">
          <ac:chgData name="Sasha H" userId="738ca9e95af81053" providerId="Windows Live" clId="Web-{58E1F4C1-E3D2-47C8-A1E7-95B4E814B4C6}" dt="2023-08-03T07:23:45.174" v="172"/>
          <ac:picMkLst>
            <pc:docMk/>
            <pc:sldMk cId="3838030663" sldId="321"/>
            <ac:picMk id="3" creationId="{6DC4640A-C3BD-4F0F-56E7-3EF9E15A3C80}"/>
          </ac:picMkLst>
        </pc:picChg>
        <pc:picChg chg="del">
          <ac:chgData name="Sasha H" userId="738ca9e95af81053" providerId="Windows Live" clId="Web-{58E1F4C1-E3D2-47C8-A1E7-95B4E814B4C6}" dt="2023-08-03T07:23:45.174" v="171"/>
          <ac:picMkLst>
            <pc:docMk/>
            <pc:sldMk cId="3838030663" sldId="321"/>
            <ac:picMk id="5" creationId="{06B7A0D3-8CD2-473B-E26F-18BAA5F5470A}"/>
          </ac:picMkLst>
        </pc:picChg>
        <pc:picChg chg="add del">
          <ac:chgData name="Sasha H" userId="738ca9e95af81053" providerId="Windows Live" clId="Web-{58E1F4C1-E3D2-47C8-A1E7-95B4E814B4C6}" dt="2023-08-03T09:25:36.381" v="219"/>
          <ac:picMkLst>
            <pc:docMk/>
            <pc:sldMk cId="3838030663" sldId="321"/>
            <ac:picMk id="5" creationId="{66CBEE20-C4EE-B63E-5EAE-6D9391800AC4}"/>
          </ac:picMkLst>
        </pc:picChg>
        <pc:picChg chg="add mod ord modCrop">
          <ac:chgData name="Sasha H" userId="738ca9e95af81053" providerId="Windows Live" clId="Web-{58E1F4C1-E3D2-47C8-A1E7-95B4E814B4C6}" dt="2023-08-03T09:28:48.653" v="230"/>
          <ac:picMkLst>
            <pc:docMk/>
            <pc:sldMk cId="3838030663" sldId="321"/>
            <ac:picMk id="6" creationId="{904BD0CA-19C1-9A63-112D-C0F8B2794A7D}"/>
          </ac:picMkLst>
        </pc:picChg>
        <pc:picChg chg="del">
          <ac:chgData name="Sasha H" userId="738ca9e95af81053" providerId="Windows Live" clId="Web-{58E1F4C1-E3D2-47C8-A1E7-95B4E814B4C6}" dt="2023-08-03T07:23:42.409" v="168"/>
          <ac:picMkLst>
            <pc:docMk/>
            <pc:sldMk cId="3838030663" sldId="321"/>
            <ac:picMk id="8" creationId="{40BF9A2C-F8F4-DBB8-5E13-38C25BE08F85}"/>
          </ac:picMkLst>
        </pc:picChg>
        <pc:picChg chg="del">
          <ac:chgData name="Sasha H" userId="738ca9e95af81053" providerId="Windows Live" clId="Web-{58E1F4C1-E3D2-47C8-A1E7-95B4E814B4C6}" dt="2023-08-03T07:23:42.409" v="167"/>
          <ac:picMkLst>
            <pc:docMk/>
            <pc:sldMk cId="3838030663" sldId="321"/>
            <ac:picMk id="9" creationId="{CB2F6908-7DA4-79AC-AAE2-1F7DA40EE4FE}"/>
          </ac:picMkLst>
        </pc:picChg>
        <pc:picChg chg="add del">
          <ac:chgData name="Sasha H" userId="738ca9e95af81053" providerId="Windows Live" clId="Web-{58E1F4C1-E3D2-47C8-A1E7-95B4E814B4C6}" dt="2023-08-03T07:23:28.877" v="165"/>
          <ac:picMkLst>
            <pc:docMk/>
            <pc:sldMk cId="3838030663" sldId="321"/>
            <ac:picMk id="12" creationId="{1B354BCB-9207-7A6A-3C41-7E47D566A77D}"/>
          </ac:picMkLst>
        </pc:picChg>
        <pc:picChg chg="add del">
          <ac:chgData name="Sasha H" userId="738ca9e95af81053" providerId="Windows Live" clId="Web-{58E1F4C1-E3D2-47C8-A1E7-95B4E814B4C6}" dt="2023-08-03T07:23:28.877" v="164"/>
          <ac:picMkLst>
            <pc:docMk/>
            <pc:sldMk cId="3838030663" sldId="321"/>
            <ac:picMk id="14" creationId="{E20A8643-B1DF-DAC0-09D0-DD01ABBA2287}"/>
          </ac:picMkLst>
        </pc:picChg>
        <pc:picChg chg="add del">
          <ac:chgData name="Sasha H" userId="738ca9e95af81053" providerId="Windows Live" clId="Web-{58E1F4C1-E3D2-47C8-A1E7-95B4E814B4C6}" dt="2023-08-03T07:25:14.470" v="189"/>
          <ac:picMkLst>
            <pc:docMk/>
            <pc:sldMk cId="3838030663" sldId="321"/>
            <ac:picMk id="22" creationId="{B33929C9-6BC4-0C63-976D-BD584A740A2A}"/>
          </ac:picMkLst>
        </pc:picChg>
        <pc:picChg chg="add del">
          <ac:chgData name="Sasha H" userId="738ca9e95af81053" providerId="Windows Live" clId="Web-{58E1F4C1-E3D2-47C8-A1E7-95B4E814B4C6}" dt="2023-08-03T09:28:50.372" v="231"/>
          <ac:picMkLst>
            <pc:docMk/>
            <pc:sldMk cId="3838030663" sldId="321"/>
            <ac:picMk id="24" creationId="{F0C654E4-B94F-54CB-FAB0-0E203D582824}"/>
          </ac:picMkLst>
        </pc:picChg>
        <pc:picChg chg="add mod ord">
          <ac:chgData name="Sasha H" userId="738ca9e95af81053" providerId="Windows Live" clId="Web-{58E1F4C1-E3D2-47C8-A1E7-95B4E814B4C6}" dt="2023-08-03T07:25:12.611" v="188"/>
          <ac:picMkLst>
            <pc:docMk/>
            <pc:sldMk cId="3838030663" sldId="321"/>
            <ac:picMk id="33" creationId="{36700D5B-63E9-B1A9-BEDF-6EAC0EB2C548}"/>
          </ac:picMkLst>
        </pc:picChg>
        <pc:picChg chg="add del mod modCrop">
          <ac:chgData name="Sasha H" userId="738ca9e95af81053" providerId="Windows Live" clId="Web-{58E1F4C1-E3D2-47C8-A1E7-95B4E814B4C6}" dt="2023-08-03T09:25:31.584" v="217"/>
          <ac:picMkLst>
            <pc:docMk/>
            <pc:sldMk cId="3838030663" sldId="321"/>
            <ac:picMk id="34" creationId="{4FD67B8B-A704-37E7-6CE3-48069B98489D}"/>
          </ac:picMkLst>
        </pc:picChg>
      </pc:sldChg>
      <pc:sldChg chg="addSp delSp modSp">
        <pc:chgData name="Sasha H" userId="738ca9e95af81053" providerId="Windows Live" clId="Web-{58E1F4C1-E3D2-47C8-A1E7-95B4E814B4C6}" dt="2023-08-03T09:59:08.842" v="408" actId="20577"/>
        <pc:sldMkLst>
          <pc:docMk/>
          <pc:sldMk cId="4235668266" sldId="322"/>
        </pc:sldMkLst>
        <pc:spChg chg="mod">
          <ac:chgData name="Sasha H" userId="738ca9e95af81053" providerId="Windows Live" clId="Web-{58E1F4C1-E3D2-47C8-A1E7-95B4E814B4C6}" dt="2023-08-03T09:59:08.842" v="408" actId="20577"/>
          <ac:spMkLst>
            <pc:docMk/>
            <pc:sldMk cId="4235668266" sldId="322"/>
            <ac:spMk id="2" creationId="{A1C6BBA4-31A0-BF04-AE8F-E823C8BDA0BE}"/>
          </ac:spMkLst>
        </pc:spChg>
        <pc:spChg chg="add mod">
          <ac:chgData name="Sasha H" userId="738ca9e95af81053" providerId="Windows Live" clId="Web-{58E1F4C1-E3D2-47C8-A1E7-95B4E814B4C6}" dt="2023-08-03T09:47:37.209" v="345" actId="20577"/>
          <ac:spMkLst>
            <pc:docMk/>
            <pc:sldMk cId="4235668266" sldId="322"/>
            <ac:spMk id="3" creationId="{E9E7AAB8-F134-A503-FBD5-0856DD8FD76B}"/>
          </ac:spMkLst>
        </pc:spChg>
        <pc:spChg chg="add del mod">
          <ac:chgData name="Sasha H" userId="738ca9e95af81053" providerId="Windows Live" clId="Web-{58E1F4C1-E3D2-47C8-A1E7-95B4E814B4C6}" dt="2023-08-03T09:54:56.787" v="367"/>
          <ac:spMkLst>
            <pc:docMk/>
            <pc:sldMk cId="4235668266" sldId="322"/>
            <ac:spMk id="9" creationId="{817570AF-8396-BF1A-BA1F-E882659B970F}"/>
          </ac:spMkLst>
        </pc:spChg>
        <pc:spChg chg="ord">
          <ac:chgData name="Sasha H" userId="738ca9e95af81053" providerId="Windows Live" clId="Web-{58E1F4C1-E3D2-47C8-A1E7-95B4E814B4C6}" dt="2023-08-03T09:58:15.544" v="393"/>
          <ac:spMkLst>
            <pc:docMk/>
            <pc:sldMk cId="4235668266" sldId="322"/>
            <ac:spMk id="11" creationId="{E6B1B4FB-C114-870C-E34D-8ED36B22F8C7}"/>
          </ac:spMkLst>
        </pc:spChg>
        <pc:spChg chg="mod">
          <ac:chgData name="Sasha H" userId="738ca9e95af81053" providerId="Windows Live" clId="Web-{58E1F4C1-E3D2-47C8-A1E7-95B4E814B4C6}" dt="2023-08-03T09:57:27.870" v="389" actId="1076"/>
          <ac:spMkLst>
            <pc:docMk/>
            <pc:sldMk cId="4235668266" sldId="322"/>
            <ac:spMk id="13" creationId="{E364738D-C242-EE2D-EAE1-88CEB5C26657}"/>
          </ac:spMkLst>
        </pc:spChg>
        <pc:picChg chg="add mod ord modCrop">
          <ac:chgData name="Sasha H" userId="738ca9e95af81053" providerId="Windows Live" clId="Web-{58E1F4C1-E3D2-47C8-A1E7-95B4E814B4C6}" dt="2023-08-03T09:58:24.091" v="395"/>
          <ac:picMkLst>
            <pc:docMk/>
            <pc:sldMk cId="4235668266" sldId="322"/>
            <ac:picMk id="5" creationId="{B5EDF694-5109-7A92-918C-27317E65A88A}"/>
          </ac:picMkLst>
        </pc:picChg>
        <pc:picChg chg="add del mod ord">
          <ac:chgData name="Sasha H" userId="738ca9e95af81053" providerId="Windows Live" clId="Web-{58E1F4C1-E3D2-47C8-A1E7-95B4E814B4C6}" dt="2023-08-03T09:54:34.145" v="362"/>
          <ac:picMkLst>
            <pc:docMk/>
            <pc:sldMk cId="4235668266" sldId="322"/>
            <ac:picMk id="6" creationId="{84268A11-D554-5607-B5DC-4E837EBCA0D3}"/>
          </ac:picMkLst>
        </pc:picChg>
        <pc:picChg chg="add mod ord modCrop">
          <ac:chgData name="Sasha H" userId="738ca9e95af81053" providerId="Windows Live" clId="Web-{58E1F4C1-E3D2-47C8-A1E7-95B4E814B4C6}" dt="2023-08-03T09:57:44.558" v="392"/>
          <ac:picMkLst>
            <pc:docMk/>
            <pc:sldMk cId="4235668266" sldId="322"/>
            <ac:picMk id="7" creationId="{1791DF8A-D53F-6085-7CF4-6D7E13F7AFD8}"/>
          </ac:picMkLst>
        </pc:picChg>
        <pc:picChg chg="del">
          <ac:chgData name="Sasha H" userId="738ca9e95af81053" providerId="Windows Live" clId="Web-{58E1F4C1-E3D2-47C8-A1E7-95B4E814B4C6}" dt="2023-08-03T09:54:52.802" v="366"/>
          <ac:picMkLst>
            <pc:docMk/>
            <pc:sldMk cId="4235668266" sldId="322"/>
            <ac:picMk id="18" creationId="{33467B37-6FAF-9ED6-EF4C-40BDEC8E1335}"/>
          </ac:picMkLst>
        </pc:picChg>
        <pc:picChg chg="del">
          <ac:chgData name="Sasha H" userId="738ca9e95af81053" providerId="Windows Live" clId="Web-{58E1F4C1-E3D2-47C8-A1E7-95B4E814B4C6}" dt="2023-08-03T09:57:33.620" v="390"/>
          <ac:picMkLst>
            <pc:docMk/>
            <pc:sldMk cId="4235668266" sldId="322"/>
            <ac:picMk id="19" creationId="{D11E14DD-5D20-22F8-1423-6DC937895AE3}"/>
          </ac:picMkLst>
        </pc:picChg>
      </pc:sldChg>
    </pc:docChg>
  </pc:docChgLst>
  <pc:docChgLst>
    <pc:chgData name="(s) Joshua Gray" userId="4c866279-097f-4817-b62d-0ff4ffc94d0b" providerId="ADAL" clId="{FC3E1A65-0CC1-49EA-A73B-23E7383E6D1D}"/>
    <pc:docChg chg="undo custSel addSld modSld modMainMaster">
      <pc:chgData name="(s) Joshua Gray" userId="4c866279-097f-4817-b62d-0ff4ffc94d0b" providerId="ADAL" clId="{FC3E1A65-0CC1-49EA-A73B-23E7383E6D1D}" dt="2024-05-24T07:50:54.005" v="200" actId="20577"/>
      <pc:docMkLst>
        <pc:docMk/>
      </pc:docMkLst>
      <pc:sldChg chg="modSp mod">
        <pc:chgData name="(s) Joshua Gray" userId="4c866279-097f-4817-b62d-0ff4ffc94d0b" providerId="ADAL" clId="{FC3E1A65-0CC1-49EA-A73B-23E7383E6D1D}" dt="2024-05-23T18:38:25.857" v="26" actId="20577"/>
        <pc:sldMkLst>
          <pc:docMk/>
          <pc:sldMk cId="4290962842" sldId="271"/>
        </pc:sldMkLst>
        <pc:spChg chg="mod">
          <ac:chgData name="(s) Joshua Gray" userId="4c866279-097f-4817-b62d-0ff4ffc94d0b" providerId="ADAL" clId="{FC3E1A65-0CC1-49EA-A73B-23E7383E6D1D}" dt="2024-05-23T18:38:25.857" v="26" actId="20577"/>
          <ac:spMkLst>
            <pc:docMk/>
            <pc:sldMk cId="4290962842" sldId="271"/>
            <ac:spMk id="7" creationId="{469AEE8C-91CD-465A-AB1F-F8EDFED44E79}"/>
          </ac:spMkLst>
        </pc:spChg>
      </pc:sldChg>
      <pc:sldChg chg="modSp mod">
        <pc:chgData name="(s) Joshua Gray" userId="4c866279-097f-4817-b62d-0ff4ffc94d0b" providerId="ADAL" clId="{FC3E1A65-0CC1-49EA-A73B-23E7383E6D1D}" dt="2024-05-24T07:50:54.005" v="200" actId="20577"/>
        <pc:sldMkLst>
          <pc:docMk/>
          <pc:sldMk cId="3444623923" sldId="310"/>
        </pc:sldMkLst>
        <pc:spChg chg="mod">
          <ac:chgData name="(s) Joshua Gray" userId="4c866279-097f-4817-b62d-0ff4ffc94d0b" providerId="ADAL" clId="{FC3E1A65-0CC1-49EA-A73B-23E7383E6D1D}" dt="2024-05-24T07:50:54.005" v="200" actId="20577"/>
          <ac:spMkLst>
            <pc:docMk/>
            <pc:sldMk cId="3444623923" sldId="310"/>
            <ac:spMk id="3" creationId="{6708BA57-2DA9-68DF-009E-04913A30BE81}"/>
          </ac:spMkLst>
        </pc:spChg>
      </pc:sldChg>
      <pc:sldChg chg="addSp delSp modSp mod">
        <pc:chgData name="(s) Joshua Gray" userId="4c866279-097f-4817-b62d-0ff4ffc94d0b" providerId="ADAL" clId="{FC3E1A65-0CC1-49EA-A73B-23E7383E6D1D}" dt="2024-05-23T19:29:47.119" v="69" actId="1076"/>
        <pc:sldMkLst>
          <pc:docMk/>
          <pc:sldMk cId="1314981111" sldId="319"/>
        </pc:sldMkLst>
        <pc:picChg chg="del mod">
          <ac:chgData name="(s) Joshua Gray" userId="4c866279-097f-4817-b62d-0ff4ffc94d0b" providerId="ADAL" clId="{FC3E1A65-0CC1-49EA-A73B-23E7383E6D1D}" dt="2024-05-23T19:28:02.353" v="50" actId="478"/>
          <ac:picMkLst>
            <pc:docMk/>
            <pc:sldMk cId="1314981111" sldId="319"/>
            <ac:picMk id="3" creationId="{F0550333-584E-B079-F858-5C7330B80AFE}"/>
          </ac:picMkLst>
        </pc:picChg>
        <pc:picChg chg="del">
          <ac:chgData name="(s) Joshua Gray" userId="4c866279-097f-4817-b62d-0ff4ffc94d0b" providerId="ADAL" clId="{FC3E1A65-0CC1-49EA-A73B-23E7383E6D1D}" dt="2024-05-23T19:28:01.608" v="48" actId="478"/>
          <ac:picMkLst>
            <pc:docMk/>
            <pc:sldMk cId="1314981111" sldId="319"/>
            <ac:picMk id="5" creationId="{5616D179-5A94-CE90-9BC4-0ED45084D501}"/>
          </ac:picMkLst>
        </pc:picChg>
        <pc:picChg chg="add mod">
          <ac:chgData name="(s) Joshua Gray" userId="4c866279-097f-4817-b62d-0ff4ffc94d0b" providerId="ADAL" clId="{FC3E1A65-0CC1-49EA-A73B-23E7383E6D1D}" dt="2024-05-23T19:28:53.629" v="61" actId="1076"/>
          <ac:picMkLst>
            <pc:docMk/>
            <pc:sldMk cId="1314981111" sldId="319"/>
            <ac:picMk id="8" creationId="{4C5BB7B7-5BDB-9F1C-17B0-EAE3E282FB9D}"/>
          </ac:picMkLst>
        </pc:picChg>
        <pc:picChg chg="add mod">
          <ac:chgData name="(s) Joshua Gray" userId="4c866279-097f-4817-b62d-0ff4ffc94d0b" providerId="ADAL" clId="{FC3E1A65-0CC1-49EA-A73B-23E7383E6D1D}" dt="2024-05-23T19:29:47.119" v="69" actId="1076"/>
          <ac:picMkLst>
            <pc:docMk/>
            <pc:sldMk cId="1314981111" sldId="319"/>
            <ac:picMk id="11" creationId="{9798A2CF-EB27-C524-6ED8-073EF24ED084}"/>
          </ac:picMkLst>
        </pc:picChg>
      </pc:sldChg>
      <pc:sldChg chg="addSp delSp modSp mod">
        <pc:chgData name="(s) Joshua Gray" userId="4c866279-097f-4817-b62d-0ff4ffc94d0b" providerId="ADAL" clId="{FC3E1A65-0CC1-49EA-A73B-23E7383E6D1D}" dt="2024-05-23T19:29:57.373" v="70" actId="1076"/>
        <pc:sldMkLst>
          <pc:docMk/>
          <pc:sldMk cId="2052497913" sldId="320"/>
        </pc:sldMkLst>
        <pc:picChg chg="del">
          <ac:chgData name="(s) Joshua Gray" userId="4c866279-097f-4817-b62d-0ff4ffc94d0b" providerId="ADAL" clId="{FC3E1A65-0CC1-49EA-A73B-23E7383E6D1D}" dt="2024-05-23T19:26:40.238" v="37" actId="478"/>
          <ac:picMkLst>
            <pc:docMk/>
            <pc:sldMk cId="2052497913" sldId="320"/>
            <ac:picMk id="3" creationId="{FB823430-841C-D462-8D4B-17AD111622EA}"/>
          </ac:picMkLst>
        </pc:picChg>
        <pc:picChg chg="del">
          <ac:chgData name="(s) Joshua Gray" userId="4c866279-097f-4817-b62d-0ff4ffc94d0b" providerId="ADAL" clId="{FC3E1A65-0CC1-49EA-A73B-23E7383E6D1D}" dt="2024-05-23T19:26:39.573" v="36" actId="478"/>
          <ac:picMkLst>
            <pc:docMk/>
            <pc:sldMk cId="2052497913" sldId="320"/>
            <ac:picMk id="5" creationId="{84BC251D-0DFE-7E92-C92C-1520C3C14CE4}"/>
          </ac:picMkLst>
        </pc:picChg>
        <pc:picChg chg="add mod">
          <ac:chgData name="(s) Joshua Gray" userId="4c866279-097f-4817-b62d-0ff4ffc94d0b" providerId="ADAL" clId="{FC3E1A65-0CC1-49EA-A73B-23E7383E6D1D}" dt="2024-05-23T19:29:57.373" v="70" actId="1076"/>
          <ac:picMkLst>
            <pc:docMk/>
            <pc:sldMk cId="2052497913" sldId="320"/>
            <ac:picMk id="10" creationId="{463992A9-CBDA-EEBD-B807-E437BC232BE7}"/>
          </ac:picMkLst>
        </pc:picChg>
        <pc:picChg chg="add mod">
          <ac:chgData name="(s) Joshua Gray" userId="4c866279-097f-4817-b62d-0ff4ffc94d0b" providerId="ADAL" clId="{FC3E1A65-0CC1-49EA-A73B-23E7383E6D1D}" dt="2024-05-23T19:28:57.859" v="62" actId="1076"/>
          <ac:picMkLst>
            <pc:docMk/>
            <pc:sldMk cId="2052497913" sldId="320"/>
            <ac:picMk id="12" creationId="{3F94BFB6-AE49-9445-38CC-374B46F693CA}"/>
          </ac:picMkLst>
        </pc:picChg>
      </pc:sldChg>
      <pc:sldChg chg="modSp mod">
        <pc:chgData name="(s) Joshua Gray" userId="4c866279-097f-4817-b62d-0ff4ffc94d0b" providerId="ADAL" clId="{FC3E1A65-0CC1-49EA-A73B-23E7383E6D1D}" dt="2024-05-23T21:50:51.335" v="178" actId="1076"/>
        <pc:sldMkLst>
          <pc:docMk/>
          <pc:sldMk cId="1221905068" sldId="322"/>
        </pc:sldMkLst>
        <pc:picChg chg="mod">
          <ac:chgData name="(s) Joshua Gray" userId="4c866279-097f-4817-b62d-0ff4ffc94d0b" providerId="ADAL" clId="{FC3E1A65-0CC1-49EA-A73B-23E7383E6D1D}" dt="2024-05-23T21:50:51.335" v="178" actId="1076"/>
          <ac:picMkLst>
            <pc:docMk/>
            <pc:sldMk cId="1221905068" sldId="322"/>
            <ac:picMk id="6" creationId="{C5CE4EAF-BDC8-DCD6-6890-30A202CA74B8}"/>
          </ac:picMkLst>
        </pc:picChg>
      </pc:sldChg>
      <pc:sldChg chg="addSp delSp modSp mod">
        <pc:chgData name="(s) Joshua Gray" userId="4c866279-097f-4817-b62d-0ff4ffc94d0b" providerId="ADAL" clId="{FC3E1A65-0CC1-49EA-A73B-23E7383E6D1D}" dt="2024-05-23T21:29:43.527" v="103" actId="1076"/>
        <pc:sldMkLst>
          <pc:docMk/>
          <pc:sldMk cId="3161729539" sldId="323"/>
        </pc:sldMkLst>
        <pc:picChg chg="del">
          <ac:chgData name="(s) Joshua Gray" userId="4c866279-097f-4817-b62d-0ff4ffc94d0b" providerId="ADAL" clId="{FC3E1A65-0CC1-49EA-A73B-23E7383E6D1D}" dt="2024-05-23T21:28:34.631" v="90" actId="478"/>
          <ac:picMkLst>
            <pc:docMk/>
            <pc:sldMk cId="3161729539" sldId="323"/>
            <ac:picMk id="3" creationId="{AE86D0A8-F53C-437B-1B70-16B135AA949A}"/>
          </ac:picMkLst>
        </pc:picChg>
        <pc:picChg chg="del">
          <ac:chgData name="(s) Joshua Gray" userId="4c866279-097f-4817-b62d-0ff4ffc94d0b" providerId="ADAL" clId="{FC3E1A65-0CC1-49EA-A73B-23E7383E6D1D}" dt="2024-05-23T21:28:33.786" v="89" actId="478"/>
          <ac:picMkLst>
            <pc:docMk/>
            <pc:sldMk cId="3161729539" sldId="323"/>
            <ac:picMk id="5" creationId="{12ADC22B-41B1-9371-D607-CBC18E059939}"/>
          </ac:picMkLst>
        </pc:picChg>
        <pc:picChg chg="add mod">
          <ac:chgData name="(s) Joshua Gray" userId="4c866279-097f-4817-b62d-0ff4ffc94d0b" providerId="ADAL" clId="{FC3E1A65-0CC1-49EA-A73B-23E7383E6D1D}" dt="2024-05-23T21:29:36.342" v="102" actId="1076"/>
          <ac:picMkLst>
            <pc:docMk/>
            <pc:sldMk cId="3161729539" sldId="323"/>
            <ac:picMk id="8" creationId="{6CFBE773-992D-2E30-BBFD-AA8B260515A3}"/>
          </ac:picMkLst>
        </pc:picChg>
        <pc:picChg chg="add mod">
          <ac:chgData name="(s) Joshua Gray" userId="4c866279-097f-4817-b62d-0ff4ffc94d0b" providerId="ADAL" clId="{FC3E1A65-0CC1-49EA-A73B-23E7383E6D1D}" dt="2024-05-23T21:29:43.527" v="103" actId="1076"/>
          <ac:picMkLst>
            <pc:docMk/>
            <pc:sldMk cId="3161729539" sldId="323"/>
            <ac:picMk id="11" creationId="{20F998A3-FE9A-D92D-C5D4-E899483A5E32}"/>
          </ac:picMkLst>
        </pc:picChg>
      </pc:sldChg>
      <pc:sldChg chg="addSp delSp modSp mod">
        <pc:chgData name="(s) Joshua Gray" userId="4c866279-097f-4817-b62d-0ff4ffc94d0b" providerId="ADAL" clId="{FC3E1A65-0CC1-49EA-A73B-23E7383E6D1D}" dt="2024-05-23T21:31:56.690" v="125" actId="1076"/>
        <pc:sldMkLst>
          <pc:docMk/>
          <pc:sldMk cId="3811269926" sldId="324"/>
        </pc:sldMkLst>
        <pc:picChg chg="add del">
          <ac:chgData name="(s) Joshua Gray" userId="4c866279-097f-4817-b62d-0ff4ffc94d0b" providerId="ADAL" clId="{FC3E1A65-0CC1-49EA-A73B-23E7383E6D1D}" dt="2024-05-23T21:31:31.821" v="122" actId="478"/>
          <ac:picMkLst>
            <pc:docMk/>
            <pc:sldMk cId="3811269926" sldId="324"/>
            <ac:picMk id="3" creationId="{E7E674C0-9ECE-28C4-A088-BACCC4C06136}"/>
          </ac:picMkLst>
        </pc:picChg>
        <pc:picChg chg="del">
          <ac:chgData name="(s) Joshua Gray" userId="4c866279-097f-4817-b62d-0ff4ffc94d0b" providerId="ADAL" clId="{FC3E1A65-0CC1-49EA-A73B-23E7383E6D1D}" dt="2024-05-23T21:30:42.775" v="104" actId="478"/>
          <ac:picMkLst>
            <pc:docMk/>
            <pc:sldMk cId="3811269926" sldId="324"/>
            <ac:picMk id="5" creationId="{7604438E-80E0-2A95-351D-E6761DACF1AC}"/>
          </ac:picMkLst>
        </pc:picChg>
        <pc:picChg chg="add mod">
          <ac:chgData name="(s) Joshua Gray" userId="4c866279-097f-4817-b62d-0ff4ffc94d0b" providerId="ADAL" clId="{FC3E1A65-0CC1-49EA-A73B-23E7383E6D1D}" dt="2024-05-23T21:31:43.828" v="124" actId="1076"/>
          <ac:picMkLst>
            <pc:docMk/>
            <pc:sldMk cId="3811269926" sldId="324"/>
            <ac:picMk id="8" creationId="{43A4F434-1EAF-9890-A2C5-068ADA110F9E}"/>
          </ac:picMkLst>
        </pc:picChg>
        <pc:picChg chg="add mod">
          <ac:chgData name="(s) Joshua Gray" userId="4c866279-097f-4817-b62d-0ff4ffc94d0b" providerId="ADAL" clId="{FC3E1A65-0CC1-49EA-A73B-23E7383E6D1D}" dt="2024-05-23T21:31:56.690" v="125" actId="1076"/>
          <ac:picMkLst>
            <pc:docMk/>
            <pc:sldMk cId="3811269926" sldId="324"/>
            <ac:picMk id="11" creationId="{016E4B6D-8E1F-00AB-E6B5-25ED73230BEE}"/>
          </ac:picMkLst>
        </pc:picChg>
      </pc:sldChg>
      <pc:sldChg chg="addSp delSp modSp mod">
        <pc:chgData name="(s) Joshua Gray" userId="4c866279-097f-4817-b62d-0ff4ffc94d0b" providerId="ADAL" clId="{FC3E1A65-0CC1-49EA-A73B-23E7383E6D1D}" dt="2024-05-23T21:33:23.481" v="143" actId="1076"/>
        <pc:sldMkLst>
          <pc:docMk/>
          <pc:sldMk cId="1879143646" sldId="325"/>
        </pc:sldMkLst>
        <pc:picChg chg="add del">
          <ac:chgData name="(s) Joshua Gray" userId="4c866279-097f-4817-b62d-0ff4ffc94d0b" providerId="ADAL" clId="{FC3E1A65-0CC1-49EA-A73B-23E7383E6D1D}" dt="2024-05-23T21:33:11.109" v="140" actId="478"/>
          <ac:picMkLst>
            <pc:docMk/>
            <pc:sldMk cId="1879143646" sldId="325"/>
            <ac:picMk id="3" creationId="{806E16BF-F345-0750-8234-7C7867917661}"/>
          </ac:picMkLst>
        </pc:picChg>
        <pc:picChg chg="del">
          <ac:chgData name="(s) Joshua Gray" userId="4c866279-097f-4817-b62d-0ff4ffc94d0b" providerId="ADAL" clId="{FC3E1A65-0CC1-49EA-A73B-23E7383E6D1D}" dt="2024-05-23T21:32:15.622" v="126" actId="478"/>
          <ac:picMkLst>
            <pc:docMk/>
            <pc:sldMk cId="1879143646" sldId="325"/>
            <ac:picMk id="5" creationId="{203ACB32-264A-FF32-E2F0-56340BD8ADC5}"/>
          </ac:picMkLst>
        </pc:picChg>
        <pc:picChg chg="add mod">
          <ac:chgData name="(s) Joshua Gray" userId="4c866279-097f-4817-b62d-0ff4ffc94d0b" providerId="ADAL" clId="{FC3E1A65-0CC1-49EA-A73B-23E7383E6D1D}" dt="2024-05-23T21:33:23.481" v="143" actId="1076"/>
          <ac:picMkLst>
            <pc:docMk/>
            <pc:sldMk cId="1879143646" sldId="325"/>
            <ac:picMk id="8" creationId="{6D80A8BA-DC34-364A-5005-20DED5CE7A39}"/>
          </ac:picMkLst>
        </pc:picChg>
        <pc:picChg chg="add mod">
          <ac:chgData name="(s) Joshua Gray" userId="4c866279-097f-4817-b62d-0ff4ffc94d0b" providerId="ADAL" clId="{FC3E1A65-0CC1-49EA-A73B-23E7383E6D1D}" dt="2024-05-23T21:33:19.260" v="142" actId="1076"/>
          <ac:picMkLst>
            <pc:docMk/>
            <pc:sldMk cId="1879143646" sldId="325"/>
            <ac:picMk id="11" creationId="{F81E803A-A4CE-E782-4273-EEE7127B37A3}"/>
          </ac:picMkLst>
        </pc:picChg>
      </pc:sldChg>
      <pc:sldChg chg="addSp delSp modSp mod">
        <pc:chgData name="(s) Joshua Gray" userId="4c866279-097f-4817-b62d-0ff4ffc94d0b" providerId="ADAL" clId="{FC3E1A65-0CC1-49EA-A73B-23E7383E6D1D}" dt="2024-05-23T21:34:23.482" v="157" actId="1076"/>
        <pc:sldMkLst>
          <pc:docMk/>
          <pc:sldMk cId="1902646143" sldId="326"/>
        </pc:sldMkLst>
        <pc:picChg chg="del">
          <ac:chgData name="(s) Joshua Gray" userId="4c866279-097f-4817-b62d-0ff4ffc94d0b" providerId="ADAL" clId="{FC3E1A65-0CC1-49EA-A73B-23E7383E6D1D}" dt="2024-05-23T21:34:07.878" v="155" actId="478"/>
          <ac:picMkLst>
            <pc:docMk/>
            <pc:sldMk cId="1902646143" sldId="326"/>
            <ac:picMk id="3" creationId="{F33E2608-CFE5-1840-1309-57621E473E8E}"/>
          </ac:picMkLst>
        </pc:picChg>
        <pc:picChg chg="del">
          <ac:chgData name="(s) Joshua Gray" userId="4c866279-097f-4817-b62d-0ff4ffc94d0b" providerId="ADAL" clId="{FC3E1A65-0CC1-49EA-A73B-23E7383E6D1D}" dt="2024-05-23T21:34:06.028" v="154" actId="478"/>
          <ac:picMkLst>
            <pc:docMk/>
            <pc:sldMk cId="1902646143" sldId="326"/>
            <ac:picMk id="5" creationId="{D30830BC-7CEA-2BCC-A04A-086BFC55F909}"/>
          </ac:picMkLst>
        </pc:picChg>
        <pc:picChg chg="add mod">
          <ac:chgData name="(s) Joshua Gray" userId="4c866279-097f-4817-b62d-0ff4ffc94d0b" providerId="ADAL" clId="{FC3E1A65-0CC1-49EA-A73B-23E7383E6D1D}" dt="2024-05-23T21:34:23.482" v="157" actId="1076"/>
          <ac:picMkLst>
            <pc:docMk/>
            <pc:sldMk cId="1902646143" sldId="326"/>
            <ac:picMk id="8" creationId="{842E8F82-0A64-3FF2-0920-BC57187D5DCC}"/>
          </ac:picMkLst>
        </pc:picChg>
        <pc:picChg chg="add mod">
          <ac:chgData name="(s) Joshua Gray" userId="4c866279-097f-4817-b62d-0ff4ffc94d0b" providerId="ADAL" clId="{FC3E1A65-0CC1-49EA-A73B-23E7383E6D1D}" dt="2024-05-23T21:34:14.152" v="156" actId="1076"/>
          <ac:picMkLst>
            <pc:docMk/>
            <pc:sldMk cId="1902646143" sldId="326"/>
            <ac:picMk id="11" creationId="{7726E010-D7E5-610A-C0E1-E82194681CDE}"/>
          </ac:picMkLst>
        </pc:picChg>
      </pc:sldChg>
      <pc:sldChg chg="modSp mod">
        <pc:chgData name="(s) Joshua Gray" userId="4c866279-097f-4817-b62d-0ff4ffc94d0b" providerId="ADAL" clId="{FC3E1A65-0CC1-49EA-A73B-23E7383E6D1D}" dt="2024-05-23T21:35:00.068" v="159" actId="1076"/>
        <pc:sldMkLst>
          <pc:docMk/>
          <pc:sldMk cId="1605576548" sldId="327"/>
        </pc:sldMkLst>
        <pc:picChg chg="mod">
          <ac:chgData name="(s) Joshua Gray" userId="4c866279-097f-4817-b62d-0ff4ffc94d0b" providerId="ADAL" clId="{FC3E1A65-0CC1-49EA-A73B-23E7383E6D1D}" dt="2024-05-23T21:35:00.068" v="159" actId="1076"/>
          <ac:picMkLst>
            <pc:docMk/>
            <pc:sldMk cId="1605576548" sldId="327"/>
            <ac:picMk id="10" creationId="{DA125392-A824-AE0C-315D-A60B92CF7703}"/>
          </ac:picMkLst>
        </pc:picChg>
      </pc:sldChg>
      <pc:sldChg chg="modSp mod">
        <pc:chgData name="(s) Joshua Gray" userId="4c866279-097f-4817-b62d-0ff4ffc94d0b" providerId="ADAL" clId="{FC3E1A65-0CC1-49EA-A73B-23E7383E6D1D}" dt="2024-05-23T21:34:45.593" v="158" actId="1076"/>
        <pc:sldMkLst>
          <pc:docMk/>
          <pc:sldMk cId="1663931825" sldId="330"/>
        </pc:sldMkLst>
        <pc:picChg chg="mod">
          <ac:chgData name="(s) Joshua Gray" userId="4c866279-097f-4817-b62d-0ff4ffc94d0b" providerId="ADAL" clId="{FC3E1A65-0CC1-49EA-A73B-23E7383E6D1D}" dt="2024-05-23T21:34:45.593" v="158" actId="1076"/>
          <ac:picMkLst>
            <pc:docMk/>
            <pc:sldMk cId="1663931825" sldId="330"/>
            <ac:picMk id="6" creationId="{0E25D66A-1CA4-4B79-FB65-9861F95DE37F}"/>
          </ac:picMkLst>
        </pc:picChg>
      </pc:sldChg>
      <pc:sldChg chg="addSp delSp modSp mod">
        <pc:chgData name="(s) Joshua Gray" userId="4c866279-097f-4817-b62d-0ff4ffc94d0b" providerId="ADAL" clId="{FC3E1A65-0CC1-49EA-A73B-23E7383E6D1D}" dt="2024-05-23T23:18:15.896" v="193" actId="1076"/>
        <pc:sldMkLst>
          <pc:docMk/>
          <pc:sldMk cId="2629100122" sldId="333"/>
        </pc:sldMkLst>
        <pc:spChg chg="add del mod">
          <ac:chgData name="(s) Joshua Gray" userId="4c866279-097f-4817-b62d-0ff4ffc94d0b" providerId="ADAL" clId="{FC3E1A65-0CC1-49EA-A73B-23E7383E6D1D}" dt="2024-05-23T23:18:07.650" v="189" actId="478"/>
          <ac:spMkLst>
            <pc:docMk/>
            <pc:sldMk cId="2629100122" sldId="333"/>
            <ac:spMk id="8" creationId="{69B679E2-3E5F-84B3-38C4-A32B980ADDEF}"/>
          </ac:spMkLst>
        </pc:spChg>
        <pc:picChg chg="del mod">
          <ac:chgData name="(s) Joshua Gray" userId="4c866279-097f-4817-b62d-0ff4ffc94d0b" providerId="ADAL" clId="{FC3E1A65-0CC1-49EA-A73B-23E7383E6D1D}" dt="2024-05-23T23:18:00.932" v="187" actId="478"/>
          <ac:picMkLst>
            <pc:docMk/>
            <pc:sldMk cId="2629100122" sldId="333"/>
            <ac:picMk id="5" creationId="{3759B019-ADE6-CE16-8843-4A3C54C31498}"/>
          </ac:picMkLst>
        </pc:picChg>
        <pc:picChg chg="add mod">
          <ac:chgData name="(s) Joshua Gray" userId="4c866279-097f-4817-b62d-0ff4ffc94d0b" providerId="ADAL" clId="{FC3E1A65-0CC1-49EA-A73B-23E7383E6D1D}" dt="2024-05-23T23:18:15.896" v="193" actId="1076"/>
          <ac:picMkLst>
            <pc:docMk/>
            <pc:sldMk cId="2629100122" sldId="333"/>
            <ac:picMk id="6" creationId="{BF0A73A2-0226-FE2C-E89B-400086DE138B}"/>
          </ac:picMkLst>
        </pc:picChg>
      </pc:sldChg>
      <pc:sldChg chg="addSp delSp modSp add mod setBg">
        <pc:chgData name="(s) Joshua Gray" userId="4c866279-097f-4817-b62d-0ff4ffc94d0b" providerId="ADAL" clId="{FC3E1A65-0CC1-49EA-A73B-23E7383E6D1D}" dt="2024-05-23T23:18:33.360" v="199" actId="26606"/>
        <pc:sldMkLst>
          <pc:docMk/>
          <pc:sldMk cId="2885526615" sldId="334"/>
        </pc:sldMkLst>
        <pc:spChg chg="mod">
          <ac:chgData name="(s) Joshua Gray" userId="4c866279-097f-4817-b62d-0ff4ffc94d0b" providerId="ADAL" clId="{FC3E1A65-0CC1-49EA-A73B-23E7383E6D1D}" dt="2024-05-23T23:18:33.360" v="199" actId="26606"/>
          <ac:spMkLst>
            <pc:docMk/>
            <pc:sldMk cId="2885526615" sldId="334"/>
            <ac:spMk id="2" creationId="{0D599A1A-E163-AB68-0BAD-88FA9315AE7D}"/>
          </ac:spMkLst>
        </pc:spChg>
        <pc:spChg chg="mod">
          <ac:chgData name="(s) Joshua Gray" userId="4c866279-097f-4817-b62d-0ff4ffc94d0b" providerId="ADAL" clId="{FC3E1A65-0CC1-49EA-A73B-23E7383E6D1D}" dt="2024-05-23T23:18:33.360" v="199" actId="26606"/>
          <ac:spMkLst>
            <pc:docMk/>
            <pc:sldMk cId="2885526615" sldId="334"/>
            <ac:spMk id="4" creationId="{C966D773-A8EC-3527-02FE-EE909DAF7D54}"/>
          </ac:spMkLst>
        </pc:spChg>
        <pc:spChg chg="add del">
          <ac:chgData name="(s) Joshua Gray" userId="4c866279-097f-4817-b62d-0ff4ffc94d0b" providerId="ADAL" clId="{FC3E1A65-0CC1-49EA-A73B-23E7383E6D1D}" dt="2024-05-23T23:18:33.360" v="199" actId="26606"/>
          <ac:spMkLst>
            <pc:docMk/>
            <pc:sldMk cId="2885526615" sldId="334"/>
            <ac:spMk id="10" creationId="{D4771268-CB57-404A-9271-370EB28F6090}"/>
          </ac:spMkLst>
        </pc:spChg>
        <pc:picChg chg="mod">
          <ac:chgData name="(s) Joshua Gray" userId="4c866279-097f-4817-b62d-0ff4ffc94d0b" providerId="ADAL" clId="{FC3E1A65-0CC1-49EA-A73B-23E7383E6D1D}" dt="2024-05-23T23:18:33.360" v="199" actId="26606"/>
          <ac:picMkLst>
            <pc:docMk/>
            <pc:sldMk cId="2885526615" sldId="334"/>
            <ac:picMk id="5" creationId="{3759B019-ADE6-CE16-8843-4A3C54C31498}"/>
          </ac:picMkLst>
        </pc:picChg>
        <pc:picChg chg="del">
          <ac:chgData name="(s) Joshua Gray" userId="4c866279-097f-4817-b62d-0ff4ffc94d0b" providerId="ADAL" clId="{FC3E1A65-0CC1-49EA-A73B-23E7383E6D1D}" dt="2024-05-23T23:18:21.876" v="194" actId="478"/>
          <ac:picMkLst>
            <pc:docMk/>
            <pc:sldMk cId="2885526615" sldId="334"/>
            <ac:picMk id="6" creationId="{BF0A73A2-0226-FE2C-E89B-400086DE138B}"/>
          </ac:picMkLst>
        </pc:picChg>
      </pc:sldChg>
      <pc:sldMasterChg chg="modSp mod">
        <pc:chgData name="(s) Joshua Gray" userId="4c866279-097f-4817-b62d-0ff4ffc94d0b" providerId="ADAL" clId="{FC3E1A65-0CC1-49EA-A73B-23E7383E6D1D}" dt="2024-05-23T18:38:05.600" v="8" actId="20577"/>
        <pc:sldMasterMkLst>
          <pc:docMk/>
          <pc:sldMasterMk cId="2339682315" sldId="2147483648"/>
        </pc:sldMasterMkLst>
        <pc:spChg chg="mod">
          <ac:chgData name="(s) Joshua Gray" userId="4c866279-097f-4817-b62d-0ff4ffc94d0b" providerId="ADAL" clId="{FC3E1A65-0CC1-49EA-A73B-23E7383E6D1D}" dt="2024-05-23T18:38:05.600" v="8" actId="20577"/>
          <ac:spMkLst>
            <pc:docMk/>
            <pc:sldMasterMk cId="2339682315" sldId="2147483648"/>
            <ac:spMk id="12" creationId="{53664425-6958-4597-BBB2-D755EE28063A}"/>
          </ac:spMkLst>
        </pc:spChg>
      </pc:sldMasterChg>
    </pc:docChg>
  </pc:docChgLst>
  <pc:docChgLst>
    <pc:chgData name="Sasha H" userId="738ca9e95af81053" providerId="Windows Live" clId="Web-{7CB4AEC3-1BEF-4597-A758-214CE9B6CB41}"/>
    <pc:docChg chg="modSld">
      <pc:chgData name="Sasha H" userId="738ca9e95af81053" providerId="Windows Live" clId="Web-{7CB4AEC3-1BEF-4597-A758-214CE9B6CB41}" dt="2023-07-21T08:25:52.788" v="200"/>
      <pc:docMkLst>
        <pc:docMk/>
      </pc:docMkLst>
      <pc:sldChg chg="addSp delSp modSp">
        <pc:chgData name="Sasha H" userId="738ca9e95af81053" providerId="Windows Live" clId="Web-{7CB4AEC3-1BEF-4597-A758-214CE9B6CB41}" dt="2023-07-21T08:25:52.788" v="200"/>
        <pc:sldMkLst>
          <pc:docMk/>
          <pc:sldMk cId="3940748707" sldId="264"/>
        </pc:sldMkLst>
        <pc:spChg chg="del mod">
          <ac:chgData name="Sasha H" userId="738ca9e95af81053" providerId="Windows Live" clId="Web-{7CB4AEC3-1BEF-4597-A758-214CE9B6CB41}" dt="2023-07-21T08:23:17.142" v="46"/>
          <ac:spMkLst>
            <pc:docMk/>
            <pc:sldMk cId="3940748707" sldId="264"/>
            <ac:spMk id="8" creationId="{C89D5FF2-CEC1-4474-85CF-4EE0D742F15C}"/>
          </ac:spMkLst>
        </pc:spChg>
        <pc:spChg chg="del mod">
          <ac:chgData name="Sasha H" userId="738ca9e95af81053" providerId="Windows Live" clId="Web-{7CB4AEC3-1BEF-4597-A758-214CE9B6CB41}" dt="2023-07-21T08:23:20.252" v="48"/>
          <ac:spMkLst>
            <pc:docMk/>
            <pc:sldMk cId="3940748707" sldId="264"/>
            <ac:spMk id="16" creationId="{8B6C2CE6-5FC4-465F-ACF0-8030F4EC47F5}"/>
          </ac:spMkLst>
        </pc:spChg>
        <pc:graphicFrameChg chg="add mod modGraphic">
          <ac:chgData name="Sasha H" userId="738ca9e95af81053" providerId="Windows Live" clId="Web-{7CB4AEC3-1BEF-4597-A758-214CE9B6CB41}" dt="2023-07-21T08:25:52.788" v="200"/>
          <ac:graphicFrameMkLst>
            <pc:docMk/>
            <pc:sldMk cId="3940748707" sldId="264"/>
            <ac:graphicFrameMk id="6" creationId="{E7295BEE-B740-4D5E-9218-4FBC67F83C77}"/>
          </ac:graphicFrameMkLst>
        </pc:graphicFrameChg>
        <pc:picChg chg="add del mod">
          <ac:chgData name="Sasha H" userId="738ca9e95af81053" providerId="Windows Live" clId="Web-{7CB4AEC3-1BEF-4597-A758-214CE9B6CB41}" dt="2023-07-21T08:23:26.986" v="50"/>
          <ac:picMkLst>
            <pc:docMk/>
            <pc:sldMk cId="3940748707" sldId="264"/>
            <ac:picMk id="3" creationId="{E29F4465-3FD1-9121-3AC6-44723B394AED}"/>
          </ac:picMkLst>
        </pc:picChg>
        <pc:picChg chg="add del mod">
          <ac:chgData name="Sasha H" userId="738ca9e95af81053" providerId="Windows Live" clId="Web-{7CB4AEC3-1BEF-4597-A758-214CE9B6CB41}" dt="2023-07-21T08:23:57.472" v="55"/>
          <ac:picMkLst>
            <pc:docMk/>
            <pc:sldMk cId="3940748707" sldId="264"/>
            <ac:picMk id="4" creationId="{1F26596B-9EAB-EED6-B93B-85B688103AC7}"/>
          </ac:picMkLst>
        </pc:picChg>
        <pc:picChg chg="del">
          <ac:chgData name="Sasha H" userId="738ca9e95af81053" providerId="Windows Live" clId="Web-{7CB4AEC3-1BEF-4597-A758-214CE9B6CB41}" dt="2023-07-21T08:23:15.502" v="45"/>
          <ac:picMkLst>
            <pc:docMk/>
            <pc:sldMk cId="3940748707" sldId="264"/>
            <ac:picMk id="5" creationId="{565872EF-ABE7-4E9A-91CF-7F5E55E517AC}"/>
          </ac:picMkLst>
        </pc:picChg>
      </pc:sldChg>
      <pc:sldChg chg="modSp">
        <pc:chgData name="Sasha H" userId="738ca9e95af81053" providerId="Windows Live" clId="Web-{7CB4AEC3-1BEF-4597-A758-214CE9B6CB41}" dt="2023-07-21T08:20:37.919" v="43" actId="20577"/>
        <pc:sldMkLst>
          <pc:docMk/>
          <pc:sldMk cId="4290962842" sldId="271"/>
        </pc:sldMkLst>
        <pc:spChg chg="mod">
          <ac:chgData name="Sasha H" userId="738ca9e95af81053" providerId="Windows Live" clId="Web-{7CB4AEC3-1BEF-4597-A758-214CE9B6CB41}" dt="2023-07-21T08:20:16.090" v="38" actId="20577"/>
          <ac:spMkLst>
            <pc:docMk/>
            <pc:sldMk cId="4290962842" sldId="271"/>
            <ac:spMk id="2" creationId="{2D52BD87-A145-41B3-8993-C8E96F65FD34}"/>
          </ac:spMkLst>
        </pc:spChg>
        <pc:spChg chg="mod">
          <ac:chgData name="Sasha H" userId="738ca9e95af81053" providerId="Windows Live" clId="Web-{7CB4AEC3-1BEF-4597-A758-214CE9B6CB41}" dt="2023-07-21T08:20:23.918" v="40" actId="20577"/>
          <ac:spMkLst>
            <pc:docMk/>
            <pc:sldMk cId="4290962842" sldId="271"/>
            <ac:spMk id="3" creationId="{B3A99B7B-5F2D-4C41-9A18-D44591488770}"/>
          </ac:spMkLst>
        </pc:spChg>
        <pc:spChg chg="mod">
          <ac:chgData name="Sasha H" userId="738ca9e95af81053" providerId="Windows Live" clId="Web-{7CB4AEC3-1BEF-4597-A758-214CE9B6CB41}" dt="2023-07-21T08:20:37.919" v="43" actId="20577"/>
          <ac:spMkLst>
            <pc:docMk/>
            <pc:sldMk cId="4290962842" sldId="271"/>
            <ac:spMk id="7" creationId="{469AEE8C-91CD-465A-AB1F-F8EDFED44E79}"/>
          </ac:spMkLst>
        </pc:spChg>
      </pc:sldChg>
    </pc:docChg>
  </pc:docChgLst>
  <pc:docChgLst>
    <pc:chgData name="Sasha H" userId="738ca9e95af81053" providerId="LiveId" clId="{39069091-5A0E-4637-83BE-0B852D09E964}"/>
    <pc:docChg chg="undo redo custSel addSld delSld modSld sldOrd">
      <pc:chgData name="Sasha H" userId="738ca9e95af81053" providerId="LiveId" clId="{39069091-5A0E-4637-83BE-0B852D09E964}" dt="2021-08-31T09:23:08.626" v="4631" actId="732"/>
      <pc:docMkLst>
        <pc:docMk/>
      </pc:docMkLst>
      <pc:sldChg chg="addSp delSp modSp mod ord">
        <pc:chgData name="Sasha H" userId="738ca9e95af81053" providerId="LiveId" clId="{39069091-5A0E-4637-83BE-0B852D09E964}" dt="2021-07-26T07:35:51.190" v="4503" actId="732"/>
        <pc:sldMkLst>
          <pc:docMk/>
          <pc:sldMk cId="1246690818" sldId="256"/>
        </pc:sldMkLst>
        <pc:spChg chg="del">
          <ac:chgData name="Sasha H" userId="738ca9e95af81053" providerId="LiveId" clId="{39069091-5A0E-4637-83BE-0B852D09E964}" dt="2021-07-12T09:17:52.109" v="180" actId="478"/>
          <ac:spMkLst>
            <pc:docMk/>
            <pc:sldMk cId="1246690818" sldId="256"/>
            <ac:spMk id="3" creationId="{EA6436B6-C396-4DCA-B205-20A1DF3E6B93}"/>
          </ac:spMkLst>
        </pc:spChg>
        <pc:spChg chg="add del mod">
          <ac:chgData name="Sasha H" userId="738ca9e95af81053" providerId="LiveId" clId="{39069091-5A0E-4637-83BE-0B852D09E964}" dt="2021-07-22T13:35:55.955" v="1660" actId="20577"/>
          <ac:spMkLst>
            <pc:docMk/>
            <pc:sldMk cId="1246690818" sldId="256"/>
            <ac:spMk id="5" creationId="{0BA2C661-08F9-477E-B809-A029B9C1E804}"/>
          </ac:spMkLst>
        </pc:spChg>
        <pc:spChg chg="add mod">
          <ac:chgData name="Sasha H" userId="738ca9e95af81053" providerId="LiveId" clId="{39069091-5A0E-4637-83BE-0B852D09E964}" dt="2021-07-23T07:56:59.335" v="2772" actId="20577"/>
          <ac:spMkLst>
            <pc:docMk/>
            <pc:sldMk cId="1246690818" sldId="256"/>
            <ac:spMk id="7" creationId="{547CB9CB-A7C7-445C-9ABC-9B7B36F8ECE3}"/>
          </ac:spMkLst>
        </pc:spChg>
        <pc:spChg chg="add del mod">
          <ac:chgData name="Sasha H" userId="738ca9e95af81053" providerId="LiveId" clId="{39069091-5A0E-4637-83BE-0B852D09E964}" dt="2021-07-22T12:55:13.262" v="1143" actId="478"/>
          <ac:spMkLst>
            <pc:docMk/>
            <pc:sldMk cId="1246690818" sldId="256"/>
            <ac:spMk id="8" creationId="{D93F19C8-BBE8-4469-9EF2-83E4732D2C53}"/>
          </ac:spMkLst>
        </pc:spChg>
        <pc:spChg chg="add mod">
          <ac:chgData name="Sasha H" userId="738ca9e95af81053" providerId="LiveId" clId="{39069091-5A0E-4637-83BE-0B852D09E964}" dt="2021-07-23T07:57:52.845" v="2782" actId="20577"/>
          <ac:spMkLst>
            <pc:docMk/>
            <pc:sldMk cId="1246690818" sldId="256"/>
            <ac:spMk id="9" creationId="{D14AAA8E-3360-4794-ABA9-19CDAA5F1076}"/>
          </ac:spMkLst>
        </pc:spChg>
        <pc:picChg chg="add mod modCrop">
          <ac:chgData name="Sasha H" userId="738ca9e95af81053" providerId="LiveId" clId="{39069091-5A0E-4637-83BE-0B852D09E964}" dt="2021-07-26T07:35:51.190" v="4503" actId="732"/>
          <ac:picMkLst>
            <pc:docMk/>
            <pc:sldMk cId="1246690818" sldId="256"/>
            <ac:picMk id="3" creationId="{5A5160FB-433F-4595-B155-BF4160926EAB}"/>
          </ac:picMkLst>
        </pc:picChg>
        <pc:picChg chg="add del mod">
          <ac:chgData name="Sasha H" userId="738ca9e95af81053" providerId="LiveId" clId="{39069091-5A0E-4637-83BE-0B852D09E964}" dt="2021-07-22T13:27:18.039" v="1409" actId="478"/>
          <ac:picMkLst>
            <pc:docMk/>
            <pc:sldMk cId="1246690818" sldId="256"/>
            <ac:picMk id="4" creationId="{61F31EC3-C9BC-409A-A4BE-9CB98700EFA4}"/>
          </ac:picMkLst>
        </pc:picChg>
        <pc:picChg chg="add del mod">
          <ac:chgData name="Sasha H" userId="738ca9e95af81053" providerId="LiveId" clId="{39069091-5A0E-4637-83BE-0B852D09E964}" dt="2021-07-22T13:27:15.557" v="1408" actId="478"/>
          <ac:picMkLst>
            <pc:docMk/>
            <pc:sldMk cId="1246690818" sldId="256"/>
            <ac:picMk id="6" creationId="{8D4854BB-7FE7-4F1D-BBCB-1CC4ADF4700D}"/>
          </ac:picMkLst>
        </pc:picChg>
        <pc:picChg chg="del mod">
          <ac:chgData name="Sasha H" userId="738ca9e95af81053" providerId="LiveId" clId="{39069091-5A0E-4637-83BE-0B852D09E964}" dt="2021-07-12T09:17:49.511" v="178" actId="478"/>
          <ac:picMkLst>
            <pc:docMk/>
            <pc:sldMk cId="1246690818" sldId="256"/>
            <ac:picMk id="9" creationId="{52326440-9C25-4ED5-9612-B9B4397559BE}"/>
          </ac:picMkLst>
        </pc:picChg>
        <pc:picChg chg="add del mod">
          <ac:chgData name="Sasha H" userId="738ca9e95af81053" providerId="LiveId" clId="{39069091-5A0E-4637-83BE-0B852D09E964}" dt="2021-07-22T13:25:06.617" v="1367" actId="478"/>
          <ac:picMkLst>
            <pc:docMk/>
            <pc:sldMk cId="1246690818" sldId="256"/>
            <ac:picMk id="11" creationId="{99E5D072-80F4-4511-9C13-79F231000AA6}"/>
          </ac:picMkLst>
        </pc:picChg>
        <pc:picChg chg="del mod">
          <ac:chgData name="Sasha H" userId="738ca9e95af81053" providerId="LiveId" clId="{39069091-5A0E-4637-83BE-0B852D09E964}" dt="2021-07-12T09:17:50.181" v="179" actId="478"/>
          <ac:picMkLst>
            <pc:docMk/>
            <pc:sldMk cId="1246690818" sldId="256"/>
            <ac:picMk id="11" creationId="{F31D3772-B3E2-457A-9353-9C1110462CB1}"/>
          </ac:picMkLst>
        </pc:picChg>
        <pc:picChg chg="add mod modCrop">
          <ac:chgData name="Sasha H" userId="738ca9e95af81053" providerId="LiveId" clId="{39069091-5A0E-4637-83BE-0B852D09E964}" dt="2021-07-22T13:27:12.771" v="1407" actId="1076"/>
          <ac:picMkLst>
            <pc:docMk/>
            <pc:sldMk cId="1246690818" sldId="256"/>
            <ac:picMk id="13" creationId="{08396350-14A1-492E-BB48-278866D5A9F8}"/>
          </ac:picMkLst>
        </pc:picChg>
        <pc:picChg chg="add del mod">
          <ac:chgData name="Sasha H" userId="738ca9e95af81053" providerId="LiveId" clId="{39069091-5A0E-4637-83BE-0B852D09E964}" dt="2021-07-22T13:27:27.632" v="1413" actId="478"/>
          <ac:picMkLst>
            <pc:docMk/>
            <pc:sldMk cId="1246690818" sldId="256"/>
            <ac:picMk id="15" creationId="{911962BE-4D1D-4402-8356-CA7AB9233641}"/>
          </ac:picMkLst>
        </pc:picChg>
        <pc:picChg chg="add mod modCrop">
          <ac:chgData name="Sasha H" userId="738ca9e95af81053" providerId="LiveId" clId="{39069091-5A0E-4637-83BE-0B852D09E964}" dt="2021-07-22T13:33:58.982" v="1550" actId="1076"/>
          <ac:picMkLst>
            <pc:docMk/>
            <pc:sldMk cId="1246690818" sldId="256"/>
            <ac:picMk id="17" creationId="{9A0BA593-6BCB-40C0-A8F6-F46F0C47F053}"/>
          </ac:picMkLst>
        </pc:picChg>
      </pc:sldChg>
      <pc:sldChg chg="addSp delSp modSp new del mod">
        <pc:chgData name="Sasha H" userId="738ca9e95af81053" providerId="LiveId" clId="{39069091-5A0E-4637-83BE-0B852D09E964}" dt="2021-07-22T09:09:03.308" v="614" actId="47"/>
        <pc:sldMkLst>
          <pc:docMk/>
          <pc:sldMk cId="3245374719" sldId="257"/>
        </pc:sldMkLst>
        <pc:spChg chg="del">
          <ac:chgData name="Sasha H" userId="738ca9e95af81053" providerId="LiveId" clId="{39069091-5A0E-4637-83BE-0B852D09E964}" dt="2021-07-12T07:52:50.890" v="1" actId="478"/>
          <ac:spMkLst>
            <pc:docMk/>
            <pc:sldMk cId="3245374719" sldId="257"/>
            <ac:spMk id="2" creationId="{266FE043-B596-438E-96F5-3AFA2DFD06D2}"/>
          </ac:spMkLst>
        </pc:spChg>
        <pc:spChg chg="del">
          <ac:chgData name="Sasha H" userId="738ca9e95af81053" providerId="LiveId" clId="{39069091-5A0E-4637-83BE-0B852D09E964}" dt="2021-07-12T07:52:54.203" v="2" actId="478"/>
          <ac:spMkLst>
            <pc:docMk/>
            <pc:sldMk cId="3245374719" sldId="257"/>
            <ac:spMk id="3" creationId="{E9B55EB9-0556-49E7-AA69-77A1A802AA6F}"/>
          </ac:spMkLst>
        </pc:spChg>
        <pc:spChg chg="add del mod">
          <ac:chgData name="Sasha H" userId="738ca9e95af81053" providerId="LiveId" clId="{39069091-5A0E-4637-83BE-0B852D09E964}" dt="2021-07-12T08:06:51.345" v="174" actId="478"/>
          <ac:spMkLst>
            <pc:docMk/>
            <pc:sldMk cId="3245374719" sldId="257"/>
            <ac:spMk id="14" creationId="{58CF5373-C057-429D-AFAF-35177EFD8564}"/>
          </ac:spMkLst>
        </pc:spChg>
        <pc:spChg chg="add del mod">
          <ac:chgData name="Sasha H" userId="738ca9e95af81053" providerId="LiveId" clId="{39069091-5A0E-4637-83BE-0B852D09E964}" dt="2021-07-12T08:06:53.778" v="175" actId="478"/>
          <ac:spMkLst>
            <pc:docMk/>
            <pc:sldMk cId="3245374719" sldId="257"/>
            <ac:spMk id="15" creationId="{3AA38638-3237-41E7-8A59-77F0612FC6D7}"/>
          </ac:spMkLst>
        </pc:spChg>
        <pc:spChg chg="add mod">
          <ac:chgData name="Sasha H" userId="738ca9e95af81053" providerId="LiveId" clId="{39069091-5A0E-4637-83BE-0B852D09E964}" dt="2021-07-12T08:06:48.934" v="173"/>
          <ac:spMkLst>
            <pc:docMk/>
            <pc:sldMk cId="3245374719" sldId="257"/>
            <ac:spMk id="20" creationId="{FBC0FA44-B374-492B-A92A-4B400291DC56}"/>
          </ac:spMkLst>
        </pc:spChg>
        <pc:spChg chg="add mod">
          <ac:chgData name="Sasha H" userId="738ca9e95af81053" providerId="LiveId" clId="{39069091-5A0E-4637-83BE-0B852D09E964}" dt="2021-07-12T08:06:48.934" v="173"/>
          <ac:spMkLst>
            <pc:docMk/>
            <pc:sldMk cId="3245374719" sldId="257"/>
            <ac:spMk id="21" creationId="{4FB08752-847E-4416-A17F-D62D01363786}"/>
          </ac:spMkLst>
        </pc:spChg>
        <pc:picChg chg="add del mod">
          <ac:chgData name="Sasha H" userId="738ca9e95af81053" providerId="LiveId" clId="{39069091-5A0E-4637-83BE-0B852D09E964}" dt="2021-07-12T07:53:48.591" v="7" actId="478"/>
          <ac:picMkLst>
            <pc:docMk/>
            <pc:sldMk cId="3245374719" sldId="257"/>
            <ac:picMk id="5" creationId="{B67B1B22-63B1-4DD0-A956-32F8AEDF9D79}"/>
          </ac:picMkLst>
        </pc:picChg>
        <pc:picChg chg="add del mod">
          <ac:chgData name="Sasha H" userId="738ca9e95af81053" providerId="LiveId" clId="{39069091-5A0E-4637-83BE-0B852D09E964}" dt="2021-07-12T07:54:00.241" v="12" actId="478"/>
          <ac:picMkLst>
            <pc:docMk/>
            <pc:sldMk cId="3245374719" sldId="257"/>
            <ac:picMk id="7" creationId="{1637B866-9974-43B7-A5D2-DB38C328AFD8}"/>
          </ac:picMkLst>
        </pc:picChg>
        <pc:picChg chg="add del mod">
          <ac:chgData name="Sasha H" userId="738ca9e95af81053" providerId="LiveId" clId="{39069091-5A0E-4637-83BE-0B852D09E964}" dt="2021-07-12T08:01:27.495" v="102" actId="478"/>
          <ac:picMkLst>
            <pc:docMk/>
            <pc:sldMk cId="3245374719" sldId="257"/>
            <ac:picMk id="9" creationId="{6A4E9D4F-71AB-4F7C-B209-45B0A8DF62D4}"/>
          </ac:picMkLst>
        </pc:picChg>
        <pc:picChg chg="add del mod">
          <ac:chgData name="Sasha H" userId="738ca9e95af81053" providerId="LiveId" clId="{39069091-5A0E-4637-83BE-0B852D09E964}" dt="2021-07-12T07:55:26.421" v="28" actId="478"/>
          <ac:picMkLst>
            <pc:docMk/>
            <pc:sldMk cId="3245374719" sldId="257"/>
            <ac:picMk id="11" creationId="{F5D014D0-8954-473C-968E-19FE2752BCE6}"/>
          </ac:picMkLst>
        </pc:picChg>
        <pc:picChg chg="add del mod">
          <ac:chgData name="Sasha H" userId="738ca9e95af81053" providerId="LiveId" clId="{39069091-5A0E-4637-83BE-0B852D09E964}" dt="2021-07-12T08:01:26.660" v="101" actId="478"/>
          <ac:picMkLst>
            <pc:docMk/>
            <pc:sldMk cId="3245374719" sldId="257"/>
            <ac:picMk id="13" creationId="{BB07AE58-7EB3-4DA2-AEEA-C878C44DA432}"/>
          </ac:picMkLst>
        </pc:picChg>
        <pc:picChg chg="add mod ord">
          <ac:chgData name="Sasha H" userId="738ca9e95af81053" providerId="LiveId" clId="{39069091-5A0E-4637-83BE-0B852D09E964}" dt="2021-07-12T08:05:35.945" v="164" actId="12789"/>
          <ac:picMkLst>
            <pc:docMk/>
            <pc:sldMk cId="3245374719" sldId="257"/>
            <ac:picMk id="17" creationId="{BD7048B7-B688-425E-93D7-38987EC3C93C}"/>
          </ac:picMkLst>
        </pc:picChg>
        <pc:picChg chg="add mod ord">
          <ac:chgData name="Sasha H" userId="738ca9e95af81053" providerId="LiveId" clId="{39069091-5A0E-4637-83BE-0B852D09E964}" dt="2021-07-12T08:05:38.344" v="165" actId="12789"/>
          <ac:picMkLst>
            <pc:docMk/>
            <pc:sldMk cId="3245374719" sldId="257"/>
            <ac:picMk id="19" creationId="{659B979C-71A6-4CA7-AD61-844C35F31B5E}"/>
          </ac:picMkLst>
        </pc:picChg>
      </pc:sldChg>
      <pc:sldChg chg="addSp delSp modSp add mod">
        <pc:chgData name="Sasha H" userId="738ca9e95af81053" providerId="LiveId" clId="{39069091-5A0E-4637-83BE-0B852D09E964}" dt="2021-07-23T12:49:11.510" v="4115" actId="20577"/>
        <pc:sldMkLst>
          <pc:docMk/>
          <pc:sldMk cId="1730297401" sldId="258"/>
        </pc:sldMkLst>
        <pc:spChg chg="add mod">
          <ac:chgData name="Sasha H" userId="738ca9e95af81053" providerId="LiveId" clId="{39069091-5A0E-4637-83BE-0B852D09E964}" dt="2021-07-23T12:49:11.510" v="4115" actId="20577"/>
          <ac:spMkLst>
            <pc:docMk/>
            <pc:sldMk cId="1730297401" sldId="258"/>
            <ac:spMk id="4" creationId="{6E421F0E-FA36-46DC-B2CB-471538DFA94E}"/>
          </ac:spMkLst>
        </pc:spChg>
        <pc:spChg chg="add mod">
          <ac:chgData name="Sasha H" userId="738ca9e95af81053" providerId="LiveId" clId="{39069091-5A0E-4637-83BE-0B852D09E964}" dt="2021-07-23T07:08:42.816" v="2414" actId="20577"/>
          <ac:spMkLst>
            <pc:docMk/>
            <pc:sldMk cId="1730297401" sldId="258"/>
            <ac:spMk id="6" creationId="{440BDC38-F033-40D9-AC4D-642F8918DA60}"/>
          </ac:spMkLst>
        </pc:spChg>
        <pc:spChg chg="add mod">
          <ac:chgData name="Sasha H" userId="738ca9e95af81053" providerId="LiveId" clId="{39069091-5A0E-4637-83BE-0B852D09E964}" dt="2021-07-12T08:06:37.881" v="171"/>
          <ac:spMkLst>
            <pc:docMk/>
            <pc:sldMk cId="1730297401" sldId="258"/>
            <ac:spMk id="7" creationId="{6DB8965C-E43D-4EC3-B211-E8D68D9F8C2E}"/>
          </ac:spMkLst>
        </pc:spChg>
        <pc:spChg chg="add mod">
          <ac:chgData name="Sasha H" userId="738ca9e95af81053" providerId="LiveId" clId="{39069091-5A0E-4637-83BE-0B852D09E964}" dt="2021-07-22T09:12:37.085" v="665"/>
          <ac:spMkLst>
            <pc:docMk/>
            <pc:sldMk cId="1730297401" sldId="258"/>
            <ac:spMk id="8" creationId="{B9AF976D-7787-4AA5-BAD7-38F180B37A1B}"/>
          </ac:spMkLst>
        </pc:spChg>
        <pc:spChg chg="del">
          <ac:chgData name="Sasha H" userId="738ca9e95af81053" providerId="LiveId" clId="{39069091-5A0E-4637-83BE-0B852D09E964}" dt="2021-07-12T08:06:43.168" v="172" actId="478"/>
          <ac:spMkLst>
            <pc:docMk/>
            <pc:sldMk cId="1730297401" sldId="258"/>
            <ac:spMk id="14" creationId="{58CF5373-C057-429D-AFAF-35177EFD8564}"/>
          </ac:spMkLst>
        </pc:spChg>
        <pc:spChg chg="del">
          <ac:chgData name="Sasha H" userId="738ca9e95af81053" providerId="LiveId" clId="{39069091-5A0E-4637-83BE-0B852D09E964}" dt="2021-07-12T08:06:43.168" v="172" actId="478"/>
          <ac:spMkLst>
            <pc:docMk/>
            <pc:sldMk cId="1730297401" sldId="258"/>
            <ac:spMk id="15" creationId="{3AA38638-3237-41E7-8A59-77F0612FC6D7}"/>
          </ac:spMkLst>
        </pc:spChg>
        <pc:picChg chg="add mod">
          <ac:chgData name="Sasha H" userId="738ca9e95af81053" providerId="LiveId" clId="{39069091-5A0E-4637-83BE-0B852D09E964}" dt="2021-07-23T07:08:34.483" v="2412" actId="1076"/>
          <ac:picMkLst>
            <pc:docMk/>
            <pc:sldMk cId="1730297401" sldId="258"/>
            <ac:picMk id="3" creationId="{F61CEAE5-0D54-4B97-B193-AB18ECFA6935}"/>
          </ac:picMkLst>
        </pc:picChg>
        <pc:picChg chg="del mod">
          <ac:chgData name="Sasha H" userId="738ca9e95af81053" providerId="LiveId" clId="{39069091-5A0E-4637-83BE-0B852D09E964}" dt="2021-07-23T07:07:34.085" v="2406" actId="478"/>
          <ac:picMkLst>
            <pc:docMk/>
            <pc:sldMk cId="1730297401" sldId="258"/>
            <ac:picMk id="9" creationId="{6A4E9D4F-71AB-4F7C-B209-45B0A8DF62D4}"/>
          </ac:picMkLst>
        </pc:picChg>
        <pc:picChg chg="mod">
          <ac:chgData name="Sasha H" userId="738ca9e95af81053" providerId="LiveId" clId="{39069091-5A0E-4637-83BE-0B852D09E964}" dt="2021-07-12T08:05:45.408" v="167" actId="12789"/>
          <ac:picMkLst>
            <pc:docMk/>
            <pc:sldMk cId="1730297401" sldId="258"/>
            <ac:picMk id="13" creationId="{BB07AE58-7EB3-4DA2-AEEA-C878C44DA432}"/>
          </ac:picMkLst>
        </pc:picChg>
      </pc:sldChg>
      <pc:sldChg chg="addSp delSp modSp add mod">
        <pc:chgData name="Sasha H" userId="738ca9e95af81053" providerId="LiveId" clId="{39069091-5A0E-4637-83BE-0B852D09E964}" dt="2021-07-23T07:10:31.469" v="2421" actId="478"/>
        <pc:sldMkLst>
          <pc:docMk/>
          <pc:sldMk cId="1396936360" sldId="259"/>
        </pc:sldMkLst>
        <pc:spChg chg="add mod">
          <ac:chgData name="Sasha H" userId="738ca9e95af81053" providerId="LiveId" clId="{39069091-5A0E-4637-83BE-0B852D09E964}" dt="2021-07-22T09:12:39.004" v="666"/>
          <ac:spMkLst>
            <pc:docMk/>
            <pc:sldMk cId="1396936360" sldId="259"/>
            <ac:spMk id="6" creationId="{81EEB28F-1A6F-424D-9576-E9D417B4E5EC}"/>
          </ac:spMkLst>
        </pc:spChg>
        <pc:spChg chg="mod">
          <ac:chgData name="Sasha H" userId="738ca9e95af81053" providerId="LiveId" clId="{39069091-5A0E-4637-83BE-0B852D09E964}" dt="2021-07-12T08:04:55.832" v="138" actId="1035"/>
          <ac:spMkLst>
            <pc:docMk/>
            <pc:sldMk cId="1396936360" sldId="259"/>
            <ac:spMk id="14" creationId="{58CF5373-C057-429D-AFAF-35177EFD8564}"/>
          </ac:spMkLst>
        </pc:spChg>
        <pc:spChg chg="mod">
          <ac:chgData name="Sasha H" userId="738ca9e95af81053" providerId="LiveId" clId="{39069091-5A0E-4637-83BE-0B852D09E964}" dt="2021-07-12T08:07:02.440" v="177" actId="20577"/>
          <ac:spMkLst>
            <pc:docMk/>
            <pc:sldMk cId="1396936360" sldId="259"/>
            <ac:spMk id="15" creationId="{3AA38638-3237-41E7-8A59-77F0612FC6D7}"/>
          </ac:spMkLst>
        </pc:spChg>
        <pc:picChg chg="add del mod">
          <ac:chgData name="Sasha H" userId="738ca9e95af81053" providerId="LiveId" clId="{39069091-5A0E-4637-83BE-0B852D09E964}" dt="2021-07-12T08:02:54.791" v="108" actId="478"/>
          <ac:picMkLst>
            <pc:docMk/>
            <pc:sldMk cId="1396936360" sldId="259"/>
            <ac:picMk id="3" creationId="{D4D17947-3A78-47C9-B9AA-78F5F5AB78FB}"/>
          </ac:picMkLst>
        </pc:picChg>
        <pc:picChg chg="add mod">
          <ac:chgData name="Sasha H" userId="738ca9e95af81053" providerId="LiveId" clId="{39069091-5A0E-4637-83BE-0B852D09E964}" dt="2021-07-12T08:04:38.927" v="123" actId="12789"/>
          <ac:picMkLst>
            <pc:docMk/>
            <pc:sldMk cId="1396936360" sldId="259"/>
            <ac:picMk id="5" creationId="{E0DEBCC2-E607-4014-91C7-D5C8B6F670ED}"/>
          </ac:picMkLst>
        </pc:picChg>
        <pc:picChg chg="add del mod">
          <ac:chgData name="Sasha H" userId="738ca9e95af81053" providerId="LiveId" clId="{39069091-5A0E-4637-83BE-0B852D09E964}" dt="2021-07-23T07:10:31.469" v="2421" actId="478"/>
          <ac:picMkLst>
            <pc:docMk/>
            <pc:sldMk cId="1396936360" sldId="259"/>
            <ac:picMk id="7" creationId="{B3435C80-C52A-4EF9-B100-4AE25ABAACC1}"/>
          </ac:picMkLst>
        </pc:picChg>
        <pc:picChg chg="del">
          <ac:chgData name="Sasha H" userId="738ca9e95af81053" providerId="LiveId" clId="{39069091-5A0E-4637-83BE-0B852D09E964}" dt="2021-07-12T08:03:42.846" v="109" actId="478"/>
          <ac:picMkLst>
            <pc:docMk/>
            <pc:sldMk cId="1396936360" sldId="259"/>
            <ac:picMk id="9" creationId="{6A4E9D4F-71AB-4F7C-B209-45B0A8DF62D4}"/>
          </ac:picMkLst>
        </pc:picChg>
        <pc:picChg chg="del">
          <ac:chgData name="Sasha H" userId="738ca9e95af81053" providerId="LiveId" clId="{39069091-5A0E-4637-83BE-0B852D09E964}" dt="2021-07-12T08:03:43.353" v="110" actId="478"/>
          <ac:picMkLst>
            <pc:docMk/>
            <pc:sldMk cId="1396936360" sldId="259"/>
            <ac:picMk id="13" creationId="{BB07AE58-7EB3-4DA2-AEEA-C878C44DA432}"/>
          </ac:picMkLst>
        </pc:picChg>
      </pc:sldChg>
      <pc:sldChg chg="addSp modSp add del mod ord">
        <pc:chgData name="Sasha H" userId="738ca9e95af81053" providerId="LiveId" clId="{39069091-5A0E-4637-83BE-0B852D09E964}" dt="2021-07-22T13:42:29.183" v="2003" actId="47"/>
        <pc:sldMkLst>
          <pc:docMk/>
          <pc:sldMk cId="1585180801" sldId="260"/>
        </pc:sldMkLst>
        <pc:spChg chg="add mod">
          <ac:chgData name="Sasha H" userId="738ca9e95af81053" providerId="LiveId" clId="{39069091-5A0E-4637-83BE-0B852D09E964}" dt="2021-07-22T09:12:14.851" v="663" actId="20577"/>
          <ac:spMkLst>
            <pc:docMk/>
            <pc:sldMk cId="1585180801" sldId="260"/>
            <ac:spMk id="9" creationId="{4721877C-B682-4A2D-8234-8DB5B6F8EB42}"/>
          </ac:spMkLst>
        </pc:spChg>
        <pc:spChg chg="mod">
          <ac:chgData name="Sasha H" userId="738ca9e95af81053" providerId="LiveId" clId="{39069091-5A0E-4637-83BE-0B852D09E964}" dt="2021-07-12T11:57:01.377" v="213" actId="20577"/>
          <ac:spMkLst>
            <pc:docMk/>
            <pc:sldMk cId="1585180801" sldId="260"/>
            <ac:spMk id="14" creationId="{58CF5373-C057-429D-AFAF-35177EFD8564}"/>
          </ac:spMkLst>
        </pc:spChg>
        <pc:spChg chg="mod">
          <ac:chgData name="Sasha H" userId="738ca9e95af81053" providerId="LiveId" clId="{39069091-5A0E-4637-83BE-0B852D09E964}" dt="2021-07-12T11:57:04.396" v="216" actId="20577"/>
          <ac:spMkLst>
            <pc:docMk/>
            <pc:sldMk cId="1585180801" sldId="260"/>
            <ac:spMk id="15" creationId="{3AA38638-3237-41E7-8A59-77F0612FC6D7}"/>
          </ac:spMkLst>
        </pc:spChg>
        <pc:picChg chg="add mod">
          <ac:chgData name="Sasha H" userId="738ca9e95af81053" providerId="LiveId" clId="{39069091-5A0E-4637-83BE-0B852D09E964}" dt="2021-07-12T11:56:42.679" v="208" actId="1076"/>
          <ac:picMkLst>
            <pc:docMk/>
            <pc:sldMk cId="1585180801" sldId="260"/>
            <ac:picMk id="3" creationId="{2E6046C8-DBA2-435E-B6E1-C76A9EC89D94}"/>
          </ac:picMkLst>
        </pc:picChg>
        <pc:picChg chg="add mod">
          <ac:chgData name="Sasha H" userId="738ca9e95af81053" providerId="LiveId" clId="{39069091-5A0E-4637-83BE-0B852D09E964}" dt="2021-07-12T11:56:57.517" v="210" actId="1076"/>
          <ac:picMkLst>
            <pc:docMk/>
            <pc:sldMk cId="1585180801" sldId="260"/>
            <ac:picMk id="8" creationId="{92A73002-FE58-4BF6-A086-C1B7D5DEC2A7}"/>
          </ac:picMkLst>
        </pc:picChg>
      </pc:sldChg>
      <pc:sldChg chg="addSp delSp modSp add mod">
        <pc:chgData name="Sasha H" userId="738ca9e95af81053" providerId="LiveId" clId="{39069091-5A0E-4637-83BE-0B852D09E964}" dt="2021-07-22T09:12:34.405" v="664"/>
        <pc:sldMkLst>
          <pc:docMk/>
          <pc:sldMk cId="1786480236" sldId="261"/>
        </pc:sldMkLst>
        <pc:spChg chg="add mod">
          <ac:chgData name="Sasha H" userId="738ca9e95af81053" providerId="LiveId" clId="{39069091-5A0E-4637-83BE-0B852D09E964}" dt="2021-07-22T09:12:34.405" v="664"/>
          <ac:spMkLst>
            <pc:docMk/>
            <pc:sldMk cId="1786480236" sldId="261"/>
            <ac:spMk id="6" creationId="{C8967EE6-348D-4EE9-A14E-219D30A6E065}"/>
          </ac:spMkLst>
        </pc:spChg>
        <pc:picChg chg="del">
          <ac:chgData name="Sasha H" userId="738ca9e95af81053" providerId="LiveId" clId="{39069091-5A0E-4637-83BE-0B852D09E964}" dt="2021-07-12T11:58:44.522" v="224" actId="478"/>
          <ac:picMkLst>
            <pc:docMk/>
            <pc:sldMk cId="1786480236" sldId="261"/>
            <ac:picMk id="3" creationId="{2E6046C8-DBA2-435E-B6E1-C76A9EC89D94}"/>
          </ac:picMkLst>
        </pc:picChg>
        <pc:picChg chg="add mod">
          <ac:chgData name="Sasha H" userId="738ca9e95af81053" providerId="LiveId" clId="{39069091-5A0E-4637-83BE-0B852D09E964}" dt="2021-07-12T11:58:56.867" v="229" actId="1076"/>
          <ac:picMkLst>
            <pc:docMk/>
            <pc:sldMk cId="1786480236" sldId="261"/>
            <ac:picMk id="4" creationId="{B4170983-C89F-486C-8C84-A0EC5CADEACC}"/>
          </ac:picMkLst>
        </pc:picChg>
        <pc:picChg chg="del">
          <ac:chgData name="Sasha H" userId="738ca9e95af81053" providerId="LiveId" clId="{39069091-5A0E-4637-83BE-0B852D09E964}" dt="2021-07-12T11:58:42.843" v="223" actId="478"/>
          <ac:picMkLst>
            <pc:docMk/>
            <pc:sldMk cId="1786480236" sldId="261"/>
            <ac:picMk id="5" creationId="{E0DEBCC2-E607-4014-91C7-D5C8B6F670ED}"/>
          </ac:picMkLst>
        </pc:picChg>
        <pc:picChg chg="del">
          <ac:chgData name="Sasha H" userId="738ca9e95af81053" providerId="LiveId" clId="{39069091-5A0E-4637-83BE-0B852D09E964}" dt="2021-07-12T11:58:44.942" v="225" actId="478"/>
          <ac:picMkLst>
            <pc:docMk/>
            <pc:sldMk cId="1786480236" sldId="261"/>
            <ac:picMk id="7" creationId="{B3435C80-C52A-4EF9-B100-4AE25ABAACC1}"/>
          </ac:picMkLst>
        </pc:picChg>
        <pc:picChg chg="del">
          <ac:chgData name="Sasha H" userId="738ca9e95af81053" providerId="LiveId" clId="{39069091-5A0E-4637-83BE-0B852D09E964}" dt="2021-07-12T11:58:40.575" v="222" actId="478"/>
          <ac:picMkLst>
            <pc:docMk/>
            <pc:sldMk cId="1786480236" sldId="261"/>
            <ac:picMk id="8" creationId="{92A73002-FE58-4BF6-A086-C1B7D5DEC2A7}"/>
          </ac:picMkLst>
        </pc:picChg>
        <pc:picChg chg="add mod">
          <ac:chgData name="Sasha H" userId="738ca9e95af81053" providerId="LiveId" clId="{39069091-5A0E-4637-83BE-0B852D09E964}" dt="2021-07-12T11:59:14.684" v="233" actId="1076"/>
          <ac:picMkLst>
            <pc:docMk/>
            <pc:sldMk cId="1786480236" sldId="261"/>
            <ac:picMk id="9" creationId="{1BBAB134-3F8C-47E9-990B-34CA12A9DA5F}"/>
          </ac:picMkLst>
        </pc:picChg>
      </pc:sldChg>
      <pc:sldChg chg="addSp modSp new mod ord">
        <pc:chgData name="Sasha H" userId="738ca9e95af81053" providerId="LiveId" clId="{39069091-5A0E-4637-83BE-0B852D09E964}" dt="2021-07-23T07:55:01.331" v="2764" actId="20577"/>
        <pc:sldMkLst>
          <pc:docMk/>
          <pc:sldMk cId="4101319652" sldId="262"/>
        </pc:sldMkLst>
        <pc:spChg chg="mod">
          <ac:chgData name="Sasha H" userId="738ca9e95af81053" providerId="LiveId" clId="{39069091-5A0E-4637-83BE-0B852D09E964}" dt="2021-07-21T14:06:05.693" v="245" actId="20577"/>
          <ac:spMkLst>
            <pc:docMk/>
            <pc:sldMk cId="4101319652" sldId="262"/>
            <ac:spMk id="2" creationId="{D8B594E6-6686-4552-9E26-2321741AFEA0}"/>
          </ac:spMkLst>
        </pc:spChg>
        <pc:spChg chg="mod">
          <ac:chgData name="Sasha H" userId="738ca9e95af81053" providerId="LiveId" clId="{39069091-5A0E-4637-83BE-0B852D09E964}" dt="2021-07-23T07:55:01.331" v="2764" actId="20577"/>
          <ac:spMkLst>
            <pc:docMk/>
            <pc:sldMk cId="4101319652" sldId="262"/>
            <ac:spMk id="3" creationId="{1DEEB977-EB2D-4AEE-9CDB-08526741972C}"/>
          </ac:spMkLst>
        </pc:spChg>
        <pc:spChg chg="add mod">
          <ac:chgData name="Sasha H" userId="738ca9e95af81053" providerId="LiveId" clId="{39069091-5A0E-4637-83BE-0B852D09E964}" dt="2021-07-22T12:54:44.252" v="1140" actId="1076"/>
          <ac:spMkLst>
            <pc:docMk/>
            <pc:sldMk cId="4101319652" sldId="262"/>
            <ac:spMk id="4" creationId="{33D96F59-D3D4-4BEC-8C25-54FE9029B148}"/>
          </ac:spMkLst>
        </pc:spChg>
        <pc:spChg chg="add mod">
          <ac:chgData name="Sasha H" userId="738ca9e95af81053" providerId="LiveId" clId="{39069091-5A0E-4637-83BE-0B852D09E964}" dt="2021-07-22T12:41:05.648" v="1005" actId="1076"/>
          <ac:spMkLst>
            <pc:docMk/>
            <pc:sldMk cId="4101319652" sldId="262"/>
            <ac:spMk id="6" creationId="{5FB1B022-4C11-4FD9-AD99-D5A57A2546FB}"/>
          </ac:spMkLst>
        </pc:spChg>
        <pc:picChg chg="add mod modCrop">
          <ac:chgData name="Sasha H" userId="738ca9e95af81053" providerId="LiveId" clId="{39069091-5A0E-4637-83BE-0B852D09E964}" dt="2021-07-22T12:40:58.665" v="1004" actId="1035"/>
          <ac:picMkLst>
            <pc:docMk/>
            <pc:sldMk cId="4101319652" sldId="262"/>
            <ac:picMk id="5" creationId="{C113D5F5-7BA6-41F3-9C3B-CB6BD9CC072A}"/>
          </ac:picMkLst>
        </pc:picChg>
      </pc:sldChg>
      <pc:sldChg chg="modSp new mod">
        <pc:chgData name="Sasha H" userId="738ca9e95af81053" providerId="LiveId" clId="{39069091-5A0E-4637-83BE-0B852D09E964}" dt="2021-07-30T13:57:00.183" v="4585" actId="20577"/>
        <pc:sldMkLst>
          <pc:docMk/>
          <pc:sldMk cId="765377842" sldId="263"/>
        </pc:sldMkLst>
        <pc:spChg chg="mod">
          <ac:chgData name="Sasha H" userId="738ca9e95af81053" providerId="LiveId" clId="{39069091-5A0E-4637-83BE-0B852D09E964}" dt="2021-07-22T13:35:15.979" v="1604" actId="20577"/>
          <ac:spMkLst>
            <pc:docMk/>
            <pc:sldMk cId="765377842" sldId="263"/>
            <ac:spMk id="2" creationId="{8708EF96-80E1-45C4-81F4-9213EC8E7337}"/>
          </ac:spMkLst>
        </pc:spChg>
        <pc:spChg chg="mod">
          <ac:chgData name="Sasha H" userId="738ca9e95af81053" providerId="LiveId" clId="{39069091-5A0E-4637-83BE-0B852D09E964}" dt="2021-07-30T13:57:00.183" v="4585" actId="20577"/>
          <ac:spMkLst>
            <pc:docMk/>
            <pc:sldMk cId="765377842" sldId="263"/>
            <ac:spMk id="3" creationId="{51B3F5FC-D496-4D37-82F9-BC35EFDE32AD}"/>
          </ac:spMkLst>
        </pc:spChg>
      </pc:sldChg>
      <pc:sldChg chg="addSp delSp modSp new mod ord">
        <pc:chgData name="Sasha H" userId="738ca9e95af81053" providerId="LiveId" clId="{39069091-5A0E-4637-83BE-0B852D09E964}" dt="2021-08-09T11:58:03.451" v="4611" actId="20577"/>
        <pc:sldMkLst>
          <pc:docMk/>
          <pc:sldMk cId="3940748707" sldId="264"/>
        </pc:sldMkLst>
        <pc:spChg chg="mod">
          <ac:chgData name="Sasha H" userId="738ca9e95af81053" providerId="LiveId" clId="{39069091-5A0E-4637-83BE-0B852D09E964}" dt="2021-07-22T12:08:20.147" v="688" actId="20577"/>
          <ac:spMkLst>
            <pc:docMk/>
            <pc:sldMk cId="3940748707" sldId="264"/>
            <ac:spMk id="2" creationId="{48D1181F-D155-4DB2-BE06-2DA4ADE7EFF8}"/>
          </ac:spMkLst>
        </pc:spChg>
        <pc:spChg chg="mod">
          <ac:chgData name="Sasha H" userId="738ca9e95af81053" providerId="LiveId" clId="{39069091-5A0E-4637-83BE-0B852D09E964}" dt="2021-07-22T12:12:08.417" v="817" actId="20577"/>
          <ac:spMkLst>
            <pc:docMk/>
            <pc:sldMk cId="3940748707" sldId="264"/>
            <ac:spMk id="3" creationId="{43202487-E7A3-4157-A47C-DEE67B74A89D}"/>
          </ac:spMkLst>
        </pc:spChg>
        <pc:spChg chg="add del">
          <ac:chgData name="Sasha H" userId="738ca9e95af81053" providerId="LiveId" clId="{39069091-5A0E-4637-83BE-0B852D09E964}" dt="2021-07-22T12:27:27.639" v="857" actId="22"/>
          <ac:spMkLst>
            <pc:docMk/>
            <pc:sldMk cId="3940748707" sldId="264"/>
            <ac:spMk id="13" creationId="{BC09BD60-7293-4254-8D71-778D847AFCA5}"/>
          </ac:spMkLst>
        </pc:spChg>
        <pc:spChg chg="add mod">
          <ac:chgData name="Sasha H" userId="738ca9e95af81053" providerId="LiveId" clId="{39069091-5A0E-4637-83BE-0B852D09E964}" dt="2021-08-09T11:58:03.451" v="4611" actId="20577"/>
          <ac:spMkLst>
            <pc:docMk/>
            <pc:sldMk cId="3940748707" sldId="264"/>
            <ac:spMk id="15" creationId="{07569672-CBF7-467D-8943-6C4B10569AC6}"/>
          </ac:spMkLst>
        </pc:spChg>
        <pc:spChg chg="add mod">
          <ac:chgData name="Sasha H" userId="738ca9e95af81053" providerId="LiveId" clId="{39069091-5A0E-4637-83BE-0B852D09E964}" dt="2021-07-22T12:28:33.293" v="879" actId="122"/>
          <ac:spMkLst>
            <pc:docMk/>
            <pc:sldMk cId="3940748707" sldId="264"/>
            <ac:spMk id="16" creationId="{8B6C2CE6-5FC4-465F-ACF0-8030F4EC47F5}"/>
          </ac:spMkLst>
        </pc:spChg>
        <pc:spChg chg="mod">
          <ac:chgData name="Sasha H" userId="738ca9e95af81053" providerId="LiveId" clId="{39069091-5A0E-4637-83BE-0B852D09E964}" dt="2021-07-23T07:21:02.332" v="2620" actId="1035"/>
          <ac:spMkLst>
            <pc:docMk/>
            <pc:sldMk cId="3940748707" sldId="264"/>
            <ac:spMk id="17" creationId="{B7684881-B0BF-4039-BB92-1BC73B447D7E}"/>
          </ac:spMkLst>
        </pc:spChg>
        <pc:picChg chg="add del">
          <ac:chgData name="Sasha H" userId="738ca9e95af81053" providerId="LiveId" clId="{39069091-5A0E-4637-83BE-0B852D09E964}" dt="2021-08-04T20:27:13.872" v="4601"/>
          <ac:picMkLst>
            <pc:docMk/>
            <pc:sldMk cId="3940748707" sldId="264"/>
            <ac:picMk id="4" creationId="{3B8FBD25-AF69-4561-B8A1-061EF94BB91C}"/>
          </ac:picMkLst>
        </pc:picChg>
        <pc:picChg chg="add del">
          <ac:chgData name="Sasha H" userId="738ca9e95af81053" providerId="LiveId" clId="{39069091-5A0E-4637-83BE-0B852D09E964}" dt="2021-08-09T09:32:44.096" v="4608"/>
          <ac:picMkLst>
            <pc:docMk/>
            <pc:sldMk cId="3940748707" sldId="264"/>
            <ac:picMk id="4" creationId="{9A380A2B-9671-4997-9247-96669000A7DA}"/>
          </ac:picMkLst>
        </pc:picChg>
        <pc:picChg chg="add mod modCrop">
          <ac:chgData name="Sasha H" userId="738ca9e95af81053" providerId="LiveId" clId="{39069091-5A0E-4637-83BE-0B852D09E964}" dt="2021-08-04T20:27:12.443" v="4598" actId="14100"/>
          <ac:picMkLst>
            <pc:docMk/>
            <pc:sldMk cId="3940748707" sldId="264"/>
            <ac:picMk id="5" creationId="{565872EF-ABE7-4E9A-91CF-7F5E55E517AC}"/>
          </ac:picMkLst>
        </pc:picChg>
        <pc:picChg chg="add del">
          <ac:chgData name="Sasha H" userId="738ca9e95af81053" providerId="LiveId" clId="{39069091-5A0E-4637-83BE-0B852D09E964}" dt="2021-08-04T20:27:11.124" v="4595"/>
          <ac:picMkLst>
            <pc:docMk/>
            <pc:sldMk cId="3940748707" sldId="264"/>
            <ac:picMk id="6" creationId="{301CE209-2261-4F29-8027-99A7BB43DD87}"/>
          </ac:picMkLst>
        </pc:picChg>
        <pc:picChg chg="add del mod">
          <ac:chgData name="Sasha H" userId="738ca9e95af81053" providerId="LiveId" clId="{39069091-5A0E-4637-83BE-0B852D09E964}" dt="2021-07-22T12:13:03.165" v="832" actId="478"/>
          <ac:picMkLst>
            <pc:docMk/>
            <pc:sldMk cId="3940748707" sldId="264"/>
            <ac:picMk id="7" creationId="{FC7A5F57-3FB1-4E31-A7BA-A5ACBEBD04EC}"/>
          </ac:picMkLst>
        </pc:picChg>
        <pc:picChg chg="add del mod">
          <ac:chgData name="Sasha H" userId="738ca9e95af81053" providerId="LiveId" clId="{39069091-5A0E-4637-83BE-0B852D09E964}" dt="2021-08-04T20:27:15.129" v="4603"/>
          <ac:picMkLst>
            <pc:docMk/>
            <pc:sldMk cId="3940748707" sldId="264"/>
            <ac:picMk id="9" creationId="{22E83226-1331-4E21-8E90-376B955DE575}"/>
          </ac:picMkLst>
        </pc:picChg>
        <pc:picChg chg="add del mod modCrop">
          <ac:chgData name="Sasha H" userId="738ca9e95af81053" providerId="LiveId" clId="{39069091-5A0E-4637-83BE-0B852D09E964}" dt="2021-07-22T12:13:39.323" v="839" actId="478"/>
          <ac:picMkLst>
            <pc:docMk/>
            <pc:sldMk cId="3940748707" sldId="264"/>
            <ac:picMk id="9" creationId="{D592C9BF-025E-4F8A-BCFD-34713522D289}"/>
          </ac:picMkLst>
        </pc:picChg>
        <pc:picChg chg="add del mod">
          <ac:chgData name="Sasha H" userId="738ca9e95af81053" providerId="LiveId" clId="{39069091-5A0E-4637-83BE-0B852D09E964}" dt="2021-08-09T09:32:27.097" v="4606"/>
          <ac:picMkLst>
            <pc:docMk/>
            <pc:sldMk cId="3940748707" sldId="264"/>
            <ac:picMk id="9" creationId="{EBAFD912-BE39-4D9C-A4DB-A4493E33FB45}"/>
          </ac:picMkLst>
        </pc:picChg>
        <pc:picChg chg="add mod modCrop">
          <ac:chgData name="Sasha H" userId="738ca9e95af81053" providerId="LiveId" clId="{39069091-5A0E-4637-83BE-0B852D09E964}" dt="2021-08-09T09:32:44.449" v="4609" actId="14100"/>
          <ac:picMkLst>
            <pc:docMk/>
            <pc:sldMk cId="3940748707" sldId="264"/>
            <ac:picMk id="11" creationId="{34E8B62D-E507-45F9-A4E1-4480BDA5F50B}"/>
          </ac:picMkLst>
        </pc:picChg>
        <pc:picChg chg="add del mod">
          <ac:chgData name="Sasha H" userId="738ca9e95af81053" providerId="LiveId" clId="{39069091-5A0E-4637-83BE-0B852D09E964}" dt="2021-08-04T20:27:12.088" v="4597"/>
          <ac:picMkLst>
            <pc:docMk/>
            <pc:sldMk cId="3940748707" sldId="264"/>
            <ac:picMk id="12" creationId="{0C9A102C-776B-488E-8737-1D73F688CF7D}"/>
          </ac:picMkLst>
        </pc:picChg>
      </pc:sldChg>
      <pc:sldChg chg="addSp modSp new mod">
        <pc:chgData name="Sasha H" userId="738ca9e95af81053" providerId="LiveId" clId="{39069091-5A0E-4637-83BE-0B852D09E964}" dt="2021-07-22T13:14:51.872" v="1289" actId="20577"/>
        <pc:sldMkLst>
          <pc:docMk/>
          <pc:sldMk cId="1438575515" sldId="265"/>
        </pc:sldMkLst>
        <pc:spChg chg="mod">
          <ac:chgData name="Sasha H" userId="738ca9e95af81053" providerId="LiveId" clId="{39069091-5A0E-4637-83BE-0B852D09E964}" dt="2021-07-22T12:56:35.110" v="1211" actId="20577"/>
          <ac:spMkLst>
            <pc:docMk/>
            <pc:sldMk cId="1438575515" sldId="265"/>
            <ac:spMk id="2" creationId="{3C627C50-2C11-4509-AAF0-C903BA1518CE}"/>
          </ac:spMkLst>
        </pc:spChg>
        <pc:spChg chg="mod">
          <ac:chgData name="Sasha H" userId="738ca9e95af81053" providerId="LiveId" clId="{39069091-5A0E-4637-83BE-0B852D09E964}" dt="2021-07-22T13:14:51.872" v="1289" actId="20577"/>
          <ac:spMkLst>
            <pc:docMk/>
            <pc:sldMk cId="1438575515" sldId="265"/>
            <ac:spMk id="3" creationId="{F29EBC26-5FDC-4C19-971C-0DEBAC593B99}"/>
          </ac:spMkLst>
        </pc:spChg>
        <pc:picChg chg="add mod">
          <ac:chgData name="Sasha H" userId="738ca9e95af81053" providerId="LiveId" clId="{39069091-5A0E-4637-83BE-0B852D09E964}" dt="2021-07-22T13:14:31.884" v="1279" actId="1076"/>
          <ac:picMkLst>
            <pc:docMk/>
            <pc:sldMk cId="1438575515" sldId="265"/>
            <ac:picMk id="5" creationId="{55722C16-84B9-41F8-B7F9-265759219F88}"/>
          </ac:picMkLst>
        </pc:picChg>
      </pc:sldChg>
      <pc:sldChg chg="addSp delSp modSp add mod">
        <pc:chgData name="Sasha H" userId="738ca9e95af81053" providerId="LiveId" clId="{39069091-5A0E-4637-83BE-0B852D09E964}" dt="2021-07-23T08:20:16.051" v="2851" actId="1076"/>
        <pc:sldMkLst>
          <pc:docMk/>
          <pc:sldMk cId="453238878" sldId="266"/>
        </pc:sldMkLst>
        <pc:spChg chg="mod">
          <ac:chgData name="Sasha H" userId="738ca9e95af81053" providerId="LiveId" clId="{39069091-5A0E-4637-83BE-0B852D09E964}" dt="2021-07-22T13:15:50.296" v="1349" actId="20577"/>
          <ac:spMkLst>
            <pc:docMk/>
            <pc:sldMk cId="453238878" sldId="266"/>
            <ac:spMk id="3" creationId="{F29EBC26-5FDC-4C19-971C-0DEBAC593B99}"/>
          </ac:spMkLst>
        </pc:spChg>
        <pc:spChg chg="add mod">
          <ac:chgData name="Sasha H" userId="738ca9e95af81053" providerId="LiveId" clId="{39069091-5A0E-4637-83BE-0B852D09E964}" dt="2021-07-23T08:20:16.051" v="2851" actId="1076"/>
          <ac:spMkLst>
            <pc:docMk/>
            <pc:sldMk cId="453238878" sldId="266"/>
            <ac:spMk id="16" creationId="{F992BCE0-09A2-4F73-9629-4A2D5B6A90C0}"/>
          </ac:spMkLst>
        </pc:spChg>
        <pc:spChg chg="add mod">
          <ac:chgData name="Sasha H" userId="738ca9e95af81053" providerId="LiveId" clId="{39069091-5A0E-4637-83BE-0B852D09E964}" dt="2021-07-23T08:20:02.829" v="2849" actId="20577"/>
          <ac:spMkLst>
            <pc:docMk/>
            <pc:sldMk cId="453238878" sldId="266"/>
            <ac:spMk id="17" creationId="{E5E2C181-427F-4C57-A012-CCE6558664F4}"/>
          </ac:spMkLst>
        </pc:spChg>
        <pc:picChg chg="del">
          <ac:chgData name="Sasha H" userId="738ca9e95af81053" providerId="LiveId" clId="{39069091-5A0E-4637-83BE-0B852D09E964}" dt="2021-07-22T13:15:51.760" v="1350" actId="478"/>
          <ac:picMkLst>
            <pc:docMk/>
            <pc:sldMk cId="453238878" sldId="266"/>
            <ac:picMk id="5" creationId="{55722C16-84B9-41F8-B7F9-265759219F88}"/>
          </ac:picMkLst>
        </pc:picChg>
        <pc:picChg chg="add mod modCrop">
          <ac:chgData name="Sasha H" userId="738ca9e95af81053" providerId="LiveId" clId="{39069091-5A0E-4637-83BE-0B852D09E964}" dt="2021-07-23T07:47:33.284" v="2710" actId="1076"/>
          <ac:picMkLst>
            <pc:docMk/>
            <pc:sldMk cId="453238878" sldId="266"/>
            <ac:picMk id="6" creationId="{F75C8F65-3D9A-4D87-9A1F-79FC1CB05ECE}"/>
          </ac:picMkLst>
        </pc:picChg>
        <pc:picChg chg="add del mod modCrop">
          <ac:chgData name="Sasha H" userId="738ca9e95af81053" providerId="LiveId" clId="{39069091-5A0E-4637-83BE-0B852D09E964}" dt="2021-07-23T07:55:28.823" v="2765" actId="478"/>
          <ac:picMkLst>
            <pc:docMk/>
            <pc:sldMk cId="453238878" sldId="266"/>
            <ac:picMk id="9" creationId="{84D92C92-4D03-4788-9FDC-42583891C10D}"/>
          </ac:picMkLst>
        </pc:picChg>
        <pc:picChg chg="add del mod modCrop">
          <ac:chgData name="Sasha H" userId="738ca9e95af81053" providerId="LiveId" clId="{39069091-5A0E-4637-83BE-0B852D09E964}" dt="2021-07-23T08:18:46.950" v="2811" actId="478"/>
          <ac:picMkLst>
            <pc:docMk/>
            <pc:sldMk cId="453238878" sldId="266"/>
            <ac:picMk id="11" creationId="{7FB2CB65-80A2-4CD1-816B-F88D75CDC4F0}"/>
          </ac:picMkLst>
        </pc:picChg>
        <pc:picChg chg="add mod">
          <ac:chgData name="Sasha H" userId="738ca9e95af81053" providerId="LiveId" clId="{39069091-5A0E-4637-83BE-0B852D09E964}" dt="2021-07-23T08:19:34.947" v="2824" actId="1076"/>
          <ac:picMkLst>
            <pc:docMk/>
            <pc:sldMk cId="453238878" sldId="266"/>
            <ac:picMk id="13" creationId="{6A8AD296-7FE2-43AF-A6E0-F493AD2AFFB3}"/>
          </ac:picMkLst>
        </pc:picChg>
        <pc:picChg chg="add mod">
          <ac:chgData name="Sasha H" userId="738ca9e95af81053" providerId="LiveId" clId="{39069091-5A0E-4637-83BE-0B852D09E964}" dt="2021-07-23T08:19:38.979" v="2826" actId="1076"/>
          <ac:picMkLst>
            <pc:docMk/>
            <pc:sldMk cId="453238878" sldId="266"/>
            <ac:picMk id="15" creationId="{CCF68931-CCC5-4CFE-B6CE-04476A9AA32F}"/>
          </ac:picMkLst>
        </pc:picChg>
      </pc:sldChg>
      <pc:sldChg chg="modSp new mod">
        <pc:chgData name="Sasha H" userId="738ca9e95af81053" providerId="LiveId" clId="{39069091-5A0E-4637-83BE-0B852D09E964}" dt="2021-07-23T12:01:32.313" v="3752" actId="20577"/>
        <pc:sldMkLst>
          <pc:docMk/>
          <pc:sldMk cId="1682886063" sldId="267"/>
        </pc:sldMkLst>
        <pc:spChg chg="mod">
          <ac:chgData name="Sasha H" userId="738ca9e95af81053" providerId="LiveId" clId="{39069091-5A0E-4637-83BE-0B852D09E964}" dt="2021-07-22T13:39:29.193" v="1849" actId="20577"/>
          <ac:spMkLst>
            <pc:docMk/>
            <pc:sldMk cId="1682886063" sldId="267"/>
            <ac:spMk id="2" creationId="{9683F497-C9C0-4A11-87CE-AB56A9182408}"/>
          </ac:spMkLst>
        </pc:spChg>
        <pc:spChg chg="mod">
          <ac:chgData name="Sasha H" userId="738ca9e95af81053" providerId="LiveId" clId="{39069091-5A0E-4637-83BE-0B852D09E964}" dt="2021-07-23T12:01:32.313" v="3752" actId="20577"/>
          <ac:spMkLst>
            <pc:docMk/>
            <pc:sldMk cId="1682886063" sldId="267"/>
            <ac:spMk id="3" creationId="{0A057903-B2E0-4A19-9226-6612A2416EDF}"/>
          </ac:spMkLst>
        </pc:spChg>
      </pc:sldChg>
      <pc:sldChg chg="addSp delSp modSp new mod">
        <pc:chgData name="Sasha H" userId="738ca9e95af81053" providerId="LiveId" clId="{39069091-5A0E-4637-83BE-0B852D09E964}" dt="2021-07-23T08:26:17.538" v="3050" actId="1036"/>
        <pc:sldMkLst>
          <pc:docMk/>
          <pc:sldMk cId="3939974379" sldId="268"/>
        </pc:sldMkLst>
        <pc:spChg chg="mod">
          <ac:chgData name="Sasha H" userId="738ca9e95af81053" providerId="LiveId" clId="{39069091-5A0E-4637-83BE-0B852D09E964}" dt="2021-07-23T08:21:14.770" v="2854" actId="20577"/>
          <ac:spMkLst>
            <pc:docMk/>
            <pc:sldMk cId="3939974379" sldId="268"/>
            <ac:spMk id="2" creationId="{9EE646CC-89B7-4694-A5FF-75846044BF37}"/>
          </ac:spMkLst>
        </pc:spChg>
        <pc:spChg chg="mod">
          <ac:chgData name="Sasha H" userId="738ca9e95af81053" providerId="LiveId" clId="{39069091-5A0E-4637-83BE-0B852D09E964}" dt="2021-07-23T08:26:06.472" v="3012" actId="20577"/>
          <ac:spMkLst>
            <pc:docMk/>
            <pc:sldMk cId="3939974379" sldId="268"/>
            <ac:spMk id="3" creationId="{BCFE4212-A5D3-4B8D-9717-E4A15A79338F}"/>
          </ac:spMkLst>
        </pc:spChg>
        <pc:spChg chg="add del">
          <ac:chgData name="Sasha H" userId="738ca9e95af81053" providerId="LiveId" clId="{39069091-5A0E-4637-83BE-0B852D09E964}" dt="2021-07-22T13:52:12.635" v="2211" actId="22"/>
          <ac:spMkLst>
            <pc:docMk/>
            <pc:sldMk cId="3939974379" sldId="268"/>
            <ac:spMk id="5" creationId="{FE5CB9E8-A6ED-49BA-855A-A374A6D655F2}"/>
          </ac:spMkLst>
        </pc:spChg>
        <pc:picChg chg="add mod modCrop">
          <ac:chgData name="Sasha H" userId="738ca9e95af81053" providerId="LiveId" clId="{39069091-5A0E-4637-83BE-0B852D09E964}" dt="2021-07-23T08:26:17.538" v="3050" actId="1036"/>
          <ac:picMkLst>
            <pc:docMk/>
            <pc:sldMk cId="3939974379" sldId="268"/>
            <ac:picMk id="7" creationId="{7D95F19D-BA17-40E7-BA11-A37B4B8D377F}"/>
          </ac:picMkLst>
        </pc:picChg>
      </pc:sldChg>
      <pc:sldChg chg="addSp delSp modSp add mod">
        <pc:chgData name="Sasha H" userId="738ca9e95af81053" providerId="LiveId" clId="{39069091-5A0E-4637-83BE-0B852D09E964}" dt="2021-07-23T08:39:02.286" v="3109" actId="1076"/>
        <pc:sldMkLst>
          <pc:docMk/>
          <pc:sldMk cId="413322341" sldId="269"/>
        </pc:sldMkLst>
        <pc:spChg chg="mod">
          <ac:chgData name="Sasha H" userId="738ca9e95af81053" providerId="LiveId" clId="{39069091-5A0E-4637-83BE-0B852D09E964}" dt="2021-07-22T14:01:08.072" v="2231" actId="20577"/>
          <ac:spMkLst>
            <pc:docMk/>
            <pc:sldMk cId="413322341" sldId="269"/>
            <ac:spMk id="2" creationId="{9EE646CC-89B7-4694-A5FF-75846044BF37}"/>
          </ac:spMkLst>
        </pc:spChg>
        <pc:spChg chg="mod">
          <ac:chgData name="Sasha H" userId="738ca9e95af81053" providerId="LiveId" clId="{39069091-5A0E-4637-83BE-0B852D09E964}" dt="2021-07-22T14:01:59.736" v="2340" actId="313"/>
          <ac:spMkLst>
            <pc:docMk/>
            <pc:sldMk cId="413322341" sldId="269"/>
            <ac:spMk id="3" creationId="{BCFE4212-A5D3-4B8D-9717-E4A15A79338F}"/>
          </ac:spMkLst>
        </pc:spChg>
        <pc:picChg chg="add del mod">
          <ac:chgData name="Sasha H" userId="738ca9e95af81053" providerId="LiveId" clId="{39069091-5A0E-4637-83BE-0B852D09E964}" dt="2021-07-22T14:02:49.160" v="2345" actId="478"/>
          <ac:picMkLst>
            <pc:docMk/>
            <pc:sldMk cId="413322341" sldId="269"/>
            <ac:picMk id="5" creationId="{D6B74936-192A-48A2-BC22-FBFBB970523A}"/>
          </ac:picMkLst>
        </pc:picChg>
        <pc:picChg chg="del">
          <ac:chgData name="Sasha H" userId="738ca9e95af81053" providerId="LiveId" clId="{39069091-5A0E-4637-83BE-0B852D09E964}" dt="2021-07-22T14:01:11.672" v="2232" actId="478"/>
          <ac:picMkLst>
            <pc:docMk/>
            <pc:sldMk cId="413322341" sldId="269"/>
            <ac:picMk id="7" creationId="{7D95F19D-BA17-40E7-BA11-A37B4B8D377F}"/>
          </ac:picMkLst>
        </pc:picChg>
        <pc:picChg chg="add del mod">
          <ac:chgData name="Sasha H" userId="738ca9e95af81053" providerId="LiveId" clId="{39069091-5A0E-4637-83BE-0B852D09E964}" dt="2021-07-22T14:13:49.002" v="2358" actId="478"/>
          <ac:picMkLst>
            <pc:docMk/>
            <pc:sldMk cId="413322341" sldId="269"/>
            <ac:picMk id="8" creationId="{EC818C73-5A18-4558-8F0E-47F9971A4697}"/>
          </ac:picMkLst>
        </pc:picChg>
        <pc:picChg chg="add del mod">
          <ac:chgData name="Sasha H" userId="738ca9e95af81053" providerId="LiveId" clId="{39069091-5A0E-4637-83BE-0B852D09E964}" dt="2021-07-22T14:13:49.002" v="2358" actId="478"/>
          <ac:picMkLst>
            <pc:docMk/>
            <pc:sldMk cId="413322341" sldId="269"/>
            <ac:picMk id="10" creationId="{9AD6D0C8-E347-4DDF-92AA-CB079DDE8AB7}"/>
          </ac:picMkLst>
        </pc:picChg>
        <pc:picChg chg="add mod">
          <ac:chgData name="Sasha H" userId="738ca9e95af81053" providerId="LiveId" clId="{39069091-5A0E-4637-83BE-0B852D09E964}" dt="2021-07-23T08:39:02.286" v="3109" actId="1076"/>
          <ac:picMkLst>
            <pc:docMk/>
            <pc:sldMk cId="413322341" sldId="269"/>
            <ac:picMk id="12" creationId="{049947C8-2B9C-4FE5-B0BD-51185AE2FE64}"/>
          </ac:picMkLst>
        </pc:picChg>
      </pc:sldChg>
      <pc:sldChg chg="addSp delSp modSp add mod">
        <pc:chgData name="Sasha H" userId="738ca9e95af81053" providerId="LiveId" clId="{39069091-5A0E-4637-83BE-0B852D09E964}" dt="2021-07-23T07:09:42.531" v="2419" actId="20577"/>
        <pc:sldMkLst>
          <pc:docMk/>
          <pc:sldMk cId="403938234" sldId="270"/>
        </pc:sldMkLst>
        <pc:spChg chg="mod">
          <ac:chgData name="Sasha H" userId="738ca9e95af81053" providerId="LiveId" clId="{39069091-5A0E-4637-83BE-0B852D09E964}" dt="2021-07-23T07:09:42.531" v="2419" actId="20577"/>
          <ac:spMkLst>
            <pc:docMk/>
            <pc:sldMk cId="403938234" sldId="270"/>
            <ac:spMk id="7" creationId="{6DB8965C-E43D-4EC3-B211-E8D68D9F8C2E}"/>
          </ac:spMkLst>
        </pc:spChg>
        <pc:picChg chg="add mod">
          <ac:chgData name="Sasha H" userId="738ca9e95af81053" providerId="LiveId" clId="{39069091-5A0E-4637-83BE-0B852D09E964}" dt="2021-07-23T07:09:33.921" v="2417" actId="1076"/>
          <ac:picMkLst>
            <pc:docMk/>
            <pc:sldMk cId="403938234" sldId="270"/>
            <ac:picMk id="10" creationId="{CE2AA863-3462-47FA-AF6B-70748D7733CB}"/>
          </ac:picMkLst>
        </pc:picChg>
        <pc:picChg chg="del">
          <ac:chgData name="Sasha H" userId="738ca9e95af81053" providerId="LiveId" clId="{39069091-5A0E-4637-83BE-0B852D09E964}" dt="2021-07-23T07:09:20.735" v="2415" actId="478"/>
          <ac:picMkLst>
            <pc:docMk/>
            <pc:sldMk cId="403938234" sldId="270"/>
            <ac:picMk id="13" creationId="{BB07AE58-7EB3-4DA2-AEEA-C878C44DA432}"/>
          </ac:picMkLst>
        </pc:picChg>
      </pc:sldChg>
      <pc:sldChg chg="add del">
        <pc:chgData name="Sasha H" userId="738ca9e95af81053" providerId="LiveId" clId="{39069091-5A0E-4637-83BE-0B852D09E964}" dt="2021-07-23T07:07:29.103" v="2404" actId="2696"/>
        <pc:sldMkLst>
          <pc:docMk/>
          <pc:sldMk cId="890519809" sldId="270"/>
        </pc:sldMkLst>
      </pc:sldChg>
      <pc:sldChg chg="new del">
        <pc:chgData name="Sasha H" userId="738ca9e95af81053" providerId="LiveId" clId="{39069091-5A0E-4637-83BE-0B852D09E964}" dt="2021-07-23T07:17:24.189" v="2536" actId="47"/>
        <pc:sldMkLst>
          <pc:docMk/>
          <pc:sldMk cId="3221154852" sldId="271"/>
        </pc:sldMkLst>
      </pc:sldChg>
      <pc:sldChg chg="addSp delSp modSp new mod ord">
        <pc:chgData name="Sasha H" userId="738ca9e95af81053" providerId="LiveId" clId="{39069091-5A0E-4637-83BE-0B852D09E964}" dt="2021-07-23T12:35:38.451" v="4054" actId="20577"/>
        <pc:sldMkLst>
          <pc:docMk/>
          <pc:sldMk cId="4290962842" sldId="271"/>
        </pc:sldMkLst>
        <pc:spChg chg="mod">
          <ac:chgData name="Sasha H" userId="738ca9e95af81053" providerId="LiveId" clId="{39069091-5A0E-4637-83BE-0B852D09E964}" dt="2021-07-23T07:18:05.751" v="2555"/>
          <ac:spMkLst>
            <pc:docMk/>
            <pc:sldMk cId="4290962842" sldId="271"/>
            <ac:spMk id="2" creationId="{2D52BD87-A145-41B3-8993-C8E96F65FD34}"/>
          </ac:spMkLst>
        </pc:spChg>
        <pc:spChg chg="mod">
          <ac:chgData name="Sasha H" userId="738ca9e95af81053" providerId="LiveId" clId="{39069091-5A0E-4637-83BE-0B852D09E964}" dt="2021-07-23T12:35:38.451" v="4054" actId="20577"/>
          <ac:spMkLst>
            <pc:docMk/>
            <pc:sldMk cId="4290962842" sldId="271"/>
            <ac:spMk id="3" creationId="{B3A99B7B-5F2D-4C41-9A18-D44591488770}"/>
          </ac:spMkLst>
        </pc:spChg>
        <pc:spChg chg="del">
          <ac:chgData name="Sasha H" userId="738ca9e95af81053" providerId="LiveId" clId="{39069091-5A0E-4637-83BE-0B852D09E964}" dt="2021-07-23T07:24:23.545" v="2672" actId="478"/>
          <ac:spMkLst>
            <pc:docMk/>
            <pc:sldMk cId="4290962842" sldId="271"/>
            <ac:spMk id="6" creationId="{DD51BC4A-35A4-4A3F-B0F4-C70859355633}"/>
          </ac:spMkLst>
        </pc:spChg>
        <pc:spChg chg="add mod">
          <ac:chgData name="Sasha H" userId="738ca9e95af81053" providerId="LiveId" clId="{39069091-5A0E-4637-83BE-0B852D09E964}" dt="2021-07-23T07:24:19.776" v="2671" actId="20577"/>
          <ac:spMkLst>
            <pc:docMk/>
            <pc:sldMk cId="4290962842" sldId="271"/>
            <ac:spMk id="7" creationId="{469AEE8C-91CD-465A-AB1F-F8EDFED44E79}"/>
          </ac:spMkLst>
        </pc:spChg>
      </pc:sldChg>
      <pc:sldChg chg="addSp delSp modSp new mod">
        <pc:chgData name="Sasha H" userId="738ca9e95af81053" providerId="LiveId" clId="{39069091-5A0E-4637-83BE-0B852D09E964}" dt="2021-08-31T09:23:08.626" v="4631" actId="732"/>
        <pc:sldMkLst>
          <pc:docMk/>
          <pc:sldMk cId="778885762" sldId="272"/>
        </pc:sldMkLst>
        <pc:spChg chg="mod">
          <ac:chgData name="Sasha H" userId="738ca9e95af81053" providerId="LiveId" clId="{39069091-5A0E-4637-83BE-0B852D09E964}" dt="2021-07-23T08:06:04.674" v="2810" actId="20577"/>
          <ac:spMkLst>
            <pc:docMk/>
            <pc:sldMk cId="778885762" sldId="272"/>
            <ac:spMk id="2" creationId="{BBDF5EE7-55BE-44E4-A3BE-54BB6809FF51}"/>
          </ac:spMkLst>
        </pc:spChg>
        <pc:spChg chg="mod">
          <ac:chgData name="Sasha H" userId="738ca9e95af81053" providerId="LiveId" clId="{39069091-5A0E-4637-83BE-0B852D09E964}" dt="2021-07-23T12:28:46.365" v="4020" actId="20577"/>
          <ac:spMkLst>
            <pc:docMk/>
            <pc:sldMk cId="778885762" sldId="272"/>
            <ac:spMk id="3" creationId="{1A949CA4-5F99-42FD-94C5-235F04B565B4}"/>
          </ac:spMkLst>
        </pc:spChg>
        <pc:picChg chg="add mod modCrop">
          <ac:chgData name="Sasha H" userId="738ca9e95af81053" providerId="LiveId" clId="{39069091-5A0E-4637-83BE-0B852D09E964}" dt="2021-08-31T09:23:08.626" v="4631" actId="732"/>
          <ac:picMkLst>
            <pc:docMk/>
            <pc:sldMk cId="778885762" sldId="272"/>
            <ac:picMk id="5" creationId="{5AB3C890-CCBC-402E-B928-1DC065E3F516}"/>
          </ac:picMkLst>
        </pc:picChg>
        <pc:picChg chg="add del mod">
          <ac:chgData name="Sasha H" userId="738ca9e95af81053" providerId="LiveId" clId="{39069091-5A0E-4637-83BE-0B852D09E964}" dt="2021-08-31T09:23:08.131" v="4630"/>
          <ac:picMkLst>
            <pc:docMk/>
            <pc:sldMk cId="778885762" sldId="272"/>
            <ac:picMk id="6" creationId="{CD0C70D1-7511-4331-886E-3EFF4311E8FB}"/>
          </ac:picMkLst>
        </pc:picChg>
        <pc:picChg chg="add del mod">
          <ac:chgData name="Sasha H" userId="738ca9e95af81053" providerId="LiveId" clId="{39069091-5A0E-4637-83BE-0B852D09E964}" dt="2021-08-31T09:22:51.412" v="4622"/>
          <ac:picMkLst>
            <pc:docMk/>
            <pc:sldMk cId="778885762" sldId="272"/>
            <ac:picMk id="7" creationId="{E293F012-74C4-45DF-8865-B3F886E4A46B}"/>
          </ac:picMkLst>
        </pc:picChg>
        <pc:picChg chg="add del">
          <ac:chgData name="Sasha H" userId="738ca9e95af81053" providerId="LiveId" clId="{39069091-5A0E-4637-83BE-0B852D09E964}" dt="2021-08-31T09:23:06.770" v="4626"/>
          <ac:picMkLst>
            <pc:docMk/>
            <pc:sldMk cId="778885762" sldId="272"/>
            <ac:picMk id="8" creationId="{2ACDD473-4440-43E1-A2D5-3475D07C8418}"/>
          </ac:picMkLst>
        </pc:picChg>
      </pc:sldChg>
      <pc:sldChg chg="new del">
        <pc:chgData name="Sasha H" userId="738ca9e95af81053" providerId="LiveId" clId="{39069091-5A0E-4637-83BE-0B852D09E964}" dt="2021-07-23T07:17:26.201" v="2537" actId="47"/>
        <pc:sldMkLst>
          <pc:docMk/>
          <pc:sldMk cId="2274360764" sldId="272"/>
        </pc:sldMkLst>
      </pc:sldChg>
      <pc:sldChg chg="addSp delSp modSp new mod">
        <pc:chgData name="Sasha H" userId="738ca9e95af81053" providerId="LiveId" clId="{39069091-5A0E-4637-83BE-0B852D09E964}" dt="2021-07-23T09:48:18.282" v="3268" actId="1037"/>
        <pc:sldMkLst>
          <pc:docMk/>
          <pc:sldMk cId="2540529622" sldId="273"/>
        </pc:sldMkLst>
        <pc:spChg chg="mod">
          <ac:chgData name="Sasha H" userId="738ca9e95af81053" providerId="LiveId" clId="{39069091-5A0E-4637-83BE-0B852D09E964}" dt="2021-07-23T08:41:28.008" v="3145"/>
          <ac:spMkLst>
            <pc:docMk/>
            <pc:sldMk cId="2540529622" sldId="273"/>
            <ac:spMk id="2" creationId="{82414960-301C-47A2-B6AE-A46A4D58A57A}"/>
          </ac:spMkLst>
        </pc:spChg>
        <pc:spChg chg="del">
          <ac:chgData name="Sasha H" userId="738ca9e95af81053" providerId="LiveId" clId="{39069091-5A0E-4637-83BE-0B852D09E964}" dt="2021-07-23T09:46:14.559" v="3149" actId="931"/>
          <ac:spMkLst>
            <pc:docMk/>
            <pc:sldMk cId="2540529622" sldId="273"/>
            <ac:spMk id="3" creationId="{488744DD-7D74-42F3-BC14-8D80D3A268B4}"/>
          </ac:spMkLst>
        </pc:spChg>
        <pc:spChg chg="mod">
          <ac:chgData name="Sasha H" userId="738ca9e95af81053" providerId="LiveId" clId="{39069091-5A0E-4637-83BE-0B852D09E964}" dt="2021-07-23T09:47:56.798" v="3177" actId="1076"/>
          <ac:spMkLst>
            <pc:docMk/>
            <pc:sldMk cId="2540529622" sldId="273"/>
            <ac:spMk id="4" creationId="{B1B9127D-C0A2-4C02-A2B4-FD8300A538E6}"/>
          </ac:spMkLst>
        </pc:spChg>
        <pc:spChg chg="add del">
          <ac:chgData name="Sasha H" userId="738ca9e95af81053" providerId="LiveId" clId="{39069091-5A0E-4637-83BE-0B852D09E964}" dt="2021-07-23T09:45:52.660" v="3147" actId="478"/>
          <ac:spMkLst>
            <pc:docMk/>
            <pc:sldMk cId="2540529622" sldId="273"/>
            <ac:spMk id="6" creationId="{3F7D8406-83F2-4819-B7AA-86F6EE1973C2}"/>
          </ac:spMkLst>
        </pc:spChg>
        <pc:spChg chg="add mod">
          <ac:chgData name="Sasha H" userId="738ca9e95af81053" providerId="LiveId" clId="{39069091-5A0E-4637-83BE-0B852D09E964}" dt="2021-07-23T09:46:03.193" v="3148"/>
          <ac:spMkLst>
            <pc:docMk/>
            <pc:sldMk cId="2540529622" sldId="273"/>
            <ac:spMk id="7" creationId="{58F4C723-6457-45CB-8859-0A6BF006CE60}"/>
          </ac:spMkLst>
        </pc:spChg>
        <pc:spChg chg="add mod">
          <ac:chgData name="Sasha H" userId="738ca9e95af81053" providerId="LiveId" clId="{39069091-5A0E-4637-83BE-0B852D09E964}" dt="2021-07-23T09:46:03.193" v="3148"/>
          <ac:spMkLst>
            <pc:docMk/>
            <pc:sldMk cId="2540529622" sldId="273"/>
            <ac:spMk id="8" creationId="{F9CD7D65-37B0-4380-9745-C4363E0CF712}"/>
          </ac:spMkLst>
        </pc:spChg>
        <pc:picChg chg="add mod">
          <ac:chgData name="Sasha H" userId="738ca9e95af81053" providerId="LiveId" clId="{39069091-5A0E-4637-83BE-0B852D09E964}" dt="2021-07-23T09:46:37.952" v="3167" actId="1037"/>
          <ac:picMkLst>
            <pc:docMk/>
            <pc:sldMk cId="2540529622" sldId="273"/>
            <ac:picMk id="10" creationId="{85B64CC9-167C-4943-B5F2-0741D1134973}"/>
          </ac:picMkLst>
        </pc:picChg>
        <pc:picChg chg="add del mod">
          <ac:chgData name="Sasha H" userId="738ca9e95af81053" providerId="LiveId" clId="{39069091-5A0E-4637-83BE-0B852D09E964}" dt="2021-07-23T09:46:51.736" v="3171" actId="478"/>
          <ac:picMkLst>
            <pc:docMk/>
            <pc:sldMk cId="2540529622" sldId="273"/>
            <ac:picMk id="12" creationId="{6B0D03CF-D652-4759-A17C-965811D2DE0F}"/>
          </ac:picMkLst>
        </pc:picChg>
        <pc:picChg chg="add mod">
          <ac:chgData name="Sasha H" userId="738ca9e95af81053" providerId="LiveId" clId="{39069091-5A0E-4637-83BE-0B852D09E964}" dt="2021-07-23T09:48:18.282" v="3268" actId="1037"/>
          <ac:picMkLst>
            <pc:docMk/>
            <pc:sldMk cId="2540529622" sldId="273"/>
            <ac:picMk id="14" creationId="{89CE2A96-A336-4989-B9BC-894C6745FA26}"/>
          </ac:picMkLst>
        </pc:picChg>
      </pc:sldChg>
      <pc:sldChg chg="addSp delSp modSp new mod">
        <pc:chgData name="Sasha H" userId="738ca9e95af81053" providerId="LiveId" clId="{39069091-5A0E-4637-83BE-0B852D09E964}" dt="2021-07-23T10:27:42.729" v="3442" actId="20577"/>
        <pc:sldMkLst>
          <pc:docMk/>
          <pc:sldMk cId="324534470" sldId="274"/>
        </pc:sldMkLst>
        <pc:spChg chg="mod">
          <ac:chgData name="Sasha H" userId="738ca9e95af81053" providerId="LiveId" clId="{39069091-5A0E-4637-83BE-0B852D09E964}" dt="2021-07-23T10:27:42.729" v="3442" actId="20577"/>
          <ac:spMkLst>
            <pc:docMk/>
            <pc:sldMk cId="324534470" sldId="274"/>
            <ac:spMk id="2" creationId="{6E680D5A-35A1-42EF-A5B5-F206F4CFAF75}"/>
          </ac:spMkLst>
        </pc:spChg>
        <pc:spChg chg="del">
          <ac:chgData name="Sasha H" userId="738ca9e95af81053" providerId="LiveId" clId="{39069091-5A0E-4637-83BE-0B852D09E964}" dt="2021-07-23T09:50:10.815" v="3344" actId="931"/>
          <ac:spMkLst>
            <pc:docMk/>
            <pc:sldMk cId="324534470" sldId="274"/>
            <ac:spMk id="3" creationId="{47FB0143-434E-4448-99F4-636238477217}"/>
          </ac:spMkLst>
        </pc:spChg>
        <pc:spChg chg="add del mod">
          <ac:chgData name="Sasha H" userId="738ca9e95af81053" providerId="LiveId" clId="{39069091-5A0E-4637-83BE-0B852D09E964}" dt="2021-07-23T10:21:12.224" v="3353" actId="931"/>
          <ac:spMkLst>
            <pc:docMk/>
            <pc:sldMk cId="324534470" sldId="274"/>
            <ac:spMk id="10" creationId="{DB8A8597-E8E5-4929-ADB4-E7995924A65B}"/>
          </ac:spMkLst>
        </pc:spChg>
        <pc:spChg chg="add del mod">
          <ac:chgData name="Sasha H" userId="738ca9e95af81053" providerId="LiveId" clId="{39069091-5A0E-4637-83BE-0B852D09E964}" dt="2021-07-23T10:22:10.110" v="3358" actId="931"/>
          <ac:spMkLst>
            <pc:docMk/>
            <pc:sldMk cId="324534470" sldId="274"/>
            <ac:spMk id="14" creationId="{19B354E6-F86D-40F6-84B9-791B307F9D88}"/>
          </ac:spMkLst>
        </pc:spChg>
        <pc:spChg chg="add mod">
          <ac:chgData name="Sasha H" userId="738ca9e95af81053" providerId="LiveId" clId="{39069091-5A0E-4637-83BE-0B852D09E964}" dt="2021-07-23T10:25:20.209" v="3419" actId="1076"/>
          <ac:spMkLst>
            <pc:docMk/>
            <pc:sldMk cId="324534470" sldId="274"/>
            <ac:spMk id="23" creationId="{75CEC4A1-C8CA-4FD0-AFBE-48A5408E0D96}"/>
          </ac:spMkLst>
        </pc:spChg>
        <pc:spChg chg="add mod">
          <ac:chgData name="Sasha H" userId="738ca9e95af81053" providerId="LiveId" clId="{39069091-5A0E-4637-83BE-0B852D09E964}" dt="2021-07-23T10:25:14.378" v="3418" actId="1076"/>
          <ac:spMkLst>
            <pc:docMk/>
            <pc:sldMk cId="324534470" sldId="274"/>
            <ac:spMk id="24" creationId="{2F37A8FC-2835-4D1A-B2C7-1BE6D7155634}"/>
          </ac:spMkLst>
        </pc:spChg>
        <pc:spChg chg="add mod">
          <ac:chgData name="Sasha H" userId="738ca9e95af81053" providerId="LiveId" clId="{39069091-5A0E-4637-83BE-0B852D09E964}" dt="2021-07-23T10:25:06.760" v="3417" actId="1076"/>
          <ac:spMkLst>
            <pc:docMk/>
            <pc:sldMk cId="324534470" sldId="274"/>
            <ac:spMk id="25" creationId="{27D8F221-247E-4F78-9436-5F4864976193}"/>
          </ac:spMkLst>
        </pc:spChg>
        <pc:spChg chg="add mod">
          <ac:chgData name="Sasha H" userId="738ca9e95af81053" providerId="LiveId" clId="{39069091-5A0E-4637-83BE-0B852D09E964}" dt="2021-07-23T10:25:01.001" v="3416" actId="1076"/>
          <ac:spMkLst>
            <pc:docMk/>
            <pc:sldMk cId="324534470" sldId="274"/>
            <ac:spMk id="26" creationId="{BE467E74-8215-4D48-BD9C-1390CFB4E0E2}"/>
          </ac:spMkLst>
        </pc:spChg>
        <pc:picChg chg="add del mod">
          <ac:chgData name="Sasha H" userId="738ca9e95af81053" providerId="LiveId" clId="{39069091-5A0E-4637-83BE-0B852D09E964}" dt="2021-07-23T09:51:11.915" v="3352" actId="478"/>
          <ac:picMkLst>
            <pc:docMk/>
            <pc:sldMk cId="324534470" sldId="274"/>
            <ac:picMk id="6" creationId="{2CB9AD2E-AA53-494B-B26A-C80B8C75D143}"/>
          </ac:picMkLst>
        </pc:picChg>
        <pc:picChg chg="add del mod">
          <ac:chgData name="Sasha H" userId="738ca9e95af81053" providerId="LiveId" clId="{39069091-5A0E-4637-83BE-0B852D09E964}" dt="2021-07-23T09:51:09.914" v="3351" actId="478"/>
          <ac:picMkLst>
            <pc:docMk/>
            <pc:sldMk cId="324534470" sldId="274"/>
            <ac:picMk id="8" creationId="{CDB2EC25-FCE9-4FF6-9291-12BD28B57395}"/>
          </ac:picMkLst>
        </pc:picChg>
        <pc:picChg chg="add del mod">
          <ac:chgData name="Sasha H" userId="738ca9e95af81053" providerId="LiveId" clId="{39069091-5A0E-4637-83BE-0B852D09E964}" dt="2021-07-23T10:22:04.390" v="3357" actId="478"/>
          <ac:picMkLst>
            <pc:docMk/>
            <pc:sldMk cId="324534470" sldId="274"/>
            <ac:picMk id="12" creationId="{6E5646C3-7F7C-4E95-A125-1EAE323BF882}"/>
          </ac:picMkLst>
        </pc:picChg>
        <pc:picChg chg="add mod">
          <ac:chgData name="Sasha H" userId="738ca9e95af81053" providerId="LiveId" clId="{39069091-5A0E-4637-83BE-0B852D09E964}" dt="2021-07-23T10:23:26.144" v="3383" actId="1076"/>
          <ac:picMkLst>
            <pc:docMk/>
            <pc:sldMk cId="324534470" sldId="274"/>
            <ac:picMk id="16" creationId="{DA9AD870-673D-4510-BC28-5EB7A94E95E9}"/>
          </ac:picMkLst>
        </pc:picChg>
        <pc:picChg chg="add mod">
          <ac:chgData name="Sasha H" userId="738ca9e95af81053" providerId="LiveId" clId="{39069091-5A0E-4637-83BE-0B852D09E964}" dt="2021-07-23T10:23:26.944" v="3384" actId="1076"/>
          <ac:picMkLst>
            <pc:docMk/>
            <pc:sldMk cId="324534470" sldId="274"/>
            <ac:picMk id="18" creationId="{BD0C1741-ABCB-4298-9A24-AB058E71A932}"/>
          </ac:picMkLst>
        </pc:picChg>
        <pc:picChg chg="add mod">
          <ac:chgData name="Sasha H" userId="738ca9e95af81053" providerId="LiveId" clId="{39069091-5A0E-4637-83BE-0B852D09E964}" dt="2021-07-23T10:23:29.280" v="3385" actId="1076"/>
          <ac:picMkLst>
            <pc:docMk/>
            <pc:sldMk cId="324534470" sldId="274"/>
            <ac:picMk id="20" creationId="{7D10FE33-052A-4862-8618-FF68493608E7}"/>
          </ac:picMkLst>
        </pc:picChg>
        <pc:picChg chg="add mod">
          <ac:chgData name="Sasha H" userId="738ca9e95af81053" providerId="LiveId" clId="{39069091-5A0E-4637-83BE-0B852D09E964}" dt="2021-07-23T10:23:31.935" v="3386" actId="1076"/>
          <ac:picMkLst>
            <pc:docMk/>
            <pc:sldMk cId="324534470" sldId="274"/>
            <ac:picMk id="22" creationId="{FDA5DF77-4E78-4C9B-A89E-41241A8AEF67}"/>
          </ac:picMkLst>
        </pc:picChg>
      </pc:sldChg>
      <pc:sldChg chg="addSp delSp modSp new mod">
        <pc:chgData name="Sasha H" userId="738ca9e95af81053" providerId="LiveId" clId="{39069091-5A0E-4637-83BE-0B852D09E964}" dt="2021-07-23T12:25:58.391" v="3947" actId="1076"/>
        <pc:sldMkLst>
          <pc:docMk/>
          <pc:sldMk cId="746581932" sldId="275"/>
        </pc:sldMkLst>
        <pc:spChg chg="mod">
          <ac:chgData name="Sasha H" userId="738ca9e95af81053" providerId="LiveId" clId="{39069091-5A0E-4637-83BE-0B852D09E964}" dt="2021-07-23T10:27:55.375" v="3466" actId="20577"/>
          <ac:spMkLst>
            <pc:docMk/>
            <pc:sldMk cId="746581932" sldId="275"/>
            <ac:spMk id="2" creationId="{C008E2C4-8DB7-4C7A-B0FE-735546115D6B}"/>
          </ac:spMkLst>
        </pc:spChg>
        <pc:spChg chg="del">
          <ac:chgData name="Sasha H" userId="738ca9e95af81053" providerId="LiveId" clId="{39069091-5A0E-4637-83BE-0B852D09E964}" dt="2021-07-23T11:33:20.701" v="3467"/>
          <ac:spMkLst>
            <pc:docMk/>
            <pc:sldMk cId="746581932" sldId="275"/>
            <ac:spMk id="3" creationId="{5ADD0AC5-A5EB-4C7C-82D6-B5D4836E4347}"/>
          </ac:spMkLst>
        </pc:spChg>
        <pc:spChg chg="add mod">
          <ac:chgData name="Sasha H" userId="738ca9e95af81053" providerId="LiveId" clId="{39069091-5A0E-4637-83BE-0B852D09E964}" dt="2021-07-23T12:25:45.123" v="3944" actId="20577"/>
          <ac:spMkLst>
            <pc:docMk/>
            <pc:sldMk cId="746581932" sldId="275"/>
            <ac:spMk id="7" creationId="{C1C23DD3-8C80-40CC-BCF9-BA84EA9D51F1}"/>
          </ac:spMkLst>
        </pc:spChg>
        <pc:picChg chg="add mod modCrop">
          <ac:chgData name="Sasha H" userId="738ca9e95af81053" providerId="LiveId" clId="{39069091-5A0E-4637-83BE-0B852D09E964}" dt="2021-07-23T12:25:58.391" v="3947" actId="1076"/>
          <ac:picMkLst>
            <pc:docMk/>
            <pc:sldMk cId="746581932" sldId="275"/>
            <ac:picMk id="6" creationId="{2FBCA37E-22F6-43AE-9882-DB8376E5C1D6}"/>
          </ac:picMkLst>
        </pc:picChg>
      </pc:sldChg>
      <pc:sldChg chg="modSp new mod">
        <pc:chgData name="Sasha H" userId="738ca9e95af81053" providerId="LiveId" clId="{39069091-5A0E-4637-83BE-0B852D09E964}" dt="2021-07-23T12:54:35.723" v="4487" actId="20577"/>
        <pc:sldMkLst>
          <pc:docMk/>
          <pc:sldMk cId="1079273985" sldId="276"/>
        </pc:sldMkLst>
        <pc:spChg chg="mod">
          <ac:chgData name="Sasha H" userId="738ca9e95af81053" providerId="LiveId" clId="{39069091-5A0E-4637-83BE-0B852D09E964}" dt="2021-07-23T12:52:03.226" v="4132" actId="20577"/>
          <ac:spMkLst>
            <pc:docMk/>
            <pc:sldMk cId="1079273985" sldId="276"/>
            <ac:spMk id="2" creationId="{32F412F8-C0DC-4D17-86CA-88D610B83332}"/>
          </ac:spMkLst>
        </pc:spChg>
        <pc:spChg chg="mod">
          <ac:chgData name="Sasha H" userId="738ca9e95af81053" providerId="LiveId" clId="{39069091-5A0E-4637-83BE-0B852D09E964}" dt="2021-07-23T12:54:35.723" v="4487" actId="20577"/>
          <ac:spMkLst>
            <pc:docMk/>
            <pc:sldMk cId="1079273985" sldId="276"/>
            <ac:spMk id="3" creationId="{1247CD4F-2CB5-4773-8FBD-4B4C34BF1E51}"/>
          </ac:spMkLst>
        </pc:spChg>
      </pc:sldChg>
    </pc:docChg>
  </pc:docChgLst>
  <pc:docChgLst>
    <pc:chgData name="Sasha H" userId="738ca9e95af81053" providerId="Windows Live" clId="Web-{370716DD-C5AF-4B97-B3BF-16E03BECCA3D}"/>
    <pc:docChg chg="addSld delSld modSld">
      <pc:chgData name="Sasha H" userId="738ca9e95af81053" providerId="Windows Live" clId="Web-{370716DD-C5AF-4B97-B3BF-16E03BECCA3D}" dt="2023-07-21T09:18:34.997" v="571"/>
      <pc:docMkLst>
        <pc:docMk/>
      </pc:docMkLst>
      <pc:sldChg chg="del">
        <pc:chgData name="Sasha H" userId="738ca9e95af81053" providerId="Windows Live" clId="Web-{370716DD-C5AF-4B97-B3BF-16E03BECCA3D}" dt="2023-07-21T08:36:25.216" v="419"/>
        <pc:sldMkLst>
          <pc:docMk/>
          <pc:sldMk cId="1246690818" sldId="256"/>
        </pc:sldMkLst>
      </pc:sldChg>
      <pc:sldChg chg="del">
        <pc:chgData name="Sasha H" userId="738ca9e95af81053" providerId="Windows Live" clId="Web-{370716DD-C5AF-4B97-B3BF-16E03BECCA3D}" dt="2023-07-21T08:36:25.216" v="418"/>
        <pc:sldMkLst>
          <pc:docMk/>
          <pc:sldMk cId="765377842" sldId="263"/>
        </pc:sldMkLst>
      </pc:sldChg>
      <pc:sldChg chg="addSp delSp modSp">
        <pc:chgData name="Sasha H" userId="738ca9e95af81053" providerId="Windows Live" clId="Web-{370716DD-C5AF-4B97-B3BF-16E03BECCA3D}" dt="2023-07-21T09:18:34.997" v="571"/>
        <pc:sldMkLst>
          <pc:docMk/>
          <pc:sldMk cId="3940748707" sldId="264"/>
        </pc:sldMkLst>
        <pc:spChg chg="mod">
          <ac:chgData name="Sasha H" userId="738ca9e95af81053" providerId="Windows Live" clId="Web-{370716DD-C5AF-4B97-B3BF-16E03BECCA3D}" dt="2023-07-21T08:33:15.508" v="358" actId="20577"/>
          <ac:spMkLst>
            <pc:docMk/>
            <pc:sldMk cId="3940748707" sldId="264"/>
            <ac:spMk id="2" creationId="{48D1181F-D155-4DB2-BE06-2DA4ADE7EFF8}"/>
          </ac:spMkLst>
        </pc:spChg>
        <pc:spChg chg="add del mod">
          <ac:chgData name="Sasha H" userId="738ca9e95af81053" providerId="Windows Live" clId="Web-{370716DD-C5AF-4B97-B3BF-16E03BECCA3D}" dt="2023-07-21T08:33:33.899" v="362"/>
          <ac:spMkLst>
            <pc:docMk/>
            <pc:sldMk cId="3940748707" sldId="264"/>
            <ac:spMk id="3" creationId="{077AC730-BB89-1592-2525-6FA11A4EA0B7}"/>
          </ac:spMkLst>
        </pc:spChg>
        <pc:spChg chg="add mod">
          <ac:chgData name="Sasha H" userId="738ca9e95af81053" providerId="Windows Live" clId="Web-{370716DD-C5AF-4B97-B3BF-16E03BECCA3D}" dt="2023-07-21T09:18:01.668" v="570" actId="20577"/>
          <ac:spMkLst>
            <pc:docMk/>
            <pc:sldMk cId="3940748707" sldId="264"/>
            <ac:spMk id="5" creationId="{82BD1DDF-B459-DB67-2545-CA29B80E72A1}"/>
          </ac:spMkLst>
        </pc:spChg>
        <pc:graphicFrameChg chg="mod modGraphic">
          <ac:chgData name="Sasha H" userId="738ca9e95af81053" providerId="Windows Live" clId="Web-{370716DD-C5AF-4B97-B3BF-16E03BECCA3D}" dt="2023-07-21T09:18:34.997" v="571"/>
          <ac:graphicFrameMkLst>
            <pc:docMk/>
            <pc:sldMk cId="3940748707" sldId="264"/>
            <ac:graphicFrameMk id="6" creationId="{E7295BEE-B740-4D5E-9218-4FBC67F83C77}"/>
          </ac:graphicFrameMkLst>
        </pc:graphicFrameChg>
      </pc:sldChg>
      <pc:sldChg chg="del">
        <pc:chgData name="Sasha H" userId="738ca9e95af81053" providerId="Windows Live" clId="Web-{370716DD-C5AF-4B97-B3BF-16E03BECCA3D}" dt="2023-07-21T08:36:25.247" v="421"/>
        <pc:sldMkLst>
          <pc:docMk/>
          <pc:sldMk cId="1438575515" sldId="265"/>
        </pc:sldMkLst>
      </pc:sldChg>
      <pc:sldChg chg="del">
        <pc:chgData name="Sasha H" userId="738ca9e95af81053" providerId="Windows Live" clId="Web-{370716DD-C5AF-4B97-B3BF-16E03BECCA3D}" dt="2023-07-21T08:36:25.044" v="401"/>
        <pc:sldMkLst>
          <pc:docMk/>
          <pc:sldMk cId="1079273985" sldId="276"/>
        </pc:sldMkLst>
      </pc:sldChg>
      <pc:sldChg chg="del">
        <pc:chgData name="Sasha H" userId="738ca9e95af81053" providerId="Windows Live" clId="Web-{370716DD-C5AF-4B97-B3BF-16E03BECCA3D}" dt="2023-07-21T08:36:25.059" v="411"/>
        <pc:sldMkLst>
          <pc:docMk/>
          <pc:sldMk cId="674643459" sldId="277"/>
        </pc:sldMkLst>
      </pc:sldChg>
      <pc:sldChg chg="del">
        <pc:chgData name="Sasha H" userId="738ca9e95af81053" providerId="Windows Live" clId="Web-{370716DD-C5AF-4B97-B3BF-16E03BECCA3D}" dt="2023-07-21T08:36:25.075" v="416"/>
        <pc:sldMkLst>
          <pc:docMk/>
          <pc:sldMk cId="207922057" sldId="278"/>
        </pc:sldMkLst>
      </pc:sldChg>
      <pc:sldChg chg="del">
        <pc:chgData name="Sasha H" userId="738ca9e95af81053" providerId="Windows Live" clId="Web-{370716DD-C5AF-4B97-B3BF-16E03BECCA3D}" dt="2023-07-21T08:36:25.059" v="410"/>
        <pc:sldMkLst>
          <pc:docMk/>
          <pc:sldMk cId="2347094458" sldId="282"/>
        </pc:sldMkLst>
      </pc:sldChg>
      <pc:sldChg chg="del">
        <pc:chgData name="Sasha H" userId="738ca9e95af81053" providerId="Windows Live" clId="Web-{370716DD-C5AF-4B97-B3BF-16E03BECCA3D}" dt="2023-07-21T08:36:25.059" v="409"/>
        <pc:sldMkLst>
          <pc:docMk/>
          <pc:sldMk cId="954055471" sldId="283"/>
        </pc:sldMkLst>
      </pc:sldChg>
      <pc:sldChg chg="del">
        <pc:chgData name="Sasha H" userId="738ca9e95af81053" providerId="Windows Live" clId="Web-{370716DD-C5AF-4B97-B3BF-16E03BECCA3D}" dt="2023-07-21T08:36:25.044" v="404"/>
        <pc:sldMkLst>
          <pc:docMk/>
          <pc:sldMk cId="3614214585" sldId="284"/>
        </pc:sldMkLst>
      </pc:sldChg>
      <pc:sldChg chg="del">
        <pc:chgData name="Sasha H" userId="738ca9e95af81053" providerId="Windows Live" clId="Web-{370716DD-C5AF-4B97-B3BF-16E03BECCA3D}" dt="2023-07-21T08:36:25.059" v="408"/>
        <pc:sldMkLst>
          <pc:docMk/>
          <pc:sldMk cId="1372898934" sldId="285"/>
        </pc:sldMkLst>
      </pc:sldChg>
      <pc:sldChg chg="del">
        <pc:chgData name="Sasha H" userId="738ca9e95af81053" providerId="Windows Live" clId="Web-{370716DD-C5AF-4B97-B3BF-16E03BECCA3D}" dt="2023-07-21T08:36:25.044" v="402"/>
        <pc:sldMkLst>
          <pc:docMk/>
          <pc:sldMk cId="3435908791" sldId="287"/>
        </pc:sldMkLst>
      </pc:sldChg>
      <pc:sldChg chg="del">
        <pc:chgData name="Sasha H" userId="738ca9e95af81053" providerId="Windows Live" clId="Web-{370716DD-C5AF-4B97-B3BF-16E03BECCA3D}" dt="2023-07-21T08:36:25.059" v="407"/>
        <pc:sldMkLst>
          <pc:docMk/>
          <pc:sldMk cId="1047389605" sldId="291"/>
        </pc:sldMkLst>
      </pc:sldChg>
      <pc:sldChg chg="del">
        <pc:chgData name="Sasha H" userId="738ca9e95af81053" providerId="Windows Live" clId="Web-{370716DD-C5AF-4B97-B3BF-16E03BECCA3D}" dt="2023-07-21T08:36:25.044" v="398"/>
        <pc:sldMkLst>
          <pc:docMk/>
          <pc:sldMk cId="1074573927" sldId="292"/>
        </pc:sldMkLst>
      </pc:sldChg>
      <pc:sldChg chg="del">
        <pc:chgData name="Sasha H" userId="738ca9e95af81053" providerId="Windows Live" clId="Web-{370716DD-C5AF-4B97-B3BF-16E03BECCA3D}" dt="2023-07-21T08:36:25.044" v="399"/>
        <pc:sldMkLst>
          <pc:docMk/>
          <pc:sldMk cId="2131939565" sldId="293"/>
        </pc:sldMkLst>
      </pc:sldChg>
      <pc:sldChg chg="del">
        <pc:chgData name="Sasha H" userId="738ca9e95af81053" providerId="Windows Live" clId="Web-{370716DD-C5AF-4B97-B3BF-16E03BECCA3D}" dt="2023-07-21T08:36:25.028" v="394"/>
        <pc:sldMkLst>
          <pc:docMk/>
          <pc:sldMk cId="948496434" sldId="296"/>
        </pc:sldMkLst>
      </pc:sldChg>
      <pc:sldChg chg="del">
        <pc:chgData name="Sasha H" userId="738ca9e95af81053" providerId="Windows Live" clId="Web-{370716DD-C5AF-4B97-B3BF-16E03BECCA3D}" dt="2023-07-21T08:36:25.028" v="397"/>
        <pc:sldMkLst>
          <pc:docMk/>
          <pc:sldMk cId="2841690273" sldId="297"/>
        </pc:sldMkLst>
      </pc:sldChg>
      <pc:sldChg chg="del">
        <pc:chgData name="Sasha H" userId="738ca9e95af81053" providerId="Windows Live" clId="Web-{370716DD-C5AF-4B97-B3BF-16E03BECCA3D}" dt="2023-07-21T08:36:25.028" v="396"/>
        <pc:sldMkLst>
          <pc:docMk/>
          <pc:sldMk cId="929757058" sldId="298"/>
        </pc:sldMkLst>
      </pc:sldChg>
      <pc:sldChg chg="del">
        <pc:chgData name="Sasha H" userId="738ca9e95af81053" providerId="Windows Live" clId="Web-{370716DD-C5AF-4B97-B3BF-16E03BECCA3D}" dt="2023-07-21T08:36:25.028" v="395"/>
        <pc:sldMkLst>
          <pc:docMk/>
          <pc:sldMk cId="3136570662" sldId="299"/>
        </pc:sldMkLst>
      </pc:sldChg>
      <pc:sldChg chg="del">
        <pc:chgData name="Sasha H" userId="738ca9e95af81053" providerId="Windows Live" clId="Web-{370716DD-C5AF-4B97-B3BF-16E03BECCA3D}" dt="2023-07-21T08:36:25.059" v="406"/>
        <pc:sldMkLst>
          <pc:docMk/>
          <pc:sldMk cId="1082967733" sldId="300"/>
        </pc:sldMkLst>
      </pc:sldChg>
      <pc:sldChg chg="modSp del">
        <pc:chgData name="Sasha H" userId="738ca9e95af81053" providerId="Windows Live" clId="Web-{370716DD-C5AF-4B97-B3BF-16E03BECCA3D}" dt="2023-07-21T09:13:39.053" v="569"/>
        <pc:sldMkLst>
          <pc:docMk/>
          <pc:sldMk cId="3069124825" sldId="301"/>
        </pc:sldMkLst>
        <pc:spChg chg="mod">
          <ac:chgData name="Sasha H" userId="738ca9e95af81053" providerId="Windows Live" clId="Web-{370716DD-C5AF-4B97-B3BF-16E03BECCA3D}" dt="2023-07-21T09:13:35.756" v="568" actId="20577"/>
          <ac:spMkLst>
            <pc:docMk/>
            <pc:sldMk cId="3069124825" sldId="301"/>
            <ac:spMk id="3" creationId="{42C86E2B-3382-46EC-82A8-7BCDE99C89C4}"/>
          </ac:spMkLst>
        </pc:spChg>
      </pc:sldChg>
      <pc:sldChg chg="del">
        <pc:chgData name="Sasha H" userId="738ca9e95af81053" providerId="Windows Live" clId="Web-{370716DD-C5AF-4B97-B3BF-16E03BECCA3D}" dt="2023-07-21T08:36:25.262" v="422"/>
        <pc:sldMkLst>
          <pc:docMk/>
          <pc:sldMk cId="201927109" sldId="302"/>
        </pc:sldMkLst>
      </pc:sldChg>
      <pc:sldChg chg="addSp delSp modSp new">
        <pc:chgData name="Sasha H" userId="738ca9e95af81053" providerId="Windows Live" clId="Web-{370716DD-C5AF-4B97-B3BF-16E03BECCA3D}" dt="2023-07-21T08:42:31.084" v="514" actId="1076"/>
        <pc:sldMkLst>
          <pc:docMk/>
          <pc:sldMk cId="4178724286" sldId="302"/>
        </pc:sldMkLst>
        <pc:spChg chg="mod">
          <ac:chgData name="Sasha H" userId="738ca9e95af81053" providerId="Windows Live" clId="Web-{370716DD-C5AF-4B97-B3BF-16E03BECCA3D}" dt="2023-07-21T08:36:43.450" v="435" actId="20577"/>
          <ac:spMkLst>
            <pc:docMk/>
            <pc:sldMk cId="4178724286" sldId="302"/>
            <ac:spMk id="2" creationId="{C4EBF415-6DF1-5509-1B47-27E34FBC1012}"/>
          </ac:spMkLst>
        </pc:spChg>
        <pc:spChg chg="del">
          <ac:chgData name="Sasha H" userId="738ca9e95af81053" providerId="Windows Live" clId="Web-{370716DD-C5AF-4B97-B3BF-16E03BECCA3D}" dt="2023-07-21T08:36:50.482" v="436"/>
          <ac:spMkLst>
            <pc:docMk/>
            <pc:sldMk cId="4178724286" sldId="302"/>
            <ac:spMk id="3" creationId="{D5A1C3A8-CCC7-3402-71FE-EB3AE8EB1DE2}"/>
          </ac:spMkLst>
        </pc:spChg>
        <pc:spChg chg="add del mod">
          <ac:chgData name="Sasha H" userId="738ca9e95af81053" providerId="Windows Live" clId="Web-{370716DD-C5AF-4B97-B3BF-16E03BECCA3D}" dt="2023-07-21T08:41:58.552" v="505"/>
          <ac:spMkLst>
            <pc:docMk/>
            <pc:sldMk cId="4178724286" sldId="302"/>
            <ac:spMk id="7" creationId="{0EBAF959-471D-541E-EF2D-FC4B243A625F}"/>
          </ac:spMkLst>
        </pc:spChg>
        <pc:picChg chg="add del mod">
          <ac:chgData name="Sasha H" userId="738ca9e95af81053" providerId="Windows Live" clId="Web-{370716DD-C5AF-4B97-B3BF-16E03BECCA3D}" dt="2023-07-21T08:36:53.529" v="438"/>
          <ac:picMkLst>
            <pc:docMk/>
            <pc:sldMk cId="4178724286" sldId="302"/>
            <ac:picMk id="5" creationId="{FB3A0208-38AF-3593-57C2-06DE20900D7F}"/>
          </ac:picMkLst>
        </pc:picChg>
        <pc:picChg chg="add del mod">
          <ac:chgData name="Sasha H" userId="738ca9e95af81053" providerId="Windows Live" clId="Web-{370716DD-C5AF-4B97-B3BF-16E03BECCA3D}" dt="2023-07-21T08:41:56.864" v="504"/>
          <ac:picMkLst>
            <pc:docMk/>
            <pc:sldMk cId="4178724286" sldId="302"/>
            <ac:picMk id="6" creationId="{3D596D91-B9DF-C66A-7AE6-B8A7A1663BAB}"/>
          </ac:picMkLst>
        </pc:picChg>
        <pc:picChg chg="add mod modCrop">
          <ac:chgData name="Sasha H" userId="738ca9e95af81053" providerId="Windows Live" clId="Web-{370716DD-C5AF-4B97-B3BF-16E03BECCA3D}" dt="2023-07-21T08:42:31.084" v="514" actId="1076"/>
          <ac:picMkLst>
            <pc:docMk/>
            <pc:sldMk cId="4178724286" sldId="302"/>
            <ac:picMk id="8" creationId="{D58B6D04-4D1C-DF16-A95F-45C93D02C89B}"/>
          </ac:picMkLst>
        </pc:picChg>
      </pc:sldChg>
      <pc:sldChg chg="addSp delSp modSp new">
        <pc:chgData name="Sasha H" userId="738ca9e95af81053" providerId="Windows Live" clId="Web-{370716DD-C5AF-4B97-B3BF-16E03BECCA3D}" dt="2023-07-21T09:11:44.676" v="553" actId="20577"/>
        <pc:sldMkLst>
          <pc:docMk/>
          <pc:sldMk cId="113199087" sldId="303"/>
        </pc:sldMkLst>
        <pc:spChg chg="mod">
          <ac:chgData name="Sasha H" userId="738ca9e95af81053" providerId="Windows Live" clId="Web-{370716DD-C5AF-4B97-B3BF-16E03BECCA3D}" dt="2023-07-21T08:42:53.491" v="516" actId="20577"/>
          <ac:spMkLst>
            <pc:docMk/>
            <pc:sldMk cId="113199087" sldId="303"/>
            <ac:spMk id="2" creationId="{668A3146-2CDD-4719-2587-2B3E3B5ABBA8}"/>
          </ac:spMkLst>
        </pc:spChg>
        <pc:spChg chg="del">
          <ac:chgData name="Sasha H" userId="738ca9e95af81053" providerId="Windows Live" clId="Web-{370716DD-C5AF-4B97-B3BF-16E03BECCA3D}" dt="2023-07-21T08:39:30.314" v="473"/>
          <ac:spMkLst>
            <pc:docMk/>
            <pc:sldMk cId="113199087" sldId="303"/>
            <ac:spMk id="3" creationId="{31C93520-E0C9-E010-7026-21A35EEA88B9}"/>
          </ac:spMkLst>
        </pc:spChg>
        <pc:spChg chg="add mod">
          <ac:chgData name="Sasha H" userId="738ca9e95af81053" providerId="Windows Live" clId="Web-{370716DD-C5AF-4B97-B3BF-16E03BECCA3D}" dt="2023-07-21T09:11:16.128" v="549" actId="14100"/>
          <ac:spMkLst>
            <pc:docMk/>
            <pc:sldMk cId="113199087" sldId="303"/>
            <ac:spMk id="6" creationId="{2C23D3A9-7353-86E3-A5A6-3A5A8BAED335}"/>
          </ac:spMkLst>
        </pc:spChg>
        <pc:spChg chg="add mod">
          <ac:chgData name="Sasha H" userId="738ca9e95af81053" providerId="Windows Live" clId="Web-{370716DD-C5AF-4B97-B3BF-16E03BECCA3D}" dt="2023-07-21T09:11:44.676" v="553" actId="20577"/>
          <ac:spMkLst>
            <pc:docMk/>
            <pc:sldMk cId="113199087" sldId="303"/>
            <ac:spMk id="7" creationId="{13F67DDD-6421-047E-8AB0-4614BFB7B71C}"/>
          </ac:spMkLst>
        </pc:spChg>
        <pc:picChg chg="add mod">
          <ac:chgData name="Sasha H" userId="738ca9e95af81053" providerId="Windows Live" clId="Web-{370716DD-C5AF-4B97-B3BF-16E03BECCA3D}" dt="2023-07-21T09:09:35.657" v="531" actId="1076"/>
          <ac:picMkLst>
            <pc:docMk/>
            <pc:sldMk cId="113199087" sldId="303"/>
            <ac:picMk id="3" creationId="{456E62FD-DDC2-59E0-D511-0757DD92B5FA}"/>
          </ac:picMkLst>
        </pc:picChg>
        <pc:picChg chg="add mod modCrop">
          <ac:chgData name="Sasha H" userId="738ca9e95af81053" providerId="Windows Live" clId="Web-{370716DD-C5AF-4B97-B3BF-16E03BECCA3D}" dt="2023-07-21T09:10:11.189" v="537" actId="1076"/>
          <ac:picMkLst>
            <pc:docMk/>
            <pc:sldMk cId="113199087" sldId="303"/>
            <ac:picMk id="5" creationId="{5377D609-D0B8-0E10-275A-C7029FF56455}"/>
          </ac:picMkLst>
        </pc:picChg>
        <pc:picChg chg="add del mod">
          <ac:chgData name="Sasha H" userId="738ca9e95af81053" providerId="Windows Live" clId="Web-{370716DD-C5AF-4B97-B3BF-16E03BECCA3D}" dt="2023-07-21T08:41:06.379" v="497"/>
          <ac:picMkLst>
            <pc:docMk/>
            <pc:sldMk cId="113199087" sldId="303"/>
            <ac:picMk id="5" creationId="{FDEBF114-215A-3F2A-908B-5B04FD18B965}"/>
          </ac:picMkLst>
        </pc:picChg>
        <pc:picChg chg="add del mod">
          <ac:chgData name="Sasha H" userId="738ca9e95af81053" providerId="Windows Live" clId="Web-{370716DD-C5AF-4B97-B3BF-16E03BECCA3D}" dt="2023-07-21T08:41:53.833" v="503"/>
          <ac:picMkLst>
            <pc:docMk/>
            <pc:sldMk cId="113199087" sldId="303"/>
            <ac:picMk id="6" creationId="{F6A88697-08F5-ECA9-FC93-E6E65B447209}"/>
          </ac:picMkLst>
        </pc:picChg>
      </pc:sldChg>
      <pc:sldChg chg="del">
        <pc:chgData name="Sasha H" userId="738ca9e95af81053" providerId="Windows Live" clId="Web-{370716DD-C5AF-4B97-B3BF-16E03BECCA3D}" dt="2023-07-21T08:36:25.231" v="420"/>
        <pc:sldMkLst>
          <pc:docMk/>
          <pc:sldMk cId="3720391505" sldId="303"/>
        </pc:sldMkLst>
      </pc:sldChg>
      <pc:sldChg chg="addSp delSp modSp new">
        <pc:chgData name="Sasha H" userId="738ca9e95af81053" providerId="Windows Live" clId="Web-{370716DD-C5AF-4B97-B3BF-16E03BECCA3D}" dt="2023-07-21T09:12:20.083" v="560" actId="1076"/>
        <pc:sldMkLst>
          <pc:docMk/>
          <pc:sldMk cId="1357992671" sldId="304"/>
        </pc:sldMkLst>
        <pc:spChg chg="mod">
          <ac:chgData name="Sasha H" userId="738ca9e95af81053" providerId="Windows Live" clId="Web-{370716DD-C5AF-4B97-B3BF-16E03BECCA3D}" dt="2023-07-21T08:40:47.691" v="495"/>
          <ac:spMkLst>
            <pc:docMk/>
            <pc:sldMk cId="1357992671" sldId="304"/>
            <ac:spMk id="2" creationId="{C3CFD32C-6097-520F-7088-83A9E298ADE2}"/>
          </ac:spMkLst>
        </pc:spChg>
        <pc:spChg chg="del">
          <ac:chgData name="Sasha H" userId="738ca9e95af81053" providerId="Windows Live" clId="Web-{370716DD-C5AF-4B97-B3BF-16E03BECCA3D}" dt="2023-07-21T09:12:01.645" v="554"/>
          <ac:spMkLst>
            <pc:docMk/>
            <pc:sldMk cId="1357992671" sldId="304"/>
            <ac:spMk id="3" creationId="{AF78D081-F4BF-1818-0163-1F479E45AC59}"/>
          </ac:spMkLst>
        </pc:spChg>
        <pc:picChg chg="add mod">
          <ac:chgData name="Sasha H" userId="738ca9e95af81053" providerId="Windows Live" clId="Web-{370716DD-C5AF-4B97-B3BF-16E03BECCA3D}" dt="2023-07-21T09:12:20.083" v="560" actId="1076"/>
          <ac:picMkLst>
            <pc:docMk/>
            <pc:sldMk cId="1357992671" sldId="304"/>
            <ac:picMk id="5" creationId="{702E9EAB-E338-F568-F6C5-FBDD3D589CA4}"/>
          </ac:picMkLst>
        </pc:picChg>
      </pc:sldChg>
      <pc:sldChg chg="del">
        <pc:chgData name="Sasha H" userId="738ca9e95af81053" providerId="Windows Live" clId="Web-{370716DD-C5AF-4B97-B3BF-16E03BECCA3D}" dt="2023-07-21T08:36:25.059" v="415"/>
        <pc:sldMkLst>
          <pc:docMk/>
          <pc:sldMk cId="2023729305" sldId="304"/>
        </pc:sldMkLst>
      </pc:sldChg>
      <pc:sldChg chg="del">
        <pc:chgData name="Sasha H" userId="738ca9e95af81053" providerId="Windows Live" clId="Web-{370716DD-C5AF-4B97-B3BF-16E03BECCA3D}" dt="2023-07-21T08:36:25.059" v="414"/>
        <pc:sldMkLst>
          <pc:docMk/>
          <pc:sldMk cId="211226596" sldId="305"/>
        </pc:sldMkLst>
      </pc:sldChg>
      <pc:sldChg chg="addSp delSp modSp add replId">
        <pc:chgData name="Sasha H" userId="738ca9e95af81053" providerId="Windows Live" clId="Web-{370716DD-C5AF-4B97-B3BF-16E03BECCA3D}" dt="2023-07-21T09:13:10.662" v="567"/>
        <pc:sldMkLst>
          <pc:docMk/>
          <pc:sldMk cId="3691246074" sldId="305"/>
        </pc:sldMkLst>
        <pc:spChg chg="mod">
          <ac:chgData name="Sasha H" userId="738ca9e95af81053" providerId="Windows Live" clId="Web-{370716DD-C5AF-4B97-B3BF-16E03BECCA3D}" dt="2023-07-21T08:40:52.753" v="496" actId="20577"/>
          <ac:spMkLst>
            <pc:docMk/>
            <pc:sldMk cId="3691246074" sldId="305"/>
            <ac:spMk id="2" creationId="{C3CFD32C-6097-520F-7088-83A9E298ADE2}"/>
          </ac:spMkLst>
        </pc:spChg>
        <pc:spChg chg="del">
          <ac:chgData name="Sasha H" userId="738ca9e95af81053" providerId="Windows Live" clId="Web-{370716DD-C5AF-4B97-B3BF-16E03BECCA3D}" dt="2023-07-21T09:12:39.427" v="561"/>
          <ac:spMkLst>
            <pc:docMk/>
            <pc:sldMk cId="3691246074" sldId="305"/>
            <ac:spMk id="3" creationId="{AF78D081-F4BF-1818-0163-1F479E45AC59}"/>
          </ac:spMkLst>
        </pc:spChg>
        <pc:picChg chg="add del">
          <ac:chgData name="Sasha H" userId="738ca9e95af81053" providerId="Windows Live" clId="Web-{370716DD-C5AF-4B97-B3BF-16E03BECCA3D}" dt="2023-07-21T09:13:10.662" v="567"/>
          <ac:picMkLst>
            <pc:docMk/>
            <pc:sldMk cId="3691246074" sldId="305"/>
            <ac:picMk id="6" creationId="{41A907EB-395D-8BFC-FBA1-E758DB0CD84D}"/>
          </ac:picMkLst>
        </pc:picChg>
        <pc:picChg chg="add mod ord">
          <ac:chgData name="Sasha H" userId="738ca9e95af81053" providerId="Windows Live" clId="Web-{370716DD-C5AF-4B97-B3BF-16E03BECCA3D}" dt="2023-07-21T09:13:08.334" v="566"/>
          <ac:picMkLst>
            <pc:docMk/>
            <pc:sldMk cId="3691246074" sldId="305"/>
            <ac:picMk id="7" creationId="{5D23A121-EA25-3B74-A303-12E9D7C579C6}"/>
          </ac:picMkLst>
        </pc:picChg>
      </pc:sldChg>
      <pc:sldChg chg="del">
        <pc:chgData name="Sasha H" userId="738ca9e95af81053" providerId="Windows Live" clId="Web-{370716DD-C5AF-4B97-B3BF-16E03BECCA3D}" dt="2023-07-21T08:36:25.059" v="413"/>
        <pc:sldMkLst>
          <pc:docMk/>
          <pc:sldMk cId="1604872047" sldId="306"/>
        </pc:sldMkLst>
      </pc:sldChg>
      <pc:sldChg chg="del">
        <pc:chgData name="Sasha H" userId="738ca9e95af81053" providerId="Windows Live" clId="Web-{370716DD-C5AF-4B97-B3BF-16E03BECCA3D}" dt="2023-07-21T08:36:25.059" v="412"/>
        <pc:sldMkLst>
          <pc:docMk/>
          <pc:sldMk cId="1982387980" sldId="307"/>
        </pc:sldMkLst>
      </pc:sldChg>
      <pc:sldChg chg="del">
        <pc:chgData name="Sasha H" userId="738ca9e95af81053" providerId="Windows Live" clId="Web-{370716DD-C5AF-4B97-B3BF-16E03BECCA3D}" dt="2023-07-21T08:36:25.044" v="405"/>
        <pc:sldMkLst>
          <pc:docMk/>
          <pc:sldMk cId="1953445018" sldId="308"/>
        </pc:sldMkLst>
      </pc:sldChg>
      <pc:sldChg chg="del">
        <pc:chgData name="Sasha H" userId="738ca9e95af81053" providerId="Windows Live" clId="Web-{370716DD-C5AF-4B97-B3BF-16E03BECCA3D}" dt="2023-07-21T08:36:25.044" v="403"/>
        <pc:sldMkLst>
          <pc:docMk/>
          <pc:sldMk cId="2113643474" sldId="310"/>
        </pc:sldMkLst>
      </pc:sldChg>
      <pc:sldChg chg="del">
        <pc:chgData name="Sasha H" userId="738ca9e95af81053" providerId="Windows Live" clId="Web-{370716DD-C5AF-4B97-B3BF-16E03BECCA3D}" dt="2023-07-21T08:36:25.044" v="400"/>
        <pc:sldMkLst>
          <pc:docMk/>
          <pc:sldMk cId="742962604" sldId="311"/>
        </pc:sldMkLst>
      </pc:sldChg>
      <pc:sldChg chg="del">
        <pc:chgData name="Sasha H" userId="738ca9e95af81053" providerId="Windows Live" clId="Web-{370716DD-C5AF-4B97-B3BF-16E03BECCA3D}" dt="2023-07-21T08:36:25.028" v="393"/>
        <pc:sldMkLst>
          <pc:docMk/>
          <pc:sldMk cId="1333518690" sldId="312"/>
        </pc:sldMkLst>
      </pc:sldChg>
      <pc:sldChg chg="del">
        <pc:chgData name="Sasha H" userId="738ca9e95af81053" providerId="Windows Live" clId="Web-{370716DD-C5AF-4B97-B3BF-16E03BECCA3D}" dt="2023-07-21T08:36:25.122" v="417"/>
        <pc:sldMkLst>
          <pc:docMk/>
          <pc:sldMk cId="2642836854" sldId="313"/>
        </pc:sldMkLst>
      </pc:sldChg>
    </pc:docChg>
  </pc:docChgLst>
  <pc:docChgLst>
    <pc:chgData name="Sasha H" userId="738ca9e95af81053" providerId="Windows Live" clId="Web-{33CF40FD-BF7E-46CE-8E70-4627C5DBE273}"/>
    <pc:docChg chg="addSld modSld">
      <pc:chgData name="Sasha H" userId="738ca9e95af81053" providerId="Windows Live" clId="Web-{33CF40FD-BF7E-46CE-8E70-4627C5DBE273}" dt="2023-08-04T07:54:12.006" v="87" actId="1076"/>
      <pc:docMkLst>
        <pc:docMk/>
      </pc:docMkLst>
      <pc:sldChg chg="addSp delSp modSp">
        <pc:chgData name="Sasha H" userId="738ca9e95af81053" providerId="Windows Live" clId="Web-{33CF40FD-BF7E-46CE-8E70-4627C5DBE273}" dt="2023-08-04T07:47:16.163" v="55" actId="20577"/>
        <pc:sldMkLst>
          <pc:docMk/>
          <pc:sldMk cId="2004270477" sldId="325"/>
        </pc:sldMkLst>
        <pc:spChg chg="del">
          <ac:chgData name="Sasha H" userId="738ca9e95af81053" providerId="Windows Live" clId="Web-{33CF40FD-BF7E-46CE-8E70-4627C5DBE273}" dt="2023-08-04T07:45:26.332" v="32"/>
          <ac:spMkLst>
            <pc:docMk/>
            <pc:sldMk cId="2004270477" sldId="325"/>
            <ac:spMk id="3" creationId="{BB507C88-71F6-60E8-EA0F-201C945690F8}"/>
          </ac:spMkLst>
        </pc:spChg>
        <pc:spChg chg="mod">
          <ac:chgData name="Sasha H" userId="738ca9e95af81053" providerId="Windows Live" clId="Web-{33CF40FD-BF7E-46CE-8E70-4627C5DBE273}" dt="2023-08-04T07:45:42.535" v="36" actId="1076"/>
          <ac:spMkLst>
            <pc:docMk/>
            <pc:sldMk cId="2004270477" sldId="325"/>
            <ac:spMk id="5" creationId="{917F9713-2381-601C-62BC-D086A27D82A8}"/>
          </ac:spMkLst>
        </pc:spChg>
        <pc:spChg chg="mod">
          <ac:chgData name="Sasha H" userId="738ca9e95af81053" providerId="Windows Live" clId="Web-{33CF40FD-BF7E-46CE-8E70-4627C5DBE273}" dt="2023-08-04T07:45:48.426" v="38" actId="1076"/>
          <ac:spMkLst>
            <pc:docMk/>
            <pc:sldMk cId="2004270477" sldId="325"/>
            <ac:spMk id="6" creationId="{239AA627-B556-805A-AC1C-9ED363643B01}"/>
          </ac:spMkLst>
        </pc:spChg>
        <pc:spChg chg="add mod">
          <ac:chgData name="Sasha H" userId="738ca9e95af81053" providerId="Windows Live" clId="Web-{33CF40FD-BF7E-46CE-8E70-4627C5DBE273}" dt="2023-08-04T07:47:06.554" v="52" actId="1076"/>
          <ac:spMkLst>
            <pc:docMk/>
            <pc:sldMk cId="2004270477" sldId="325"/>
            <ac:spMk id="9" creationId="{9F565D28-4E1A-2257-27F1-27240116F931}"/>
          </ac:spMkLst>
        </pc:spChg>
        <pc:spChg chg="add mod">
          <ac:chgData name="Sasha H" userId="738ca9e95af81053" providerId="Windows Live" clId="Web-{33CF40FD-BF7E-46CE-8E70-4627C5DBE273}" dt="2023-08-04T07:47:16.163" v="55" actId="20577"/>
          <ac:spMkLst>
            <pc:docMk/>
            <pc:sldMk cId="2004270477" sldId="325"/>
            <ac:spMk id="10" creationId="{6094991A-EADD-2A4E-74A5-63FBA9F368B0}"/>
          </ac:spMkLst>
        </pc:spChg>
        <pc:picChg chg="add mod ord">
          <ac:chgData name="Sasha H" userId="738ca9e95af81053" providerId="Windows Live" clId="Web-{33CF40FD-BF7E-46CE-8E70-4627C5DBE273}" dt="2023-08-04T07:45:52.942" v="40" actId="1076"/>
          <ac:picMkLst>
            <pc:docMk/>
            <pc:sldMk cId="2004270477" sldId="325"/>
            <ac:picMk id="7" creationId="{1B687AF6-6C43-234F-DDD0-1ACD5672842D}"/>
          </ac:picMkLst>
        </pc:picChg>
        <pc:picChg chg="add mod">
          <ac:chgData name="Sasha H" userId="738ca9e95af81053" providerId="Windows Live" clId="Web-{33CF40FD-BF7E-46CE-8E70-4627C5DBE273}" dt="2023-08-04T07:46:40.615" v="45" actId="1076"/>
          <ac:picMkLst>
            <pc:docMk/>
            <pc:sldMk cId="2004270477" sldId="325"/>
            <ac:picMk id="8" creationId="{F194D5E1-3A7F-57B6-002B-F886844D02E9}"/>
          </ac:picMkLst>
        </pc:picChg>
      </pc:sldChg>
      <pc:sldChg chg="addSp delSp modSp">
        <pc:chgData name="Sasha H" userId="738ca9e95af81053" providerId="Windows Live" clId="Web-{33CF40FD-BF7E-46CE-8E70-4627C5DBE273}" dt="2023-08-04T07:54:12.006" v="87" actId="1076"/>
        <pc:sldMkLst>
          <pc:docMk/>
          <pc:sldMk cId="1618734968" sldId="326"/>
        </pc:sldMkLst>
        <pc:spChg chg="del">
          <ac:chgData name="Sasha H" userId="738ca9e95af81053" providerId="Windows Live" clId="Web-{33CF40FD-BF7E-46CE-8E70-4627C5DBE273}" dt="2023-08-04T07:22:51.705" v="0"/>
          <ac:spMkLst>
            <pc:docMk/>
            <pc:sldMk cId="1618734968" sldId="326"/>
            <ac:spMk id="3" creationId="{ABC02199-47E5-4104-AE9A-EA5312B49054}"/>
          </ac:spMkLst>
        </pc:spChg>
        <pc:spChg chg="add mod">
          <ac:chgData name="Sasha H" userId="738ca9e95af81053" providerId="Windows Live" clId="Web-{33CF40FD-BF7E-46CE-8E70-4627C5DBE273}" dt="2023-08-04T07:53:37.364" v="82" actId="1076"/>
          <ac:spMkLst>
            <pc:docMk/>
            <pc:sldMk cId="1618734968" sldId="326"/>
            <ac:spMk id="7" creationId="{F3D8E653-4774-B0AC-45EE-1FACA04CC92B}"/>
          </ac:spMkLst>
        </pc:spChg>
        <pc:spChg chg="add mod">
          <ac:chgData name="Sasha H" userId="738ca9e95af81053" providerId="Windows Live" clId="Web-{33CF40FD-BF7E-46CE-8E70-4627C5DBE273}" dt="2023-08-04T07:54:12.006" v="86" actId="1076"/>
          <ac:spMkLst>
            <pc:docMk/>
            <pc:sldMk cId="1618734968" sldId="326"/>
            <ac:spMk id="11" creationId="{060E38E8-78AC-E465-D76A-CB6248E21073}"/>
          </ac:spMkLst>
        </pc:spChg>
        <pc:picChg chg="add mod ord modCrop">
          <ac:chgData name="Sasha H" userId="738ca9e95af81053" providerId="Windows Live" clId="Web-{33CF40FD-BF7E-46CE-8E70-4627C5DBE273}" dt="2023-08-04T07:44:04.110" v="31" actId="1076"/>
          <ac:picMkLst>
            <pc:docMk/>
            <pc:sldMk cId="1618734968" sldId="326"/>
            <ac:picMk id="5" creationId="{F8C719A7-D70E-4FE6-BD89-0BDFD5746CED}"/>
          </ac:picMkLst>
        </pc:picChg>
        <pc:picChg chg="add mod modCrop">
          <ac:chgData name="Sasha H" userId="738ca9e95af81053" providerId="Windows Live" clId="Web-{33CF40FD-BF7E-46CE-8E70-4627C5DBE273}" dt="2023-08-04T07:43:59.922" v="30" actId="1076"/>
          <ac:picMkLst>
            <pc:docMk/>
            <pc:sldMk cId="1618734968" sldId="326"/>
            <ac:picMk id="6" creationId="{3B335C04-FE9A-7FA0-0F51-E6ED2FF1F8EC}"/>
          </ac:picMkLst>
        </pc:picChg>
        <pc:cxnChg chg="add mod">
          <ac:chgData name="Sasha H" userId="738ca9e95af81053" providerId="Windows Live" clId="Web-{33CF40FD-BF7E-46CE-8E70-4627C5DBE273}" dt="2023-08-04T07:53:37.364" v="83" actId="1076"/>
          <ac:cxnSpMkLst>
            <pc:docMk/>
            <pc:sldMk cId="1618734968" sldId="326"/>
            <ac:cxnSpMk id="9" creationId="{1CE7DAC2-488A-2407-608C-D7D31F02E8EC}"/>
          </ac:cxnSpMkLst>
        </pc:cxnChg>
        <pc:cxnChg chg="add mod">
          <ac:chgData name="Sasha H" userId="738ca9e95af81053" providerId="Windows Live" clId="Web-{33CF40FD-BF7E-46CE-8E70-4627C5DBE273}" dt="2023-08-04T07:54:12.006" v="87" actId="1076"/>
          <ac:cxnSpMkLst>
            <pc:docMk/>
            <pc:sldMk cId="1618734968" sldId="326"/>
            <ac:cxnSpMk id="13" creationId="{D84FF2DA-9519-AA50-041C-908EA6A17B58}"/>
          </ac:cxnSpMkLst>
        </pc:cxnChg>
      </pc:sldChg>
      <pc:sldChg chg="addSp delSp modSp add replId">
        <pc:chgData name="Sasha H" userId="738ca9e95af81053" providerId="Windows Live" clId="Web-{33CF40FD-BF7E-46CE-8E70-4627C5DBE273}" dt="2023-08-04T07:49:06.136" v="79"/>
        <pc:sldMkLst>
          <pc:docMk/>
          <pc:sldMk cId="856025777" sldId="327"/>
        </pc:sldMkLst>
        <pc:spChg chg="mod">
          <ac:chgData name="Sasha H" userId="738ca9e95af81053" providerId="Windows Live" clId="Web-{33CF40FD-BF7E-46CE-8E70-4627C5DBE273}" dt="2023-08-04T07:48:58.151" v="78" actId="20577"/>
          <ac:spMkLst>
            <pc:docMk/>
            <pc:sldMk cId="856025777" sldId="327"/>
            <ac:spMk id="2" creationId="{1A3A21B1-C1EB-AFF6-8415-EDDBC3CBAD56}"/>
          </ac:spMkLst>
        </pc:spChg>
        <pc:spChg chg="del">
          <ac:chgData name="Sasha H" userId="738ca9e95af81053" providerId="Windows Live" clId="Web-{33CF40FD-BF7E-46CE-8E70-4627C5DBE273}" dt="2023-08-04T07:47:28.304" v="58"/>
          <ac:spMkLst>
            <pc:docMk/>
            <pc:sldMk cId="856025777" sldId="327"/>
            <ac:spMk id="5" creationId="{917F9713-2381-601C-62BC-D086A27D82A8}"/>
          </ac:spMkLst>
        </pc:spChg>
        <pc:spChg chg="del">
          <ac:chgData name="Sasha H" userId="738ca9e95af81053" providerId="Windows Live" clId="Web-{33CF40FD-BF7E-46CE-8E70-4627C5DBE273}" dt="2023-08-04T07:47:28.304" v="57"/>
          <ac:spMkLst>
            <pc:docMk/>
            <pc:sldMk cId="856025777" sldId="327"/>
            <ac:spMk id="6" creationId="{239AA627-B556-805A-AC1C-9ED363643B01}"/>
          </ac:spMkLst>
        </pc:spChg>
        <pc:spChg chg="add del mod">
          <ac:chgData name="Sasha H" userId="738ca9e95af81053" providerId="Windows Live" clId="Web-{33CF40FD-BF7E-46CE-8E70-4627C5DBE273}" dt="2023-08-04T07:49:06.136" v="79"/>
          <ac:spMkLst>
            <pc:docMk/>
            <pc:sldMk cId="856025777" sldId="327"/>
            <ac:spMk id="13" creationId="{63DAAAFC-45EF-098E-F733-6A14A0B2F90B}"/>
          </ac:spMkLst>
        </pc:spChg>
        <pc:picChg chg="add mod ord">
          <ac:chgData name="Sasha H" userId="738ca9e95af81053" providerId="Windows Live" clId="Web-{33CF40FD-BF7E-46CE-8E70-4627C5DBE273}" dt="2023-08-04T07:48:43.541" v="67"/>
          <ac:picMkLst>
            <pc:docMk/>
            <pc:sldMk cId="856025777" sldId="327"/>
            <ac:picMk id="3" creationId="{45ED662D-31CC-2331-82C9-28E50F075502}"/>
          </ac:picMkLst>
        </pc:picChg>
        <pc:picChg chg="del">
          <ac:chgData name="Sasha H" userId="738ca9e95af81053" providerId="Windows Live" clId="Web-{33CF40FD-BF7E-46CE-8E70-4627C5DBE273}" dt="2023-08-04T07:48:48.120" v="75"/>
          <ac:picMkLst>
            <pc:docMk/>
            <pc:sldMk cId="856025777" sldId="327"/>
            <ac:picMk id="7" creationId="{1B687AF6-6C43-234F-DDD0-1ACD5672842D}"/>
          </ac:picMkLst>
        </pc:picChg>
        <pc:picChg chg="del">
          <ac:chgData name="Sasha H" userId="738ca9e95af81053" providerId="Windows Live" clId="Web-{33CF40FD-BF7E-46CE-8E70-4627C5DBE273}" dt="2023-08-04T07:48:47.948" v="74"/>
          <ac:picMkLst>
            <pc:docMk/>
            <pc:sldMk cId="856025777" sldId="327"/>
            <ac:picMk id="8" creationId="{F194D5E1-3A7F-57B6-002B-F886844D02E9}"/>
          </ac:picMkLst>
        </pc:picChg>
        <pc:picChg chg="add mod ord">
          <ac:chgData name="Sasha H" userId="738ca9e95af81053" providerId="Windows Live" clId="Web-{33CF40FD-BF7E-46CE-8E70-4627C5DBE273}" dt="2023-08-04T07:48:43.760" v="73"/>
          <ac:picMkLst>
            <pc:docMk/>
            <pc:sldMk cId="856025777" sldId="327"/>
            <ac:picMk id="11" creationId="{492925C7-845B-FE60-6EB9-27A2F441A65F}"/>
          </ac:picMkLst>
        </pc:picChg>
      </pc:sldChg>
    </pc:docChg>
  </pc:docChgLst>
  <pc:docChgLst>
    <pc:chgData name="(s) Joshua Gray" userId="4c866279-097f-4817-b62d-0ff4ffc94d0b" providerId="ADAL" clId="{45B71F27-2393-4EC4-A581-A8F796F3DB78}"/>
    <pc:docChg chg="undo custSel modSld">
      <pc:chgData name="(s) Joshua Gray" userId="4c866279-097f-4817-b62d-0ff4ffc94d0b" providerId="ADAL" clId="{45B71F27-2393-4EC4-A581-A8F796F3DB78}" dt="2024-05-24T09:33:04.950" v="89" actId="20577"/>
      <pc:docMkLst>
        <pc:docMk/>
      </pc:docMkLst>
      <pc:sldChg chg="modSp mod">
        <pc:chgData name="(s) Joshua Gray" userId="4c866279-097f-4817-b62d-0ff4ffc94d0b" providerId="ADAL" clId="{45B71F27-2393-4EC4-A581-A8F796F3DB78}" dt="2024-05-24T09:33:04.950" v="89" actId="20577"/>
        <pc:sldMkLst>
          <pc:docMk/>
          <pc:sldMk cId="3444623923" sldId="310"/>
        </pc:sldMkLst>
        <pc:spChg chg="mod">
          <ac:chgData name="(s) Joshua Gray" userId="4c866279-097f-4817-b62d-0ff4ffc94d0b" providerId="ADAL" clId="{45B71F27-2393-4EC4-A581-A8F796F3DB78}" dt="2024-05-24T09:33:04.950" v="89" actId="20577"/>
          <ac:spMkLst>
            <pc:docMk/>
            <pc:sldMk cId="3444623923" sldId="310"/>
            <ac:spMk id="3" creationId="{6708BA57-2DA9-68DF-009E-04913A30BE81}"/>
          </ac:spMkLst>
        </pc:spChg>
      </pc:sldChg>
      <pc:sldChg chg="modSp mod">
        <pc:chgData name="(s) Joshua Gray" userId="4c866279-097f-4817-b62d-0ff4ffc94d0b" providerId="ADAL" clId="{45B71F27-2393-4EC4-A581-A8F796F3DB78}" dt="2024-05-24T08:21:03.830" v="71" actId="1076"/>
        <pc:sldMkLst>
          <pc:docMk/>
          <pc:sldMk cId="4166096710" sldId="314"/>
        </pc:sldMkLst>
        <pc:picChg chg="mod">
          <ac:chgData name="(s) Joshua Gray" userId="4c866279-097f-4817-b62d-0ff4ffc94d0b" providerId="ADAL" clId="{45B71F27-2393-4EC4-A581-A8F796F3DB78}" dt="2024-05-24T08:21:03.830" v="71" actId="1076"/>
          <ac:picMkLst>
            <pc:docMk/>
            <pc:sldMk cId="4166096710" sldId="314"/>
            <ac:picMk id="3" creationId="{7B2E7101-32FB-7BB9-FA11-7F4D5BE82634}"/>
          </ac:picMkLst>
        </pc:picChg>
      </pc:sldChg>
      <pc:sldChg chg="modSp mod">
        <pc:chgData name="(s) Joshua Gray" userId="4c866279-097f-4817-b62d-0ff4ffc94d0b" providerId="ADAL" clId="{45B71F27-2393-4EC4-A581-A8F796F3DB78}" dt="2024-05-24T08:05:55.932" v="2" actId="1076"/>
        <pc:sldMkLst>
          <pc:docMk/>
          <pc:sldMk cId="4206402799" sldId="315"/>
        </pc:sldMkLst>
        <pc:picChg chg="mod">
          <ac:chgData name="(s) Joshua Gray" userId="4c866279-097f-4817-b62d-0ff4ffc94d0b" providerId="ADAL" clId="{45B71F27-2393-4EC4-A581-A8F796F3DB78}" dt="2024-05-24T08:05:55.932" v="2" actId="1076"/>
          <ac:picMkLst>
            <pc:docMk/>
            <pc:sldMk cId="4206402799" sldId="315"/>
            <ac:picMk id="5" creationId="{0C8829FF-A3A0-EA68-4DDB-CBB38413615A}"/>
          </ac:picMkLst>
        </pc:picChg>
      </pc:sldChg>
      <pc:sldChg chg="addSp delSp modSp mod">
        <pc:chgData name="(s) Joshua Gray" userId="4c866279-097f-4817-b62d-0ff4ffc94d0b" providerId="ADAL" clId="{45B71F27-2393-4EC4-A581-A8F796F3DB78}" dt="2024-05-24T08:46:13.159" v="86" actId="1076"/>
        <pc:sldMkLst>
          <pc:docMk/>
          <pc:sldMk cId="2629100122" sldId="333"/>
        </pc:sldMkLst>
        <pc:spChg chg="mod">
          <ac:chgData name="(s) Joshua Gray" userId="4c866279-097f-4817-b62d-0ff4ffc94d0b" providerId="ADAL" clId="{45B71F27-2393-4EC4-A581-A8F796F3DB78}" dt="2024-05-24T08:46:08.978" v="85" actId="20577"/>
          <ac:spMkLst>
            <pc:docMk/>
            <pc:sldMk cId="2629100122" sldId="333"/>
            <ac:spMk id="2" creationId="{0D599A1A-E163-AB68-0BAD-88FA9315AE7D}"/>
          </ac:spMkLst>
        </pc:spChg>
        <pc:spChg chg="add del mod">
          <ac:chgData name="(s) Joshua Gray" userId="4c866279-097f-4817-b62d-0ff4ffc94d0b" providerId="ADAL" clId="{45B71F27-2393-4EC4-A581-A8F796F3DB78}" dt="2024-05-24T08:14:06.116" v="10"/>
          <ac:spMkLst>
            <pc:docMk/>
            <pc:sldMk cId="2629100122" sldId="333"/>
            <ac:spMk id="3" creationId="{B568707B-3070-FC9A-19DE-6B9E763C2421}"/>
          </ac:spMkLst>
        </pc:spChg>
        <pc:spChg chg="add del mod">
          <ac:chgData name="(s) Joshua Gray" userId="4c866279-097f-4817-b62d-0ff4ffc94d0b" providerId="ADAL" clId="{45B71F27-2393-4EC4-A581-A8F796F3DB78}" dt="2024-05-24T08:15:06.802" v="40" actId="478"/>
          <ac:spMkLst>
            <pc:docMk/>
            <pc:sldMk cId="2629100122" sldId="333"/>
            <ac:spMk id="5" creationId="{698364A1-1A8E-990D-55D6-D74FBC232244}"/>
          </ac:spMkLst>
        </pc:spChg>
        <pc:spChg chg="add mod">
          <ac:chgData name="(s) Joshua Gray" userId="4c866279-097f-4817-b62d-0ff4ffc94d0b" providerId="ADAL" clId="{45B71F27-2393-4EC4-A581-A8F796F3DB78}" dt="2024-05-24T08:46:13.159" v="86" actId="1076"/>
          <ac:spMkLst>
            <pc:docMk/>
            <pc:sldMk cId="2629100122" sldId="333"/>
            <ac:spMk id="7" creationId="{4F2C2170-8F24-43B0-E902-19A7C4959A6D}"/>
          </ac:spMkLst>
        </pc:spChg>
        <pc:picChg chg="mod">
          <ac:chgData name="(s) Joshua Gray" userId="4c866279-097f-4817-b62d-0ff4ffc94d0b" providerId="ADAL" clId="{45B71F27-2393-4EC4-A581-A8F796F3DB78}" dt="2024-05-24T08:45:53.103" v="73" actId="1076"/>
          <ac:picMkLst>
            <pc:docMk/>
            <pc:sldMk cId="2629100122" sldId="333"/>
            <ac:picMk id="6" creationId="{BF0A73A2-0226-FE2C-E89B-400086DE138B}"/>
          </ac:picMkLst>
        </pc:picChg>
      </pc:sldChg>
    </pc:docChg>
  </pc:docChgLst>
  <pc:docChgLst>
    <pc:chgData name="Sasha H" userId="738ca9e95af81053" providerId="Windows Live" clId="Web-{CC413DC7-F630-4524-83D3-0968D6DEE737}"/>
    <pc:docChg chg="addSld modSld">
      <pc:chgData name="Sasha H" userId="738ca9e95af81053" providerId="Windows Live" clId="Web-{CC413DC7-F630-4524-83D3-0968D6DEE737}" dt="2023-07-31T13:29:27.685" v="246"/>
      <pc:docMkLst>
        <pc:docMk/>
      </pc:docMkLst>
      <pc:sldChg chg="addSp delSp modSp">
        <pc:chgData name="Sasha H" userId="738ca9e95af81053" providerId="Windows Live" clId="Web-{CC413DC7-F630-4524-83D3-0968D6DEE737}" dt="2023-07-31T13:15:31.734" v="192" actId="20577"/>
        <pc:sldMkLst>
          <pc:docMk/>
          <pc:sldMk cId="3940748707" sldId="264"/>
        </pc:sldMkLst>
        <pc:spChg chg="mod">
          <ac:chgData name="Sasha H" userId="738ca9e95af81053" providerId="Windows Live" clId="Web-{CC413DC7-F630-4524-83D3-0968D6DEE737}" dt="2023-07-31T10:04:01.213" v="81" actId="20577"/>
          <ac:spMkLst>
            <pc:docMk/>
            <pc:sldMk cId="3940748707" sldId="264"/>
            <ac:spMk id="2" creationId="{48D1181F-D155-4DB2-BE06-2DA4ADE7EFF8}"/>
          </ac:spMkLst>
        </pc:spChg>
        <pc:spChg chg="add del mod">
          <ac:chgData name="Sasha H" userId="738ca9e95af81053" providerId="Windows Live" clId="Web-{CC413DC7-F630-4524-83D3-0968D6DEE737}" dt="2023-07-31T13:15:14.999" v="181"/>
          <ac:spMkLst>
            <pc:docMk/>
            <pc:sldMk cId="3940748707" sldId="264"/>
            <ac:spMk id="4" creationId="{D3F06792-2F7C-D3DF-F7A7-EE704053A05E}"/>
          </ac:spMkLst>
        </pc:spChg>
        <pc:spChg chg="add mod">
          <ac:chgData name="Sasha H" userId="738ca9e95af81053" providerId="Windows Live" clId="Web-{CC413DC7-F630-4524-83D3-0968D6DEE737}" dt="2023-07-31T13:15:31.734" v="192" actId="20577"/>
          <ac:spMkLst>
            <pc:docMk/>
            <pc:sldMk cId="3940748707" sldId="264"/>
            <ac:spMk id="7" creationId="{DE6D1B9F-B0CF-A29F-C7FD-E6B8FE91AF1F}"/>
          </ac:spMkLst>
        </pc:spChg>
      </pc:sldChg>
      <pc:sldChg chg="modSp">
        <pc:chgData name="Sasha H" userId="738ca9e95af81053" providerId="Windows Live" clId="Web-{CC413DC7-F630-4524-83D3-0968D6DEE737}" dt="2023-07-31T10:03:15.728" v="79" actId="20577"/>
        <pc:sldMkLst>
          <pc:docMk/>
          <pc:sldMk cId="113199087" sldId="303"/>
        </pc:sldMkLst>
        <pc:spChg chg="mod">
          <ac:chgData name="Sasha H" userId="738ca9e95af81053" providerId="Windows Live" clId="Web-{CC413DC7-F630-4524-83D3-0968D6DEE737}" dt="2023-07-31T10:03:15.728" v="79" actId="20577"/>
          <ac:spMkLst>
            <pc:docMk/>
            <pc:sldMk cId="113199087" sldId="303"/>
            <ac:spMk id="2" creationId="{668A3146-2CDD-4719-2587-2B3E3B5ABBA8}"/>
          </ac:spMkLst>
        </pc:spChg>
      </pc:sldChg>
      <pc:sldChg chg="modSp">
        <pc:chgData name="Sasha H" userId="738ca9e95af81053" providerId="Windows Live" clId="Web-{CC413DC7-F630-4524-83D3-0968D6DEE737}" dt="2023-07-31T10:04:07.448" v="83" actId="20577"/>
        <pc:sldMkLst>
          <pc:docMk/>
          <pc:sldMk cId="1357992671" sldId="304"/>
        </pc:sldMkLst>
        <pc:spChg chg="mod">
          <ac:chgData name="Sasha H" userId="738ca9e95af81053" providerId="Windows Live" clId="Web-{CC413DC7-F630-4524-83D3-0968D6DEE737}" dt="2023-07-31T10:04:07.448" v="83" actId="20577"/>
          <ac:spMkLst>
            <pc:docMk/>
            <pc:sldMk cId="1357992671" sldId="304"/>
            <ac:spMk id="2" creationId="{C3CFD32C-6097-520F-7088-83A9E298ADE2}"/>
          </ac:spMkLst>
        </pc:spChg>
      </pc:sldChg>
      <pc:sldChg chg="modSp">
        <pc:chgData name="Sasha H" userId="738ca9e95af81053" providerId="Windows Live" clId="Web-{CC413DC7-F630-4524-83D3-0968D6DEE737}" dt="2023-07-31T10:04:11.479" v="85" actId="20577"/>
        <pc:sldMkLst>
          <pc:docMk/>
          <pc:sldMk cId="3691246074" sldId="305"/>
        </pc:sldMkLst>
        <pc:spChg chg="mod">
          <ac:chgData name="Sasha H" userId="738ca9e95af81053" providerId="Windows Live" clId="Web-{CC413DC7-F630-4524-83D3-0968D6DEE737}" dt="2023-07-31T10:04:11.479" v="85" actId="20577"/>
          <ac:spMkLst>
            <pc:docMk/>
            <pc:sldMk cId="3691246074" sldId="305"/>
            <ac:spMk id="2" creationId="{C3CFD32C-6097-520F-7088-83A9E298ADE2}"/>
          </ac:spMkLst>
        </pc:spChg>
      </pc:sldChg>
      <pc:sldChg chg="addSp delSp modSp">
        <pc:chgData name="Sasha H" userId="738ca9e95af81053" providerId="Windows Live" clId="Web-{CC413DC7-F630-4524-83D3-0968D6DEE737}" dt="2023-07-31T10:02:28.883" v="64" actId="20577"/>
        <pc:sldMkLst>
          <pc:docMk/>
          <pc:sldMk cId="2209646636" sldId="306"/>
        </pc:sldMkLst>
        <pc:spChg chg="mod">
          <ac:chgData name="Sasha H" userId="738ca9e95af81053" providerId="Windows Live" clId="Web-{CC413DC7-F630-4524-83D3-0968D6DEE737}" dt="2023-07-31T10:02:28.883" v="64" actId="20577"/>
          <ac:spMkLst>
            <pc:docMk/>
            <pc:sldMk cId="2209646636" sldId="306"/>
            <ac:spMk id="2" creationId="{C3CFD32C-6097-520F-7088-83A9E298ADE2}"/>
          </ac:spMkLst>
        </pc:spChg>
        <pc:picChg chg="add del mod ord">
          <ac:chgData name="Sasha H" userId="738ca9e95af81053" providerId="Windows Live" clId="Web-{CC413DC7-F630-4524-83D3-0968D6DEE737}" dt="2023-07-31T09:55:38.949" v="23"/>
          <ac:picMkLst>
            <pc:docMk/>
            <pc:sldMk cId="2209646636" sldId="306"/>
            <ac:picMk id="3" creationId="{E86BA59C-8327-FCB8-576C-A65B210B7E79}"/>
          </ac:picMkLst>
        </pc:picChg>
        <pc:picChg chg="del">
          <ac:chgData name="Sasha H" userId="738ca9e95af81053" providerId="Windows Live" clId="Web-{CC413DC7-F630-4524-83D3-0968D6DEE737}" dt="2023-07-31T09:57:03.170" v="37"/>
          <ac:picMkLst>
            <pc:docMk/>
            <pc:sldMk cId="2209646636" sldId="306"/>
            <ac:picMk id="5" creationId="{4B0B03F0-469C-6B29-BE8E-CA92BA496DA7}"/>
          </ac:picMkLst>
        </pc:picChg>
        <pc:picChg chg="del">
          <ac:chgData name="Sasha H" userId="738ca9e95af81053" providerId="Windows Live" clId="Web-{CC413DC7-F630-4524-83D3-0968D6DEE737}" dt="2023-07-31T09:54:05.337" v="11"/>
          <ac:picMkLst>
            <pc:docMk/>
            <pc:sldMk cId="2209646636" sldId="306"/>
            <ac:picMk id="6" creationId="{2BCE1C53-C422-459B-62D7-B50A832096BE}"/>
          </ac:picMkLst>
        </pc:picChg>
        <pc:picChg chg="add mod">
          <ac:chgData name="Sasha H" userId="738ca9e95af81053" providerId="Windows Live" clId="Web-{CC413DC7-F630-4524-83D3-0968D6DEE737}" dt="2023-07-31T09:56:16.060" v="30" actId="1076"/>
          <ac:picMkLst>
            <pc:docMk/>
            <pc:sldMk cId="2209646636" sldId="306"/>
            <ac:picMk id="7" creationId="{7B04AA35-4C59-6514-8B29-9628F070117D}"/>
          </ac:picMkLst>
        </pc:picChg>
        <pc:picChg chg="add mod">
          <ac:chgData name="Sasha H" userId="738ca9e95af81053" providerId="Windows Live" clId="Web-{CC413DC7-F630-4524-83D3-0968D6DEE737}" dt="2023-07-31T09:57:50.281" v="44" actId="1076"/>
          <ac:picMkLst>
            <pc:docMk/>
            <pc:sldMk cId="2209646636" sldId="306"/>
            <ac:picMk id="10" creationId="{BA4E2AB9-AC4E-059C-7330-8F77769CE85B}"/>
          </ac:picMkLst>
        </pc:picChg>
      </pc:sldChg>
      <pc:sldChg chg="addSp delSp modSp">
        <pc:chgData name="Sasha H" userId="738ca9e95af81053" providerId="Windows Live" clId="Web-{CC413DC7-F630-4524-83D3-0968D6DEE737}" dt="2023-07-31T10:02:35.492" v="67" actId="20577"/>
        <pc:sldMkLst>
          <pc:docMk/>
          <pc:sldMk cId="4260429384" sldId="307"/>
        </pc:sldMkLst>
        <pc:spChg chg="mod">
          <ac:chgData name="Sasha H" userId="738ca9e95af81053" providerId="Windows Live" clId="Web-{CC413DC7-F630-4524-83D3-0968D6DEE737}" dt="2023-07-31T10:02:35.492" v="67" actId="20577"/>
          <ac:spMkLst>
            <pc:docMk/>
            <pc:sldMk cId="4260429384" sldId="307"/>
            <ac:spMk id="2" creationId="{C3CFD32C-6097-520F-7088-83A9E298ADE2}"/>
          </ac:spMkLst>
        </pc:spChg>
        <pc:picChg chg="del">
          <ac:chgData name="Sasha H" userId="738ca9e95af81053" providerId="Windows Live" clId="Web-{CC413DC7-F630-4524-83D3-0968D6DEE737}" dt="2023-07-31T09:54:15.556" v="13"/>
          <ac:picMkLst>
            <pc:docMk/>
            <pc:sldMk cId="4260429384" sldId="307"/>
            <ac:picMk id="3" creationId="{A45EDBFD-F4B7-2262-3791-DA6777AA30BC}"/>
          </ac:picMkLst>
        </pc:picChg>
        <pc:picChg chg="add del mod">
          <ac:chgData name="Sasha H" userId="738ca9e95af81053" providerId="Windows Live" clId="Web-{CC413DC7-F630-4524-83D3-0968D6DEE737}" dt="2023-07-31T09:54:14.697" v="12"/>
          <ac:picMkLst>
            <pc:docMk/>
            <pc:sldMk cId="4260429384" sldId="307"/>
            <ac:picMk id="5" creationId="{6F8C2EEE-92EB-670A-FE4A-2CF0705B94C8}"/>
          </ac:picMkLst>
        </pc:picChg>
        <pc:picChg chg="del">
          <ac:chgData name="Sasha H" userId="738ca9e95af81053" providerId="Windows Live" clId="Web-{CC413DC7-F630-4524-83D3-0968D6DEE737}" dt="2023-07-31T09:57:04.811" v="38"/>
          <ac:picMkLst>
            <pc:docMk/>
            <pc:sldMk cId="4260429384" sldId="307"/>
            <ac:picMk id="7" creationId="{E1DA30FE-1957-264E-E125-AA69BAE5CA50}"/>
          </ac:picMkLst>
        </pc:picChg>
        <pc:picChg chg="add del">
          <ac:chgData name="Sasha H" userId="738ca9e95af81053" providerId="Windows Live" clId="Web-{CC413DC7-F630-4524-83D3-0968D6DEE737}" dt="2023-07-31T09:54:53.776" v="19"/>
          <ac:picMkLst>
            <pc:docMk/>
            <pc:sldMk cId="4260429384" sldId="307"/>
            <ac:picMk id="8" creationId="{7DD6AB65-06EF-B538-95F3-C79E8ECE4AB4}"/>
          </ac:picMkLst>
        </pc:picChg>
        <pc:picChg chg="add del mod ord">
          <ac:chgData name="Sasha H" userId="738ca9e95af81053" providerId="Windows Live" clId="Web-{CC413DC7-F630-4524-83D3-0968D6DEE737}" dt="2023-07-31T09:55:40.668" v="24"/>
          <ac:picMkLst>
            <pc:docMk/>
            <pc:sldMk cId="4260429384" sldId="307"/>
            <ac:picMk id="10" creationId="{8C6E32C5-731A-D2AE-945D-1A482D042B8C}"/>
          </ac:picMkLst>
        </pc:picChg>
        <pc:picChg chg="add del">
          <ac:chgData name="Sasha H" userId="738ca9e95af81053" providerId="Windows Live" clId="Web-{CC413DC7-F630-4524-83D3-0968D6DEE737}" dt="2023-07-31T09:56:57.655" v="36"/>
          <ac:picMkLst>
            <pc:docMk/>
            <pc:sldMk cId="4260429384" sldId="307"/>
            <ac:picMk id="13" creationId="{32317474-E18A-5642-CA39-7C19C2FCD7E5}"/>
          </ac:picMkLst>
        </pc:picChg>
        <pc:picChg chg="add mod ord">
          <ac:chgData name="Sasha H" userId="738ca9e95af81053" providerId="Windows Live" clId="Web-{CC413DC7-F630-4524-83D3-0968D6DEE737}" dt="2023-07-31T09:56:53.764" v="35"/>
          <ac:picMkLst>
            <pc:docMk/>
            <pc:sldMk cId="4260429384" sldId="307"/>
            <ac:picMk id="14" creationId="{ADD6236C-CC79-28C2-D12E-3F414C9FDDDA}"/>
          </ac:picMkLst>
        </pc:picChg>
        <pc:picChg chg="add del">
          <ac:chgData name="Sasha H" userId="738ca9e95af81053" providerId="Windows Live" clId="Web-{CC413DC7-F630-4524-83D3-0968D6DEE737}" dt="2023-07-31T09:58:59.971" v="59"/>
          <ac:picMkLst>
            <pc:docMk/>
            <pc:sldMk cId="4260429384" sldId="307"/>
            <ac:picMk id="16" creationId="{77A46ACC-294A-968D-90C5-516696E09DAB}"/>
          </ac:picMkLst>
        </pc:picChg>
        <pc:picChg chg="add mod ord">
          <ac:chgData name="Sasha H" userId="738ca9e95af81053" providerId="Windows Live" clId="Web-{CC413DC7-F630-4524-83D3-0968D6DEE737}" dt="2023-07-31T09:58:56.424" v="58"/>
          <ac:picMkLst>
            <pc:docMk/>
            <pc:sldMk cId="4260429384" sldId="307"/>
            <ac:picMk id="17" creationId="{C483E6CA-095D-5506-3F69-06891BFE05D8}"/>
          </ac:picMkLst>
        </pc:picChg>
      </pc:sldChg>
      <pc:sldChg chg="addSp delSp modSp">
        <pc:chgData name="Sasha H" userId="738ca9e95af81053" providerId="Windows Live" clId="Web-{CC413DC7-F630-4524-83D3-0968D6DEE737}" dt="2023-07-31T13:21:29.869" v="212" actId="1076"/>
        <pc:sldMkLst>
          <pc:docMk/>
          <pc:sldMk cId="2105140889" sldId="308"/>
        </pc:sldMkLst>
        <pc:spChg chg="mod">
          <ac:chgData name="Sasha H" userId="738ca9e95af81053" providerId="Windows Live" clId="Web-{CC413DC7-F630-4524-83D3-0968D6DEE737}" dt="2023-07-31T10:04:24.230" v="94" actId="20577"/>
          <ac:spMkLst>
            <pc:docMk/>
            <pc:sldMk cId="2105140889" sldId="308"/>
            <ac:spMk id="2" creationId="{668A3146-2CDD-4719-2587-2B3E3B5ABBA8}"/>
          </ac:spMkLst>
        </pc:spChg>
        <pc:picChg chg="add mod">
          <ac:chgData name="Sasha H" userId="738ca9e95af81053" providerId="Windows Live" clId="Web-{CC413DC7-F630-4524-83D3-0968D6DEE737}" dt="2023-07-31T13:21:29.869" v="212" actId="1076"/>
          <ac:picMkLst>
            <pc:docMk/>
            <pc:sldMk cId="2105140889" sldId="308"/>
            <ac:picMk id="3" creationId="{6DC4640A-C3BD-4F0F-56E7-3EF9E15A3C80}"/>
          </ac:picMkLst>
        </pc:picChg>
        <pc:picChg chg="add mod modCrop">
          <ac:chgData name="Sasha H" userId="738ca9e95af81053" providerId="Windows Live" clId="Web-{CC413DC7-F630-4524-83D3-0968D6DEE737}" dt="2023-07-31T13:21:17.775" v="211" actId="1076"/>
          <ac:picMkLst>
            <pc:docMk/>
            <pc:sldMk cId="2105140889" sldId="308"/>
            <ac:picMk id="5" creationId="{06B7A0D3-8CD2-473B-E26F-18BAA5F5470A}"/>
          </ac:picMkLst>
        </pc:picChg>
        <pc:picChg chg="del">
          <ac:chgData name="Sasha H" userId="738ca9e95af81053" providerId="Windows Live" clId="Web-{CC413DC7-F630-4524-83D3-0968D6DEE737}" dt="2023-07-31T13:20:36.928" v="204"/>
          <ac:picMkLst>
            <pc:docMk/>
            <pc:sldMk cId="2105140889" sldId="308"/>
            <ac:picMk id="8" creationId="{B100E303-C03A-1C20-1276-EB3DCA77468A}"/>
          </ac:picMkLst>
        </pc:picChg>
        <pc:picChg chg="del">
          <ac:chgData name="Sasha H" userId="738ca9e95af81053" providerId="Windows Live" clId="Web-{CC413DC7-F630-4524-83D3-0968D6DEE737}" dt="2023-07-31T13:20:38.475" v="205"/>
          <ac:picMkLst>
            <pc:docMk/>
            <pc:sldMk cId="2105140889" sldId="308"/>
            <ac:picMk id="10" creationId="{053AD0FC-66CE-EB59-57E4-D2C8929E1966}"/>
          </ac:picMkLst>
        </pc:picChg>
      </pc:sldChg>
      <pc:sldChg chg="modSp">
        <pc:chgData name="Sasha H" userId="738ca9e95af81053" providerId="Windows Live" clId="Web-{CC413DC7-F630-4524-83D3-0968D6DEE737}" dt="2023-07-31T10:04:16.604" v="92" actId="20577"/>
        <pc:sldMkLst>
          <pc:docMk/>
          <pc:sldMk cId="1267212511" sldId="309"/>
        </pc:sldMkLst>
        <pc:spChg chg="mod">
          <ac:chgData name="Sasha H" userId="738ca9e95af81053" providerId="Windows Live" clId="Web-{CC413DC7-F630-4524-83D3-0968D6DEE737}" dt="2023-07-31T10:04:16.604" v="92" actId="20577"/>
          <ac:spMkLst>
            <pc:docMk/>
            <pc:sldMk cId="1267212511" sldId="309"/>
            <ac:spMk id="2" creationId="{48D1181F-D155-4DB2-BE06-2DA4ADE7EFF8}"/>
          </ac:spMkLst>
        </pc:spChg>
      </pc:sldChg>
      <pc:sldChg chg="addSp modSp">
        <pc:chgData name="Sasha H" userId="738ca9e95af81053" providerId="Windows Live" clId="Web-{CC413DC7-F630-4524-83D3-0968D6DEE737}" dt="2023-07-31T13:29:27.685" v="246"/>
        <pc:sldMkLst>
          <pc:docMk/>
          <pc:sldMk cId="3159025714" sldId="311"/>
        </pc:sldMkLst>
        <pc:spChg chg="mod">
          <ac:chgData name="Sasha H" userId="738ca9e95af81053" providerId="Windows Live" clId="Web-{CC413DC7-F630-4524-83D3-0968D6DEE737}" dt="2023-07-31T13:26:43.423" v="234" actId="20577"/>
          <ac:spMkLst>
            <pc:docMk/>
            <pc:sldMk cId="3159025714" sldId="311"/>
            <ac:spMk id="2" creationId="{CDC98339-AE80-AAFF-2BCA-7E13FFB3B4DB}"/>
          </ac:spMkLst>
        </pc:spChg>
        <pc:picChg chg="add mod modCrop">
          <ac:chgData name="Sasha H" userId="738ca9e95af81053" providerId="Windows Live" clId="Web-{CC413DC7-F630-4524-83D3-0968D6DEE737}" dt="2023-07-31T13:29:18.731" v="244"/>
          <ac:picMkLst>
            <pc:docMk/>
            <pc:sldMk cId="3159025714" sldId="311"/>
            <ac:picMk id="3" creationId="{333E3CCC-31EB-8342-51AE-268BA84C6919}"/>
          </ac:picMkLst>
        </pc:picChg>
        <pc:picChg chg="add mod modCrop">
          <ac:chgData name="Sasha H" userId="738ca9e95af81053" providerId="Windows Live" clId="Web-{CC413DC7-F630-4524-83D3-0968D6DEE737}" dt="2023-07-31T13:29:27.685" v="246"/>
          <ac:picMkLst>
            <pc:docMk/>
            <pc:sldMk cId="3159025714" sldId="311"/>
            <ac:picMk id="7" creationId="{CE05B44B-77A3-4639-61D1-147976251956}"/>
          </ac:picMkLst>
        </pc:picChg>
      </pc:sldChg>
      <pc:sldChg chg="addSp modSp">
        <pc:chgData name="Sasha H" userId="738ca9e95af81053" providerId="Windows Live" clId="Web-{CC413DC7-F630-4524-83D3-0968D6DEE737}" dt="2023-07-31T10:10:52.568" v="131" actId="20577"/>
        <pc:sldMkLst>
          <pc:docMk/>
          <pc:sldMk cId="3182026233" sldId="312"/>
        </pc:sldMkLst>
        <pc:spChg chg="add mod">
          <ac:chgData name="Sasha H" userId="738ca9e95af81053" providerId="Windows Live" clId="Web-{CC413DC7-F630-4524-83D3-0968D6DEE737}" dt="2023-07-31T10:10:52.568" v="131" actId="20577"/>
          <ac:spMkLst>
            <pc:docMk/>
            <pc:sldMk cId="3182026233" sldId="312"/>
            <ac:spMk id="3" creationId="{A1583E57-3102-1694-04C4-93B8D8B803E5}"/>
          </ac:spMkLst>
        </pc:spChg>
        <pc:spChg chg="add mod">
          <ac:chgData name="Sasha H" userId="738ca9e95af81053" providerId="Windows Live" clId="Web-{CC413DC7-F630-4524-83D3-0968D6DEE737}" dt="2023-07-31T10:10:44.662" v="129" actId="20577"/>
          <ac:spMkLst>
            <pc:docMk/>
            <pc:sldMk cId="3182026233" sldId="312"/>
            <ac:spMk id="6" creationId="{123E6259-54B3-5F31-F72A-97E28C8CEA7F}"/>
          </ac:spMkLst>
        </pc:spChg>
        <pc:spChg chg="add mod">
          <ac:chgData name="Sasha H" userId="738ca9e95af81053" providerId="Windows Live" clId="Web-{CC413DC7-F630-4524-83D3-0968D6DEE737}" dt="2023-07-31T10:10:33.818" v="127" actId="20577"/>
          <ac:spMkLst>
            <pc:docMk/>
            <pc:sldMk cId="3182026233" sldId="312"/>
            <ac:spMk id="7" creationId="{858512F5-847E-4226-7B41-A7DCCDC43AB2}"/>
          </ac:spMkLst>
        </pc:spChg>
      </pc:sldChg>
      <pc:sldChg chg="addSp delSp modSp add replId">
        <pc:chgData name="Sasha H" userId="738ca9e95af81053" providerId="Windows Live" clId="Web-{CC413DC7-F630-4524-83D3-0968D6DEE737}" dt="2023-07-31T13:26:02.561" v="229" actId="20577"/>
        <pc:sldMkLst>
          <pc:docMk/>
          <pc:sldMk cId="1314981111" sldId="319"/>
        </pc:sldMkLst>
        <pc:spChg chg="mod">
          <ac:chgData name="Sasha H" userId="738ca9e95af81053" providerId="Windows Live" clId="Web-{CC413DC7-F630-4524-83D3-0968D6DEE737}" dt="2023-07-31T13:26:02.561" v="229" actId="20577"/>
          <ac:spMkLst>
            <pc:docMk/>
            <pc:sldMk cId="1314981111" sldId="319"/>
            <ac:spMk id="2" creationId="{C3CFD32C-6097-520F-7088-83A9E298ADE2}"/>
          </ac:spMkLst>
        </pc:spChg>
        <pc:spChg chg="mod">
          <ac:chgData name="Sasha H" userId="738ca9e95af81053" providerId="Windows Live" clId="Web-{CC413DC7-F630-4524-83D3-0968D6DEE737}" dt="2023-07-31T10:23:59.903" v="155" actId="20577"/>
          <ac:spMkLst>
            <pc:docMk/>
            <pc:sldMk cId="1314981111" sldId="319"/>
            <ac:spMk id="9" creationId="{1E769343-8DAF-B8E6-AC44-38548004BF96}"/>
          </ac:spMkLst>
        </pc:spChg>
        <pc:spChg chg="mod">
          <ac:chgData name="Sasha H" userId="738ca9e95af81053" providerId="Windows Live" clId="Web-{CC413DC7-F630-4524-83D3-0968D6DEE737}" dt="2023-07-31T10:24:03.716" v="156" actId="20577"/>
          <ac:spMkLst>
            <pc:docMk/>
            <pc:sldMk cId="1314981111" sldId="319"/>
            <ac:spMk id="11" creationId="{A71A1246-AE8E-369C-756D-3B1E88777DC5}"/>
          </ac:spMkLst>
        </pc:spChg>
        <pc:picChg chg="add del">
          <ac:chgData name="Sasha H" userId="738ca9e95af81053" providerId="Windows Live" clId="Web-{CC413DC7-F630-4524-83D3-0968D6DEE737}" dt="2023-07-31T10:23:32.027" v="151"/>
          <ac:picMkLst>
            <pc:docMk/>
            <pc:sldMk cId="1314981111" sldId="319"/>
            <ac:picMk id="5" creationId="{433298AB-C2FE-35BB-B369-40A2A83BD15F}"/>
          </ac:picMkLst>
        </pc:picChg>
        <pc:picChg chg="add del mod">
          <ac:chgData name="Sasha H" userId="738ca9e95af81053" providerId="Windows Live" clId="Web-{CC413DC7-F630-4524-83D3-0968D6DEE737}" dt="2023-07-31T10:22:56.370" v="145"/>
          <ac:picMkLst>
            <pc:docMk/>
            <pc:sldMk cId="1314981111" sldId="319"/>
            <ac:picMk id="6" creationId="{4053D835-B933-30E1-C9F7-D533FCC0BBE2}"/>
          </ac:picMkLst>
        </pc:picChg>
        <pc:picChg chg="add mod ord">
          <ac:chgData name="Sasha H" userId="738ca9e95af81053" providerId="Windows Live" clId="Web-{CC413DC7-F630-4524-83D3-0968D6DEE737}" dt="2023-07-31T10:23:30.199" v="150"/>
          <ac:picMkLst>
            <pc:docMk/>
            <pc:sldMk cId="1314981111" sldId="319"/>
            <ac:picMk id="7" creationId="{C16695BB-2E55-0754-42E6-A31A70D92EC6}"/>
          </ac:picMkLst>
        </pc:picChg>
        <pc:picChg chg="del">
          <ac:chgData name="Sasha H" userId="738ca9e95af81053" providerId="Windows Live" clId="Web-{CC413DC7-F630-4524-83D3-0968D6DEE737}" dt="2023-07-31T10:22:36.619" v="139"/>
          <ac:picMkLst>
            <pc:docMk/>
            <pc:sldMk cId="1314981111" sldId="319"/>
            <ac:picMk id="14" creationId="{ADD6236C-CC79-28C2-D12E-3F414C9FDDDA}"/>
          </ac:picMkLst>
        </pc:picChg>
      </pc:sldChg>
      <pc:sldChg chg="addSp delSp modSp add replId">
        <pc:chgData name="Sasha H" userId="738ca9e95af81053" providerId="Windows Live" clId="Web-{CC413DC7-F630-4524-83D3-0968D6DEE737}" dt="2023-07-31T13:26:29.360" v="231" actId="20577"/>
        <pc:sldMkLst>
          <pc:docMk/>
          <pc:sldMk cId="2052497913" sldId="320"/>
        </pc:sldMkLst>
        <pc:spChg chg="mod">
          <ac:chgData name="Sasha H" userId="738ca9e95af81053" providerId="Windows Live" clId="Web-{CC413DC7-F630-4524-83D3-0968D6DEE737}" dt="2023-07-31T13:26:29.360" v="231" actId="20577"/>
          <ac:spMkLst>
            <pc:docMk/>
            <pc:sldMk cId="2052497913" sldId="320"/>
            <ac:spMk id="2" creationId="{C3CFD32C-6097-520F-7088-83A9E298ADE2}"/>
          </ac:spMkLst>
        </pc:spChg>
        <pc:spChg chg="mod">
          <ac:chgData name="Sasha H" userId="738ca9e95af81053" providerId="Windows Live" clId="Web-{CC413DC7-F630-4524-83D3-0968D6DEE737}" dt="2023-07-31T10:24:08.575" v="157" actId="20577"/>
          <ac:spMkLst>
            <pc:docMk/>
            <pc:sldMk cId="2052497913" sldId="320"/>
            <ac:spMk id="8" creationId="{5C74D53B-B92D-4B6A-E5D2-6F7C34F797D7}"/>
          </ac:spMkLst>
        </pc:spChg>
        <pc:spChg chg="mod">
          <ac:chgData name="Sasha H" userId="738ca9e95af81053" providerId="Windows Live" clId="Web-{CC413DC7-F630-4524-83D3-0968D6DEE737}" dt="2023-07-31T10:24:14.231" v="159" actId="20577"/>
          <ac:spMkLst>
            <pc:docMk/>
            <pc:sldMk cId="2052497913" sldId="320"/>
            <ac:spMk id="9" creationId="{2B9C93E4-2E65-4DB4-ED0E-3356D7230167}"/>
          </ac:spMkLst>
        </pc:spChg>
        <pc:picChg chg="add mod">
          <ac:chgData name="Sasha H" userId="738ca9e95af81053" providerId="Windows Live" clId="Web-{CC413DC7-F630-4524-83D3-0968D6DEE737}" dt="2023-07-31T10:22:31.979" v="138" actId="1076"/>
          <ac:picMkLst>
            <pc:docMk/>
            <pc:sldMk cId="2052497913" sldId="320"/>
            <ac:picMk id="3" creationId="{95432A3B-2770-F279-8CCA-22E15F78960B}"/>
          </ac:picMkLst>
        </pc:picChg>
        <pc:picChg chg="del">
          <ac:chgData name="Sasha H" userId="738ca9e95af81053" providerId="Windows Live" clId="Web-{CC413DC7-F630-4524-83D3-0968D6DEE737}" dt="2023-07-31T10:22:09.322" v="134"/>
          <ac:picMkLst>
            <pc:docMk/>
            <pc:sldMk cId="2052497913" sldId="320"/>
            <ac:picMk id="7" creationId="{7B04AA35-4C59-6514-8B29-9628F070117D}"/>
          </ac:picMkLst>
        </pc:picChg>
      </pc:sldChg>
      <pc:sldChg chg="addSp modSp add replId">
        <pc:chgData name="Sasha H" userId="738ca9e95af81053" providerId="Windows Live" clId="Web-{CC413DC7-F630-4524-83D3-0968D6DEE737}" dt="2023-07-31T13:24:53.509" v="227" actId="14100"/>
        <pc:sldMkLst>
          <pc:docMk/>
          <pc:sldMk cId="3838030663" sldId="321"/>
        </pc:sldMkLst>
        <pc:spChg chg="mod">
          <ac:chgData name="Sasha H" userId="738ca9e95af81053" providerId="Windows Live" clId="Web-{CC413DC7-F630-4524-83D3-0968D6DEE737}" dt="2023-07-31T13:21:50.730" v="214" actId="20577"/>
          <ac:spMkLst>
            <pc:docMk/>
            <pc:sldMk cId="3838030663" sldId="321"/>
            <ac:spMk id="2" creationId="{668A3146-2CDD-4719-2587-2B3E3B5ABBA8}"/>
          </ac:spMkLst>
        </pc:spChg>
        <pc:picChg chg="add mod">
          <ac:chgData name="Sasha H" userId="738ca9e95af81053" providerId="Windows Live" clId="Web-{CC413DC7-F630-4524-83D3-0968D6DEE737}" dt="2023-07-31T13:24:53.509" v="227" actId="14100"/>
          <ac:picMkLst>
            <pc:docMk/>
            <pc:sldMk cId="3838030663" sldId="321"/>
            <ac:picMk id="8" creationId="{40BF9A2C-F8F4-DBB8-5E13-38C25BE08F85}"/>
          </ac:picMkLst>
        </pc:picChg>
        <pc:picChg chg="add mod modCrop">
          <ac:chgData name="Sasha H" userId="738ca9e95af81053" providerId="Windows Live" clId="Web-{CC413DC7-F630-4524-83D3-0968D6DEE737}" dt="2023-07-31T13:24:17.319" v="226" actId="1076"/>
          <ac:picMkLst>
            <pc:docMk/>
            <pc:sldMk cId="3838030663" sldId="321"/>
            <ac:picMk id="9" creationId="{CB2F6908-7DA4-79AC-AAE2-1F7DA40EE4FE}"/>
          </ac:picMkLst>
        </pc:picChg>
      </pc:sldChg>
      <pc:sldChg chg="new">
        <pc:chgData name="Sasha H" userId="738ca9e95af81053" providerId="Windows Live" clId="Web-{CC413DC7-F630-4524-83D3-0968D6DEE737}" dt="2023-07-31T13:26:58.206" v="235"/>
        <pc:sldMkLst>
          <pc:docMk/>
          <pc:sldMk cId="4235668266" sldId="322"/>
        </pc:sldMkLst>
      </pc:sldChg>
    </pc:docChg>
  </pc:docChgLst>
  <pc:docChgLst>
    <pc:chgData name="Sasha H" userId="738ca9e95af81053" providerId="Windows Live" clId="Web-{1047948B-03D6-40E4-81A6-B367821877DD}"/>
    <pc:docChg chg="modSld">
      <pc:chgData name="Sasha H" userId="738ca9e95af81053" providerId="Windows Live" clId="Web-{1047948B-03D6-40E4-81A6-B367821877DD}" dt="2023-07-26T13:13:11.840" v="37" actId="20577"/>
      <pc:docMkLst>
        <pc:docMk/>
      </pc:docMkLst>
      <pc:sldChg chg="addSp delSp modSp">
        <pc:chgData name="Sasha H" userId="738ca9e95af81053" providerId="Windows Live" clId="Web-{1047948B-03D6-40E4-81A6-B367821877DD}" dt="2023-07-26T13:13:11.840" v="37" actId="20577"/>
        <pc:sldMkLst>
          <pc:docMk/>
          <pc:sldMk cId="4178724286" sldId="302"/>
        </pc:sldMkLst>
        <pc:spChg chg="add mod">
          <ac:chgData name="Sasha H" userId="738ca9e95af81053" providerId="Windows Live" clId="Web-{1047948B-03D6-40E4-81A6-B367821877DD}" dt="2023-07-26T13:08:27.036" v="8" actId="14100"/>
          <ac:spMkLst>
            <pc:docMk/>
            <pc:sldMk cId="4178724286" sldId="302"/>
            <ac:spMk id="3" creationId="{937D03E8-B57E-C334-4485-A155EA737EA6}"/>
          </ac:spMkLst>
        </pc:spChg>
        <pc:spChg chg="add del mod">
          <ac:chgData name="Sasha H" userId="738ca9e95af81053" providerId="Windows Live" clId="Web-{1047948B-03D6-40E4-81A6-B367821877DD}" dt="2023-07-26T13:08:33.333" v="12"/>
          <ac:spMkLst>
            <pc:docMk/>
            <pc:sldMk cId="4178724286" sldId="302"/>
            <ac:spMk id="5" creationId="{72883797-343B-5117-4D60-10DC9C76C4F6}"/>
          </ac:spMkLst>
        </pc:spChg>
        <pc:spChg chg="add mod">
          <ac:chgData name="Sasha H" userId="738ca9e95af81053" providerId="Windows Live" clId="Web-{1047948B-03D6-40E4-81A6-B367821877DD}" dt="2023-07-26T13:09:42.022" v="30" actId="14100"/>
          <ac:spMkLst>
            <pc:docMk/>
            <pc:sldMk cId="4178724286" sldId="302"/>
            <ac:spMk id="6" creationId="{DB00E3FA-F90F-4457-13AD-EE6FAB7DC2CE}"/>
          </ac:spMkLst>
        </pc:spChg>
        <pc:spChg chg="add mod">
          <ac:chgData name="Sasha H" userId="738ca9e95af81053" providerId="Windows Live" clId="Web-{1047948B-03D6-40E4-81A6-B367821877DD}" dt="2023-07-26T13:10:13.726" v="33" actId="1076"/>
          <ac:spMkLst>
            <pc:docMk/>
            <pc:sldMk cId="4178724286" sldId="302"/>
            <ac:spMk id="7" creationId="{5356889E-27B1-E5D6-718F-12DA4ECDD95A}"/>
          </ac:spMkLst>
        </pc:spChg>
        <pc:spChg chg="add mod">
          <ac:chgData name="Sasha H" userId="738ca9e95af81053" providerId="Windows Live" clId="Web-{1047948B-03D6-40E4-81A6-B367821877DD}" dt="2023-07-26T13:13:11.840" v="37" actId="20577"/>
          <ac:spMkLst>
            <pc:docMk/>
            <pc:sldMk cId="4178724286" sldId="302"/>
            <ac:spMk id="9" creationId="{3D8FE2B6-2FF8-4EFE-A26B-410D097DB8D3}"/>
          </ac:spMkLst>
        </pc:spChg>
      </pc:sldChg>
    </pc:docChg>
  </pc:docChgLst>
  <pc:docChgLst>
    <pc:chgData name="Sasha H" userId="738ca9e95af81053" providerId="Windows Live" clId="Web-{D1076613-A750-4778-95B7-20782B82B83B}"/>
    <pc:docChg chg="addSld delSld modSld sldOrd">
      <pc:chgData name="Sasha H" userId="738ca9e95af81053" providerId="Windows Live" clId="Web-{D1076613-A750-4778-95B7-20782B82B83B}" dt="2023-07-28T15:47:18.100" v="1090" actId="20577"/>
      <pc:docMkLst>
        <pc:docMk/>
      </pc:docMkLst>
      <pc:sldChg chg="addSp modSp">
        <pc:chgData name="Sasha H" userId="738ca9e95af81053" providerId="Windows Live" clId="Web-{D1076613-A750-4778-95B7-20782B82B83B}" dt="2023-07-27T15:05:56.390" v="656" actId="20577"/>
        <pc:sldMkLst>
          <pc:docMk/>
          <pc:sldMk cId="3940748707" sldId="264"/>
        </pc:sldMkLst>
        <pc:spChg chg="add mod">
          <ac:chgData name="Sasha H" userId="738ca9e95af81053" providerId="Windows Live" clId="Web-{D1076613-A750-4778-95B7-20782B82B83B}" dt="2023-07-27T15:05:56.390" v="656" actId="20577"/>
          <ac:spMkLst>
            <pc:docMk/>
            <pc:sldMk cId="3940748707" sldId="264"/>
            <ac:spMk id="4" creationId="{E4CE54CD-72BF-0C50-3B76-9081E23262A5}"/>
          </ac:spMkLst>
        </pc:spChg>
      </pc:sldChg>
      <pc:sldChg chg="addSp delSp modSp del">
        <pc:chgData name="Sasha H" userId="738ca9e95af81053" providerId="Windows Live" clId="Web-{D1076613-A750-4778-95B7-20782B82B83B}" dt="2023-07-28T15:01:02.966" v="1037"/>
        <pc:sldMkLst>
          <pc:docMk/>
          <pc:sldMk cId="4178724286" sldId="302"/>
        </pc:sldMkLst>
        <pc:spChg chg="mod">
          <ac:chgData name="Sasha H" userId="738ca9e95af81053" providerId="Windows Live" clId="Web-{D1076613-A750-4778-95B7-20782B82B83B}" dt="2023-07-28T08:08:35.624" v="771"/>
          <ac:spMkLst>
            <pc:docMk/>
            <pc:sldMk cId="4178724286" sldId="302"/>
            <ac:spMk id="3" creationId="{937D03E8-B57E-C334-4485-A155EA737EA6}"/>
          </ac:spMkLst>
        </pc:spChg>
        <pc:spChg chg="mod">
          <ac:chgData name="Sasha H" userId="738ca9e95af81053" providerId="Windows Live" clId="Web-{D1076613-A750-4778-95B7-20782B82B83B}" dt="2023-07-28T08:08:43.296" v="772"/>
          <ac:spMkLst>
            <pc:docMk/>
            <pc:sldMk cId="4178724286" sldId="302"/>
            <ac:spMk id="6" creationId="{DB00E3FA-F90F-4457-13AD-EE6FAB7DC2CE}"/>
          </ac:spMkLst>
        </pc:spChg>
        <pc:spChg chg="mod">
          <ac:chgData name="Sasha H" userId="738ca9e95af81053" providerId="Windows Live" clId="Web-{D1076613-A750-4778-95B7-20782B82B83B}" dt="2023-07-28T08:08:48.203" v="773"/>
          <ac:spMkLst>
            <pc:docMk/>
            <pc:sldMk cId="4178724286" sldId="302"/>
            <ac:spMk id="7" creationId="{5356889E-27B1-E5D6-718F-12DA4ECDD95A}"/>
          </ac:spMkLst>
        </pc:spChg>
        <pc:spChg chg="mod">
          <ac:chgData name="Sasha H" userId="738ca9e95af81053" providerId="Windows Live" clId="Web-{D1076613-A750-4778-95B7-20782B82B83B}" dt="2023-07-28T08:08:55.734" v="774"/>
          <ac:spMkLst>
            <pc:docMk/>
            <pc:sldMk cId="4178724286" sldId="302"/>
            <ac:spMk id="9" creationId="{3D8FE2B6-2FF8-4EFE-A26B-410D097DB8D3}"/>
          </ac:spMkLst>
        </pc:spChg>
        <pc:spChg chg="add mod">
          <ac:chgData name="Sasha H" userId="738ca9e95af81053" providerId="Windows Live" clId="Web-{D1076613-A750-4778-95B7-20782B82B83B}" dt="2023-07-28T08:09:41.797" v="785" actId="1076"/>
          <ac:spMkLst>
            <pc:docMk/>
            <pc:sldMk cId="4178724286" sldId="302"/>
            <ac:spMk id="13" creationId="{A0732E73-1E22-80B4-B386-5CB0B63270F5}"/>
          </ac:spMkLst>
        </pc:spChg>
        <pc:spChg chg="add del">
          <ac:chgData name="Sasha H" userId="738ca9e95af81053" providerId="Windows Live" clId="Web-{D1076613-A750-4778-95B7-20782B82B83B}" dt="2023-07-28T08:09:15.375" v="779"/>
          <ac:spMkLst>
            <pc:docMk/>
            <pc:sldMk cId="4178724286" sldId="302"/>
            <ac:spMk id="14" creationId="{62750ED2-0F04-7316-FA19-310EDC3D5ABF}"/>
          </ac:spMkLst>
        </pc:spChg>
        <pc:spChg chg="add mod">
          <ac:chgData name="Sasha H" userId="738ca9e95af81053" providerId="Windows Live" clId="Web-{D1076613-A750-4778-95B7-20782B82B83B}" dt="2023-07-28T08:10:12.282" v="792" actId="1076"/>
          <ac:spMkLst>
            <pc:docMk/>
            <pc:sldMk cId="4178724286" sldId="302"/>
            <ac:spMk id="15" creationId="{D572D2F7-AC37-2456-8E67-B47558B1FED1}"/>
          </ac:spMkLst>
        </pc:spChg>
        <pc:spChg chg="add mod">
          <ac:chgData name="Sasha H" userId="738ca9e95af81053" providerId="Windows Live" clId="Web-{D1076613-A750-4778-95B7-20782B82B83B}" dt="2023-07-28T08:12:05.674" v="815" actId="1076"/>
          <ac:spMkLst>
            <pc:docMk/>
            <pc:sldMk cId="4178724286" sldId="302"/>
            <ac:spMk id="19" creationId="{72E08024-B0C1-A616-66C7-0E6C1A435D84}"/>
          </ac:spMkLst>
        </pc:spChg>
        <pc:spChg chg="add mod">
          <ac:chgData name="Sasha H" userId="738ca9e95af81053" providerId="Windows Live" clId="Web-{D1076613-A750-4778-95B7-20782B82B83B}" dt="2023-07-28T08:11:58.033" v="814" actId="1076"/>
          <ac:spMkLst>
            <pc:docMk/>
            <pc:sldMk cId="4178724286" sldId="302"/>
            <ac:spMk id="20" creationId="{91C4D6E0-A157-DF14-E865-C2029EB5B5E2}"/>
          </ac:spMkLst>
        </pc:spChg>
        <pc:cxnChg chg="add mod">
          <ac:chgData name="Sasha H" userId="738ca9e95af81053" providerId="Windows Live" clId="Web-{D1076613-A750-4778-95B7-20782B82B83B}" dt="2023-07-28T08:05:51.576" v="734"/>
          <ac:cxnSpMkLst>
            <pc:docMk/>
            <pc:sldMk cId="4178724286" sldId="302"/>
            <ac:cxnSpMk id="5" creationId="{6E3E73B5-CBE8-F22A-EBA8-56A66554E8E4}"/>
          </ac:cxnSpMkLst>
        </pc:cxnChg>
        <pc:cxnChg chg="add mod">
          <ac:chgData name="Sasha H" userId="738ca9e95af81053" providerId="Windows Live" clId="Web-{D1076613-A750-4778-95B7-20782B82B83B}" dt="2023-07-28T08:06:36.358" v="741" actId="1076"/>
          <ac:cxnSpMkLst>
            <pc:docMk/>
            <pc:sldMk cId="4178724286" sldId="302"/>
            <ac:cxnSpMk id="10" creationId="{830CF0E0-02EF-F4C2-0119-34FFD1A44E3F}"/>
          </ac:cxnSpMkLst>
        </pc:cxnChg>
        <pc:cxnChg chg="add mod">
          <ac:chgData name="Sasha H" userId="738ca9e95af81053" providerId="Windows Live" clId="Web-{D1076613-A750-4778-95B7-20782B82B83B}" dt="2023-07-28T08:06:50.561" v="744" actId="1076"/>
          <ac:cxnSpMkLst>
            <pc:docMk/>
            <pc:sldMk cId="4178724286" sldId="302"/>
            <ac:cxnSpMk id="11" creationId="{01E9DD6C-C565-75DA-A2A1-F5CD7D7A46CC}"/>
          </ac:cxnSpMkLst>
        </pc:cxnChg>
        <pc:cxnChg chg="add mod">
          <ac:chgData name="Sasha H" userId="738ca9e95af81053" providerId="Windows Live" clId="Web-{D1076613-A750-4778-95B7-20782B82B83B}" dt="2023-07-28T08:07:18.561" v="748" actId="1076"/>
          <ac:cxnSpMkLst>
            <pc:docMk/>
            <pc:sldMk cId="4178724286" sldId="302"/>
            <ac:cxnSpMk id="12" creationId="{18612B23-78DC-6C51-7807-870A2E13B6A5}"/>
          </ac:cxnSpMkLst>
        </pc:cxnChg>
        <pc:cxnChg chg="add del mod">
          <ac:chgData name="Sasha H" userId="738ca9e95af81053" providerId="Windows Live" clId="Web-{D1076613-A750-4778-95B7-20782B82B83B}" dt="2023-07-28T08:09:55.703" v="789"/>
          <ac:cxnSpMkLst>
            <pc:docMk/>
            <pc:sldMk cId="4178724286" sldId="302"/>
            <ac:cxnSpMk id="16" creationId="{A4265AE6-A4EC-22C4-0B50-168CCE357F9B}"/>
          </ac:cxnSpMkLst>
        </pc:cxnChg>
        <pc:cxnChg chg="add mod">
          <ac:chgData name="Sasha H" userId="738ca9e95af81053" providerId="Windows Live" clId="Web-{D1076613-A750-4778-95B7-20782B82B83B}" dt="2023-07-28T08:10:06.047" v="791" actId="1076"/>
          <ac:cxnSpMkLst>
            <pc:docMk/>
            <pc:sldMk cId="4178724286" sldId="302"/>
            <ac:cxnSpMk id="17" creationId="{FB952382-0432-5841-FC50-294314492CB3}"/>
          </ac:cxnSpMkLst>
        </pc:cxnChg>
        <pc:cxnChg chg="add mod">
          <ac:chgData name="Sasha H" userId="738ca9e95af81053" providerId="Windows Live" clId="Web-{D1076613-A750-4778-95B7-20782B82B83B}" dt="2023-07-28T08:10:20.360" v="795" actId="1076"/>
          <ac:cxnSpMkLst>
            <pc:docMk/>
            <pc:sldMk cId="4178724286" sldId="302"/>
            <ac:cxnSpMk id="18" creationId="{1B24DCF7-BD9C-C17D-9D24-A132DF588B30}"/>
          </ac:cxnSpMkLst>
        </pc:cxnChg>
        <pc:cxnChg chg="add mod">
          <ac:chgData name="Sasha H" userId="738ca9e95af81053" providerId="Windows Live" clId="Web-{D1076613-A750-4778-95B7-20782B82B83B}" dt="2023-07-28T08:11:41.752" v="811" actId="1076"/>
          <ac:cxnSpMkLst>
            <pc:docMk/>
            <pc:sldMk cId="4178724286" sldId="302"/>
            <ac:cxnSpMk id="21" creationId="{4DEAD898-61DC-7763-0013-391D8D8E0620}"/>
          </ac:cxnSpMkLst>
        </pc:cxnChg>
        <pc:cxnChg chg="add mod">
          <ac:chgData name="Sasha H" userId="738ca9e95af81053" providerId="Windows Live" clId="Web-{D1076613-A750-4778-95B7-20782B82B83B}" dt="2023-07-28T08:11:50.267" v="813" actId="1076"/>
          <ac:cxnSpMkLst>
            <pc:docMk/>
            <pc:sldMk cId="4178724286" sldId="302"/>
            <ac:cxnSpMk id="22" creationId="{CA1B25EA-B070-C1BD-1B69-BAF549ECF707}"/>
          </ac:cxnSpMkLst>
        </pc:cxnChg>
      </pc:sldChg>
      <pc:sldChg chg="modSp ord">
        <pc:chgData name="Sasha H" userId="738ca9e95af81053" providerId="Windows Live" clId="Web-{D1076613-A750-4778-95B7-20782B82B83B}" dt="2023-07-28T15:46:16.396" v="1086"/>
        <pc:sldMkLst>
          <pc:docMk/>
          <pc:sldMk cId="1357992671" sldId="304"/>
        </pc:sldMkLst>
        <pc:spChg chg="mod">
          <ac:chgData name="Sasha H" userId="738ca9e95af81053" providerId="Windows Live" clId="Web-{D1076613-A750-4778-95B7-20782B82B83B}" dt="2023-07-27T14:11:53.256" v="15" actId="20577"/>
          <ac:spMkLst>
            <pc:docMk/>
            <pc:sldMk cId="1357992671" sldId="304"/>
            <ac:spMk id="2" creationId="{C3CFD32C-6097-520F-7088-83A9E298ADE2}"/>
          </ac:spMkLst>
        </pc:spChg>
      </pc:sldChg>
      <pc:sldChg chg="modSp ord">
        <pc:chgData name="Sasha H" userId="738ca9e95af81053" providerId="Windows Live" clId="Web-{D1076613-A750-4778-95B7-20782B82B83B}" dt="2023-07-27T14:40:37.845" v="104"/>
        <pc:sldMkLst>
          <pc:docMk/>
          <pc:sldMk cId="3691246074" sldId="305"/>
        </pc:sldMkLst>
        <pc:spChg chg="mod">
          <ac:chgData name="Sasha H" userId="738ca9e95af81053" providerId="Windows Live" clId="Web-{D1076613-A750-4778-95B7-20782B82B83B}" dt="2023-07-27T14:11:58.866" v="17" actId="20577"/>
          <ac:spMkLst>
            <pc:docMk/>
            <pc:sldMk cId="3691246074" sldId="305"/>
            <ac:spMk id="2" creationId="{C3CFD32C-6097-520F-7088-83A9E298ADE2}"/>
          </ac:spMkLst>
        </pc:spChg>
      </pc:sldChg>
      <pc:sldChg chg="addSp delSp modSp add replId">
        <pc:chgData name="Sasha H" userId="738ca9e95af81053" providerId="Windows Live" clId="Web-{D1076613-A750-4778-95B7-20782B82B83B}" dt="2023-07-27T14:54:26.036" v="529" actId="20577"/>
        <pc:sldMkLst>
          <pc:docMk/>
          <pc:sldMk cId="2209646636" sldId="306"/>
        </pc:sldMkLst>
        <pc:spChg chg="mod">
          <ac:chgData name="Sasha H" userId="738ca9e95af81053" providerId="Windows Live" clId="Web-{D1076613-A750-4778-95B7-20782B82B83B}" dt="2023-07-27T14:34:17.103" v="47" actId="20577"/>
          <ac:spMkLst>
            <pc:docMk/>
            <pc:sldMk cId="2209646636" sldId="306"/>
            <ac:spMk id="2" creationId="{C3CFD32C-6097-520F-7088-83A9E298ADE2}"/>
          </ac:spMkLst>
        </pc:spChg>
        <pc:spChg chg="add mod">
          <ac:chgData name="Sasha H" userId="738ca9e95af81053" providerId="Windows Live" clId="Web-{D1076613-A750-4778-95B7-20782B82B83B}" dt="2023-07-27T14:54:13.488" v="526" actId="20577"/>
          <ac:spMkLst>
            <pc:docMk/>
            <pc:sldMk cId="2209646636" sldId="306"/>
            <ac:spMk id="8" creationId="{5C74D53B-B92D-4B6A-E5D2-6F7C34F797D7}"/>
          </ac:spMkLst>
        </pc:spChg>
        <pc:spChg chg="add mod">
          <ac:chgData name="Sasha H" userId="738ca9e95af81053" providerId="Windows Live" clId="Web-{D1076613-A750-4778-95B7-20782B82B83B}" dt="2023-07-27T14:54:26.036" v="529" actId="20577"/>
          <ac:spMkLst>
            <pc:docMk/>
            <pc:sldMk cId="2209646636" sldId="306"/>
            <ac:spMk id="9" creationId="{2B9C93E4-2E65-4DB4-ED0E-3356D7230167}"/>
          </ac:spMkLst>
        </pc:spChg>
        <pc:picChg chg="add del mod">
          <ac:chgData name="Sasha H" userId="738ca9e95af81053" providerId="Windows Live" clId="Web-{D1076613-A750-4778-95B7-20782B82B83B}" dt="2023-07-27T14:18:22.139" v="22"/>
          <ac:picMkLst>
            <pc:docMk/>
            <pc:sldMk cId="2209646636" sldId="306"/>
            <ac:picMk id="3" creationId="{4ACF41EB-0336-38B7-40F8-0784CC7479B5}"/>
          </ac:picMkLst>
        </pc:picChg>
        <pc:picChg chg="add mod">
          <ac:chgData name="Sasha H" userId="738ca9e95af81053" providerId="Windows Live" clId="Web-{D1076613-A750-4778-95B7-20782B82B83B}" dt="2023-07-27T14:32:51.332" v="31" actId="1076"/>
          <ac:picMkLst>
            <pc:docMk/>
            <pc:sldMk cId="2209646636" sldId="306"/>
            <ac:picMk id="5" creationId="{4B0B03F0-469C-6B29-BE8E-CA92BA496DA7}"/>
          </ac:picMkLst>
        </pc:picChg>
        <pc:picChg chg="add mod">
          <ac:chgData name="Sasha H" userId="738ca9e95af81053" providerId="Windows Live" clId="Web-{D1076613-A750-4778-95B7-20782B82B83B}" dt="2023-07-27T14:32:55.286" v="33" actId="14100"/>
          <ac:picMkLst>
            <pc:docMk/>
            <pc:sldMk cId="2209646636" sldId="306"/>
            <ac:picMk id="6" creationId="{2BCE1C53-C422-459B-62D7-B50A832096BE}"/>
          </ac:picMkLst>
        </pc:picChg>
        <pc:picChg chg="del">
          <ac:chgData name="Sasha H" userId="738ca9e95af81053" providerId="Windows Live" clId="Web-{D1076613-A750-4778-95B7-20782B82B83B}" dt="2023-07-27T14:10:13.547" v="3"/>
          <ac:picMkLst>
            <pc:docMk/>
            <pc:sldMk cId="2209646636" sldId="306"/>
            <ac:picMk id="7" creationId="{5D23A121-EA25-3B74-A303-12E9D7C579C6}"/>
          </ac:picMkLst>
        </pc:picChg>
      </pc:sldChg>
      <pc:sldChg chg="addSp delSp modSp add del replId">
        <pc:chgData name="Sasha H" userId="738ca9e95af81053" providerId="Windows Live" clId="Web-{D1076613-A750-4778-95B7-20782B82B83B}" dt="2023-07-27T14:12:12.023" v="20"/>
        <pc:sldMkLst>
          <pc:docMk/>
          <pc:sldMk cId="1634957024" sldId="307"/>
        </pc:sldMkLst>
        <pc:picChg chg="del">
          <ac:chgData name="Sasha H" userId="738ca9e95af81053" providerId="Windows Live" clId="Web-{D1076613-A750-4778-95B7-20782B82B83B}" dt="2023-07-27T14:11:24.380" v="9"/>
          <ac:picMkLst>
            <pc:docMk/>
            <pc:sldMk cId="1634957024" sldId="307"/>
            <ac:picMk id="3" creationId="{4ACF41EB-0336-38B7-40F8-0784CC7479B5}"/>
          </ac:picMkLst>
        </pc:picChg>
        <pc:picChg chg="add del mod">
          <ac:chgData name="Sasha H" userId="738ca9e95af81053" providerId="Windows Live" clId="Web-{D1076613-A750-4778-95B7-20782B82B83B}" dt="2023-07-27T14:12:10.304" v="19"/>
          <ac:picMkLst>
            <pc:docMk/>
            <pc:sldMk cId="1634957024" sldId="307"/>
            <ac:picMk id="5" creationId="{AB7E2AD4-8ECA-320D-204F-FD319CACE873}"/>
          </ac:picMkLst>
        </pc:picChg>
      </pc:sldChg>
      <pc:sldChg chg="addSp delSp modSp add replId">
        <pc:chgData name="Sasha H" userId="738ca9e95af81053" providerId="Windows Live" clId="Web-{D1076613-A750-4778-95B7-20782B82B83B}" dt="2023-07-27T14:54:36.114" v="531"/>
        <pc:sldMkLst>
          <pc:docMk/>
          <pc:sldMk cId="4260429384" sldId="307"/>
        </pc:sldMkLst>
        <pc:spChg chg="mod">
          <ac:chgData name="Sasha H" userId="738ca9e95af81053" providerId="Windows Live" clId="Web-{D1076613-A750-4778-95B7-20782B82B83B}" dt="2023-07-27T14:34:10.884" v="46" actId="20577"/>
          <ac:spMkLst>
            <pc:docMk/>
            <pc:sldMk cId="4260429384" sldId="307"/>
            <ac:spMk id="2" creationId="{C3CFD32C-6097-520F-7088-83A9E298ADE2}"/>
          </ac:spMkLst>
        </pc:spChg>
        <pc:spChg chg="add">
          <ac:chgData name="Sasha H" userId="738ca9e95af81053" providerId="Windows Live" clId="Web-{D1076613-A750-4778-95B7-20782B82B83B}" dt="2023-07-27T14:54:36.114" v="530"/>
          <ac:spMkLst>
            <pc:docMk/>
            <pc:sldMk cId="4260429384" sldId="307"/>
            <ac:spMk id="9" creationId="{1E769343-8DAF-B8E6-AC44-38548004BF96}"/>
          </ac:spMkLst>
        </pc:spChg>
        <pc:spChg chg="add">
          <ac:chgData name="Sasha H" userId="738ca9e95af81053" providerId="Windows Live" clId="Web-{D1076613-A750-4778-95B7-20782B82B83B}" dt="2023-07-27T14:54:36.114" v="531"/>
          <ac:spMkLst>
            <pc:docMk/>
            <pc:sldMk cId="4260429384" sldId="307"/>
            <ac:spMk id="11" creationId="{A71A1246-AE8E-369C-756D-3B1E88777DC5}"/>
          </ac:spMkLst>
        </pc:spChg>
        <pc:picChg chg="add mod ord">
          <ac:chgData name="Sasha H" userId="738ca9e95af81053" providerId="Windows Live" clId="Web-{D1076613-A750-4778-95B7-20782B82B83B}" dt="2023-07-27T14:36:09.719" v="58"/>
          <ac:picMkLst>
            <pc:docMk/>
            <pc:sldMk cId="4260429384" sldId="307"/>
            <ac:picMk id="3" creationId="{A45EDBFD-F4B7-2262-3791-DA6777AA30BC}"/>
          </ac:picMkLst>
        </pc:picChg>
        <pc:picChg chg="add del">
          <ac:chgData name="Sasha H" userId="738ca9e95af81053" providerId="Windows Live" clId="Web-{D1076613-A750-4778-95B7-20782B82B83B}" dt="2023-07-27T14:36:12.594" v="63"/>
          <ac:picMkLst>
            <pc:docMk/>
            <pc:sldMk cId="4260429384" sldId="307"/>
            <ac:picMk id="5" creationId="{4B0B03F0-469C-6B29-BE8E-CA92BA496DA7}"/>
          </ac:picMkLst>
        </pc:picChg>
        <pc:picChg chg="add del">
          <ac:chgData name="Sasha H" userId="738ca9e95af81053" providerId="Windows Live" clId="Web-{D1076613-A750-4778-95B7-20782B82B83B}" dt="2023-07-27T14:36:14.516" v="64"/>
          <ac:picMkLst>
            <pc:docMk/>
            <pc:sldMk cId="4260429384" sldId="307"/>
            <ac:picMk id="6" creationId="{2BCE1C53-C422-459B-62D7-B50A832096BE}"/>
          </ac:picMkLst>
        </pc:picChg>
        <pc:picChg chg="add mod ord">
          <ac:chgData name="Sasha H" userId="738ca9e95af81053" providerId="Windows Live" clId="Web-{D1076613-A750-4778-95B7-20782B82B83B}" dt="2023-07-27T14:36:09.844" v="62"/>
          <ac:picMkLst>
            <pc:docMk/>
            <pc:sldMk cId="4260429384" sldId="307"/>
            <ac:picMk id="7" creationId="{E1DA30FE-1957-264E-E125-AA69BAE5CA50}"/>
          </ac:picMkLst>
        </pc:picChg>
      </pc:sldChg>
      <pc:sldChg chg="addSp delSp modSp add ord replId">
        <pc:chgData name="Sasha H" userId="738ca9e95af81053" providerId="Windows Live" clId="Web-{D1076613-A750-4778-95B7-20782B82B83B}" dt="2023-07-27T14:53:10.562" v="513"/>
        <pc:sldMkLst>
          <pc:docMk/>
          <pc:sldMk cId="2105140889" sldId="308"/>
        </pc:sldMkLst>
        <pc:spChg chg="mod">
          <ac:chgData name="Sasha H" userId="738ca9e95af81053" providerId="Windows Live" clId="Web-{D1076613-A750-4778-95B7-20782B82B83B}" dt="2023-07-27T14:37:03.613" v="69" actId="20577"/>
          <ac:spMkLst>
            <pc:docMk/>
            <pc:sldMk cId="2105140889" sldId="308"/>
            <ac:spMk id="2" creationId="{668A3146-2CDD-4719-2587-2B3E3B5ABBA8}"/>
          </ac:spMkLst>
        </pc:spChg>
        <pc:spChg chg="mod">
          <ac:chgData name="Sasha H" userId="738ca9e95af81053" providerId="Windows Live" clId="Web-{D1076613-A750-4778-95B7-20782B82B83B}" dt="2023-07-27T14:40:31.860" v="103" actId="14100"/>
          <ac:spMkLst>
            <pc:docMk/>
            <pc:sldMk cId="2105140889" sldId="308"/>
            <ac:spMk id="6" creationId="{2C23D3A9-7353-86E3-A5A6-3A5A8BAED335}"/>
          </ac:spMkLst>
        </pc:spChg>
        <pc:spChg chg="mod">
          <ac:chgData name="Sasha H" userId="738ca9e95af81053" providerId="Windows Live" clId="Web-{D1076613-A750-4778-95B7-20782B82B83B}" dt="2023-07-27T14:40:27.751" v="102" actId="14100"/>
          <ac:spMkLst>
            <pc:docMk/>
            <pc:sldMk cId="2105140889" sldId="308"/>
            <ac:spMk id="7" creationId="{13F67DDD-6421-047E-8AB0-4614BFB7B71C}"/>
          </ac:spMkLst>
        </pc:spChg>
        <pc:picChg chg="del mod">
          <ac:chgData name="Sasha H" userId="738ca9e95af81053" providerId="Windows Live" clId="Web-{D1076613-A750-4778-95B7-20782B82B83B}" dt="2023-07-27T14:40:01.186" v="95"/>
          <ac:picMkLst>
            <pc:docMk/>
            <pc:sldMk cId="2105140889" sldId="308"/>
            <ac:picMk id="3" creationId="{456E62FD-DDC2-59E0-D511-0757DD92B5FA}"/>
          </ac:picMkLst>
        </pc:picChg>
        <pc:picChg chg="del">
          <ac:chgData name="Sasha H" userId="738ca9e95af81053" providerId="Windows Live" clId="Web-{D1076613-A750-4778-95B7-20782B82B83B}" dt="2023-07-27T14:40:18.359" v="100"/>
          <ac:picMkLst>
            <pc:docMk/>
            <pc:sldMk cId="2105140889" sldId="308"/>
            <ac:picMk id="5" creationId="{5377D609-D0B8-0E10-275A-C7029FF56455}"/>
          </ac:picMkLst>
        </pc:picChg>
        <pc:picChg chg="add mod">
          <ac:chgData name="Sasha H" userId="738ca9e95af81053" providerId="Windows Live" clId="Web-{D1076613-A750-4778-95B7-20782B82B83B}" dt="2023-07-27T14:40:15.687" v="98" actId="1076"/>
          <ac:picMkLst>
            <pc:docMk/>
            <pc:sldMk cId="2105140889" sldId="308"/>
            <ac:picMk id="8" creationId="{B100E303-C03A-1C20-1276-EB3DCA77468A}"/>
          </ac:picMkLst>
        </pc:picChg>
        <pc:picChg chg="add del mod modCrop">
          <ac:chgData name="Sasha H" userId="738ca9e95af81053" providerId="Windows Live" clId="Web-{D1076613-A750-4778-95B7-20782B82B83B}" dt="2023-07-27T14:38:51.713" v="84"/>
          <ac:picMkLst>
            <pc:docMk/>
            <pc:sldMk cId="2105140889" sldId="308"/>
            <ac:picMk id="9" creationId="{F01F10AD-5ACE-68D1-7EAC-612595C17013}"/>
          </ac:picMkLst>
        </pc:picChg>
        <pc:picChg chg="add mod modCrop">
          <ac:chgData name="Sasha H" userId="738ca9e95af81053" providerId="Windows Live" clId="Web-{D1076613-A750-4778-95B7-20782B82B83B}" dt="2023-07-27T14:40:15.734" v="99" actId="1076"/>
          <ac:picMkLst>
            <pc:docMk/>
            <pc:sldMk cId="2105140889" sldId="308"/>
            <ac:picMk id="10" creationId="{053AD0FC-66CE-EB59-57E4-D2C8929E1966}"/>
          </ac:picMkLst>
        </pc:picChg>
      </pc:sldChg>
      <pc:sldChg chg="addSp modSp add ord replId">
        <pc:chgData name="Sasha H" userId="738ca9e95af81053" providerId="Windows Live" clId="Web-{D1076613-A750-4778-95B7-20782B82B83B}" dt="2023-07-28T15:46:57.318" v="1087"/>
        <pc:sldMkLst>
          <pc:docMk/>
          <pc:sldMk cId="1267212511" sldId="309"/>
        </pc:sldMkLst>
        <pc:spChg chg="add mod">
          <ac:chgData name="Sasha H" userId="738ca9e95af81053" providerId="Windows Live" clId="Web-{D1076613-A750-4778-95B7-20782B82B83B}" dt="2023-07-27T15:04:26.150" v="647" actId="1076"/>
          <ac:spMkLst>
            <pc:docMk/>
            <pc:sldMk cId="1267212511" sldId="309"/>
            <ac:spMk id="3" creationId="{95E40A66-5C23-63E0-830B-C66B83F7E615}"/>
          </ac:spMkLst>
        </pc:spChg>
        <pc:spChg chg="mod">
          <ac:chgData name="Sasha H" userId="738ca9e95af81053" providerId="Windows Live" clId="Web-{D1076613-A750-4778-95B7-20782B82B83B}" dt="2023-07-27T14:45:33.332" v="120" actId="14100"/>
          <ac:spMkLst>
            <pc:docMk/>
            <pc:sldMk cId="1267212511" sldId="309"/>
            <ac:spMk id="5" creationId="{82BD1DDF-B459-DB67-2545-CA29B80E72A1}"/>
          </ac:spMkLst>
        </pc:spChg>
        <pc:graphicFrameChg chg="mod modGraphic">
          <ac:chgData name="Sasha H" userId="738ca9e95af81053" providerId="Windows Live" clId="Web-{D1076613-A750-4778-95B7-20782B82B83B}" dt="2023-07-28T15:02:55.515" v="1085"/>
          <ac:graphicFrameMkLst>
            <pc:docMk/>
            <pc:sldMk cId="1267212511" sldId="309"/>
            <ac:graphicFrameMk id="6" creationId="{E7295BEE-B740-4D5E-9218-4FBC67F83C77}"/>
          </ac:graphicFrameMkLst>
        </pc:graphicFrameChg>
      </pc:sldChg>
      <pc:sldChg chg="modSp new">
        <pc:chgData name="Sasha H" userId="738ca9e95af81053" providerId="Windows Live" clId="Web-{D1076613-A750-4778-95B7-20782B82B83B}" dt="2023-07-28T08:03:36.059" v="726" actId="20577"/>
        <pc:sldMkLst>
          <pc:docMk/>
          <pc:sldMk cId="3444623923" sldId="310"/>
        </pc:sldMkLst>
        <pc:spChg chg="mod">
          <ac:chgData name="Sasha H" userId="738ca9e95af81053" providerId="Windows Live" clId="Web-{D1076613-A750-4778-95B7-20782B82B83B}" dt="2023-07-27T14:55:12.038" v="534" actId="20577"/>
          <ac:spMkLst>
            <pc:docMk/>
            <pc:sldMk cId="3444623923" sldId="310"/>
            <ac:spMk id="2" creationId="{52C1CAA7-18F9-0E6E-51F8-14D8D3391983}"/>
          </ac:spMkLst>
        </pc:spChg>
        <pc:spChg chg="mod">
          <ac:chgData name="Sasha H" userId="738ca9e95af81053" providerId="Windows Live" clId="Web-{D1076613-A750-4778-95B7-20782B82B83B}" dt="2023-07-28T08:03:36.059" v="726" actId="20577"/>
          <ac:spMkLst>
            <pc:docMk/>
            <pc:sldMk cId="3444623923" sldId="310"/>
            <ac:spMk id="3" creationId="{6708BA57-2DA9-68DF-009E-04913A30BE81}"/>
          </ac:spMkLst>
        </pc:spChg>
      </pc:sldChg>
      <pc:sldChg chg="addSp delSp modSp new ord">
        <pc:chgData name="Sasha H" userId="738ca9e95af81053" providerId="Windows Live" clId="Web-{D1076613-A750-4778-95B7-20782B82B83B}" dt="2023-07-28T15:47:18.100" v="1090" actId="20577"/>
        <pc:sldMkLst>
          <pc:docMk/>
          <pc:sldMk cId="3159025714" sldId="311"/>
        </pc:sldMkLst>
        <pc:spChg chg="mod">
          <ac:chgData name="Sasha H" userId="738ca9e95af81053" providerId="Windows Live" clId="Web-{D1076613-A750-4778-95B7-20782B82B83B}" dt="2023-07-28T15:47:18.100" v="1090" actId="20577"/>
          <ac:spMkLst>
            <pc:docMk/>
            <pc:sldMk cId="3159025714" sldId="311"/>
            <ac:spMk id="2" creationId="{CDC98339-AE80-AAFF-2BCA-7E13FFB3B4DB}"/>
          </ac:spMkLst>
        </pc:spChg>
        <pc:spChg chg="del">
          <ac:chgData name="Sasha H" userId="738ca9e95af81053" providerId="Windows Live" clId="Web-{D1076613-A750-4778-95B7-20782B82B83B}" dt="2023-07-27T14:57:36.297" v="552"/>
          <ac:spMkLst>
            <pc:docMk/>
            <pc:sldMk cId="3159025714" sldId="311"/>
            <ac:spMk id="3" creationId="{B80447BA-56F7-C090-831D-0142FE289415}"/>
          </ac:spMkLst>
        </pc:spChg>
        <pc:spChg chg="add mod">
          <ac:chgData name="Sasha H" userId="738ca9e95af81053" providerId="Windows Live" clId="Web-{D1076613-A750-4778-95B7-20782B82B83B}" dt="2023-07-27T15:01:17.967" v="592" actId="20577"/>
          <ac:spMkLst>
            <pc:docMk/>
            <pc:sldMk cId="3159025714" sldId="311"/>
            <ac:spMk id="9" creationId="{C85D8615-4F16-CDF3-7915-CB079A1A34C3}"/>
          </ac:spMkLst>
        </pc:spChg>
        <pc:spChg chg="add mod">
          <ac:chgData name="Sasha H" userId="738ca9e95af81053" providerId="Windows Live" clId="Web-{D1076613-A750-4778-95B7-20782B82B83B}" dt="2023-07-27T15:01:28.046" v="595" actId="20577"/>
          <ac:spMkLst>
            <pc:docMk/>
            <pc:sldMk cId="3159025714" sldId="311"/>
            <ac:spMk id="10" creationId="{607A88D6-E853-FD42-9048-0821633D57E9}"/>
          </ac:spMkLst>
        </pc:spChg>
        <pc:picChg chg="add mod ord modCrop">
          <ac:chgData name="Sasha H" userId="738ca9e95af81053" providerId="Windows Live" clId="Web-{D1076613-A750-4778-95B7-20782B82B83B}" dt="2023-07-27T14:59:33.710" v="569"/>
          <ac:picMkLst>
            <pc:docMk/>
            <pc:sldMk cId="3159025714" sldId="311"/>
            <ac:picMk id="5" creationId="{DD9A02D6-678A-23A0-C63C-C5095A34FF9E}"/>
          </ac:picMkLst>
        </pc:picChg>
        <pc:picChg chg="add mod modCrop">
          <ac:chgData name="Sasha H" userId="738ca9e95af81053" providerId="Windows Live" clId="Web-{D1076613-A750-4778-95B7-20782B82B83B}" dt="2023-07-27T14:59:24.054" v="567"/>
          <ac:picMkLst>
            <pc:docMk/>
            <pc:sldMk cId="3159025714" sldId="311"/>
            <ac:picMk id="6" creationId="{39AA6DAE-B30D-18A4-D60C-C02E4567B316}"/>
          </ac:picMkLst>
        </pc:picChg>
        <pc:picChg chg="add del mod">
          <ac:chgData name="Sasha H" userId="738ca9e95af81053" providerId="Windows Live" clId="Web-{D1076613-A750-4778-95B7-20782B82B83B}" dt="2023-07-27T15:00:19.948" v="575"/>
          <ac:picMkLst>
            <pc:docMk/>
            <pc:sldMk cId="3159025714" sldId="311"/>
            <ac:picMk id="7" creationId="{D84E4AA4-BF8D-4F79-3CA4-1C5F7472115F}"/>
          </ac:picMkLst>
        </pc:picChg>
        <pc:picChg chg="add mod modCrop">
          <ac:chgData name="Sasha H" userId="738ca9e95af81053" providerId="Windows Live" clId="Web-{D1076613-A750-4778-95B7-20782B82B83B}" dt="2023-07-27T15:00:53.012" v="583" actId="1076"/>
          <ac:picMkLst>
            <pc:docMk/>
            <pc:sldMk cId="3159025714" sldId="311"/>
            <ac:picMk id="8" creationId="{6015B5DE-9376-A5DC-1A06-D33961EA2D57}"/>
          </ac:picMkLst>
        </pc:picChg>
      </pc:sldChg>
      <pc:sldChg chg="new del">
        <pc:chgData name="Sasha H" userId="738ca9e95af81053" providerId="Windows Live" clId="Web-{D1076613-A750-4778-95B7-20782B82B83B}" dt="2023-07-27T15:02:42.472" v="597"/>
        <pc:sldMkLst>
          <pc:docMk/>
          <pc:sldMk cId="2390724800" sldId="312"/>
        </pc:sldMkLst>
      </pc:sldChg>
      <pc:sldChg chg="addSp delSp modSp new">
        <pc:chgData name="Sasha H" userId="738ca9e95af81053" providerId="Windows Live" clId="Web-{D1076613-A750-4778-95B7-20782B82B83B}" dt="2023-07-28T07:58:35.508" v="661" actId="1076"/>
        <pc:sldMkLst>
          <pc:docMk/>
          <pc:sldMk cId="3182026233" sldId="312"/>
        </pc:sldMkLst>
        <pc:spChg chg="mod">
          <ac:chgData name="Sasha H" userId="738ca9e95af81053" providerId="Windows Live" clId="Web-{D1076613-A750-4778-95B7-20782B82B83B}" dt="2023-07-28T07:58:25.821" v="659" actId="20577"/>
          <ac:spMkLst>
            <pc:docMk/>
            <pc:sldMk cId="3182026233" sldId="312"/>
            <ac:spMk id="2" creationId="{4F30B9DC-2AAE-0498-D341-110514535617}"/>
          </ac:spMkLst>
        </pc:spChg>
        <pc:spChg chg="del">
          <ac:chgData name="Sasha H" userId="738ca9e95af81053" providerId="Windows Live" clId="Web-{D1076613-A750-4778-95B7-20782B82B83B}" dt="2023-07-28T07:58:32.524" v="660"/>
          <ac:spMkLst>
            <pc:docMk/>
            <pc:sldMk cId="3182026233" sldId="312"/>
            <ac:spMk id="3" creationId="{C5660D48-A260-4E88-2F41-04585B652F92}"/>
          </ac:spMkLst>
        </pc:spChg>
        <pc:picChg chg="add mod ord">
          <ac:chgData name="Sasha H" userId="738ca9e95af81053" providerId="Windows Live" clId="Web-{D1076613-A750-4778-95B7-20782B82B83B}" dt="2023-07-28T07:58:35.508" v="661" actId="1076"/>
          <ac:picMkLst>
            <pc:docMk/>
            <pc:sldMk cId="3182026233" sldId="312"/>
            <ac:picMk id="5" creationId="{15792C3A-5ADB-95F3-C9F8-93BD2B51CDB3}"/>
          </ac:picMkLst>
        </pc:picChg>
      </pc:sldChg>
      <pc:sldChg chg="addSp delSp modSp add replId">
        <pc:chgData name="Sasha H" userId="738ca9e95af81053" providerId="Windows Live" clId="Web-{D1076613-A750-4778-95B7-20782B82B83B}" dt="2023-07-28T09:32:56.215" v="851"/>
        <pc:sldMkLst>
          <pc:docMk/>
          <pc:sldMk cId="1089426454" sldId="313"/>
        </pc:sldMkLst>
        <pc:spChg chg="mod">
          <ac:chgData name="Sasha H" userId="738ca9e95af81053" providerId="Windows Live" clId="Web-{D1076613-A750-4778-95B7-20782B82B83B}" dt="2023-07-28T09:29:51.804" v="821" actId="20577"/>
          <ac:spMkLst>
            <pc:docMk/>
            <pc:sldMk cId="1089426454" sldId="313"/>
            <ac:spMk id="2" creationId="{CDC98339-AE80-AAFF-2BCA-7E13FFB3B4DB}"/>
          </ac:spMkLst>
        </pc:spChg>
        <pc:spChg chg="add del mod">
          <ac:chgData name="Sasha H" userId="738ca9e95af81053" providerId="Windows Live" clId="Web-{D1076613-A750-4778-95B7-20782B82B83B}" dt="2023-07-28T09:32:11.198" v="844"/>
          <ac:spMkLst>
            <pc:docMk/>
            <pc:sldMk cId="1089426454" sldId="313"/>
            <ac:spMk id="12" creationId="{A1211392-1365-FAF3-14AD-77D26A0829E8}"/>
          </ac:spMkLst>
        </pc:spChg>
        <pc:picChg chg="add mod ord modCrop">
          <ac:chgData name="Sasha H" userId="738ca9e95af81053" providerId="Windows Live" clId="Web-{D1076613-A750-4778-95B7-20782B82B83B}" dt="2023-07-28T09:31:30.463" v="834"/>
          <ac:picMkLst>
            <pc:docMk/>
            <pc:sldMk cId="1089426454" sldId="313"/>
            <ac:picMk id="3" creationId="{96119A20-BE58-760E-BDDA-282590E8B484}"/>
          </ac:picMkLst>
        </pc:picChg>
        <pc:picChg chg="del">
          <ac:chgData name="Sasha H" userId="738ca9e95af81053" providerId="Windows Live" clId="Web-{D1076613-A750-4778-95B7-20782B82B83B}" dt="2023-07-28T09:31:35.978" v="843"/>
          <ac:picMkLst>
            <pc:docMk/>
            <pc:sldMk cId="1089426454" sldId="313"/>
            <ac:picMk id="5" creationId="{DD9A02D6-678A-23A0-C63C-C5095A34FF9E}"/>
          </ac:picMkLst>
        </pc:picChg>
        <pc:picChg chg="del">
          <ac:chgData name="Sasha H" userId="738ca9e95af81053" providerId="Windows Live" clId="Web-{D1076613-A750-4778-95B7-20782B82B83B}" dt="2023-07-28T09:31:32.416" v="842"/>
          <ac:picMkLst>
            <pc:docMk/>
            <pc:sldMk cId="1089426454" sldId="313"/>
            <ac:picMk id="6" creationId="{39AA6DAE-B30D-18A4-D60C-C02E4567B316}"/>
          </ac:picMkLst>
        </pc:picChg>
        <pc:picChg chg="add mod ord modCrop">
          <ac:chgData name="Sasha H" userId="738ca9e95af81053" providerId="Windows Live" clId="Web-{D1076613-A750-4778-95B7-20782B82B83B}" dt="2023-07-28T09:31:30.681" v="841"/>
          <ac:picMkLst>
            <pc:docMk/>
            <pc:sldMk cId="1089426454" sldId="313"/>
            <ac:picMk id="7" creationId="{584CE935-75DF-39CF-4773-85D08DCA8242}"/>
          </ac:picMkLst>
        </pc:picChg>
        <pc:picChg chg="add mod ord modCrop">
          <ac:chgData name="Sasha H" userId="738ca9e95af81053" providerId="Windows Live" clId="Web-{D1076613-A750-4778-95B7-20782B82B83B}" dt="2023-07-28T09:32:56.215" v="851"/>
          <ac:picMkLst>
            <pc:docMk/>
            <pc:sldMk cId="1089426454" sldId="313"/>
            <ac:picMk id="13" creationId="{9D151A9A-D841-2CA8-27D0-63CBF03674F9}"/>
          </ac:picMkLst>
        </pc:picChg>
      </pc:sldChg>
      <pc:sldChg chg="addSp delSp modSp add replId modNotes">
        <pc:chgData name="Sasha H" userId="738ca9e95af81053" providerId="Windows Live" clId="Web-{D1076613-A750-4778-95B7-20782B82B83B}" dt="2023-07-28T15:00:47.481" v="1034" actId="20577"/>
        <pc:sldMkLst>
          <pc:docMk/>
          <pc:sldMk cId="4166096710" sldId="314"/>
        </pc:sldMkLst>
        <pc:spChg chg="mod">
          <ac:chgData name="Sasha H" userId="738ca9e95af81053" providerId="Windows Live" clId="Web-{D1076613-A750-4778-95B7-20782B82B83B}" dt="2023-07-28T15:00:47.481" v="1034" actId="20577"/>
          <ac:spMkLst>
            <pc:docMk/>
            <pc:sldMk cId="4166096710" sldId="314"/>
            <ac:spMk id="2" creationId="{C4EBF415-6DF1-5509-1B47-27E34FBC1012}"/>
          </ac:spMkLst>
        </pc:spChg>
        <pc:spChg chg="del">
          <ac:chgData name="Sasha H" userId="738ca9e95af81053" providerId="Windows Live" clId="Web-{D1076613-A750-4778-95B7-20782B82B83B}" dt="2023-07-28T14:38:51.223" v="871"/>
          <ac:spMkLst>
            <pc:docMk/>
            <pc:sldMk cId="4166096710" sldId="314"/>
            <ac:spMk id="3" creationId="{937D03E8-B57E-C334-4485-A155EA737EA6}"/>
          </ac:spMkLst>
        </pc:spChg>
        <pc:spChg chg="del">
          <ac:chgData name="Sasha H" userId="738ca9e95af81053" providerId="Windows Live" clId="Web-{D1076613-A750-4778-95B7-20782B82B83B}" dt="2023-07-28T14:38:51.223" v="870"/>
          <ac:spMkLst>
            <pc:docMk/>
            <pc:sldMk cId="4166096710" sldId="314"/>
            <ac:spMk id="6" creationId="{DB00E3FA-F90F-4457-13AD-EE6FAB7DC2CE}"/>
          </ac:spMkLst>
        </pc:spChg>
        <pc:spChg chg="del">
          <ac:chgData name="Sasha H" userId="738ca9e95af81053" providerId="Windows Live" clId="Web-{D1076613-A750-4778-95B7-20782B82B83B}" dt="2023-07-28T14:38:51.208" v="869"/>
          <ac:spMkLst>
            <pc:docMk/>
            <pc:sldMk cId="4166096710" sldId="314"/>
            <ac:spMk id="7" creationId="{5356889E-27B1-E5D6-718F-12DA4ECDD95A}"/>
          </ac:spMkLst>
        </pc:spChg>
        <pc:spChg chg="del">
          <ac:chgData name="Sasha H" userId="738ca9e95af81053" providerId="Windows Live" clId="Web-{D1076613-A750-4778-95B7-20782B82B83B}" dt="2023-07-28T14:38:39.895" v="853"/>
          <ac:spMkLst>
            <pc:docMk/>
            <pc:sldMk cId="4166096710" sldId="314"/>
            <ac:spMk id="9" creationId="{3D8FE2B6-2FF8-4EFE-A26B-410D097DB8D3}"/>
          </ac:spMkLst>
        </pc:spChg>
        <pc:spChg chg="del">
          <ac:chgData name="Sasha H" userId="738ca9e95af81053" providerId="Windows Live" clId="Web-{D1076613-A750-4778-95B7-20782B82B83B}" dt="2023-07-28T14:38:51.208" v="865"/>
          <ac:spMkLst>
            <pc:docMk/>
            <pc:sldMk cId="4166096710" sldId="314"/>
            <ac:spMk id="13" creationId="{A0732E73-1E22-80B4-B386-5CB0B63270F5}"/>
          </ac:spMkLst>
        </pc:spChg>
        <pc:spChg chg="del">
          <ac:chgData name="Sasha H" userId="738ca9e95af81053" providerId="Windows Live" clId="Web-{D1076613-A750-4778-95B7-20782B82B83B}" dt="2023-07-28T14:38:51.208" v="864"/>
          <ac:spMkLst>
            <pc:docMk/>
            <pc:sldMk cId="4166096710" sldId="314"/>
            <ac:spMk id="15" creationId="{D572D2F7-AC37-2456-8E67-B47558B1FED1}"/>
          </ac:spMkLst>
        </pc:spChg>
        <pc:spChg chg="del">
          <ac:chgData name="Sasha H" userId="738ca9e95af81053" providerId="Windows Live" clId="Web-{D1076613-A750-4778-95B7-20782B82B83B}" dt="2023-07-28T14:38:51.208" v="861"/>
          <ac:spMkLst>
            <pc:docMk/>
            <pc:sldMk cId="4166096710" sldId="314"/>
            <ac:spMk id="19" creationId="{72E08024-B0C1-A616-66C7-0E6C1A435D84}"/>
          </ac:spMkLst>
        </pc:spChg>
        <pc:spChg chg="del">
          <ac:chgData name="Sasha H" userId="738ca9e95af81053" providerId="Windows Live" clId="Web-{D1076613-A750-4778-95B7-20782B82B83B}" dt="2023-07-28T14:38:51.208" v="860"/>
          <ac:spMkLst>
            <pc:docMk/>
            <pc:sldMk cId="4166096710" sldId="314"/>
            <ac:spMk id="20" creationId="{91C4D6E0-A157-DF14-E865-C2029EB5B5E2}"/>
          </ac:spMkLst>
        </pc:spChg>
        <pc:spChg chg="add mod">
          <ac:chgData name="Sasha H" userId="738ca9e95af81053" providerId="Windows Live" clId="Web-{D1076613-A750-4778-95B7-20782B82B83B}" dt="2023-07-28T14:55:26.350" v="972" actId="1076"/>
          <ac:spMkLst>
            <pc:docMk/>
            <pc:sldMk cId="4166096710" sldId="314"/>
            <ac:spMk id="24" creationId="{EAB66F3C-815C-AE54-2365-D4B88FCA5E4D}"/>
          </ac:spMkLst>
        </pc:spChg>
        <pc:spChg chg="add mod">
          <ac:chgData name="Sasha H" userId="738ca9e95af81053" providerId="Windows Live" clId="Web-{D1076613-A750-4778-95B7-20782B82B83B}" dt="2023-07-28T14:55:56.085" v="979" actId="1076"/>
          <ac:spMkLst>
            <pc:docMk/>
            <pc:sldMk cId="4166096710" sldId="314"/>
            <ac:spMk id="28" creationId="{D49B0C82-1B4A-DAEB-4322-9393B0BCAF90}"/>
          </ac:spMkLst>
        </pc:spChg>
        <pc:spChg chg="add mod">
          <ac:chgData name="Sasha H" userId="738ca9e95af81053" providerId="Windows Live" clId="Web-{D1076613-A750-4778-95B7-20782B82B83B}" dt="2023-07-28T14:56:08.664" v="980" actId="1076"/>
          <ac:spMkLst>
            <pc:docMk/>
            <pc:sldMk cId="4166096710" sldId="314"/>
            <ac:spMk id="32" creationId="{6C4F4BAA-278D-6DF5-DD2E-59CF6F020584}"/>
          </ac:spMkLst>
        </pc:spChg>
        <pc:spChg chg="add mod">
          <ac:chgData name="Sasha H" userId="738ca9e95af81053" providerId="Windows Live" clId="Web-{D1076613-A750-4778-95B7-20782B82B83B}" dt="2023-07-28T14:57:34.931" v="1000" actId="1076"/>
          <ac:spMkLst>
            <pc:docMk/>
            <pc:sldMk cId="4166096710" sldId="314"/>
            <ac:spMk id="36" creationId="{4A3F5B37-71F2-9EAF-179C-19BAB7052C0C}"/>
          </ac:spMkLst>
        </pc:spChg>
        <pc:spChg chg="add mod">
          <ac:chgData name="Sasha H" userId="738ca9e95af81053" providerId="Windows Live" clId="Web-{D1076613-A750-4778-95B7-20782B82B83B}" dt="2023-07-28T14:57:12.243" v="997" actId="1076"/>
          <ac:spMkLst>
            <pc:docMk/>
            <pc:sldMk cId="4166096710" sldId="314"/>
            <ac:spMk id="39" creationId="{EA66B0C6-4F0D-8070-C888-59394DAACB9D}"/>
          </ac:spMkLst>
        </pc:spChg>
        <pc:spChg chg="add mod">
          <ac:chgData name="Sasha H" userId="738ca9e95af81053" providerId="Windows Live" clId="Web-{D1076613-A750-4778-95B7-20782B82B83B}" dt="2023-07-28T14:58:49.667" v="1013" actId="1076"/>
          <ac:spMkLst>
            <pc:docMk/>
            <pc:sldMk cId="4166096710" sldId="314"/>
            <ac:spMk id="42" creationId="{51B814D0-07F6-12CB-A1E2-AB56AEC93587}"/>
          </ac:spMkLst>
        </pc:spChg>
        <pc:spChg chg="add del mod">
          <ac:chgData name="Sasha H" userId="738ca9e95af81053" providerId="Windows Live" clId="Web-{D1076613-A750-4778-95B7-20782B82B83B}" dt="2023-07-28T15:00:32.372" v="1031"/>
          <ac:spMkLst>
            <pc:docMk/>
            <pc:sldMk cId="4166096710" sldId="314"/>
            <ac:spMk id="46" creationId="{A34B96A1-EDD2-298E-B6AF-2987A806A1AD}"/>
          </ac:spMkLst>
        </pc:spChg>
        <pc:picChg chg="del mod">
          <ac:chgData name="Sasha H" userId="738ca9e95af81053" providerId="Windows Live" clId="Web-{D1076613-A750-4778-95B7-20782B82B83B}" dt="2023-07-28T14:38:52.895" v="872"/>
          <ac:picMkLst>
            <pc:docMk/>
            <pc:sldMk cId="4166096710" sldId="314"/>
            <ac:picMk id="8" creationId="{D58B6D04-4D1C-DF16-A95F-45C93D02C89B}"/>
          </ac:picMkLst>
        </pc:picChg>
        <pc:picChg chg="add mod modCrop">
          <ac:chgData name="Sasha H" userId="738ca9e95af81053" providerId="Windows Live" clId="Web-{D1076613-A750-4778-95B7-20782B82B83B}" dt="2023-07-28T14:44:36.605" v="901" actId="1076"/>
          <ac:picMkLst>
            <pc:docMk/>
            <pc:sldMk cId="4166096710" sldId="314"/>
            <ac:picMk id="14" creationId="{F60619BF-3BED-9C4C-7650-EF9A7280C186}"/>
          </ac:picMkLst>
        </pc:picChg>
        <pc:picChg chg="add del mod modCrop">
          <ac:chgData name="Sasha H" userId="738ca9e95af81053" providerId="Windows Live" clId="Web-{D1076613-A750-4778-95B7-20782B82B83B}" dt="2023-07-28T14:42:55.696" v="889"/>
          <ac:picMkLst>
            <pc:docMk/>
            <pc:sldMk cId="4166096710" sldId="314"/>
            <ac:picMk id="16" creationId="{BE8A42B6-1C21-18EA-DA9B-E1F9F61A1DFC}"/>
          </ac:picMkLst>
        </pc:picChg>
        <pc:cxnChg chg="del">
          <ac:chgData name="Sasha H" userId="738ca9e95af81053" providerId="Windows Live" clId="Web-{D1076613-A750-4778-95B7-20782B82B83B}" dt="2023-07-28T14:38:51.208" v="868"/>
          <ac:cxnSpMkLst>
            <pc:docMk/>
            <pc:sldMk cId="4166096710" sldId="314"/>
            <ac:cxnSpMk id="5" creationId="{6E3E73B5-CBE8-F22A-EBA8-56A66554E8E4}"/>
          </ac:cxnSpMkLst>
        </pc:cxnChg>
        <pc:cxnChg chg="del">
          <ac:chgData name="Sasha H" userId="738ca9e95af81053" providerId="Windows Live" clId="Web-{D1076613-A750-4778-95B7-20782B82B83B}" dt="2023-07-28T14:38:51.208" v="867"/>
          <ac:cxnSpMkLst>
            <pc:docMk/>
            <pc:sldMk cId="4166096710" sldId="314"/>
            <ac:cxnSpMk id="10" creationId="{830CF0E0-02EF-F4C2-0119-34FFD1A44E3F}"/>
          </ac:cxnSpMkLst>
        </pc:cxnChg>
        <pc:cxnChg chg="del">
          <ac:chgData name="Sasha H" userId="738ca9e95af81053" providerId="Windows Live" clId="Web-{D1076613-A750-4778-95B7-20782B82B83B}" dt="2023-07-28T14:38:51.208" v="866"/>
          <ac:cxnSpMkLst>
            <pc:docMk/>
            <pc:sldMk cId="4166096710" sldId="314"/>
            <ac:cxnSpMk id="11" creationId="{01E9DD6C-C565-75DA-A2A1-F5CD7D7A46CC}"/>
          </ac:cxnSpMkLst>
        </pc:cxnChg>
        <pc:cxnChg chg="del">
          <ac:chgData name="Sasha H" userId="738ca9e95af81053" providerId="Windows Live" clId="Web-{D1076613-A750-4778-95B7-20782B82B83B}" dt="2023-07-28T14:38:40.926" v="854"/>
          <ac:cxnSpMkLst>
            <pc:docMk/>
            <pc:sldMk cId="4166096710" sldId="314"/>
            <ac:cxnSpMk id="12" creationId="{18612B23-78DC-6C51-7807-870A2E13B6A5}"/>
          </ac:cxnSpMkLst>
        </pc:cxnChg>
        <pc:cxnChg chg="del">
          <ac:chgData name="Sasha H" userId="738ca9e95af81053" providerId="Windows Live" clId="Web-{D1076613-A750-4778-95B7-20782B82B83B}" dt="2023-07-28T14:38:51.208" v="863"/>
          <ac:cxnSpMkLst>
            <pc:docMk/>
            <pc:sldMk cId="4166096710" sldId="314"/>
            <ac:cxnSpMk id="17" creationId="{FB952382-0432-5841-FC50-294314492CB3}"/>
          </ac:cxnSpMkLst>
        </pc:cxnChg>
        <pc:cxnChg chg="del">
          <ac:chgData name="Sasha H" userId="738ca9e95af81053" providerId="Windows Live" clId="Web-{D1076613-A750-4778-95B7-20782B82B83B}" dt="2023-07-28T14:38:51.208" v="862"/>
          <ac:cxnSpMkLst>
            <pc:docMk/>
            <pc:sldMk cId="4166096710" sldId="314"/>
            <ac:cxnSpMk id="18" creationId="{1B24DCF7-BD9C-C17D-9D24-A132DF588B30}"/>
          </ac:cxnSpMkLst>
        </pc:cxnChg>
        <pc:cxnChg chg="del">
          <ac:chgData name="Sasha H" userId="738ca9e95af81053" providerId="Windows Live" clId="Web-{D1076613-A750-4778-95B7-20782B82B83B}" dt="2023-07-28T14:38:51.208" v="859"/>
          <ac:cxnSpMkLst>
            <pc:docMk/>
            <pc:sldMk cId="4166096710" sldId="314"/>
            <ac:cxnSpMk id="21" creationId="{4DEAD898-61DC-7763-0013-391D8D8E0620}"/>
          </ac:cxnSpMkLst>
        </pc:cxnChg>
        <pc:cxnChg chg="del">
          <ac:chgData name="Sasha H" userId="738ca9e95af81053" providerId="Windows Live" clId="Web-{D1076613-A750-4778-95B7-20782B82B83B}" dt="2023-07-28T14:38:51.208" v="858"/>
          <ac:cxnSpMkLst>
            <pc:docMk/>
            <pc:sldMk cId="4166096710" sldId="314"/>
            <ac:cxnSpMk id="22" creationId="{CA1B25EA-B070-C1BD-1B69-BAF549ECF707}"/>
          </ac:cxnSpMkLst>
        </pc:cxnChg>
        <pc:cxnChg chg="add mod">
          <ac:chgData name="Sasha H" userId="738ca9e95af81053" providerId="Windows Live" clId="Web-{D1076613-A750-4778-95B7-20782B82B83B}" dt="2023-07-28T14:47:11.889" v="911" actId="1076"/>
          <ac:cxnSpMkLst>
            <pc:docMk/>
            <pc:sldMk cId="4166096710" sldId="314"/>
            <ac:cxnSpMk id="26" creationId="{C231B55A-688A-1674-BFD6-9D69DF8D8A0C}"/>
          </ac:cxnSpMkLst>
        </pc:cxnChg>
        <pc:cxnChg chg="add mod">
          <ac:chgData name="Sasha H" userId="738ca9e95af81053" providerId="Windows Live" clId="Web-{D1076613-A750-4778-95B7-20782B82B83B}" dt="2023-07-28T14:48:01.405" v="918" actId="1076"/>
          <ac:cxnSpMkLst>
            <pc:docMk/>
            <pc:sldMk cId="4166096710" sldId="314"/>
            <ac:cxnSpMk id="30" creationId="{7A66DA74-D180-EBC7-9993-D73C93B1B3D1}"/>
          </ac:cxnSpMkLst>
        </pc:cxnChg>
        <pc:cxnChg chg="add mod">
          <ac:chgData name="Sasha H" userId="738ca9e95af81053" providerId="Windows Live" clId="Web-{D1076613-A750-4778-95B7-20782B82B83B}" dt="2023-07-28T14:49:45.923" v="926" actId="1076"/>
          <ac:cxnSpMkLst>
            <pc:docMk/>
            <pc:sldMk cId="4166096710" sldId="314"/>
            <ac:cxnSpMk id="34" creationId="{AC8564FA-E00B-17E9-A421-A5D2F54F55DD}"/>
          </ac:cxnSpMkLst>
        </pc:cxnChg>
        <pc:cxnChg chg="add mod">
          <ac:chgData name="Sasha H" userId="738ca9e95af81053" providerId="Windows Live" clId="Web-{D1076613-A750-4778-95B7-20782B82B83B}" dt="2023-07-28T14:57:31.196" v="999" actId="1076"/>
          <ac:cxnSpMkLst>
            <pc:docMk/>
            <pc:sldMk cId="4166096710" sldId="314"/>
            <ac:cxnSpMk id="38" creationId="{983331BA-9CB7-5AAE-82DC-30E937A76B4B}"/>
          </ac:cxnSpMkLst>
        </pc:cxnChg>
        <pc:cxnChg chg="add mod">
          <ac:chgData name="Sasha H" userId="738ca9e95af81053" providerId="Windows Live" clId="Web-{D1076613-A750-4778-95B7-20782B82B83B}" dt="2023-07-28T14:56:52.102" v="991" actId="1076"/>
          <ac:cxnSpMkLst>
            <pc:docMk/>
            <pc:sldMk cId="4166096710" sldId="314"/>
            <ac:cxnSpMk id="40" creationId="{9CF05E6D-3043-6FB4-9017-D3508FD852F4}"/>
          </ac:cxnSpMkLst>
        </pc:cxnChg>
        <pc:cxnChg chg="add mod">
          <ac:chgData name="Sasha H" userId="738ca9e95af81053" providerId="Windows Live" clId="Web-{D1076613-A750-4778-95B7-20782B82B83B}" dt="2023-07-28T14:58:49.682" v="1014" actId="1076"/>
          <ac:cxnSpMkLst>
            <pc:docMk/>
            <pc:sldMk cId="4166096710" sldId="314"/>
            <ac:cxnSpMk id="44" creationId="{957FFDD4-528F-F19B-AE8A-18BD1D06A98C}"/>
          </ac:cxnSpMkLst>
        </pc:cxnChg>
        <pc:cxnChg chg="add del mod">
          <ac:chgData name="Sasha H" userId="738ca9e95af81053" providerId="Windows Live" clId="Web-{D1076613-A750-4778-95B7-20782B82B83B}" dt="2023-07-28T15:00:32.372" v="1030"/>
          <ac:cxnSpMkLst>
            <pc:docMk/>
            <pc:sldMk cId="4166096710" sldId="314"/>
            <ac:cxnSpMk id="48" creationId="{72A61902-9D13-7CE3-3020-719487FFDF72}"/>
          </ac:cxnSpMkLst>
        </pc:cxnChg>
      </pc:sldChg>
      <pc:sldChg chg="addSp delSp modSp add replId modNotes">
        <pc:chgData name="Sasha H" userId="738ca9e95af81053" providerId="Windows Live" clId="Web-{D1076613-A750-4778-95B7-20782B82B83B}" dt="2023-07-28T15:00:51.356" v="1036" actId="20577"/>
        <pc:sldMkLst>
          <pc:docMk/>
          <pc:sldMk cId="4206402799" sldId="315"/>
        </pc:sldMkLst>
        <pc:spChg chg="mod">
          <ac:chgData name="Sasha H" userId="738ca9e95af81053" providerId="Windows Live" clId="Web-{D1076613-A750-4778-95B7-20782B82B83B}" dt="2023-07-28T15:00:51.356" v="1036" actId="20577"/>
          <ac:spMkLst>
            <pc:docMk/>
            <pc:sldMk cId="4206402799" sldId="315"/>
            <ac:spMk id="2" creationId="{C4EBF415-6DF1-5509-1B47-27E34FBC1012}"/>
          </ac:spMkLst>
        </pc:spChg>
        <pc:spChg chg="add mod">
          <ac:chgData name="Sasha H" userId="738ca9e95af81053" providerId="Windows Live" clId="Web-{D1076613-A750-4778-95B7-20782B82B83B}" dt="2023-07-28T14:48:57.672" v="921" actId="1076"/>
          <ac:spMkLst>
            <pc:docMk/>
            <pc:sldMk cId="4206402799" sldId="315"/>
            <ac:spMk id="7" creationId="{3D5EF290-399E-3900-4C1B-37ADCEF0C175}"/>
          </ac:spMkLst>
        </pc:spChg>
        <pc:spChg chg="add mod">
          <ac:chgData name="Sasha H" userId="738ca9e95af81053" providerId="Windows Live" clId="Web-{D1076613-A750-4778-95B7-20782B82B83B}" dt="2023-07-28T14:57:58.463" v="1005" actId="1076"/>
          <ac:spMkLst>
            <pc:docMk/>
            <pc:sldMk cId="4206402799" sldId="315"/>
            <ac:spMk id="11" creationId="{6753E0CE-49C4-6F1A-E216-706E05AFFBA7}"/>
          </ac:spMkLst>
        </pc:spChg>
        <pc:spChg chg="add mod">
          <ac:chgData name="Sasha H" userId="738ca9e95af81053" providerId="Windows Live" clId="Web-{D1076613-A750-4778-95B7-20782B82B83B}" dt="2023-07-28T14:58:14.338" v="1009" actId="1076"/>
          <ac:spMkLst>
            <pc:docMk/>
            <pc:sldMk cId="4206402799" sldId="315"/>
            <ac:spMk id="17" creationId="{FE74ABD0-E971-55D4-6D28-D8AA472EFF19}"/>
          </ac:spMkLst>
        </pc:spChg>
        <pc:spChg chg="add del">
          <ac:chgData name="Sasha H" userId="738ca9e95af81053" providerId="Windows Live" clId="Web-{D1076613-A750-4778-95B7-20782B82B83B}" dt="2023-07-28T15:00:23.309" v="1029"/>
          <ac:spMkLst>
            <pc:docMk/>
            <pc:sldMk cId="4206402799" sldId="315"/>
            <ac:spMk id="21" creationId="{9D9E1E64-E9BC-81B9-12EC-66188293AB87}"/>
          </ac:spMkLst>
        </pc:spChg>
        <pc:spChg chg="add mod">
          <ac:chgData name="Sasha H" userId="738ca9e95af81053" providerId="Windows Live" clId="Web-{D1076613-A750-4778-95B7-20782B82B83B}" dt="2023-07-28T15:00:18.981" v="1026" actId="1076"/>
          <ac:spMkLst>
            <pc:docMk/>
            <pc:sldMk cId="4206402799" sldId="315"/>
            <ac:spMk id="25" creationId="{1051873C-D7AA-3573-82AE-9767A80EE66A}"/>
          </ac:spMkLst>
        </pc:spChg>
        <pc:picChg chg="add del">
          <ac:chgData name="Sasha H" userId="738ca9e95af81053" providerId="Windows Live" clId="Web-{D1076613-A750-4778-95B7-20782B82B83B}" dt="2023-07-28T14:44:59.683" v="905"/>
          <ac:picMkLst>
            <pc:docMk/>
            <pc:sldMk cId="4206402799" sldId="315"/>
            <ac:picMk id="5" creationId="{3E57D4F8-7E2E-7B68-07CD-8C8CEA3A6078}"/>
          </ac:picMkLst>
        </pc:picChg>
        <pc:picChg chg="del">
          <ac:chgData name="Sasha H" userId="738ca9e95af81053" providerId="Windows Live" clId="Web-{D1076613-A750-4778-95B7-20782B82B83B}" dt="2023-07-28T14:44:28.183" v="900"/>
          <ac:picMkLst>
            <pc:docMk/>
            <pc:sldMk cId="4206402799" sldId="315"/>
            <ac:picMk id="14" creationId="{F60619BF-3BED-9C4C-7650-EF9A7280C186}"/>
          </ac:picMkLst>
        </pc:picChg>
        <pc:picChg chg="mod modCrop">
          <ac:chgData name="Sasha H" userId="738ca9e95af81053" providerId="Windows Live" clId="Web-{D1076613-A750-4778-95B7-20782B82B83B}" dt="2023-07-28T14:45:16.090" v="907" actId="1076"/>
          <ac:picMkLst>
            <pc:docMk/>
            <pc:sldMk cId="4206402799" sldId="315"/>
            <ac:picMk id="16" creationId="{BE8A42B6-1C21-18EA-DA9B-E1F9F61A1DFC}"/>
          </ac:picMkLst>
        </pc:picChg>
        <pc:cxnChg chg="add mod">
          <ac:chgData name="Sasha H" userId="738ca9e95af81053" providerId="Windows Live" clId="Web-{D1076613-A750-4778-95B7-20782B82B83B}" dt="2023-07-28T14:48:57.672" v="922" actId="1076"/>
          <ac:cxnSpMkLst>
            <pc:docMk/>
            <pc:sldMk cId="4206402799" sldId="315"/>
            <ac:cxnSpMk id="9" creationId="{503DBBFD-BA63-D592-3BCB-61F26159FE4B}"/>
          </ac:cxnSpMkLst>
        </pc:cxnChg>
        <pc:cxnChg chg="add mod">
          <ac:chgData name="Sasha H" userId="738ca9e95af81053" providerId="Windows Live" clId="Web-{D1076613-A750-4778-95B7-20782B82B83B}" dt="2023-07-28T14:57:58.463" v="1006" actId="1076"/>
          <ac:cxnSpMkLst>
            <pc:docMk/>
            <pc:sldMk cId="4206402799" sldId="315"/>
            <ac:cxnSpMk id="13" creationId="{05FF34AF-6B59-D444-1C50-320C47A54849}"/>
          </ac:cxnSpMkLst>
        </pc:cxnChg>
        <pc:cxnChg chg="add mod">
          <ac:chgData name="Sasha H" userId="738ca9e95af81053" providerId="Windows Live" clId="Web-{D1076613-A750-4778-95B7-20782B82B83B}" dt="2023-07-28T14:58:14.353" v="1010" actId="1076"/>
          <ac:cxnSpMkLst>
            <pc:docMk/>
            <pc:sldMk cId="4206402799" sldId="315"/>
            <ac:cxnSpMk id="19" creationId="{5F3889B2-0A3D-4D3B-0C7B-87E540C2759F}"/>
          </ac:cxnSpMkLst>
        </pc:cxnChg>
        <pc:cxnChg chg="add del">
          <ac:chgData name="Sasha H" userId="738ca9e95af81053" providerId="Windows Live" clId="Web-{D1076613-A750-4778-95B7-20782B82B83B}" dt="2023-07-28T15:00:23.309" v="1028"/>
          <ac:cxnSpMkLst>
            <pc:docMk/>
            <pc:sldMk cId="4206402799" sldId="315"/>
            <ac:cxnSpMk id="23" creationId="{19A91084-7ECD-9C12-416A-F693254DEA32}"/>
          </ac:cxnSpMkLst>
        </pc:cxnChg>
        <pc:cxnChg chg="add mod">
          <ac:chgData name="Sasha H" userId="738ca9e95af81053" providerId="Windows Live" clId="Web-{D1076613-A750-4778-95B7-20782B82B83B}" dt="2023-07-28T15:00:18.981" v="1027" actId="1076"/>
          <ac:cxnSpMkLst>
            <pc:docMk/>
            <pc:sldMk cId="4206402799" sldId="315"/>
            <ac:cxnSpMk id="27" creationId="{4F98BC7A-AD0D-4C87-8AEB-942FDCF63A7D}"/>
          </ac:cxnSpMkLst>
        </pc:cxnChg>
      </pc:sldChg>
      <pc:sldChg chg="add replId">
        <pc:chgData name="Sasha H" userId="738ca9e95af81053" providerId="Windows Live" clId="Web-{D1076613-A750-4778-95B7-20782B82B83B}" dt="2023-07-28T15:47:07.115" v="1088"/>
        <pc:sldMkLst>
          <pc:docMk/>
          <pc:sldMk cId="2347853050" sldId="316"/>
        </pc:sldMkLst>
      </pc:sldChg>
    </pc:docChg>
  </pc:docChgLst>
  <pc:docChgLst>
    <pc:chgData name="Sasha H" userId="738ca9e95af81053" providerId="LiveId" clId="{44DE0ACC-57FC-4C8A-8B94-F1CEA0CF856E}"/>
    <pc:docChg chg="undo redo custSel addSld delSld modSld sldOrd modMainMaster">
      <pc:chgData name="Sasha H" userId="738ca9e95af81053" providerId="LiveId" clId="{44DE0ACC-57FC-4C8A-8B94-F1CEA0CF856E}" dt="2021-09-23T10:00:53.912" v="10038" actId="20577"/>
      <pc:docMkLst>
        <pc:docMk/>
      </pc:docMkLst>
      <pc:sldChg chg="addSp delSp modSp mod">
        <pc:chgData name="Sasha H" userId="738ca9e95af81053" providerId="LiveId" clId="{44DE0ACC-57FC-4C8A-8B94-F1CEA0CF856E}" dt="2021-09-22T16:29:33.434" v="4736" actId="1076"/>
        <pc:sldMkLst>
          <pc:docMk/>
          <pc:sldMk cId="1246690818" sldId="256"/>
        </pc:sldMkLst>
        <pc:spChg chg="del">
          <ac:chgData name="Sasha H" userId="738ca9e95af81053" providerId="LiveId" clId="{44DE0ACC-57FC-4C8A-8B94-F1CEA0CF856E}" dt="2021-09-20T13:55:03.955" v="138"/>
          <ac:spMkLst>
            <pc:docMk/>
            <pc:sldMk cId="1246690818" sldId="256"/>
            <ac:spMk id="2" creationId="{6025227C-D196-486B-8023-0B129103EF13}"/>
          </ac:spMkLst>
        </pc:spChg>
        <pc:spChg chg="mod">
          <ac:chgData name="Sasha H" userId="738ca9e95af81053" providerId="LiveId" clId="{44DE0ACC-57FC-4C8A-8B94-F1CEA0CF856E}" dt="2021-09-22T16:29:19.787" v="4724" actId="1076"/>
          <ac:spMkLst>
            <pc:docMk/>
            <pc:sldMk cId="1246690818" sldId="256"/>
            <ac:spMk id="5" creationId="{0BA2C661-08F9-477E-B809-A029B9C1E804}"/>
          </ac:spMkLst>
        </pc:spChg>
        <pc:spChg chg="add del mod">
          <ac:chgData name="Sasha H" userId="738ca9e95af81053" providerId="LiveId" clId="{44DE0ACC-57FC-4C8A-8B94-F1CEA0CF856E}" dt="2021-09-22T16:29:29.770" v="4735" actId="1036"/>
          <ac:spMkLst>
            <pc:docMk/>
            <pc:sldMk cId="1246690818" sldId="256"/>
            <ac:spMk id="7" creationId="{547CB9CB-A7C7-445C-9ABC-9B7B36F8ECE3}"/>
          </ac:spMkLst>
        </pc:spChg>
        <pc:spChg chg="add del mod">
          <ac:chgData name="Sasha H" userId="738ca9e95af81053" providerId="LiveId" clId="{44DE0ACC-57FC-4C8A-8B94-F1CEA0CF856E}" dt="2021-09-22T16:29:29.770" v="4735" actId="1036"/>
          <ac:spMkLst>
            <pc:docMk/>
            <pc:sldMk cId="1246690818" sldId="256"/>
            <ac:spMk id="9" creationId="{D14AAA8E-3360-4794-ABA9-19CDAA5F1076}"/>
          </ac:spMkLst>
        </pc:spChg>
        <pc:picChg chg="mod">
          <ac:chgData name="Sasha H" userId="738ca9e95af81053" providerId="LiveId" clId="{44DE0ACC-57FC-4C8A-8B94-F1CEA0CF856E}" dt="2021-09-22T16:29:29.770" v="4735" actId="1036"/>
          <ac:picMkLst>
            <pc:docMk/>
            <pc:sldMk cId="1246690818" sldId="256"/>
            <ac:picMk id="3" creationId="{5A5160FB-433F-4595-B155-BF4160926EAB}"/>
          </ac:picMkLst>
        </pc:picChg>
        <pc:picChg chg="mod">
          <ac:chgData name="Sasha H" userId="738ca9e95af81053" providerId="LiveId" clId="{44DE0ACC-57FC-4C8A-8B94-F1CEA0CF856E}" dt="2021-09-22T16:29:29.770" v="4735" actId="1036"/>
          <ac:picMkLst>
            <pc:docMk/>
            <pc:sldMk cId="1246690818" sldId="256"/>
            <ac:picMk id="13" creationId="{08396350-14A1-492E-BB48-278866D5A9F8}"/>
          </ac:picMkLst>
        </pc:picChg>
        <pc:picChg chg="mod">
          <ac:chgData name="Sasha H" userId="738ca9e95af81053" providerId="LiveId" clId="{44DE0ACC-57FC-4C8A-8B94-F1CEA0CF856E}" dt="2021-09-22T16:29:33.434" v="4736" actId="1076"/>
          <ac:picMkLst>
            <pc:docMk/>
            <pc:sldMk cId="1246690818" sldId="256"/>
            <ac:picMk id="17" creationId="{9A0BA593-6BCB-40C0-A8F6-F46F0C47F053}"/>
          </ac:picMkLst>
        </pc:picChg>
      </pc:sldChg>
      <pc:sldChg chg="delSp del">
        <pc:chgData name="Sasha H" userId="738ca9e95af81053" providerId="LiveId" clId="{44DE0ACC-57FC-4C8A-8B94-F1CEA0CF856E}" dt="2021-09-20T14:11:33.604" v="603" actId="47"/>
        <pc:sldMkLst>
          <pc:docMk/>
          <pc:sldMk cId="1730297401" sldId="258"/>
        </pc:sldMkLst>
        <pc:spChg chg="del">
          <ac:chgData name="Sasha H" userId="738ca9e95af81053" providerId="LiveId" clId="{44DE0ACC-57FC-4C8A-8B94-F1CEA0CF856E}" dt="2021-09-20T13:55:03.955" v="138"/>
          <ac:spMkLst>
            <pc:docMk/>
            <pc:sldMk cId="1730297401" sldId="258"/>
            <ac:spMk id="2" creationId="{411F8F77-0CDD-4A0D-BACE-0EAE6CF52231}"/>
          </ac:spMkLst>
        </pc:spChg>
      </pc:sldChg>
      <pc:sldChg chg="delSp del">
        <pc:chgData name="Sasha H" userId="738ca9e95af81053" providerId="LiveId" clId="{44DE0ACC-57FC-4C8A-8B94-F1CEA0CF856E}" dt="2021-09-20T14:11:33.604" v="603" actId="47"/>
        <pc:sldMkLst>
          <pc:docMk/>
          <pc:sldMk cId="1396936360" sldId="259"/>
        </pc:sldMkLst>
        <pc:spChg chg="del">
          <ac:chgData name="Sasha H" userId="738ca9e95af81053" providerId="LiveId" clId="{44DE0ACC-57FC-4C8A-8B94-F1CEA0CF856E}" dt="2021-09-20T13:55:03.955" v="138"/>
          <ac:spMkLst>
            <pc:docMk/>
            <pc:sldMk cId="1396936360" sldId="259"/>
            <ac:spMk id="3" creationId="{EDB56DED-FE80-4185-B3A5-85A761B3D8DB}"/>
          </ac:spMkLst>
        </pc:spChg>
      </pc:sldChg>
      <pc:sldChg chg="delSp del">
        <pc:chgData name="Sasha H" userId="738ca9e95af81053" providerId="LiveId" clId="{44DE0ACC-57FC-4C8A-8B94-F1CEA0CF856E}" dt="2021-09-20T14:11:33.604" v="603" actId="47"/>
        <pc:sldMkLst>
          <pc:docMk/>
          <pc:sldMk cId="1786480236" sldId="261"/>
        </pc:sldMkLst>
        <pc:spChg chg="del">
          <ac:chgData name="Sasha H" userId="738ca9e95af81053" providerId="LiveId" clId="{44DE0ACC-57FC-4C8A-8B94-F1CEA0CF856E}" dt="2021-09-20T13:55:03.955" v="138"/>
          <ac:spMkLst>
            <pc:docMk/>
            <pc:sldMk cId="1786480236" sldId="261"/>
            <ac:spMk id="3" creationId="{F2EEA941-A121-4DBA-BB82-7C52D098EDF0}"/>
          </ac:spMkLst>
        </pc:spChg>
      </pc:sldChg>
      <pc:sldChg chg="del">
        <pc:chgData name="Sasha H" userId="738ca9e95af81053" providerId="LiveId" clId="{44DE0ACC-57FC-4C8A-8B94-F1CEA0CF856E}" dt="2021-09-20T13:42:42.590" v="77" actId="47"/>
        <pc:sldMkLst>
          <pc:docMk/>
          <pc:sldMk cId="4101319652" sldId="262"/>
        </pc:sldMkLst>
      </pc:sldChg>
      <pc:sldChg chg="addSp delSp modSp mod">
        <pc:chgData name="Sasha H" userId="738ca9e95af81053" providerId="LiveId" clId="{44DE0ACC-57FC-4C8A-8B94-F1CEA0CF856E}" dt="2021-09-23T07:57:22.414" v="9835" actId="14100"/>
        <pc:sldMkLst>
          <pc:docMk/>
          <pc:sldMk cId="765377842" sldId="263"/>
        </pc:sldMkLst>
        <pc:spChg chg="mod ord">
          <ac:chgData name="Sasha H" userId="738ca9e95af81053" providerId="LiveId" clId="{44DE0ACC-57FC-4C8A-8B94-F1CEA0CF856E}" dt="2021-09-23T07:52:37.912" v="9789" actId="20577"/>
          <ac:spMkLst>
            <pc:docMk/>
            <pc:sldMk cId="765377842" sldId="263"/>
            <ac:spMk id="3" creationId="{51B3F5FC-D496-4D37-82F9-BC35EFDE32AD}"/>
          </ac:spMkLst>
        </pc:spChg>
        <pc:spChg chg="del">
          <ac:chgData name="Sasha H" userId="738ca9e95af81053" providerId="LiveId" clId="{44DE0ACC-57FC-4C8A-8B94-F1CEA0CF856E}" dt="2021-09-20T13:55:03.955" v="138"/>
          <ac:spMkLst>
            <pc:docMk/>
            <pc:sldMk cId="765377842" sldId="263"/>
            <ac:spMk id="5" creationId="{0F831D00-65C7-487E-93B2-E3E587D43F46}"/>
          </ac:spMkLst>
        </pc:spChg>
        <pc:spChg chg="add del mod">
          <ac:chgData name="Sasha H" userId="738ca9e95af81053" providerId="LiveId" clId="{44DE0ACC-57FC-4C8A-8B94-F1CEA0CF856E}" dt="2021-09-22T16:31:52.379" v="4828" actId="478"/>
          <ac:spMkLst>
            <pc:docMk/>
            <pc:sldMk cId="765377842" sldId="263"/>
            <ac:spMk id="6" creationId="{68B29021-4BB5-457A-ACC1-E122630D5F7B}"/>
          </ac:spMkLst>
        </pc:spChg>
        <pc:spChg chg="add mod">
          <ac:chgData name="Sasha H" userId="738ca9e95af81053" providerId="LiveId" clId="{44DE0ACC-57FC-4C8A-8B94-F1CEA0CF856E}" dt="2021-09-23T07:57:22.414" v="9835" actId="14100"/>
          <ac:spMkLst>
            <pc:docMk/>
            <pc:sldMk cId="765377842" sldId="263"/>
            <ac:spMk id="8" creationId="{67E87488-2F69-4093-B925-C8599BB5E9C3}"/>
          </ac:spMkLst>
        </pc:spChg>
        <pc:spChg chg="add mod">
          <ac:chgData name="Sasha H" userId="738ca9e95af81053" providerId="LiveId" clId="{44DE0ACC-57FC-4C8A-8B94-F1CEA0CF856E}" dt="2021-09-22T16:32:35.510" v="4896" actId="1035"/>
          <ac:spMkLst>
            <pc:docMk/>
            <pc:sldMk cId="765377842" sldId="263"/>
            <ac:spMk id="9" creationId="{9B87179A-27CD-4DAB-AD8C-E969C39C5EF7}"/>
          </ac:spMkLst>
        </pc:spChg>
        <pc:spChg chg="add mod ord">
          <ac:chgData name="Sasha H" userId="738ca9e95af81053" providerId="LiveId" clId="{44DE0ACC-57FC-4C8A-8B94-F1CEA0CF856E}" dt="2021-09-22T16:33:01.035" v="4901" actId="1076"/>
          <ac:spMkLst>
            <pc:docMk/>
            <pc:sldMk cId="765377842" sldId="263"/>
            <ac:spMk id="10" creationId="{4171E2F5-C8C7-48C8-A014-66C774B5BBB9}"/>
          </ac:spMkLst>
        </pc:spChg>
        <pc:spChg chg="add mod">
          <ac:chgData name="Sasha H" userId="738ca9e95af81053" providerId="LiveId" clId="{44DE0ACC-57FC-4C8A-8B94-F1CEA0CF856E}" dt="2021-09-23T07:55:27.495" v="9823" actId="20577"/>
          <ac:spMkLst>
            <pc:docMk/>
            <pc:sldMk cId="765377842" sldId="263"/>
            <ac:spMk id="11" creationId="{4E01E92C-E186-4A10-9897-1344F0CE5B5F}"/>
          </ac:spMkLst>
        </pc:spChg>
      </pc:sldChg>
      <pc:sldChg chg="addSp delSp modSp mod">
        <pc:chgData name="Sasha H" userId="738ca9e95af81053" providerId="LiveId" clId="{44DE0ACC-57FC-4C8A-8B94-F1CEA0CF856E}" dt="2021-09-22T22:38:05.303" v="8495" actId="20577"/>
        <pc:sldMkLst>
          <pc:docMk/>
          <pc:sldMk cId="3940748707" sldId="264"/>
        </pc:sldMkLst>
        <pc:spChg chg="mod">
          <ac:chgData name="Sasha H" userId="738ca9e95af81053" providerId="LiveId" clId="{44DE0ACC-57FC-4C8A-8B94-F1CEA0CF856E}" dt="2021-09-22T15:05:43.440" v="3488" actId="20577"/>
          <ac:spMkLst>
            <pc:docMk/>
            <pc:sldMk cId="3940748707" sldId="264"/>
            <ac:spMk id="2" creationId="{48D1181F-D155-4DB2-BE06-2DA4ADE7EFF8}"/>
          </ac:spMkLst>
        </pc:spChg>
        <pc:spChg chg="del mod">
          <ac:chgData name="Sasha H" userId="738ca9e95af81053" providerId="LiveId" clId="{44DE0ACC-57FC-4C8A-8B94-F1CEA0CF856E}" dt="2021-09-20T14:02:45.484" v="296" actId="478"/>
          <ac:spMkLst>
            <pc:docMk/>
            <pc:sldMk cId="3940748707" sldId="264"/>
            <ac:spMk id="3" creationId="{43202487-E7A3-4157-A47C-DEE67B74A89D}"/>
          </ac:spMkLst>
        </pc:spChg>
        <pc:spChg chg="del">
          <ac:chgData name="Sasha H" userId="738ca9e95af81053" providerId="LiveId" clId="{44DE0ACC-57FC-4C8A-8B94-F1CEA0CF856E}" dt="2021-09-20T13:55:03.955" v="138"/>
          <ac:spMkLst>
            <pc:docMk/>
            <pc:sldMk cId="3940748707" sldId="264"/>
            <ac:spMk id="4" creationId="{23E6CD32-4217-4D2C-9EC9-21EECD38A675}"/>
          </ac:spMkLst>
        </pc:spChg>
        <pc:spChg chg="add del mod">
          <ac:chgData name="Sasha H" userId="738ca9e95af81053" providerId="LiveId" clId="{44DE0ACC-57FC-4C8A-8B94-F1CEA0CF856E}" dt="2021-09-20T14:35:01.065" v="1050" actId="478"/>
          <ac:spMkLst>
            <pc:docMk/>
            <pc:sldMk cId="3940748707" sldId="264"/>
            <ac:spMk id="7" creationId="{D0BDC4DF-B17A-429C-9811-CA1B7AB32C46}"/>
          </ac:spMkLst>
        </pc:spChg>
        <pc:spChg chg="add mod">
          <ac:chgData name="Sasha H" userId="738ca9e95af81053" providerId="LiveId" clId="{44DE0ACC-57FC-4C8A-8B94-F1CEA0CF856E}" dt="2021-09-22T22:38:05.303" v="8495" actId="20577"/>
          <ac:spMkLst>
            <pc:docMk/>
            <pc:sldMk cId="3940748707" sldId="264"/>
            <ac:spMk id="8" creationId="{C89D5FF2-CEC1-4474-85CF-4EE0D742F15C}"/>
          </ac:spMkLst>
        </pc:spChg>
        <pc:spChg chg="del mod">
          <ac:chgData name="Sasha H" userId="738ca9e95af81053" providerId="LiveId" clId="{44DE0ACC-57FC-4C8A-8B94-F1CEA0CF856E}" dt="2021-09-22T15:07:33.232" v="3492" actId="478"/>
          <ac:spMkLst>
            <pc:docMk/>
            <pc:sldMk cId="3940748707" sldId="264"/>
            <ac:spMk id="15" creationId="{07569672-CBF7-467D-8943-6C4B10569AC6}"/>
          </ac:spMkLst>
        </pc:spChg>
        <pc:spChg chg="mod">
          <ac:chgData name="Sasha H" userId="738ca9e95af81053" providerId="LiveId" clId="{44DE0ACC-57FC-4C8A-8B94-F1CEA0CF856E}" dt="2021-09-22T15:07:40.385" v="3493" actId="1076"/>
          <ac:spMkLst>
            <pc:docMk/>
            <pc:sldMk cId="3940748707" sldId="264"/>
            <ac:spMk id="16" creationId="{8B6C2CE6-5FC4-465F-ACF0-8030F4EC47F5}"/>
          </ac:spMkLst>
        </pc:spChg>
        <pc:spChg chg="mod">
          <ac:chgData name="Sasha H" userId="738ca9e95af81053" providerId="LiveId" clId="{44DE0ACC-57FC-4C8A-8B94-F1CEA0CF856E}" dt="2021-09-22T15:03:08.196" v="3396" actId="1035"/>
          <ac:spMkLst>
            <pc:docMk/>
            <pc:sldMk cId="3940748707" sldId="264"/>
            <ac:spMk id="17" creationId="{B7684881-B0BF-4039-BB92-1BC73B447D7E}"/>
          </ac:spMkLst>
        </pc:spChg>
        <pc:picChg chg="mod">
          <ac:chgData name="Sasha H" userId="738ca9e95af81053" providerId="LiveId" clId="{44DE0ACC-57FC-4C8A-8B94-F1CEA0CF856E}" dt="2021-09-22T15:07:40.385" v="3493" actId="1076"/>
          <ac:picMkLst>
            <pc:docMk/>
            <pc:sldMk cId="3940748707" sldId="264"/>
            <ac:picMk id="5" creationId="{565872EF-ABE7-4E9A-91CF-7F5E55E517AC}"/>
          </ac:picMkLst>
        </pc:picChg>
        <pc:picChg chg="del mod">
          <ac:chgData name="Sasha H" userId="738ca9e95af81053" providerId="LiveId" clId="{44DE0ACC-57FC-4C8A-8B94-F1CEA0CF856E}" dt="2021-09-22T15:07:33.232" v="3492" actId="478"/>
          <ac:picMkLst>
            <pc:docMk/>
            <pc:sldMk cId="3940748707" sldId="264"/>
            <ac:picMk id="11" creationId="{34E8B62D-E507-45F9-A4E1-4480BDA5F50B}"/>
          </ac:picMkLst>
        </pc:picChg>
      </pc:sldChg>
      <pc:sldChg chg="addSp delSp modSp mod">
        <pc:chgData name="Sasha H" userId="738ca9e95af81053" providerId="LiveId" clId="{44DE0ACC-57FC-4C8A-8B94-F1CEA0CF856E}" dt="2021-09-23T07:35:06.283" v="9781" actId="20577"/>
        <pc:sldMkLst>
          <pc:docMk/>
          <pc:sldMk cId="1438575515" sldId="265"/>
        </pc:sldMkLst>
        <pc:spChg chg="mod">
          <ac:chgData name="Sasha H" userId="738ca9e95af81053" providerId="LiveId" clId="{44DE0ACC-57FC-4C8A-8B94-F1CEA0CF856E}" dt="2021-09-22T15:27:12.464" v="4254" actId="1035"/>
          <ac:spMkLst>
            <pc:docMk/>
            <pc:sldMk cId="1438575515" sldId="265"/>
            <ac:spMk id="2" creationId="{3C627C50-2C11-4509-AAF0-C903BA1518CE}"/>
          </ac:spMkLst>
        </pc:spChg>
        <pc:spChg chg="mod">
          <ac:chgData name="Sasha H" userId="738ca9e95af81053" providerId="LiveId" clId="{44DE0ACC-57FC-4C8A-8B94-F1CEA0CF856E}" dt="2021-09-23T07:35:06.283" v="9781" actId="20577"/>
          <ac:spMkLst>
            <pc:docMk/>
            <pc:sldMk cId="1438575515" sldId="265"/>
            <ac:spMk id="3" creationId="{F29EBC26-5FDC-4C19-971C-0DEBAC593B99}"/>
          </ac:spMkLst>
        </pc:spChg>
        <pc:spChg chg="del">
          <ac:chgData name="Sasha H" userId="738ca9e95af81053" providerId="LiveId" clId="{44DE0ACC-57FC-4C8A-8B94-F1CEA0CF856E}" dt="2021-09-20T13:55:03.955" v="138"/>
          <ac:spMkLst>
            <pc:docMk/>
            <pc:sldMk cId="1438575515" sldId="265"/>
            <ac:spMk id="4" creationId="{F2759699-9E5A-46D0-920B-8A636F357BC8}"/>
          </ac:spMkLst>
        </pc:spChg>
        <pc:picChg chg="del mod">
          <ac:chgData name="Sasha H" userId="738ca9e95af81053" providerId="LiveId" clId="{44DE0ACC-57FC-4C8A-8B94-F1CEA0CF856E}" dt="2021-09-22T08:39:35.399" v="1767" actId="478"/>
          <ac:picMkLst>
            <pc:docMk/>
            <pc:sldMk cId="1438575515" sldId="265"/>
            <ac:picMk id="5" creationId="{55722C16-84B9-41F8-B7F9-265759219F88}"/>
          </ac:picMkLst>
        </pc:picChg>
        <pc:picChg chg="add mod ord modCrop">
          <ac:chgData name="Sasha H" userId="738ca9e95af81053" providerId="LiveId" clId="{44DE0ACC-57FC-4C8A-8B94-F1CEA0CF856E}" dt="2021-09-22T15:27:05.932" v="4238" actId="14100"/>
          <ac:picMkLst>
            <pc:docMk/>
            <pc:sldMk cId="1438575515" sldId="265"/>
            <ac:picMk id="8" creationId="{D156387D-1901-4187-9BC3-9ADAB8EDFB0B}"/>
          </ac:picMkLst>
        </pc:picChg>
      </pc:sldChg>
      <pc:sldChg chg="del">
        <pc:chgData name="Sasha H" userId="738ca9e95af81053" providerId="LiveId" clId="{44DE0ACC-57FC-4C8A-8B94-F1CEA0CF856E}" dt="2021-09-20T13:42:29.822" v="76" actId="47"/>
        <pc:sldMkLst>
          <pc:docMk/>
          <pc:sldMk cId="453238878" sldId="266"/>
        </pc:sldMkLst>
      </pc:sldChg>
      <pc:sldChg chg="delSp del">
        <pc:chgData name="Sasha H" userId="738ca9e95af81053" providerId="LiveId" clId="{44DE0ACC-57FC-4C8A-8B94-F1CEA0CF856E}" dt="2021-09-20T14:11:33.604" v="603" actId="47"/>
        <pc:sldMkLst>
          <pc:docMk/>
          <pc:sldMk cId="1682886063" sldId="267"/>
        </pc:sldMkLst>
        <pc:spChg chg="del">
          <ac:chgData name="Sasha H" userId="738ca9e95af81053" providerId="LiveId" clId="{44DE0ACC-57FC-4C8A-8B94-F1CEA0CF856E}" dt="2021-09-20T13:55:03.955" v="138"/>
          <ac:spMkLst>
            <pc:docMk/>
            <pc:sldMk cId="1682886063" sldId="267"/>
            <ac:spMk id="5" creationId="{87661C3A-4DB8-403A-A87E-2265115C3461}"/>
          </ac:spMkLst>
        </pc:spChg>
      </pc:sldChg>
      <pc:sldChg chg="delSp del">
        <pc:chgData name="Sasha H" userId="738ca9e95af81053" providerId="LiveId" clId="{44DE0ACC-57FC-4C8A-8B94-F1CEA0CF856E}" dt="2021-09-20T14:11:33.604" v="603" actId="47"/>
        <pc:sldMkLst>
          <pc:docMk/>
          <pc:sldMk cId="3939974379" sldId="268"/>
        </pc:sldMkLst>
        <pc:spChg chg="del">
          <ac:chgData name="Sasha H" userId="738ca9e95af81053" providerId="LiveId" clId="{44DE0ACC-57FC-4C8A-8B94-F1CEA0CF856E}" dt="2021-09-20T13:55:03.955" v="138"/>
          <ac:spMkLst>
            <pc:docMk/>
            <pc:sldMk cId="3939974379" sldId="268"/>
            <ac:spMk id="4" creationId="{05597D04-EF14-4054-957A-B71F41F34475}"/>
          </ac:spMkLst>
        </pc:spChg>
      </pc:sldChg>
      <pc:sldChg chg="delSp del">
        <pc:chgData name="Sasha H" userId="738ca9e95af81053" providerId="LiveId" clId="{44DE0ACC-57FC-4C8A-8B94-F1CEA0CF856E}" dt="2021-09-20T14:11:33.604" v="603" actId="47"/>
        <pc:sldMkLst>
          <pc:docMk/>
          <pc:sldMk cId="413322341" sldId="269"/>
        </pc:sldMkLst>
        <pc:spChg chg="del">
          <ac:chgData name="Sasha H" userId="738ca9e95af81053" providerId="LiveId" clId="{44DE0ACC-57FC-4C8A-8B94-F1CEA0CF856E}" dt="2021-09-20T13:55:03.955" v="138"/>
          <ac:spMkLst>
            <pc:docMk/>
            <pc:sldMk cId="413322341" sldId="269"/>
            <ac:spMk id="4" creationId="{010A2E5C-0FA6-4942-8605-CA74F25B74BF}"/>
          </ac:spMkLst>
        </pc:spChg>
      </pc:sldChg>
      <pc:sldChg chg="delSp del">
        <pc:chgData name="Sasha H" userId="738ca9e95af81053" providerId="LiveId" clId="{44DE0ACC-57FC-4C8A-8B94-F1CEA0CF856E}" dt="2021-09-20T14:11:33.604" v="603" actId="47"/>
        <pc:sldMkLst>
          <pc:docMk/>
          <pc:sldMk cId="403938234" sldId="270"/>
        </pc:sldMkLst>
        <pc:spChg chg="del">
          <ac:chgData name="Sasha H" userId="738ca9e95af81053" providerId="LiveId" clId="{44DE0ACC-57FC-4C8A-8B94-F1CEA0CF856E}" dt="2021-09-20T13:55:03.955" v="138"/>
          <ac:spMkLst>
            <pc:docMk/>
            <pc:sldMk cId="403938234" sldId="270"/>
            <ac:spMk id="3" creationId="{64C9E59B-0935-4AD1-B8B4-CB162E799274}"/>
          </ac:spMkLst>
        </pc:spChg>
      </pc:sldChg>
      <pc:sldChg chg="delSp modSp mod">
        <pc:chgData name="Sasha H" userId="738ca9e95af81053" providerId="LiveId" clId="{44DE0ACC-57FC-4C8A-8B94-F1CEA0CF856E}" dt="2021-09-23T09:05:53.136" v="9911" actId="20577"/>
        <pc:sldMkLst>
          <pc:docMk/>
          <pc:sldMk cId="4290962842" sldId="271"/>
        </pc:sldMkLst>
        <pc:spChg chg="mod">
          <ac:chgData name="Sasha H" userId="738ca9e95af81053" providerId="LiveId" clId="{44DE0ACC-57FC-4C8A-8B94-F1CEA0CF856E}" dt="2021-09-23T09:05:53.136" v="9911" actId="20577"/>
          <ac:spMkLst>
            <pc:docMk/>
            <pc:sldMk cId="4290962842" sldId="271"/>
            <ac:spMk id="2" creationId="{2D52BD87-A145-41B3-8993-C8E96F65FD34}"/>
          </ac:spMkLst>
        </pc:spChg>
        <pc:spChg chg="mod">
          <ac:chgData name="Sasha H" userId="738ca9e95af81053" providerId="LiveId" clId="{44DE0ACC-57FC-4C8A-8B94-F1CEA0CF856E}" dt="2021-09-21T08:34:56.740" v="1545" actId="20577"/>
          <ac:spMkLst>
            <pc:docMk/>
            <pc:sldMk cId="4290962842" sldId="271"/>
            <ac:spMk id="3" creationId="{B3A99B7B-5F2D-4C41-9A18-D44591488770}"/>
          </ac:spMkLst>
        </pc:spChg>
        <pc:spChg chg="del">
          <ac:chgData name="Sasha H" userId="738ca9e95af81053" providerId="LiveId" clId="{44DE0ACC-57FC-4C8A-8B94-F1CEA0CF856E}" dt="2021-09-20T13:55:03.955" v="138"/>
          <ac:spMkLst>
            <pc:docMk/>
            <pc:sldMk cId="4290962842" sldId="271"/>
            <ac:spMk id="4" creationId="{B7D67C81-FF3B-4F49-8EB0-BFC5C1547775}"/>
          </ac:spMkLst>
        </pc:spChg>
        <pc:spChg chg="mod">
          <ac:chgData name="Sasha H" userId="738ca9e95af81053" providerId="LiveId" clId="{44DE0ACC-57FC-4C8A-8B94-F1CEA0CF856E}" dt="2021-09-20T13:38:53.401" v="16" actId="20577"/>
          <ac:spMkLst>
            <pc:docMk/>
            <pc:sldMk cId="4290962842" sldId="271"/>
            <ac:spMk id="7" creationId="{469AEE8C-91CD-465A-AB1F-F8EDFED44E79}"/>
          </ac:spMkLst>
        </pc:spChg>
      </pc:sldChg>
      <pc:sldChg chg="delSp del">
        <pc:chgData name="Sasha H" userId="738ca9e95af81053" providerId="LiveId" clId="{44DE0ACC-57FC-4C8A-8B94-F1CEA0CF856E}" dt="2021-09-20T14:11:33.604" v="603" actId="47"/>
        <pc:sldMkLst>
          <pc:docMk/>
          <pc:sldMk cId="778885762" sldId="272"/>
        </pc:sldMkLst>
        <pc:spChg chg="del">
          <ac:chgData name="Sasha H" userId="738ca9e95af81053" providerId="LiveId" clId="{44DE0ACC-57FC-4C8A-8B94-F1CEA0CF856E}" dt="2021-09-20T13:55:03.955" v="138"/>
          <ac:spMkLst>
            <pc:docMk/>
            <pc:sldMk cId="778885762" sldId="272"/>
            <ac:spMk id="6" creationId="{722EE74B-1FE6-47BC-B8C7-EEACE9182BC2}"/>
          </ac:spMkLst>
        </pc:spChg>
      </pc:sldChg>
      <pc:sldChg chg="delSp del">
        <pc:chgData name="Sasha H" userId="738ca9e95af81053" providerId="LiveId" clId="{44DE0ACC-57FC-4C8A-8B94-F1CEA0CF856E}" dt="2021-09-20T14:11:33.604" v="603" actId="47"/>
        <pc:sldMkLst>
          <pc:docMk/>
          <pc:sldMk cId="2540529622" sldId="273"/>
        </pc:sldMkLst>
        <pc:spChg chg="del">
          <ac:chgData name="Sasha H" userId="738ca9e95af81053" providerId="LiveId" clId="{44DE0ACC-57FC-4C8A-8B94-F1CEA0CF856E}" dt="2021-09-20T13:55:03.955" v="138"/>
          <ac:spMkLst>
            <pc:docMk/>
            <pc:sldMk cId="2540529622" sldId="273"/>
            <ac:spMk id="3" creationId="{D7A21B81-AA98-4C80-89AD-301EF417827E}"/>
          </ac:spMkLst>
        </pc:spChg>
      </pc:sldChg>
      <pc:sldChg chg="delSp del">
        <pc:chgData name="Sasha H" userId="738ca9e95af81053" providerId="LiveId" clId="{44DE0ACC-57FC-4C8A-8B94-F1CEA0CF856E}" dt="2021-09-20T14:11:33.604" v="603" actId="47"/>
        <pc:sldMkLst>
          <pc:docMk/>
          <pc:sldMk cId="324534470" sldId="274"/>
        </pc:sldMkLst>
        <pc:spChg chg="del">
          <ac:chgData name="Sasha H" userId="738ca9e95af81053" providerId="LiveId" clId="{44DE0ACC-57FC-4C8A-8B94-F1CEA0CF856E}" dt="2021-09-20T13:55:03.955" v="138"/>
          <ac:spMkLst>
            <pc:docMk/>
            <pc:sldMk cId="324534470" sldId="274"/>
            <ac:spMk id="3" creationId="{C36B28C0-4761-42D1-B23F-2840FA02701A}"/>
          </ac:spMkLst>
        </pc:spChg>
      </pc:sldChg>
      <pc:sldChg chg="delSp del">
        <pc:chgData name="Sasha H" userId="738ca9e95af81053" providerId="LiveId" clId="{44DE0ACC-57FC-4C8A-8B94-F1CEA0CF856E}" dt="2021-09-20T14:11:33.604" v="603" actId="47"/>
        <pc:sldMkLst>
          <pc:docMk/>
          <pc:sldMk cId="746581932" sldId="275"/>
        </pc:sldMkLst>
        <pc:spChg chg="del">
          <ac:chgData name="Sasha H" userId="738ca9e95af81053" providerId="LiveId" clId="{44DE0ACC-57FC-4C8A-8B94-F1CEA0CF856E}" dt="2021-09-20T13:55:03.955" v="138"/>
          <ac:spMkLst>
            <pc:docMk/>
            <pc:sldMk cId="746581932" sldId="275"/>
            <ac:spMk id="3" creationId="{0F2F508C-EC03-42D1-9450-A77A7A8E6764}"/>
          </ac:spMkLst>
        </pc:spChg>
      </pc:sldChg>
      <pc:sldChg chg="delSp modSp mod">
        <pc:chgData name="Sasha H" userId="738ca9e95af81053" providerId="LiveId" clId="{44DE0ACC-57FC-4C8A-8B94-F1CEA0CF856E}" dt="2021-09-23T07:18:14.519" v="9701" actId="20577"/>
        <pc:sldMkLst>
          <pc:docMk/>
          <pc:sldMk cId="1079273985" sldId="276"/>
        </pc:sldMkLst>
        <pc:spChg chg="mod">
          <ac:chgData name="Sasha H" userId="738ca9e95af81053" providerId="LiveId" clId="{44DE0ACC-57FC-4C8A-8B94-F1CEA0CF856E}" dt="2021-09-22T11:21:04.501" v="2775" actId="20577"/>
          <ac:spMkLst>
            <pc:docMk/>
            <pc:sldMk cId="1079273985" sldId="276"/>
            <ac:spMk id="2" creationId="{32F412F8-C0DC-4D17-86CA-88D610B83332}"/>
          </ac:spMkLst>
        </pc:spChg>
        <pc:spChg chg="mod">
          <ac:chgData name="Sasha H" userId="738ca9e95af81053" providerId="LiveId" clId="{44DE0ACC-57FC-4C8A-8B94-F1CEA0CF856E}" dt="2021-09-23T07:18:14.519" v="9701" actId="20577"/>
          <ac:spMkLst>
            <pc:docMk/>
            <pc:sldMk cId="1079273985" sldId="276"/>
            <ac:spMk id="3" creationId="{1247CD4F-2CB5-4773-8FBD-4B4C34BF1E51}"/>
          </ac:spMkLst>
        </pc:spChg>
        <pc:spChg chg="del">
          <ac:chgData name="Sasha H" userId="738ca9e95af81053" providerId="LiveId" clId="{44DE0ACC-57FC-4C8A-8B94-F1CEA0CF856E}" dt="2021-09-20T13:55:03.955" v="138"/>
          <ac:spMkLst>
            <pc:docMk/>
            <pc:sldMk cId="1079273985" sldId="276"/>
            <ac:spMk id="5" creationId="{4D8D7B5D-7B96-47EF-8070-FD2718EBC571}"/>
          </ac:spMkLst>
        </pc:spChg>
      </pc:sldChg>
      <pc:sldChg chg="addSp delSp modSp new mod">
        <pc:chgData name="Sasha H" userId="738ca9e95af81053" providerId="LiveId" clId="{44DE0ACC-57FC-4C8A-8B94-F1CEA0CF856E}" dt="2021-09-23T08:30:16.005" v="9885" actId="20577"/>
        <pc:sldMkLst>
          <pc:docMk/>
          <pc:sldMk cId="674643459" sldId="277"/>
        </pc:sldMkLst>
        <pc:spChg chg="mod">
          <ac:chgData name="Sasha H" userId="738ca9e95af81053" providerId="LiveId" clId="{44DE0ACC-57FC-4C8A-8B94-F1CEA0CF856E}" dt="2021-09-22T16:59:58.033" v="6126"/>
          <ac:spMkLst>
            <pc:docMk/>
            <pc:sldMk cId="674643459" sldId="277"/>
            <ac:spMk id="2" creationId="{02666C3B-B9B6-4B5C-926D-73A057127844}"/>
          </ac:spMkLst>
        </pc:spChg>
        <pc:spChg chg="del mod">
          <ac:chgData name="Sasha H" userId="738ca9e95af81053" providerId="LiveId" clId="{44DE0ACC-57FC-4C8A-8B94-F1CEA0CF856E}" dt="2021-09-20T14:15:51.083" v="703" actId="478"/>
          <ac:spMkLst>
            <pc:docMk/>
            <pc:sldMk cId="674643459" sldId="277"/>
            <ac:spMk id="3" creationId="{41E82547-1A2B-4DBD-886D-61D2BB82FB03}"/>
          </ac:spMkLst>
        </pc:spChg>
        <pc:spChg chg="add mod">
          <ac:chgData name="Sasha H" userId="738ca9e95af81053" providerId="LiveId" clId="{44DE0ACC-57FC-4C8A-8B94-F1CEA0CF856E}" dt="2021-09-22T17:00:48.299" v="6225" actId="1076"/>
          <ac:spMkLst>
            <pc:docMk/>
            <pc:sldMk cId="674643459" sldId="277"/>
            <ac:spMk id="7" creationId="{F34A472E-BB68-4A2F-88BB-FE2EDA8E6326}"/>
          </ac:spMkLst>
        </pc:spChg>
        <pc:spChg chg="add mod">
          <ac:chgData name="Sasha H" userId="738ca9e95af81053" providerId="LiveId" clId="{44DE0ACC-57FC-4C8A-8B94-F1CEA0CF856E}" dt="2021-09-22T17:00:54.539" v="6226" actId="1076"/>
          <ac:spMkLst>
            <pc:docMk/>
            <pc:sldMk cId="674643459" sldId="277"/>
            <ac:spMk id="8" creationId="{0F973CB8-E965-4761-ACF6-6710D93AA3E0}"/>
          </ac:spMkLst>
        </pc:spChg>
        <pc:spChg chg="add del mod">
          <ac:chgData name="Sasha H" userId="738ca9e95af81053" providerId="LiveId" clId="{44DE0ACC-57FC-4C8A-8B94-F1CEA0CF856E}" dt="2021-09-20T14:15:53.616" v="704" actId="478"/>
          <ac:spMkLst>
            <pc:docMk/>
            <pc:sldMk cId="674643459" sldId="277"/>
            <ac:spMk id="10" creationId="{7465AFBE-EA79-47AE-B698-F3BEDB1E174B}"/>
          </ac:spMkLst>
        </pc:spChg>
        <pc:spChg chg="add del mod">
          <ac:chgData name="Sasha H" userId="738ca9e95af81053" providerId="LiveId" clId="{44DE0ACC-57FC-4C8A-8B94-F1CEA0CF856E}" dt="2021-09-20T14:27:26.463" v="860" actId="478"/>
          <ac:spMkLst>
            <pc:docMk/>
            <pc:sldMk cId="674643459" sldId="277"/>
            <ac:spMk id="11" creationId="{552B22F9-6318-42FC-A8A1-A2698F14DEFB}"/>
          </ac:spMkLst>
        </pc:spChg>
        <pc:spChg chg="add del mod">
          <ac:chgData name="Sasha H" userId="738ca9e95af81053" providerId="LiveId" clId="{44DE0ACC-57FC-4C8A-8B94-F1CEA0CF856E}" dt="2021-09-20T14:27:26.463" v="860" actId="478"/>
          <ac:spMkLst>
            <pc:docMk/>
            <pc:sldMk cId="674643459" sldId="277"/>
            <ac:spMk id="12" creationId="{F88D7084-2193-4A93-ABCB-99FF9CF33D70}"/>
          </ac:spMkLst>
        </pc:spChg>
        <pc:spChg chg="add del mod">
          <ac:chgData name="Sasha H" userId="738ca9e95af81053" providerId="LiveId" clId="{44DE0ACC-57FC-4C8A-8B94-F1CEA0CF856E}" dt="2021-09-20T14:27:26.463" v="860" actId="478"/>
          <ac:spMkLst>
            <pc:docMk/>
            <pc:sldMk cId="674643459" sldId="277"/>
            <ac:spMk id="13" creationId="{90538EEC-8B3F-43FB-A2ED-0E110CE1B155}"/>
          </ac:spMkLst>
        </pc:spChg>
        <pc:spChg chg="add mod">
          <ac:chgData name="Sasha H" userId="738ca9e95af81053" providerId="LiveId" clId="{44DE0ACC-57FC-4C8A-8B94-F1CEA0CF856E}" dt="2021-09-23T08:30:16.005" v="9885" actId="20577"/>
          <ac:spMkLst>
            <pc:docMk/>
            <pc:sldMk cId="674643459" sldId="277"/>
            <ac:spMk id="15" creationId="{19E3953F-96FC-4E22-BC6E-F5F41E4CDF99}"/>
          </ac:spMkLst>
        </pc:spChg>
        <pc:spChg chg="add mod">
          <ac:chgData name="Sasha H" userId="738ca9e95af81053" providerId="LiveId" clId="{44DE0ACC-57FC-4C8A-8B94-F1CEA0CF856E}" dt="2021-09-20T14:27:32.559" v="861"/>
          <ac:spMkLst>
            <pc:docMk/>
            <pc:sldMk cId="674643459" sldId="277"/>
            <ac:spMk id="23" creationId="{E1A02ECC-2A6F-4652-8781-3FEC1FE87982}"/>
          </ac:spMkLst>
        </pc:spChg>
        <pc:spChg chg="add mod">
          <ac:chgData name="Sasha H" userId="738ca9e95af81053" providerId="LiveId" clId="{44DE0ACC-57FC-4C8A-8B94-F1CEA0CF856E}" dt="2021-09-20T14:27:32.559" v="861"/>
          <ac:spMkLst>
            <pc:docMk/>
            <pc:sldMk cId="674643459" sldId="277"/>
            <ac:spMk id="24" creationId="{35E29755-AD07-464E-95B0-D4B232C099CC}"/>
          </ac:spMkLst>
        </pc:spChg>
        <pc:spChg chg="add mod">
          <ac:chgData name="Sasha H" userId="738ca9e95af81053" providerId="LiveId" clId="{44DE0ACC-57FC-4C8A-8B94-F1CEA0CF856E}" dt="2021-09-22T17:00:07.456" v="6130" actId="1037"/>
          <ac:spMkLst>
            <pc:docMk/>
            <pc:sldMk cId="674643459" sldId="277"/>
            <ac:spMk id="25" creationId="{48046352-8F85-4231-AF6A-CBF63EC091ED}"/>
          </ac:spMkLst>
        </pc:spChg>
        <pc:spChg chg="add mod">
          <ac:chgData name="Sasha H" userId="738ca9e95af81053" providerId="LiveId" clId="{44DE0ACC-57FC-4C8A-8B94-F1CEA0CF856E}" dt="2021-09-22T17:01:34.723" v="6296" actId="1076"/>
          <ac:spMkLst>
            <pc:docMk/>
            <pc:sldMk cId="674643459" sldId="277"/>
            <ac:spMk id="29" creationId="{37F89015-1E95-41AC-8709-D7E1CC98F5F4}"/>
          </ac:spMkLst>
        </pc:spChg>
        <pc:picChg chg="add mod">
          <ac:chgData name="Sasha H" userId="738ca9e95af81053" providerId="LiveId" clId="{44DE0ACC-57FC-4C8A-8B94-F1CEA0CF856E}" dt="2021-09-20T14:18:18.645" v="758" actId="1076"/>
          <ac:picMkLst>
            <pc:docMk/>
            <pc:sldMk cId="674643459" sldId="277"/>
            <ac:picMk id="5" creationId="{4ECA7BF8-940D-469B-8A41-C04C9B563659}"/>
          </ac:picMkLst>
        </pc:picChg>
        <pc:picChg chg="add mod">
          <ac:chgData name="Sasha H" userId="738ca9e95af81053" providerId="LiveId" clId="{44DE0ACC-57FC-4C8A-8B94-F1CEA0CF856E}" dt="2021-09-20T14:16:00.310" v="710" actId="1035"/>
          <ac:picMkLst>
            <pc:docMk/>
            <pc:sldMk cId="674643459" sldId="277"/>
            <ac:picMk id="6" creationId="{8E7D2C4C-B7E6-45F8-87EF-C739DA21E7B7}"/>
          </ac:picMkLst>
        </pc:picChg>
        <pc:cxnChg chg="add del mod">
          <ac:chgData name="Sasha H" userId="738ca9e95af81053" providerId="LiveId" clId="{44DE0ACC-57FC-4C8A-8B94-F1CEA0CF856E}" dt="2021-09-20T14:27:26.463" v="860" actId="478"/>
          <ac:cxnSpMkLst>
            <pc:docMk/>
            <pc:sldMk cId="674643459" sldId="277"/>
            <ac:cxnSpMk id="15" creationId="{0E4C7B03-98A0-4FC4-823F-2CC007110253}"/>
          </ac:cxnSpMkLst>
        </pc:cxnChg>
        <pc:cxnChg chg="add del mod">
          <ac:chgData name="Sasha H" userId="738ca9e95af81053" providerId="LiveId" clId="{44DE0ACC-57FC-4C8A-8B94-F1CEA0CF856E}" dt="2021-09-20T14:27:26.463" v="860" actId="478"/>
          <ac:cxnSpMkLst>
            <pc:docMk/>
            <pc:sldMk cId="674643459" sldId="277"/>
            <ac:cxnSpMk id="19" creationId="{FBABDE79-0A0A-443F-9D33-072A8F557DC2}"/>
          </ac:cxnSpMkLst>
        </pc:cxnChg>
        <pc:cxnChg chg="add del mod">
          <ac:chgData name="Sasha H" userId="738ca9e95af81053" providerId="LiveId" clId="{44DE0ACC-57FC-4C8A-8B94-F1CEA0CF856E}" dt="2021-09-20T14:27:26.463" v="860" actId="478"/>
          <ac:cxnSpMkLst>
            <pc:docMk/>
            <pc:sldMk cId="674643459" sldId="277"/>
            <ac:cxnSpMk id="21" creationId="{4D1A5BAC-AA91-47AC-A574-82B16EDD3187}"/>
          </ac:cxnSpMkLst>
        </pc:cxnChg>
        <pc:cxnChg chg="add mod">
          <ac:chgData name="Sasha H" userId="738ca9e95af81053" providerId="LiveId" clId="{44DE0ACC-57FC-4C8A-8B94-F1CEA0CF856E}" dt="2021-09-20T14:27:32.559" v="861"/>
          <ac:cxnSpMkLst>
            <pc:docMk/>
            <pc:sldMk cId="674643459" sldId="277"/>
            <ac:cxnSpMk id="26" creationId="{F46048D6-CBD9-4CC0-96DE-D59DAD0EAC4A}"/>
          </ac:cxnSpMkLst>
        </pc:cxnChg>
        <pc:cxnChg chg="add mod">
          <ac:chgData name="Sasha H" userId="738ca9e95af81053" providerId="LiveId" clId="{44DE0ACC-57FC-4C8A-8B94-F1CEA0CF856E}" dt="2021-09-20T14:27:32.559" v="861"/>
          <ac:cxnSpMkLst>
            <pc:docMk/>
            <pc:sldMk cId="674643459" sldId="277"/>
            <ac:cxnSpMk id="27" creationId="{2732A120-3B80-4DCA-9649-BD28E4BF29AA}"/>
          </ac:cxnSpMkLst>
        </pc:cxnChg>
        <pc:cxnChg chg="add mod">
          <ac:chgData name="Sasha H" userId="738ca9e95af81053" providerId="LiveId" clId="{44DE0ACC-57FC-4C8A-8B94-F1CEA0CF856E}" dt="2021-09-20T14:27:32.559" v="861"/>
          <ac:cxnSpMkLst>
            <pc:docMk/>
            <pc:sldMk cId="674643459" sldId="277"/>
            <ac:cxnSpMk id="28" creationId="{4CEFAF45-A4FE-49D8-AF55-D871BEF2518F}"/>
          </ac:cxnSpMkLst>
        </pc:cxnChg>
      </pc:sldChg>
      <pc:sldChg chg="addSp delSp modSp new mod">
        <pc:chgData name="Sasha H" userId="738ca9e95af81053" providerId="LiveId" clId="{44DE0ACC-57FC-4C8A-8B94-F1CEA0CF856E}" dt="2021-09-22T16:56:37.055" v="6033" actId="20577"/>
        <pc:sldMkLst>
          <pc:docMk/>
          <pc:sldMk cId="207922057" sldId="278"/>
        </pc:sldMkLst>
        <pc:spChg chg="add del mod">
          <ac:chgData name="Sasha H" userId="738ca9e95af81053" providerId="LiveId" clId="{44DE0ACC-57FC-4C8A-8B94-F1CEA0CF856E}" dt="2021-09-22T16:52:02.339" v="5857" actId="1035"/>
          <ac:spMkLst>
            <pc:docMk/>
            <pc:sldMk cId="207922057" sldId="278"/>
            <ac:spMk id="2" creationId="{6FB0E1B0-22AF-445E-8DE7-8A319E11AC9E}"/>
          </ac:spMkLst>
        </pc:spChg>
        <pc:spChg chg="del">
          <ac:chgData name="Sasha H" userId="738ca9e95af81053" providerId="LiveId" clId="{44DE0ACC-57FC-4C8A-8B94-F1CEA0CF856E}" dt="2021-09-20T14:23:45.203" v="815" actId="478"/>
          <ac:spMkLst>
            <pc:docMk/>
            <pc:sldMk cId="207922057" sldId="278"/>
            <ac:spMk id="3" creationId="{FF66DEF9-BD47-40A1-BA7E-464CAB1148C3}"/>
          </ac:spMkLst>
        </pc:spChg>
        <pc:spChg chg="mod">
          <ac:chgData name="Sasha H" userId="738ca9e95af81053" providerId="LiveId" clId="{44DE0ACC-57FC-4C8A-8B94-F1CEA0CF856E}" dt="2021-09-20T14:25:25.886" v="834" actId="1036"/>
          <ac:spMkLst>
            <pc:docMk/>
            <pc:sldMk cId="207922057" sldId="278"/>
            <ac:spMk id="7" creationId="{1A442DB5-3B72-4CB7-89F5-158C024FB39C}"/>
          </ac:spMkLst>
        </pc:spChg>
        <pc:spChg chg="add mod">
          <ac:chgData name="Sasha H" userId="738ca9e95af81053" providerId="LiveId" clId="{44DE0ACC-57FC-4C8A-8B94-F1CEA0CF856E}" dt="2021-09-22T09:27:01.068" v="2131" actId="164"/>
          <ac:spMkLst>
            <pc:docMk/>
            <pc:sldMk cId="207922057" sldId="278"/>
            <ac:spMk id="8" creationId="{9CE217AE-6909-4EB7-B045-5E66901C7864}"/>
          </ac:spMkLst>
        </pc:spChg>
        <pc:spChg chg="add mod">
          <ac:chgData name="Sasha H" userId="738ca9e95af81053" providerId="LiveId" clId="{44DE0ACC-57FC-4C8A-8B94-F1CEA0CF856E}" dt="2021-09-22T09:27:01.068" v="2131" actId="164"/>
          <ac:spMkLst>
            <pc:docMk/>
            <pc:sldMk cId="207922057" sldId="278"/>
            <ac:spMk id="9" creationId="{A22544FF-C649-40A7-A67C-4BCB45DDFB76}"/>
          </ac:spMkLst>
        </pc:spChg>
        <pc:spChg chg="add mod">
          <ac:chgData name="Sasha H" userId="738ca9e95af81053" providerId="LiveId" clId="{44DE0ACC-57FC-4C8A-8B94-F1CEA0CF856E}" dt="2021-09-22T09:27:01.068" v="2131" actId="164"/>
          <ac:spMkLst>
            <pc:docMk/>
            <pc:sldMk cId="207922057" sldId="278"/>
            <ac:spMk id="10" creationId="{711EDBD3-D3CB-4347-A06A-7083F270440E}"/>
          </ac:spMkLst>
        </pc:spChg>
        <pc:spChg chg="add del mod">
          <ac:chgData name="Sasha H" userId="738ca9e95af81053" providerId="LiveId" clId="{44DE0ACC-57FC-4C8A-8B94-F1CEA0CF856E}" dt="2021-09-22T09:34:32.107" v="2145" actId="478"/>
          <ac:spMkLst>
            <pc:docMk/>
            <pc:sldMk cId="207922057" sldId="278"/>
            <ac:spMk id="19" creationId="{87525604-86A3-4E86-A67F-9312A7D7F928}"/>
          </ac:spMkLst>
        </pc:spChg>
        <pc:spChg chg="add del mod">
          <ac:chgData name="Sasha H" userId="738ca9e95af81053" providerId="LiveId" clId="{44DE0ACC-57FC-4C8A-8B94-F1CEA0CF856E}" dt="2021-09-22T16:44:13.747" v="5532" actId="478"/>
          <ac:spMkLst>
            <pc:docMk/>
            <pc:sldMk cId="207922057" sldId="278"/>
            <ac:spMk id="24" creationId="{FC1EC230-38D2-46DE-A5AD-38A0018E88DF}"/>
          </ac:spMkLst>
        </pc:spChg>
        <pc:spChg chg="add mod">
          <ac:chgData name="Sasha H" userId="738ca9e95af81053" providerId="LiveId" clId="{44DE0ACC-57FC-4C8A-8B94-F1CEA0CF856E}" dt="2021-09-22T16:52:16.244" v="5872" actId="164"/>
          <ac:spMkLst>
            <pc:docMk/>
            <pc:sldMk cId="207922057" sldId="278"/>
            <ac:spMk id="26" creationId="{2F6C3C1B-85F6-4F6D-ADA3-FA8AB02F0F48}"/>
          </ac:spMkLst>
        </pc:spChg>
        <pc:spChg chg="add mod">
          <ac:chgData name="Sasha H" userId="738ca9e95af81053" providerId="LiveId" clId="{44DE0ACC-57FC-4C8A-8B94-F1CEA0CF856E}" dt="2021-09-22T16:52:16.244" v="5872" actId="164"/>
          <ac:spMkLst>
            <pc:docMk/>
            <pc:sldMk cId="207922057" sldId="278"/>
            <ac:spMk id="27" creationId="{C4EFABD0-9B6B-4689-A1C5-2A5FB0212109}"/>
          </ac:spMkLst>
        </pc:spChg>
        <pc:spChg chg="add mod">
          <ac:chgData name="Sasha H" userId="738ca9e95af81053" providerId="LiveId" clId="{44DE0ACC-57FC-4C8A-8B94-F1CEA0CF856E}" dt="2021-09-22T16:52:16.244" v="5872" actId="164"/>
          <ac:spMkLst>
            <pc:docMk/>
            <pc:sldMk cId="207922057" sldId="278"/>
            <ac:spMk id="28" creationId="{F34A5087-6AA8-41FA-B999-D0862C56CE4B}"/>
          </ac:spMkLst>
        </pc:spChg>
        <pc:spChg chg="add mod">
          <ac:chgData name="Sasha H" userId="738ca9e95af81053" providerId="LiveId" clId="{44DE0ACC-57FC-4C8A-8B94-F1CEA0CF856E}" dt="2021-09-22T16:52:16.244" v="5872" actId="164"/>
          <ac:spMkLst>
            <pc:docMk/>
            <pc:sldMk cId="207922057" sldId="278"/>
            <ac:spMk id="31" creationId="{9F49C302-C084-4B4F-99CF-1F9DC4390D7F}"/>
          </ac:spMkLst>
        </pc:spChg>
        <pc:spChg chg="add mod">
          <ac:chgData name="Sasha H" userId="738ca9e95af81053" providerId="LiveId" clId="{44DE0ACC-57FC-4C8A-8B94-F1CEA0CF856E}" dt="2021-09-22T16:56:37.055" v="6033" actId="20577"/>
          <ac:spMkLst>
            <pc:docMk/>
            <pc:sldMk cId="207922057" sldId="278"/>
            <ac:spMk id="33" creationId="{FB0DDE8F-E8AD-434F-9646-A183D9890DEF}"/>
          </ac:spMkLst>
        </pc:spChg>
        <pc:spChg chg="add mod">
          <ac:chgData name="Sasha H" userId="738ca9e95af81053" providerId="LiveId" clId="{44DE0ACC-57FC-4C8A-8B94-F1CEA0CF856E}" dt="2021-09-22T16:51:54.356" v="5849" actId="1036"/>
          <ac:spMkLst>
            <pc:docMk/>
            <pc:sldMk cId="207922057" sldId="278"/>
            <ac:spMk id="34" creationId="{A6D722D1-9129-4455-B008-8BC4EF3BB14F}"/>
          </ac:spMkLst>
        </pc:spChg>
        <pc:spChg chg="add mod">
          <ac:chgData name="Sasha H" userId="738ca9e95af81053" providerId="LiveId" clId="{44DE0ACC-57FC-4C8A-8B94-F1CEA0CF856E}" dt="2021-09-22T16:51:54.356" v="5849" actId="1036"/>
          <ac:spMkLst>
            <pc:docMk/>
            <pc:sldMk cId="207922057" sldId="278"/>
            <ac:spMk id="35" creationId="{BF30D0A7-FBB4-45D3-AB71-6A8B48C31C54}"/>
          </ac:spMkLst>
        </pc:spChg>
        <pc:grpChg chg="add mod">
          <ac:chgData name="Sasha H" userId="738ca9e95af81053" providerId="LiveId" clId="{44DE0ACC-57FC-4C8A-8B94-F1CEA0CF856E}" dt="2021-09-22T09:27:01.068" v="2131" actId="164"/>
          <ac:grpSpMkLst>
            <pc:docMk/>
            <pc:sldMk cId="207922057" sldId="278"/>
            <ac:grpSpMk id="5" creationId="{8A492F8D-2568-49B3-B5CE-5A271842CD3A}"/>
          </ac:grpSpMkLst>
        </pc:grpChg>
        <pc:grpChg chg="add del mod">
          <ac:chgData name="Sasha H" userId="738ca9e95af81053" providerId="LiveId" clId="{44DE0ACC-57FC-4C8A-8B94-F1CEA0CF856E}" dt="2021-09-22T09:36:33.622" v="2146" actId="478"/>
          <ac:grpSpMkLst>
            <pc:docMk/>
            <pc:sldMk cId="207922057" sldId="278"/>
            <ac:grpSpMk id="17" creationId="{FE76E920-20EB-42CC-97A3-BB37269D3997}"/>
          </ac:grpSpMkLst>
        </pc:grpChg>
        <pc:grpChg chg="add mod">
          <ac:chgData name="Sasha H" userId="738ca9e95af81053" providerId="LiveId" clId="{44DE0ACC-57FC-4C8A-8B94-F1CEA0CF856E}" dt="2021-09-22T16:52:16.244" v="5872" actId="164"/>
          <ac:grpSpMkLst>
            <pc:docMk/>
            <pc:sldMk cId="207922057" sldId="278"/>
            <ac:grpSpMk id="36" creationId="{74DFD10F-1FAC-408D-9929-EF51A0D2BD78}"/>
          </ac:grpSpMkLst>
        </pc:grpChg>
        <pc:picChg chg="mod">
          <ac:chgData name="Sasha H" userId="738ca9e95af81053" providerId="LiveId" clId="{44DE0ACC-57FC-4C8A-8B94-F1CEA0CF856E}" dt="2021-09-20T14:19:34.184" v="771"/>
          <ac:picMkLst>
            <pc:docMk/>
            <pc:sldMk cId="207922057" sldId="278"/>
            <ac:picMk id="6" creationId="{6396BBD6-3125-40CE-AD62-8513E681344A}"/>
          </ac:picMkLst>
        </pc:picChg>
        <pc:picChg chg="add del mod ord">
          <ac:chgData name="Sasha H" userId="738ca9e95af81053" providerId="LiveId" clId="{44DE0ACC-57FC-4C8A-8B94-F1CEA0CF856E}" dt="2021-09-22T16:43:32.789" v="5528" actId="478"/>
          <ac:picMkLst>
            <pc:docMk/>
            <pc:sldMk cId="207922057" sldId="278"/>
            <ac:picMk id="21" creationId="{A8155794-A943-403E-AF39-D1F2A81191C1}"/>
          </ac:picMkLst>
        </pc:picChg>
        <pc:picChg chg="add del mod">
          <ac:chgData name="Sasha H" userId="738ca9e95af81053" providerId="LiveId" clId="{44DE0ACC-57FC-4C8A-8B94-F1CEA0CF856E}" dt="2021-09-22T16:43:52.678" v="5530" actId="478"/>
          <ac:picMkLst>
            <pc:docMk/>
            <pc:sldMk cId="207922057" sldId="278"/>
            <ac:picMk id="22" creationId="{6EA41DDC-7186-4847-9E04-6BE1E4307A40}"/>
          </ac:picMkLst>
        </pc:picChg>
        <pc:picChg chg="add mod">
          <ac:chgData name="Sasha H" userId="738ca9e95af81053" providerId="LiveId" clId="{44DE0ACC-57FC-4C8A-8B94-F1CEA0CF856E}" dt="2021-09-22T16:52:16.244" v="5872" actId="164"/>
          <ac:picMkLst>
            <pc:docMk/>
            <pc:sldMk cId="207922057" sldId="278"/>
            <ac:picMk id="25" creationId="{16F274B3-D412-4082-A6CA-945BA021A56F}"/>
          </ac:picMkLst>
        </pc:picChg>
        <pc:cxnChg chg="add mod">
          <ac:chgData name="Sasha H" userId="738ca9e95af81053" providerId="LiveId" clId="{44DE0ACC-57FC-4C8A-8B94-F1CEA0CF856E}" dt="2021-09-22T09:27:01.068" v="2131" actId="164"/>
          <ac:cxnSpMkLst>
            <pc:docMk/>
            <pc:sldMk cId="207922057" sldId="278"/>
            <ac:cxnSpMk id="11" creationId="{F19A0335-B7AE-437B-A4B2-02F375AB0A3F}"/>
          </ac:cxnSpMkLst>
        </pc:cxnChg>
        <pc:cxnChg chg="add mod">
          <ac:chgData name="Sasha H" userId="738ca9e95af81053" providerId="LiveId" clId="{44DE0ACC-57FC-4C8A-8B94-F1CEA0CF856E}" dt="2021-09-22T09:27:01.068" v="2131" actId="164"/>
          <ac:cxnSpMkLst>
            <pc:docMk/>
            <pc:sldMk cId="207922057" sldId="278"/>
            <ac:cxnSpMk id="12" creationId="{59EC7DFC-3600-43E0-925B-2B4A659C109D}"/>
          </ac:cxnSpMkLst>
        </pc:cxnChg>
        <pc:cxnChg chg="add mod">
          <ac:chgData name="Sasha H" userId="738ca9e95af81053" providerId="LiveId" clId="{44DE0ACC-57FC-4C8A-8B94-F1CEA0CF856E}" dt="2021-09-22T09:27:01.068" v="2131" actId="164"/>
          <ac:cxnSpMkLst>
            <pc:docMk/>
            <pc:sldMk cId="207922057" sldId="278"/>
            <ac:cxnSpMk id="13" creationId="{AD43FF13-9B2F-4E9D-91A9-78D69FD3FF2B}"/>
          </ac:cxnSpMkLst>
        </pc:cxnChg>
        <pc:cxnChg chg="add mod">
          <ac:chgData name="Sasha H" userId="738ca9e95af81053" providerId="LiveId" clId="{44DE0ACC-57FC-4C8A-8B94-F1CEA0CF856E}" dt="2021-09-22T16:52:16.244" v="5872" actId="164"/>
          <ac:cxnSpMkLst>
            <pc:docMk/>
            <pc:sldMk cId="207922057" sldId="278"/>
            <ac:cxnSpMk id="29" creationId="{14BE6199-D0C5-46CD-AD30-B9BC335E6E54}"/>
          </ac:cxnSpMkLst>
        </pc:cxnChg>
        <pc:cxnChg chg="add mod">
          <ac:chgData name="Sasha H" userId="738ca9e95af81053" providerId="LiveId" clId="{44DE0ACC-57FC-4C8A-8B94-F1CEA0CF856E}" dt="2021-09-22T16:52:16.244" v="5872" actId="164"/>
          <ac:cxnSpMkLst>
            <pc:docMk/>
            <pc:sldMk cId="207922057" sldId="278"/>
            <ac:cxnSpMk id="30" creationId="{D81F8319-D6D0-4414-BD30-A084268D69F3}"/>
          </ac:cxnSpMkLst>
        </pc:cxnChg>
        <pc:cxnChg chg="add mod">
          <ac:chgData name="Sasha H" userId="738ca9e95af81053" providerId="LiveId" clId="{44DE0ACC-57FC-4C8A-8B94-F1CEA0CF856E}" dt="2021-09-22T16:52:16.244" v="5872" actId="164"/>
          <ac:cxnSpMkLst>
            <pc:docMk/>
            <pc:sldMk cId="207922057" sldId="278"/>
            <ac:cxnSpMk id="32" creationId="{38462B09-D6B6-4D74-8D7A-43F553157850}"/>
          </ac:cxnSpMkLst>
        </pc:cxnChg>
      </pc:sldChg>
      <pc:sldChg chg="addSp delSp modSp add del mod">
        <pc:chgData name="Sasha H" userId="738ca9e95af81053" providerId="LiveId" clId="{44DE0ACC-57FC-4C8A-8B94-F1CEA0CF856E}" dt="2021-09-22T09:37:07.324" v="2152" actId="47"/>
        <pc:sldMkLst>
          <pc:docMk/>
          <pc:sldMk cId="846148912" sldId="279"/>
        </pc:sldMkLst>
        <pc:spChg chg="add del mod">
          <ac:chgData name="Sasha H" userId="738ca9e95af81053" providerId="LiveId" clId="{44DE0ACC-57FC-4C8A-8B94-F1CEA0CF856E}" dt="2021-09-22T09:34:31.260" v="2144" actId="478"/>
          <ac:spMkLst>
            <pc:docMk/>
            <pc:sldMk cId="846148912" sldId="279"/>
            <ac:spMk id="2" creationId="{6FB0E1B0-22AF-445E-8DE7-8A319E11AC9E}"/>
          </ac:spMkLst>
        </pc:spChg>
        <pc:spChg chg="del">
          <ac:chgData name="Sasha H" userId="738ca9e95af81053" providerId="LiveId" clId="{44DE0ACC-57FC-4C8A-8B94-F1CEA0CF856E}" dt="2021-09-20T14:20:49.139" v="786" actId="478"/>
          <ac:spMkLst>
            <pc:docMk/>
            <pc:sldMk cId="846148912" sldId="279"/>
            <ac:spMk id="3" creationId="{FF66DEF9-BD47-40A1-BA7E-464CAB1148C3}"/>
          </ac:spMkLst>
        </pc:spChg>
        <pc:spChg chg="mod topLvl">
          <ac:chgData name="Sasha H" userId="738ca9e95af81053" providerId="LiveId" clId="{44DE0ACC-57FC-4C8A-8B94-F1CEA0CF856E}" dt="2021-09-22T09:27:11.991" v="2132" actId="164"/>
          <ac:spMkLst>
            <pc:docMk/>
            <pc:sldMk cId="846148912" sldId="279"/>
            <ac:spMk id="10" creationId="{CD888FDF-B5E2-4C30-8990-9BE5FA15D357}"/>
          </ac:spMkLst>
        </pc:spChg>
        <pc:spChg chg="add mod">
          <ac:chgData name="Sasha H" userId="738ca9e95af81053" providerId="LiveId" clId="{44DE0ACC-57FC-4C8A-8B94-F1CEA0CF856E}" dt="2021-09-22T09:27:11.991" v="2132" actId="164"/>
          <ac:spMkLst>
            <pc:docMk/>
            <pc:sldMk cId="846148912" sldId="279"/>
            <ac:spMk id="11" creationId="{A790762C-A115-42AA-976C-7F1E2C3B59C2}"/>
          </ac:spMkLst>
        </pc:spChg>
        <pc:spChg chg="add mod">
          <ac:chgData name="Sasha H" userId="738ca9e95af81053" providerId="LiveId" clId="{44DE0ACC-57FC-4C8A-8B94-F1CEA0CF856E}" dt="2021-09-22T09:27:11.991" v="2132" actId="164"/>
          <ac:spMkLst>
            <pc:docMk/>
            <pc:sldMk cId="846148912" sldId="279"/>
            <ac:spMk id="12" creationId="{3CAF3F5F-FCCB-4F87-96B9-ADE6EBB9BF88}"/>
          </ac:spMkLst>
        </pc:spChg>
        <pc:spChg chg="add mod">
          <ac:chgData name="Sasha H" userId="738ca9e95af81053" providerId="LiveId" clId="{44DE0ACC-57FC-4C8A-8B94-F1CEA0CF856E}" dt="2021-09-22T09:27:11.991" v="2132" actId="164"/>
          <ac:spMkLst>
            <pc:docMk/>
            <pc:sldMk cId="846148912" sldId="279"/>
            <ac:spMk id="18" creationId="{56C951C1-8421-4F57-88FE-50A4EDD3E120}"/>
          </ac:spMkLst>
        </pc:spChg>
        <pc:spChg chg="add del mod">
          <ac:chgData name="Sasha H" userId="738ca9e95af81053" providerId="LiveId" clId="{44DE0ACC-57FC-4C8A-8B94-F1CEA0CF856E}" dt="2021-09-22T09:34:31.260" v="2144" actId="478"/>
          <ac:spMkLst>
            <pc:docMk/>
            <pc:sldMk cId="846148912" sldId="279"/>
            <ac:spMk id="22" creationId="{56020CB3-98BE-406C-A1C0-1B2DD52CCDA7}"/>
          </ac:spMkLst>
        </pc:spChg>
        <pc:grpChg chg="del">
          <ac:chgData name="Sasha H" userId="738ca9e95af81053" providerId="LiveId" clId="{44DE0ACC-57FC-4C8A-8B94-F1CEA0CF856E}" dt="2021-09-20T14:20:38.281" v="785" actId="478"/>
          <ac:grpSpMkLst>
            <pc:docMk/>
            <pc:sldMk cId="846148912" sldId="279"/>
            <ac:grpSpMk id="5" creationId="{8A492F8D-2568-49B3-B5CE-5A271842CD3A}"/>
          </ac:grpSpMkLst>
        </pc:grpChg>
        <pc:grpChg chg="add del mod ord">
          <ac:chgData name="Sasha H" userId="738ca9e95af81053" providerId="LiveId" clId="{44DE0ACC-57FC-4C8A-8B94-F1CEA0CF856E}" dt="2021-09-20T14:20:56.059" v="787" actId="165"/>
          <ac:grpSpMkLst>
            <pc:docMk/>
            <pc:sldMk cId="846148912" sldId="279"/>
            <ac:grpSpMk id="8" creationId="{423DD9E8-B7C8-42E2-87F8-77C5D95B9958}"/>
          </ac:grpSpMkLst>
        </pc:grpChg>
        <pc:grpChg chg="add mod">
          <ac:chgData name="Sasha H" userId="738ca9e95af81053" providerId="LiveId" clId="{44DE0ACC-57FC-4C8A-8B94-F1CEA0CF856E}" dt="2021-09-22T09:27:11.991" v="2132" actId="164"/>
          <ac:grpSpMkLst>
            <pc:docMk/>
            <pc:sldMk cId="846148912" sldId="279"/>
            <ac:grpSpMk id="20" creationId="{A91C1AD7-994C-4150-A408-E48C5D24973B}"/>
          </ac:grpSpMkLst>
        </pc:grpChg>
        <pc:picChg chg="mod topLvl">
          <ac:chgData name="Sasha H" userId="738ca9e95af81053" providerId="LiveId" clId="{44DE0ACC-57FC-4C8A-8B94-F1CEA0CF856E}" dt="2021-09-22T09:27:11.991" v="2132" actId="164"/>
          <ac:picMkLst>
            <pc:docMk/>
            <pc:sldMk cId="846148912" sldId="279"/>
            <ac:picMk id="9" creationId="{6B9692EF-96EF-4EE2-9B0B-F518494AA245}"/>
          </ac:picMkLst>
        </pc:picChg>
        <pc:cxnChg chg="add mod">
          <ac:chgData name="Sasha H" userId="738ca9e95af81053" providerId="LiveId" clId="{44DE0ACC-57FC-4C8A-8B94-F1CEA0CF856E}" dt="2021-09-22T09:27:11.991" v="2132" actId="164"/>
          <ac:cxnSpMkLst>
            <pc:docMk/>
            <pc:sldMk cId="846148912" sldId="279"/>
            <ac:cxnSpMk id="13" creationId="{54C8F650-E2F6-4B32-96D1-9457845082E4}"/>
          </ac:cxnSpMkLst>
        </pc:cxnChg>
        <pc:cxnChg chg="add mod">
          <ac:chgData name="Sasha H" userId="738ca9e95af81053" providerId="LiveId" clId="{44DE0ACC-57FC-4C8A-8B94-F1CEA0CF856E}" dt="2021-09-22T09:27:11.991" v="2132" actId="164"/>
          <ac:cxnSpMkLst>
            <pc:docMk/>
            <pc:sldMk cId="846148912" sldId="279"/>
            <ac:cxnSpMk id="14" creationId="{0B46D321-7652-4D2E-BEBC-A2064A830F23}"/>
          </ac:cxnSpMkLst>
        </pc:cxnChg>
        <pc:cxnChg chg="add mod">
          <ac:chgData name="Sasha H" userId="738ca9e95af81053" providerId="LiveId" clId="{44DE0ACC-57FC-4C8A-8B94-F1CEA0CF856E}" dt="2021-09-22T09:27:11.991" v="2132" actId="164"/>
          <ac:cxnSpMkLst>
            <pc:docMk/>
            <pc:sldMk cId="846148912" sldId="279"/>
            <ac:cxnSpMk id="19" creationId="{4D1FB2CC-BEED-4674-8D1A-E5FF8B3409BD}"/>
          </ac:cxnSpMkLst>
        </pc:cxnChg>
      </pc:sldChg>
      <pc:sldChg chg="new del">
        <pc:chgData name="Sasha H" userId="738ca9e95af81053" providerId="LiveId" clId="{44DE0ACC-57FC-4C8A-8B94-F1CEA0CF856E}" dt="2021-09-20T14:21:30.996" v="792" actId="47"/>
        <pc:sldMkLst>
          <pc:docMk/>
          <pc:sldMk cId="1261428942" sldId="280"/>
        </pc:sldMkLst>
      </pc:sldChg>
      <pc:sldChg chg="addSp delSp modSp add del mod">
        <pc:chgData name="Sasha H" userId="738ca9e95af81053" providerId="LiveId" clId="{44DE0ACC-57FC-4C8A-8B94-F1CEA0CF856E}" dt="2021-09-22T09:37:07.324" v="2152" actId="47"/>
        <pc:sldMkLst>
          <pc:docMk/>
          <pc:sldMk cId="4023819611" sldId="280"/>
        </pc:sldMkLst>
        <pc:spChg chg="add del mod">
          <ac:chgData name="Sasha H" userId="738ca9e95af81053" providerId="LiveId" clId="{44DE0ACC-57FC-4C8A-8B94-F1CEA0CF856E}" dt="2021-09-22T09:34:30.989" v="2143" actId="478"/>
          <ac:spMkLst>
            <pc:docMk/>
            <pc:sldMk cId="4023819611" sldId="280"/>
            <ac:spMk id="2" creationId="{6FB0E1B0-22AF-445E-8DE7-8A319E11AC9E}"/>
          </ac:spMkLst>
        </pc:spChg>
        <pc:spChg chg="add mod">
          <ac:chgData name="Sasha H" userId="738ca9e95af81053" providerId="LiveId" clId="{44DE0ACC-57FC-4C8A-8B94-F1CEA0CF856E}" dt="2021-09-20T14:23:22.760" v="814" actId="1035"/>
          <ac:spMkLst>
            <pc:docMk/>
            <pc:sldMk cId="4023819611" sldId="280"/>
            <ac:spMk id="7" creationId="{B9310B53-B185-4AF1-9A04-F263130F596D}"/>
          </ac:spMkLst>
        </pc:spChg>
        <pc:spChg chg="add mod">
          <ac:chgData name="Sasha H" userId="738ca9e95af81053" providerId="LiveId" clId="{44DE0ACC-57FC-4C8A-8B94-F1CEA0CF856E}" dt="2021-09-20T14:28:34.611" v="874"/>
          <ac:spMkLst>
            <pc:docMk/>
            <pc:sldMk cId="4023819611" sldId="280"/>
            <ac:spMk id="8" creationId="{F701A023-3AAB-4434-9EDE-47E2BE7AF91A}"/>
          </ac:spMkLst>
        </pc:spChg>
        <pc:spChg chg="del">
          <ac:chgData name="Sasha H" userId="738ca9e95af81053" providerId="LiveId" clId="{44DE0ACC-57FC-4C8A-8B94-F1CEA0CF856E}" dt="2021-09-20T14:22:49.733" v="807" actId="478"/>
          <ac:spMkLst>
            <pc:docMk/>
            <pc:sldMk cId="4023819611" sldId="280"/>
            <ac:spMk id="10" creationId="{CD888FDF-B5E2-4C30-8990-9BE5FA15D357}"/>
          </ac:spMkLst>
        </pc:spChg>
        <pc:spChg chg="add mod">
          <ac:chgData name="Sasha H" userId="738ca9e95af81053" providerId="LiveId" clId="{44DE0ACC-57FC-4C8A-8B94-F1CEA0CF856E}" dt="2021-09-20T14:28:34.611" v="874"/>
          <ac:spMkLst>
            <pc:docMk/>
            <pc:sldMk cId="4023819611" sldId="280"/>
            <ac:spMk id="11" creationId="{F29449CD-D8FF-4852-99DA-786307A2CDF3}"/>
          </ac:spMkLst>
        </pc:spChg>
        <pc:spChg chg="add mod">
          <ac:chgData name="Sasha H" userId="738ca9e95af81053" providerId="LiveId" clId="{44DE0ACC-57FC-4C8A-8B94-F1CEA0CF856E}" dt="2021-09-20T14:29:43.903" v="951" actId="1037"/>
          <ac:spMkLst>
            <pc:docMk/>
            <pc:sldMk cId="4023819611" sldId="280"/>
            <ac:spMk id="15" creationId="{BCCE1B95-76F6-4004-9FA1-3C262945ABE7}"/>
          </ac:spMkLst>
        </pc:spChg>
        <pc:spChg chg="add del mod">
          <ac:chgData name="Sasha H" userId="738ca9e95af81053" providerId="LiveId" clId="{44DE0ACC-57FC-4C8A-8B94-F1CEA0CF856E}" dt="2021-09-22T09:34:30.989" v="2143" actId="478"/>
          <ac:spMkLst>
            <pc:docMk/>
            <pc:sldMk cId="4023819611" sldId="280"/>
            <ac:spMk id="18" creationId="{839566DB-418D-4DC6-8733-D6ECF350B94D}"/>
          </ac:spMkLst>
        </pc:spChg>
        <pc:picChg chg="add mod ord">
          <ac:chgData name="Sasha H" userId="738ca9e95af81053" providerId="LiveId" clId="{44DE0ACC-57FC-4C8A-8B94-F1CEA0CF856E}" dt="2021-09-20T14:22:29.972" v="804" actId="171"/>
          <ac:picMkLst>
            <pc:docMk/>
            <pc:sldMk cId="4023819611" sldId="280"/>
            <ac:picMk id="6" creationId="{B3A9F682-63A8-43A4-BBCE-4CDCF7EA7A7E}"/>
          </ac:picMkLst>
        </pc:picChg>
        <pc:picChg chg="del">
          <ac:chgData name="Sasha H" userId="738ca9e95af81053" providerId="LiveId" clId="{44DE0ACC-57FC-4C8A-8B94-F1CEA0CF856E}" dt="2021-09-20T14:22:33.433" v="805" actId="478"/>
          <ac:picMkLst>
            <pc:docMk/>
            <pc:sldMk cId="4023819611" sldId="280"/>
            <ac:picMk id="9" creationId="{6B9692EF-96EF-4EE2-9B0B-F518494AA245}"/>
          </ac:picMkLst>
        </pc:picChg>
        <pc:cxnChg chg="add mod">
          <ac:chgData name="Sasha H" userId="738ca9e95af81053" providerId="LiveId" clId="{44DE0ACC-57FC-4C8A-8B94-F1CEA0CF856E}" dt="2021-09-20T14:29:11.988" v="880" actId="14100"/>
          <ac:cxnSpMkLst>
            <pc:docMk/>
            <pc:sldMk cId="4023819611" sldId="280"/>
            <ac:cxnSpMk id="12" creationId="{67BB8AC4-6A8F-4390-90F1-56B9BBFE85F9}"/>
          </ac:cxnSpMkLst>
        </pc:cxnChg>
        <pc:cxnChg chg="add mod">
          <ac:chgData name="Sasha H" userId="738ca9e95af81053" providerId="LiveId" clId="{44DE0ACC-57FC-4C8A-8B94-F1CEA0CF856E}" dt="2021-09-20T14:29:09.135" v="879" actId="14100"/>
          <ac:cxnSpMkLst>
            <pc:docMk/>
            <pc:sldMk cId="4023819611" sldId="280"/>
            <ac:cxnSpMk id="13" creationId="{DE0AC63A-B8C9-4616-84E1-550162CFA625}"/>
          </ac:cxnSpMkLst>
        </pc:cxnChg>
        <pc:cxnChg chg="add mod">
          <ac:chgData name="Sasha H" userId="738ca9e95af81053" providerId="LiveId" clId="{44DE0ACC-57FC-4C8A-8B94-F1CEA0CF856E}" dt="2021-09-20T14:29:43.903" v="951" actId="1037"/>
          <ac:cxnSpMkLst>
            <pc:docMk/>
            <pc:sldMk cId="4023819611" sldId="280"/>
            <ac:cxnSpMk id="16" creationId="{2B901446-BD53-419E-A3D0-8AD1160D5FDC}"/>
          </ac:cxnSpMkLst>
        </pc:cxnChg>
      </pc:sldChg>
      <pc:sldChg chg="addSp delSp modSp add del mod">
        <pc:chgData name="Sasha H" userId="738ca9e95af81053" providerId="LiveId" clId="{44DE0ACC-57FC-4C8A-8B94-F1CEA0CF856E}" dt="2021-09-22T09:37:07.324" v="2152" actId="47"/>
        <pc:sldMkLst>
          <pc:docMk/>
          <pc:sldMk cId="1211806116" sldId="281"/>
        </pc:sldMkLst>
        <pc:spChg chg="add del mod">
          <ac:chgData name="Sasha H" userId="738ca9e95af81053" providerId="LiveId" clId="{44DE0ACC-57FC-4C8A-8B94-F1CEA0CF856E}" dt="2021-09-22T09:34:30.704" v="2142" actId="478"/>
          <ac:spMkLst>
            <pc:docMk/>
            <pc:sldMk cId="1211806116" sldId="281"/>
            <ac:spMk id="2" creationId="{6FB0E1B0-22AF-445E-8DE7-8A319E11AC9E}"/>
          </ac:spMkLst>
        </pc:spChg>
        <pc:spChg chg="mod">
          <ac:chgData name="Sasha H" userId="738ca9e95af81053" providerId="LiveId" clId="{44DE0ACC-57FC-4C8A-8B94-F1CEA0CF856E}" dt="2021-09-22T09:27:48.513" v="2135" actId="164"/>
          <ac:spMkLst>
            <pc:docMk/>
            <pc:sldMk cId="1211806116" sldId="281"/>
            <ac:spMk id="7" creationId="{B9310B53-B185-4AF1-9A04-F263130F596D}"/>
          </ac:spMkLst>
        </pc:spChg>
        <pc:spChg chg="del mod topLvl">
          <ac:chgData name="Sasha H" userId="738ca9e95af81053" providerId="LiveId" clId="{44DE0ACC-57FC-4C8A-8B94-F1CEA0CF856E}" dt="2021-09-20T14:25:16.824" v="832" actId="478"/>
          <ac:spMkLst>
            <pc:docMk/>
            <pc:sldMk cId="1211806116" sldId="281"/>
            <ac:spMk id="10" creationId="{D60F83BB-B052-4F8E-91D4-434FD26DBCB2}"/>
          </ac:spMkLst>
        </pc:spChg>
        <pc:spChg chg="add mod">
          <ac:chgData name="Sasha H" userId="738ca9e95af81053" providerId="LiveId" clId="{44DE0ACC-57FC-4C8A-8B94-F1CEA0CF856E}" dt="2021-09-20T14:29:17.481" v="882" actId="14100"/>
          <ac:spMkLst>
            <pc:docMk/>
            <pc:sldMk cId="1211806116" sldId="281"/>
            <ac:spMk id="11" creationId="{A4A74A51-041C-4162-A489-2A3E2E9C7B12}"/>
          </ac:spMkLst>
        </pc:spChg>
        <pc:spChg chg="add mod">
          <ac:chgData name="Sasha H" userId="738ca9e95af81053" providerId="LiveId" clId="{44DE0ACC-57FC-4C8A-8B94-F1CEA0CF856E}" dt="2021-09-20T14:29:17.481" v="882" actId="14100"/>
          <ac:spMkLst>
            <pc:docMk/>
            <pc:sldMk cId="1211806116" sldId="281"/>
            <ac:spMk id="12" creationId="{29868EB4-9B01-42DD-8C3F-0A8495D93B28}"/>
          </ac:spMkLst>
        </pc:spChg>
        <pc:spChg chg="add mod">
          <ac:chgData name="Sasha H" userId="738ca9e95af81053" providerId="LiveId" clId="{44DE0ACC-57FC-4C8A-8B94-F1CEA0CF856E}" dt="2021-09-20T14:29:53.231" v="1004" actId="1038"/>
          <ac:spMkLst>
            <pc:docMk/>
            <pc:sldMk cId="1211806116" sldId="281"/>
            <ac:spMk id="16" creationId="{437ACE07-A6FB-45F8-AB83-0CDFEE90BA57}"/>
          </ac:spMkLst>
        </pc:spChg>
        <pc:spChg chg="add del mod">
          <ac:chgData name="Sasha H" userId="738ca9e95af81053" providerId="LiveId" clId="{44DE0ACC-57FC-4C8A-8B94-F1CEA0CF856E}" dt="2021-09-22T09:34:30.704" v="2142" actId="478"/>
          <ac:spMkLst>
            <pc:docMk/>
            <pc:sldMk cId="1211806116" sldId="281"/>
            <ac:spMk id="20" creationId="{C16494B6-0BEF-4F84-8001-D6F3CA914DFB}"/>
          </ac:spMkLst>
        </pc:spChg>
        <pc:grpChg chg="add del mod ord">
          <ac:chgData name="Sasha H" userId="738ca9e95af81053" providerId="LiveId" clId="{44DE0ACC-57FC-4C8A-8B94-F1CEA0CF856E}" dt="2021-09-20T14:25:12.720" v="831" actId="165"/>
          <ac:grpSpMkLst>
            <pc:docMk/>
            <pc:sldMk cId="1211806116" sldId="281"/>
            <ac:grpSpMk id="8" creationId="{6DAE588B-CBF2-463C-AF92-D699E4783986}"/>
          </ac:grpSpMkLst>
        </pc:grpChg>
        <pc:grpChg chg="add mod">
          <ac:chgData name="Sasha H" userId="738ca9e95af81053" providerId="LiveId" clId="{44DE0ACC-57FC-4C8A-8B94-F1CEA0CF856E}" dt="2021-09-22T09:27:48.513" v="2135" actId="164"/>
          <ac:grpSpMkLst>
            <pc:docMk/>
            <pc:sldMk cId="1211806116" sldId="281"/>
            <ac:grpSpMk id="18" creationId="{D23D8122-A515-459F-A932-F58B4F43F8E4}"/>
          </ac:grpSpMkLst>
        </pc:grpChg>
        <pc:picChg chg="mod topLvl">
          <ac:chgData name="Sasha H" userId="738ca9e95af81053" providerId="LiveId" clId="{44DE0ACC-57FC-4C8A-8B94-F1CEA0CF856E}" dt="2021-09-22T09:27:48.513" v="2135" actId="164"/>
          <ac:picMkLst>
            <pc:docMk/>
            <pc:sldMk cId="1211806116" sldId="281"/>
            <ac:picMk id="9" creationId="{E66EB36C-09DF-4A35-833D-CE36960A5841}"/>
          </ac:picMkLst>
        </pc:picChg>
        <pc:cxnChg chg="add mod">
          <ac:chgData name="Sasha H" userId="738ca9e95af81053" providerId="LiveId" clId="{44DE0ACC-57FC-4C8A-8B94-F1CEA0CF856E}" dt="2021-09-20T14:29:17.481" v="882" actId="14100"/>
          <ac:cxnSpMkLst>
            <pc:docMk/>
            <pc:sldMk cId="1211806116" sldId="281"/>
            <ac:cxnSpMk id="13" creationId="{DFAA186D-4A2A-4180-9E29-5C17693E97A3}"/>
          </ac:cxnSpMkLst>
        </pc:cxnChg>
        <pc:cxnChg chg="add mod">
          <ac:chgData name="Sasha H" userId="738ca9e95af81053" providerId="LiveId" clId="{44DE0ACC-57FC-4C8A-8B94-F1CEA0CF856E}" dt="2021-09-20T14:29:21.179" v="883" actId="14100"/>
          <ac:cxnSpMkLst>
            <pc:docMk/>
            <pc:sldMk cId="1211806116" sldId="281"/>
            <ac:cxnSpMk id="14" creationId="{BA45D466-64DE-4D5E-956C-4F57A58F1334}"/>
          </ac:cxnSpMkLst>
        </pc:cxnChg>
        <pc:cxnChg chg="add mod">
          <ac:chgData name="Sasha H" userId="738ca9e95af81053" providerId="LiveId" clId="{44DE0ACC-57FC-4C8A-8B94-F1CEA0CF856E}" dt="2021-09-20T14:29:53.231" v="1004" actId="1038"/>
          <ac:cxnSpMkLst>
            <pc:docMk/>
            <pc:sldMk cId="1211806116" sldId="281"/>
            <ac:cxnSpMk id="17" creationId="{3583AD31-6C48-466C-9E26-844E12AB41C4}"/>
          </ac:cxnSpMkLst>
        </pc:cxnChg>
      </pc:sldChg>
      <pc:sldChg chg="addSp delSp modSp new mod">
        <pc:chgData name="Sasha H" userId="738ca9e95af81053" providerId="LiveId" clId="{44DE0ACC-57FC-4C8A-8B94-F1CEA0CF856E}" dt="2021-09-23T08:33:36.190" v="9908" actId="20577"/>
        <pc:sldMkLst>
          <pc:docMk/>
          <pc:sldMk cId="2347094458" sldId="282"/>
        </pc:sldMkLst>
        <pc:spChg chg="mod">
          <ac:chgData name="Sasha H" userId="738ca9e95af81053" providerId="LiveId" clId="{44DE0ACC-57FC-4C8A-8B94-F1CEA0CF856E}" dt="2021-09-22T17:16:48.890" v="6421" actId="404"/>
          <ac:spMkLst>
            <pc:docMk/>
            <pc:sldMk cId="2347094458" sldId="282"/>
            <ac:spMk id="2" creationId="{AC9F4C46-BCDE-468A-9D62-1BB83243FBBD}"/>
          </ac:spMkLst>
        </pc:spChg>
        <pc:spChg chg="del">
          <ac:chgData name="Sasha H" userId="738ca9e95af81053" providerId="LiveId" clId="{44DE0ACC-57FC-4C8A-8B94-F1CEA0CF856E}" dt="2021-09-21T08:16:38.737" v="1152"/>
          <ac:spMkLst>
            <pc:docMk/>
            <pc:sldMk cId="2347094458" sldId="282"/>
            <ac:spMk id="3" creationId="{6CC71187-8125-4276-9CAB-79AC66DEBDE3}"/>
          </ac:spMkLst>
        </pc:spChg>
        <pc:spChg chg="add del mod">
          <ac:chgData name="Sasha H" userId="738ca9e95af81053" providerId="LiveId" clId="{44DE0ACC-57FC-4C8A-8B94-F1CEA0CF856E}" dt="2021-09-22T09:58:29.635" v="2499"/>
          <ac:spMkLst>
            <pc:docMk/>
            <pc:sldMk cId="2347094458" sldId="282"/>
            <ac:spMk id="8" creationId="{AFD561EE-7EC6-474B-8B99-731D40BA9CC8}"/>
          </ac:spMkLst>
        </pc:spChg>
        <pc:spChg chg="add del mod">
          <ac:chgData name="Sasha H" userId="738ca9e95af81053" providerId="LiveId" clId="{44DE0ACC-57FC-4C8A-8B94-F1CEA0CF856E}" dt="2021-09-22T12:35:02.960" v="3012"/>
          <ac:spMkLst>
            <pc:docMk/>
            <pc:sldMk cId="2347094458" sldId="282"/>
            <ac:spMk id="12" creationId="{EAAE420A-3982-4372-A604-39A1A9C978C3}"/>
          </ac:spMkLst>
        </pc:spChg>
        <pc:spChg chg="add mod">
          <ac:chgData name="Sasha H" userId="738ca9e95af81053" providerId="LiveId" clId="{44DE0ACC-57FC-4C8A-8B94-F1CEA0CF856E}" dt="2021-09-22T17:14:22.077" v="6348" actId="164"/>
          <ac:spMkLst>
            <pc:docMk/>
            <pc:sldMk cId="2347094458" sldId="282"/>
            <ac:spMk id="20" creationId="{D2D97591-B849-438D-AFD8-5645D341004C}"/>
          </ac:spMkLst>
        </pc:spChg>
        <pc:spChg chg="add mod">
          <ac:chgData name="Sasha H" userId="738ca9e95af81053" providerId="LiveId" clId="{44DE0ACC-57FC-4C8A-8B94-F1CEA0CF856E}" dt="2021-09-23T08:33:36.190" v="9908" actId="20577"/>
          <ac:spMkLst>
            <pc:docMk/>
            <pc:sldMk cId="2347094458" sldId="282"/>
            <ac:spMk id="22" creationId="{0F1721A4-EA7F-4A7D-B3CA-EA697CAB05C5}"/>
          </ac:spMkLst>
        </pc:spChg>
        <pc:grpChg chg="add mod">
          <ac:chgData name="Sasha H" userId="738ca9e95af81053" providerId="LiveId" clId="{44DE0ACC-57FC-4C8A-8B94-F1CEA0CF856E}" dt="2021-09-22T17:14:22.077" v="6348" actId="164"/>
          <ac:grpSpMkLst>
            <pc:docMk/>
            <pc:sldMk cId="2347094458" sldId="282"/>
            <ac:grpSpMk id="18" creationId="{760DDDEF-8E97-45AA-81C6-E77D4F782AAB}"/>
          </ac:grpSpMkLst>
        </pc:grpChg>
        <pc:grpChg chg="add mod">
          <ac:chgData name="Sasha H" userId="738ca9e95af81053" providerId="LiveId" clId="{44DE0ACC-57FC-4C8A-8B94-F1CEA0CF856E}" dt="2021-09-22T17:19:22.263" v="6653" actId="1036"/>
          <ac:grpSpMkLst>
            <pc:docMk/>
            <pc:sldMk cId="2347094458" sldId="282"/>
            <ac:grpSpMk id="21" creationId="{3B46BE4F-55F3-4F3D-A3FC-DF1C1AAF45B1}"/>
          </ac:grpSpMkLst>
        </pc:grpChg>
        <pc:picChg chg="add del mod">
          <ac:chgData name="Sasha H" userId="738ca9e95af81053" providerId="LiveId" clId="{44DE0ACC-57FC-4C8A-8B94-F1CEA0CF856E}" dt="2021-09-22T09:58:28.239" v="2498" actId="478"/>
          <ac:picMkLst>
            <pc:docMk/>
            <pc:sldMk cId="2347094458" sldId="282"/>
            <ac:picMk id="6" creationId="{2AA3C508-3B2F-4709-8BB6-9332823A537A}"/>
          </ac:picMkLst>
        </pc:picChg>
        <pc:picChg chg="add del mod">
          <ac:chgData name="Sasha H" userId="738ca9e95af81053" providerId="LiveId" clId="{44DE0ACC-57FC-4C8A-8B94-F1CEA0CF856E}" dt="2021-09-22T12:35:02.482" v="3011" actId="478"/>
          <ac:picMkLst>
            <pc:docMk/>
            <pc:sldMk cId="2347094458" sldId="282"/>
            <ac:picMk id="10" creationId="{2F2D51A5-D1B0-4BC0-8665-54B68A897A66}"/>
          </ac:picMkLst>
        </pc:picChg>
        <pc:picChg chg="add mod modCrop">
          <ac:chgData name="Sasha H" userId="738ca9e95af81053" providerId="LiveId" clId="{44DE0ACC-57FC-4C8A-8B94-F1CEA0CF856E}" dt="2021-09-22T17:19:22.263" v="6653" actId="1036"/>
          <ac:picMkLst>
            <pc:docMk/>
            <pc:sldMk cId="2347094458" sldId="282"/>
            <ac:picMk id="14" creationId="{98A5E1FE-D527-41F1-9338-A4382AABA364}"/>
          </ac:picMkLst>
        </pc:picChg>
        <pc:picChg chg="add mod modCrop">
          <ac:chgData name="Sasha H" userId="738ca9e95af81053" providerId="LiveId" clId="{44DE0ACC-57FC-4C8A-8B94-F1CEA0CF856E}" dt="2021-09-22T17:12:18.837" v="6315" actId="164"/>
          <ac:picMkLst>
            <pc:docMk/>
            <pc:sldMk cId="2347094458" sldId="282"/>
            <ac:picMk id="16" creationId="{A779E8B7-1607-40E4-AE31-757E2B24B422}"/>
          </ac:picMkLst>
        </pc:picChg>
        <pc:picChg chg="add mod modCrop">
          <ac:chgData name="Sasha H" userId="738ca9e95af81053" providerId="LiveId" clId="{44DE0ACC-57FC-4C8A-8B94-F1CEA0CF856E}" dt="2021-09-22T17:12:18.837" v="6315" actId="164"/>
          <ac:picMkLst>
            <pc:docMk/>
            <pc:sldMk cId="2347094458" sldId="282"/>
            <ac:picMk id="17" creationId="{C955CE18-13E3-4DDE-A17B-3CCDBD78288A}"/>
          </ac:picMkLst>
        </pc:picChg>
        <pc:picChg chg="add mod modCrop">
          <ac:chgData name="Sasha H" userId="738ca9e95af81053" providerId="LiveId" clId="{44DE0ACC-57FC-4C8A-8B94-F1CEA0CF856E}" dt="2021-09-22T17:19:22.263" v="6653" actId="1036"/>
          <ac:picMkLst>
            <pc:docMk/>
            <pc:sldMk cId="2347094458" sldId="282"/>
            <ac:picMk id="19" creationId="{1CBCB15D-D798-4921-B9F2-6E67D3CCED3E}"/>
          </ac:picMkLst>
        </pc:picChg>
      </pc:sldChg>
      <pc:sldChg chg="addSp delSp modSp new mod ord">
        <pc:chgData name="Sasha H" userId="738ca9e95af81053" providerId="LiveId" clId="{44DE0ACC-57FC-4C8A-8B94-F1CEA0CF856E}" dt="2021-09-23T08:43:00.703" v="9909" actId="20577"/>
        <pc:sldMkLst>
          <pc:docMk/>
          <pc:sldMk cId="954055471" sldId="283"/>
        </pc:sldMkLst>
        <pc:spChg chg="mod">
          <ac:chgData name="Sasha H" userId="738ca9e95af81053" providerId="LiveId" clId="{44DE0ACC-57FC-4C8A-8B94-F1CEA0CF856E}" dt="2021-09-22T17:24:36.727" v="7061" actId="1076"/>
          <ac:spMkLst>
            <pc:docMk/>
            <pc:sldMk cId="954055471" sldId="283"/>
            <ac:spMk id="2" creationId="{7F69D714-1FCC-4667-949F-03D9C9A655A9}"/>
          </ac:spMkLst>
        </pc:spChg>
        <pc:spChg chg="del">
          <ac:chgData name="Sasha H" userId="738ca9e95af81053" providerId="LiveId" clId="{44DE0ACC-57FC-4C8A-8B94-F1CEA0CF856E}" dt="2021-09-21T08:21:18.533" v="1157" actId="931"/>
          <ac:spMkLst>
            <pc:docMk/>
            <pc:sldMk cId="954055471" sldId="283"/>
            <ac:spMk id="3" creationId="{18CFD89F-D3C1-403B-8C4E-6316E62BC5E9}"/>
          </ac:spMkLst>
        </pc:spChg>
        <pc:spChg chg="add mod">
          <ac:chgData name="Sasha H" userId="738ca9e95af81053" providerId="LiveId" clId="{44DE0ACC-57FC-4C8A-8B94-F1CEA0CF856E}" dt="2021-09-22T17:23:47.042" v="6996" actId="1036"/>
          <ac:spMkLst>
            <pc:docMk/>
            <pc:sldMk cId="954055471" sldId="283"/>
            <ac:spMk id="9" creationId="{BB1EBA48-BD0A-4466-85CA-6F06BC27C02B}"/>
          </ac:spMkLst>
        </pc:spChg>
        <pc:spChg chg="add mod">
          <ac:chgData name="Sasha H" userId="738ca9e95af81053" providerId="LiveId" clId="{44DE0ACC-57FC-4C8A-8B94-F1CEA0CF856E}" dt="2021-09-22T17:23:47.042" v="6996" actId="1036"/>
          <ac:spMkLst>
            <pc:docMk/>
            <pc:sldMk cId="954055471" sldId="283"/>
            <ac:spMk id="10" creationId="{79E2DFB8-D15E-498B-AA3F-841FD66E81F1}"/>
          </ac:spMkLst>
        </pc:spChg>
        <pc:spChg chg="add mod">
          <ac:chgData name="Sasha H" userId="738ca9e95af81053" providerId="LiveId" clId="{44DE0ACC-57FC-4C8A-8B94-F1CEA0CF856E}" dt="2021-09-23T08:43:00.703" v="9909" actId="20577"/>
          <ac:spMkLst>
            <pc:docMk/>
            <pc:sldMk cId="954055471" sldId="283"/>
            <ac:spMk id="13" creationId="{EA83215E-0C04-473A-9644-D73FA6E31C37}"/>
          </ac:spMkLst>
        </pc:spChg>
        <pc:spChg chg="add del mod">
          <ac:chgData name="Sasha H" userId="738ca9e95af81053" providerId="LiveId" clId="{44DE0ACC-57FC-4C8A-8B94-F1CEA0CF856E}" dt="2021-09-21T08:24:51.037" v="1240"/>
          <ac:spMkLst>
            <pc:docMk/>
            <pc:sldMk cId="954055471" sldId="283"/>
            <ac:spMk id="18" creationId="{C29F4362-FDDE-456B-A5CA-AC87EE737CA6}"/>
          </ac:spMkLst>
        </pc:spChg>
        <pc:spChg chg="add del mod">
          <ac:chgData name="Sasha H" userId="738ca9e95af81053" providerId="LiveId" clId="{44DE0ACC-57FC-4C8A-8B94-F1CEA0CF856E}" dt="2021-09-21T08:24:51.037" v="1240"/>
          <ac:spMkLst>
            <pc:docMk/>
            <pc:sldMk cId="954055471" sldId="283"/>
            <ac:spMk id="19" creationId="{3941F2F2-9419-4248-A759-AB91F683E536}"/>
          </ac:spMkLst>
        </pc:spChg>
        <pc:spChg chg="add del mod">
          <ac:chgData name="Sasha H" userId="738ca9e95af81053" providerId="LiveId" clId="{44DE0ACC-57FC-4C8A-8B94-F1CEA0CF856E}" dt="2021-09-21T08:24:51.037" v="1240"/>
          <ac:spMkLst>
            <pc:docMk/>
            <pc:sldMk cId="954055471" sldId="283"/>
            <ac:spMk id="22" creationId="{48B020BE-C14B-49DB-9977-D61372899D68}"/>
          </ac:spMkLst>
        </pc:spChg>
        <pc:spChg chg="add mod">
          <ac:chgData name="Sasha H" userId="738ca9e95af81053" providerId="LiveId" clId="{44DE0ACC-57FC-4C8A-8B94-F1CEA0CF856E}" dt="2021-09-22T17:23:56.655" v="7012" actId="1035"/>
          <ac:spMkLst>
            <pc:docMk/>
            <pc:sldMk cId="954055471" sldId="283"/>
            <ac:spMk id="24" creationId="{B24AE52E-010C-4C61-802F-064B8503833D}"/>
          </ac:spMkLst>
        </pc:spChg>
        <pc:spChg chg="add mod">
          <ac:chgData name="Sasha H" userId="738ca9e95af81053" providerId="LiveId" clId="{44DE0ACC-57FC-4C8A-8B94-F1CEA0CF856E}" dt="2021-09-22T17:23:56.655" v="7012" actId="1035"/>
          <ac:spMkLst>
            <pc:docMk/>
            <pc:sldMk cId="954055471" sldId="283"/>
            <ac:spMk id="25" creationId="{7C16344E-AB5C-44C9-90B0-192E9D2789B5}"/>
          </ac:spMkLst>
        </pc:spChg>
        <pc:spChg chg="add mod">
          <ac:chgData name="Sasha H" userId="738ca9e95af81053" providerId="LiveId" clId="{44DE0ACC-57FC-4C8A-8B94-F1CEA0CF856E}" dt="2021-09-22T17:23:47.042" v="6996" actId="1036"/>
          <ac:spMkLst>
            <pc:docMk/>
            <pc:sldMk cId="954055471" sldId="283"/>
            <ac:spMk id="26" creationId="{A60DE071-8364-4EE0-AE4D-60358777D198}"/>
          </ac:spMkLst>
        </pc:spChg>
        <pc:spChg chg="add mod">
          <ac:chgData name="Sasha H" userId="738ca9e95af81053" providerId="LiveId" clId="{44DE0ACC-57FC-4C8A-8B94-F1CEA0CF856E}" dt="2021-09-22T17:23:47.042" v="6996" actId="1036"/>
          <ac:spMkLst>
            <pc:docMk/>
            <pc:sldMk cId="954055471" sldId="283"/>
            <ac:spMk id="27" creationId="{7A1A6579-46F6-43C1-8D41-1E9C0ADF4E9F}"/>
          </ac:spMkLst>
        </pc:spChg>
        <pc:spChg chg="add mod">
          <ac:chgData name="Sasha H" userId="738ca9e95af81053" providerId="LiveId" clId="{44DE0ACC-57FC-4C8A-8B94-F1CEA0CF856E}" dt="2021-09-22T17:23:47.042" v="6996" actId="1036"/>
          <ac:spMkLst>
            <pc:docMk/>
            <pc:sldMk cId="954055471" sldId="283"/>
            <ac:spMk id="28" creationId="{B2BE6B62-BDF1-4C8D-AB2C-0921C35CAA9F}"/>
          </ac:spMkLst>
        </pc:spChg>
        <pc:spChg chg="add mod">
          <ac:chgData name="Sasha H" userId="738ca9e95af81053" providerId="LiveId" clId="{44DE0ACC-57FC-4C8A-8B94-F1CEA0CF856E}" dt="2021-09-22T17:23:47.042" v="6996" actId="1036"/>
          <ac:spMkLst>
            <pc:docMk/>
            <pc:sldMk cId="954055471" sldId="283"/>
            <ac:spMk id="29" creationId="{588B4DBD-285F-470B-8DB9-56FF1388AA0A}"/>
          </ac:spMkLst>
        </pc:spChg>
        <pc:spChg chg="add del mod">
          <ac:chgData name="Sasha H" userId="738ca9e95af81053" providerId="LiveId" clId="{44DE0ACC-57FC-4C8A-8B94-F1CEA0CF856E}" dt="2021-09-22T17:23:47.042" v="6996" actId="1036"/>
          <ac:spMkLst>
            <pc:docMk/>
            <pc:sldMk cId="954055471" sldId="283"/>
            <ac:spMk id="30" creationId="{D85AF4AD-44EC-4669-A8B8-02067D257436}"/>
          </ac:spMkLst>
        </pc:spChg>
        <pc:spChg chg="add mod">
          <ac:chgData name="Sasha H" userId="738ca9e95af81053" providerId="LiveId" clId="{44DE0ACC-57FC-4C8A-8B94-F1CEA0CF856E}" dt="2021-09-22T17:23:47.042" v="6996" actId="1036"/>
          <ac:spMkLst>
            <pc:docMk/>
            <pc:sldMk cId="954055471" sldId="283"/>
            <ac:spMk id="31" creationId="{261A03FE-30F8-4769-A725-EFEEDEDA3A76}"/>
          </ac:spMkLst>
        </pc:spChg>
        <pc:spChg chg="add mod">
          <ac:chgData name="Sasha H" userId="738ca9e95af81053" providerId="LiveId" clId="{44DE0ACC-57FC-4C8A-8B94-F1CEA0CF856E}" dt="2021-09-22T17:23:47.042" v="6996" actId="1036"/>
          <ac:spMkLst>
            <pc:docMk/>
            <pc:sldMk cId="954055471" sldId="283"/>
            <ac:spMk id="32" creationId="{F72D6B22-72EB-495E-BEE7-55D8EC5A0032}"/>
          </ac:spMkLst>
        </pc:spChg>
        <pc:spChg chg="add mod">
          <ac:chgData name="Sasha H" userId="738ca9e95af81053" providerId="LiveId" clId="{44DE0ACC-57FC-4C8A-8B94-F1CEA0CF856E}" dt="2021-09-22T17:23:47.042" v="6996" actId="1036"/>
          <ac:spMkLst>
            <pc:docMk/>
            <pc:sldMk cId="954055471" sldId="283"/>
            <ac:spMk id="33" creationId="{B9BEA874-DBA1-4443-A8A3-E4B5F124A884}"/>
          </ac:spMkLst>
        </pc:spChg>
        <pc:spChg chg="add del mod">
          <ac:chgData name="Sasha H" userId="738ca9e95af81053" providerId="LiveId" clId="{44DE0ACC-57FC-4C8A-8B94-F1CEA0CF856E}" dt="2021-09-22T09:22:20.925" v="2062"/>
          <ac:spMkLst>
            <pc:docMk/>
            <pc:sldMk cId="954055471" sldId="283"/>
            <ac:spMk id="34" creationId="{751684CD-9591-4F50-AD95-E964FFB379DA}"/>
          </ac:spMkLst>
        </pc:spChg>
        <pc:spChg chg="add del mod">
          <ac:chgData name="Sasha H" userId="738ca9e95af81053" providerId="LiveId" clId="{44DE0ACC-57FC-4C8A-8B94-F1CEA0CF856E}" dt="2021-09-22T09:22:20.925" v="2062"/>
          <ac:spMkLst>
            <pc:docMk/>
            <pc:sldMk cId="954055471" sldId="283"/>
            <ac:spMk id="35" creationId="{1EF196C7-F1B9-45A1-A30E-C462A1A06DB4}"/>
          </ac:spMkLst>
        </pc:spChg>
        <pc:spChg chg="add del mod">
          <ac:chgData name="Sasha H" userId="738ca9e95af81053" providerId="LiveId" clId="{44DE0ACC-57FC-4C8A-8B94-F1CEA0CF856E}" dt="2021-09-22T09:22:20.925" v="2062"/>
          <ac:spMkLst>
            <pc:docMk/>
            <pc:sldMk cId="954055471" sldId="283"/>
            <ac:spMk id="36" creationId="{2C253450-1974-4818-9EDF-844441DABCFE}"/>
          </ac:spMkLst>
        </pc:spChg>
        <pc:spChg chg="add del mod">
          <ac:chgData name="Sasha H" userId="738ca9e95af81053" providerId="LiveId" clId="{44DE0ACC-57FC-4C8A-8B94-F1CEA0CF856E}" dt="2021-09-22T09:22:20.925" v="2062"/>
          <ac:spMkLst>
            <pc:docMk/>
            <pc:sldMk cId="954055471" sldId="283"/>
            <ac:spMk id="37" creationId="{4A5FFB47-9764-4A66-A231-E65F63211F2C}"/>
          </ac:spMkLst>
        </pc:spChg>
        <pc:spChg chg="add mod">
          <ac:chgData name="Sasha H" userId="738ca9e95af81053" providerId="LiveId" clId="{44DE0ACC-57FC-4C8A-8B94-F1CEA0CF856E}" dt="2021-09-22T17:25:04.887" v="7089" actId="313"/>
          <ac:spMkLst>
            <pc:docMk/>
            <pc:sldMk cId="954055471" sldId="283"/>
            <ac:spMk id="38" creationId="{A3D3FE10-79EB-49CE-BE97-57DCB2FECF04}"/>
          </ac:spMkLst>
        </pc:spChg>
        <pc:picChg chg="add mod modCrop">
          <ac:chgData name="Sasha H" userId="738ca9e95af81053" providerId="LiveId" clId="{44DE0ACC-57FC-4C8A-8B94-F1CEA0CF856E}" dt="2021-09-22T17:23:47.042" v="6996" actId="1036"/>
          <ac:picMkLst>
            <pc:docMk/>
            <pc:sldMk cId="954055471" sldId="283"/>
            <ac:picMk id="6" creationId="{40D87D2D-04E5-41A1-965B-3333A346404E}"/>
          </ac:picMkLst>
        </pc:picChg>
        <pc:picChg chg="add mod modCrop">
          <ac:chgData name="Sasha H" userId="738ca9e95af81053" providerId="LiveId" clId="{44DE0ACC-57FC-4C8A-8B94-F1CEA0CF856E}" dt="2021-09-22T17:23:47.042" v="6996" actId="1036"/>
          <ac:picMkLst>
            <pc:docMk/>
            <pc:sldMk cId="954055471" sldId="283"/>
            <ac:picMk id="8" creationId="{C72A9163-D5FE-429A-802F-FD90DC05FAC5}"/>
          </ac:picMkLst>
        </pc:picChg>
        <pc:cxnChg chg="add mod">
          <ac:chgData name="Sasha H" userId="738ca9e95af81053" providerId="LiveId" clId="{44DE0ACC-57FC-4C8A-8B94-F1CEA0CF856E}" dt="2021-09-22T17:23:47.042" v="6996" actId="1036"/>
          <ac:cxnSpMkLst>
            <pc:docMk/>
            <pc:sldMk cId="954055471" sldId="283"/>
            <ac:cxnSpMk id="11" creationId="{54D7EA8D-782F-4579-8F37-808F94C7C8FC}"/>
          </ac:cxnSpMkLst>
        </pc:cxnChg>
        <pc:cxnChg chg="add mod">
          <ac:chgData name="Sasha H" userId="738ca9e95af81053" providerId="LiveId" clId="{44DE0ACC-57FC-4C8A-8B94-F1CEA0CF856E}" dt="2021-09-22T17:23:47.042" v="6996" actId="1036"/>
          <ac:cxnSpMkLst>
            <pc:docMk/>
            <pc:sldMk cId="954055471" sldId="283"/>
            <ac:cxnSpMk id="12" creationId="{B19C6BC4-E334-4970-8051-5177B84F9730}"/>
          </ac:cxnSpMkLst>
        </pc:cxnChg>
        <pc:cxnChg chg="add mod">
          <ac:chgData name="Sasha H" userId="738ca9e95af81053" providerId="LiveId" clId="{44DE0ACC-57FC-4C8A-8B94-F1CEA0CF856E}" dt="2021-09-22T17:23:47.042" v="6996" actId="1036"/>
          <ac:cxnSpMkLst>
            <pc:docMk/>
            <pc:sldMk cId="954055471" sldId="283"/>
            <ac:cxnSpMk id="14" creationId="{021A538B-CBE1-425D-8DE4-66AE047F3077}"/>
          </ac:cxnSpMkLst>
        </pc:cxnChg>
        <pc:cxnChg chg="add del mod">
          <ac:chgData name="Sasha H" userId="738ca9e95af81053" providerId="LiveId" clId="{44DE0ACC-57FC-4C8A-8B94-F1CEA0CF856E}" dt="2021-09-21T08:24:51.037" v="1240"/>
          <ac:cxnSpMkLst>
            <pc:docMk/>
            <pc:sldMk cId="954055471" sldId="283"/>
            <ac:cxnSpMk id="20" creationId="{960B4A5D-4005-4479-9A50-B5C749137806}"/>
          </ac:cxnSpMkLst>
        </pc:cxnChg>
        <pc:cxnChg chg="add del mod">
          <ac:chgData name="Sasha H" userId="738ca9e95af81053" providerId="LiveId" clId="{44DE0ACC-57FC-4C8A-8B94-F1CEA0CF856E}" dt="2021-09-21T08:24:51.037" v="1240"/>
          <ac:cxnSpMkLst>
            <pc:docMk/>
            <pc:sldMk cId="954055471" sldId="283"/>
            <ac:cxnSpMk id="21" creationId="{0C39B915-9254-4775-9BC7-855F53C7E5D0}"/>
          </ac:cxnSpMkLst>
        </pc:cxnChg>
        <pc:cxnChg chg="add del mod">
          <ac:chgData name="Sasha H" userId="738ca9e95af81053" providerId="LiveId" clId="{44DE0ACC-57FC-4C8A-8B94-F1CEA0CF856E}" dt="2021-09-21T08:24:51.037" v="1240"/>
          <ac:cxnSpMkLst>
            <pc:docMk/>
            <pc:sldMk cId="954055471" sldId="283"/>
            <ac:cxnSpMk id="23" creationId="{87122F60-74FA-4A42-A267-E05DCF9E5B2D}"/>
          </ac:cxnSpMkLst>
        </pc:cxnChg>
      </pc:sldChg>
      <pc:sldChg chg="addSp delSp modSp new mod">
        <pc:chgData name="Sasha H" userId="738ca9e95af81053" providerId="LiveId" clId="{44DE0ACC-57FC-4C8A-8B94-F1CEA0CF856E}" dt="2021-09-23T09:06:42.610" v="10012" actId="1035"/>
        <pc:sldMkLst>
          <pc:docMk/>
          <pc:sldMk cId="3614214585" sldId="284"/>
        </pc:sldMkLst>
        <pc:spChg chg="mod">
          <ac:chgData name="Sasha H" userId="738ca9e95af81053" providerId="LiveId" clId="{44DE0ACC-57FC-4C8A-8B94-F1CEA0CF856E}" dt="2021-09-22T17:57:26.597" v="8315" actId="1076"/>
          <ac:spMkLst>
            <pc:docMk/>
            <pc:sldMk cId="3614214585" sldId="284"/>
            <ac:spMk id="2" creationId="{9C052463-A13A-4C7B-94B8-0CFE5023DA86}"/>
          </ac:spMkLst>
        </pc:spChg>
        <pc:spChg chg="del">
          <ac:chgData name="Sasha H" userId="738ca9e95af81053" providerId="LiveId" clId="{44DE0ACC-57FC-4C8A-8B94-F1CEA0CF856E}" dt="2021-09-21T08:26:32.666" v="1347" actId="931"/>
          <ac:spMkLst>
            <pc:docMk/>
            <pc:sldMk cId="3614214585" sldId="284"/>
            <ac:spMk id="3" creationId="{5EA76AB4-3D27-4EF3-B51F-11C9BCDCF704}"/>
          </ac:spMkLst>
        </pc:spChg>
        <pc:spChg chg="add del mod">
          <ac:chgData name="Sasha H" userId="738ca9e95af81053" providerId="LiveId" clId="{44DE0ACC-57FC-4C8A-8B94-F1CEA0CF856E}" dt="2021-09-22T17:57:23.268" v="8313" actId="478"/>
          <ac:spMkLst>
            <pc:docMk/>
            <pc:sldMk cId="3614214585" sldId="284"/>
            <ac:spMk id="9" creationId="{E80D931B-5834-46F2-805D-84CA594AD152}"/>
          </ac:spMkLst>
        </pc:spChg>
        <pc:spChg chg="add mod">
          <ac:chgData name="Sasha H" userId="738ca9e95af81053" providerId="LiveId" clId="{44DE0ACC-57FC-4C8A-8B94-F1CEA0CF856E}" dt="2021-09-22T17:59:34.447" v="8485" actId="1076"/>
          <ac:spMkLst>
            <pc:docMk/>
            <pc:sldMk cId="3614214585" sldId="284"/>
            <ac:spMk id="10" creationId="{5403F17B-6100-4B9B-9EED-5B1A135BD39D}"/>
          </ac:spMkLst>
        </pc:spChg>
        <pc:spChg chg="add mod">
          <ac:chgData name="Sasha H" userId="738ca9e95af81053" providerId="LiveId" clId="{44DE0ACC-57FC-4C8A-8B94-F1CEA0CF856E}" dt="2021-09-23T09:06:42.610" v="10012" actId="1035"/>
          <ac:spMkLst>
            <pc:docMk/>
            <pc:sldMk cId="3614214585" sldId="284"/>
            <ac:spMk id="11" creationId="{1F0321EE-4F7C-47B5-A5B0-2634685CAF3F}"/>
          </ac:spMkLst>
        </pc:spChg>
        <pc:spChg chg="add del mod">
          <ac:chgData name="Sasha H" userId="738ca9e95af81053" providerId="LiveId" clId="{44DE0ACC-57FC-4C8A-8B94-F1CEA0CF856E}" dt="2021-09-22T17:58:20.185" v="8430" actId="478"/>
          <ac:spMkLst>
            <pc:docMk/>
            <pc:sldMk cId="3614214585" sldId="284"/>
            <ac:spMk id="11" creationId="{3E390567-212C-446D-AFEB-7E47D66F186D}"/>
          </ac:spMkLst>
        </pc:spChg>
        <pc:spChg chg="add del mod">
          <ac:chgData name="Sasha H" userId="738ca9e95af81053" providerId="LiveId" clId="{44DE0ACC-57FC-4C8A-8B94-F1CEA0CF856E}" dt="2021-09-22T17:58:20.185" v="8430" actId="478"/>
          <ac:spMkLst>
            <pc:docMk/>
            <pc:sldMk cId="3614214585" sldId="284"/>
            <ac:spMk id="12" creationId="{EDFC3C23-CA53-4A1C-8866-493C1996CD57}"/>
          </ac:spMkLst>
        </pc:spChg>
        <pc:spChg chg="add del mod">
          <ac:chgData name="Sasha H" userId="738ca9e95af81053" providerId="LiveId" clId="{44DE0ACC-57FC-4C8A-8B94-F1CEA0CF856E}" dt="2021-09-22T17:58:20.185" v="8430" actId="478"/>
          <ac:spMkLst>
            <pc:docMk/>
            <pc:sldMk cId="3614214585" sldId="284"/>
            <ac:spMk id="13" creationId="{80375B6B-39E4-4F7A-9795-89130D623867}"/>
          </ac:spMkLst>
        </pc:spChg>
        <pc:spChg chg="add del mod">
          <ac:chgData name="Sasha H" userId="738ca9e95af81053" providerId="LiveId" clId="{44DE0ACC-57FC-4C8A-8B94-F1CEA0CF856E}" dt="2021-09-22T17:58:30.017" v="8432" actId="478"/>
          <ac:spMkLst>
            <pc:docMk/>
            <pc:sldMk cId="3614214585" sldId="284"/>
            <ac:spMk id="14" creationId="{F6810F5E-9B93-4F35-8308-8A20D67D2931}"/>
          </ac:spMkLst>
        </pc:spChg>
        <pc:spChg chg="add mod">
          <ac:chgData name="Sasha H" userId="738ca9e95af81053" providerId="LiveId" clId="{44DE0ACC-57FC-4C8A-8B94-F1CEA0CF856E}" dt="2021-09-22T17:57:33.334" v="8363" actId="1037"/>
          <ac:spMkLst>
            <pc:docMk/>
            <pc:sldMk cId="3614214585" sldId="284"/>
            <ac:spMk id="15" creationId="{8B14D840-4F3E-4CC6-9718-851366FA43F7}"/>
          </ac:spMkLst>
        </pc:spChg>
        <pc:spChg chg="add mod">
          <ac:chgData name="Sasha H" userId="738ca9e95af81053" providerId="LiveId" clId="{44DE0ACC-57FC-4C8A-8B94-F1CEA0CF856E}" dt="2021-09-22T17:58:33.935" v="8433" actId="1076"/>
          <ac:spMkLst>
            <pc:docMk/>
            <pc:sldMk cId="3614214585" sldId="284"/>
            <ac:spMk id="16" creationId="{63370074-6813-44A0-A754-D1E700FD6A2A}"/>
          </ac:spMkLst>
        </pc:spChg>
        <pc:spChg chg="add mod">
          <ac:chgData name="Sasha H" userId="738ca9e95af81053" providerId="LiveId" clId="{44DE0ACC-57FC-4C8A-8B94-F1CEA0CF856E}" dt="2021-09-22T17:57:33.334" v="8363" actId="1037"/>
          <ac:spMkLst>
            <pc:docMk/>
            <pc:sldMk cId="3614214585" sldId="284"/>
            <ac:spMk id="17" creationId="{108BF265-24CF-42F5-99FB-422915E3FCAC}"/>
          </ac:spMkLst>
        </pc:spChg>
        <pc:spChg chg="add mod">
          <ac:chgData name="Sasha H" userId="738ca9e95af81053" providerId="LiveId" clId="{44DE0ACC-57FC-4C8A-8B94-F1CEA0CF856E}" dt="2021-09-22T17:57:33.334" v="8363" actId="1037"/>
          <ac:spMkLst>
            <pc:docMk/>
            <pc:sldMk cId="3614214585" sldId="284"/>
            <ac:spMk id="18" creationId="{CEEBF0E1-A352-47EF-8BA9-5FA5AFF5AFA6}"/>
          </ac:spMkLst>
        </pc:spChg>
        <pc:spChg chg="add del mod">
          <ac:chgData name="Sasha H" userId="738ca9e95af81053" providerId="LiveId" clId="{44DE0ACC-57FC-4C8A-8B94-F1CEA0CF856E}" dt="2021-09-22T17:58:16.462" v="8429" actId="478"/>
          <ac:spMkLst>
            <pc:docMk/>
            <pc:sldMk cId="3614214585" sldId="284"/>
            <ac:spMk id="20" creationId="{F889802A-64E4-4CD3-99C4-059C503B459F}"/>
          </ac:spMkLst>
        </pc:spChg>
        <pc:picChg chg="add del mod modCrop">
          <ac:chgData name="Sasha H" userId="738ca9e95af81053" providerId="LiveId" clId="{44DE0ACC-57FC-4C8A-8B94-F1CEA0CF856E}" dt="2021-09-22T17:57:23.268" v="8313" actId="478"/>
          <ac:picMkLst>
            <pc:docMk/>
            <pc:sldMk cId="3614214585" sldId="284"/>
            <ac:picMk id="6" creationId="{3894ADFA-0431-4BED-86C6-F763FE568362}"/>
          </ac:picMkLst>
        </pc:picChg>
        <pc:picChg chg="add mod modCrop">
          <ac:chgData name="Sasha H" userId="738ca9e95af81053" providerId="LiveId" clId="{44DE0ACC-57FC-4C8A-8B94-F1CEA0CF856E}" dt="2021-09-22T17:57:33.334" v="8363" actId="1037"/>
          <ac:picMkLst>
            <pc:docMk/>
            <pc:sldMk cId="3614214585" sldId="284"/>
            <ac:picMk id="8" creationId="{31031A7A-4D3A-4B4D-8CF5-A1EE904A945B}"/>
          </ac:picMkLst>
        </pc:picChg>
        <pc:cxnChg chg="add mod">
          <ac:chgData name="Sasha H" userId="738ca9e95af81053" providerId="LiveId" clId="{44DE0ACC-57FC-4C8A-8B94-F1CEA0CF856E}" dt="2021-09-23T09:06:42.610" v="10012" actId="1035"/>
          <ac:cxnSpMkLst>
            <pc:docMk/>
            <pc:sldMk cId="3614214585" sldId="284"/>
            <ac:cxnSpMk id="12" creationId="{9A9B19AE-82D1-45A9-8C60-DBEE95EDF3F1}"/>
          </ac:cxnSpMkLst>
        </pc:cxnChg>
      </pc:sldChg>
      <pc:sldChg chg="addSp delSp modSp new mod ord">
        <pc:chgData name="Sasha H" userId="738ca9e95af81053" providerId="LiveId" clId="{44DE0ACC-57FC-4C8A-8B94-F1CEA0CF856E}" dt="2021-09-22T22:36:21.713" v="8488"/>
        <pc:sldMkLst>
          <pc:docMk/>
          <pc:sldMk cId="1372898934" sldId="285"/>
        </pc:sldMkLst>
        <pc:spChg chg="mod">
          <ac:chgData name="Sasha H" userId="738ca9e95af81053" providerId="LiveId" clId="{44DE0ACC-57FC-4C8A-8B94-F1CEA0CF856E}" dt="2021-09-22T09:00:56.019" v="1946" actId="1035"/>
          <ac:spMkLst>
            <pc:docMk/>
            <pc:sldMk cId="1372898934" sldId="285"/>
            <ac:spMk id="2" creationId="{DF80C630-636E-4A46-8B31-EAB2757FE828}"/>
          </ac:spMkLst>
        </pc:spChg>
        <pc:spChg chg="del">
          <ac:chgData name="Sasha H" userId="738ca9e95af81053" providerId="LiveId" clId="{44DE0ACC-57FC-4C8A-8B94-F1CEA0CF856E}" dt="2021-09-21T14:38:46.628" v="1637" actId="931"/>
          <ac:spMkLst>
            <pc:docMk/>
            <pc:sldMk cId="1372898934" sldId="285"/>
            <ac:spMk id="3" creationId="{051A31A2-26F7-4E3D-8921-73EFF6DA1102}"/>
          </ac:spMkLst>
        </pc:spChg>
        <pc:spChg chg="add del mod">
          <ac:chgData name="Sasha H" userId="738ca9e95af81053" providerId="LiveId" clId="{44DE0ACC-57FC-4C8A-8B94-F1CEA0CF856E}" dt="2021-09-22T09:00:40.099" v="1932" actId="478"/>
          <ac:spMkLst>
            <pc:docMk/>
            <pc:sldMk cId="1372898934" sldId="285"/>
            <ac:spMk id="14" creationId="{12B33FFE-C36C-41C3-B93D-0FE88F24BEF2}"/>
          </ac:spMkLst>
        </pc:spChg>
        <pc:spChg chg="add mod">
          <ac:chgData name="Sasha H" userId="738ca9e95af81053" providerId="LiveId" clId="{44DE0ACC-57FC-4C8A-8B94-F1CEA0CF856E}" dt="2021-09-22T17:31:54.650" v="7421" actId="14100"/>
          <ac:spMkLst>
            <pc:docMk/>
            <pc:sldMk cId="1372898934" sldId="285"/>
            <ac:spMk id="15" creationId="{2435209B-C6BD-4218-9372-4F8B45D13732}"/>
          </ac:spMkLst>
        </pc:spChg>
        <pc:spChg chg="add del mod">
          <ac:chgData name="Sasha H" userId="738ca9e95af81053" providerId="LiveId" clId="{44DE0ACC-57FC-4C8A-8B94-F1CEA0CF856E}" dt="2021-09-22T17:26:50.417" v="7100"/>
          <ac:spMkLst>
            <pc:docMk/>
            <pc:sldMk cId="1372898934" sldId="285"/>
            <ac:spMk id="16" creationId="{66C6957E-88F2-4AFB-A80B-7EB5BF3AC035}"/>
          </ac:spMkLst>
        </pc:spChg>
        <pc:spChg chg="add mod">
          <ac:chgData name="Sasha H" userId="738ca9e95af81053" providerId="LiveId" clId="{44DE0ACC-57FC-4C8A-8B94-F1CEA0CF856E}" dt="2021-09-22T17:30:46.834" v="7420" actId="1076"/>
          <ac:spMkLst>
            <pc:docMk/>
            <pc:sldMk cId="1372898934" sldId="285"/>
            <ac:spMk id="17" creationId="{9EDA6225-E32D-4E9D-B823-9CC8C0DF9F1E}"/>
          </ac:spMkLst>
        </pc:spChg>
        <pc:picChg chg="add del mod">
          <ac:chgData name="Sasha H" userId="738ca9e95af81053" providerId="LiveId" clId="{44DE0ACC-57FC-4C8A-8B94-F1CEA0CF856E}" dt="2021-09-22T09:00:30.035" v="1930" actId="478"/>
          <ac:picMkLst>
            <pc:docMk/>
            <pc:sldMk cId="1372898934" sldId="285"/>
            <ac:picMk id="6" creationId="{6A1F45F8-4141-4DD1-8CD1-1BED73F922DD}"/>
          </ac:picMkLst>
        </pc:picChg>
        <pc:picChg chg="add del mod">
          <ac:chgData name="Sasha H" userId="738ca9e95af81053" providerId="LiveId" clId="{44DE0ACC-57FC-4C8A-8B94-F1CEA0CF856E}" dt="2021-09-21T14:39:01.284" v="1643" actId="478"/>
          <ac:picMkLst>
            <pc:docMk/>
            <pc:sldMk cId="1372898934" sldId="285"/>
            <ac:picMk id="8" creationId="{3DBD910E-9D49-4211-BCB8-A7FAABB021F0}"/>
          </ac:picMkLst>
        </pc:picChg>
        <pc:picChg chg="add del mod">
          <ac:chgData name="Sasha H" userId="738ca9e95af81053" providerId="LiveId" clId="{44DE0ACC-57FC-4C8A-8B94-F1CEA0CF856E}" dt="2021-09-21T14:39:10.414" v="1647" actId="478"/>
          <ac:picMkLst>
            <pc:docMk/>
            <pc:sldMk cId="1372898934" sldId="285"/>
            <ac:picMk id="10" creationId="{35EB5291-9291-4A18-BAAB-C0F2AADCD233}"/>
          </ac:picMkLst>
        </pc:picChg>
        <pc:picChg chg="add mod modCrop">
          <ac:chgData name="Sasha H" userId="738ca9e95af81053" providerId="LiveId" clId="{44DE0ACC-57FC-4C8A-8B94-F1CEA0CF856E}" dt="2021-09-22T22:36:21.713" v="8488"/>
          <ac:picMkLst>
            <pc:docMk/>
            <pc:sldMk cId="1372898934" sldId="285"/>
            <ac:picMk id="12" creationId="{78732F0E-4DE4-4D5C-A806-9A83AEC6875A}"/>
          </ac:picMkLst>
        </pc:picChg>
      </pc:sldChg>
      <pc:sldChg chg="addSp delSp modSp new del mod">
        <pc:chgData name="Sasha H" userId="738ca9e95af81053" providerId="LiveId" clId="{44DE0ACC-57FC-4C8A-8B94-F1CEA0CF856E}" dt="2021-09-22T16:42:35.365" v="5520" actId="47"/>
        <pc:sldMkLst>
          <pc:docMk/>
          <pc:sldMk cId="1453257574" sldId="286"/>
        </pc:sldMkLst>
        <pc:spChg chg="mod">
          <ac:chgData name="Sasha H" userId="738ca9e95af81053" providerId="LiveId" clId="{44DE0ACC-57FC-4C8A-8B94-F1CEA0CF856E}" dt="2021-09-21T14:22:47.227" v="1585" actId="20577"/>
          <ac:spMkLst>
            <pc:docMk/>
            <pc:sldMk cId="1453257574" sldId="286"/>
            <ac:spMk id="2" creationId="{8430A492-3FA1-4B2E-8056-211763632727}"/>
          </ac:spMkLst>
        </pc:spChg>
        <pc:spChg chg="del">
          <ac:chgData name="Sasha H" userId="738ca9e95af81053" providerId="LiveId" clId="{44DE0ACC-57FC-4C8A-8B94-F1CEA0CF856E}" dt="2021-09-21T14:34:57.162" v="1586" actId="931"/>
          <ac:spMkLst>
            <pc:docMk/>
            <pc:sldMk cId="1453257574" sldId="286"/>
            <ac:spMk id="3" creationId="{B53DB05B-28A7-4C82-8EE3-DB3522EC8D27}"/>
          </ac:spMkLst>
        </pc:spChg>
        <pc:picChg chg="add mod modCrop">
          <ac:chgData name="Sasha H" userId="738ca9e95af81053" providerId="LiveId" clId="{44DE0ACC-57FC-4C8A-8B94-F1CEA0CF856E}" dt="2021-09-21T14:35:31.901" v="1597" actId="1076"/>
          <ac:picMkLst>
            <pc:docMk/>
            <pc:sldMk cId="1453257574" sldId="286"/>
            <ac:picMk id="6" creationId="{F5F8EB15-02A2-432D-A1B9-11EADA46B3B1}"/>
          </ac:picMkLst>
        </pc:picChg>
      </pc:sldChg>
      <pc:sldChg chg="addSp delSp modSp new mod">
        <pc:chgData name="Sasha H" userId="738ca9e95af81053" providerId="LiveId" clId="{44DE0ACC-57FC-4C8A-8B94-F1CEA0CF856E}" dt="2021-09-22T09:38:57.783" v="2162" actId="478"/>
        <pc:sldMkLst>
          <pc:docMk/>
          <pc:sldMk cId="3435908791" sldId="287"/>
        </pc:sldMkLst>
        <pc:spChg chg="mod">
          <ac:chgData name="Sasha H" userId="738ca9e95af81053" providerId="LiveId" clId="{44DE0ACC-57FC-4C8A-8B94-F1CEA0CF856E}" dt="2021-09-22T08:15:25.206" v="1706" actId="20577"/>
          <ac:spMkLst>
            <pc:docMk/>
            <pc:sldMk cId="3435908791" sldId="287"/>
            <ac:spMk id="2" creationId="{35FD164A-6BBA-49E4-B100-C9A2D7DF80F9}"/>
          </ac:spMkLst>
        </pc:spChg>
        <pc:spChg chg="del">
          <ac:chgData name="Sasha H" userId="738ca9e95af81053" providerId="LiveId" clId="{44DE0ACC-57FC-4C8A-8B94-F1CEA0CF856E}" dt="2021-09-22T08:15:42.073" v="1707" actId="931"/>
          <ac:spMkLst>
            <pc:docMk/>
            <pc:sldMk cId="3435908791" sldId="287"/>
            <ac:spMk id="3" creationId="{097B8B63-2308-4FAE-B8E3-674333CB63F7}"/>
          </ac:spMkLst>
        </pc:spChg>
        <pc:spChg chg="add del mod">
          <ac:chgData name="Sasha H" userId="738ca9e95af81053" providerId="LiveId" clId="{44DE0ACC-57FC-4C8A-8B94-F1CEA0CF856E}" dt="2021-09-22T09:38:57.783" v="2162" actId="478"/>
          <ac:spMkLst>
            <pc:docMk/>
            <pc:sldMk cId="3435908791" sldId="287"/>
            <ac:spMk id="7" creationId="{FF3F9BDA-060C-4646-8232-069446660898}"/>
          </ac:spMkLst>
        </pc:spChg>
        <pc:spChg chg="add del mod">
          <ac:chgData name="Sasha H" userId="738ca9e95af81053" providerId="LiveId" clId="{44DE0ACC-57FC-4C8A-8B94-F1CEA0CF856E}" dt="2021-09-22T09:38:39.360" v="2159" actId="478"/>
          <ac:spMkLst>
            <pc:docMk/>
            <pc:sldMk cId="3435908791" sldId="287"/>
            <ac:spMk id="9" creationId="{91C2CED0-8FA1-4329-A425-A6C824536078}"/>
          </ac:spMkLst>
        </pc:spChg>
        <pc:picChg chg="add del mod modCrop">
          <ac:chgData name="Sasha H" userId="738ca9e95af81053" providerId="LiveId" clId="{44DE0ACC-57FC-4C8A-8B94-F1CEA0CF856E}" dt="2021-09-22T09:38:23.727" v="2153" actId="478"/>
          <ac:picMkLst>
            <pc:docMk/>
            <pc:sldMk cId="3435908791" sldId="287"/>
            <ac:picMk id="6" creationId="{2C6DF325-486F-46D2-A19D-08414410895E}"/>
          </ac:picMkLst>
        </pc:picChg>
        <pc:picChg chg="add del mod">
          <ac:chgData name="Sasha H" userId="738ca9e95af81053" providerId="LiveId" clId="{44DE0ACC-57FC-4C8A-8B94-F1CEA0CF856E}" dt="2021-09-22T09:38:35.063" v="2158" actId="931"/>
          <ac:picMkLst>
            <pc:docMk/>
            <pc:sldMk cId="3435908791" sldId="287"/>
            <ac:picMk id="11" creationId="{87DFE7EA-EE5F-4B31-8E5E-002B38BB6C5D}"/>
          </ac:picMkLst>
        </pc:picChg>
        <pc:picChg chg="add mod ord">
          <ac:chgData name="Sasha H" userId="738ca9e95af81053" providerId="LiveId" clId="{44DE0ACC-57FC-4C8A-8B94-F1CEA0CF856E}" dt="2021-09-22T09:38:53.476" v="2161" actId="171"/>
          <ac:picMkLst>
            <pc:docMk/>
            <pc:sldMk cId="3435908791" sldId="287"/>
            <ac:picMk id="13" creationId="{32854B00-4896-4A3A-8405-71C25F936B4E}"/>
          </ac:picMkLst>
        </pc:picChg>
      </pc:sldChg>
      <pc:sldChg chg="add del">
        <pc:chgData name="Sasha H" userId="738ca9e95af81053" providerId="LiveId" clId="{44DE0ACC-57FC-4C8A-8B94-F1CEA0CF856E}" dt="2021-09-22T08:15:51.181" v="1711" actId="47"/>
        <pc:sldMkLst>
          <pc:docMk/>
          <pc:sldMk cId="416996032" sldId="288"/>
        </pc:sldMkLst>
      </pc:sldChg>
      <pc:sldChg chg="addSp delSp modSp add del mod">
        <pc:chgData name="Sasha H" userId="738ca9e95af81053" providerId="LiveId" clId="{44DE0ACC-57FC-4C8A-8B94-F1CEA0CF856E}" dt="2021-09-22T09:39:17.596" v="2163" actId="47"/>
        <pc:sldMkLst>
          <pc:docMk/>
          <pc:sldMk cId="2608474616" sldId="288"/>
        </pc:sldMkLst>
        <pc:spChg chg="add del mod">
          <ac:chgData name="Sasha H" userId="738ca9e95af81053" providerId="LiveId" clId="{44DE0ACC-57FC-4C8A-8B94-F1CEA0CF856E}" dt="2021-09-22T08:17:43.124" v="1735" actId="478"/>
          <ac:spMkLst>
            <pc:docMk/>
            <pc:sldMk cId="2608474616" sldId="288"/>
            <ac:spMk id="8" creationId="{227CD1B5-4442-4950-8D0A-8936B70BE398}"/>
          </ac:spMkLst>
        </pc:spChg>
        <pc:spChg chg="add mod">
          <ac:chgData name="Sasha H" userId="738ca9e95af81053" providerId="LiveId" clId="{44DE0ACC-57FC-4C8A-8B94-F1CEA0CF856E}" dt="2021-09-22T08:19:38.724" v="1760" actId="20577"/>
          <ac:spMkLst>
            <pc:docMk/>
            <pc:sldMk cId="2608474616" sldId="288"/>
            <ac:spMk id="9" creationId="{F75B83D5-DF35-4E42-8789-800D901E40A2}"/>
          </ac:spMkLst>
        </pc:spChg>
        <pc:picChg chg="add mod modCrop">
          <ac:chgData name="Sasha H" userId="738ca9e95af81053" providerId="LiveId" clId="{44DE0ACC-57FC-4C8A-8B94-F1CEA0CF856E}" dt="2021-09-22T08:18:12.960" v="1738" actId="1076"/>
          <ac:picMkLst>
            <pc:docMk/>
            <pc:sldMk cId="2608474616" sldId="288"/>
            <ac:picMk id="5" creationId="{F4D82C79-00F2-4480-86C1-81334ABC25C4}"/>
          </ac:picMkLst>
        </pc:picChg>
        <pc:picChg chg="del">
          <ac:chgData name="Sasha H" userId="738ca9e95af81053" providerId="LiveId" clId="{44DE0ACC-57FC-4C8A-8B94-F1CEA0CF856E}" dt="2021-09-22T08:16:35.768" v="1722" actId="478"/>
          <ac:picMkLst>
            <pc:docMk/>
            <pc:sldMk cId="2608474616" sldId="288"/>
            <ac:picMk id="6" creationId="{2C6DF325-486F-46D2-A19D-08414410895E}"/>
          </ac:picMkLst>
        </pc:picChg>
      </pc:sldChg>
      <pc:sldChg chg="addSp delSp modSp add del mod">
        <pc:chgData name="Sasha H" userId="738ca9e95af81053" providerId="LiveId" clId="{44DE0ACC-57FC-4C8A-8B94-F1CEA0CF856E}" dt="2021-09-22T09:39:18.495" v="2164" actId="47"/>
        <pc:sldMkLst>
          <pc:docMk/>
          <pc:sldMk cId="2333135427" sldId="289"/>
        </pc:sldMkLst>
        <pc:spChg chg="del">
          <ac:chgData name="Sasha H" userId="738ca9e95af81053" providerId="LiveId" clId="{44DE0ACC-57FC-4C8A-8B94-F1CEA0CF856E}" dt="2021-09-22T08:17:03.557" v="1724" actId="931"/>
          <ac:spMkLst>
            <pc:docMk/>
            <pc:sldMk cId="2333135427" sldId="289"/>
            <ac:spMk id="8" creationId="{227CD1B5-4442-4950-8D0A-8936B70BE398}"/>
          </ac:spMkLst>
        </pc:spChg>
        <pc:spChg chg="add mod">
          <ac:chgData name="Sasha H" userId="738ca9e95af81053" providerId="LiveId" clId="{44DE0ACC-57FC-4C8A-8B94-F1CEA0CF856E}" dt="2021-09-22T08:19:43.759" v="1764" actId="20577"/>
          <ac:spMkLst>
            <pc:docMk/>
            <pc:sldMk cId="2333135427" sldId="289"/>
            <ac:spMk id="9" creationId="{5C580DD7-B83D-4320-B7CD-5D72605676C9}"/>
          </ac:spMkLst>
        </pc:spChg>
        <pc:picChg chg="del">
          <ac:chgData name="Sasha H" userId="738ca9e95af81053" providerId="LiveId" clId="{44DE0ACC-57FC-4C8A-8B94-F1CEA0CF856E}" dt="2021-09-22T08:17:23.931" v="1731" actId="478"/>
          <ac:picMkLst>
            <pc:docMk/>
            <pc:sldMk cId="2333135427" sldId="289"/>
            <ac:picMk id="5" creationId="{F4D82C79-00F2-4480-86C1-81334ABC25C4}"/>
          </ac:picMkLst>
        </pc:picChg>
        <pc:picChg chg="add mod modCrop">
          <ac:chgData name="Sasha H" userId="738ca9e95af81053" providerId="LiveId" clId="{44DE0ACC-57FC-4C8A-8B94-F1CEA0CF856E}" dt="2021-09-22T08:17:26.426" v="1732" actId="1076"/>
          <ac:picMkLst>
            <pc:docMk/>
            <pc:sldMk cId="2333135427" sldId="289"/>
            <ac:picMk id="6" creationId="{37EC8E58-12CB-416F-9278-7F441B8ADCF4}"/>
          </ac:picMkLst>
        </pc:picChg>
      </pc:sldChg>
      <pc:sldChg chg="addSp modSp new del mod ord">
        <pc:chgData name="Sasha H" userId="738ca9e95af81053" providerId="LiveId" clId="{44DE0ACC-57FC-4C8A-8B94-F1CEA0CF856E}" dt="2021-09-22T12:54:49.607" v="3058" actId="47"/>
        <pc:sldMkLst>
          <pc:docMk/>
          <pc:sldMk cId="2280039360" sldId="290"/>
        </pc:sldMkLst>
        <pc:spChg chg="mod">
          <ac:chgData name="Sasha H" userId="738ca9e95af81053" providerId="LiveId" clId="{44DE0ACC-57FC-4C8A-8B94-F1CEA0CF856E}" dt="2021-09-22T09:40:51.446" v="2203" actId="20577"/>
          <ac:spMkLst>
            <pc:docMk/>
            <pc:sldMk cId="2280039360" sldId="290"/>
            <ac:spMk id="2" creationId="{9CD10B22-787C-467E-9DB2-9E6453755D30}"/>
          </ac:spMkLst>
        </pc:spChg>
        <pc:spChg chg="mod">
          <ac:chgData name="Sasha H" userId="738ca9e95af81053" providerId="LiveId" clId="{44DE0ACC-57FC-4C8A-8B94-F1CEA0CF856E}" dt="2021-09-22T09:41:24.796" v="2208" actId="14100"/>
          <ac:spMkLst>
            <pc:docMk/>
            <pc:sldMk cId="2280039360" sldId="290"/>
            <ac:spMk id="3" creationId="{204F00F0-09A6-4AF7-83A0-379A2F710D18}"/>
          </ac:spMkLst>
        </pc:spChg>
        <pc:picChg chg="add mod">
          <ac:chgData name="Sasha H" userId="738ca9e95af81053" providerId="LiveId" clId="{44DE0ACC-57FC-4C8A-8B94-F1CEA0CF856E}" dt="2021-09-22T09:41:26.692" v="2209" actId="1076"/>
          <ac:picMkLst>
            <pc:docMk/>
            <pc:sldMk cId="2280039360" sldId="290"/>
            <ac:picMk id="5" creationId="{85AAE161-8678-4354-A93E-6A6A9CC165D6}"/>
          </ac:picMkLst>
        </pc:picChg>
      </pc:sldChg>
      <pc:sldChg chg="addSp delSp modSp add mod">
        <pc:chgData name="Sasha H" userId="738ca9e95af81053" providerId="LiveId" clId="{44DE0ACC-57FC-4C8A-8B94-F1CEA0CF856E}" dt="2021-09-23T09:47:35.653" v="10027" actId="207"/>
        <pc:sldMkLst>
          <pc:docMk/>
          <pc:sldMk cId="1047389605" sldId="291"/>
        </pc:sldMkLst>
        <pc:spChg chg="add mod">
          <ac:chgData name="Sasha H" userId="738ca9e95af81053" providerId="LiveId" clId="{44DE0ACC-57FC-4C8A-8B94-F1CEA0CF856E}" dt="2021-09-23T09:47:35.653" v="10027" actId="207"/>
          <ac:spMkLst>
            <pc:docMk/>
            <pc:sldMk cId="1047389605" sldId="291"/>
            <ac:spMk id="3" creationId="{2A596F76-2E47-4317-A9A3-6562C359673B}"/>
          </ac:spMkLst>
        </pc:spChg>
        <pc:spChg chg="add mod">
          <ac:chgData name="Sasha H" userId="738ca9e95af81053" providerId="LiveId" clId="{44DE0ACC-57FC-4C8A-8B94-F1CEA0CF856E}" dt="2021-09-22T17:39:45.832" v="7813" actId="12"/>
          <ac:spMkLst>
            <pc:docMk/>
            <pc:sldMk cId="1047389605" sldId="291"/>
            <ac:spMk id="5" creationId="{37C43EDD-EF05-4327-9749-D9ABD286E3A0}"/>
          </ac:spMkLst>
        </pc:spChg>
        <pc:spChg chg="add mod">
          <ac:chgData name="Sasha H" userId="738ca9e95af81053" providerId="LiveId" clId="{44DE0ACC-57FC-4C8A-8B94-F1CEA0CF856E}" dt="2021-09-23T09:47:08.684" v="10020" actId="14100"/>
          <ac:spMkLst>
            <pc:docMk/>
            <pc:sldMk cId="1047389605" sldId="291"/>
            <ac:spMk id="7" creationId="{7D85E9E2-BAA0-42D0-9C0E-52F12566B8C4}"/>
          </ac:spMkLst>
        </pc:spChg>
        <pc:spChg chg="add mod">
          <ac:chgData name="Sasha H" userId="738ca9e95af81053" providerId="LiveId" clId="{44DE0ACC-57FC-4C8A-8B94-F1CEA0CF856E}" dt="2021-09-22T17:36:26.179" v="7525" actId="1076"/>
          <ac:spMkLst>
            <pc:docMk/>
            <pc:sldMk cId="1047389605" sldId="291"/>
            <ac:spMk id="8" creationId="{8B003F2A-CE2B-4EC5-88D0-9F138F975A19}"/>
          </ac:spMkLst>
        </pc:spChg>
        <pc:spChg chg="add mod">
          <ac:chgData name="Sasha H" userId="738ca9e95af81053" providerId="LiveId" clId="{44DE0ACC-57FC-4C8A-8B94-F1CEA0CF856E}" dt="2021-09-22T17:36:08.658" v="7523" actId="1076"/>
          <ac:spMkLst>
            <pc:docMk/>
            <pc:sldMk cId="1047389605" sldId="291"/>
            <ac:spMk id="9" creationId="{2BC56369-5B03-49EF-937C-1A9A6FA88020}"/>
          </ac:spMkLst>
        </pc:spChg>
        <pc:picChg chg="mod">
          <ac:chgData name="Sasha H" userId="738ca9e95af81053" providerId="LiveId" clId="{44DE0ACC-57FC-4C8A-8B94-F1CEA0CF856E}" dt="2021-09-22T17:36:19.015" v="7524"/>
          <ac:picMkLst>
            <pc:docMk/>
            <pc:sldMk cId="1047389605" sldId="291"/>
            <ac:picMk id="6" creationId="{6A1F45F8-4141-4DD1-8CD1-1BED73F922DD}"/>
          </ac:picMkLst>
        </pc:picChg>
        <pc:picChg chg="del">
          <ac:chgData name="Sasha H" userId="738ca9e95af81053" providerId="LiveId" clId="{44DE0ACC-57FC-4C8A-8B94-F1CEA0CF856E}" dt="2021-09-22T09:00:15.870" v="1926" actId="478"/>
          <ac:picMkLst>
            <pc:docMk/>
            <pc:sldMk cId="1047389605" sldId="291"/>
            <ac:picMk id="12" creationId="{78732F0E-4DE4-4D5C-A806-9A83AEC6875A}"/>
          </ac:picMkLst>
        </pc:picChg>
      </pc:sldChg>
      <pc:sldChg chg="addSp delSp modSp new mod ord">
        <pc:chgData name="Sasha H" userId="738ca9e95af81053" providerId="LiveId" clId="{44DE0ACC-57FC-4C8A-8B94-F1CEA0CF856E}" dt="2021-09-22T22:41:27.715" v="8552" actId="20577"/>
        <pc:sldMkLst>
          <pc:docMk/>
          <pc:sldMk cId="1074573927" sldId="292"/>
        </pc:sldMkLst>
        <pc:spChg chg="mod">
          <ac:chgData name="Sasha H" userId="738ca9e95af81053" providerId="LiveId" clId="{44DE0ACC-57FC-4C8A-8B94-F1CEA0CF856E}" dt="2021-09-22T22:41:27.715" v="8552" actId="20577"/>
          <ac:spMkLst>
            <pc:docMk/>
            <pc:sldMk cId="1074573927" sldId="292"/>
            <ac:spMk id="2" creationId="{B33604E8-FE78-4A5A-AC5B-33A00339D362}"/>
          </ac:spMkLst>
        </pc:spChg>
        <pc:spChg chg="add del mod">
          <ac:chgData name="Sasha H" userId="738ca9e95af81053" providerId="LiveId" clId="{44DE0ACC-57FC-4C8A-8B94-F1CEA0CF856E}" dt="2021-09-22T12:54:43.240" v="3057" actId="478"/>
          <ac:spMkLst>
            <pc:docMk/>
            <pc:sldMk cId="1074573927" sldId="292"/>
            <ac:spMk id="5" creationId="{65378C95-089F-4F9E-817A-656817DB2526}"/>
          </ac:spMkLst>
        </pc:spChg>
        <pc:spChg chg="add mod">
          <ac:chgData name="Sasha H" userId="738ca9e95af81053" providerId="LiveId" clId="{44DE0ACC-57FC-4C8A-8B94-F1CEA0CF856E}" dt="2021-09-22T12:54:34.971" v="3056" actId="14100"/>
          <ac:spMkLst>
            <pc:docMk/>
            <pc:sldMk cId="1074573927" sldId="292"/>
            <ac:spMk id="6" creationId="{4F9B5359-5380-41A9-8F10-8B915ED9E9E1}"/>
          </ac:spMkLst>
        </pc:spChg>
        <pc:picChg chg="add del mod">
          <ac:chgData name="Sasha H" userId="738ca9e95af81053" providerId="LiveId" clId="{44DE0ACC-57FC-4C8A-8B94-F1CEA0CF856E}" dt="2021-09-22T12:53:29.920" v="3043" actId="478"/>
          <ac:picMkLst>
            <pc:docMk/>
            <pc:sldMk cId="1074573927" sldId="292"/>
            <ac:picMk id="7" creationId="{4083D211-2C9B-4AD1-BAE3-84E61FB4537A}"/>
          </ac:picMkLst>
        </pc:picChg>
        <pc:picChg chg="add mod modCrop">
          <ac:chgData name="Sasha H" userId="738ca9e95af81053" providerId="LiveId" clId="{44DE0ACC-57FC-4C8A-8B94-F1CEA0CF856E}" dt="2021-09-22T12:54:19.093" v="3053" actId="732"/>
          <ac:picMkLst>
            <pc:docMk/>
            <pc:sldMk cId="1074573927" sldId="292"/>
            <ac:picMk id="8" creationId="{7DA99894-19CD-49D5-82B1-F26B7C5F3A14}"/>
          </ac:picMkLst>
        </pc:picChg>
        <pc:picChg chg="add mod modCrop">
          <ac:chgData name="Sasha H" userId="738ca9e95af81053" providerId="LiveId" clId="{44DE0ACC-57FC-4C8A-8B94-F1CEA0CF856E}" dt="2021-09-22T12:54:04.868" v="3049" actId="14100"/>
          <ac:picMkLst>
            <pc:docMk/>
            <pc:sldMk cId="1074573927" sldId="292"/>
            <ac:picMk id="9" creationId="{BA3082CA-9742-4E2C-8D34-FF5D819783DB}"/>
          </ac:picMkLst>
        </pc:picChg>
      </pc:sldChg>
      <pc:sldChg chg="addSp delSp modSp new mod ord">
        <pc:chgData name="Sasha H" userId="738ca9e95af81053" providerId="LiveId" clId="{44DE0ACC-57FC-4C8A-8B94-F1CEA0CF856E}" dt="2021-09-22T17:55:12.618" v="8310"/>
        <pc:sldMkLst>
          <pc:docMk/>
          <pc:sldMk cId="2131939565" sldId="293"/>
        </pc:sldMkLst>
        <pc:spChg chg="mod">
          <ac:chgData name="Sasha H" userId="738ca9e95af81053" providerId="LiveId" clId="{44DE0ACC-57FC-4C8A-8B94-F1CEA0CF856E}" dt="2021-09-22T11:13:58.812" v="2682" actId="20577"/>
          <ac:spMkLst>
            <pc:docMk/>
            <pc:sldMk cId="2131939565" sldId="293"/>
            <ac:spMk id="2" creationId="{D715F347-A7EA-44F0-8419-C1EE26662CB4}"/>
          </ac:spMkLst>
        </pc:spChg>
        <pc:spChg chg="del">
          <ac:chgData name="Sasha H" userId="738ca9e95af81053" providerId="LiveId" clId="{44DE0ACC-57FC-4C8A-8B94-F1CEA0CF856E}" dt="2021-09-22T11:13:40.948" v="2647" actId="931"/>
          <ac:spMkLst>
            <pc:docMk/>
            <pc:sldMk cId="2131939565" sldId="293"/>
            <ac:spMk id="3" creationId="{663B11E2-E082-46BC-9729-0A0DCE38F947}"/>
          </ac:spMkLst>
        </pc:spChg>
        <pc:picChg chg="add mod">
          <ac:chgData name="Sasha H" userId="738ca9e95af81053" providerId="LiveId" clId="{44DE0ACC-57FC-4C8A-8B94-F1CEA0CF856E}" dt="2021-09-22T11:13:50.598" v="2651" actId="1076"/>
          <ac:picMkLst>
            <pc:docMk/>
            <pc:sldMk cId="2131939565" sldId="293"/>
            <ac:picMk id="6" creationId="{B9181A71-DE4F-45F7-B018-E28310A14F5D}"/>
          </ac:picMkLst>
        </pc:picChg>
        <pc:picChg chg="add mod modCrop">
          <ac:chgData name="Sasha H" userId="738ca9e95af81053" providerId="LiveId" clId="{44DE0ACC-57FC-4C8A-8B94-F1CEA0CF856E}" dt="2021-09-22T11:18:49.847" v="2743" actId="1076"/>
          <ac:picMkLst>
            <pc:docMk/>
            <pc:sldMk cId="2131939565" sldId="293"/>
            <ac:picMk id="8" creationId="{D0987FC1-6605-48A6-9496-F6180A2AC808}"/>
          </ac:picMkLst>
        </pc:picChg>
      </pc:sldChg>
      <pc:sldChg chg="addSp delSp modSp new del mod">
        <pc:chgData name="Sasha H" userId="738ca9e95af81053" providerId="LiveId" clId="{44DE0ACC-57FC-4C8A-8B94-F1CEA0CF856E}" dt="2021-09-22T12:54:55.381" v="3059" actId="47"/>
        <pc:sldMkLst>
          <pc:docMk/>
          <pc:sldMk cId="276910663" sldId="294"/>
        </pc:sldMkLst>
        <pc:spChg chg="mod">
          <ac:chgData name="Sasha H" userId="738ca9e95af81053" providerId="LiveId" clId="{44DE0ACC-57FC-4C8A-8B94-F1CEA0CF856E}" dt="2021-09-22T09:43:11.711" v="2233" actId="20577"/>
          <ac:spMkLst>
            <pc:docMk/>
            <pc:sldMk cId="276910663" sldId="294"/>
            <ac:spMk id="2" creationId="{776C5CCD-8BC8-48BB-8053-9538318E1443}"/>
          </ac:spMkLst>
        </pc:spChg>
        <pc:spChg chg="del">
          <ac:chgData name="Sasha H" userId="738ca9e95af81053" providerId="LiveId" clId="{44DE0ACC-57FC-4C8A-8B94-F1CEA0CF856E}" dt="2021-09-22T09:43:22.127" v="2234" actId="931"/>
          <ac:spMkLst>
            <pc:docMk/>
            <pc:sldMk cId="276910663" sldId="294"/>
            <ac:spMk id="3" creationId="{DF34DFB7-A3D3-4AE7-8EC3-659BD171D565}"/>
          </ac:spMkLst>
        </pc:spChg>
        <pc:picChg chg="add mod">
          <ac:chgData name="Sasha H" userId="738ca9e95af81053" providerId="LiveId" clId="{44DE0ACC-57FC-4C8A-8B94-F1CEA0CF856E}" dt="2021-09-22T11:06:41.423" v="2516" actId="1076"/>
          <ac:picMkLst>
            <pc:docMk/>
            <pc:sldMk cId="276910663" sldId="294"/>
            <ac:picMk id="6" creationId="{FEE0886C-4A39-40C9-AE47-9DF5A5CDA013}"/>
          </ac:picMkLst>
        </pc:picChg>
        <pc:picChg chg="add del mod">
          <ac:chgData name="Sasha H" userId="738ca9e95af81053" providerId="LiveId" clId="{44DE0ACC-57FC-4C8A-8B94-F1CEA0CF856E}" dt="2021-09-22T11:40:57.738" v="3006" actId="478"/>
          <ac:picMkLst>
            <pc:docMk/>
            <pc:sldMk cId="276910663" sldId="294"/>
            <ac:picMk id="8" creationId="{86E64007-F6FE-4F4A-B186-9422A720D2B8}"/>
          </ac:picMkLst>
        </pc:picChg>
        <pc:picChg chg="add mod">
          <ac:chgData name="Sasha H" userId="738ca9e95af81053" providerId="LiveId" clId="{44DE0ACC-57FC-4C8A-8B94-F1CEA0CF856E}" dt="2021-09-22T11:41:09.397" v="3007" actId="1076"/>
          <ac:picMkLst>
            <pc:docMk/>
            <pc:sldMk cId="276910663" sldId="294"/>
            <ac:picMk id="10" creationId="{966B2622-5A9A-4F6C-9BE1-1D92333B1A75}"/>
          </ac:picMkLst>
        </pc:picChg>
      </pc:sldChg>
      <pc:sldChg chg="addSp delSp modSp new del mod ord">
        <pc:chgData name="Sasha H" userId="738ca9e95af81053" providerId="LiveId" clId="{44DE0ACC-57FC-4C8A-8B94-F1CEA0CF856E}" dt="2021-09-23T07:18:29.424" v="9702" actId="47"/>
        <pc:sldMkLst>
          <pc:docMk/>
          <pc:sldMk cId="1585011652" sldId="295"/>
        </pc:sldMkLst>
        <pc:spChg chg="mod">
          <ac:chgData name="Sasha H" userId="738ca9e95af81053" providerId="LiveId" clId="{44DE0ACC-57FC-4C8A-8B94-F1CEA0CF856E}" dt="2021-09-22T16:37:32.684" v="5133" actId="20577"/>
          <ac:spMkLst>
            <pc:docMk/>
            <pc:sldMk cId="1585011652" sldId="295"/>
            <ac:spMk id="2" creationId="{26971BB5-36F4-4A94-82DD-1987BCA6EA55}"/>
          </ac:spMkLst>
        </pc:spChg>
        <pc:spChg chg="del">
          <ac:chgData name="Sasha H" userId="738ca9e95af81053" providerId="LiveId" clId="{44DE0ACC-57FC-4C8A-8B94-F1CEA0CF856E}" dt="2021-09-22T09:46:47.458" v="2245" actId="931"/>
          <ac:spMkLst>
            <pc:docMk/>
            <pc:sldMk cId="1585011652" sldId="295"/>
            <ac:spMk id="3" creationId="{EFF40A60-085D-4D57-8017-F3FF8FCD7BBE}"/>
          </ac:spMkLst>
        </pc:spChg>
        <pc:spChg chg="add del mod">
          <ac:chgData name="Sasha H" userId="738ca9e95af81053" providerId="LiveId" clId="{44DE0ACC-57FC-4C8A-8B94-F1CEA0CF856E}" dt="2021-09-23T06:54:40.779" v="8594" actId="478"/>
          <ac:spMkLst>
            <pc:docMk/>
            <pc:sldMk cId="1585011652" sldId="295"/>
            <ac:spMk id="5" creationId="{9879D153-3D00-4C15-84AA-8B52AC30442F}"/>
          </ac:spMkLst>
        </pc:spChg>
        <pc:spChg chg="add del mod">
          <ac:chgData name="Sasha H" userId="738ca9e95af81053" providerId="LiveId" clId="{44DE0ACC-57FC-4C8A-8B94-F1CEA0CF856E}" dt="2021-09-23T06:55:51.362" v="8613" actId="478"/>
          <ac:spMkLst>
            <pc:docMk/>
            <pc:sldMk cId="1585011652" sldId="295"/>
            <ac:spMk id="7" creationId="{E4C9AE3E-BA38-4FD4-A3AC-9BA2C183A585}"/>
          </ac:spMkLst>
        </pc:spChg>
        <pc:spChg chg="add mod">
          <ac:chgData name="Sasha H" userId="738ca9e95af81053" providerId="LiveId" clId="{44DE0ACC-57FC-4C8A-8B94-F1CEA0CF856E}" dt="2021-09-23T06:50:09.258" v="8592" actId="20577"/>
          <ac:spMkLst>
            <pc:docMk/>
            <pc:sldMk cId="1585011652" sldId="295"/>
            <ac:spMk id="8" creationId="{A32820F4-6053-4BF1-B5D6-C9480BE7198A}"/>
          </ac:spMkLst>
        </pc:spChg>
        <pc:spChg chg="add mod">
          <ac:chgData name="Sasha H" userId="738ca9e95af81053" providerId="LiveId" clId="{44DE0ACC-57FC-4C8A-8B94-F1CEA0CF856E}" dt="2021-09-23T06:55:51.362" v="8613" actId="478"/>
          <ac:spMkLst>
            <pc:docMk/>
            <pc:sldMk cId="1585011652" sldId="295"/>
            <ac:spMk id="10" creationId="{033A4722-41E9-4096-B7DB-B056539EB249}"/>
          </ac:spMkLst>
        </pc:spChg>
        <pc:picChg chg="add del mod">
          <ac:chgData name="Sasha H" userId="738ca9e95af81053" providerId="LiveId" clId="{44DE0ACC-57FC-4C8A-8B94-F1CEA0CF856E}" dt="2021-09-23T06:55:51.362" v="8613" actId="478"/>
          <ac:picMkLst>
            <pc:docMk/>
            <pc:sldMk cId="1585011652" sldId="295"/>
            <ac:picMk id="6" creationId="{9FCBB116-1FBD-4A34-817D-D255C19567F2}"/>
          </ac:picMkLst>
        </pc:picChg>
      </pc:sldChg>
      <pc:sldChg chg="addSp modSp new mod ord">
        <pc:chgData name="Sasha H" userId="738ca9e95af81053" providerId="LiveId" clId="{44DE0ACC-57FC-4C8A-8B94-F1CEA0CF856E}" dt="2021-09-22T12:55:24.176" v="3061"/>
        <pc:sldMkLst>
          <pc:docMk/>
          <pc:sldMk cId="948496434" sldId="296"/>
        </pc:sldMkLst>
        <pc:spChg chg="mod">
          <ac:chgData name="Sasha H" userId="738ca9e95af81053" providerId="LiveId" clId="{44DE0ACC-57FC-4C8A-8B94-F1CEA0CF856E}" dt="2021-09-22T11:07:10.610" v="2534" actId="20577"/>
          <ac:spMkLst>
            <pc:docMk/>
            <pc:sldMk cId="948496434" sldId="296"/>
            <ac:spMk id="2" creationId="{645AD84C-8F9C-4A7E-A374-68C9D62A0065}"/>
          </ac:spMkLst>
        </pc:spChg>
        <pc:spChg chg="mod">
          <ac:chgData name="Sasha H" userId="738ca9e95af81053" providerId="LiveId" clId="{44DE0ACC-57FC-4C8A-8B94-F1CEA0CF856E}" dt="2021-09-22T11:19:24.247" v="2751" actId="20577"/>
          <ac:spMkLst>
            <pc:docMk/>
            <pc:sldMk cId="948496434" sldId="296"/>
            <ac:spMk id="3" creationId="{25011A81-D8BD-415B-A997-9FC6CFDE09C8}"/>
          </ac:spMkLst>
        </pc:spChg>
        <pc:picChg chg="add mod">
          <ac:chgData name="Sasha H" userId="738ca9e95af81053" providerId="LiveId" clId="{44DE0ACC-57FC-4C8A-8B94-F1CEA0CF856E}" dt="2021-09-22T11:19:40.065" v="2753" actId="1076"/>
          <ac:picMkLst>
            <pc:docMk/>
            <pc:sldMk cId="948496434" sldId="296"/>
            <ac:picMk id="5" creationId="{31D8DA4A-0087-4C6C-B0A9-622996C3E1DC}"/>
          </ac:picMkLst>
        </pc:picChg>
      </pc:sldChg>
      <pc:sldChg chg="addSp modSp new mod ord">
        <pc:chgData name="Sasha H" userId="738ca9e95af81053" providerId="LiveId" clId="{44DE0ACC-57FC-4C8A-8B94-F1CEA0CF856E}" dt="2021-09-22T17:55:12.618" v="8310"/>
        <pc:sldMkLst>
          <pc:docMk/>
          <pc:sldMk cId="2841690273" sldId="297"/>
        </pc:sldMkLst>
        <pc:spChg chg="mod">
          <ac:chgData name="Sasha H" userId="738ca9e95af81053" providerId="LiveId" clId="{44DE0ACC-57FC-4C8A-8B94-F1CEA0CF856E}" dt="2021-09-22T11:26:22.926" v="2800" actId="20577"/>
          <ac:spMkLst>
            <pc:docMk/>
            <pc:sldMk cId="2841690273" sldId="297"/>
            <ac:spMk id="2" creationId="{CB87CE94-F8F7-4547-9BCB-B6D0C906DE5F}"/>
          </ac:spMkLst>
        </pc:spChg>
        <pc:spChg chg="add mod">
          <ac:chgData name="Sasha H" userId="738ca9e95af81053" providerId="LiveId" clId="{44DE0ACC-57FC-4C8A-8B94-F1CEA0CF856E}" dt="2021-09-22T11:15:30.360" v="2729" actId="1035"/>
          <ac:spMkLst>
            <pc:docMk/>
            <pc:sldMk cId="2841690273" sldId="297"/>
            <ac:spMk id="6" creationId="{E2847A18-C69B-47B5-A10E-BB9D7DC5BB7A}"/>
          </ac:spMkLst>
        </pc:spChg>
        <pc:spChg chg="add mod">
          <ac:chgData name="Sasha H" userId="738ca9e95af81053" providerId="LiveId" clId="{44DE0ACC-57FC-4C8A-8B94-F1CEA0CF856E}" dt="2021-09-22T11:15:30.360" v="2729" actId="1035"/>
          <ac:spMkLst>
            <pc:docMk/>
            <pc:sldMk cId="2841690273" sldId="297"/>
            <ac:spMk id="7" creationId="{16A0ADB5-94BC-4177-BF67-72D9DFFDDCE6}"/>
          </ac:spMkLst>
        </pc:spChg>
        <pc:picChg chg="add mod">
          <ac:chgData name="Sasha H" userId="738ca9e95af81053" providerId="LiveId" clId="{44DE0ACC-57FC-4C8A-8B94-F1CEA0CF856E}" dt="2021-09-22T11:15:30.360" v="2729" actId="1035"/>
          <ac:picMkLst>
            <pc:docMk/>
            <pc:sldMk cId="2841690273" sldId="297"/>
            <ac:picMk id="5" creationId="{0DB34804-1043-447E-8832-16754140C3C5}"/>
          </ac:picMkLst>
        </pc:picChg>
        <pc:picChg chg="add mod">
          <ac:chgData name="Sasha H" userId="738ca9e95af81053" providerId="LiveId" clId="{44DE0ACC-57FC-4C8A-8B94-F1CEA0CF856E}" dt="2021-09-22T11:15:30.360" v="2729" actId="1035"/>
          <ac:picMkLst>
            <pc:docMk/>
            <pc:sldMk cId="2841690273" sldId="297"/>
            <ac:picMk id="8" creationId="{69B4632A-A6C3-43AF-9FD9-161A425A8974}"/>
          </ac:picMkLst>
        </pc:picChg>
      </pc:sldChg>
      <pc:sldChg chg="addSp delSp modSp new mod ord">
        <pc:chgData name="Sasha H" userId="738ca9e95af81053" providerId="LiveId" clId="{44DE0ACC-57FC-4C8A-8B94-F1CEA0CF856E}" dt="2021-09-22T17:55:12.618" v="8310"/>
        <pc:sldMkLst>
          <pc:docMk/>
          <pc:sldMk cId="929757058" sldId="298"/>
        </pc:sldMkLst>
        <pc:spChg chg="mod">
          <ac:chgData name="Sasha H" userId="738ca9e95af81053" providerId="LiveId" clId="{44DE0ACC-57FC-4C8A-8B94-F1CEA0CF856E}" dt="2021-09-22T11:26:31.477" v="2820" actId="20577"/>
          <ac:spMkLst>
            <pc:docMk/>
            <pc:sldMk cId="929757058" sldId="298"/>
            <ac:spMk id="2" creationId="{95418E5A-24CA-4E39-9069-19D855D16487}"/>
          </ac:spMkLst>
        </pc:spChg>
        <pc:spChg chg="add del mod">
          <ac:chgData name="Sasha H" userId="738ca9e95af81053" providerId="LiveId" clId="{44DE0ACC-57FC-4C8A-8B94-F1CEA0CF856E}" dt="2021-09-22T11:26:54.997" v="2839" actId="478"/>
          <ac:spMkLst>
            <pc:docMk/>
            <pc:sldMk cId="929757058" sldId="298"/>
            <ac:spMk id="7" creationId="{022A1826-0E8D-4E93-A8BE-82051E993847}"/>
          </ac:spMkLst>
        </pc:spChg>
        <pc:spChg chg="add del mod">
          <ac:chgData name="Sasha H" userId="738ca9e95af81053" providerId="LiveId" clId="{44DE0ACC-57FC-4C8A-8B94-F1CEA0CF856E}" dt="2021-09-22T11:26:52.935" v="2838" actId="478"/>
          <ac:spMkLst>
            <pc:docMk/>
            <pc:sldMk cId="929757058" sldId="298"/>
            <ac:spMk id="8" creationId="{FA272708-0C0D-40BD-A085-E216DFA29DAB}"/>
          </ac:spMkLst>
        </pc:spChg>
        <pc:spChg chg="add mod">
          <ac:chgData name="Sasha H" userId="738ca9e95af81053" providerId="LiveId" clId="{44DE0ACC-57FC-4C8A-8B94-F1CEA0CF856E}" dt="2021-09-22T11:27:29.075" v="2847"/>
          <ac:spMkLst>
            <pc:docMk/>
            <pc:sldMk cId="929757058" sldId="298"/>
            <ac:spMk id="9" creationId="{5090C363-1C82-49B9-850D-69FE451AD85F}"/>
          </ac:spMkLst>
        </pc:spChg>
        <pc:spChg chg="add mod">
          <ac:chgData name="Sasha H" userId="738ca9e95af81053" providerId="LiveId" clId="{44DE0ACC-57FC-4C8A-8B94-F1CEA0CF856E}" dt="2021-09-22T11:27:29.075" v="2847"/>
          <ac:spMkLst>
            <pc:docMk/>
            <pc:sldMk cId="929757058" sldId="298"/>
            <ac:spMk id="10" creationId="{B14F293E-504A-4EDE-A84D-55789545D12B}"/>
          </ac:spMkLst>
        </pc:spChg>
        <pc:picChg chg="add mod">
          <ac:chgData name="Sasha H" userId="738ca9e95af81053" providerId="LiveId" clId="{44DE0ACC-57FC-4C8A-8B94-F1CEA0CF856E}" dt="2021-09-22T11:27:16.225" v="2845" actId="1076"/>
          <ac:picMkLst>
            <pc:docMk/>
            <pc:sldMk cId="929757058" sldId="298"/>
            <ac:picMk id="5" creationId="{A01D0C0A-50E6-4246-B1BC-707907817B04}"/>
          </ac:picMkLst>
        </pc:picChg>
        <pc:picChg chg="add mod">
          <ac:chgData name="Sasha H" userId="738ca9e95af81053" providerId="LiveId" clId="{44DE0ACC-57FC-4C8A-8B94-F1CEA0CF856E}" dt="2021-09-22T11:27:19.169" v="2846" actId="1076"/>
          <ac:picMkLst>
            <pc:docMk/>
            <pc:sldMk cId="929757058" sldId="298"/>
            <ac:picMk id="6" creationId="{78FE3DF0-C6AA-4EF5-B530-EAA89894B32C}"/>
          </ac:picMkLst>
        </pc:picChg>
      </pc:sldChg>
      <pc:sldChg chg="addSp modSp new mod">
        <pc:chgData name="Sasha H" userId="738ca9e95af81053" providerId="LiveId" clId="{44DE0ACC-57FC-4C8A-8B94-F1CEA0CF856E}" dt="2021-09-22T11:29:14.367" v="2998"/>
        <pc:sldMkLst>
          <pc:docMk/>
          <pc:sldMk cId="3136570662" sldId="299"/>
        </pc:sldMkLst>
        <pc:spChg chg="mod">
          <ac:chgData name="Sasha H" userId="738ca9e95af81053" providerId="LiveId" clId="{44DE0ACC-57FC-4C8A-8B94-F1CEA0CF856E}" dt="2021-09-22T11:29:13.022" v="2997" actId="20577"/>
          <ac:spMkLst>
            <pc:docMk/>
            <pc:sldMk cId="3136570662" sldId="299"/>
            <ac:spMk id="2" creationId="{52E3AC57-8096-4E4B-A088-FB8666CF03C3}"/>
          </ac:spMkLst>
        </pc:spChg>
        <pc:spChg chg="add mod">
          <ac:chgData name="Sasha H" userId="738ca9e95af81053" providerId="LiveId" clId="{44DE0ACC-57FC-4C8A-8B94-F1CEA0CF856E}" dt="2021-09-22T11:29:14.367" v="2998"/>
          <ac:spMkLst>
            <pc:docMk/>
            <pc:sldMk cId="3136570662" sldId="299"/>
            <ac:spMk id="6" creationId="{88C78D27-EBCC-4B94-AE60-D89068C39358}"/>
          </ac:spMkLst>
        </pc:spChg>
        <pc:spChg chg="add mod">
          <ac:chgData name="Sasha H" userId="738ca9e95af81053" providerId="LiveId" clId="{44DE0ACC-57FC-4C8A-8B94-F1CEA0CF856E}" dt="2021-09-22T11:29:14.367" v="2998"/>
          <ac:spMkLst>
            <pc:docMk/>
            <pc:sldMk cId="3136570662" sldId="299"/>
            <ac:spMk id="7" creationId="{887A5DE9-42AD-4335-9C00-EE4ADE25CF43}"/>
          </ac:spMkLst>
        </pc:spChg>
        <pc:picChg chg="add mod">
          <ac:chgData name="Sasha H" userId="738ca9e95af81053" providerId="LiveId" clId="{44DE0ACC-57FC-4C8A-8B94-F1CEA0CF856E}" dt="2021-09-22T11:29:14.367" v="2998"/>
          <ac:picMkLst>
            <pc:docMk/>
            <pc:sldMk cId="3136570662" sldId="299"/>
            <ac:picMk id="5" creationId="{BA32A463-6FC4-4041-8D99-652DE9982ABB}"/>
          </ac:picMkLst>
        </pc:picChg>
        <pc:picChg chg="add mod">
          <ac:chgData name="Sasha H" userId="738ca9e95af81053" providerId="LiveId" clId="{44DE0ACC-57FC-4C8A-8B94-F1CEA0CF856E}" dt="2021-09-22T11:29:14.367" v="2998"/>
          <ac:picMkLst>
            <pc:docMk/>
            <pc:sldMk cId="3136570662" sldId="299"/>
            <ac:picMk id="8" creationId="{3C521EC8-9450-48B8-9127-16E6B6181C35}"/>
          </ac:picMkLst>
        </pc:picChg>
      </pc:sldChg>
      <pc:sldChg chg="addSp delSp modSp new mod">
        <pc:chgData name="Sasha H" userId="738ca9e95af81053" providerId="LiveId" clId="{44DE0ACC-57FC-4C8A-8B94-F1CEA0CF856E}" dt="2021-09-23T10:00:36.906" v="10037" actId="20577"/>
        <pc:sldMkLst>
          <pc:docMk/>
          <pc:sldMk cId="1082967733" sldId="300"/>
        </pc:sldMkLst>
        <pc:spChg chg="mod">
          <ac:chgData name="Sasha H" userId="738ca9e95af81053" providerId="LiveId" clId="{44DE0ACC-57FC-4C8A-8B94-F1CEA0CF856E}" dt="2021-09-22T17:41:42.028" v="7842" actId="20577"/>
          <ac:spMkLst>
            <pc:docMk/>
            <pc:sldMk cId="1082967733" sldId="300"/>
            <ac:spMk id="2" creationId="{0081469C-A9FF-4BFA-8407-D234257751A8}"/>
          </ac:spMkLst>
        </pc:spChg>
        <pc:spChg chg="del">
          <ac:chgData name="Sasha H" userId="738ca9e95af81053" providerId="LiveId" clId="{44DE0ACC-57FC-4C8A-8B94-F1CEA0CF856E}" dt="2021-09-22T17:42:34.245" v="7843" actId="931"/>
          <ac:spMkLst>
            <pc:docMk/>
            <pc:sldMk cId="1082967733" sldId="300"/>
            <ac:spMk id="3" creationId="{73BC9A2A-B8CC-4EF6-9B02-64DF9E2DA2BF}"/>
          </ac:spMkLst>
        </pc:spChg>
        <pc:spChg chg="add mod">
          <ac:chgData name="Sasha H" userId="738ca9e95af81053" providerId="LiveId" clId="{44DE0ACC-57FC-4C8A-8B94-F1CEA0CF856E}" dt="2021-09-23T10:00:36.906" v="10037" actId="20577"/>
          <ac:spMkLst>
            <pc:docMk/>
            <pc:sldMk cId="1082967733" sldId="300"/>
            <ac:spMk id="7" creationId="{0BBBA9C3-DC38-469C-AB7A-84C06ACE1A9C}"/>
          </ac:spMkLst>
        </pc:spChg>
        <pc:picChg chg="add mod modCrop">
          <ac:chgData name="Sasha H" userId="738ca9e95af81053" providerId="LiveId" clId="{44DE0ACC-57FC-4C8A-8B94-F1CEA0CF856E}" dt="2021-09-22T17:46:34.492" v="7956" actId="1076"/>
          <ac:picMkLst>
            <pc:docMk/>
            <pc:sldMk cId="1082967733" sldId="300"/>
            <ac:picMk id="6" creationId="{08A47AE7-11D7-4732-9DA2-10BC9ABDF517}"/>
          </ac:picMkLst>
        </pc:picChg>
      </pc:sldChg>
      <pc:sldChg chg="modSp new mod">
        <pc:chgData name="Sasha H" userId="738ca9e95af81053" providerId="LiveId" clId="{44DE0ACC-57FC-4C8A-8B94-F1CEA0CF856E}" dt="2021-09-23T07:14:26.911" v="9270" actId="20577"/>
        <pc:sldMkLst>
          <pc:docMk/>
          <pc:sldMk cId="3069124825" sldId="301"/>
        </pc:sldMkLst>
        <pc:spChg chg="mod">
          <ac:chgData name="Sasha H" userId="738ca9e95af81053" providerId="LiveId" clId="{44DE0ACC-57FC-4C8A-8B94-F1CEA0CF856E}" dt="2021-09-22T14:57:20.844" v="3361" actId="113"/>
          <ac:spMkLst>
            <pc:docMk/>
            <pc:sldMk cId="3069124825" sldId="301"/>
            <ac:spMk id="2" creationId="{406077F1-BE9C-4C28-84F8-4BCC585EF159}"/>
          </ac:spMkLst>
        </pc:spChg>
        <pc:spChg chg="mod">
          <ac:chgData name="Sasha H" userId="738ca9e95af81053" providerId="LiveId" clId="{44DE0ACC-57FC-4C8A-8B94-F1CEA0CF856E}" dt="2021-09-23T07:14:26.911" v="9270" actId="20577"/>
          <ac:spMkLst>
            <pc:docMk/>
            <pc:sldMk cId="3069124825" sldId="301"/>
            <ac:spMk id="3" creationId="{42C86E2B-3382-46EC-82A8-7BCDE99C89C4}"/>
          </ac:spMkLst>
        </pc:spChg>
      </pc:sldChg>
      <pc:sldChg chg="addSp delSp modSp add mod">
        <pc:chgData name="Sasha H" userId="738ca9e95af81053" providerId="LiveId" clId="{44DE0ACC-57FC-4C8A-8B94-F1CEA0CF856E}" dt="2021-09-22T15:25:27.546" v="4220" actId="403"/>
        <pc:sldMkLst>
          <pc:docMk/>
          <pc:sldMk cId="201927109" sldId="302"/>
        </pc:sldMkLst>
        <pc:spChg chg="add mod">
          <ac:chgData name="Sasha H" userId="738ca9e95af81053" providerId="LiveId" clId="{44DE0ACC-57FC-4C8A-8B94-F1CEA0CF856E}" dt="2021-09-22T15:25:27.546" v="4220" actId="403"/>
          <ac:spMkLst>
            <pc:docMk/>
            <pc:sldMk cId="201927109" sldId="302"/>
            <ac:spMk id="8" creationId="{351AC6CD-85E5-4B61-9FCC-02AE7DD706EC}"/>
          </ac:spMkLst>
        </pc:spChg>
        <pc:spChg chg="mod">
          <ac:chgData name="Sasha H" userId="738ca9e95af81053" providerId="LiveId" clId="{44DE0ACC-57FC-4C8A-8B94-F1CEA0CF856E}" dt="2021-09-22T15:15:21.495" v="3864" actId="14100"/>
          <ac:spMkLst>
            <pc:docMk/>
            <pc:sldMk cId="201927109" sldId="302"/>
            <ac:spMk id="15" creationId="{07569672-CBF7-467D-8943-6C4B10569AC6}"/>
          </ac:spMkLst>
        </pc:spChg>
        <pc:spChg chg="del">
          <ac:chgData name="Sasha H" userId="738ca9e95af81053" providerId="LiveId" clId="{44DE0ACC-57FC-4C8A-8B94-F1CEA0CF856E}" dt="2021-09-22T15:07:23.199" v="3491" actId="478"/>
          <ac:spMkLst>
            <pc:docMk/>
            <pc:sldMk cId="201927109" sldId="302"/>
            <ac:spMk id="16" creationId="{8B6C2CE6-5FC4-465F-ACF0-8030F4EC47F5}"/>
          </ac:spMkLst>
        </pc:spChg>
        <pc:picChg chg="del">
          <ac:chgData name="Sasha H" userId="738ca9e95af81053" providerId="LiveId" clId="{44DE0ACC-57FC-4C8A-8B94-F1CEA0CF856E}" dt="2021-09-22T15:07:21.683" v="3490" actId="478"/>
          <ac:picMkLst>
            <pc:docMk/>
            <pc:sldMk cId="201927109" sldId="302"/>
            <ac:picMk id="5" creationId="{565872EF-ABE7-4E9A-91CF-7F5E55E517AC}"/>
          </ac:picMkLst>
        </pc:picChg>
      </pc:sldChg>
      <pc:sldChg chg="addSp delSp modSp new mod">
        <pc:chgData name="Sasha H" userId="738ca9e95af81053" providerId="LiveId" clId="{44DE0ACC-57FC-4C8A-8B94-F1CEA0CF856E}" dt="2021-09-23T09:11:56.038" v="10019" actId="20577"/>
        <pc:sldMkLst>
          <pc:docMk/>
          <pc:sldMk cId="3720391505" sldId="303"/>
        </pc:sldMkLst>
        <pc:spChg chg="mod">
          <ac:chgData name="Sasha H" userId="738ca9e95af81053" providerId="LiveId" clId="{44DE0ACC-57FC-4C8A-8B94-F1CEA0CF856E}" dt="2021-09-22T15:33:15.510" v="4394" actId="20577"/>
          <ac:spMkLst>
            <pc:docMk/>
            <pc:sldMk cId="3720391505" sldId="303"/>
            <ac:spMk id="2" creationId="{FB9477C0-0F03-4E34-8C56-7539FACC7047}"/>
          </ac:spMkLst>
        </pc:spChg>
        <pc:spChg chg="del">
          <ac:chgData name="Sasha H" userId="738ca9e95af81053" providerId="LiveId" clId="{44DE0ACC-57FC-4C8A-8B94-F1CEA0CF856E}" dt="2021-09-22T15:34:39.529" v="4395" actId="931"/>
          <ac:spMkLst>
            <pc:docMk/>
            <pc:sldMk cId="3720391505" sldId="303"/>
            <ac:spMk id="3" creationId="{F68EEE70-CB25-45F5-88FB-E08F83476CC2}"/>
          </ac:spMkLst>
        </pc:spChg>
        <pc:spChg chg="add del mod">
          <ac:chgData name="Sasha H" userId="738ca9e95af81053" providerId="LiveId" clId="{44DE0ACC-57FC-4C8A-8B94-F1CEA0CF856E}" dt="2021-09-22T16:19:35.581" v="4428"/>
          <ac:spMkLst>
            <pc:docMk/>
            <pc:sldMk cId="3720391505" sldId="303"/>
            <ac:spMk id="11" creationId="{87F1E83B-2949-4E6A-A17B-256BB136F6A1}"/>
          </ac:spMkLst>
        </pc:spChg>
        <pc:spChg chg="add mod">
          <ac:chgData name="Sasha H" userId="738ca9e95af81053" providerId="LiveId" clId="{44DE0ACC-57FC-4C8A-8B94-F1CEA0CF856E}" dt="2021-09-23T09:11:56.038" v="10019" actId="20577"/>
          <ac:spMkLst>
            <pc:docMk/>
            <pc:sldMk cId="3720391505" sldId="303"/>
            <ac:spMk id="12" creationId="{485C97F0-31B9-45D6-AACC-76F60BB132BE}"/>
          </ac:spMkLst>
        </pc:spChg>
        <pc:spChg chg="add mod">
          <ac:chgData name="Sasha H" userId="738ca9e95af81053" providerId="LiveId" clId="{44DE0ACC-57FC-4C8A-8B94-F1CEA0CF856E}" dt="2021-09-22T16:25:46.261" v="4638" actId="1038"/>
          <ac:spMkLst>
            <pc:docMk/>
            <pc:sldMk cId="3720391505" sldId="303"/>
            <ac:spMk id="13" creationId="{448FD16E-B199-45FB-80B7-1F6D078A37D5}"/>
          </ac:spMkLst>
        </pc:spChg>
        <pc:spChg chg="add mod">
          <ac:chgData name="Sasha H" userId="738ca9e95af81053" providerId="LiveId" clId="{44DE0ACC-57FC-4C8A-8B94-F1CEA0CF856E}" dt="2021-09-22T16:25:52.333" v="4643" actId="1038"/>
          <ac:spMkLst>
            <pc:docMk/>
            <pc:sldMk cId="3720391505" sldId="303"/>
            <ac:spMk id="14" creationId="{24FEB71C-7CE3-4F5B-B1DF-C6317D97D5EE}"/>
          </ac:spMkLst>
        </pc:spChg>
        <pc:spChg chg="add mod topLvl">
          <ac:chgData name="Sasha H" userId="738ca9e95af81053" providerId="LiveId" clId="{44DE0ACC-57FC-4C8A-8B94-F1CEA0CF856E}" dt="2021-09-22T16:28:15.199" v="4674" actId="164"/>
          <ac:spMkLst>
            <pc:docMk/>
            <pc:sldMk cId="3720391505" sldId="303"/>
            <ac:spMk id="17" creationId="{1EA130F8-4CD1-4EF2-98AE-D6516EFCF20A}"/>
          </ac:spMkLst>
        </pc:spChg>
        <pc:spChg chg="add mod topLvl">
          <ac:chgData name="Sasha H" userId="738ca9e95af81053" providerId="LiveId" clId="{44DE0ACC-57FC-4C8A-8B94-F1CEA0CF856E}" dt="2021-09-22T16:28:15.199" v="4674" actId="164"/>
          <ac:spMkLst>
            <pc:docMk/>
            <pc:sldMk cId="3720391505" sldId="303"/>
            <ac:spMk id="18" creationId="{85A3F82A-7AB7-4339-8AA4-6CC9431D6030}"/>
          </ac:spMkLst>
        </pc:spChg>
        <pc:spChg chg="add mod topLvl">
          <ac:chgData name="Sasha H" userId="738ca9e95af81053" providerId="LiveId" clId="{44DE0ACC-57FC-4C8A-8B94-F1CEA0CF856E}" dt="2021-09-22T16:28:15.199" v="4674" actId="164"/>
          <ac:spMkLst>
            <pc:docMk/>
            <pc:sldMk cId="3720391505" sldId="303"/>
            <ac:spMk id="19" creationId="{2A40CF3A-4D11-4299-96DB-3B655B523204}"/>
          </ac:spMkLst>
        </pc:spChg>
        <pc:grpChg chg="add del mod">
          <ac:chgData name="Sasha H" userId="738ca9e95af81053" providerId="LiveId" clId="{44DE0ACC-57FC-4C8A-8B94-F1CEA0CF856E}" dt="2021-09-22T16:28:10.721" v="4673" actId="165"/>
          <ac:grpSpMkLst>
            <pc:docMk/>
            <pc:sldMk cId="3720391505" sldId="303"/>
            <ac:grpSpMk id="20" creationId="{97E0B234-4D48-4ED4-A3DE-E1AEA2494121}"/>
          </ac:grpSpMkLst>
        </pc:grpChg>
        <pc:grpChg chg="add mod">
          <ac:chgData name="Sasha H" userId="738ca9e95af81053" providerId="LiveId" clId="{44DE0ACC-57FC-4C8A-8B94-F1CEA0CF856E}" dt="2021-09-22T16:28:15.199" v="4674" actId="164"/>
          <ac:grpSpMkLst>
            <pc:docMk/>
            <pc:sldMk cId="3720391505" sldId="303"/>
            <ac:grpSpMk id="21" creationId="{05F130A0-FEF4-4D52-9995-1E8AC03CCCE9}"/>
          </ac:grpSpMkLst>
        </pc:grpChg>
        <pc:picChg chg="add mod modCrop">
          <ac:chgData name="Sasha H" userId="738ca9e95af81053" providerId="LiveId" clId="{44DE0ACC-57FC-4C8A-8B94-F1CEA0CF856E}" dt="2021-09-22T16:27:26.995" v="4667" actId="732"/>
          <ac:picMkLst>
            <pc:docMk/>
            <pc:sldMk cId="3720391505" sldId="303"/>
            <ac:picMk id="6" creationId="{CEFD9FC3-CE40-4C22-9E5F-1D99FA9E4E41}"/>
          </ac:picMkLst>
        </pc:picChg>
        <pc:picChg chg="add del mod">
          <ac:chgData name="Sasha H" userId="738ca9e95af81053" providerId="LiveId" clId="{44DE0ACC-57FC-4C8A-8B94-F1CEA0CF856E}" dt="2021-09-22T15:38:04.957" v="4408" actId="478"/>
          <ac:picMkLst>
            <pc:docMk/>
            <pc:sldMk cId="3720391505" sldId="303"/>
            <ac:picMk id="8" creationId="{BF0CC9D1-73A3-4068-8981-87F9BA78CDCF}"/>
          </ac:picMkLst>
        </pc:picChg>
        <pc:picChg chg="add mod modCrop">
          <ac:chgData name="Sasha H" userId="738ca9e95af81053" providerId="LiveId" clId="{44DE0ACC-57FC-4C8A-8B94-F1CEA0CF856E}" dt="2021-09-22T16:19:14.232" v="4422" actId="1076"/>
          <ac:picMkLst>
            <pc:docMk/>
            <pc:sldMk cId="3720391505" sldId="303"/>
            <ac:picMk id="10" creationId="{0211C314-8BBC-4359-9AA3-75200D554CC5}"/>
          </ac:picMkLst>
        </pc:picChg>
        <pc:cxnChg chg="add mod">
          <ac:chgData name="Sasha H" userId="738ca9e95af81053" providerId="LiveId" clId="{44DE0ACC-57FC-4C8A-8B94-F1CEA0CF856E}" dt="2021-09-22T16:25:46.261" v="4638" actId="1038"/>
          <ac:cxnSpMkLst>
            <pc:docMk/>
            <pc:sldMk cId="3720391505" sldId="303"/>
            <ac:cxnSpMk id="15" creationId="{C45B9787-E8BA-44BD-A10A-CBE688113CC5}"/>
          </ac:cxnSpMkLst>
        </pc:cxnChg>
        <pc:cxnChg chg="add mod">
          <ac:chgData name="Sasha H" userId="738ca9e95af81053" providerId="LiveId" clId="{44DE0ACC-57FC-4C8A-8B94-F1CEA0CF856E}" dt="2021-09-22T16:25:46.261" v="4638" actId="1038"/>
          <ac:cxnSpMkLst>
            <pc:docMk/>
            <pc:sldMk cId="3720391505" sldId="303"/>
            <ac:cxnSpMk id="16" creationId="{219E95AF-72DA-40BC-9EFE-F88A3DB5B855}"/>
          </ac:cxnSpMkLst>
        </pc:cxnChg>
      </pc:sldChg>
      <pc:sldChg chg="addSp modSp new mod">
        <pc:chgData name="Sasha H" userId="738ca9e95af81053" providerId="LiveId" clId="{44DE0ACC-57FC-4C8A-8B94-F1CEA0CF856E}" dt="2021-09-23T08:22:32.415" v="9836" actId="20577"/>
        <pc:sldMkLst>
          <pc:docMk/>
          <pc:sldMk cId="2023729305" sldId="304"/>
        </pc:sldMkLst>
        <pc:spChg chg="mod">
          <ac:chgData name="Sasha H" userId="738ca9e95af81053" providerId="LiveId" clId="{44DE0ACC-57FC-4C8A-8B94-F1CEA0CF856E}" dt="2021-09-22T16:57:11.130" v="6035"/>
          <ac:spMkLst>
            <pc:docMk/>
            <pc:sldMk cId="2023729305" sldId="304"/>
            <ac:spMk id="2" creationId="{83BAB757-C426-4785-A9F3-0677AA9F1F35}"/>
          </ac:spMkLst>
        </pc:spChg>
        <pc:spChg chg="mod">
          <ac:chgData name="Sasha H" userId="738ca9e95af81053" providerId="LiveId" clId="{44DE0ACC-57FC-4C8A-8B94-F1CEA0CF856E}" dt="2021-09-22T16:59:28.993" v="6122" actId="1035"/>
          <ac:spMkLst>
            <pc:docMk/>
            <pc:sldMk cId="2023729305" sldId="304"/>
            <ac:spMk id="3" creationId="{1612AB4D-23A5-4422-8558-8229FC85A5A7}"/>
          </ac:spMkLst>
        </pc:spChg>
        <pc:spChg chg="mod">
          <ac:chgData name="Sasha H" userId="738ca9e95af81053" providerId="LiveId" clId="{44DE0ACC-57FC-4C8A-8B94-F1CEA0CF856E}" dt="2021-09-22T16:57:51.418" v="6097"/>
          <ac:spMkLst>
            <pc:docMk/>
            <pc:sldMk cId="2023729305" sldId="304"/>
            <ac:spMk id="7" creationId="{946836F0-CF25-4ABF-9F75-4E3342DFE64B}"/>
          </ac:spMkLst>
        </pc:spChg>
        <pc:spChg chg="add mod">
          <ac:chgData name="Sasha H" userId="738ca9e95af81053" providerId="LiveId" clId="{44DE0ACC-57FC-4C8A-8B94-F1CEA0CF856E}" dt="2021-09-22T16:57:51.418" v="6097"/>
          <ac:spMkLst>
            <pc:docMk/>
            <pc:sldMk cId="2023729305" sldId="304"/>
            <ac:spMk id="8" creationId="{C9FA5092-FCBD-4B48-9F9C-6DDA1BEBCD67}"/>
          </ac:spMkLst>
        </pc:spChg>
        <pc:spChg chg="add mod">
          <ac:chgData name="Sasha H" userId="738ca9e95af81053" providerId="LiveId" clId="{44DE0ACC-57FC-4C8A-8B94-F1CEA0CF856E}" dt="2021-09-22T16:57:51.418" v="6097"/>
          <ac:spMkLst>
            <pc:docMk/>
            <pc:sldMk cId="2023729305" sldId="304"/>
            <ac:spMk id="9" creationId="{32D8D940-1480-4CF1-9D69-253A30B60809}"/>
          </ac:spMkLst>
        </pc:spChg>
        <pc:spChg chg="add mod">
          <ac:chgData name="Sasha H" userId="738ca9e95af81053" providerId="LiveId" clId="{44DE0ACC-57FC-4C8A-8B94-F1CEA0CF856E}" dt="2021-09-23T08:22:32.415" v="9836" actId="20577"/>
          <ac:spMkLst>
            <pc:docMk/>
            <pc:sldMk cId="2023729305" sldId="304"/>
            <ac:spMk id="10" creationId="{05670F7C-7412-4E2B-AC24-875D96449051}"/>
          </ac:spMkLst>
        </pc:spChg>
        <pc:grpChg chg="add mod">
          <ac:chgData name="Sasha H" userId="738ca9e95af81053" providerId="LiveId" clId="{44DE0ACC-57FC-4C8A-8B94-F1CEA0CF856E}" dt="2021-09-22T16:57:51.418" v="6097"/>
          <ac:grpSpMkLst>
            <pc:docMk/>
            <pc:sldMk cId="2023729305" sldId="304"/>
            <ac:grpSpMk id="5" creationId="{8319212A-0CC0-48CD-89E2-91ADC24A74B3}"/>
          </ac:grpSpMkLst>
        </pc:grpChg>
        <pc:picChg chg="mod">
          <ac:chgData name="Sasha H" userId="738ca9e95af81053" providerId="LiveId" clId="{44DE0ACC-57FC-4C8A-8B94-F1CEA0CF856E}" dt="2021-09-22T16:57:51.418" v="6097"/>
          <ac:picMkLst>
            <pc:docMk/>
            <pc:sldMk cId="2023729305" sldId="304"/>
            <ac:picMk id="6" creationId="{D898A9EC-B8AC-4BF4-8241-4AC62631BC06}"/>
          </ac:picMkLst>
        </pc:picChg>
        <pc:cxnChg chg="add mod">
          <ac:chgData name="Sasha H" userId="738ca9e95af81053" providerId="LiveId" clId="{44DE0ACC-57FC-4C8A-8B94-F1CEA0CF856E}" dt="2021-09-22T16:57:51.418" v="6097"/>
          <ac:cxnSpMkLst>
            <pc:docMk/>
            <pc:sldMk cId="2023729305" sldId="304"/>
            <ac:cxnSpMk id="11" creationId="{DB48560B-E8D4-4F11-B5A4-9B63E8BB379F}"/>
          </ac:cxnSpMkLst>
        </pc:cxnChg>
        <pc:cxnChg chg="add mod">
          <ac:chgData name="Sasha H" userId="738ca9e95af81053" providerId="LiveId" clId="{44DE0ACC-57FC-4C8A-8B94-F1CEA0CF856E}" dt="2021-09-22T16:57:51.418" v="6097"/>
          <ac:cxnSpMkLst>
            <pc:docMk/>
            <pc:sldMk cId="2023729305" sldId="304"/>
            <ac:cxnSpMk id="12" creationId="{E4B6CC8E-9E37-4306-96AF-A8797FFDE475}"/>
          </ac:cxnSpMkLst>
        </pc:cxnChg>
        <pc:cxnChg chg="add mod">
          <ac:chgData name="Sasha H" userId="738ca9e95af81053" providerId="LiveId" clId="{44DE0ACC-57FC-4C8A-8B94-F1CEA0CF856E}" dt="2021-09-22T16:57:51.418" v="6097"/>
          <ac:cxnSpMkLst>
            <pc:docMk/>
            <pc:sldMk cId="2023729305" sldId="304"/>
            <ac:cxnSpMk id="13" creationId="{A3167CDC-7AB6-47E8-9061-9EEFD0B3CCCB}"/>
          </ac:cxnSpMkLst>
        </pc:cxnChg>
      </pc:sldChg>
      <pc:sldChg chg="addSp delSp modSp add mod">
        <pc:chgData name="Sasha H" userId="738ca9e95af81053" providerId="LiveId" clId="{44DE0ACC-57FC-4C8A-8B94-F1CEA0CF856E}" dt="2021-09-23T08:22:47.359" v="9837" actId="20577"/>
        <pc:sldMkLst>
          <pc:docMk/>
          <pc:sldMk cId="211226596" sldId="305"/>
        </pc:sldMkLst>
        <pc:spChg chg="del">
          <ac:chgData name="Sasha H" userId="738ca9e95af81053" providerId="LiveId" clId="{44DE0ACC-57FC-4C8A-8B94-F1CEA0CF856E}" dt="2021-09-22T16:58:03.398" v="6100" actId="478"/>
          <ac:spMkLst>
            <pc:docMk/>
            <pc:sldMk cId="211226596" sldId="305"/>
            <ac:spMk id="3" creationId="{1612AB4D-23A5-4422-8558-8229FC85A5A7}"/>
          </ac:spMkLst>
        </pc:spChg>
        <pc:spChg chg="del">
          <ac:chgData name="Sasha H" userId="738ca9e95af81053" providerId="LiveId" clId="{44DE0ACC-57FC-4C8A-8B94-F1CEA0CF856E}" dt="2021-09-22T16:58:07.216" v="6102" actId="478"/>
          <ac:spMkLst>
            <pc:docMk/>
            <pc:sldMk cId="211226596" sldId="305"/>
            <ac:spMk id="8" creationId="{C9FA5092-FCBD-4B48-9F9C-6DDA1BEBCD67}"/>
          </ac:spMkLst>
        </pc:spChg>
        <pc:spChg chg="del">
          <ac:chgData name="Sasha H" userId="738ca9e95af81053" providerId="LiveId" clId="{44DE0ACC-57FC-4C8A-8B94-F1CEA0CF856E}" dt="2021-09-22T16:58:07.216" v="6102" actId="478"/>
          <ac:spMkLst>
            <pc:docMk/>
            <pc:sldMk cId="211226596" sldId="305"/>
            <ac:spMk id="9" creationId="{32D8D940-1480-4CF1-9D69-253A30B60809}"/>
          </ac:spMkLst>
        </pc:spChg>
        <pc:spChg chg="del">
          <ac:chgData name="Sasha H" userId="738ca9e95af81053" providerId="LiveId" clId="{44DE0ACC-57FC-4C8A-8B94-F1CEA0CF856E}" dt="2021-09-22T16:58:07.216" v="6102" actId="478"/>
          <ac:spMkLst>
            <pc:docMk/>
            <pc:sldMk cId="211226596" sldId="305"/>
            <ac:spMk id="10" creationId="{05670F7C-7412-4E2B-AC24-875D96449051}"/>
          </ac:spMkLst>
        </pc:spChg>
        <pc:spChg chg="add del mod">
          <ac:chgData name="Sasha H" userId="738ca9e95af81053" providerId="LiveId" clId="{44DE0ACC-57FC-4C8A-8B94-F1CEA0CF856E}" dt="2021-09-22T16:58:05.743" v="6101" actId="478"/>
          <ac:spMkLst>
            <pc:docMk/>
            <pc:sldMk cId="211226596" sldId="305"/>
            <ac:spMk id="15" creationId="{DF5F4CFC-E03E-406F-94A1-9F69B5F0BC76}"/>
          </ac:spMkLst>
        </pc:spChg>
        <pc:spChg chg="add mod">
          <ac:chgData name="Sasha H" userId="738ca9e95af81053" providerId="LiveId" clId="{44DE0ACC-57FC-4C8A-8B94-F1CEA0CF856E}" dt="2021-09-22T16:58:18.062" v="6103"/>
          <ac:spMkLst>
            <pc:docMk/>
            <pc:sldMk cId="211226596" sldId="305"/>
            <ac:spMk id="17" creationId="{D2F20AA7-B746-48C9-946D-CD87EEC7FE1C}"/>
          </ac:spMkLst>
        </pc:spChg>
        <pc:spChg chg="add mod">
          <ac:chgData name="Sasha H" userId="738ca9e95af81053" providerId="LiveId" clId="{44DE0ACC-57FC-4C8A-8B94-F1CEA0CF856E}" dt="2021-09-22T16:58:18.062" v="6103"/>
          <ac:spMkLst>
            <pc:docMk/>
            <pc:sldMk cId="211226596" sldId="305"/>
            <ac:spMk id="18" creationId="{A747C80E-78A0-4865-BD76-36BDEAE9F9F9}"/>
          </ac:spMkLst>
        </pc:spChg>
        <pc:spChg chg="add mod">
          <ac:chgData name="Sasha H" userId="738ca9e95af81053" providerId="LiveId" clId="{44DE0ACC-57FC-4C8A-8B94-F1CEA0CF856E}" dt="2021-09-22T16:58:18.062" v="6103"/>
          <ac:spMkLst>
            <pc:docMk/>
            <pc:sldMk cId="211226596" sldId="305"/>
            <ac:spMk id="19" creationId="{655D3F6B-4CDE-4E8B-BEFE-09643F03DBD6}"/>
          </ac:spMkLst>
        </pc:spChg>
        <pc:spChg chg="add mod">
          <ac:chgData name="Sasha H" userId="738ca9e95af81053" providerId="LiveId" clId="{44DE0ACC-57FC-4C8A-8B94-F1CEA0CF856E}" dt="2021-09-23T08:22:47.359" v="9837" actId="20577"/>
          <ac:spMkLst>
            <pc:docMk/>
            <pc:sldMk cId="211226596" sldId="305"/>
            <ac:spMk id="22" creationId="{6CEFFC1F-E528-46A0-9D44-FB094C550C96}"/>
          </ac:spMkLst>
        </pc:spChg>
        <pc:spChg chg="add del mod">
          <ac:chgData name="Sasha H" userId="738ca9e95af81053" providerId="LiveId" clId="{44DE0ACC-57FC-4C8A-8B94-F1CEA0CF856E}" dt="2021-09-22T16:59:24.942" v="6112"/>
          <ac:spMkLst>
            <pc:docMk/>
            <pc:sldMk cId="211226596" sldId="305"/>
            <ac:spMk id="24" creationId="{B1EDD7CA-8B2E-4C77-B448-A60650FF326D}"/>
          </ac:spMkLst>
        </pc:spChg>
        <pc:spChg chg="add mod">
          <ac:chgData name="Sasha H" userId="738ca9e95af81053" providerId="LiveId" clId="{44DE0ACC-57FC-4C8A-8B94-F1CEA0CF856E}" dt="2021-09-22T16:59:31.496" v="6123"/>
          <ac:spMkLst>
            <pc:docMk/>
            <pc:sldMk cId="211226596" sldId="305"/>
            <ac:spMk id="25" creationId="{E7EDE8AB-7383-49A8-828D-6D7977A255E7}"/>
          </ac:spMkLst>
        </pc:spChg>
        <pc:grpChg chg="del">
          <ac:chgData name="Sasha H" userId="738ca9e95af81053" providerId="LiveId" clId="{44DE0ACC-57FC-4C8A-8B94-F1CEA0CF856E}" dt="2021-09-22T16:57:59.788" v="6099" actId="478"/>
          <ac:grpSpMkLst>
            <pc:docMk/>
            <pc:sldMk cId="211226596" sldId="305"/>
            <ac:grpSpMk id="5" creationId="{8319212A-0CC0-48CD-89E2-91ADC24A74B3}"/>
          </ac:grpSpMkLst>
        </pc:grpChg>
        <pc:picChg chg="add mod">
          <ac:chgData name="Sasha H" userId="738ca9e95af81053" providerId="LiveId" clId="{44DE0ACC-57FC-4C8A-8B94-F1CEA0CF856E}" dt="2021-09-22T16:58:18.062" v="6103"/>
          <ac:picMkLst>
            <pc:docMk/>
            <pc:sldMk cId="211226596" sldId="305"/>
            <ac:picMk id="16" creationId="{210DCA39-7F8A-455A-B1DB-5F14DB57F4E2}"/>
          </ac:picMkLst>
        </pc:picChg>
        <pc:cxnChg chg="del">
          <ac:chgData name="Sasha H" userId="738ca9e95af81053" providerId="LiveId" clId="{44DE0ACC-57FC-4C8A-8B94-F1CEA0CF856E}" dt="2021-09-22T16:58:07.216" v="6102" actId="478"/>
          <ac:cxnSpMkLst>
            <pc:docMk/>
            <pc:sldMk cId="211226596" sldId="305"/>
            <ac:cxnSpMk id="11" creationId="{DB48560B-E8D4-4F11-B5A4-9B63E8BB379F}"/>
          </ac:cxnSpMkLst>
        </pc:cxnChg>
        <pc:cxnChg chg="del">
          <ac:chgData name="Sasha H" userId="738ca9e95af81053" providerId="LiveId" clId="{44DE0ACC-57FC-4C8A-8B94-F1CEA0CF856E}" dt="2021-09-22T16:58:07.216" v="6102" actId="478"/>
          <ac:cxnSpMkLst>
            <pc:docMk/>
            <pc:sldMk cId="211226596" sldId="305"/>
            <ac:cxnSpMk id="12" creationId="{E4B6CC8E-9E37-4306-96AF-A8797FFDE475}"/>
          </ac:cxnSpMkLst>
        </pc:cxnChg>
        <pc:cxnChg chg="del">
          <ac:chgData name="Sasha H" userId="738ca9e95af81053" providerId="LiveId" clId="{44DE0ACC-57FC-4C8A-8B94-F1CEA0CF856E}" dt="2021-09-22T16:58:07.216" v="6102" actId="478"/>
          <ac:cxnSpMkLst>
            <pc:docMk/>
            <pc:sldMk cId="211226596" sldId="305"/>
            <ac:cxnSpMk id="13" creationId="{A3167CDC-7AB6-47E8-9061-9EEFD0B3CCCB}"/>
          </ac:cxnSpMkLst>
        </pc:cxnChg>
        <pc:cxnChg chg="add mod">
          <ac:chgData name="Sasha H" userId="738ca9e95af81053" providerId="LiveId" clId="{44DE0ACC-57FC-4C8A-8B94-F1CEA0CF856E}" dt="2021-09-22T16:58:18.062" v="6103"/>
          <ac:cxnSpMkLst>
            <pc:docMk/>
            <pc:sldMk cId="211226596" sldId="305"/>
            <ac:cxnSpMk id="20" creationId="{1FEC3530-C0B7-4E48-A49C-08BB62D37364}"/>
          </ac:cxnSpMkLst>
        </pc:cxnChg>
        <pc:cxnChg chg="add mod">
          <ac:chgData name="Sasha H" userId="738ca9e95af81053" providerId="LiveId" clId="{44DE0ACC-57FC-4C8A-8B94-F1CEA0CF856E}" dt="2021-09-22T16:58:18.062" v="6103"/>
          <ac:cxnSpMkLst>
            <pc:docMk/>
            <pc:sldMk cId="211226596" sldId="305"/>
            <ac:cxnSpMk id="21" creationId="{81276407-3D6E-4BFA-8859-44CA135315BF}"/>
          </ac:cxnSpMkLst>
        </pc:cxnChg>
        <pc:cxnChg chg="add mod">
          <ac:chgData name="Sasha H" userId="738ca9e95af81053" providerId="LiveId" clId="{44DE0ACC-57FC-4C8A-8B94-F1CEA0CF856E}" dt="2021-09-22T16:58:18.062" v="6103"/>
          <ac:cxnSpMkLst>
            <pc:docMk/>
            <pc:sldMk cId="211226596" sldId="305"/>
            <ac:cxnSpMk id="23" creationId="{FFDB2DEC-E172-4AEB-9F00-82E29A39B00C}"/>
          </ac:cxnSpMkLst>
        </pc:cxnChg>
      </pc:sldChg>
      <pc:sldChg chg="addSp delSp modSp add mod">
        <pc:chgData name="Sasha H" userId="738ca9e95af81053" providerId="LiveId" clId="{44DE0ACC-57FC-4C8A-8B94-F1CEA0CF856E}" dt="2021-09-23T08:23:18.652" v="9840" actId="20577"/>
        <pc:sldMkLst>
          <pc:docMk/>
          <pc:sldMk cId="1604872047" sldId="306"/>
        </pc:sldMkLst>
        <pc:spChg chg="add mod">
          <ac:chgData name="Sasha H" userId="738ca9e95af81053" providerId="LiveId" clId="{44DE0ACC-57FC-4C8A-8B94-F1CEA0CF856E}" dt="2021-09-22T16:58:34.040" v="6106"/>
          <ac:spMkLst>
            <pc:docMk/>
            <pc:sldMk cId="1604872047" sldId="306"/>
            <ac:spMk id="13" creationId="{9CE2D87B-47D6-428E-99C6-DC12E8111F68}"/>
          </ac:spMkLst>
        </pc:spChg>
        <pc:spChg chg="add mod">
          <ac:chgData name="Sasha H" userId="738ca9e95af81053" providerId="LiveId" clId="{44DE0ACC-57FC-4C8A-8B94-F1CEA0CF856E}" dt="2021-09-22T16:58:34.040" v="6106"/>
          <ac:spMkLst>
            <pc:docMk/>
            <pc:sldMk cId="1604872047" sldId="306"/>
            <ac:spMk id="14" creationId="{1E2B050A-86AE-42FA-A34D-F1D85D34C5BD}"/>
          </ac:spMkLst>
        </pc:spChg>
        <pc:spChg chg="add mod">
          <ac:chgData name="Sasha H" userId="738ca9e95af81053" providerId="LiveId" clId="{44DE0ACC-57FC-4C8A-8B94-F1CEA0CF856E}" dt="2021-09-22T16:58:34.040" v="6106"/>
          <ac:spMkLst>
            <pc:docMk/>
            <pc:sldMk cId="1604872047" sldId="306"/>
            <ac:spMk id="15" creationId="{230A4878-A596-432C-8716-6132F46229C9}"/>
          </ac:spMkLst>
        </pc:spChg>
        <pc:spChg chg="del">
          <ac:chgData name="Sasha H" userId="738ca9e95af81053" providerId="LiveId" clId="{44DE0ACC-57FC-4C8A-8B94-F1CEA0CF856E}" dt="2021-09-22T16:58:33.716" v="6105" actId="478"/>
          <ac:spMkLst>
            <pc:docMk/>
            <pc:sldMk cId="1604872047" sldId="306"/>
            <ac:spMk id="17" creationId="{D2F20AA7-B746-48C9-946D-CD87EEC7FE1C}"/>
          </ac:spMkLst>
        </pc:spChg>
        <pc:spChg chg="del">
          <ac:chgData name="Sasha H" userId="738ca9e95af81053" providerId="LiveId" clId="{44DE0ACC-57FC-4C8A-8B94-F1CEA0CF856E}" dt="2021-09-22T16:58:33.716" v="6105" actId="478"/>
          <ac:spMkLst>
            <pc:docMk/>
            <pc:sldMk cId="1604872047" sldId="306"/>
            <ac:spMk id="18" creationId="{A747C80E-78A0-4865-BD76-36BDEAE9F9F9}"/>
          </ac:spMkLst>
        </pc:spChg>
        <pc:spChg chg="del">
          <ac:chgData name="Sasha H" userId="738ca9e95af81053" providerId="LiveId" clId="{44DE0ACC-57FC-4C8A-8B94-F1CEA0CF856E}" dt="2021-09-22T16:58:33.716" v="6105" actId="478"/>
          <ac:spMkLst>
            <pc:docMk/>
            <pc:sldMk cId="1604872047" sldId="306"/>
            <ac:spMk id="19" creationId="{655D3F6B-4CDE-4E8B-BEFE-09643F03DBD6}"/>
          </ac:spMkLst>
        </pc:spChg>
        <pc:spChg chg="del">
          <ac:chgData name="Sasha H" userId="738ca9e95af81053" providerId="LiveId" clId="{44DE0ACC-57FC-4C8A-8B94-F1CEA0CF856E}" dt="2021-09-22T16:58:33.716" v="6105" actId="478"/>
          <ac:spMkLst>
            <pc:docMk/>
            <pc:sldMk cId="1604872047" sldId="306"/>
            <ac:spMk id="22" creationId="{6CEFFC1F-E528-46A0-9D44-FB094C550C96}"/>
          </ac:spMkLst>
        </pc:spChg>
        <pc:spChg chg="add mod">
          <ac:chgData name="Sasha H" userId="738ca9e95af81053" providerId="LiveId" clId="{44DE0ACC-57FC-4C8A-8B94-F1CEA0CF856E}" dt="2021-09-23T08:23:18.652" v="9840" actId="20577"/>
          <ac:spMkLst>
            <pc:docMk/>
            <pc:sldMk cId="1604872047" sldId="306"/>
            <ac:spMk id="26" creationId="{D630D8A7-C442-43B5-9E51-687691947785}"/>
          </ac:spMkLst>
        </pc:spChg>
        <pc:spChg chg="add mod">
          <ac:chgData name="Sasha H" userId="738ca9e95af81053" providerId="LiveId" clId="{44DE0ACC-57FC-4C8A-8B94-F1CEA0CF856E}" dt="2021-09-22T16:59:32.646" v="6124"/>
          <ac:spMkLst>
            <pc:docMk/>
            <pc:sldMk cId="1604872047" sldId="306"/>
            <ac:spMk id="28" creationId="{706B2A7C-7798-4F8B-9179-8872B6087AC3}"/>
          </ac:spMkLst>
        </pc:spChg>
        <pc:picChg chg="add mod">
          <ac:chgData name="Sasha H" userId="738ca9e95af81053" providerId="LiveId" clId="{44DE0ACC-57FC-4C8A-8B94-F1CEA0CF856E}" dt="2021-09-22T16:58:34.040" v="6106"/>
          <ac:picMkLst>
            <pc:docMk/>
            <pc:sldMk cId="1604872047" sldId="306"/>
            <ac:picMk id="12" creationId="{5163BEF6-1DFB-4B1B-9524-5604F3E439F3}"/>
          </ac:picMkLst>
        </pc:picChg>
        <pc:picChg chg="del">
          <ac:chgData name="Sasha H" userId="738ca9e95af81053" providerId="LiveId" clId="{44DE0ACC-57FC-4C8A-8B94-F1CEA0CF856E}" dt="2021-09-22T16:58:33.716" v="6105" actId="478"/>
          <ac:picMkLst>
            <pc:docMk/>
            <pc:sldMk cId="1604872047" sldId="306"/>
            <ac:picMk id="16" creationId="{210DCA39-7F8A-455A-B1DB-5F14DB57F4E2}"/>
          </ac:picMkLst>
        </pc:picChg>
        <pc:cxnChg chg="del">
          <ac:chgData name="Sasha H" userId="738ca9e95af81053" providerId="LiveId" clId="{44DE0ACC-57FC-4C8A-8B94-F1CEA0CF856E}" dt="2021-09-22T16:58:33.716" v="6105" actId="478"/>
          <ac:cxnSpMkLst>
            <pc:docMk/>
            <pc:sldMk cId="1604872047" sldId="306"/>
            <ac:cxnSpMk id="20" creationId="{1FEC3530-C0B7-4E48-A49C-08BB62D37364}"/>
          </ac:cxnSpMkLst>
        </pc:cxnChg>
        <pc:cxnChg chg="del">
          <ac:chgData name="Sasha H" userId="738ca9e95af81053" providerId="LiveId" clId="{44DE0ACC-57FC-4C8A-8B94-F1CEA0CF856E}" dt="2021-09-22T16:58:33.716" v="6105" actId="478"/>
          <ac:cxnSpMkLst>
            <pc:docMk/>
            <pc:sldMk cId="1604872047" sldId="306"/>
            <ac:cxnSpMk id="21" creationId="{81276407-3D6E-4BFA-8859-44CA135315BF}"/>
          </ac:cxnSpMkLst>
        </pc:cxnChg>
        <pc:cxnChg chg="del">
          <ac:chgData name="Sasha H" userId="738ca9e95af81053" providerId="LiveId" clId="{44DE0ACC-57FC-4C8A-8B94-F1CEA0CF856E}" dt="2021-09-22T16:58:33.716" v="6105" actId="478"/>
          <ac:cxnSpMkLst>
            <pc:docMk/>
            <pc:sldMk cId="1604872047" sldId="306"/>
            <ac:cxnSpMk id="23" creationId="{FFDB2DEC-E172-4AEB-9F00-82E29A39B00C}"/>
          </ac:cxnSpMkLst>
        </pc:cxnChg>
        <pc:cxnChg chg="add mod">
          <ac:chgData name="Sasha H" userId="738ca9e95af81053" providerId="LiveId" clId="{44DE0ACC-57FC-4C8A-8B94-F1CEA0CF856E}" dt="2021-09-22T16:58:34.040" v="6106"/>
          <ac:cxnSpMkLst>
            <pc:docMk/>
            <pc:sldMk cId="1604872047" sldId="306"/>
            <ac:cxnSpMk id="24" creationId="{EF2C830E-ED37-4244-8717-AABACD51C5E1}"/>
          </ac:cxnSpMkLst>
        </pc:cxnChg>
        <pc:cxnChg chg="add mod">
          <ac:chgData name="Sasha H" userId="738ca9e95af81053" providerId="LiveId" clId="{44DE0ACC-57FC-4C8A-8B94-F1CEA0CF856E}" dt="2021-09-22T16:58:34.040" v="6106"/>
          <ac:cxnSpMkLst>
            <pc:docMk/>
            <pc:sldMk cId="1604872047" sldId="306"/>
            <ac:cxnSpMk id="25" creationId="{673DB27E-AF91-4C97-BC8D-1CA075FBF5B3}"/>
          </ac:cxnSpMkLst>
        </pc:cxnChg>
        <pc:cxnChg chg="add mod">
          <ac:chgData name="Sasha H" userId="738ca9e95af81053" providerId="LiveId" clId="{44DE0ACC-57FC-4C8A-8B94-F1CEA0CF856E}" dt="2021-09-22T16:58:34.040" v="6106"/>
          <ac:cxnSpMkLst>
            <pc:docMk/>
            <pc:sldMk cId="1604872047" sldId="306"/>
            <ac:cxnSpMk id="27" creationId="{FD3BD790-26F9-4FF5-A842-C640E1FC9687}"/>
          </ac:cxnSpMkLst>
        </pc:cxnChg>
      </pc:sldChg>
      <pc:sldChg chg="addSp delSp modSp new mod">
        <pc:chgData name="Sasha H" userId="738ca9e95af81053" providerId="LiveId" clId="{44DE0ACC-57FC-4C8A-8B94-F1CEA0CF856E}" dt="2021-09-23T08:23:32.423" v="9841" actId="20577"/>
        <pc:sldMkLst>
          <pc:docMk/>
          <pc:sldMk cId="1982387980" sldId="307"/>
        </pc:sldMkLst>
        <pc:spChg chg="mod">
          <ac:chgData name="Sasha H" userId="738ca9e95af81053" providerId="LiveId" clId="{44DE0ACC-57FC-4C8A-8B94-F1CEA0CF856E}" dt="2021-09-22T16:58:43.240" v="6108"/>
          <ac:spMkLst>
            <pc:docMk/>
            <pc:sldMk cId="1982387980" sldId="307"/>
            <ac:spMk id="2" creationId="{C9E35869-5D3D-4B93-8397-71C212CC4655}"/>
          </ac:spMkLst>
        </pc:spChg>
        <pc:spChg chg="del">
          <ac:chgData name="Sasha H" userId="738ca9e95af81053" providerId="LiveId" clId="{44DE0ACC-57FC-4C8A-8B94-F1CEA0CF856E}" dt="2021-09-22T16:59:16.958" v="6110" actId="478"/>
          <ac:spMkLst>
            <pc:docMk/>
            <pc:sldMk cId="1982387980" sldId="307"/>
            <ac:spMk id="3" creationId="{F28DF6DD-A5CE-4626-88B5-F4F37D5627FB}"/>
          </ac:spMkLst>
        </pc:spChg>
        <pc:spChg chg="add mod">
          <ac:chgData name="Sasha H" userId="738ca9e95af81053" providerId="LiveId" clId="{44DE0ACC-57FC-4C8A-8B94-F1CEA0CF856E}" dt="2021-09-22T16:58:51.492" v="6109"/>
          <ac:spMkLst>
            <pc:docMk/>
            <pc:sldMk cId="1982387980" sldId="307"/>
            <ac:spMk id="7" creationId="{BC21F2E4-38BF-4795-A1D3-0B831789EC00}"/>
          </ac:spMkLst>
        </pc:spChg>
        <pc:spChg chg="add mod">
          <ac:chgData name="Sasha H" userId="738ca9e95af81053" providerId="LiveId" clId="{44DE0ACC-57FC-4C8A-8B94-F1CEA0CF856E}" dt="2021-09-22T16:58:51.492" v="6109"/>
          <ac:spMkLst>
            <pc:docMk/>
            <pc:sldMk cId="1982387980" sldId="307"/>
            <ac:spMk id="8" creationId="{B90FCD55-CBC9-4FC3-957B-31F0CFAA4A0E}"/>
          </ac:spMkLst>
        </pc:spChg>
        <pc:spChg chg="add mod">
          <ac:chgData name="Sasha H" userId="738ca9e95af81053" providerId="LiveId" clId="{44DE0ACC-57FC-4C8A-8B94-F1CEA0CF856E}" dt="2021-09-22T16:58:51.492" v="6109"/>
          <ac:spMkLst>
            <pc:docMk/>
            <pc:sldMk cId="1982387980" sldId="307"/>
            <ac:spMk id="9" creationId="{B3AA6173-F0BD-4958-955C-0CE52230B8CD}"/>
          </ac:spMkLst>
        </pc:spChg>
        <pc:spChg chg="add mod">
          <ac:chgData name="Sasha H" userId="738ca9e95af81053" providerId="LiveId" clId="{44DE0ACC-57FC-4C8A-8B94-F1CEA0CF856E}" dt="2021-09-23T08:23:32.423" v="9841" actId="20577"/>
          <ac:spMkLst>
            <pc:docMk/>
            <pc:sldMk cId="1982387980" sldId="307"/>
            <ac:spMk id="12" creationId="{82D87C4B-4B03-41A2-ABD3-99C1E26E45BC}"/>
          </ac:spMkLst>
        </pc:spChg>
        <pc:spChg chg="add mod">
          <ac:chgData name="Sasha H" userId="738ca9e95af81053" providerId="LiveId" clId="{44DE0ACC-57FC-4C8A-8B94-F1CEA0CF856E}" dt="2021-09-22T16:59:33.803" v="6125"/>
          <ac:spMkLst>
            <pc:docMk/>
            <pc:sldMk cId="1982387980" sldId="307"/>
            <ac:spMk id="14" creationId="{FFC501D5-90A1-4222-A24C-AD60FC664A1E}"/>
          </ac:spMkLst>
        </pc:spChg>
        <pc:picChg chg="add mod">
          <ac:chgData name="Sasha H" userId="738ca9e95af81053" providerId="LiveId" clId="{44DE0ACC-57FC-4C8A-8B94-F1CEA0CF856E}" dt="2021-09-22T16:58:51.492" v="6109"/>
          <ac:picMkLst>
            <pc:docMk/>
            <pc:sldMk cId="1982387980" sldId="307"/>
            <ac:picMk id="5" creationId="{76EFB39E-3457-4B40-B9F0-A56099CB67C2}"/>
          </ac:picMkLst>
        </pc:picChg>
        <pc:picChg chg="add mod">
          <ac:chgData name="Sasha H" userId="738ca9e95af81053" providerId="LiveId" clId="{44DE0ACC-57FC-4C8A-8B94-F1CEA0CF856E}" dt="2021-09-22T16:58:51.492" v="6109"/>
          <ac:picMkLst>
            <pc:docMk/>
            <pc:sldMk cId="1982387980" sldId="307"/>
            <ac:picMk id="6" creationId="{A0653060-C1BA-42D1-BE2F-F1604AB020E7}"/>
          </ac:picMkLst>
        </pc:picChg>
        <pc:cxnChg chg="add mod">
          <ac:chgData name="Sasha H" userId="738ca9e95af81053" providerId="LiveId" clId="{44DE0ACC-57FC-4C8A-8B94-F1CEA0CF856E}" dt="2021-09-22T16:58:51.492" v="6109"/>
          <ac:cxnSpMkLst>
            <pc:docMk/>
            <pc:sldMk cId="1982387980" sldId="307"/>
            <ac:cxnSpMk id="10" creationId="{E6357597-081D-4172-8F7A-1A75A303BD54}"/>
          </ac:cxnSpMkLst>
        </pc:cxnChg>
        <pc:cxnChg chg="add mod">
          <ac:chgData name="Sasha H" userId="738ca9e95af81053" providerId="LiveId" clId="{44DE0ACC-57FC-4C8A-8B94-F1CEA0CF856E}" dt="2021-09-22T16:58:51.492" v="6109"/>
          <ac:cxnSpMkLst>
            <pc:docMk/>
            <pc:sldMk cId="1982387980" sldId="307"/>
            <ac:cxnSpMk id="11" creationId="{D02C36FF-A1EE-4CFB-8768-AD3E89E7DB29}"/>
          </ac:cxnSpMkLst>
        </pc:cxnChg>
        <pc:cxnChg chg="add mod">
          <ac:chgData name="Sasha H" userId="738ca9e95af81053" providerId="LiveId" clId="{44DE0ACC-57FC-4C8A-8B94-F1CEA0CF856E}" dt="2021-09-22T16:58:51.492" v="6109"/>
          <ac:cxnSpMkLst>
            <pc:docMk/>
            <pc:sldMk cId="1982387980" sldId="307"/>
            <ac:cxnSpMk id="13" creationId="{5635B369-F09B-458E-A541-58673E662155}"/>
          </ac:cxnSpMkLst>
        </pc:cxnChg>
      </pc:sldChg>
      <pc:sldChg chg="addSp delSp modSp add mod">
        <pc:chgData name="Sasha H" userId="738ca9e95af81053" providerId="LiveId" clId="{44DE0ACC-57FC-4C8A-8B94-F1CEA0CF856E}" dt="2021-09-23T10:00:53.912" v="10038" actId="20577"/>
        <pc:sldMkLst>
          <pc:docMk/>
          <pc:sldMk cId="1953445018" sldId="308"/>
        </pc:sldMkLst>
        <pc:spChg chg="add del mod">
          <ac:chgData name="Sasha H" userId="738ca9e95af81053" providerId="LiveId" clId="{44DE0ACC-57FC-4C8A-8B94-F1CEA0CF856E}" dt="2021-09-22T17:45:59.911" v="7926"/>
          <ac:spMkLst>
            <pc:docMk/>
            <pc:sldMk cId="1953445018" sldId="308"/>
            <ac:spMk id="5" creationId="{8E54EF47-133C-4042-9BC0-7968C65622E4}"/>
          </ac:spMkLst>
        </pc:spChg>
        <pc:spChg chg="del">
          <ac:chgData name="Sasha H" userId="738ca9e95af81053" providerId="LiveId" clId="{44DE0ACC-57FC-4C8A-8B94-F1CEA0CF856E}" dt="2021-09-22T17:48:18.973" v="8103" actId="478"/>
          <ac:spMkLst>
            <pc:docMk/>
            <pc:sldMk cId="1953445018" sldId="308"/>
            <ac:spMk id="7" creationId="{0BBBA9C3-DC38-469C-AB7A-84C06ACE1A9C}"/>
          </ac:spMkLst>
        </pc:spChg>
        <pc:spChg chg="add del mod">
          <ac:chgData name="Sasha H" userId="738ca9e95af81053" providerId="LiveId" clId="{44DE0ACC-57FC-4C8A-8B94-F1CEA0CF856E}" dt="2021-09-22T17:50:58.439" v="8115"/>
          <ac:spMkLst>
            <pc:docMk/>
            <pc:sldMk cId="1953445018" sldId="308"/>
            <ac:spMk id="11" creationId="{1D987C9A-8610-4556-8542-B22D83847FF8}"/>
          </ac:spMkLst>
        </pc:spChg>
        <pc:spChg chg="add mod">
          <ac:chgData name="Sasha H" userId="738ca9e95af81053" providerId="LiveId" clId="{44DE0ACC-57FC-4C8A-8B94-F1CEA0CF856E}" dt="2021-09-23T10:00:53.912" v="10038" actId="20577"/>
          <ac:spMkLst>
            <pc:docMk/>
            <pc:sldMk cId="1953445018" sldId="308"/>
            <ac:spMk id="14" creationId="{318754A1-AA2B-4B3F-8E5A-EDD8F514A203}"/>
          </ac:spMkLst>
        </pc:spChg>
        <pc:spChg chg="add del mod">
          <ac:chgData name="Sasha H" userId="738ca9e95af81053" providerId="LiveId" clId="{44DE0ACC-57FC-4C8A-8B94-F1CEA0CF856E}" dt="2021-09-22T17:54:14.537" v="8304" actId="478"/>
          <ac:spMkLst>
            <pc:docMk/>
            <pc:sldMk cId="1953445018" sldId="308"/>
            <ac:spMk id="18" creationId="{34171F46-C62C-47C5-8E59-A71E72690A1C}"/>
          </ac:spMkLst>
        </pc:spChg>
        <pc:picChg chg="del">
          <ac:chgData name="Sasha H" userId="738ca9e95af81053" providerId="LiveId" clId="{44DE0ACC-57FC-4C8A-8B94-F1CEA0CF856E}" dt="2021-09-22T17:45:38.418" v="7925" actId="478"/>
          <ac:picMkLst>
            <pc:docMk/>
            <pc:sldMk cId="1953445018" sldId="308"/>
            <ac:picMk id="6" creationId="{08A47AE7-11D7-4732-9DA2-10BC9ABDF517}"/>
          </ac:picMkLst>
        </pc:picChg>
        <pc:picChg chg="add del mod modCrop">
          <ac:chgData name="Sasha H" userId="738ca9e95af81053" providerId="LiveId" clId="{44DE0ACC-57FC-4C8A-8B94-F1CEA0CF856E}" dt="2021-09-22T17:50:42.466" v="8114" actId="478"/>
          <ac:picMkLst>
            <pc:docMk/>
            <pc:sldMk cId="1953445018" sldId="308"/>
            <ac:picMk id="9" creationId="{C6F7DFEB-EAD0-45B5-B239-DE40EFA5402E}"/>
          </ac:picMkLst>
        </pc:picChg>
        <pc:picChg chg="add del mod">
          <ac:chgData name="Sasha H" userId="738ca9e95af81053" providerId="LiveId" clId="{44DE0ACC-57FC-4C8A-8B94-F1CEA0CF856E}" dt="2021-09-22T17:54:06.612" v="8302" actId="478"/>
          <ac:picMkLst>
            <pc:docMk/>
            <pc:sldMk cId="1953445018" sldId="308"/>
            <ac:picMk id="13" creationId="{5AC588EA-A309-48EB-BA13-FC596D2EF683}"/>
          </ac:picMkLst>
        </pc:picChg>
        <pc:picChg chg="add mod modCrop">
          <ac:chgData name="Sasha H" userId="738ca9e95af81053" providerId="LiveId" clId="{44DE0ACC-57FC-4C8A-8B94-F1CEA0CF856E}" dt="2021-09-22T17:54:25.734" v="8308" actId="1076"/>
          <ac:picMkLst>
            <pc:docMk/>
            <pc:sldMk cId="1953445018" sldId="308"/>
            <ac:picMk id="16" creationId="{AE7B7048-D3E1-4430-A0F7-D350FECBC827}"/>
          </ac:picMkLst>
        </pc:picChg>
      </pc:sldChg>
      <pc:sldChg chg="delSp modSp add del mod">
        <pc:chgData name="Sasha H" userId="738ca9e95af81053" providerId="LiveId" clId="{44DE0ACC-57FC-4C8A-8B94-F1CEA0CF856E}" dt="2021-09-22T17:59:37.191" v="8486" actId="47"/>
        <pc:sldMkLst>
          <pc:docMk/>
          <pc:sldMk cId="2310559549" sldId="309"/>
        </pc:sldMkLst>
        <pc:spChg chg="mod">
          <ac:chgData name="Sasha H" userId="738ca9e95af81053" providerId="LiveId" clId="{44DE0ACC-57FC-4C8A-8B94-F1CEA0CF856E}" dt="2021-09-22T17:58:50.390" v="8435" actId="1076"/>
          <ac:spMkLst>
            <pc:docMk/>
            <pc:sldMk cId="2310559549" sldId="309"/>
            <ac:spMk id="9" creationId="{E80D931B-5834-46F2-805D-84CA594AD152}"/>
          </ac:spMkLst>
        </pc:spChg>
        <pc:spChg chg="del">
          <ac:chgData name="Sasha H" userId="738ca9e95af81053" providerId="LiveId" clId="{44DE0ACC-57FC-4C8A-8B94-F1CEA0CF856E}" dt="2021-09-22T17:57:17.830" v="8312" actId="478"/>
          <ac:spMkLst>
            <pc:docMk/>
            <pc:sldMk cId="2310559549" sldId="309"/>
            <ac:spMk id="10" creationId="{5403F17B-6100-4B9B-9EED-5B1A135BD39D}"/>
          </ac:spMkLst>
        </pc:spChg>
        <pc:spChg chg="mod">
          <ac:chgData name="Sasha H" userId="738ca9e95af81053" providerId="LiveId" clId="{44DE0ACC-57FC-4C8A-8B94-F1CEA0CF856E}" dt="2021-09-22T17:57:52.031" v="8428" actId="1038"/>
          <ac:spMkLst>
            <pc:docMk/>
            <pc:sldMk cId="2310559549" sldId="309"/>
            <ac:spMk id="11" creationId="{3E390567-212C-446D-AFEB-7E47D66F186D}"/>
          </ac:spMkLst>
        </pc:spChg>
        <pc:spChg chg="mod">
          <ac:chgData name="Sasha H" userId="738ca9e95af81053" providerId="LiveId" clId="{44DE0ACC-57FC-4C8A-8B94-F1CEA0CF856E}" dt="2021-09-22T17:57:52.031" v="8428" actId="1038"/>
          <ac:spMkLst>
            <pc:docMk/>
            <pc:sldMk cId="2310559549" sldId="309"/>
            <ac:spMk id="12" creationId="{EDFC3C23-CA53-4A1C-8866-493C1996CD57}"/>
          </ac:spMkLst>
        </pc:spChg>
        <pc:spChg chg="mod">
          <ac:chgData name="Sasha H" userId="738ca9e95af81053" providerId="LiveId" clId="{44DE0ACC-57FC-4C8A-8B94-F1CEA0CF856E}" dt="2021-09-22T17:57:52.031" v="8428" actId="1038"/>
          <ac:spMkLst>
            <pc:docMk/>
            <pc:sldMk cId="2310559549" sldId="309"/>
            <ac:spMk id="13" creationId="{80375B6B-39E4-4F7A-9795-89130D623867}"/>
          </ac:spMkLst>
        </pc:spChg>
        <pc:spChg chg="mod">
          <ac:chgData name="Sasha H" userId="738ca9e95af81053" providerId="LiveId" clId="{44DE0ACC-57FC-4C8A-8B94-F1CEA0CF856E}" dt="2021-09-22T17:57:52.031" v="8428" actId="1038"/>
          <ac:spMkLst>
            <pc:docMk/>
            <pc:sldMk cId="2310559549" sldId="309"/>
            <ac:spMk id="14" creationId="{F6810F5E-9B93-4F35-8308-8A20D67D2931}"/>
          </ac:spMkLst>
        </pc:spChg>
        <pc:spChg chg="del">
          <ac:chgData name="Sasha H" userId="738ca9e95af81053" providerId="LiveId" clId="{44DE0ACC-57FC-4C8A-8B94-F1CEA0CF856E}" dt="2021-09-22T17:57:39.692" v="8364" actId="478"/>
          <ac:spMkLst>
            <pc:docMk/>
            <pc:sldMk cId="2310559549" sldId="309"/>
            <ac:spMk id="15" creationId="{8B14D840-4F3E-4CC6-9718-851366FA43F7}"/>
          </ac:spMkLst>
        </pc:spChg>
        <pc:spChg chg="del">
          <ac:chgData name="Sasha H" userId="738ca9e95af81053" providerId="LiveId" clId="{44DE0ACC-57FC-4C8A-8B94-F1CEA0CF856E}" dt="2021-09-22T17:57:39.692" v="8364" actId="478"/>
          <ac:spMkLst>
            <pc:docMk/>
            <pc:sldMk cId="2310559549" sldId="309"/>
            <ac:spMk id="16" creationId="{63370074-6813-44A0-A754-D1E700FD6A2A}"/>
          </ac:spMkLst>
        </pc:spChg>
        <pc:spChg chg="del">
          <ac:chgData name="Sasha H" userId="738ca9e95af81053" providerId="LiveId" clId="{44DE0ACC-57FC-4C8A-8B94-F1CEA0CF856E}" dt="2021-09-22T17:57:39.692" v="8364" actId="478"/>
          <ac:spMkLst>
            <pc:docMk/>
            <pc:sldMk cId="2310559549" sldId="309"/>
            <ac:spMk id="17" creationId="{108BF265-24CF-42F5-99FB-422915E3FCAC}"/>
          </ac:spMkLst>
        </pc:spChg>
        <pc:spChg chg="del">
          <ac:chgData name="Sasha H" userId="738ca9e95af81053" providerId="LiveId" clId="{44DE0ACC-57FC-4C8A-8B94-F1CEA0CF856E}" dt="2021-09-22T17:57:39.692" v="8364" actId="478"/>
          <ac:spMkLst>
            <pc:docMk/>
            <pc:sldMk cId="2310559549" sldId="309"/>
            <ac:spMk id="18" creationId="{CEEBF0E1-A352-47EF-8BA9-5FA5AFF5AFA6}"/>
          </ac:spMkLst>
        </pc:spChg>
        <pc:picChg chg="mod">
          <ac:chgData name="Sasha H" userId="738ca9e95af81053" providerId="LiveId" clId="{44DE0ACC-57FC-4C8A-8B94-F1CEA0CF856E}" dt="2021-09-22T17:57:52.031" v="8428" actId="1038"/>
          <ac:picMkLst>
            <pc:docMk/>
            <pc:sldMk cId="2310559549" sldId="309"/>
            <ac:picMk id="6" creationId="{3894ADFA-0431-4BED-86C6-F763FE568362}"/>
          </ac:picMkLst>
        </pc:picChg>
        <pc:picChg chg="del">
          <ac:chgData name="Sasha H" userId="738ca9e95af81053" providerId="LiveId" clId="{44DE0ACC-57FC-4C8A-8B94-F1CEA0CF856E}" dt="2021-09-22T17:57:17.830" v="8312" actId="478"/>
          <ac:picMkLst>
            <pc:docMk/>
            <pc:sldMk cId="2310559549" sldId="309"/>
            <ac:picMk id="8" creationId="{31031A7A-4D3A-4B4D-8CF5-A1EE904A945B}"/>
          </ac:picMkLst>
        </pc:picChg>
      </pc:sldChg>
      <pc:sldChg chg="addSp delSp modSp add mod">
        <pc:chgData name="Sasha H" userId="738ca9e95af81053" providerId="LiveId" clId="{44DE0ACC-57FC-4C8A-8B94-F1CEA0CF856E}" dt="2021-09-23T09:06:48.826" v="10018" actId="1036"/>
        <pc:sldMkLst>
          <pc:docMk/>
          <pc:sldMk cId="2113643474" sldId="310"/>
        </pc:sldMkLst>
        <pc:spChg chg="del mod">
          <ac:chgData name="Sasha H" userId="738ca9e95af81053" providerId="LiveId" clId="{44DE0ACC-57FC-4C8A-8B94-F1CEA0CF856E}" dt="2021-09-22T17:59:18.741" v="8479" actId="478"/>
          <ac:spMkLst>
            <pc:docMk/>
            <pc:sldMk cId="2113643474" sldId="310"/>
            <ac:spMk id="10" creationId="{5403F17B-6100-4B9B-9EED-5B1A135BD39D}"/>
          </ac:spMkLst>
        </pc:spChg>
        <pc:spChg chg="add mod">
          <ac:chgData name="Sasha H" userId="738ca9e95af81053" providerId="LiveId" clId="{44DE0ACC-57FC-4C8A-8B94-F1CEA0CF856E}" dt="2021-09-23T09:06:48.826" v="10018" actId="1036"/>
          <ac:spMkLst>
            <pc:docMk/>
            <pc:sldMk cId="2113643474" sldId="310"/>
            <ac:spMk id="10" creationId="{75266056-BBCE-415C-A664-A88AE865225E}"/>
          </ac:spMkLst>
        </pc:spChg>
        <pc:spChg chg="add mod ord">
          <ac:chgData name="Sasha H" userId="738ca9e95af81053" providerId="LiveId" clId="{44DE0ACC-57FC-4C8A-8B94-F1CEA0CF856E}" dt="2021-09-22T17:59:12.347" v="8476" actId="171"/>
          <ac:spMkLst>
            <pc:docMk/>
            <pc:sldMk cId="2113643474" sldId="310"/>
            <ac:spMk id="12" creationId="{47E5B8E4-92E8-4F00-891E-A6EE73C0EE4C}"/>
          </ac:spMkLst>
        </pc:spChg>
        <pc:spChg chg="add mod ord">
          <ac:chgData name="Sasha H" userId="738ca9e95af81053" providerId="LiveId" clId="{44DE0ACC-57FC-4C8A-8B94-F1CEA0CF856E}" dt="2021-09-22T17:59:12.347" v="8476" actId="171"/>
          <ac:spMkLst>
            <pc:docMk/>
            <pc:sldMk cId="2113643474" sldId="310"/>
            <ac:spMk id="13" creationId="{1041286F-83A0-48E9-BDF4-6DCCA4054C77}"/>
          </ac:spMkLst>
        </pc:spChg>
        <pc:spChg chg="add mod ord">
          <ac:chgData name="Sasha H" userId="738ca9e95af81053" providerId="LiveId" clId="{44DE0ACC-57FC-4C8A-8B94-F1CEA0CF856E}" dt="2021-09-22T17:59:12.347" v="8476" actId="171"/>
          <ac:spMkLst>
            <pc:docMk/>
            <pc:sldMk cId="2113643474" sldId="310"/>
            <ac:spMk id="14" creationId="{A29B367A-20D6-4E93-AE6E-946C75A1A3A3}"/>
          </ac:spMkLst>
        </pc:spChg>
        <pc:spChg chg="del">
          <ac:chgData name="Sasha H" userId="738ca9e95af81053" providerId="LiveId" clId="{44DE0ACC-57FC-4C8A-8B94-F1CEA0CF856E}" dt="2021-09-22T17:59:21.714" v="8480" actId="478"/>
          <ac:spMkLst>
            <pc:docMk/>
            <pc:sldMk cId="2113643474" sldId="310"/>
            <ac:spMk id="15" creationId="{8B14D840-4F3E-4CC6-9718-851366FA43F7}"/>
          </ac:spMkLst>
        </pc:spChg>
        <pc:spChg chg="del mod">
          <ac:chgData name="Sasha H" userId="738ca9e95af81053" providerId="LiveId" clId="{44DE0ACC-57FC-4C8A-8B94-F1CEA0CF856E}" dt="2021-09-22T17:59:23.311" v="8482" actId="478"/>
          <ac:spMkLst>
            <pc:docMk/>
            <pc:sldMk cId="2113643474" sldId="310"/>
            <ac:spMk id="16" creationId="{63370074-6813-44A0-A754-D1E700FD6A2A}"/>
          </ac:spMkLst>
        </pc:spChg>
        <pc:spChg chg="del">
          <ac:chgData name="Sasha H" userId="738ca9e95af81053" providerId="LiveId" clId="{44DE0ACC-57FC-4C8A-8B94-F1CEA0CF856E}" dt="2021-09-22T17:59:24.626" v="8483" actId="478"/>
          <ac:spMkLst>
            <pc:docMk/>
            <pc:sldMk cId="2113643474" sldId="310"/>
            <ac:spMk id="17" creationId="{108BF265-24CF-42F5-99FB-422915E3FCAC}"/>
          </ac:spMkLst>
        </pc:spChg>
        <pc:spChg chg="del">
          <ac:chgData name="Sasha H" userId="738ca9e95af81053" providerId="LiveId" clId="{44DE0ACC-57FC-4C8A-8B94-F1CEA0CF856E}" dt="2021-09-22T17:59:25.876" v="8484" actId="478"/>
          <ac:spMkLst>
            <pc:docMk/>
            <pc:sldMk cId="2113643474" sldId="310"/>
            <ac:spMk id="18" creationId="{CEEBF0E1-A352-47EF-8BA9-5FA5AFF5AFA6}"/>
          </ac:spMkLst>
        </pc:spChg>
        <pc:spChg chg="add mod ord">
          <ac:chgData name="Sasha H" userId="738ca9e95af81053" providerId="LiveId" clId="{44DE0ACC-57FC-4C8A-8B94-F1CEA0CF856E}" dt="2021-09-22T17:59:12.347" v="8476" actId="171"/>
          <ac:spMkLst>
            <pc:docMk/>
            <pc:sldMk cId="2113643474" sldId="310"/>
            <ac:spMk id="19" creationId="{DCA87718-6C7F-4581-A0D0-D43538A2A05F}"/>
          </ac:spMkLst>
        </pc:spChg>
        <pc:spChg chg="add mod ord">
          <ac:chgData name="Sasha H" userId="738ca9e95af81053" providerId="LiveId" clId="{44DE0ACC-57FC-4C8A-8B94-F1CEA0CF856E}" dt="2021-09-22T17:59:12.347" v="8476" actId="171"/>
          <ac:spMkLst>
            <pc:docMk/>
            <pc:sldMk cId="2113643474" sldId="310"/>
            <ac:spMk id="20" creationId="{697D4927-37EF-4408-9791-A07AFA47A0F3}"/>
          </ac:spMkLst>
        </pc:spChg>
        <pc:picChg chg="del">
          <ac:chgData name="Sasha H" userId="738ca9e95af81053" providerId="LiveId" clId="{44DE0ACC-57FC-4C8A-8B94-F1CEA0CF856E}" dt="2021-09-22T17:59:14.731" v="8477" actId="478"/>
          <ac:picMkLst>
            <pc:docMk/>
            <pc:sldMk cId="2113643474" sldId="310"/>
            <ac:picMk id="8" creationId="{31031A7A-4D3A-4B4D-8CF5-A1EE904A945B}"/>
          </ac:picMkLst>
        </pc:picChg>
        <pc:picChg chg="add mod ord">
          <ac:chgData name="Sasha H" userId="738ca9e95af81053" providerId="LiveId" clId="{44DE0ACC-57FC-4C8A-8B94-F1CEA0CF856E}" dt="2021-09-22T17:59:12.347" v="8476" actId="171"/>
          <ac:picMkLst>
            <pc:docMk/>
            <pc:sldMk cId="2113643474" sldId="310"/>
            <ac:picMk id="11" creationId="{B200DEE4-1FB5-41C2-A45A-C11C27C09D12}"/>
          </ac:picMkLst>
        </pc:picChg>
        <pc:cxnChg chg="add mod">
          <ac:chgData name="Sasha H" userId="738ca9e95af81053" providerId="LiveId" clId="{44DE0ACC-57FC-4C8A-8B94-F1CEA0CF856E}" dt="2021-09-23T09:06:48.826" v="10018" actId="1036"/>
          <ac:cxnSpMkLst>
            <pc:docMk/>
            <pc:sldMk cId="2113643474" sldId="310"/>
            <ac:cxnSpMk id="15" creationId="{A7B14D5C-DC99-4D6A-A1C7-0BAE0580A181}"/>
          </ac:cxnSpMkLst>
        </pc:cxnChg>
      </pc:sldChg>
      <pc:sldChg chg="modSp new mod">
        <pc:chgData name="Sasha H" userId="738ca9e95af81053" providerId="LiveId" clId="{44DE0ACC-57FC-4C8A-8B94-F1CEA0CF856E}" dt="2021-09-22T22:40:53.057" v="8508" actId="20577"/>
        <pc:sldMkLst>
          <pc:docMk/>
          <pc:sldMk cId="742962604" sldId="311"/>
        </pc:sldMkLst>
        <pc:spChg chg="mod">
          <ac:chgData name="Sasha H" userId="738ca9e95af81053" providerId="LiveId" clId="{44DE0ACC-57FC-4C8A-8B94-F1CEA0CF856E}" dt="2021-09-22T22:40:53.057" v="8508" actId="20577"/>
          <ac:spMkLst>
            <pc:docMk/>
            <pc:sldMk cId="742962604" sldId="311"/>
            <ac:spMk id="2" creationId="{17789BED-224A-4D9A-8B9D-B080977122D0}"/>
          </ac:spMkLst>
        </pc:spChg>
      </pc:sldChg>
      <pc:sldChg chg="new del">
        <pc:chgData name="Sasha H" userId="738ca9e95af81053" providerId="LiveId" clId="{44DE0ACC-57FC-4C8A-8B94-F1CEA0CF856E}" dt="2021-09-22T22:40:43.356" v="8497" actId="47"/>
        <pc:sldMkLst>
          <pc:docMk/>
          <pc:sldMk cId="2427169322" sldId="311"/>
        </pc:sldMkLst>
      </pc:sldChg>
      <pc:sldChg chg="addSp delSp modSp new mod ord">
        <pc:chgData name="Sasha H" userId="738ca9e95af81053" providerId="LiveId" clId="{44DE0ACC-57FC-4C8A-8B94-F1CEA0CF856E}" dt="2021-09-23T06:55:24.166" v="8612" actId="403"/>
        <pc:sldMkLst>
          <pc:docMk/>
          <pc:sldMk cId="1333518690" sldId="312"/>
        </pc:sldMkLst>
        <pc:spChg chg="del">
          <ac:chgData name="Sasha H" userId="738ca9e95af81053" providerId="LiveId" clId="{44DE0ACC-57FC-4C8A-8B94-F1CEA0CF856E}" dt="2021-09-23T06:55:01.383" v="8600" actId="478"/>
          <ac:spMkLst>
            <pc:docMk/>
            <pc:sldMk cId="1333518690" sldId="312"/>
            <ac:spMk id="2" creationId="{FCB81A9F-CF72-4776-BE98-D45A24963521}"/>
          </ac:spMkLst>
        </pc:spChg>
        <pc:spChg chg="del">
          <ac:chgData name="Sasha H" userId="738ca9e95af81053" providerId="LiveId" clId="{44DE0ACC-57FC-4C8A-8B94-F1CEA0CF856E}" dt="2021-09-23T06:55:03.153" v="8601" actId="478"/>
          <ac:spMkLst>
            <pc:docMk/>
            <pc:sldMk cId="1333518690" sldId="312"/>
            <ac:spMk id="3" creationId="{4FD652A0-A8B9-4A50-825A-CAB8DFBDC525}"/>
          </ac:spMkLst>
        </pc:spChg>
        <pc:spChg chg="add mod">
          <ac:chgData name="Sasha H" userId="738ca9e95af81053" providerId="LiveId" clId="{44DE0ACC-57FC-4C8A-8B94-F1CEA0CF856E}" dt="2021-09-23T06:54:54.837" v="8597" actId="1076"/>
          <ac:spMkLst>
            <pc:docMk/>
            <pc:sldMk cId="1333518690" sldId="312"/>
            <ac:spMk id="6" creationId="{94E73B4E-A7A3-46C2-BB50-CD920047219F}"/>
          </ac:spMkLst>
        </pc:spChg>
        <pc:spChg chg="add mod">
          <ac:chgData name="Sasha H" userId="738ca9e95af81053" providerId="LiveId" clId="{44DE0ACC-57FC-4C8A-8B94-F1CEA0CF856E}" dt="2021-09-23T06:55:24.166" v="8612" actId="403"/>
          <ac:spMkLst>
            <pc:docMk/>
            <pc:sldMk cId="1333518690" sldId="312"/>
            <ac:spMk id="7" creationId="{F8194767-0736-4821-A7C3-29F2BEE0C680}"/>
          </ac:spMkLst>
        </pc:spChg>
        <pc:picChg chg="add mod">
          <ac:chgData name="Sasha H" userId="738ca9e95af81053" providerId="LiveId" clId="{44DE0ACC-57FC-4C8A-8B94-F1CEA0CF856E}" dt="2021-09-23T06:54:54.837" v="8597" actId="1076"/>
          <ac:picMkLst>
            <pc:docMk/>
            <pc:sldMk cId="1333518690" sldId="312"/>
            <ac:picMk id="5" creationId="{D3C9AEEA-09BF-410D-872F-7C9801C6F6E5}"/>
          </ac:picMkLst>
        </pc:picChg>
      </pc:sldChg>
      <pc:sldChg chg="addSp delSp modSp add mod">
        <pc:chgData name="Sasha H" userId="738ca9e95af81053" providerId="LiveId" clId="{44DE0ACC-57FC-4C8A-8B94-F1CEA0CF856E}" dt="2021-09-23T07:11:44.079" v="9179" actId="20577"/>
        <pc:sldMkLst>
          <pc:docMk/>
          <pc:sldMk cId="2642836854" sldId="313"/>
        </pc:sldMkLst>
        <pc:spChg chg="add mod">
          <ac:chgData name="Sasha H" userId="738ca9e95af81053" providerId="LiveId" clId="{44DE0ACC-57FC-4C8A-8B94-F1CEA0CF856E}" dt="2021-09-23T07:05:31.495" v="8876" actId="403"/>
          <ac:spMkLst>
            <pc:docMk/>
            <pc:sldMk cId="2642836854" sldId="313"/>
            <ac:spMk id="3" creationId="{0B7FA606-3DFD-474E-BA9B-085EEC6C565D}"/>
          </ac:spMkLst>
        </pc:spChg>
        <pc:spChg chg="del">
          <ac:chgData name="Sasha H" userId="738ca9e95af81053" providerId="LiveId" clId="{44DE0ACC-57FC-4C8A-8B94-F1CEA0CF856E}" dt="2021-09-23T06:56:06.539" v="8615" actId="478"/>
          <ac:spMkLst>
            <pc:docMk/>
            <pc:sldMk cId="2642836854" sldId="313"/>
            <ac:spMk id="8" creationId="{A32820F4-6053-4BF1-B5D6-C9480BE7198A}"/>
          </ac:spMkLst>
        </pc:spChg>
        <pc:spChg chg="add mod">
          <ac:chgData name="Sasha H" userId="738ca9e95af81053" providerId="LiveId" clId="{44DE0ACC-57FC-4C8A-8B94-F1CEA0CF856E}" dt="2021-09-23T07:11:13.659" v="9140" actId="1076"/>
          <ac:spMkLst>
            <pc:docMk/>
            <pc:sldMk cId="2642836854" sldId="313"/>
            <ac:spMk id="9" creationId="{7A14C1CF-ED33-4CB2-954B-5E868FA4979D}"/>
          </ac:spMkLst>
        </pc:spChg>
        <pc:spChg chg="del">
          <ac:chgData name="Sasha H" userId="738ca9e95af81053" providerId="LiveId" clId="{44DE0ACC-57FC-4C8A-8B94-F1CEA0CF856E}" dt="2021-09-23T06:56:11.973" v="8616" actId="478"/>
          <ac:spMkLst>
            <pc:docMk/>
            <pc:sldMk cId="2642836854" sldId="313"/>
            <ac:spMk id="10" creationId="{033A4722-41E9-4096-B7DB-B056539EB249}"/>
          </ac:spMkLst>
        </pc:spChg>
        <pc:spChg chg="add mod">
          <ac:chgData name="Sasha H" userId="738ca9e95af81053" providerId="LiveId" clId="{44DE0ACC-57FC-4C8A-8B94-F1CEA0CF856E}" dt="2021-09-23T07:11:09.956" v="9139" actId="1076"/>
          <ac:spMkLst>
            <pc:docMk/>
            <pc:sldMk cId="2642836854" sldId="313"/>
            <ac:spMk id="11" creationId="{AEE5BD3B-F601-4DA2-B84C-E6FB09639A88}"/>
          </ac:spMkLst>
        </pc:spChg>
        <pc:spChg chg="add mod">
          <ac:chgData name="Sasha H" userId="738ca9e95af81053" providerId="LiveId" clId="{44DE0ACC-57FC-4C8A-8B94-F1CEA0CF856E}" dt="2021-09-23T07:11:44.079" v="9179" actId="20577"/>
          <ac:spMkLst>
            <pc:docMk/>
            <pc:sldMk cId="2642836854" sldId="313"/>
            <ac:spMk id="12" creationId="{47713B28-F53C-45BD-9BD0-4120D327C376}"/>
          </ac:spMkLst>
        </pc:spChg>
        <pc:picChg chg="add mod">
          <ac:chgData name="Sasha H" userId="738ca9e95af81053" providerId="LiveId" clId="{44DE0ACC-57FC-4C8A-8B94-F1CEA0CF856E}" dt="2021-09-23T06:56:34.768" v="8621" actId="1076"/>
          <ac:picMkLst>
            <pc:docMk/>
            <pc:sldMk cId="2642836854" sldId="313"/>
            <ac:picMk id="6" creationId="{57F26C8F-24C2-4B44-9FDF-38C929847767}"/>
          </ac:picMkLst>
        </pc:picChg>
        <pc:picChg chg="add mod">
          <ac:chgData name="Sasha H" userId="738ca9e95af81053" providerId="LiveId" clId="{44DE0ACC-57FC-4C8A-8B94-F1CEA0CF856E}" dt="2021-09-23T07:05:20.426" v="8874" actId="1076"/>
          <ac:picMkLst>
            <pc:docMk/>
            <pc:sldMk cId="2642836854" sldId="313"/>
            <ac:picMk id="7" creationId="{EFBB207C-FDFB-49C3-823D-B83EF5D4674E}"/>
          </ac:picMkLst>
        </pc:picChg>
      </pc:sldChg>
      <pc:sldMasterChg chg="addSp delSp modSp mod modSldLayout">
        <pc:chgData name="Sasha H" userId="738ca9e95af81053" providerId="LiveId" clId="{44DE0ACC-57FC-4C8A-8B94-F1CEA0CF856E}" dt="2021-09-22T14:58:08.601" v="3366" actId="1076"/>
        <pc:sldMasterMkLst>
          <pc:docMk/>
          <pc:sldMasterMk cId="2339682315" sldId="2147483648"/>
        </pc:sldMasterMkLst>
        <pc:spChg chg="add del">
          <ac:chgData name="Sasha H" userId="738ca9e95af81053" providerId="LiveId" clId="{44DE0ACC-57FC-4C8A-8B94-F1CEA0CF856E}" dt="2021-09-21T08:33:09.669" v="1520"/>
          <ac:spMkLst>
            <pc:docMk/>
            <pc:sldMasterMk cId="2339682315" sldId="2147483648"/>
            <ac:spMk id="9" creationId="{5EF46001-3373-48AA-913E-390A32ED54DA}"/>
          </ac:spMkLst>
        </pc:spChg>
        <pc:spChg chg="add del mod">
          <ac:chgData name="Sasha H" userId="738ca9e95af81053" providerId="LiveId" clId="{44DE0ACC-57FC-4C8A-8B94-F1CEA0CF856E}" dt="2021-09-21T08:31:58.801" v="1515"/>
          <ac:spMkLst>
            <pc:docMk/>
            <pc:sldMasterMk cId="2339682315" sldId="2147483648"/>
            <ac:spMk id="11" creationId="{6C3C267C-3130-4563-B54C-D14219AC6C20}"/>
          </ac:spMkLst>
        </pc:spChg>
        <pc:spChg chg="add mod">
          <ac:chgData name="Sasha H" userId="738ca9e95af81053" providerId="LiveId" clId="{44DE0ACC-57FC-4C8A-8B94-F1CEA0CF856E}" dt="2021-09-21T08:32:05.870" v="1516"/>
          <ac:spMkLst>
            <pc:docMk/>
            <pc:sldMasterMk cId="2339682315" sldId="2147483648"/>
            <ac:spMk id="12" creationId="{53664425-6958-4597-BBB2-D755EE28063A}"/>
          </ac:spMkLst>
        </pc:spChg>
        <pc:spChg chg="add del">
          <ac:chgData name="Sasha H" userId="738ca9e95af81053" providerId="LiveId" clId="{44DE0ACC-57FC-4C8A-8B94-F1CEA0CF856E}" dt="2021-09-21T08:33:16.003" v="1522"/>
          <ac:spMkLst>
            <pc:docMk/>
            <pc:sldMasterMk cId="2339682315" sldId="2147483648"/>
            <ac:spMk id="13" creationId="{23955946-7D2F-4427-98B3-EAA59508FFAE}"/>
          </ac:spMkLst>
        </pc:spChg>
        <pc:spChg chg="add del">
          <ac:chgData name="Sasha H" userId="738ca9e95af81053" providerId="LiveId" clId="{44DE0ACC-57FC-4C8A-8B94-F1CEA0CF856E}" dt="2021-09-21T08:33:25.566" v="1524"/>
          <ac:spMkLst>
            <pc:docMk/>
            <pc:sldMasterMk cId="2339682315" sldId="2147483648"/>
            <ac:spMk id="14" creationId="{23E8FD4B-BF7F-4C01-8B42-9177D47BF477}"/>
          </ac:spMkLst>
        </pc:spChg>
        <pc:picChg chg="add mod">
          <ac:chgData name="Sasha H" userId="738ca9e95af81053" providerId="LiveId" clId="{44DE0ACC-57FC-4C8A-8B94-F1CEA0CF856E}" dt="2021-09-20T13:57:53.700" v="143" actId="14100"/>
          <ac:picMkLst>
            <pc:docMk/>
            <pc:sldMasterMk cId="2339682315" sldId="2147483648"/>
            <ac:picMk id="8" creationId="{248EA0C3-B802-4EF1-A683-D221A9E84D1A}"/>
          </ac:picMkLst>
        </pc:picChg>
        <pc:picChg chg="add mod">
          <ac:chgData name="Sasha H" userId="738ca9e95af81053" providerId="LiveId" clId="{44DE0ACC-57FC-4C8A-8B94-F1CEA0CF856E}" dt="2021-09-20T13:58:37.256" v="147" actId="1076"/>
          <ac:picMkLst>
            <pc:docMk/>
            <pc:sldMasterMk cId="2339682315" sldId="2147483648"/>
            <ac:picMk id="1026" creationId="{4656EADD-EF29-4942-A241-A2F5DFFD466F}"/>
          </ac:picMkLst>
        </pc:picChg>
        <pc:picChg chg="add mod">
          <ac:chgData name="Sasha H" userId="738ca9e95af81053" providerId="LiveId" clId="{44DE0ACC-57FC-4C8A-8B94-F1CEA0CF856E}" dt="2021-09-21T08:34:14.656" v="1528" actId="14100"/>
          <ac:picMkLst>
            <pc:docMk/>
            <pc:sldMasterMk cId="2339682315" sldId="2147483648"/>
            <ac:picMk id="1034" creationId="{28458286-685B-404E-B83F-D3A806F55208}"/>
          </ac:picMkLst>
        </pc:picChg>
        <pc:cxnChg chg="add mod">
          <ac:chgData name="Sasha H" userId="738ca9e95af81053" providerId="LiveId" clId="{44DE0ACC-57FC-4C8A-8B94-F1CEA0CF856E}" dt="2021-09-20T14:02:17.572" v="235" actId="1036"/>
          <ac:cxnSpMkLst>
            <pc:docMk/>
            <pc:sldMasterMk cId="2339682315" sldId="2147483648"/>
            <ac:cxnSpMk id="10" creationId="{6CA0855F-4AC6-4E1B-8514-EB5D80FFD8F2}"/>
          </ac:cxnSpMkLst>
        </pc:cxnChg>
        <pc:sldLayoutChg chg="addSp delSp modSp mod">
          <pc:chgData name="Sasha H" userId="738ca9e95af81053" providerId="LiveId" clId="{44DE0ACC-57FC-4C8A-8B94-F1CEA0CF856E}" dt="2021-09-21T08:32:13.414" v="1518" actId="478"/>
          <pc:sldLayoutMkLst>
            <pc:docMk/>
            <pc:sldMasterMk cId="2339682315" sldId="2147483648"/>
            <pc:sldLayoutMk cId="34111979" sldId="2147483649"/>
          </pc:sldLayoutMkLst>
          <pc:spChg chg="mod">
            <ac:chgData name="Sasha H" userId="738ca9e95af81053" providerId="LiveId" clId="{44DE0ACC-57FC-4C8A-8B94-F1CEA0CF856E}" dt="2021-09-21T08:31:57.499" v="1514" actId="1076"/>
            <ac:spMkLst>
              <pc:docMk/>
              <pc:sldMasterMk cId="2339682315" sldId="2147483648"/>
              <pc:sldLayoutMk cId="34111979" sldId="2147483649"/>
              <ac:spMk id="3" creationId="{0243B6A2-FC63-4D6E-A7B6-1B66BBF354BE}"/>
            </ac:spMkLst>
          </pc:spChg>
          <pc:spChg chg="del mod">
            <ac:chgData name="Sasha H" userId="738ca9e95af81053" providerId="LiveId" clId="{44DE0ACC-57FC-4C8A-8B94-F1CEA0CF856E}" dt="2021-09-21T08:32:13.414" v="1518" actId="478"/>
            <ac:spMkLst>
              <pc:docMk/>
              <pc:sldMasterMk cId="2339682315" sldId="2147483648"/>
              <pc:sldLayoutMk cId="34111979" sldId="2147483649"/>
              <ac:spMk id="5" creationId="{0BF13FC0-E9DC-4403-A6DD-0A724906F296}"/>
            </ac:spMkLst>
          </pc:spChg>
          <pc:spChg chg="add del mod">
            <ac:chgData name="Sasha H" userId="738ca9e95af81053" providerId="LiveId" clId="{44DE0ACC-57FC-4C8A-8B94-F1CEA0CF856E}" dt="2021-09-21T08:32:09.402" v="1517" actId="478"/>
            <ac:spMkLst>
              <pc:docMk/>
              <pc:sldMasterMk cId="2339682315" sldId="2147483648"/>
              <pc:sldLayoutMk cId="34111979" sldId="2147483649"/>
              <ac:spMk id="8" creationId="{925EB496-AFF8-44FE-9965-E64868129FAA}"/>
            </ac:spMkLst>
          </pc:spChg>
          <pc:cxnChg chg="add del mod">
            <ac:chgData name="Sasha H" userId="738ca9e95af81053" providerId="LiveId" clId="{44DE0ACC-57FC-4C8A-8B94-F1CEA0CF856E}" dt="2021-09-20T14:02:06.515" v="223" actId="478"/>
            <ac:cxnSpMkLst>
              <pc:docMk/>
              <pc:sldMasterMk cId="2339682315" sldId="2147483648"/>
              <pc:sldLayoutMk cId="34111979" sldId="2147483649"/>
              <ac:cxnSpMk id="10" creationId="{08DA305A-6681-4478-897D-DAF1923017FC}"/>
            </ac:cxnSpMkLst>
          </pc:cxnChg>
        </pc:sldLayoutChg>
        <pc:sldLayoutChg chg="modSp mod">
          <pc:chgData name="Sasha H" userId="738ca9e95af81053" providerId="LiveId" clId="{44DE0ACC-57FC-4C8A-8B94-F1CEA0CF856E}" dt="2021-09-22T14:58:08.601" v="3366" actId="1076"/>
          <pc:sldLayoutMkLst>
            <pc:docMk/>
            <pc:sldMasterMk cId="2339682315" sldId="2147483648"/>
            <pc:sldLayoutMk cId="3366257697" sldId="2147483650"/>
          </pc:sldLayoutMkLst>
          <pc:spChg chg="mod">
            <ac:chgData name="Sasha H" userId="738ca9e95af81053" providerId="LiveId" clId="{44DE0ACC-57FC-4C8A-8B94-F1CEA0CF856E}" dt="2021-09-22T14:58:08.601" v="3366" actId="1076"/>
            <ac:spMkLst>
              <pc:docMk/>
              <pc:sldMasterMk cId="2339682315" sldId="2147483648"/>
              <pc:sldLayoutMk cId="3366257697" sldId="2147483650"/>
              <ac:spMk id="2" creationId="{70005BD2-0B43-47F0-A800-868388879A40}"/>
            </ac:spMkLst>
          </pc:spChg>
          <pc:spChg chg="mod">
            <ac:chgData name="Sasha H" userId="738ca9e95af81053" providerId="LiveId" clId="{44DE0ACC-57FC-4C8A-8B94-F1CEA0CF856E}" dt="2021-09-22T14:58:03.769" v="3365" actId="14100"/>
            <ac:spMkLst>
              <pc:docMk/>
              <pc:sldMasterMk cId="2339682315" sldId="2147483648"/>
              <pc:sldLayoutMk cId="3366257697" sldId="2147483650"/>
              <ac:spMk id="3" creationId="{BCF8924A-1152-4F5C-8C24-DB8741F0C6C2}"/>
            </ac:spMkLst>
          </pc:spChg>
        </pc:sldLayoutChg>
      </pc:sldMasterChg>
    </pc:docChg>
  </pc:docChgLst>
  <pc:docChgLst>
    <pc:chgData name="Sasha H" userId="738ca9e95af81053" providerId="LiveId" clId="{5FD86846-DDFE-4327-AFEB-B1642410FBFC}"/>
    <pc:docChg chg="undo custSel addSld modSld sldOrd modMainMaster">
      <pc:chgData name="Sasha H" userId="738ca9e95af81053" providerId="LiveId" clId="{5FD86846-DDFE-4327-AFEB-B1642410FBFC}" dt="2023-08-04T14:32:20.588" v="2481" actId="478"/>
      <pc:docMkLst>
        <pc:docMk/>
      </pc:docMkLst>
      <pc:sldChg chg="addSp delSp modSp mod">
        <pc:chgData name="Sasha H" userId="738ca9e95af81053" providerId="LiveId" clId="{5FD86846-DDFE-4327-AFEB-B1642410FBFC}" dt="2023-08-03T22:10:03.450" v="814" actId="20577"/>
        <pc:sldMkLst>
          <pc:docMk/>
          <pc:sldMk cId="3940748707" sldId="264"/>
        </pc:sldMkLst>
        <pc:spChg chg="add mod">
          <ac:chgData name="Sasha H" userId="738ca9e95af81053" providerId="LiveId" clId="{5FD86846-DDFE-4327-AFEB-B1642410FBFC}" dt="2023-08-03T22:10:03.450" v="814" actId="20577"/>
          <ac:spMkLst>
            <pc:docMk/>
            <pc:sldMk cId="3940748707" sldId="264"/>
            <ac:spMk id="3" creationId="{56AE5DD8-7314-952E-337E-8B6E9A33EAE6}"/>
          </ac:spMkLst>
        </pc:spChg>
        <pc:spChg chg="del mod">
          <ac:chgData name="Sasha H" userId="738ca9e95af81053" providerId="LiveId" clId="{5FD86846-DDFE-4327-AFEB-B1642410FBFC}" dt="2023-07-30T21:32:28.609" v="292" actId="478"/>
          <ac:spMkLst>
            <pc:docMk/>
            <pc:sldMk cId="3940748707" sldId="264"/>
            <ac:spMk id="4" creationId="{E4CE54CD-72BF-0C50-3B76-9081E23262A5}"/>
          </ac:spMkLst>
        </pc:spChg>
      </pc:sldChg>
      <pc:sldChg chg="modSp mod">
        <pc:chgData name="Sasha H" userId="738ca9e95af81053" providerId="LiveId" clId="{5FD86846-DDFE-4327-AFEB-B1642410FBFC}" dt="2023-07-30T21:29:07.428" v="180" actId="20577"/>
        <pc:sldMkLst>
          <pc:docMk/>
          <pc:sldMk cId="4290962842" sldId="271"/>
        </pc:sldMkLst>
        <pc:spChg chg="mod">
          <ac:chgData name="Sasha H" userId="738ca9e95af81053" providerId="LiveId" clId="{5FD86846-DDFE-4327-AFEB-B1642410FBFC}" dt="2023-07-30T21:29:07.428" v="180" actId="20577"/>
          <ac:spMkLst>
            <pc:docMk/>
            <pc:sldMk cId="4290962842" sldId="271"/>
            <ac:spMk id="2" creationId="{2D52BD87-A145-41B3-8993-C8E96F65FD34}"/>
          </ac:spMkLst>
        </pc:spChg>
        <pc:spChg chg="mod">
          <ac:chgData name="Sasha H" userId="738ca9e95af81053" providerId="LiveId" clId="{5FD86846-DDFE-4327-AFEB-B1642410FBFC}" dt="2023-07-25T06:38:08.614" v="18" actId="33524"/>
          <ac:spMkLst>
            <pc:docMk/>
            <pc:sldMk cId="4290962842" sldId="271"/>
            <ac:spMk id="3" creationId="{B3A99B7B-5F2D-4C41-9A18-D44591488770}"/>
          </ac:spMkLst>
        </pc:spChg>
        <pc:spChg chg="mod">
          <ac:chgData name="Sasha H" userId="738ca9e95af81053" providerId="LiveId" clId="{5FD86846-DDFE-4327-AFEB-B1642410FBFC}" dt="2023-07-30T21:27:31.212" v="55" actId="20577"/>
          <ac:spMkLst>
            <pc:docMk/>
            <pc:sldMk cId="4290962842" sldId="271"/>
            <ac:spMk id="7" creationId="{469AEE8C-91CD-465A-AB1F-F8EDFED44E79}"/>
          </ac:spMkLst>
        </pc:spChg>
      </pc:sldChg>
      <pc:sldChg chg="modSp mod modNotesTx">
        <pc:chgData name="Sasha H" userId="738ca9e95af81053" providerId="LiveId" clId="{5FD86846-DDFE-4327-AFEB-B1642410FBFC}" dt="2023-08-04T13:57:37.853" v="2414" actId="1076"/>
        <pc:sldMkLst>
          <pc:docMk/>
          <pc:sldMk cId="113199087" sldId="303"/>
        </pc:sldMkLst>
        <pc:spChg chg="mod">
          <ac:chgData name="Sasha H" userId="738ca9e95af81053" providerId="LiveId" clId="{5FD86846-DDFE-4327-AFEB-B1642410FBFC}" dt="2023-08-04T13:57:24.917" v="2413" actId="1076"/>
          <ac:spMkLst>
            <pc:docMk/>
            <pc:sldMk cId="113199087" sldId="303"/>
            <ac:spMk id="6" creationId="{2C23D3A9-7353-86E3-A5A6-3A5A8BAED335}"/>
          </ac:spMkLst>
        </pc:spChg>
        <pc:spChg chg="mod">
          <ac:chgData name="Sasha H" userId="738ca9e95af81053" providerId="LiveId" clId="{5FD86846-DDFE-4327-AFEB-B1642410FBFC}" dt="2023-08-04T13:57:37.853" v="2414" actId="1076"/>
          <ac:spMkLst>
            <pc:docMk/>
            <pc:sldMk cId="113199087" sldId="303"/>
            <ac:spMk id="7" creationId="{13F67DDD-6421-047E-8AB0-4614BFB7B71C}"/>
          </ac:spMkLst>
        </pc:spChg>
        <pc:picChg chg="mod modCrop">
          <ac:chgData name="Sasha H" userId="738ca9e95af81053" providerId="LiveId" clId="{5FD86846-DDFE-4327-AFEB-B1642410FBFC}" dt="2023-08-04T13:57:13.158" v="2412" actId="1076"/>
          <ac:picMkLst>
            <pc:docMk/>
            <pc:sldMk cId="113199087" sldId="303"/>
            <ac:picMk id="3" creationId="{903D3184-A02B-94C8-1BA8-F83D664892FA}"/>
          </ac:picMkLst>
        </pc:picChg>
      </pc:sldChg>
      <pc:sldChg chg="addSp modSp mod">
        <pc:chgData name="Sasha H" userId="738ca9e95af81053" providerId="LiveId" clId="{5FD86846-DDFE-4327-AFEB-B1642410FBFC}" dt="2023-08-03T21:45:53.035" v="366" actId="14100"/>
        <pc:sldMkLst>
          <pc:docMk/>
          <pc:sldMk cId="2209646636" sldId="306"/>
        </pc:sldMkLst>
        <pc:picChg chg="mod">
          <ac:chgData name="Sasha H" userId="738ca9e95af81053" providerId="LiveId" clId="{5FD86846-DDFE-4327-AFEB-B1642410FBFC}" dt="2023-08-03T21:45:53.035" v="366" actId="14100"/>
          <ac:picMkLst>
            <pc:docMk/>
            <pc:sldMk cId="2209646636" sldId="306"/>
            <ac:picMk id="5" creationId="{2C883F4D-7593-010F-849C-789E399D6566}"/>
          </ac:picMkLst>
        </pc:picChg>
        <pc:picChg chg="add mod ord">
          <ac:chgData name="Sasha H" userId="738ca9e95af81053" providerId="LiveId" clId="{5FD86846-DDFE-4327-AFEB-B1642410FBFC}" dt="2023-08-03T21:44:21.796" v="352" actId="171"/>
          <ac:picMkLst>
            <pc:docMk/>
            <pc:sldMk cId="2209646636" sldId="306"/>
            <ac:picMk id="6" creationId="{A22D0AAA-7257-3F39-107A-28DBA13F8434}"/>
          </ac:picMkLst>
        </pc:picChg>
      </pc:sldChg>
      <pc:sldChg chg="modSp mod">
        <pc:chgData name="Sasha H" userId="738ca9e95af81053" providerId="LiveId" clId="{5FD86846-DDFE-4327-AFEB-B1642410FBFC}" dt="2023-08-03T21:46:08.149" v="368" actId="14100"/>
        <pc:sldMkLst>
          <pc:docMk/>
          <pc:sldMk cId="4260429384" sldId="307"/>
        </pc:sldMkLst>
        <pc:picChg chg="mod">
          <ac:chgData name="Sasha H" userId="738ca9e95af81053" providerId="LiveId" clId="{5FD86846-DDFE-4327-AFEB-B1642410FBFC}" dt="2023-08-03T21:46:08.149" v="368" actId="14100"/>
          <ac:picMkLst>
            <pc:docMk/>
            <pc:sldMk cId="4260429384" sldId="307"/>
            <ac:picMk id="8" creationId="{B7EA9634-EAF6-8C1E-73E7-35D560607FA6}"/>
          </ac:picMkLst>
        </pc:picChg>
      </pc:sldChg>
      <pc:sldChg chg="modSp mod">
        <pc:chgData name="Sasha H" userId="738ca9e95af81053" providerId="LiveId" clId="{5FD86846-DDFE-4327-AFEB-B1642410FBFC}" dt="2023-08-03T22:13:28.382" v="999" actId="1076"/>
        <pc:sldMkLst>
          <pc:docMk/>
          <pc:sldMk cId="2105140889" sldId="308"/>
        </pc:sldMkLst>
        <pc:spChg chg="mod">
          <ac:chgData name="Sasha H" userId="738ca9e95af81053" providerId="LiveId" clId="{5FD86846-DDFE-4327-AFEB-B1642410FBFC}" dt="2023-08-03T22:13:28.382" v="999" actId="1076"/>
          <ac:spMkLst>
            <pc:docMk/>
            <pc:sldMk cId="2105140889" sldId="308"/>
            <ac:spMk id="8" creationId="{177213C1-B185-35D4-43BA-C7029DE91C79}"/>
          </ac:spMkLst>
        </pc:spChg>
        <pc:picChg chg="mod">
          <ac:chgData name="Sasha H" userId="738ca9e95af81053" providerId="LiveId" clId="{5FD86846-DDFE-4327-AFEB-B1642410FBFC}" dt="2023-08-03T21:42:26.978" v="328" actId="1076"/>
          <ac:picMkLst>
            <pc:docMk/>
            <pc:sldMk cId="2105140889" sldId="308"/>
            <ac:picMk id="10" creationId="{44481E26-6DF1-112F-CC98-533CFB1E0112}"/>
          </ac:picMkLst>
        </pc:picChg>
      </pc:sldChg>
      <pc:sldChg chg="modSp mod">
        <pc:chgData name="Sasha H" userId="738ca9e95af81053" providerId="LiveId" clId="{5FD86846-DDFE-4327-AFEB-B1642410FBFC}" dt="2023-08-03T22:09:40.185" v="810" actId="20577"/>
        <pc:sldMkLst>
          <pc:docMk/>
          <pc:sldMk cId="1267212511" sldId="309"/>
        </pc:sldMkLst>
        <pc:spChg chg="mod">
          <ac:chgData name="Sasha H" userId="738ca9e95af81053" providerId="LiveId" clId="{5FD86846-DDFE-4327-AFEB-B1642410FBFC}" dt="2023-08-03T22:09:40.185" v="810" actId="20577"/>
          <ac:spMkLst>
            <pc:docMk/>
            <pc:sldMk cId="1267212511" sldId="309"/>
            <ac:spMk id="3" creationId="{95E40A66-5C23-63E0-830B-C66B83F7E615}"/>
          </ac:spMkLst>
        </pc:spChg>
        <pc:graphicFrameChg chg="mod modGraphic">
          <ac:chgData name="Sasha H" userId="738ca9e95af81053" providerId="LiveId" clId="{5FD86846-DDFE-4327-AFEB-B1642410FBFC}" dt="2023-07-30T21:36:30.414" v="327" actId="1076"/>
          <ac:graphicFrameMkLst>
            <pc:docMk/>
            <pc:sldMk cId="1267212511" sldId="309"/>
            <ac:graphicFrameMk id="6" creationId="{E7295BEE-B740-4D5E-9218-4FBC67F83C77}"/>
          </ac:graphicFrameMkLst>
        </pc:graphicFrameChg>
      </pc:sldChg>
      <pc:sldChg chg="modSp mod">
        <pc:chgData name="Sasha H" userId="738ca9e95af81053" providerId="LiveId" clId="{5FD86846-DDFE-4327-AFEB-B1642410FBFC}" dt="2023-08-04T13:43:51.344" v="2409" actId="20577"/>
        <pc:sldMkLst>
          <pc:docMk/>
          <pc:sldMk cId="3444623923" sldId="310"/>
        </pc:sldMkLst>
        <pc:spChg chg="mod">
          <ac:chgData name="Sasha H" userId="738ca9e95af81053" providerId="LiveId" clId="{5FD86846-DDFE-4327-AFEB-B1642410FBFC}" dt="2023-08-04T11:48:23.902" v="1663" actId="20577"/>
          <ac:spMkLst>
            <pc:docMk/>
            <pc:sldMk cId="3444623923" sldId="310"/>
            <ac:spMk id="2" creationId="{52C1CAA7-18F9-0E6E-51F8-14D8D3391983}"/>
          </ac:spMkLst>
        </pc:spChg>
        <pc:spChg chg="mod">
          <ac:chgData name="Sasha H" userId="738ca9e95af81053" providerId="LiveId" clId="{5FD86846-DDFE-4327-AFEB-B1642410FBFC}" dt="2023-08-04T13:43:51.344" v="2409" actId="20577"/>
          <ac:spMkLst>
            <pc:docMk/>
            <pc:sldMk cId="3444623923" sldId="310"/>
            <ac:spMk id="3" creationId="{6708BA57-2DA9-68DF-009E-04913A30BE81}"/>
          </ac:spMkLst>
        </pc:spChg>
      </pc:sldChg>
      <pc:sldChg chg="addSp modSp mod">
        <pc:chgData name="Sasha H" userId="738ca9e95af81053" providerId="LiveId" clId="{5FD86846-DDFE-4327-AFEB-B1642410FBFC}" dt="2023-08-04T12:50:40.944" v="2261" actId="207"/>
        <pc:sldMkLst>
          <pc:docMk/>
          <pc:sldMk cId="3182026233" sldId="312"/>
        </pc:sldMkLst>
        <pc:spChg chg="mod">
          <ac:chgData name="Sasha H" userId="738ca9e95af81053" providerId="LiveId" clId="{5FD86846-DDFE-4327-AFEB-B1642410FBFC}" dt="2023-08-04T12:44:12.509" v="2122" actId="1037"/>
          <ac:spMkLst>
            <pc:docMk/>
            <pc:sldMk cId="3182026233" sldId="312"/>
            <ac:spMk id="3" creationId="{A1583E57-3102-1694-04C4-93B8D8B803E5}"/>
          </ac:spMkLst>
        </pc:spChg>
        <pc:spChg chg="mod">
          <ac:chgData name="Sasha H" userId="738ca9e95af81053" providerId="LiveId" clId="{5FD86846-DDFE-4327-AFEB-B1642410FBFC}" dt="2023-08-04T12:44:12.509" v="2122" actId="1037"/>
          <ac:spMkLst>
            <pc:docMk/>
            <pc:sldMk cId="3182026233" sldId="312"/>
            <ac:spMk id="6" creationId="{123E6259-54B3-5F31-F72A-97E28C8CEA7F}"/>
          </ac:spMkLst>
        </pc:spChg>
        <pc:spChg chg="mod">
          <ac:chgData name="Sasha H" userId="738ca9e95af81053" providerId="LiveId" clId="{5FD86846-DDFE-4327-AFEB-B1642410FBFC}" dt="2023-08-04T12:44:12.509" v="2122" actId="1037"/>
          <ac:spMkLst>
            <pc:docMk/>
            <pc:sldMk cId="3182026233" sldId="312"/>
            <ac:spMk id="7" creationId="{858512F5-847E-4226-7B41-A7DCCDC43AB2}"/>
          </ac:spMkLst>
        </pc:spChg>
        <pc:graphicFrameChg chg="add mod modGraphic">
          <ac:chgData name="Sasha H" userId="738ca9e95af81053" providerId="LiveId" clId="{5FD86846-DDFE-4327-AFEB-B1642410FBFC}" dt="2023-08-04T12:50:40.944" v="2261" actId="207"/>
          <ac:graphicFrameMkLst>
            <pc:docMk/>
            <pc:sldMk cId="3182026233" sldId="312"/>
            <ac:graphicFrameMk id="5" creationId="{87C9704B-8E97-07ED-2F8E-B62D0A006930}"/>
          </ac:graphicFrameMkLst>
        </pc:graphicFrameChg>
        <pc:picChg chg="mod">
          <ac:chgData name="Sasha H" userId="738ca9e95af81053" providerId="LiveId" clId="{5FD86846-DDFE-4327-AFEB-B1642410FBFC}" dt="2023-08-04T12:44:12.509" v="2122" actId="1037"/>
          <ac:picMkLst>
            <pc:docMk/>
            <pc:sldMk cId="3182026233" sldId="312"/>
            <ac:picMk id="10" creationId="{9C6A97F4-09EE-74BE-0E4F-F54ACA5DFD9C}"/>
          </ac:picMkLst>
        </pc:picChg>
      </pc:sldChg>
      <pc:sldChg chg="modSp mod">
        <pc:chgData name="Sasha H" userId="738ca9e95af81053" providerId="LiveId" clId="{5FD86846-DDFE-4327-AFEB-B1642410FBFC}" dt="2023-07-30T21:29:35.657" v="206" actId="1037"/>
        <pc:sldMkLst>
          <pc:docMk/>
          <pc:sldMk cId="4206402799" sldId="315"/>
        </pc:sldMkLst>
        <pc:spChg chg="mod">
          <ac:chgData name="Sasha H" userId="738ca9e95af81053" providerId="LiveId" clId="{5FD86846-DDFE-4327-AFEB-B1642410FBFC}" dt="2023-07-30T21:29:35.657" v="206" actId="1037"/>
          <ac:spMkLst>
            <pc:docMk/>
            <pc:sldMk cId="4206402799" sldId="315"/>
            <ac:spMk id="7" creationId="{3D5EF290-399E-3900-4C1B-37ADCEF0C175}"/>
          </ac:spMkLst>
        </pc:spChg>
      </pc:sldChg>
      <pc:sldChg chg="modSp new mod ord">
        <pc:chgData name="Sasha H" userId="738ca9e95af81053" providerId="LiveId" clId="{5FD86846-DDFE-4327-AFEB-B1642410FBFC}" dt="2023-08-04T09:53:49.227" v="1118"/>
        <pc:sldMkLst>
          <pc:docMk/>
          <pc:sldMk cId="3722207092" sldId="317"/>
        </pc:sldMkLst>
        <pc:spChg chg="mod">
          <ac:chgData name="Sasha H" userId="738ca9e95af81053" providerId="LiveId" clId="{5FD86846-DDFE-4327-AFEB-B1642410FBFC}" dt="2023-07-30T21:33:49.677" v="310" actId="20577"/>
          <ac:spMkLst>
            <pc:docMk/>
            <pc:sldMk cId="3722207092" sldId="317"/>
            <ac:spMk id="2" creationId="{A31C73BC-AA5D-90C3-EA0A-3EDE85A8B495}"/>
          </ac:spMkLst>
        </pc:spChg>
      </pc:sldChg>
      <pc:sldChg chg="modSp new mod">
        <pc:chgData name="Sasha H" userId="738ca9e95af81053" providerId="LiveId" clId="{5FD86846-DDFE-4327-AFEB-B1642410FBFC}" dt="2023-08-04T09:48:24.417" v="1090" actId="58"/>
        <pc:sldMkLst>
          <pc:docMk/>
          <pc:sldMk cId="3685802965" sldId="318"/>
        </pc:sldMkLst>
        <pc:spChg chg="mod">
          <ac:chgData name="Sasha H" userId="738ca9e95af81053" providerId="LiveId" clId="{5FD86846-DDFE-4327-AFEB-B1642410FBFC}" dt="2023-08-04T09:48:24.417" v="1090" actId="58"/>
          <ac:spMkLst>
            <pc:docMk/>
            <pc:sldMk cId="3685802965" sldId="318"/>
            <ac:spMk id="2" creationId="{3F51F94E-0723-F561-8992-F54C54ECDB66}"/>
          </ac:spMkLst>
        </pc:spChg>
      </pc:sldChg>
      <pc:sldChg chg="modSp mod">
        <pc:chgData name="Sasha H" userId="738ca9e95af81053" providerId="LiveId" clId="{5FD86846-DDFE-4327-AFEB-B1642410FBFC}" dt="2023-08-04T10:30:25.029" v="1395" actId="1035"/>
        <pc:sldMkLst>
          <pc:docMk/>
          <pc:sldMk cId="1314981111" sldId="319"/>
        </pc:sldMkLst>
        <pc:picChg chg="mod">
          <ac:chgData name="Sasha H" userId="738ca9e95af81053" providerId="LiveId" clId="{5FD86846-DDFE-4327-AFEB-B1642410FBFC}" dt="2023-08-04T10:30:25.029" v="1395" actId="1035"/>
          <ac:picMkLst>
            <pc:docMk/>
            <pc:sldMk cId="1314981111" sldId="319"/>
            <ac:picMk id="16" creationId="{D78ABB12-7282-B795-0FEA-A81D62BE9518}"/>
          </ac:picMkLst>
        </pc:picChg>
      </pc:sldChg>
      <pc:sldChg chg="addSp modSp mod">
        <pc:chgData name="Sasha H" userId="738ca9e95af81053" providerId="LiveId" clId="{5FD86846-DDFE-4327-AFEB-B1642410FBFC}" dt="2023-08-03T21:52:11.513" v="578" actId="1076"/>
        <pc:sldMkLst>
          <pc:docMk/>
          <pc:sldMk cId="3838030663" sldId="321"/>
        </pc:sldMkLst>
        <pc:spChg chg="mod">
          <ac:chgData name="Sasha H" userId="738ca9e95af81053" providerId="LiveId" clId="{5FD86846-DDFE-4327-AFEB-B1642410FBFC}" dt="2023-08-03T21:52:11.513" v="578" actId="1076"/>
          <ac:spMkLst>
            <pc:docMk/>
            <pc:sldMk cId="3838030663" sldId="321"/>
            <ac:spMk id="11" creationId="{675D8C25-1BF0-93C1-D05E-A6D69634E4A5}"/>
          </ac:spMkLst>
        </pc:spChg>
        <pc:picChg chg="mod">
          <ac:chgData name="Sasha H" userId="738ca9e95af81053" providerId="LiveId" clId="{5FD86846-DDFE-4327-AFEB-B1642410FBFC}" dt="2023-08-03T21:43:22.599" v="344" actId="14100"/>
          <ac:picMkLst>
            <pc:docMk/>
            <pc:sldMk cId="3838030663" sldId="321"/>
            <ac:picMk id="6" creationId="{904BD0CA-19C1-9A63-112D-C0F8B2794A7D}"/>
          </ac:picMkLst>
        </pc:picChg>
        <pc:picChg chg="add mod ord">
          <ac:chgData name="Sasha H" userId="738ca9e95af81053" providerId="LiveId" clId="{5FD86846-DDFE-4327-AFEB-B1642410FBFC}" dt="2023-08-03T21:42:57.706" v="339" actId="171"/>
          <ac:picMkLst>
            <pc:docMk/>
            <pc:sldMk cId="3838030663" sldId="321"/>
            <ac:picMk id="12" creationId="{CBB20065-126D-86E4-0C65-4AD5D843B3B0}"/>
          </ac:picMkLst>
        </pc:picChg>
        <pc:picChg chg="add mod ord">
          <ac:chgData name="Sasha H" userId="738ca9e95af81053" providerId="LiveId" clId="{5FD86846-DDFE-4327-AFEB-B1642410FBFC}" dt="2023-08-03T21:42:57.706" v="339" actId="171"/>
          <ac:picMkLst>
            <pc:docMk/>
            <pc:sldMk cId="3838030663" sldId="321"/>
            <ac:picMk id="13" creationId="{F34ADD00-BE12-7BBB-86C4-A3DD830DF900}"/>
          </ac:picMkLst>
        </pc:picChg>
        <pc:picChg chg="mod">
          <ac:chgData name="Sasha H" userId="738ca9e95af81053" providerId="LiveId" clId="{5FD86846-DDFE-4327-AFEB-B1642410FBFC}" dt="2023-08-03T21:43:07.003" v="341" actId="14100"/>
          <ac:picMkLst>
            <pc:docMk/>
            <pc:sldMk cId="3838030663" sldId="321"/>
            <ac:picMk id="33" creationId="{36700D5B-63E9-B1A9-BEDF-6EAC0EB2C548}"/>
          </ac:picMkLst>
        </pc:picChg>
      </pc:sldChg>
      <pc:sldChg chg="addSp modSp mod">
        <pc:chgData name="Sasha H" userId="738ca9e95af81053" providerId="LiveId" clId="{5FD86846-DDFE-4327-AFEB-B1642410FBFC}" dt="2023-08-03T22:09:15.635" v="808" actId="1035"/>
        <pc:sldMkLst>
          <pc:docMk/>
          <pc:sldMk cId="4235668266" sldId="322"/>
        </pc:sldMkLst>
        <pc:spChg chg="mod">
          <ac:chgData name="Sasha H" userId="738ca9e95af81053" providerId="LiveId" clId="{5FD86846-DDFE-4327-AFEB-B1642410FBFC}" dt="2023-08-03T22:09:10.809" v="792" actId="1076"/>
          <ac:spMkLst>
            <pc:docMk/>
            <pc:sldMk cId="4235668266" sldId="322"/>
            <ac:spMk id="3" creationId="{E9E7AAB8-F134-A503-FBD5-0856DD8FD76B}"/>
          </ac:spMkLst>
        </pc:spChg>
        <pc:spChg chg="add mod">
          <ac:chgData name="Sasha H" userId="738ca9e95af81053" providerId="LiveId" clId="{5FD86846-DDFE-4327-AFEB-B1642410FBFC}" dt="2023-08-03T22:06:28.793" v="715" actId="20577"/>
          <ac:spMkLst>
            <pc:docMk/>
            <pc:sldMk cId="4235668266" sldId="322"/>
            <ac:spMk id="6" creationId="{ABEC85BB-591A-EF82-511B-BD77039B44C0}"/>
          </ac:spMkLst>
        </pc:spChg>
        <pc:picChg chg="mod">
          <ac:chgData name="Sasha H" userId="738ca9e95af81053" providerId="LiveId" clId="{5FD86846-DDFE-4327-AFEB-B1642410FBFC}" dt="2023-08-03T22:09:15.635" v="808" actId="1035"/>
          <ac:picMkLst>
            <pc:docMk/>
            <pc:sldMk cId="4235668266" sldId="322"/>
            <ac:picMk id="21" creationId="{E140CAE0-79B7-2E56-B908-1891C7125D8E}"/>
          </ac:picMkLst>
        </pc:picChg>
      </pc:sldChg>
      <pc:sldChg chg="addSp modSp mod">
        <pc:chgData name="Sasha H" userId="738ca9e95af81053" providerId="LiveId" clId="{5FD86846-DDFE-4327-AFEB-B1642410FBFC}" dt="2023-08-04T10:11:39.609" v="1329" actId="20577"/>
        <pc:sldMkLst>
          <pc:docMk/>
          <pc:sldMk cId="4246441343" sldId="323"/>
        </pc:sldMkLst>
        <pc:spChg chg="mod">
          <ac:chgData name="Sasha H" userId="738ca9e95af81053" providerId="LiveId" clId="{5FD86846-DDFE-4327-AFEB-B1642410FBFC}" dt="2023-08-04T10:11:39.609" v="1329" actId="20577"/>
          <ac:spMkLst>
            <pc:docMk/>
            <pc:sldMk cId="4246441343" sldId="323"/>
            <ac:spMk id="2" creationId="{5192DB2E-1F8D-7D21-FDC0-BE8E81225923}"/>
          </ac:spMkLst>
        </pc:spChg>
        <pc:spChg chg="add mod">
          <ac:chgData name="Sasha H" userId="738ca9e95af81053" providerId="LiveId" clId="{5FD86846-DDFE-4327-AFEB-B1642410FBFC}" dt="2023-08-03T21:46:48.418" v="443" actId="1037"/>
          <ac:spMkLst>
            <pc:docMk/>
            <pc:sldMk cId="4246441343" sldId="323"/>
            <ac:spMk id="3" creationId="{9EB360EA-BDFB-D949-3030-BE8E257AA81B}"/>
          </ac:spMkLst>
        </pc:spChg>
        <pc:spChg chg="add mod">
          <ac:chgData name="Sasha H" userId="738ca9e95af81053" providerId="LiveId" clId="{5FD86846-DDFE-4327-AFEB-B1642410FBFC}" dt="2023-08-03T21:46:55.280" v="457" actId="1037"/>
          <ac:spMkLst>
            <pc:docMk/>
            <pc:sldMk cId="4246441343" sldId="323"/>
            <ac:spMk id="5" creationId="{BFA242A9-2A4A-2764-5218-7569EA598D4B}"/>
          </ac:spMkLst>
        </pc:spChg>
      </pc:sldChg>
      <pc:sldChg chg="addSp modSp mod">
        <pc:chgData name="Sasha H" userId="738ca9e95af81053" providerId="LiveId" clId="{5FD86846-DDFE-4327-AFEB-B1642410FBFC}" dt="2023-08-04T10:12:18.705" v="1394" actId="20577"/>
        <pc:sldMkLst>
          <pc:docMk/>
          <pc:sldMk cId="2981684186" sldId="324"/>
        </pc:sldMkLst>
        <pc:spChg chg="mod">
          <ac:chgData name="Sasha H" userId="738ca9e95af81053" providerId="LiveId" clId="{5FD86846-DDFE-4327-AFEB-B1642410FBFC}" dt="2023-08-04T10:12:18.705" v="1394" actId="20577"/>
          <ac:spMkLst>
            <pc:docMk/>
            <pc:sldMk cId="2981684186" sldId="324"/>
            <ac:spMk id="2" creationId="{5192DB2E-1F8D-7D21-FDC0-BE8E81225923}"/>
          </ac:spMkLst>
        </pc:spChg>
        <pc:spChg chg="add mod">
          <ac:chgData name="Sasha H" userId="738ca9e95af81053" providerId="LiveId" clId="{5FD86846-DDFE-4327-AFEB-B1642410FBFC}" dt="2023-08-03T21:47:00.015" v="458"/>
          <ac:spMkLst>
            <pc:docMk/>
            <pc:sldMk cId="2981684186" sldId="324"/>
            <ac:spMk id="6" creationId="{9DE32AB2-D4D2-C4DA-7EB3-C0B959B8132A}"/>
          </ac:spMkLst>
        </pc:spChg>
        <pc:spChg chg="add mod">
          <ac:chgData name="Sasha H" userId="738ca9e95af81053" providerId="LiveId" clId="{5FD86846-DDFE-4327-AFEB-B1642410FBFC}" dt="2023-08-03T21:47:00.015" v="458"/>
          <ac:spMkLst>
            <pc:docMk/>
            <pc:sldMk cId="2981684186" sldId="324"/>
            <ac:spMk id="7" creationId="{1C8F5333-E0A2-471F-B022-C7A0B941891A}"/>
          </ac:spMkLst>
        </pc:spChg>
      </pc:sldChg>
      <pc:sldChg chg="addSp delSp modSp new mod">
        <pc:chgData name="Sasha H" userId="738ca9e95af81053" providerId="LiveId" clId="{5FD86846-DDFE-4327-AFEB-B1642410FBFC}" dt="2023-08-04T10:09:02.307" v="1263" actId="478"/>
        <pc:sldMkLst>
          <pc:docMk/>
          <pc:sldMk cId="2004270477" sldId="325"/>
        </pc:sldMkLst>
        <pc:spChg chg="mod">
          <ac:chgData name="Sasha H" userId="738ca9e95af81053" providerId="LiveId" clId="{5FD86846-DDFE-4327-AFEB-B1642410FBFC}" dt="2023-08-03T21:58:59.437" v="615" actId="20577"/>
          <ac:spMkLst>
            <pc:docMk/>
            <pc:sldMk cId="2004270477" sldId="325"/>
            <ac:spMk id="2" creationId="{1A3A21B1-C1EB-AFF6-8415-EDDBC3CBAD56}"/>
          </ac:spMkLst>
        </pc:spChg>
        <pc:spChg chg="add mod">
          <ac:chgData name="Sasha H" userId="738ca9e95af81053" providerId="LiveId" clId="{5FD86846-DDFE-4327-AFEB-B1642410FBFC}" dt="2023-08-03T22:10:55.429" v="822" actId="1076"/>
          <ac:spMkLst>
            <pc:docMk/>
            <pc:sldMk cId="2004270477" sldId="325"/>
            <ac:spMk id="5" creationId="{917F9713-2381-601C-62BC-D086A27D82A8}"/>
          </ac:spMkLst>
        </pc:spChg>
        <pc:spChg chg="add mod">
          <ac:chgData name="Sasha H" userId="738ca9e95af81053" providerId="LiveId" clId="{5FD86846-DDFE-4327-AFEB-B1642410FBFC}" dt="2023-08-03T22:03:18.243" v="699" actId="1076"/>
          <ac:spMkLst>
            <pc:docMk/>
            <pc:sldMk cId="2004270477" sldId="325"/>
            <ac:spMk id="6" creationId="{239AA627-B556-805A-AC1C-9ED363643B01}"/>
          </ac:spMkLst>
        </pc:spChg>
        <pc:spChg chg="mod">
          <ac:chgData name="Sasha H" userId="738ca9e95af81053" providerId="LiveId" clId="{5FD86846-DDFE-4327-AFEB-B1642410FBFC}" dt="2023-08-04T10:07:08.098" v="1183" actId="1038"/>
          <ac:spMkLst>
            <pc:docMk/>
            <pc:sldMk cId="2004270477" sldId="325"/>
            <ac:spMk id="9" creationId="{9F565D28-4E1A-2257-27F1-27240116F931}"/>
          </ac:spMkLst>
        </pc:spChg>
        <pc:spChg chg="mod">
          <ac:chgData name="Sasha H" userId="738ca9e95af81053" providerId="LiveId" clId="{5FD86846-DDFE-4327-AFEB-B1642410FBFC}" dt="2023-08-04T10:07:08.098" v="1183" actId="1038"/>
          <ac:spMkLst>
            <pc:docMk/>
            <pc:sldMk cId="2004270477" sldId="325"/>
            <ac:spMk id="10" creationId="{6094991A-EADD-2A4E-74A5-63FBA9F368B0}"/>
          </ac:spMkLst>
        </pc:spChg>
        <pc:spChg chg="add del mod">
          <ac:chgData name="Sasha H" userId="738ca9e95af81053" providerId="LiveId" clId="{5FD86846-DDFE-4327-AFEB-B1642410FBFC}" dt="2023-08-04T09:44:28.946" v="1088" actId="478"/>
          <ac:spMkLst>
            <pc:docMk/>
            <pc:sldMk cId="2004270477" sldId="325"/>
            <ac:spMk id="14" creationId="{AD999687-DB45-A6BF-37A4-A342C3EBF541}"/>
          </ac:spMkLst>
        </pc:spChg>
        <pc:picChg chg="del mod">
          <ac:chgData name="Sasha H" userId="738ca9e95af81053" providerId="LiveId" clId="{5FD86846-DDFE-4327-AFEB-B1642410FBFC}" dt="2023-08-04T09:42:27.069" v="1040" actId="478"/>
          <ac:picMkLst>
            <pc:docMk/>
            <pc:sldMk cId="2004270477" sldId="325"/>
            <ac:picMk id="3" creationId="{3E819512-5BEF-677A-D5C6-2B6B5B09B764}"/>
          </ac:picMkLst>
        </pc:picChg>
        <pc:picChg chg="del">
          <ac:chgData name="Sasha H" userId="738ca9e95af81053" providerId="LiveId" clId="{5FD86846-DDFE-4327-AFEB-B1642410FBFC}" dt="2023-08-04T09:43:17.244" v="1045" actId="478"/>
          <ac:picMkLst>
            <pc:docMk/>
            <pc:sldMk cId="2004270477" sldId="325"/>
            <ac:picMk id="7" creationId="{1B687AF6-6C43-234F-DDD0-1ACD5672842D}"/>
          </ac:picMkLst>
        </pc:picChg>
        <pc:picChg chg="del">
          <ac:chgData name="Sasha H" userId="738ca9e95af81053" providerId="LiveId" clId="{5FD86846-DDFE-4327-AFEB-B1642410FBFC}" dt="2023-08-04T09:43:17.244" v="1045" actId="478"/>
          <ac:picMkLst>
            <pc:docMk/>
            <pc:sldMk cId="2004270477" sldId="325"/>
            <ac:picMk id="8" creationId="{F194D5E1-3A7F-57B6-002B-F886844D02E9}"/>
          </ac:picMkLst>
        </pc:picChg>
        <pc:picChg chg="add del mod ord">
          <ac:chgData name="Sasha H" userId="738ca9e95af81053" providerId="LiveId" clId="{5FD86846-DDFE-4327-AFEB-B1642410FBFC}" dt="2023-08-04T10:09:02.307" v="1263" actId="478"/>
          <ac:picMkLst>
            <pc:docMk/>
            <pc:sldMk cId="2004270477" sldId="325"/>
            <ac:picMk id="11" creationId="{713CC714-3704-9027-85C2-BE42EEBEC5BA}"/>
          </ac:picMkLst>
        </pc:picChg>
        <pc:picChg chg="add del mod ord">
          <ac:chgData name="Sasha H" userId="738ca9e95af81053" providerId="LiveId" clId="{5FD86846-DDFE-4327-AFEB-B1642410FBFC}" dt="2023-08-04T10:09:02.307" v="1263" actId="478"/>
          <ac:picMkLst>
            <pc:docMk/>
            <pc:sldMk cId="2004270477" sldId="325"/>
            <ac:picMk id="12" creationId="{79197928-2427-A656-A977-08DD4C5627EB}"/>
          </ac:picMkLst>
        </pc:picChg>
      </pc:sldChg>
      <pc:sldChg chg="addSp modSp new mod">
        <pc:chgData name="Sasha H" userId="738ca9e95af81053" providerId="LiveId" clId="{5FD86846-DDFE-4327-AFEB-B1642410FBFC}" dt="2023-08-04T09:54:09.928" v="1138" actId="20577"/>
        <pc:sldMkLst>
          <pc:docMk/>
          <pc:sldMk cId="1618734968" sldId="326"/>
        </pc:sldMkLst>
        <pc:spChg chg="mod">
          <ac:chgData name="Sasha H" userId="738ca9e95af81053" providerId="LiveId" clId="{5FD86846-DDFE-4327-AFEB-B1642410FBFC}" dt="2023-08-04T09:54:09.928" v="1138" actId="20577"/>
          <ac:spMkLst>
            <pc:docMk/>
            <pc:sldMk cId="1618734968" sldId="326"/>
            <ac:spMk id="2" creationId="{C5CA7B30-80B3-1693-BE6E-663C4EF37A9C}"/>
          </ac:spMkLst>
        </pc:spChg>
        <pc:spChg chg="mod">
          <ac:chgData name="Sasha H" userId="738ca9e95af81053" providerId="LiveId" clId="{5FD86846-DDFE-4327-AFEB-B1642410FBFC}" dt="2023-08-04T09:36:29.658" v="1027" actId="113"/>
          <ac:spMkLst>
            <pc:docMk/>
            <pc:sldMk cId="1618734968" sldId="326"/>
            <ac:spMk id="3" creationId="{1F5ADDB5-D679-ED97-DFE6-629364B8AC6C}"/>
          </ac:spMkLst>
        </pc:spChg>
        <pc:spChg chg="add mod">
          <ac:chgData name="Sasha H" userId="738ca9e95af81053" providerId="LiveId" clId="{5FD86846-DDFE-4327-AFEB-B1642410FBFC}" dt="2023-08-04T09:36:36.029" v="1028" actId="113"/>
          <ac:spMkLst>
            <pc:docMk/>
            <pc:sldMk cId="1618734968" sldId="326"/>
            <ac:spMk id="8" creationId="{AB7B749E-2747-978A-6EEB-9A3969981AE3}"/>
          </ac:spMkLst>
        </pc:spChg>
      </pc:sldChg>
      <pc:sldChg chg="addSp delSp modSp mod">
        <pc:chgData name="Sasha H" userId="738ca9e95af81053" providerId="LiveId" clId="{5FD86846-DDFE-4327-AFEB-B1642410FBFC}" dt="2023-08-04T10:09:05.792" v="1264" actId="478"/>
        <pc:sldMkLst>
          <pc:docMk/>
          <pc:sldMk cId="856025777" sldId="327"/>
        </pc:sldMkLst>
        <pc:spChg chg="del">
          <ac:chgData name="Sasha H" userId="738ca9e95af81053" providerId="LiveId" clId="{5FD86846-DDFE-4327-AFEB-B1642410FBFC}" dt="2023-08-04T10:08:43.217" v="1261" actId="478"/>
          <ac:spMkLst>
            <pc:docMk/>
            <pc:sldMk cId="856025777" sldId="327"/>
            <ac:spMk id="9" creationId="{9F565D28-4E1A-2257-27F1-27240116F931}"/>
          </ac:spMkLst>
        </pc:spChg>
        <pc:spChg chg="del">
          <ac:chgData name="Sasha H" userId="738ca9e95af81053" providerId="LiveId" clId="{5FD86846-DDFE-4327-AFEB-B1642410FBFC}" dt="2023-08-04T10:08:39.032" v="1260" actId="478"/>
          <ac:spMkLst>
            <pc:docMk/>
            <pc:sldMk cId="856025777" sldId="327"/>
            <ac:spMk id="10" creationId="{6094991A-EADD-2A4E-74A5-63FBA9F368B0}"/>
          </ac:spMkLst>
        </pc:spChg>
        <pc:spChg chg="add mod ord">
          <ac:chgData name="Sasha H" userId="738ca9e95af81053" providerId="LiveId" clId="{5FD86846-DDFE-4327-AFEB-B1642410FBFC}" dt="2023-08-04T10:08:34.143" v="1259" actId="167"/>
          <ac:spMkLst>
            <pc:docMk/>
            <pc:sldMk cId="856025777" sldId="327"/>
            <ac:spMk id="12" creationId="{5730F825-6D4D-512E-A54D-512AD19FDE8E}"/>
          </ac:spMkLst>
        </pc:spChg>
        <pc:spChg chg="add mod ord">
          <ac:chgData name="Sasha H" userId="738ca9e95af81053" providerId="LiveId" clId="{5FD86846-DDFE-4327-AFEB-B1642410FBFC}" dt="2023-08-04T10:08:34.143" v="1259" actId="167"/>
          <ac:spMkLst>
            <pc:docMk/>
            <pc:sldMk cId="856025777" sldId="327"/>
            <ac:spMk id="13" creationId="{124F1A82-E80A-6FC8-1212-E86125634248}"/>
          </ac:spMkLst>
        </pc:spChg>
        <pc:picChg chg="del">
          <ac:chgData name="Sasha H" userId="738ca9e95af81053" providerId="LiveId" clId="{5FD86846-DDFE-4327-AFEB-B1642410FBFC}" dt="2023-08-04T09:43:32.811" v="1047" actId="478"/>
          <ac:picMkLst>
            <pc:docMk/>
            <pc:sldMk cId="856025777" sldId="327"/>
            <ac:picMk id="3" creationId="{45ED662D-31CC-2331-82C9-28E50F075502}"/>
          </ac:picMkLst>
        </pc:picChg>
        <pc:picChg chg="mod ord">
          <ac:chgData name="Sasha H" userId="738ca9e95af81053" providerId="LiveId" clId="{5FD86846-DDFE-4327-AFEB-B1642410FBFC}" dt="2023-08-04T10:08:34.143" v="1259" actId="167"/>
          <ac:picMkLst>
            <pc:docMk/>
            <pc:sldMk cId="856025777" sldId="327"/>
            <ac:picMk id="5" creationId="{CA59B832-8B74-B991-445A-BB05A43CA943}"/>
          </ac:picMkLst>
        </pc:picChg>
        <pc:picChg chg="mod ord">
          <ac:chgData name="Sasha H" userId="738ca9e95af81053" providerId="LiveId" clId="{5FD86846-DDFE-4327-AFEB-B1642410FBFC}" dt="2023-08-04T10:08:34.143" v="1259" actId="167"/>
          <ac:picMkLst>
            <pc:docMk/>
            <pc:sldMk cId="856025777" sldId="327"/>
            <ac:picMk id="6" creationId="{0930E2E3-952F-8BD4-29AA-D01012EEE191}"/>
          </ac:picMkLst>
        </pc:picChg>
        <pc:picChg chg="add del mod">
          <ac:chgData name="Sasha H" userId="738ca9e95af81053" providerId="LiveId" clId="{5FD86846-DDFE-4327-AFEB-B1642410FBFC}" dt="2023-08-04T10:09:05.792" v="1264" actId="478"/>
          <ac:picMkLst>
            <pc:docMk/>
            <pc:sldMk cId="856025777" sldId="327"/>
            <ac:picMk id="7" creationId="{58CCCA81-7A21-F4F7-4FB2-590F72D4A8C7}"/>
          </ac:picMkLst>
        </pc:picChg>
        <pc:picChg chg="add del mod">
          <ac:chgData name="Sasha H" userId="738ca9e95af81053" providerId="LiveId" clId="{5FD86846-DDFE-4327-AFEB-B1642410FBFC}" dt="2023-08-04T10:09:05.792" v="1264" actId="478"/>
          <ac:picMkLst>
            <pc:docMk/>
            <pc:sldMk cId="856025777" sldId="327"/>
            <ac:picMk id="8" creationId="{0143D513-E144-C877-861F-BF94E42D21BF}"/>
          </ac:picMkLst>
        </pc:picChg>
        <pc:picChg chg="del">
          <ac:chgData name="Sasha H" userId="738ca9e95af81053" providerId="LiveId" clId="{5FD86846-DDFE-4327-AFEB-B1642410FBFC}" dt="2023-08-04T09:43:32.811" v="1047" actId="478"/>
          <ac:picMkLst>
            <pc:docMk/>
            <pc:sldMk cId="856025777" sldId="327"/>
            <ac:picMk id="11" creationId="{492925C7-845B-FE60-6EB9-27A2F441A65F}"/>
          </ac:picMkLst>
        </pc:picChg>
      </pc:sldChg>
      <pc:sldChg chg="addSp delSp modSp mod">
        <pc:chgData name="Sasha H" userId="738ca9e95af81053" providerId="LiveId" clId="{5FD86846-DDFE-4327-AFEB-B1642410FBFC}" dt="2023-08-04T14:31:47.289" v="2476" actId="478"/>
        <pc:sldMkLst>
          <pc:docMk/>
          <pc:sldMk cId="909768256" sldId="328"/>
        </pc:sldMkLst>
        <pc:spChg chg="mod">
          <ac:chgData name="Sasha H" userId="738ca9e95af81053" providerId="LiveId" clId="{5FD86846-DDFE-4327-AFEB-B1642410FBFC}" dt="2023-08-04T14:17:35.488" v="2462" actId="20577"/>
          <ac:spMkLst>
            <pc:docMk/>
            <pc:sldMk cId="909768256" sldId="328"/>
            <ac:spMk id="2" creationId="{3718DDE5-F31E-2E9B-CC22-3B162982E468}"/>
          </ac:spMkLst>
        </pc:spChg>
        <pc:spChg chg="add mod">
          <ac:chgData name="Sasha H" userId="738ca9e95af81053" providerId="LiveId" clId="{5FD86846-DDFE-4327-AFEB-B1642410FBFC}" dt="2023-08-04T11:45:27.896" v="1574" actId="1035"/>
          <ac:spMkLst>
            <pc:docMk/>
            <pc:sldMk cId="909768256" sldId="328"/>
            <ac:spMk id="3" creationId="{3287365B-F68C-4637-0DA1-3F736205A0C3}"/>
          </ac:spMkLst>
        </pc:spChg>
        <pc:spChg chg="add mod">
          <ac:chgData name="Sasha H" userId="738ca9e95af81053" providerId="LiveId" clId="{5FD86846-DDFE-4327-AFEB-B1642410FBFC}" dt="2023-08-04T11:45:20.990" v="1567" actId="1036"/>
          <ac:spMkLst>
            <pc:docMk/>
            <pc:sldMk cId="909768256" sldId="328"/>
            <ac:spMk id="6" creationId="{C44695C7-1999-A794-14C7-A2F87F1E9FC7}"/>
          </ac:spMkLst>
        </pc:spChg>
        <pc:spChg chg="add mod">
          <ac:chgData name="Sasha H" userId="738ca9e95af81053" providerId="LiveId" clId="{5FD86846-DDFE-4327-AFEB-B1642410FBFC}" dt="2023-08-04T11:47:31.730" v="1620" actId="208"/>
          <ac:spMkLst>
            <pc:docMk/>
            <pc:sldMk cId="909768256" sldId="328"/>
            <ac:spMk id="11" creationId="{175B1829-868D-1F90-5E62-0DFA4C13C542}"/>
          </ac:spMkLst>
        </pc:spChg>
        <pc:spChg chg="add mod">
          <ac:chgData name="Sasha H" userId="738ca9e95af81053" providerId="LiveId" clId="{5FD86846-DDFE-4327-AFEB-B1642410FBFC}" dt="2023-08-04T11:47:43.772" v="1628" actId="1035"/>
          <ac:spMkLst>
            <pc:docMk/>
            <pc:sldMk cId="909768256" sldId="328"/>
            <ac:spMk id="12" creationId="{2B19FBF7-6453-DE83-7221-50AA6B42662F}"/>
          </ac:spMkLst>
        </pc:spChg>
        <pc:spChg chg="add del mod">
          <ac:chgData name="Sasha H" userId="738ca9e95af81053" providerId="LiveId" clId="{5FD86846-DDFE-4327-AFEB-B1642410FBFC}" dt="2023-08-04T14:31:47.289" v="2476" actId="478"/>
          <ac:spMkLst>
            <pc:docMk/>
            <pc:sldMk cId="909768256" sldId="328"/>
            <ac:spMk id="15" creationId="{659B5AF4-F79E-FDCA-E68B-F4C99F156C3F}"/>
          </ac:spMkLst>
        </pc:spChg>
        <pc:picChg chg="mod ord modCrop">
          <ac:chgData name="Sasha H" userId="738ca9e95af81053" providerId="LiveId" clId="{5FD86846-DDFE-4327-AFEB-B1642410FBFC}" dt="2023-08-04T14:31:35.142" v="2474" actId="167"/>
          <ac:picMkLst>
            <pc:docMk/>
            <pc:sldMk cId="909768256" sldId="328"/>
            <ac:picMk id="5" creationId="{678A520B-CCA1-3651-3D0C-3838EA1ADF78}"/>
          </ac:picMkLst>
        </pc:picChg>
        <pc:picChg chg="del mod modCrop">
          <ac:chgData name="Sasha H" userId="738ca9e95af81053" providerId="LiveId" clId="{5FD86846-DDFE-4327-AFEB-B1642410FBFC}" dt="2023-08-04T14:31:38.564" v="2475" actId="478"/>
          <ac:picMkLst>
            <pc:docMk/>
            <pc:sldMk cId="909768256" sldId="328"/>
            <ac:picMk id="8" creationId="{9A92C4DC-0073-EFBB-18D9-6CCBFBB2A456}"/>
          </ac:picMkLst>
        </pc:picChg>
        <pc:picChg chg="del mod modCrop">
          <ac:chgData name="Sasha H" userId="738ca9e95af81053" providerId="LiveId" clId="{5FD86846-DDFE-4327-AFEB-B1642410FBFC}" dt="2023-08-04T14:31:38.564" v="2475" actId="478"/>
          <ac:picMkLst>
            <pc:docMk/>
            <pc:sldMk cId="909768256" sldId="328"/>
            <ac:picMk id="9" creationId="{73E2E2D7-2A56-064E-5D07-FAFCA92B7EE7}"/>
          </ac:picMkLst>
        </pc:picChg>
        <pc:picChg chg="add mod modCrop">
          <ac:chgData name="Sasha H" userId="738ca9e95af81053" providerId="LiveId" clId="{5FD86846-DDFE-4327-AFEB-B1642410FBFC}" dt="2023-08-04T11:45:55.302" v="1579" actId="1076"/>
          <ac:picMkLst>
            <pc:docMk/>
            <pc:sldMk cId="909768256" sldId="328"/>
            <ac:picMk id="10" creationId="{49876380-A59A-85B0-88D4-7E2A71A90417}"/>
          </ac:picMkLst>
        </pc:picChg>
        <pc:picChg chg="mod ord modCrop">
          <ac:chgData name="Sasha H" userId="738ca9e95af81053" providerId="LiveId" clId="{5FD86846-DDFE-4327-AFEB-B1642410FBFC}" dt="2023-08-04T14:31:35.142" v="2474" actId="167"/>
          <ac:picMkLst>
            <pc:docMk/>
            <pc:sldMk cId="909768256" sldId="328"/>
            <ac:picMk id="13" creationId="{F7D6EA28-A6FD-DA62-F439-910C2C90BFC4}"/>
          </ac:picMkLst>
        </pc:picChg>
      </pc:sldChg>
      <pc:sldChg chg="modSp add mod">
        <pc:chgData name="Sasha H" userId="738ca9e95af81053" providerId="LiveId" clId="{5FD86846-DDFE-4327-AFEB-B1642410FBFC}" dt="2023-08-04T13:42:58.269" v="2403" actId="20577"/>
        <pc:sldMkLst>
          <pc:docMk/>
          <pc:sldMk cId="3537309851" sldId="329"/>
        </pc:sldMkLst>
        <pc:spChg chg="mod">
          <ac:chgData name="Sasha H" userId="738ca9e95af81053" providerId="LiveId" clId="{5FD86846-DDFE-4327-AFEB-B1642410FBFC}" dt="2023-08-04T11:48:33.178" v="1673" actId="20577"/>
          <ac:spMkLst>
            <pc:docMk/>
            <pc:sldMk cId="3537309851" sldId="329"/>
            <ac:spMk id="2" creationId="{52C1CAA7-18F9-0E6E-51F8-14D8D3391983}"/>
          </ac:spMkLst>
        </pc:spChg>
        <pc:spChg chg="mod">
          <ac:chgData name="Sasha H" userId="738ca9e95af81053" providerId="LiveId" clId="{5FD86846-DDFE-4327-AFEB-B1642410FBFC}" dt="2023-08-04T13:42:58.269" v="2403" actId="20577"/>
          <ac:spMkLst>
            <pc:docMk/>
            <pc:sldMk cId="3537309851" sldId="329"/>
            <ac:spMk id="3" creationId="{6708BA57-2DA9-68DF-009E-04913A30BE81}"/>
          </ac:spMkLst>
        </pc:spChg>
      </pc:sldChg>
      <pc:sldChg chg="delSp modSp add mod">
        <pc:chgData name="Sasha H" userId="738ca9e95af81053" providerId="LiveId" clId="{5FD86846-DDFE-4327-AFEB-B1642410FBFC}" dt="2023-08-04T14:04:35.311" v="2442" actId="478"/>
        <pc:sldMkLst>
          <pc:docMk/>
          <pc:sldMk cId="3840134502" sldId="330"/>
        </pc:sldMkLst>
        <pc:spChg chg="mod">
          <ac:chgData name="Sasha H" userId="738ca9e95af81053" providerId="LiveId" clId="{5FD86846-DDFE-4327-AFEB-B1642410FBFC}" dt="2023-08-04T13:43:44.339" v="2408" actId="20577"/>
          <ac:spMkLst>
            <pc:docMk/>
            <pc:sldMk cId="3840134502" sldId="330"/>
            <ac:spMk id="2" creationId="{C3CFD32C-6097-520F-7088-83A9E298ADE2}"/>
          </ac:spMkLst>
        </pc:spChg>
        <pc:picChg chg="del">
          <ac:chgData name="Sasha H" userId="738ca9e95af81053" providerId="LiveId" clId="{5FD86846-DDFE-4327-AFEB-B1642410FBFC}" dt="2023-08-04T14:02:36.083" v="2430" actId="478"/>
          <ac:picMkLst>
            <pc:docMk/>
            <pc:sldMk cId="3840134502" sldId="330"/>
            <ac:picMk id="3" creationId="{59CEDCCD-017B-DE01-F590-18AFECE12A97}"/>
          </ac:picMkLst>
        </pc:picChg>
        <pc:picChg chg="del">
          <ac:chgData name="Sasha H" userId="738ca9e95af81053" providerId="LiveId" clId="{5FD86846-DDFE-4327-AFEB-B1642410FBFC}" dt="2023-08-04T14:02:36.083" v="2430" actId="478"/>
          <ac:picMkLst>
            <pc:docMk/>
            <pc:sldMk cId="3840134502" sldId="330"/>
            <ac:picMk id="5" creationId="{2C883F4D-7593-010F-849C-789E399D6566}"/>
          </ac:picMkLst>
        </pc:picChg>
        <pc:picChg chg="del">
          <ac:chgData name="Sasha H" userId="738ca9e95af81053" providerId="LiveId" clId="{5FD86846-DDFE-4327-AFEB-B1642410FBFC}" dt="2023-08-04T14:04:35.311" v="2442" actId="478"/>
          <ac:picMkLst>
            <pc:docMk/>
            <pc:sldMk cId="3840134502" sldId="330"/>
            <ac:picMk id="6" creationId="{A22D0AAA-7257-3F39-107A-28DBA13F8434}"/>
          </ac:picMkLst>
        </pc:picChg>
        <pc:picChg chg="mod ord">
          <ac:chgData name="Sasha H" userId="738ca9e95af81053" providerId="LiveId" clId="{5FD86846-DDFE-4327-AFEB-B1642410FBFC}" dt="2023-08-04T14:02:30.754" v="2429" actId="167"/>
          <ac:picMkLst>
            <pc:docMk/>
            <pc:sldMk cId="3840134502" sldId="330"/>
            <ac:picMk id="7" creationId="{CD1898EA-4420-188B-CA85-FD06163B059F}"/>
          </ac:picMkLst>
        </pc:picChg>
        <pc:picChg chg="mod ord">
          <ac:chgData name="Sasha H" userId="738ca9e95af81053" providerId="LiveId" clId="{5FD86846-DDFE-4327-AFEB-B1642410FBFC}" dt="2023-08-04T14:02:30.754" v="2429" actId="167"/>
          <ac:picMkLst>
            <pc:docMk/>
            <pc:sldMk cId="3840134502" sldId="330"/>
            <ac:picMk id="10" creationId="{F31BE6B2-E4F4-3B39-A9DB-FFE5592E62B9}"/>
          </ac:picMkLst>
        </pc:picChg>
        <pc:picChg chg="mod ord">
          <ac:chgData name="Sasha H" userId="738ca9e95af81053" providerId="LiveId" clId="{5FD86846-DDFE-4327-AFEB-B1642410FBFC}" dt="2023-08-04T14:04:34.031" v="2441" actId="171"/>
          <ac:picMkLst>
            <pc:docMk/>
            <pc:sldMk cId="3840134502" sldId="330"/>
            <ac:picMk id="11" creationId="{7C278C58-0062-DFD7-F8E6-373FE38C1028}"/>
          </ac:picMkLst>
        </pc:picChg>
      </pc:sldChg>
      <pc:sldChg chg="delSp modSp add mod replId">
        <pc:chgData name="Sasha H" userId="738ca9e95af81053" providerId="LiveId" clId="{5FD86846-DDFE-4327-AFEB-B1642410FBFC}" dt="2023-08-04T14:02:47.807" v="2432" actId="478"/>
        <pc:sldMkLst>
          <pc:docMk/>
          <pc:sldMk cId="1045673278" sldId="331"/>
        </pc:sldMkLst>
        <pc:spChg chg="mod">
          <ac:chgData name="Sasha H" userId="738ca9e95af81053" providerId="LiveId" clId="{5FD86846-DDFE-4327-AFEB-B1642410FBFC}" dt="2023-08-04T13:43:39.038" v="2406" actId="20577"/>
          <ac:spMkLst>
            <pc:docMk/>
            <pc:sldMk cId="1045673278" sldId="331"/>
            <ac:spMk id="2" creationId="{C3CFD32C-6097-520F-7088-83A9E298ADE2}"/>
          </ac:spMkLst>
        </pc:spChg>
        <pc:picChg chg="mod ord">
          <ac:chgData name="Sasha H" userId="738ca9e95af81053" providerId="LiveId" clId="{5FD86846-DDFE-4327-AFEB-B1642410FBFC}" dt="2023-08-04T14:02:44.566" v="2431" actId="167"/>
          <ac:picMkLst>
            <pc:docMk/>
            <pc:sldMk cId="1045673278" sldId="331"/>
            <ac:picMk id="3" creationId="{56B66DB4-92B0-D63F-9C91-B8E599BCF4C7}"/>
          </ac:picMkLst>
        </pc:picChg>
        <pc:picChg chg="mod ord">
          <ac:chgData name="Sasha H" userId="738ca9e95af81053" providerId="LiveId" clId="{5FD86846-DDFE-4327-AFEB-B1642410FBFC}" dt="2023-08-04T14:02:44.566" v="2431" actId="167"/>
          <ac:picMkLst>
            <pc:docMk/>
            <pc:sldMk cId="1045673278" sldId="331"/>
            <ac:picMk id="5" creationId="{362C5B7A-264C-DDE3-B6B4-E83D322A53CE}"/>
          </ac:picMkLst>
        </pc:picChg>
        <pc:picChg chg="del">
          <ac:chgData name="Sasha H" userId="738ca9e95af81053" providerId="LiveId" clId="{5FD86846-DDFE-4327-AFEB-B1642410FBFC}" dt="2023-08-04T14:02:47.807" v="2432" actId="478"/>
          <ac:picMkLst>
            <pc:docMk/>
            <pc:sldMk cId="1045673278" sldId="331"/>
            <ac:picMk id="8" creationId="{B7EA9634-EAF6-8C1E-73E7-35D560607FA6}"/>
          </ac:picMkLst>
        </pc:picChg>
        <pc:picChg chg="del">
          <ac:chgData name="Sasha H" userId="738ca9e95af81053" providerId="LiveId" clId="{5FD86846-DDFE-4327-AFEB-B1642410FBFC}" dt="2023-08-04T14:02:47.807" v="2432" actId="478"/>
          <ac:picMkLst>
            <pc:docMk/>
            <pc:sldMk cId="1045673278" sldId="331"/>
            <ac:picMk id="10" creationId="{79BCE490-6FAE-53A8-0077-2FBE7D43EAFE}"/>
          </ac:picMkLst>
        </pc:picChg>
      </pc:sldChg>
      <pc:sldChg chg="delSp modSp mod">
        <pc:chgData name="Sasha H" userId="738ca9e95af81053" providerId="LiveId" clId="{5FD86846-DDFE-4327-AFEB-B1642410FBFC}" dt="2023-08-04T14:15:47.328" v="2454" actId="478"/>
        <pc:sldMkLst>
          <pc:docMk/>
          <pc:sldMk cId="1396192771" sldId="332"/>
        </pc:sldMkLst>
        <pc:picChg chg="del">
          <ac:chgData name="Sasha H" userId="738ca9e95af81053" providerId="LiveId" clId="{5FD86846-DDFE-4327-AFEB-B1642410FBFC}" dt="2023-08-04T14:15:47.328" v="2454" actId="478"/>
          <ac:picMkLst>
            <pc:docMk/>
            <pc:sldMk cId="1396192771" sldId="332"/>
            <ac:picMk id="3" creationId="{6D69F309-9D01-BACD-B2C4-C83B4A9DD39E}"/>
          </ac:picMkLst>
        </pc:picChg>
        <pc:picChg chg="del">
          <ac:chgData name="Sasha H" userId="738ca9e95af81053" providerId="LiveId" clId="{5FD86846-DDFE-4327-AFEB-B1642410FBFC}" dt="2023-08-04T14:15:47.328" v="2454" actId="478"/>
          <ac:picMkLst>
            <pc:docMk/>
            <pc:sldMk cId="1396192771" sldId="332"/>
            <ac:picMk id="5" creationId="{C01F5DD8-5B10-D30F-92E8-7DFC9C8541C5}"/>
          </ac:picMkLst>
        </pc:picChg>
        <pc:picChg chg="mod ord">
          <ac:chgData name="Sasha H" userId="738ca9e95af81053" providerId="LiveId" clId="{5FD86846-DDFE-4327-AFEB-B1642410FBFC}" dt="2023-08-04T14:15:42.668" v="2453" actId="167"/>
          <ac:picMkLst>
            <pc:docMk/>
            <pc:sldMk cId="1396192771" sldId="332"/>
            <ac:picMk id="8" creationId="{D9D1320C-827C-C901-4553-BB6DCDCFCABC}"/>
          </ac:picMkLst>
        </pc:picChg>
        <pc:picChg chg="mod ord">
          <ac:chgData name="Sasha H" userId="738ca9e95af81053" providerId="LiveId" clId="{5FD86846-DDFE-4327-AFEB-B1642410FBFC}" dt="2023-08-04T14:15:42.668" v="2453" actId="167"/>
          <ac:picMkLst>
            <pc:docMk/>
            <pc:sldMk cId="1396192771" sldId="332"/>
            <ac:picMk id="10" creationId="{30892DEE-DDA6-2C68-F8A5-D6153FED92FB}"/>
          </ac:picMkLst>
        </pc:picChg>
      </pc:sldChg>
      <pc:sldChg chg="delSp modSp mod">
        <pc:chgData name="Sasha H" userId="738ca9e95af81053" providerId="LiveId" clId="{5FD86846-DDFE-4327-AFEB-B1642410FBFC}" dt="2023-08-04T14:15:22.937" v="2452" actId="478"/>
        <pc:sldMkLst>
          <pc:docMk/>
          <pc:sldMk cId="1545899531" sldId="333"/>
        </pc:sldMkLst>
        <pc:picChg chg="mod ord">
          <ac:chgData name="Sasha H" userId="738ca9e95af81053" providerId="LiveId" clId="{5FD86846-DDFE-4327-AFEB-B1642410FBFC}" dt="2023-08-04T14:15:19.334" v="2451" actId="167"/>
          <ac:picMkLst>
            <pc:docMk/>
            <pc:sldMk cId="1545899531" sldId="333"/>
            <ac:picMk id="6" creationId="{28F7E4B6-4E55-D677-FC0A-846452173A33}"/>
          </ac:picMkLst>
        </pc:picChg>
        <pc:picChg chg="mod ord">
          <ac:chgData name="Sasha H" userId="738ca9e95af81053" providerId="LiveId" clId="{5FD86846-DDFE-4327-AFEB-B1642410FBFC}" dt="2023-08-04T14:15:19.334" v="2451" actId="167"/>
          <ac:picMkLst>
            <pc:docMk/>
            <pc:sldMk cId="1545899531" sldId="333"/>
            <ac:picMk id="7" creationId="{88949A52-5FE5-8D2B-66D5-FD48F4A1C618}"/>
          </ac:picMkLst>
        </pc:picChg>
        <pc:picChg chg="del">
          <ac:chgData name="Sasha H" userId="738ca9e95af81053" providerId="LiveId" clId="{5FD86846-DDFE-4327-AFEB-B1642410FBFC}" dt="2023-08-04T14:15:22.937" v="2452" actId="478"/>
          <ac:picMkLst>
            <pc:docMk/>
            <pc:sldMk cId="1545899531" sldId="333"/>
            <ac:picMk id="19" creationId="{98BD67C1-CCAC-2AE4-9D2F-25A0B6586FA8}"/>
          </ac:picMkLst>
        </pc:picChg>
        <pc:picChg chg="del">
          <ac:chgData name="Sasha H" userId="738ca9e95af81053" providerId="LiveId" clId="{5FD86846-DDFE-4327-AFEB-B1642410FBFC}" dt="2023-08-04T14:15:22.937" v="2452" actId="478"/>
          <ac:picMkLst>
            <pc:docMk/>
            <pc:sldMk cId="1545899531" sldId="333"/>
            <ac:picMk id="23" creationId="{5A8C01F1-0C68-6175-4760-C4ACBD60C0F0}"/>
          </ac:picMkLst>
        </pc:picChg>
      </pc:sldChg>
      <pc:sldChg chg="addSp delSp modSp mod">
        <pc:chgData name="Sasha H" userId="738ca9e95af81053" providerId="LiveId" clId="{5FD86846-DDFE-4327-AFEB-B1642410FBFC}" dt="2023-08-04T14:32:20.588" v="2481" actId="478"/>
        <pc:sldMkLst>
          <pc:docMk/>
          <pc:sldMk cId="2801840329" sldId="334"/>
        </pc:sldMkLst>
        <pc:spChg chg="add del mod">
          <ac:chgData name="Sasha H" userId="738ca9e95af81053" providerId="LiveId" clId="{5FD86846-DDFE-4327-AFEB-B1642410FBFC}" dt="2023-08-04T14:32:20.588" v="2481" actId="478"/>
          <ac:spMkLst>
            <pc:docMk/>
            <pc:sldMk cId="2801840329" sldId="334"/>
            <ac:spMk id="16" creationId="{4C161380-4866-8BA9-916C-4DA0048BF68D}"/>
          </ac:spMkLst>
        </pc:spChg>
        <pc:picChg chg="mod">
          <ac:chgData name="Sasha H" userId="738ca9e95af81053" providerId="LiveId" clId="{5FD86846-DDFE-4327-AFEB-B1642410FBFC}" dt="2023-08-04T14:16:21.877" v="2456" actId="14100"/>
          <ac:picMkLst>
            <pc:docMk/>
            <pc:sldMk cId="2801840329" sldId="334"/>
            <ac:picMk id="5" creationId="{5B582A79-BC13-7536-6C0E-119D775BE5FC}"/>
          </ac:picMkLst>
        </pc:picChg>
        <pc:picChg chg="mod">
          <ac:chgData name="Sasha H" userId="738ca9e95af81053" providerId="LiveId" clId="{5FD86846-DDFE-4327-AFEB-B1642410FBFC}" dt="2023-08-04T14:16:47.441" v="2460" actId="14100"/>
          <ac:picMkLst>
            <pc:docMk/>
            <pc:sldMk cId="2801840329" sldId="334"/>
            <ac:picMk id="7" creationId="{2C3091CC-9601-1203-E2A9-BF896D101540}"/>
          </ac:picMkLst>
        </pc:picChg>
        <pc:picChg chg="del">
          <ac:chgData name="Sasha H" userId="738ca9e95af81053" providerId="LiveId" clId="{5FD86846-DDFE-4327-AFEB-B1642410FBFC}" dt="2023-08-04T14:32:13.247" v="2480" actId="478"/>
          <ac:picMkLst>
            <pc:docMk/>
            <pc:sldMk cId="2801840329" sldId="334"/>
            <ac:picMk id="8" creationId="{9A92C4DC-0073-EFBB-18D9-6CCBFBB2A456}"/>
          </ac:picMkLst>
        </pc:picChg>
        <pc:picChg chg="del">
          <ac:chgData name="Sasha H" userId="738ca9e95af81053" providerId="LiveId" clId="{5FD86846-DDFE-4327-AFEB-B1642410FBFC}" dt="2023-08-04T14:32:13.247" v="2480" actId="478"/>
          <ac:picMkLst>
            <pc:docMk/>
            <pc:sldMk cId="2801840329" sldId="334"/>
            <ac:picMk id="9" creationId="{73E2E2D7-2A56-064E-5D07-FAFCA92B7EE7}"/>
          </ac:picMkLst>
        </pc:picChg>
        <pc:picChg chg="mod ord modCrop">
          <ac:chgData name="Sasha H" userId="738ca9e95af81053" providerId="LiveId" clId="{5FD86846-DDFE-4327-AFEB-B1642410FBFC}" dt="2023-08-04T14:32:09.515" v="2479" actId="167"/>
          <ac:picMkLst>
            <pc:docMk/>
            <pc:sldMk cId="2801840329" sldId="334"/>
            <ac:picMk id="13" creationId="{BA4200F9-A27B-82B1-2DFD-3C6175D91CEE}"/>
          </ac:picMkLst>
        </pc:picChg>
        <pc:picChg chg="mod ord modCrop">
          <ac:chgData name="Sasha H" userId="738ca9e95af81053" providerId="LiveId" clId="{5FD86846-DDFE-4327-AFEB-B1642410FBFC}" dt="2023-08-04T14:32:09.515" v="2479" actId="167"/>
          <ac:picMkLst>
            <pc:docMk/>
            <pc:sldMk cId="2801840329" sldId="334"/>
            <ac:picMk id="15" creationId="{D087B305-A72C-2DDC-7789-B7033B28749F}"/>
          </ac:picMkLst>
        </pc:picChg>
      </pc:sldChg>
      <pc:sldMasterChg chg="addSp delSp modSp mod">
        <pc:chgData name="Sasha H" userId="738ca9e95af81053" providerId="LiveId" clId="{5FD86846-DDFE-4327-AFEB-B1642410FBFC}" dt="2023-08-04T09:50:15.387" v="1116" actId="1036"/>
        <pc:sldMasterMkLst>
          <pc:docMk/>
          <pc:sldMasterMk cId="2339682315" sldId="2147483648"/>
        </pc:sldMasterMkLst>
        <pc:spChg chg="mod">
          <ac:chgData name="Sasha H" userId="738ca9e95af81053" providerId="LiveId" clId="{5FD86846-DDFE-4327-AFEB-B1642410FBFC}" dt="2023-08-04T09:50:15.387" v="1116" actId="1036"/>
          <ac:spMkLst>
            <pc:docMk/>
            <pc:sldMasterMk cId="2339682315" sldId="2147483648"/>
            <ac:spMk id="12" creationId="{53664425-6958-4597-BBB2-D755EE28063A}"/>
          </ac:spMkLst>
        </pc:spChg>
        <pc:picChg chg="add del mod">
          <ac:chgData name="Sasha H" userId="738ca9e95af81053" providerId="LiveId" clId="{5FD86846-DDFE-4327-AFEB-B1642410FBFC}" dt="2023-07-25T06:13:04.882" v="5" actId="478"/>
          <ac:picMkLst>
            <pc:docMk/>
            <pc:sldMasterMk cId="2339682315" sldId="2147483648"/>
            <ac:picMk id="7" creationId="{D2E0C46E-385E-B0E4-951E-B3F36F9E089F}"/>
          </ac:picMkLst>
        </pc:picChg>
        <pc:picChg chg="add mod">
          <ac:chgData name="Sasha H" userId="738ca9e95af81053" providerId="LiveId" clId="{5FD86846-DDFE-4327-AFEB-B1642410FBFC}" dt="2023-07-25T06:15:43.833" v="14" actId="14100"/>
          <ac:picMkLst>
            <pc:docMk/>
            <pc:sldMasterMk cId="2339682315" sldId="2147483648"/>
            <ac:picMk id="11" creationId="{05AA8B3C-45C9-2CB1-2AC5-676AB03C3995}"/>
          </ac:picMkLst>
        </pc:picChg>
        <pc:picChg chg="del">
          <ac:chgData name="Sasha H" userId="738ca9e95af81053" providerId="LiveId" clId="{5FD86846-DDFE-4327-AFEB-B1642410FBFC}" dt="2023-07-25T06:12:21.951" v="1" actId="478"/>
          <ac:picMkLst>
            <pc:docMk/>
            <pc:sldMasterMk cId="2339682315" sldId="2147483648"/>
            <ac:picMk id="1026" creationId="{4656EADD-EF29-4942-A241-A2F5DFFD466F}"/>
          </ac:picMkLst>
        </pc:picChg>
        <pc:picChg chg="add del mod">
          <ac:chgData name="Sasha H" userId="738ca9e95af81053" providerId="LiveId" clId="{5FD86846-DDFE-4327-AFEB-B1642410FBFC}" dt="2023-07-25T06:13:18.537" v="8" actId="478"/>
          <ac:picMkLst>
            <pc:docMk/>
            <pc:sldMasterMk cId="2339682315" sldId="2147483648"/>
            <ac:picMk id="1028" creationId="{D8CABCD5-196A-1773-5A90-473BFDA79F7D}"/>
          </ac:picMkLst>
        </pc:picChg>
        <pc:picChg chg="mod">
          <ac:chgData name="Sasha H" userId="738ca9e95af81053" providerId="LiveId" clId="{5FD86846-DDFE-4327-AFEB-B1642410FBFC}" dt="2023-07-25T06:16:45.131" v="17" actId="1038"/>
          <ac:picMkLst>
            <pc:docMk/>
            <pc:sldMasterMk cId="2339682315" sldId="2147483648"/>
            <ac:picMk id="1034" creationId="{28458286-685B-404E-B83F-D3A806F55208}"/>
          </ac:picMkLst>
        </pc:picChg>
      </pc:sldMasterChg>
    </pc:docChg>
  </pc:docChgLst>
  <pc:docChgLst>
    <pc:chgData name="Sasha H" userId="738ca9e95af81053" providerId="Windows Live" clId="Web-{CE5F482D-78B2-4726-B772-B64C4750B90D}"/>
    <pc:docChg chg="modSld">
      <pc:chgData name="Sasha H" userId="738ca9e95af81053" providerId="Windows Live" clId="Web-{CE5F482D-78B2-4726-B772-B64C4750B90D}" dt="2024-05-24T08:00:01.458" v="7" actId="1076"/>
      <pc:docMkLst>
        <pc:docMk/>
      </pc:docMkLst>
      <pc:sldChg chg="modSp">
        <pc:chgData name="Sasha H" userId="738ca9e95af81053" providerId="Windows Live" clId="Web-{CE5F482D-78B2-4726-B772-B64C4750B90D}" dt="2024-05-24T08:00:01.458" v="7" actId="1076"/>
        <pc:sldMkLst>
          <pc:docMk/>
          <pc:sldMk cId="4166096710" sldId="314"/>
        </pc:sldMkLst>
        <pc:picChg chg="mod">
          <ac:chgData name="Sasha H" userId="738ca9e95af81053" providerId="Windows Live" clId="Web-{CE5F482D-78B2-4726-B772-B64C4750B90D}" dt="2024-05-24T08:00:01.458" v="7" actId="1076"/>
          <ac:picMkLst>
            <pc:docMk/>
            <pc:sldMk cId="4166096710" sldId="314"/>
            <ac:picMk id="3" creationId="{7B2E7101-32FB-7BB9-FA11-7F4D5BE82634}"/>
          </ac:picMkLst>
        </pc:picChg>
      </pc:sldChg>
      <pc:sldChg chg="addSp delSp modSp">
        <pc:chgData name="Sasha H" userId="738ca9e95af81053" providerId="Windows Live" clId="Web-{CE5F482D-78B2-4726-B772-B64C4750B90D}" dt="2024-05-24T07:59:37.066" v="6" actId="1076"/>
        <pc:sldMkLst>
          <pc:docMk/>
          <pc:sldMk cId="4206402799" sldId="315"/>
        </pc:sldMkLst>
        <pc:picChg chg="del">
          <ac:chgData name="Sasha H" userId="738ca9e95af81053" providerId="Windows Live" clId="Web-{CE5F482D-78B2-4726-B772-B64C4750B90D}" dt="2024-05-24T07:59:31.019" v="5"/>
          <ac:picMkLst>
            <pc:docMk/>
            <pc:sldMk cId="4206402799" sldId="315"/>
            <ac:picMk id="3" creationId="{C8B27EE7-6242-24CD-9AD9-B2C67E23ED01}"/>
          </ac:picMkLst>
        </pc:picChg>
        <pc:picChg chg="add mod">
          <ac:chgData name="Sasha H" userId="738ca9e95af81053" providerId="Windows Live" clId="Web-{CE5F482D-78B2-4726-B772-B64C4750B90D}" dt="2024-05-24T07:59:37.066" v="6" actId="1076"/>
          <ac:picMkLst>
            <pc:docMk/>
            <pc:sldMk cId="4206402799" sldId="315"/>
            <ac:picMk id="5" creationId="{0C8829FF-A3A0-EA68-4DDB-CBB38413615A}"/>
          </ac:picMkLst>
        </pc:picChg>
      </pc:sldChg>
    </pc:docChg>
  </pc:docChgLst>
  <pc:docChgLst>
    <pc:chgData name="Sasha H" userId="738ca9e95af81053" providerId="Windows Live" clId="Web-{12C831AB-02F8-4DD2-9EDA-6A9FDD013C6E}"/>
    <pc:docChg chg="delSld modSld">
      <pc:chgData name="Sasha H" userId="738ca9e95af81053" providerId="Windows Live" clId="Web-{12C831AB-02F8-4DD2-9EDA-6A9FDD013C6E}" dt="2024-05-10T15:19:10.351" v="105"/>
      <pc:docMkLst>
        <pc:docMk/>
      </pc:docMkLst>
      <pc:sldChg chg="modSp">
        <pc:chgData name="Sasha H" userId="738ca9e95af81053" providerId="Windows Live" clId="Web-{12C831AB-02F8-4DD2-9EDA-6A9FDD013C6E}" dt="2024-05-10T13:49:51.472" v="52" actId="20577"/>
        <pc:sldMkLst>
          <pc:docMk/>
          <pc:sldMk cId="3940748707" sldId="264"/>
        </pc:sldMkLst>
        <pc:spChg chg="mod">
          <ac:chgData name="Sasha H" userId="738ca9e95af81053" providerId="Windows Live" clId="Web-{12C831AB-02F8-4DD2-9EDA-6A9FDD013C6E}" dt="2024-05-10T13:48:40.516" v="25" actId="20577"/>
          <ac:spMkLst>
            <pc:docMk/>
            <pc:sldMk cId="3940748707" sldId="264"/>
            <ac:spMk id="2" creationId="{48D1181F-D155-4DB2-BE06-2DA4ADE7EFF8}"/>
          </ac:spMkLst>
        </pc:spChg>
        <pc:spChg chg="mod">
          <ac:chgData name="Sasha H" userId="738ca9e95af81053" providerId="Windows Live" clId="Web-{12C831AB-02F8-4DD2-9EDA-6A9FDD013C6E}" dt="2024-05-10T13:49:51.472" v="52" actId="20577"/>
          <ac:spMkLst>
            <pc:docMk/>
            <pc:sldMk cId="3940748707" sldId="264"/>
            <ac:spMk id="5" creationId="{82BD1DDF-B459-DB67-2545-CA29B80E72A1}"/>
          </ac:spMkLst>
        </pc:spChg>
      </pc:sldChg>
      <pc:sldChg chg="modSp">
        <pc:chgData name="Sasha H" userId="738ca9e95af81053" providerId="Windows Live" clId="Web-{12C831AB-02F8-4DD2-9EDA-6A9FDD013C6E}" dt="2024-05-10T13:42:57.222" v="23" actId="20577"/>
        <pc:sldMkLst>
          <pc:docMk/>
          <pc:sldMk cId="4290962842" sldId="271"/>
        </pc:sldMkLst>
        <pc:spChg chg="mod">
          <ac:chgData name="Sasha H" userId="738ca9e95af81053" providerId="Windows Live" clId="Web-{12C831AB-02F8-4DD2-9EDA-6A9FDD013C6E}" dt="2024-05-10T13:42:49.956" v="11" actId="20577"/>
          <ac:spMkLst>
            <pc:docMk/>
            <pc:sldMk cId="4290962842" sldId="271"/>
            <ac:spMk id="2" creationId="{2D52BD87-A145-41B3-8993-C8E96F65FD34}"/>
          </ac:spMkLst>
        </pc:spChg>
        <pc:spChg chg="mod">
          <ac:chgData name="Sasha H" userId="738ca9e95af81053" providerId="Windows Live" clId="Web-{12C831AB-02F8-4DD2-9EDA-6A9FDD013C6E}" dt="2024-05-10T13:42:57.222" v="23" actId="20577"/>
          <ac:spMkLst>
            <pc:docMk/>
            <pc:sldMk cId="4290962842" sldId="271"/>
            <ac:spMk id="3" creationId="{B3A99B7B-5F2D-4C41-9A18-D44591488770}"/>
          </ac:spMkLst>
        </pc:spChg>
      </pc:sldChg>
      <pc:sldChg chg="del">
        <pc:chgData name="Sasha H" userId="738ca9e95af81053" providerId="Windows Live" clId="Web-{12C831AB-02F8-4DD2-9EDA-6A9FDD013C6E}" dt="2024-05-10T13:52:17.790" v="76"/>
        <pc:sldMkLst>
          <pc:docMk/>
          <pc:sldMk cId="113199087" sldId="303"/>
        </pc:sldMkLst>
      </pc:sldChg>
      <pc:sldChg chg="del">
        <pc:chgData name="Sasha H" userId="738ca9e95af81053" providerId="Windows Live" clId="Web-{12C831AB-02F8-4DD2-9EDA-6A9FDD013C6E}" dt="2024-05-10T15:15:31.564" v="89"/>
        <pc:sldMkLst>
          <pc:docMk/>
          <pc:sldMk cId="1357992671" sldId="304"/>
        </pc:sldMkLst>
      </pc:sldChg>
      <pc:sldChg chg="del">
        <pc:chgData name="Sasha H" userId="738ca9e95af81053" providerId="Windows Live" clId="Web-{12C831AB-02F8-4DD2-9EDA-6A9FDD013C6E}" dt="2024-05-10T15:15:32.892" v="90"/>
        <pc:sldMkLst>
          <pc:docMk/>
          <pc:sldMk cId="3691246074" sldId="305"/>
        </pc:sldMkLst>
      </pc:sldChg>
      <pc:sldChg chg="del">
        <pc:chgData name="Sasha H" userId="738ca9e95af81053" providerId="Windows Live" clId="Web-{12C831AB-02F8-4DD2-9EDA-6A9FDD013C6E}" dt="2024-05-10T15:17:56.942" v="101"/>
        <pc:sldMkLst>
          <pc:docMk/>
          <pc:sldMk cId="2209646636" sldId="306"/>
        </pc:sldMkLst>
      </pc:sldChg>
      <pc:sldChg chg="del">
        <pc:chgData name="Sasha H" userId="738ca9e95af81053" providerId="Windows Live" clId="Web-{12C831AB-02F8-4DD2-9EDA-6A9FDD013C6E}" dt="2024-05-10T15:17:46.770" v="98"/>
        <pc:sldMkLst>
          <pc:docMk/>
          <pc:sldMk cId="4260429384" sldId="307"/>
        </pc:sldMkLst>
      </pc:sldChg>
      <pc:sldChg chg="del">
        <pc:chgData name="Sasha H" userId="738ca9e95af81053" providerId="Windows Live" clId="Web-{12C831AB-02F8-4DD2-9EDA-6A9FDD013C6E}" dt="2024-05-10T13:53:02.026" v="79"/>
        <pc:sldMkLst>
          <pc:docMk/>
          <pc:sldMk cId="2105140889" sldId="308"/>
        </pc:sldMkLst>
      </pc:sldChg>
      <pc:sldChg chg="del">
        <pc:chgData name="Sasha H" userId="738ca9e95af81053" providerId="Windows Live" clId="Web-{12C831AB-02F8-4DD2-9EDA-6A9FDD013C6E}" dt="2024-05-10T13:52:44.994" v="77"/>
        <pc:sldMkLst>
          <pc:docMk/>
          <pc:sldMk cId="1267212511" sldId="309"/>
        </pc:sldMkLst>
      </pc:sldChg>
      <pc:sldChg chg="modSp">
        <pc:chgData name="Sasha H" userId="738ca9e95af81053" providerId="Windows Live" clId="Web-{12C831AB-02F8-4DD2-9EDA-6A9FDD013C6E}" dt="2024-05-10T13:54:19.373" v="88" actId="20577"/>
        <pc:sldMkLst>
          <pc:docMk/>
          <pc:sldMk cId="3444623923" sldId="310"/>
        </pc:sldMkLst>
        <pc:spChg chg="mod">
          <ac:chgData name="Sasha H" userId="738ca9e95af81053" providerId="Windows Live" clId="Web-{12C831AB-02F8-4DD2-9EDA-6A9FDD013C6E}" dt="2024-05-10T13:54:09.794" v="86" actId="20577"/>
          <ac:spMkLst>
            <pc:docMk/>
            <pc:sldMk cId="3444623923" sldId="310"/>
            <ac:spMk id="2" creationId="{52C1CAA7-18F9-0E6E-51F8-14D8D3391983}"/>
          </ac:spMkLst>
        </pc:spChg>
        <pc:spChg chg="mod">
          <ac:chgData name="Sasha H" userId="738ca9e95af81053" providerId="Windows Live" clId="Web-{12C831AB-02F8-4DD2-9EDA-6A9FDD013C6E}" dt="2024-05-10T13:54:19.373" v="88" actId="20577"/>
          <ac:spMkLst>
            <pc:docMk/>
            <pc:sldMk cId="3444623923" sldId="310"/>
            <ac:spMk id="3" creationId="{6708BA57-2DA9-68DF-009E-04913A30BE81}"/>
          </ac:spMkLst>
        </pc:spChg>
      </pc:sldChg>
      <pc:sldChg chg="del">
        <pc:chgData name="Sasha H" userId="738ca9e95af81053" providerId="Windows Live" clId="Web-{12C831AB-02F8-4DD2-9EDA-6A9FDD013C6E}" dt="2024-05-10T13:52:12.446" v="75"/>
        <pc:sldMkLst>
          <pc:docMk/>
          <pc:sldMk cId="3182026233" sldId="312"/>
        </pc:sldMkLst>
      </pc:sldChg>
      <pc:sldChg chg="del">
        <pc:chgData name="Sasha H" userId="738ca9e95af81053" providerId="Windows Live" clId="Web-{12C831AB-02F8-4DD2-9EDA-6A9FDD013C6E}" dt="2024-05-10T13:53:19.323" v="81"/>
        <pc:sldMkLst>
          <pc:docMk/>
          <pc:sldMk cId="1089426454" sldId="313"/>
        </pc:sldMkLst>
      </pc:sldChg>
      <pc:sldChg chg="delSp">
        <pc:chgData name="Sasha H" userId="738ca9e95af81053" providerId="Windows Live" clId="Web-{12C831AB-02F8-4DD2-9EDA-6A9FDD013C6E}" dt="2024-05-10T13:51:44.617" v="65"/>
        <pc:sldMkLst>
          <pc:docMk/>
          <pc:sldMk cId="4166096710" sldId="314"/>
        </pc:sldMkLst>
        <pc:spChg chg="del">
          <ac:chgData name="Sasha H" userId="738ca9e95af81053" providerId="Windows Live" clId="Web-{12C831AB-02F8-4DD2-9EDA-6A9FDD013C6E}" dt="2024-05-10T13:51:44.617" v="65"/>
          <ac:spMkLst>
            <pc:docMk/>
            <pc:sldMk cId="4166096710" sldId="314"/>
            <ac:spMk id="24" creationId="{EAB66F3C-815C-AE54-2365-D4B88FCA5E4D}"/>
          </ac:spMkLst>
        </pc:spChg>
        <pc:spChg chg="del">
          <ac:chgData name="Sasha H" userId="738ca9e95af81053" providerId="Windows Live" clId="Web-{12C831AB-02F8-4DD2-9EDA-6A9FDD013C6E}" dt="2024-05-10T13:51:44.617" v="63"/>
          <ac:spMkLst>
            <pc:docMk/>
            <pc:sldMk cId="4166096710" sldId="314"/>
            <ac:spMk id="28" creationId="{D49B0C82-1B4A-DAEB-4322-9393B0BCAF90}"/>
          </ac:spMkLst>
        </pc:spChg>
        <pc:spChg chg="del">
          <ac:chgData name="Sasha H" userId="738ca9e95af81053" providerId="Windows Live" clId="Web-{12C831AB-02F8-4DD2-9EDA-6A9FDD013C6E}" dt="2024-05-10T13:51:44.617" v="61"/>
          <ac:spMkLst>
            <pc:docMk/>
            <pc:sldMk cId="4166096710" sldId="314"/>
            <ac:spMk id="32" creationId="{6C4F4BAA-278D-6DF5-DD2E-59CF6F020584}"/>
          </ac:spMkLst>
        </pc:spChg>
        <pc:spChg chg="del">
          <ac:chgData name="Sasha H" userId="738ca9e95af81053" providerId="Windows Live" clId="Web-{12C831AB-02F8-4DD2-9EDA-6A9FDD013C6E}" dt="2024-05-10T13:51:44.617" v="59"/>
          <ac:spMkLst>
            <pc:docMk/>
            <pc:sldMk cId="4166096710" sldId="314"/>
            <ac:spMk id="36" creationId="{4A3F5B37-71F2-9EAF-179C-19BAB7052C0C}"/>
          </ac:spMkLst>
        </pc:spChg>
        <pc:spChg chg="del">
          <ac:chgData name="Sasha H" userId="738ca9e95af81053" providerId="Windows Live" clId="Web-{12C831AB-02F8-4DD2-9EDA-6A9FDD013C6E}" dt="2024-05-10T13:51:44.617" v="57"/>
          <ac:spMkLst>
            <pc:docMk/>
            <pc:sldMk cId="4166096710" sldId="314"/>
            <ac:spMk id="39" creationId="{EA66B0C6-4F0D-8070-C888-59394DAACB9D}"/>
          </ac:spMkLst>
        </pc:spChg>
        <pc:spChg chg="del">
          <ac:chgData name="Sasha H" userId="738ca9e95af81053" providerId="Windows Live" clId="Web-{12C831AB-02F8-4DD2-9EDA-6A9FDD013C6E}" dt="2024-05-10T13:51:44.617" v="55"/>
          <ac:spMkLst>
            <pc:docMk/>
            <pc:sldMk cId="4166096710" sldId="314"/>
            <ac:spMk id="42" creationId="{51B814D0-07F6-12CB-A1E2-AB56AEC93587}"/>
          </ac:spMkLst>
        </pc:spChg>
        <pc:picChg chg="del">
          <ac:chgData name="Sasha H" userId="738ca9e95af81053" providerId="Windows Live" clId="Web-{12C831AB-02F8-4DD2-9EDA-6A9FDD013C6E}" dt="2024-05-10T13:51:41.195" v="53"/>
          <ac:picMkLst>
            <pc:docMk/>
            <pc:sldMk cId="4166096710" sldId="314"/>
            <ac:picMk id="14" creationId="{F60619BF-3BED-9C4C-7650-EF9A7280C186}"/>
          </ac:picMkLst>
        </pc:picChg>
        <pc:cxnChg chg="del">
          <ac:chgData name="Sasha H" userId="738ca9e95af81053" providerId="Windows Live" clId="Web-{12C831AB-02F8-4DD2-9EDA-6A9FDD013C6E}" dt="2024-05-10T13:51:44.617" v="64"/>
          <ac:cxnSpMkLst>
            <pc:docMk/>
            <pc:sldMk cId="4166096710" sldId="314"/>
            <ac:cxnSpMk id="26" creationId="{C231B55A-688A-1674-BFD6-9D69DF8D8A0C}"/>
          </ac:cxnSpMkLst>
        </pc:cxnChg>
        <pc:cxnChg chg="del">
          <ac:chgData name="Sasha H" userId="738ca9e95af81053" providerId="Windows Live" clId="Web-{12C831AB-02F8-4DD2-9EDA-6A9FDD013C6E}" dt="2024-05-10T13:51:44.617" v="62"/>
          <ac:cxnSpMkLst>
            <pc:docMk/>
            <pc:sldMk cId="4166096710" sldId="314"/>
            <ac:cxnSpMk id="30" creationId="{7A66DA74-D180-EBC7-9993-D73C93B1B3D1}"/>
          </ac:cxnSpMkLst>
        </pc:cxnChg>
        <pc:cxnChg chg="del">
          <ac:chgData name="Sasha H" userId="738ca9e95af81053" providerId="Windows Live" clId="Web-{12C831AB-02F8-4DD2-9EDA-6A9FDD013C6E}" dt="2024-05-10T13:51:44.617" v="60"/>
          <ac:cxnSpMkLst>
            <pc:docMk/>
            <pc:sldMk cId="4166096710" sldId="314"/>
            <ac:cxnSpMk id="34" creationId="{AC8564FA-E00B-17E9-A421-A5D2F54F55DD}"/>
          </ac:cxnSpMkLst>
        </pc:cxnChg>
        <pc:cxnChg chg="del">
          <ac:chgData name="Sasha H" userId="738ca9e95af81053" providerId="Windows Live" clId="Web-{12C831AB-02F8-4DD2-9EDA-6A9FDD013C6E}" dt="2024-05-10T13:51:44.617" v="58"/>
          <ac:cxnSpMkLst>
            <pc:docMk/>
            <pc:sldMk cId="4166096710" sldId="314"/>
            <ac:cxnSpMk id="38" creationId="{983331BA-9CB7-5AAE-82DC-30E937A76B4B}"/>
          </ac:cxnSpMkLst>
        </pc:cxnChg>
        <pc:cxnChg chg="del">
          <ac:chgData name="Sasha H" userId="738ca9e95af81053" providerId="Windows Live" clId="Web-{12C831AB-02F8-4DD2-9EDA-6A9FDD013C6E}" dt="2024-05-10T13:51:44.617" v="56"/>
          <ac:cxnSpMkLst>
            <pc:docMk/>
            <pc:sldMk cId="4166096710" sldId="314"/>
            <ac:cxnSpMk id="40" creationId="{9CF05E6D-3043-6FB4-9017-D3508FD852F4}"/>
          </ac:cxnSpMkLst>
        </pc:cxnChg>
        <pc:cxnChg chg="del">
          <ac:chgData name="Sasha H" userId="738ca9e95af81053" providerId="Windows Live" clId="Web-{12C831AB-02F8-4DD2-9EDA-6A9FDD013C6E}" dt="2024-05-10T13:51:44.617" v="54"/>
          <ac:cxnSpMkLst>
            <pc:docMk/>
            <pc:sldMk cId="4166096710" sldId="314"/>
            <ac:cxnSpMk id="44" creationId="{957FFDD4-528F-F19B-AE8A-18BD1D06A98C}"/>
          </ac:cxnSpMkLst>
        </pc:cxnChg>
      </pc:sldChg>
      <pc:sldChg chg="delSp">
        <pc:chgData name="Sasha H" userId="738ca9e95af81053" providerId="Windows Live" clId="Web-{12C831AB-02F8-4DD2-9EDA-6A9FDD013C6E}" dt="2024-05-10T13:51:55.352" v="74"/>
        <pc:sldMkLst>
          <pc:docMk/>
          <pc:sldMk cId="4206402799" sldId="315"/>
        </pc:sldMkLst>
        <pc:spChg chg="del">
          <ac:chgData name="Sasha H" userId="738ca9e95af81053" providerId="Windows Live" clId="Web-{12C831AB-02F8-4DD2-9EDA-6A9FDD013C6E}" dt="2024-05-10T13:51:55.352" v="74"/>
          <ac:spMkLst>
            <pc:docMk/>
            <pc:sldMk cId="4206402799" sldId="315"/>
            <ac:spMk id="7" creationId="{3D5EF290-399E-3900-4C1B-37ADCEF0C175}"/>
          </ac:spMkLst>
        </pc:spChg>
        <pc:spChg chg="del">
          <ac:chgData name="Sasha H" userId="738ca9e95af81053" providerId="Windows Live" clId="Web-{12C831AB-02F8-4DD2-9EDA-6A9FDD013C6E}" dt="2024-05-10T13:51:55.352" v="72"/>
          <ac:spMkLst>
            <pc:docMk/>
            <pc:sldMk cId="4206402799" sldId="315"/>
            <ac:spMk id="11" creationId="{6753E0CE-49C4-6F1A-E216-706E05AFFBA7}"/>
          </ac:spMkLst>
        </pc:spChg>
        <pc:spChg chg="del">
          <ac:chgData name="Sasha H" userId="738ca9e95af81053" providerId="Windows Live" clId="Web-{12C831AB-02F8-4DD2-9EDA-6A9FDD013C6E}" dt="2024-05-10T13:51:55.352" v="70"/>
          <ac:spMkLst>
            <pc:docMk/>
            <pc:sldMk cId="4206402799" sldId="315"/>
            <ac:spMk id="17" creationId="{FE74ABD0-E971-55D4-6D28-D8AA472EFF19}"/>
          </ac:spMkLst>
        </pc:spChg>
        <pc:spChg chg="del">
          <ac:chgData name="Sasha H" userId="738ca9e95af81053" providerId="Windows Live" clId="Web-{12C831AB-02F8-4DD2-9EDA-6A9FDD013C6E}" dt="2024-05-10T13:51:55.352" v="68"/>
          <ac:spMkLst>
            <pc:docMk/>
            <pc:sldMk cId="4206402799" sldId="315"/>
            <ac:spMk id="25" creationId="{1051873C-D7AA-3573-82AE-9767A80EE66A}"/>
          </ac:spMkLst>
        </pc:spChg>
        <pc:picChg chg="del">
          <ac:chgData name="Sasha H" userId="738ca9e95af81053" providerId="Windows Live" clId="Web-{12C831AB-02F8-4DD2-9EDA-6A9FDD013C6E}" dt="2024-05-10T13:51:52.492" v="66"/>
          <ac:picMkLst>
            <pc:docMk/>
            <pc:sldMk cId="4206402799" sldId="315"/>
            <ac:picMk id="16" creationId="{BE8A42B6-1C21-18EA-DA9B-E1F9F61A1DFC}"/>
          </ac:picMkLst>
        </pc:picChg>
        <pc:cxnChg chg="del">
          <ac:chgData name="Sasha H" userId="738ca9e95af81053" providerId="Windows Live" clId="Web-{12C831AB-02F8-4DD2-9EDA-6A9FDD013C6E}" dt="2024-05-10T13:51:55.352" v="73"/>
          <ac:cxnSpMkLst>
            <pc:docMk/>
            <pc:sldMk cId="4206402799" sldId="315"/>
            <ac:cxnSpMk id="9" creationId="{503DBBFD-BA63-D592-3BCB-61F26159FE4B}"/>
          </ac:cxnSpMkLst>
        </pc:cxnChg>
        <pc:cxnChg chg="del">
          <ac:chgData name="Sasha H" userId="738ca9e95af81053" providerId="Windows Live" clId="Web-{12C831AB-02F8-4DD2-9EDA-6A9FDD013C6E}" dt="2024-05-10T13:51:55.352" v="71"/>
          <ac:cxnSpMkLst>
            <pc:docMk/>
            <pc:sldMk cId="4206402799" sldId="315"/>
            <ac:cxnSpMk id="13" creationId="{05FF34AF-6B59-D444-1C50-320C47A54849}"/>
          </ac:cxnSpMkLst>
        </pc:cxnChg>
        <pc:cxnChg chg="del">
          <ac:chgData name="Sasha H" userId="738ca9e95af81053" providerId="Windows Live" clId="Web-{12C831AB-02F8-4DD2-9EDA-6A9FDD013C6E}" dt="2024-05-10T13:51:55.352" v="69"/>
          <ac:cxnSpMkLst>
            <pc:docMk/>
            <pc:sldMk cId="4206402799" sldId="315"/>
            <ac:cxnSpMk id="19" creationId="{5F3889B2-0A3D-4D3B-0C7B-87E540C2759F}"/>
          </ac:cxnSpMkLst>
        </pc:cxnChg>
        <pc:cxnChg chg="del">
          <ac:chgData name="Sasha H" userId="738ca9e95af81053" providerId="Windows Live" clId="Web-{12C831AB-02F8-4DD2-9EDA-6A9FDD013C6E}" dt="2024-05-10T13:51:55.352" v="67"/>
          <ac:cxnSpMkLst>
            <pc:docMk/>
            <pc:sldMk cId="4206402799" sldId="315"/>
            <ac:cxnSpMk id="27" creationId="{4F98BC7A-AD0D-4C87-8AEB-942FDCF63A7D}"/>
          </ac:cxnSpMkLst>
        </pc:cxnChg>
      </pc:sldChg>
      <pc:sldChg chg="del">
        <pc:chgData name="Sasha H" userId="738ca9e95af81053" providerId="Windows Live" clId="Web-{12C831AB-02F8-4DD2-9EDA-6A9FDD013C6E}" dt="2024-05-10T13:53:19.323" v="82"/>
        <pc:sldMkLst>
          <pc:docMk/>
          <pc:sldMk cId="2347853050" sldId="316"/>
        </pc:sldMkLst>
      </pc:sldChg>
      <pc:sldChg chg="del">
        <pc:chgData name="Sasha H" userId="738ca9e95af81053" providerId="Windows Live" clId="Web-{12C831AB-02F8-4DD2-9EDA-6A9FDD013C6E}" dt="2024-05-10T13:43:06.207" v="24"/>
        <pc:sldMkLst>
          <pc:docMk/>
          <pc:sldMk cId="3722207092" sldId="317"/>
        </pc:sldMkLst>
      </pc:sldChg>
      <pc:sldChg chg="del">
        <pc:chgData name="Sasha H" userId="738ca9e95af81053" providerId="Windows Live" clId="Web-{12C831AB-02F8-4DD2-9EDA-6A9FDD013C6E}" dt="2024-05-10T13:53:19.323" v="83"/>
        <pc:sldMkLst>
          <pc:docMk/>
          <pc:sldMk cId="3685802965" sldId="318"/>
        </pc:sldMkLst>
      </pc:sldChg>
      <pc:sldChg chg="delSp">
        <pc:chgData name="Sasha H" userId="738ca9e95af81053" providerId="Windows Live" clId="Web-{12C831AB-02F8-4DD2-9EDA-6A9FDD013C6E}" dt="2024-05-10T15:19:10.351" v="105"/>
        <pc:sldMkLst>
          <pc:docMk/>
          <pc:sldMk cId="1314981111" sldId="319"/>
        </pc:sldMkLst>
        <pc:spChg chg="del">
          <ac:chgData name="Sasha H" userId="738ca9e95af81053" providerId="Windows Live" clId="Web-{12C831AB-02F8-4DD2-9EDA-6A9FDD013C6E}" dt="2024-05-10T15:19:10.351" v="105"/>
          <ac:spMkLst>
            <pc:docMk/>
            <pc:sldMk cId="1314981111" sldId="319"/>
            <ac:spMk id="9" creationId="{1E769343-8DAF-B8E6-AC44-38548004BF96}"/>
          </ac:spMkLst>
        </pc:spChg>
        <pc:spChg chg="del">
          <ac:chgData name="Sasha H" userId="738ca9e95af81053" providerId="Windows Live" clId="Web-{12C831AB-02F8-4DD2-9EDA-6A9FDD013C6E}" dt="2024-05-10T15:19:07.382" v="104"/>
          <ac:spMkLst>
            <pc:docMk/>
            <pc:sldMk cId="1314981111" sldId="319"/>
            <ac:spMk id="11" creationId="{A71A1246-AE8E-369C-756D-3B1E88777DC5}"/>
          </ac:spMkLst>
        </pc:spChg>
        <pc:picChg chg="del">
          <ac:chgData name="Sasha H" userId="738ca9e95af81053" providerId="Windows Live" clId="Web-{12C831AB-02F8-4DD2-9EDA-6A9FDD013C6E}" dt="2024-05-10T15:19:01.819" v="102"/>
          <ac:picMkLst>
            <pc:docMk/>
            <pc:sldMk cId="1314981111" sldId="319"/>
            <ac:picMk id="15" creationId="{68047558-20F2-328F-7D45-5431593D7CEF}"/>
          </ac:picMkLst>
        </pc:picChg>
        <pc:picChg chg="del">
          <ac:chgData name="Sasha H" userId="738ca9e95af81053" providerId="Windows Live" clId="Web-{12C831AB-02F8-4DD2-9EDA-6A9FDD013C6E}" dt="2024-05-10T15:19:02.538" v="103"/>
          <ac:picMkLst>
            <pc:docMk/>
            <pc:sldMk cId="1314981111" sldId="319"/>
            <ac:picMk id="16" creationId="{D78ABB12-7282-B795-0FEA-A81D62BE9518}"/>
          </ac:picMkLst>
        </pc:picChg>
      </pc:sldChg>
      <pc:sldChg chg="addSp delSp modSp">
        <pc:chgData name="Sasha H" userId="738ca9e95af81053" providerId="Windows Live" clId="Web-{12C831AB-02F8-4DD2-9EDA-6A9FDD013C6E}" dt="2024-05-10T15:15:53.017" v="97"/>
        <pc:sldMkLst>
          <pc:docMk/>
          <pc:sldMk cId="2052497913" sldId="320"/>
        </pc:sldMkLst>
        <pc:spChg chg="add del mod">
          <ac:chgData name="Sasha H" userId="738ca9e95af81053" providerId="Windows Live" clId="Web-{12C831AB-02F8-4DD2-9EDA-6A9FDD013C6E}" dt="2024-05-10T15:15:53.017" v="97"/>
          <ac:spMkLst>
            <pc:docMk/>
            <pc:sldMk cId="2052497913" sldId="320"/>
            <ac:spMk id="3" creationId="{0A3DA5A6-B68F-419E-A4FC-6E9B95912E20}"/>
          </ac:spMkLst>
        </pc:spChg>
        <pc:spChg chg="del">
          <ac:chgData name="Sasha H" userId="738ca9e95af81053" providerId="Windows Live" clId="Web-{12C831AB-02F8-4DD2-9EDA-6A9FDD013C6E}" dt="2024-05-10T15:15:43.970" v="93"/>
          <ac:spMkLst>
            <pc:docMk/>
            <pc:sldMk cId="2052497913" sldId="320"/>
            <ac:spMk id="8" creationId="{5C74D53B-B92D-4B6A-E5D2-6F7C34F797D7}"/>
          </ac:spMkLst>
        </pc:spChg>
        <pc:spChg chg="del">
          <ac:chgData name="Sasha H" userId="738ca9e95af81053" providerId="Windows Live" clId="Web-{12C831AB-02F8-4DD2-9EDA-6A9FDD013C6E}" dt="2024-05-10T15:15:46.595" v="94"/>
          <ac:spMkLst>
            <pc:docMk/>
            <pc:sldMk cId="2052497913" sldId="320"/>
            <ac:spMk id="9" creationId="{2B9C93E4-2E65-4DB4-ED0E-3356D7230167}"/>
          </ac:spMkLst>
        </pc:spChg>
        <pc:picChg chg="del">
          <ac:chgData name="Sasha H" userId="738ca9e95af81053" providerId="Windows Live" clId="Web-{12C831AB-02F8-4DD2-9EDA-6A9FDD013C6E}" dt="2024-05-10T15:15:39.876" v="91"/>
          <ac:picMkLst>
            <pc:docMk/>
            <pc:sldMk cId="2052497913" sldId="320"/>
            <ac:picMk id="6" creationId="{015E8F54-A9F5-41D7-5787-3AE51B11170B}"/>
          </ac:picMkLst>
        </pc:picChg>
        <pc:picChg chg="del">
          <ac:chgData name="Sasha H" userId="738ca9e95af81053" providerId="Windows Live" clId="Web-{12C831AB-02F8-4DD2-9EDA-6A9FDD013C6E}" dt="2024-05-10T15:15:40.392" v="92"/>
          <ac:picMkLst>
            <pc:docMk/>
            <pc:sldMk cId="2052497913" sldId="320"/>
            <ac:picMk id="7" creationId="{5D4629B8-784A-4BC1-B25B-F9126715F0EA}"/>
          </ac:picMkLst>
        </pc:picChg>
      </pc:sldChg>
      <pc:sldChg chg="del">
        <pc:chgData name="Sasha H" userId="738ca9e95af81053" providerId="Windows Live" clId="Web-{12C831AB-02F8-4DD2-9EDA-6A9FDD013C6E}" dt="2024-05-10T13:53:02.026" v="78"/>
        <pc:sldMkLst>
          <pc:docMk/>
          <pc:sldMk cId="3838030663" sldId="321"/>
        </pc:sldMkLst>
      </pc:sldChg>
      <pc:sldChg chg="del">
        <pc:chgData name="Sasha H" userId="738ca9e95af81053" providerId="Windows Live" clId="Web-{12C831AB-02F8-4DD2-9EDA-6A9FDD013C6E}" dt="2024-05-10T13:53:02.026" v="80"/>
        <pc:sldMkLst>
          <pc:docMk/>
          <pc:sldMk cId="1618734968" sldId="326"/>
        </pc:sldMkLst>
      </pc:sldChg>
      <pc:sldChg chg="del">
        <pc:chgData name="Sasha H" userId="738ca9e95af81053" providerId="Windows Live" clId="Web-{12C831AB-02F8-4DD2-9EDA-6A9FDD013C6E}" dt="2024-05-10T13:53:22.964" v="84"/>
        <pc:sldMkLst>
          <pc:docMk/>
          <pc:sldMk cId="3537309851" sldId="329"/>
        </pc:sldMkLst>
      </pc:sldChg>
      <pc:sldChg chg="del">
        <pc:chgData name="Sasha H" userId="738ca9e95af81053" providerId="Windows Live" clId="Web-{12C831AB-02F8-4DD2-9EDA-6A9FDD013C6E}" dt="2024-05-10T15:17:51.052" v="100"/>
        <pc:sldMkLst>
          <pc:docMk/>
          <pc:sldMk cId="3840134502" sldId="330"/>
        </pc:sldMkLst>
      </pc:sldChg>
      <pc:sldChg chg="del">
        <pc:chgData name="Sasha H" userId="738ca9e95af81053" providerId="Windows Live" clId="Web-{12C831AB-02F8-4DD2-9EDA-6A9FDD013C6E}" dt="2024-05-10T15:17:49.130" v="99"/>
        <pc:sldMkLst>
          <pc:docMk/>
          <pc:sldMk cId="1045673278" sldId="331"/>
        </pc:sldMkLst>
      </pc:sldChg>
    </pc:docChg>
  </pc:docChgLst>
  <pc:docChgLst>
    <pc:chgData name="Sasha H" userId="738ca9e95af81053" providerId="Windows Live" clId="Web-{2B34A0DC-0454-4433-A5DB-D275E77F8228}"/>
    <pc:docChg chg="addSld modSld">
      <pc:chgData name="Sasha H" userId="738ca9e95af81053" providerId="Windows Live" clId="Web-{2B34A0DC-0454-4433-A5DB-D275E77F8228}" dt="2023-08-04T14:29:35.079" v="102" actId="1076"/>
      <pc:docMkLst>
        <pc:docMk/>
      </pc:docMkLst>
      <pc:sldChg chg="addSp delSp modSp">
        <pc:chgData name="Sasha H" userId="738ca9e95af81053" providerId="Windows Live" clId="Web-{2B34A0DC-0454-4433-A5DB-D275E77F8228}" dt="2023-08-04T13:57:00.203" v="31" actId="1076"/>
        <pc:sldMkLst>
          <pc:docMk/>
          <pc:sldMk cId="113199087" sldId="303"/>
        </pc:sldMkLst>
        <pc:picChg chg="add mod">
          <ac:chgData name="Sasha H" userId="738ca9e95af81053" providerId="Windows Live" clId="Web-{2B34A0DC-0454-4433-A5DB-D275E77F8228}" dt="2023-08-04T13:57:00.203" v="31" actId="1076"/>
          <ac:picMkLst>
            <pc:docMk/>
            <pc:sldMk cId="113199087" sldId="303"/>
            <ac:picMk id="3" creationId="{903D3184-A02B-94C8-1BA8-F83D664892FA}"/>
          </ac:picMkLst>
        </pc:picChg>
        <pc:picChg chg="del">
          <ac:chgData name="Sasha H" userId="738ca9e95af81053" providerId="Windows Live" clId="Web-{2B34A0DC-0454-4433-A5DB-D275E77F8228}" dt="2023-08-04T13:56:40.671" v="27"/>
          <ac:picMkLst>
            <pc:docMk/>
            <pc:sldMk cId="113199087" sldId="303"/>
            <ac:picMk id="9" creationId="{69F28520-5654-347E-EECD-4392B3161215}"/>
          </ac:picMkLst>
        </pc:picChg>
      </pc:sldChg>
      <pc:sldChg chg="addSp delSp modSp">
        <pc:chgData name="Sasha H" userId="738ca9e95af81053" providerId="Windows Live" clId="Web-{2B34A0DC-0454-4433-A5DB-D275E77F8228}" dt="2023-08-04T14:10:34.933" v="64" actId="20577"/>
        <pc:sldMkLst>
          <pc:docMk/>
          <pc:sldMk cId="4246441343" sldId="323"/>
        </pc:sldMkLst>
        <pc:spChg chg="mod">
          <ac:chgData name="Sasha H" userId="738ca9e95af81053" providerId="Windows Live" clId="Web-{2B34A0DC-0454-4433-A5DB-D275E77F8228}" dt="2023-08-04T14:10:34.933" v="64" actId="20577"/>
          <ac:spMkLst>
            <pc:docMk/>
            <pc:sldMk cId="4246441343" sldId="323"/>
            <ac:spMk id="2" creationId="{5192DB2E-1F8D-7D21-FDC0-BE8E81225923}"/>
          </ac:spMkLst>
        </pc:spChg>
        <pc:picChg chg="add del mod">
          <ac:chgData name="Sasha H" userId="738ca9e95af81053" providerId="Windows Live" clId="Web-{2B34A0DC-0454-4433-A5DB-D275E77F8228}" dt="2023-08-04T14:10:25.386" v="57"/>
          <ac:picMkLst>
            <pc:docMk/>
            <pc:sldMk cId="4246441343" sldId="323"/>
            <ac:picMk id="6" creationId="{BD917F74-A045-82D8-842D-81F3ABD89E4C}"/>
          </ac:picMkLst>
        </pc:picChg>
        <pc:picChg chg="add del">
          <ac:chgData name="Sasha H" userId="738ca9e95af81053" providerId="Windows Live" clId="Web-{2B34A0DC-0454-4433-A5DB-D275E77F8228}" dt="2023-08-04T14:10:31.574" v="62"/>
          <ac:picMkLst>
            <pc:docMk/>
            <pc:sldMk cId="4246441343" sldId="323"/>
            <ac:picMk id="19" creationId="{98BD67C1-CCAC-2AE4-9D2F-25A0B6586FA8}"/>
          </ac:picMkLst>
        </pc:picChg>
        <pc:picChg chg="add del">
          <ac:chgData name="Sasha H" userId="738ca9e95af81053" providerId="Windows Live" clId="Web-{2B34A0DC-0454-4433-A5DB-D275E77F8228}" dt="2023-08-04T14:10:31.574" v="61"/>
          <ac:picMkLst>
            <pc:docMk/>
            <pc:sldMk cId="4246441343" sldId="323"/>
            <ac:picMk id="23" creationId="{5A8C01F1-0C68-6175-4760-C4ACBD60C0F0}"/>
          </ac:picMkLst>
        </pc:picChg>
      </pc:sldChg>
      <pc:sldChg chg="addSp delSp modSp">
        <pc:chgData name="Sasha H" userId="738ca9e95af81053" providerId="Windows Live" clId="Web-{2B34A0DC-0454-4433-A5DB-D275E77F8228}" dt="2023-08-04T14:10:28.558" v="60"/>
        <pc:sldMkLst>
          <pc:docMk/>
          <pc:sldMk cId="2981684186" sldId="324"/>
        </pc:sldMkLst>
        <pc:spChg chg="mod">
          <ac:chgData name="Sasha H" userId="738ca9e95af81053" providerId="Windows Live" clId="Web-{2B34A0DC-0454-4433-A5DB-D275E77F8228}" dt="2023-08-04T14:10:26.824" v="58" actId="20577"/>
          <ac:spMkLst>
            <pc:docMk/>
            <pc:sldMk cId="2981684186" sldId="324"/>
            <ac:spMk id="2" creationId="{5192DB2E-1F8D-7D21-FDC0-BE8E81225923}"/>
          </ac:spMkLst>
        </pc:spChg>
        <pc:picChg chg="add del">
          <ac:chgData name="Sasha H" userId="738ca9e95af81053" providerId="Windows Live" clId="Web-{2B34A0DC-0454-4433-A5DB-D275E77F8228}" dt="2023-08-04T14:10:28.558" v="59"/>
          <ac:picMkLst>
            <pc:docMk/>
            <pc:sldMk cId="2981684186" sldId="324"/>
            <ac:picMk id="3" creationId="{6D69F309-9D01-BACD-B2C4-C83B4A9DD39E}"/>
          </ac:picMkLst>
        </pc:picChg>
        <pc:picChg chg="add del">
          <ac:chgData name="Sasha H" userId="738ca9e95af81053" providerId="Windows Live" clId="Web-{2B34A0DC-0454-4433-A5DB-D275E77F8228}" dt="2023-08-04T14:10:28.558" v="60"/>
          <ac:picMkLst>
            <pc:docMk/>
            <pc:sldMk cId="2981684186" sldId="324"/>
            <ac:picMk id="5" creationId="{C01F5DD8-5B10-D30F-92E8-7DFC9C8541C5}"/>
          </ac:picMkLst>
        </pc:picChg>
      </pc:sldChg>
      <pc:sldChg chg="addSp delSp modSp new">
        <pc:chgData name="Sasha H" userId="738ca9e95af81053" providerId="Windows Live" clId="Web-{2B34A0DC-0454-4433-A5DB-D275E77F8228}" dt="2023-08-04T14:20:54.797" v="93" actId="1076"/>
        <pc:sldMkLst>
          <pc:docMk/>
          <pc:sldMk cId="909768256" sldId="328"/>
        </pc:sldMkLst>
        <pc:spChg chg="mod">
          <ac:chgData name="Sasha H" userId="738ca9e95af81053" providerId="Windows Live" clId="Web-{2B34A0DC-0454-4433-A5DB-D275E77F8228}" dt="2023-08-04T11:44:35.479" v="26" actId="20577"/>
          <ac:spMkLst>
            <pc:docMk/>
            <pc:sldMk cId="909768256" sldId="328"/>
            <ac:spMk id="2" creationId="{3718DDE5-F31E-2E9B-CC22-3B162982E468}"/>
          </ac:spMkLst>
        </pc:spChg>
        <pc:spChg chg="del">
          <ac:chgData name="Sasha H" userId="738ca9e95af81053" providerId="Windows Live" clId="Web-{2B34A0DC-0454-4433-A5DB-D275E77F8228}" dt="2023-08-04T11:39:29.564" v="1"/>
          <ac:spMkLst>
            <pc:docMk/>
            <pc:sldMk cId="909768256" sldId="328"/>
            <ac:spMk id="3" creationId="{631AF503-249C-A4B6-0A1D-7DD338CD4819}"/>
          </ac:spMkLst>
        </pc:spChg>
        <pc:spChg chg="add del mod">
          <ac:chgData name="Sasha H" userId="738ca9e95af81053" providerId="Windows Live" clId="Web-{2B34A0DC-0454-4433-A5DB-D275E77F8228}" dt="2023-08-04T11:43:21.774" v="3"/>
          <ac:spMkLst>
            <pc:docMk/>
            <pc:sldMk cId="909768256" sldId="328"/>
            <ac:spMk id="7" creationId="{5938F76A-D94F-0522-0F79-B300394CDD4C}"/>
          </ac:spMkLst>
        </pc:spChg>
        <pc:picChg chg="add mod">
          <ac:chgData name="Sasha H" userId="738ca9e95af81053" providerId="Windows Live" clId="Web-{2B34A0DC-0454-4433-A5DB-D275E77F8228}" dt="2023-08-04T14:20:23.202" v="88" actId="1076"/>
          <ac:picMkLst>
            <pc:docMk/>
            <pc:sldMk cId="909768256" sldId="328"/>
            <ac:picMk id="5" creationId="{678A520B-CCA1-3651-3D0C-3838EA1ADF78}"/>
          </ac:picMkLst>
        </pc:picChg>
        <pc:picChg chg="add del mod ord">
          <ac:chgData name="Sasha H" userId="738ca9e95af81053" providerId="Windows Live" clId="Web-{2B34A0DC-0454-4433-A5DB-D275E77F8228}" dt="2023-08-04T11:43:18.586" v="2"/>
          <ac:picMkLst>
            <pc:docMk/>
            <pc:sldMk cId="909768256" sldId="328"/>
            <ac:picMk id="5" creationId="{F6022E1D-E159-87C4-763D-D6DA723279C8}"/>
          </ac:picMkLst>
        </pc:picChg>
        <pc:picChg chg="add del mod">
          <ac:chgData name="Sasha H" userId="738ca9e95af81053" providerId="Windows Live" clId="Web-{2B34A0DC-0454-4433-A5DB-D275E77F8228}" dt="2023-08-04T14:20:45.906" v="91"/>
          <ac:picMkLst>
            <pc:docMk/>
            <pc:sldMk cId="909768256" sldId="328"/>
            <ac:picMk id="7" creationId="{15D60D81-E06F-704D-8C32-5F56A0A2AAD3}"/>
          </ac:picMkLst>
        </pc:picChg>
        <pc:picChg chg="add mod ord">
          <ac:chgData name="Sasha H" userId="738ca9e95af81053" providerId="Windows Live" clId="Web-{2B34A0DC-0454-4433-A5DB-D275E77F8228}" dt="2023-08-04T11:44:08.150" v="11" actId="1076"/>
          <ac:picMkLst>
            <pc:docMk/>
            <pc:sldMk cId="909768256" sldId="328"/>
            <ac:picMk id="8" creationId="{9A92C4DC-0073-EFBB-18D9-6CCBFBB2A456}"/>
          </ac:picMkLst>
        </pc:picChg>
        <pc:picChg chg="add mod">
          <ac:chgData name="Sasha H" userId="738ca9e95af81053" providerId="Windows Live" clId="Web-{2B34A0DC-0454-4433-A5DB-D275E77F8228}" dt="2023-08-04T11:44:08.213" v="12" actId="1076"/>
          <ac:picMkLst>
            <pc:docMk/>
            <pc:sldMk cId="909768256" sldId="328"/>
            <ac:picMk id="9" creationId="{73E2E2D7-2A56-064E-5D07-FAFCA92B7EE7}"/>
          </ac:picMkLst>
        </pc:picChg>
        <pc:picChg chg="add mod">
          <ac:chgData name="Sasha H" userId="738ca9e95af81053" providerId="Windows Live" clId="Web-{2B34A0DC-0454-4433-A5DB-D275E77F8228}" dt="2023-08-04T14:20:54.797" v="93" actId="1076"/>
          <ac:picMkLst>
            <pc:docMk/>
            <pc:sldMk cId="909768256" sldId="328"/>
            <ac:picMk id="13" creationId="{F7D6EA28-A6FD-DA62-F439-910C2C90BFC4}"/>
          </ac:picMkLst>
        </pc:picChg>
      </pc:sldChg>
      <pc:sldChg chg="addSp modSp">
        <pc:chgData name="Sasha H" userId="738ca9e95af81053" providerId="Windows Live" clId="Web-{2B34A0DC-0454-4433-A5DB-D275E77F8228}" dt="2023-08-04T14:03:46.498" v="40"/>
        <pc:sldMkLst>
          <pc:docMk/>
          <pc:sldMk cId="3840134502" sldId="330"/>
        </pc:sldMkLst>
        <pc:picChg chg="add mod">
          <ac:chgData name="Sasha H" userId="738ca9e95af81053" providerId="Windows Live" clId="Web-{2B34A0DC-0454-4433-A5DB-D275E77F8228}" dt="2023-08-04T13:58:58.566" v="33" actId="1076"/>
          <ac:picMkLst>
            <pc:docMk/>
            <pc:sldMk cId="3840134502" sldId="330"/>
            <ac:picMk id="7" creationId="{CD1898EA-4420-188B-CA85-FD06163B059F}"/>
          </ac:picMkLst>
        </pc:picChg>
        <pc:picChg chg="add mod">
          <ac:chgData name="Sasha H" userId="738ca9e95af81053" providerId="Windows Live" clId="Web-{2B34A0DC-0454-4433-A5DB-D275E77F8228}" dt="2023-08-04T13:59:38.255" v="35" actId="1076"/>
          <ac:picMkLst>
            <pc:docMk/>
            <pc:sldMk cId="3840134502" sldId="330"/>
            <ac:picMk id="10" creationId="{F31BE6B2-E4F4-3B39-A9DB-FFE5592E62B9}"/>
          </ac:picMkLst>
        </pc:picChg>
        <pc:picChg chg="add mod">
          <ac:chgData name="Sasha H" userId="738ca9e95af81053" providerId="Windows Live" clId="Web-{2B34A0DC-0454-4433-A5DB-D275E77F8228}" dt="2023-08-04T14:03:46.498" v="40"/>
          <ac:picMkLst>
            <pc:docMk/>
            <pc:sldMk cId="3840134502" sldId="330"/>
            <ac:picMk id="11" creationId="{7C278C58-0062-DFD7-F8E6-373FE38C1028}"/>
          </ac:picMkLst>
        </pc:picChg>
      </pc:sldChg>
      <pc:sldChg chg="addSp modSp">
        <pc:chgData name="Sasha H" userId="738ca9e95af81053" providerId="Windows Live" clId="Web-{2B34A0DC-0454-4433-A5DB-D275E77F8228}" dt="2023-08-04T14:00:20.959" v="39" actId="1076"/>
        <pc:sldMkLst>
          <pc:docMk/>
          <pc:sldMk cId="1045673278" sldId="331"/>
        </pc:sldMkLst>
        <pc:picChg chg="add mod">
          <ac:chgData name="Sasha H" userId="738ca9e95af81053" providerId="Windows Live" clId="Web-{2B34A0DC-0454-4433-A5DB-D275E77F8228}" dt="2023-08-04T14:00:00.115" v="37" actId="1076"/>
          <ac:picMkLst>
            <pc:docMk/>
            <pc:sldMk cId="1045673278" sldId="331"/>
            <ac:picMk id="3" creationId="{56B66DB4-92B0-D63F-9C91-B8E599BCF4C7}"/>
          </ac:picMkLst>
        </pc:picChg>
        <pc:picChg chg="add mod">
          <ac:chgData name="Sasha H" userId="738ca9e95af81053" providerId="Windows Live" clId="Web-{2B34A0DC-0454-4433-A5DB-D275E77F8228}" dt="2023-08-04T14:00:20.959" v="39" actId="1076"/>
          <ac:picMkLst>
            <pc:docMk/>
            <pc:sldMk cId="1045673278" sldId="331"/>
            <ac:picMk id="5" creationId="{362C5B7A-264C-DDE3-B6B4-E83D322A53CE}"/>
          </ac:picMkLst>
        </pc:picChg>
      </pc:sldChg>
      <pc:sldChg chg="addSp delSp modSp add replId">
        <pc:chgData name="Sasha H" userId="738ca9e95af81053" providerId="Windows Live" clId="Web-{2B34A0DC-0454-4433-A5DB-D275E77F8228}" dt="2023-08-04T14:12:29.906" v="78" actId="1076"/>
        <pc:sldMkLst>
          <pc:docMk/>
          <pc:sldMk cId="1396192771" sldId="332"/>
        </pc:sldMkLst>
        <pc:spChg chg="mod">
          <ac:chgData name="Sasha H" userId="738ca9e95af81053" providerId="Windows Live" clId="Web-{2B34A0DC-0454-4433-A5DB-D275E77F8228}" dt="2023-08-04T14:10:48.965" v="68" actId="20577"/>
          <ac:spMkLst>
            <pc:docMk/>
            <pc:sldMk cId="1396192771" sldId="332"/>
            <ac:spMk id="2" creationId="{5192DB2E-1F8D-7D21-FDC0-BE8E81225923}"/>
          </ac:spMkLst>
        </pc:spChg>
        <pc:picChg chg="add mod">
          <ac:chgData name="Sasha H" userId="738ca9e95af81053" providerId="Windows Live" clId="Web-{2B34A0DC-0454-4433-A5DB-D275E77F8228}" dt="2023-08-04T14:11:41.748" v="74" actId="1076"/>
          <ac:picMkLst>
            <pc:docMk/>
            <pc:sldMk cId="1396192771" sldId="332"/>
            <ac:picMk id="8" creationId="{D9D1320C-827C-C901-4553-BB6DCDCFCABC}"/>
          </ac:picMkLst>
        </pc:picChg>
        <pc:picChg chg="add del mod">
          <ac:chgData name="Sasha H" userId="738ca9e95af81053" providerId="Windows Live" clId="Web-{2B34A0DC-0454-4433-A5DB-D275E77F8228}" dt="2023-08-04T14:12:17.421" v="76"/>
          <ac:picMkLst>
            <pc:docMk/>
            <pc:sldMk cId="1396192771" sldId="332"/>
            <ac:picMk id="9" creationId="{466FBD8C-3A16-4CE3-E72E-9CDDF864A8C8}"/>
          </ac:picMkLst>
        </pc:picChg>
        <pc:picChg chg="add mod">
          <ac:chgData name="Sasha H" userId="738ca9e95af81053" providerId="Windows Live" clId="Web-{2B34A0DC-0454-4433-A5DB-D275E77F8228}" dt="2023-08-04T14:12:29.906" v="78" actId="1076"/>
          <ac:picMkLst>
            <pc:docMk/>
            <pc:sldMk cId="1396192771" sldId="332"/>
            <ac:picMk id="10" creationId="{30892DEE-DDA6-2C68-F8A5-D6153FED92FB}"/>
          </ac:picMkLst>
        </pc:picChg>
      </pc:sldChg>
      <pc:sldChg chg="addSp modSp add replId">
        <pc:chgData name="Sasha H" userId="738ca9e95af81053" providerId="Windows Live" clId="Web-{2B34A0DC-0454-4433-A5DB-D275E77F8228}" dt="2023-08-04T14:11:23.997" v="72" actId="1076"/>
        <pc:sldMkLst>
          <pc:docMk/>
          <pc:sldMk cId="1545899531" sldId="333"/>
        </pc:sldMkLst>
        <pc:spChg chg="mod">
          <ac:chgData name="Sasha H" userId="738ca9e95af81053" providerId="Windows Live" clId="Web-{2B34A0DC-0454-4433-A5DB-D275E77F8228}" dt="2023-08-04T14:10:44.621" v="67" actId="20577"/>
          <ac:spMkLst>
            <pc:docMk/>
            <pc:sldMk cId="1545899531" sldId="333"/>
            <ac:spMk id="2" creationId="{5192DB2E-1F8D-7D21-FDC0-BE8E81225923}"/>
          </ac:spMkLst>
        </pc:spChg>
        <pc:picChg chg="add mod">
          <ac:chgData name="Sasha H" userId="738ca9e95af81053" providerId="Windows Live" clId="Web-{2B34A0DC-0454-4433-A5DB-D275E77F8228}" dt="2023-08-04T14:11:00.606" v="70" actId="1076"/>
          <ac:picMkLst>
            <pc:docMk/>
            <pc:sldMk cId="1545899531" sldId="333"/>
            <ac:picMk id="6" creationId="{28F7E4B6-4E55-D677-FC0A-846452173A33}"/>
          </ac:picMkLst>
        </pc:picChg>
        <pc:picChg chg="add mod">
          <ac:chgData name="Sasha H" userId="738ca9e95af81053" providerId="Windows Live" clId="Web-{2B34A0DC-0454-4433-A5DB-D275E77F8228}" dt="2023-08-04T14:11:23.997" v="72" actId="1076"/>
          <ac:picMkLst>
            <pc:docMk/>
            <pc:sldMk cId="1545899531" sldId="333"/>
            <ac:picMk id="7" creationId="{88949A52-5FE5-8D2B-66D5-FD48F4A1C618}"/>
          </ac:picMkLst>
        </pc:picChg>
      </pc:sldChg>
      <pc:sldChg chg="addSp delSp modSp add replId">
        <pc:chgData name="Sasha H" userId="738ca9e95af81053" providerId="Windows Live" clId="Web-{2B34A0DC-0454-4433-A5DB-D275E77F8228}" dt="2023-08-04T14:29:35.079" v="102" actId="1076"/>
        <pc:sldMkLst>
          <pc:docMk/>
          <pc:sldMk cId="2801840329" sldId="334"/>
        </pc:sldMkLst>
        <pc:spChg chg="mod">
          <ac:chgData name="Sasha H" userId="738ca9e95af81053" providerId="Windows Live" clId="Web-{2B34A0DC-0454-4433-A5DB-D275E77F8228}" dt="2023-08-04T14:12:50.547" v="81" actId="20577"/>
          <ac:spMkLst>
            <pc:docMk/>
            <pc:sldMk cId="2801840329" sldId="334"/>
            <ac:spMk id="2" creationId="{3718DDE5-F31E-2E9B-CC22-3B162982E468}"/>
          </ac:spMkLst>
        </pc:spChg>
        <pc:picChg chg="add del mod">
          <ac:chgData name="Sasha H" userId="738ca9e95af81053" providerId="Windows Live" clId="Web-{2B34A0DC-0454-4433-A5DB-D275E77F8228}" dt="2023-08-04T14:29:03.219" v="95"/>
          <ac:picMkLst>
            <pc:docMk/>
            <pc:sldMk cId="2801840329" sldId="334"/>
            <ac:picMk id="5" creationId="{5B582A79-BC13-7536-6C0E-119D775BE5FC}"/>
          </ac:picMkLst>
        </pc:picChg>
        <pc:picChg chg="add del mod">
          <ac:chgData name="Sasha H" userId="738ca9e95af81053" providerId="Windows Live" clId="Web-{2B34A0DC-0454-4433-A5DB-D275E77F8228}" dt="2023-08-04T14:29:02.469" v="94"/>
          <ac:picMkLst>
            <pc:docMk/>
            <pc:sldMk cId="2801840329" sldId="334"/>
            <ac:picMk id="7" creationId="{2C3091CC-9601-1203-E2A9-BF896D101540}"/>
          </ac:picMkLst>
        </pc:picChg>
        <pc:picChg chg="add mod">
          <ac:chgData name="Sasha H" userId="738ca9e95af81053" providerId="Windows Live" clId="Web-{2B34A0DC-0454-4433-A5DB-D275E77F8228}" dt="2023-08-04T14:29:07.078" v="97" actId="1076"/>
          <ac:picMkLst>
            <pc:docMk/>
            <pc:sldMk cId="2801840329" sldId="334"/>
            <ac:picMk id="13" creationId="{BA4200F9-A27B-82B1-2DFD-3C6175D91CEE}"/>
          </ac:picMkLst>
        </pc:picChg>
        <pc:picChg chg="add del mod">
          <ac:chgData name="Sasha H" userId="738ca9e95af81053" providerId="Windows Live" clId="Web-{2B34A0DC-0454-4433-A5DB-D275E77F8228}" dt="2023-08-04T14:29:25.329" v="100"/>
          <ac:picMkLst>
            <pc:docMk/>
            <pc:sldMk cId="2801840329" sldId="334"/>
            <ac:picMk id="14" creationId="{0CB008FC-483C-C33B-0A7B-DD2F38C6BE92}"/>
          </ac:picMkLst>
        </pc:picChg>
        <pc:picChg chg="add mod">
          <ac:chgData name="Sasha H" userId="738ca9e95af81053" providerId="Windows Live" clId="Web-{2B34A0DC-0454-4433-A5DB-D275E77F8228}" dt="2023-08-04T14:29:35.079" v="102" actId="1076"/>
          <ac:picMkLst>
            <pc:docMk/>
            <pc:sldMk cId="2801840329" sldId="334"/>
            <ac:picMk id="15" creationId="{D087B305-A72C-2DDC-7789-B7033B28749F}"/>
          </ac:picMkLst>
        </pc:picChg>
      </pc:sldChg>
    </pc:docChg>
  </pc:docChgLst>
  <pc:docChgLst>
    <pc:chgData name="Sasha H" userId="738ca9e95af81053" providerId="Windows Live" clId="Web-{775DD03E-A5D9-4467-986C-B7F69E77BC91}"/>
    <pc:docChg chg="modSld">
      <pc:chgData name="Sasha H" userId="738ca9e95af81053" providerId="Windows Live" clId="Web-{775DD03E-A5D9-4467-986C-B7F69E77BC91}" dt="2023-08-03T12:02:48.029" v="27" actId="1076"/>
      <pc:docMkLst>
        <pc:docMk/>
      </pc:docMkLst>
      <pc:sldChg chg="addSp delSp modSp">
        <pc:chgData name="Sasha H" userId="738ca9e95af81053" providerId="Windows Live" clId="Web-{775DD03E-A5D9-4467-986C-B7F69E77BC91}" dt="2023-08-03T12:02:06.059" v="23"/>
        <pc:sldMkLst>
          <pc:docMk/>
          <pc:sldMk cId="3159025714" sldId="311"/>
        </pc:sldMkLst>
        <pc:picChg chg="del ord">
          <ac:chgData name="Sasha H" userId="738ca9e95af81053" providerId="Windows Live" clId="Web-{775DD03E-A5D9-4467-986C-B7F69E77BC91}" dt="2023-08-03T12:02:05.231" v="22"/>
          <ac:picMkLst>
            <pc:docMk/>
            <pc:sldMk cId="3159025714" sldId="311"/>
            <ac:picMk id="3" creationId="{333E3CCC-31EB-8342-51AE-268BA84C6919}"/>
          </ac:picMkLst>
        </pc:picChg>
        <pc:picChg chg="del ord">
          <ac:chgData name="Sasha H" userId="738ca9e95af81053" providerId="Windows Live" clId="Web-{775DD03E-A5D9-4467-986C-B7F69E77BC91}" dt="2023-08-03T12:02:06.059" v="23"/>
          <ac:picMkLst>
            <pc:docMk/>
            <pc:sldMk cId="3159025714" sldId="311"/>
            <ac:picMk id="7" creationId="{CE05B44B-77A3-4639-61D1-147976251956}"/>
          </ac:picMkLst>
        </pc:picChg>
        <pc:picChg chg="add mod ord modCrop">
          <ac:chgData name="Sasha H" userId="738ca9e95af81053" providerId="Windows Live" clId="Web-{775DD03E-A5D9-4467-986C-B7F69E77BC91}" dt="2023-08-03T12:01:51.840" v="17" actId="1076"/>
          <ac:picMkLst>
            <pc:docMk/>
            <pc:sldMk cId="3159025714" sldId="311"/>
            <ac:picMk id="11" creationId="{05694E54-7FFB-5399-A25A-F544ACCE504E}"/>
          </ac:picMkLst>
        </pc:picChg>
        <pc:picChg chg="add mod ord modCrop">
          <ac:chgData name="Sasha H" userId="738ca9e95af81053" providerId="Windows Live" clId="Web-{775DD03E-A5D9-4467-986C-B7F69E77BC91}" dt="2023-08-03T12:01:51.918" v="18" actId="1076"/>
          <ac:picMkLst>
            <pc:docMk/>
            <pc:sldMk cId="3159025714" sldId="311"/>
            <ac:picMk id="12" creationId="{B4185EBA-57B4-093A-1A88-D4B5AB749E98}"/>
          </ac:picMkLst>
        </pc:picChg>
      </pc:sldChg>
      <pc:sldChg chg="modSp">
        <pc:chgData name="Sasha H" userId="738ca9e95af81053" providerId="Windows Live" clId="Web-{775DD03E-A5D9-4467-986C-B7F69E77BC91}" dt="2023-08-03T12:02:48.029" v="27" actId="1076"/>
        <pc:sldMkLst>
          <pc:docMk/>
          <pc:sldMk cId="4235668266" sldId="322"/>
        </pc:sldMkLst>
        <pc:picChg chg="mod">
          <ac:chgData name="Sasha H" userId="738ca9e95af81053" providerId="Windows Live" clId="Web-{775DD03E-A5D9-4467-986C-B7F69E77BC91}" dt="2023-08-03T12:02:39.279" v="25" actId="1076"/>
          <ac:picMkLst>
            <pc:docMk/>
            <pc:sldMk cId="4235668266" sldId="322"/>
            <ac:picMk id="5" creationId="{B5EDF694-5109-7A92-918C-27317E65A88A}"/>
          </ac:picMkLst>
        </pc:picChg>
        <pc:picChg chg="mod">
          <ac:chgData name="Sasha H" userId="738ca9e95af81053" providerId="Windows Live" clId="Web-{775DD03E-A5D9-4467-986C-B7F69E77BC91}" dt="2023-08-03T12:02:48.029" v="27" actId="1076"/>
          <ac:picMkLst>
            <pc:docMk/>
            <pc:sldMk cId="4235668266" sldId="322"/>
            <ac:picMk id="7" creationId="{1791DF8A-D53F-6085-7CF4-6D7E13F7AFD8}"/>
          </ac:picMkLst>
        </pc:picChg>
      </pc:sldChg>
    </pc:docChg>
  </pc:docChgLst>
  <pc:docChgLst>
    <pc:chgData name="Sasha H" userId="738ca9e95af81053" providerId="Windows Live" clId="Web-{2517332E-A846-4D4C-BA33-434DBE1BDEFE}"/>
    <pc:docChg chg="modSld">
      <pc:chgData name="Sasha H" userId="738ca9e95af81053" providerId="Windows Live" clId="Web-{2517332E-A846-4D4C-BA33-434DBE1BDEFE}" dt="2023-07-31T13:40:48.136" v="72" actId="20577"/>
      <pc:docMkLst>
        <pc:docMk/>
      </pc:docMkLst>
      <pc:sldChg chg="modSp">
        <pc:chgData name="Sasha H" userId="738ca9e95af81053" providerId="Windows Live" clId="Web-{2517332E-A846-4D4C-BA33-434DBE1BDEFE}" dt="2023-07-31T13:40:48.136" v="72" actId="20577"/>
        <pc:sldMkLst>
          <pc:docMk/>
          <pc:sldMk cId="3685802965" sldId="318"/>
        </pc:sldMkLst>
        <pc:spChg chg="mod">
          <ac:chgData name="Sasha H" userId="738ca9e95af81053" providerId="Windows Live" clId="Web-{2517332E-A846-4D4C-BA33-434DBE1BDEFE}" dt="2023-07-31T13:40:48.136" v="72" actId="20577"/>
          <ac:spMkLst>
            <pc:docMk/>
            <pc:sldMk cId="3685802965" sldId="318"/>
            <ac:spMk id="2" creationId="{3F51F94E-0723-F561-8992-F54C54ECDB66}"/>
          </ac:spMkLst>
        </pc:spChg>
      </pc:sldChg>
      <pc:sldChg chg="addSp delSp modSp">
        <pc:chgData name="Sasha H" userId="738ca9e95af81053" providerId="Windows Live" clId="Web-{2517332E-A846-4D4C-BA33-434DBE1BDEFE}" dt="2023-07-31T13:40:07.541" v="66"/>
        <pc:sldMkLst>
          <pc:docMk/>
          <pc:sldMk cId="4235668266" sldId="322"/>
        </pc:sldMkLst>
        <pc:spChg chg="mod">
          <ac:chgData name="Sasha H" userId="738ca9e95af81053" providerId="Windows Live" clId="Web-{2517332E-A846-4D4C-BA33-434DBE1BDEFE}" dt="2023-07-31T13:34:51.236" v="6" actId="20577"/>
          <ac:spMkLst>
            <pc:docMk/>
            <pc:sldMk cId="4235668266" sldId="322"/>
            <ac:spMk id="2" creationId="{A1C6BBA4-31A0-BF04-AE8F-E823C8BDA0BE}"/>
          </ac:spMkLst>
        </pc:spChg>
        <pc:spChg chg="del">
          <ac:chgData name="Sasha H" userId="738ca9e95af81053" providerId="Windows Live" clId="Web-{2517332E-A846-4D4C-BA33-434DBE1BDEFE}" dt="2023-07-31T13:34:55.190" v="7"/>
          <ac:spMkLst>
            <pc:docMk/>
            <pc:sldMk cId="4235668266" sldId="322"/>
            <ac:spMk id="3" creationId="{DE2643AC-C937-B6B2-399A-FFD9EEC2CCF9}"/>
          </ac:spMkLst>
        </pc:spChg>
        <pc:spChg chg="add del mod">
          <ac:chgData name="Sasha H" userId="738ca9e95af81053" providerId="Windows Live" clId="Web-{2517332E-A846-4D4C-BA33-434DBE1BDEFE}" dt="2023-07-31T13:35:26.175" v="28"/>
          <ac:spMkLst>
            <pc:docMk/>
            <pc:sldMk cId="4235668266" sldId="322"/>
            <ac:spMk id="7" creationId="{5F6707FE-0551-DE25-3728-EEC957E5C2B5}"/>
          </ac:spMkLst>
        </pc:spChg>
        <pc:spChg chg="add del mod ord">
          <ac:chgData name="Sasha H" userId="738ca9e95af81053" providerId="Windows Live" clId="Web-{2517332E-A846-4D4C-BA33-434DBE1BDEFE}" dt="2023-07-31T13:39:02.524" v="54"/>
          <ac:spMkLst>
            <pc:docMk/>
            <pc:sldMk cId="4235668266" sldId="322"/>
            <ac:spMk id="11" creationId="{E6B1B4FB-C114-870C-E34D-8ED36B22F8C7}"/>
          </ac:spMkLst>
        </pc:spChg>
        <pc:spChg chg="add del mod">
          <ac:chgData name="Sasha H" userId="738ca9e95af81053" providerId="Windows Live" clId="Web-{2517332E-A846-4D4C-BA33-434DBE1BDEFE}" dt="2023-07-31T13:37:52.428" v="44" actId="1076"/>
          <ac:spMkLst>
            <pc:docMk/>
            <pc:sldMk cId="4235668266" sldId="322"/>
            <ac:spMk id="13" creationId="{E364738D-C242-EE2D-EAE1-88CEB5C26657}"/>
          </ac:spMkLst>
        </pc:spChg>
        <pc:picChg chg="add del mod ord">
          <ac:chgData name="Sasha H" userId="738ca9e95af81053" providerId="Windows Live" clId="Web-{2517332E-A846-4D4C-BA33-434DBE1BDEFE}" dt="2023-07-31T13:34:58.128" v="9"/>
          <ac:picMkLst>
            <pc:docMk/>
            <pc:sldMk cId="4235668266" sldId="322"/>
            <ac:picMk id="5" creationId="{967F850C-2E3A-DBB3-A65D-87011234CB2C}"/>
          </ac:picMkLst>
        </pc:picChg>
        <pc:picChg chg="add del">
          <ac:chgData name="Sasha H" userId="738ca9e95af81053" providerId="Windows Live" clId="Web-{2517332E-A846-4D4C-BA33-434DBE1BDEFE}" dt="2023-07-31T13:35:18.815" v="27"/>
          <ac:picMkLst>
            <pc:docMk/>
            <pc:sldMk cId="4235668266" sldId="322"/>
            <ac:picMk id="9" creationId="{96372B36-E267-0374-9F55-957D77AC21DB}"/>
          </ac:picMkLst>
        </pc:picChg>
        <pc:picChg chg="add del">
          <ac:chgData name="Sasha H" userId="738ca9e95af81053" providerId="Windows Live" clId="Web-{2517332E-A846-4D4C-BA33-434DBE1BDEFE}" dt="2023-07-31T13:35:18.815" v="26"/>
          <ac:picMkLst>
            <pc:docMk/>
            <pc:sldMk cId="4235668266" sldId="322"/>
            <ac:picMk id="15" creationId="{05F079C8-1AC1-D47F-3BEA-07D4F7022D1A}"/>
          </ac:picMkLst>
        </pc:picChg>
        <pc:picChg chg="add del">
          <ac:chgData name="Sasha H" userId="738ca9e95af81053" providerId="Windows Live" clId="Web-{2517332E-A846-4D4C-BA33-434DBE1BDEFE}" dt="2023-07-31T13:35:18.815" v="25"/>
          <ac:picMkLst>
            <pc:docMk/>
            <pc:sldMk cId="4235668266" sldId="322"/>
            <ac:picMk id="17" creationId="{99576826-7BDA-F5B2-7FAD-CF802D59462A}"/>
          </ac:picMkLst>
        </pc:picChg>
        <pc:picChg chg="add mod ord modCrop">
          <ac:chgData name="Sasha H" userId="738ca9e95af81053" providerId="Windows Live" clId="Web-{2517332E-A846-4D4C-BA33-434DBE1BDEFE}" dt="2023-07-31T13:39:14.509" v="56"/>
          <ac:picMkLst>
            <pc:docMk/>
            <pc:sldMk cId="4235668266" sldId="322"/>
            <ac:picMk id="18" creationId="{33467B37-6FAF-9ED6-EF4C-40BDEC8E1335}"/>
          </ac:picMkLst>
        </pc:picChg>
        <pc:picChg chg="add mod modCrop">
          <ac:chgData name="Sasha H" userId="738ca9e95af81053" providerId="Windows Live" clId="Web-{2517332E-A846-4D4C-BA33-434DBE1BDEFE}" dt="2023-07-31T13:39:24.165" v="58"/>
          <ac:picMkLst>
            <pc:docMk/>
            <pc:sldMk cId="4235668266" sldId="322"/>
            <ac:picMk id="19" creationId="{D11E14DD-5D20-22F8-1423-6DC937895AE3}"/>
          </ac:picMkLst>
        </pc:picChg>
        <pc:picChg chg="add mod modCrop">
          <ac:chgData name="Sasha H" userId="738ca9e95af81053" providerId="Windows Live" clId="Web-{2517332E-A846-4D4C-BA33-434DBE1BDEFE}" dt="2023-07-31T13:40:07.541" v="66"/>
          <ac:picMkLst>
            <pc:docMk/>
            <pc:sldMk cId="4235668266" sldId="322"/>
            <ac:picMk id="21" creationId="{E140CAE0-79B7-2E56-B908-1891C7125D8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843E99-87E9-4122-95C2-03EA94B94D1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B04745-9C91-495F-87E4-DF7355961D1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028E2-4F95-4BE0-B90D-F60F5576E747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A9CE0A-20BD-42FE-B0D3-AE19F0A5B3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AC4DBC-5455-4199-B00C-D0886E9681C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BC1C05-0A3E-412C-B96B-EE4F6D9AA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083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12A87-A8A3-4F2A-BED5-4969657CA96B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226BD-B90B-4036-91AC-61DAB6E01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808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-</a:t>
            </a:r>
            <a:r>
              <a:rPr lang="en-US" err="1">
                <a:cs typeface="Calibri"/>
              </a:rPr>
              <a:t>Qx</a:t>
            </a:r>
            <a:r>
              <a:rPr lang="en-US">
                <a:cs typeface="Calibri"/>
              </a:rPr>
              <a:t> + </a:t>
            </a:r>
            <a:r>
              <a:rPr lang="en-US" err="1">
                <a:cs typeface="Calibri"/>
              </a:rPr>
              <a:t>Qy</a:t>
            </a:r>
            <a:r>
              <a:rPr lang="en-US">
                <a:cs typeface="Calibri"/>
              </a:rPr>
              <a:t> = 0.052, 2Qy = 0.356, 2Qy = 0.46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6226BD-B90B-4036-91AC-61DAB6E0167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733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err="1">
                <a:cs typeface="Calibri"/>
              </a:rPr>
              <a:t>Qx</a:t>
            </a:r>
            <a:r>
              <a:rPr lang="en-US">
                <a:cs typeface="Calibri"/>
              </a:rPr>
              <a:t> + </a:t>
            </a:r>
            <a:r>
              <a:rPr lang="en-US" err="1">
                <a:cs typeface="Calibri"/>
              </a:rPr>
              <a:t>Qy</a:t>
            </a:r>
            <a:r>
              <a:rPr lang="en-US">
                <a:cs typeface="Calibri"/>
              </a:rPr>
              <a:t> 0.408</a:t>
            </a:r>
          </a:p>
          <a:p>
            <a:r>
              <a:rPr lang="en-US" err="1">
                <a:cs typeface="Calibri"/>
              </a:rPr>
              <a:t>Qx</a:t>
            </a:r>
            <a:r>
              <a:rPr lang="en-US">
                <a:cs typeface="Calibri"/>
              </a:rPr>
              <a:t> = 0.27 </a:t>
            </a:r>
            <a:r>
              <a:rPr lang="en-US" err="1">
                <a:cs typeface="Calibri"/>
              </a:rPr>
              <a:t>Qy</a:t>
            </a:r>
            <a:r>
              <a:rPr lang="en-US">
                <a:cs typeface="Calibri"/>
              </a:rPr>
              <a:t> = 0.322</a:t>
            </a: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6226BD-B90B-4036-91AC-61DAB6E0167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205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65897-00AB-4F4C-9777-CFFAC4EA13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43B6A2-FC63-4D6E-A7B6-1B66BBF354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09B68-282B-45E3-8D14-EEDD07CCB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6628B-184B-47BE-9A5C-ECAF8A82D025}" type="datetime1">
              <a:rPr lang="en-GB" smtClean="0"/>
              <a:t>24/05/2024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28680C-6506-4B91-B88E-1E813AD12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A1A23-FED2-4FE1-B5A0-917A1F32B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4EE737-5379-4DF6-9101-14CD39B7E3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0BC4C-DF91-4D47-A5A9-8F5D317E8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B2E4-4B40-4F55-9F60-4385A7D1C17E}" type="datetime1">
              <a:rPr lang="en-GB" smtClean="0"/>
              <a:t>24/05/2024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7C72D-4FF2-40CA-A05A-8C1B7A759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13E690-2DB9-4BC3-B8C4-F143108D7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718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8D33E0-938A-4CFC-A9DA-187CC62852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C8F43F-2F74-437A-97BC-6C4BB4C9FE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6C6A3-5CD4-4DEA-B303-E7E175946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F48D-D451-4992-A5CC-859CB96C3AD6}" type="datetime1">
              <a:rPr lang="en-GB" smtClean="0"/>
              <a:t>24/05/2024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AB97B-11FE-4180-8AB9-52906F5F8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637B00-B8CC-4F90-8A72-FA51E0961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199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05BD2-0B43-47F0-A800-868388879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7434"/>
            <a:ext cx="10515600" cy="887205"/>
          </a:xfrm>
        </p:spPr>
        <p:txBody>
          <a:bodyPr/>
          <a:lstStyle>
            <a:lvl1pPr>
              <a:defRPr b="1" u="sng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8924A-1152-4F5C-8C24-DB8741F0C6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1417"/>
            <a:ext cx="10515600" cy="47755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C0CBF6-61DF-4C4D-A638-2707F1FE6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AC296-2532-4178-BD0A-5815E1C35297}" type="datetime1">
              <a:rPr lang="en-GB" smtClean="0"/>
              <a:t>24/05/2024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99EBB-12C8-4BE5-9FD6-C5EA90B3B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D8E83-A123-4807-A0C1-1CA915932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257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D865D-012D-4152-A3F0-D94170D7D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19393F-9395-44C7-B8D3-420E736B75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51BAA-5CE0-4E6C-8FD0-19E71B4D5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E847D-41F8-4FB3-9ABA-C798EC8906C4}" type="datetime1">
              <a:rPr lang="en-GB" smtClean="0"/>
              <a:t>24/05/2024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8B01EA-DC1F-4DE5-B294-9675ED37A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851F34-8A9E-4945-82ED-0589C54CC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828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2D990-4919-4098-8777-34D942218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65956-D698-4F75-9D0C-FD7DB2D417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3D9995-223A-461A-BA05-70AD01FF31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63A4EA-D8A1-4065-AE9D-655F76AD6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25F9-B144-4550-B1A9-29CA24EC07C8}" type="datetime1">
              <a:rPr lang="en-GB" smtClean="0"/>
              <a:t>24/05/2024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290B1F-A818-49C8-85E9-8242AF05F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CC6AC8-63E7-4BDE-8638-844CD386D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813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B76E7-D50F-4ADD-974B-C5BBB77C2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ADF202-ABF3-4B0C-8CA1-5B78EBCB1E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663276-18DD-4BA6-80AF-482B6DB1C9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EBD161-C120-4CFC-915D-B76A3CC275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33A310-3691-45E3-B1EA-43BDF494AD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3FF121-1FB1-41EA-BF05-FBBF37D7C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56FFF-94A6-41F0-B9E3-DDDDE93A52B1}" type="datetime1">
              <a:rPr lang="en-GB" smtClean="0"/>
              <a:t>24/05/2024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71D1B6-A650-4DF8-8C25-65449FD13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734924-6843-41ED-94C5-289C1DA53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299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533F8-21A4-4F49-8B7D-FD904B815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430722-04A0-4DA8-8CA6-6907C3406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B6A54-1075-4784-9AE1-AC812E2D8950}" type="datetime1">
              <a:rPr lang="en-GB" smtClean="0"/>
              <a:t>24/05/2024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897CF7-603F-4018-BD9E-0A45B34C6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2570FC-0737-4BAF-B4A3-C042E516A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494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868AC7-0524-4522-8E23-3927D61DA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98550-9C43-4CA0-BAFF-93A379AC2786}" type="datetime1">
              <a:rPr lang="en-GB" smtClean="0"/>
              <a:t>24/05/2024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ADE654-F38A-463B-AF60-54C5A6FB8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4E50F2-F7DF-406F-A777-A87158A42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810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EF4E5-391E-4226-AEB2-0EDEC2512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F3D9B4-BD1A-4818-9A07-25A7F65A2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5E37F9-7976-4183-9C64-3B1BD44E18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17A15-499C-4681-8970-7DFB2759D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54307-5AC9-44CF-A34D-97DD71AA5B3B}" type="datetime1">
              <a:rPr lang="en-GB" smtClean="0"/>
              <a:t>24/05/2024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CCF5D4-005E-4112-B12D-EBBDE3E1B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781FB3-8076-4962-B2E5-667A8FF6B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07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D8D50-7CAB-430F-A90D-39247F811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594865-C34D-41ED-ABE7-BF5F8773F4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F9A6D1-4B4C-4B0A-864D-4C64D0F2D3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CE50B1-0940-44A4-B394-7336ED02C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036CE-D735-483F-9466-59F92EFBCAC3}" type="datetime1">
              <a:rPr lang="en-GB" smtClean="0"/>
              <a:t>24/05/2024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19C56A-295F-4494-BFBD-DFC001BF5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0767CF-4595-483E-A488-1ED5D9381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28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367A8C-1A64-4DB4-92FF-7B65B83CD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AE99C5-D696-4A6F-8501-865CA242B3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81B01-4962-4812-B13B-18F7477ACE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375DC-E530-45E3-8FE2-E3CFCF982876}" type="datetime1">
              <a:rPr lang="en-GB" smtClean="0"/>
              <a:t>24/05/2024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BCF0C7-BD7D-4F2F-B816-959E01E39E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7C38C-4157-4543-8F7E-867E3127A0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4FC6F-9B20-4E38-86BF-0C34496BED2A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248EA0C3-B802-4EF1-A683-D221A9E84D1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56350"/>
            <a:ext cx="1386040" cy="50165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CA0855F-4AC6-4E1B-8514-EB5D80FFD8F2}"/>
              </a:ext>
            </a:extLst>
          </p:cNvPr>
          <p:cNvCxnSpPr>
            <a:cxnSpLocks/>
          </p:cNvCxnSpPr>
          <p:nvPr userDrawn="1"/>
        </p:nvCxnSpPr>
        <p:spPr>
          <a:xfrm>
            <a:off x="606000" y="6292738"/>
            <a:ext cx="10980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3664425-6958-4597-BBB2-D755EE28063A}"/>
              </a:ext>
            </a:extLst>
          </p:cNvPr>
          <p:cNvSpPr txBox="1"/>
          <p:nvPr userDrawn="1"/>
        </p:nvSpPr>
        <p:spPr>
          <a:xfrm>
            <a:off x="3743325" y="6360297"/>
            <a:ext cx="47053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dirty="0"/>
              <a:t>Sasha Horney | LNO Meeting, 24 May 2024</a:t>
            </a:r>
          </a:p>
        </p:txBody>
      </p:sp>
      <p:pic>
        <p:nvPicPr>
          <p:cNvPr id="1034" name="Picture 10" descr="Home | CERN">
            <a:extLst>
              <a:ext uri="{FF2B5EF4-FFF2-40B4-BE49-F238E27FC236}">
                <a16:creationId xmlns:a16="http://schemas.microsoft.com/office/drawing/2014/main" id="{28458286-685B-404E-B83F-D3A806F552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5204" y="9237"/>
            <a:ext cx="1156796" cy="114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05AA8B3C-45C9-2CB1-2AC5-676AB03C3995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818" y="6278634"/>
            <a:ext cx="2103582" cy="64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68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ogbook.cern.ch/elogbook-server/#/logbook?logbookId=1081&amp;dateFrom=2023-04-06T00%3A00%3A00&amp;dateTo=2023-04-07T00%3A00%3A00" TargetMode="External"/><Relationship Id="rId2" Type="http://schemas.openxmlformats.org/officeDocument/2006/relationships/hyperlink" Target="https://logbook.cern.ch/elogbook-server#/logbook?logbookId=1081&amp;dateFrom=2024-03-24T00%3A00%3A00&amp;dateTo=2024-03-25T00%3A00%3A0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312082/contributions/5519442/attachments/2694609/4676429/OMC%20meeting.pdf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2BD87-A145-41B3-8993-C8E96F65FD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err="1">
                <a:solidFill>
                  <a:srgbClr val="1A63A0"/>
                </a:solidFill>
                <a:latin typeface="Roboto"/>
                <a:ea typeface="Roboto"/>
                <a:cs typeface="Roboto"/>
              </a:rPr>
              <a:t>Sextupolar</a:t>
            </a:r>
            <a:r>
              <a:rPr lang="en-GB" b="1">
                <a:solidFill>
                  <a:srgbClr val="1A63A0"/>
                </a:solidFill>
                <a:latin typeface="Roboto"/>
                <a:ea typeface="Roboto"/>
                <a:cs typeface="Roboto"/>
              </a:rPr>
              <a:t> RDTs in the ramp analysis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A99B7B-5F2D-4C41-9A18-D445914887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S. Horney</a:t>
            </a:r>
          </a:p>
          <a:p>
            <a:r>
              <a:rPr lang="en-GB"/>
              <a:t>Thanks to E. Maclean and the rest of the OMC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63C4A0-7CCD-4929-A404-9A714CC4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1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9AEE8C-91CD-465A-AB1F-F8EDFED44E79}"/>
              </a:ext>
            </a:extLst>
          </p:cNvPr>
          <p:cNvSpPr txBox="1"/>
          <p:nvPr/>
        </p:nvSpPr>
        <p:spPr>
          <a:xfrm>
            <a:off x="3068052" y="5016986"/>
            <a:ext cx="605589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spAutoFit/>
          </a:bodyPr>
          <a:lstStyle/>
          <a:p>
            <a:pPr algn="ctr"/>
            <a:r>
              <a:rPr lang="en-GB" dirty="0"/>
              <a:t>LNO Meeting, 24 May 2024</a:t>
            </a:r>
          </a:p>
        </p:txBody>
      </p:sp>
    </p:spTree>
    <p:extLst>
      <p:ext uri="{BB962C8B-B14F-4D97-AF65-F5344CB8AC3E}">
        <p14:creationId xmlns:p14="http://schemas.microsoft.com/office/powerpoint/2010/main" val="4290962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3CF0F-EFA5-3B2F-E049-EC5E04DF0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alibri Light"/>
                <a:cs typeface="Calibri Light"/>
              </a:rPr>
              <a:t>Non-linear optics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6F456D-138C-4A92-5200-B6B0879E7A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7F5386-F99D-16C4-68CA-B56948C52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1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BF415-6DF1-5509-1B47-27E34FBC1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alibri Light"/>
                <a:cs typeface="Calibri Light"/>
              </a:rPr>
              <a:t>Example horizontal spectrum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9544DA-2B78-1AB5-0B4B-B6CEF8EB0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11</a:t>
            </a:fld>
            <a:endParaRPr lang="en-GB"/>
          </a:p>
        </p:txBody>
      </p:sp>
      <p:pic>
        <p:nvPicPr>
          <p:cNvPr id="3" name="Picture 2" descr="A blue and red graph&#10;&#10;Description automatically generated">
            <a:extLst>
              <a:ext uri="{FF2B5EF4-FFF2-40B4-BE49-F238E27FC236}">
                <a16:creationId xmlns:a16="http://schemas.microsoft.com/office/drawing/2014/main" id="{7B2E7101-32FB-7BB9-FA11-7F4D5BE82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089" y="1050841"/>
            <a:ext cx="8859822" cy="4645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096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BF415-6DF1-5509-1B47-27E34FBC1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alibri Light"/>
                <a:cs typeface="Calibri Light"/>
              </a:rPr>
              <a:t>Example vertical spectrum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9544DA-2B78-1AB5-0B4B-B6CEF8EB0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12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8829FF-A3A0-EA68-4DDB-CBB3841361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3957" y="1124639"/>
            <a:ext cx="9024086" cy="46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402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FD32C-6097-520F-7088-83A9E298A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alibri Light"/>
                <a:cs typeface="Calibri Light"/>
              </a:rPr>
              <a:t>f</a:t>
            </a:r>
            <a:r>
              <a:rPr lang="en-US" baseline="-25000">
                <a:ea typeface="Calibri Light"/>
                <a:cs typeface="Calibri Light"/>
              </a:rPr>
              <a:t>1020</a:t>
            </a:r>
            <a:r>
              <a:rPr lang="en-US">
                <a:ea typeface="Calibri Light"/>
                <a:cs typeface="Calibri Light"/>
              </a:rPr>
              <a:t> vs time for B1 comparison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E694E2-378C-4011-6261-0DAA619E6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13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B95E19-931E-4A9C-7D6D-3F5126504763}"/>
              </a:ext>
            </a:extLst>
          </p:cNvPr>
          <p:cNvSpPr txBox="1"/>
          <p:nvPr/>
        </p:nvSpPr>
        <p:spPr>
          <a:xfrm>
            <a:off x="1524000" y="4978400"/>
            <a:ext cx="30480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>
                <a:ea typeface="Calibri"/>
                <a:cs typeface="Calibri"/>
              </a:rPr>
              <a:t>x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059B20-6540-7CE7-F722-AC0EB9352C53}"/>
              </a:ext>
            </a:extLst>
          </p:cNvPr>
          <p:cNvSpPr txBox="1"/>
          <p:nvPr/>
        </p:nvSpPr>
        <p:spPr>
          <a:xfrm>
            <a:off x="7619999" y="4978400"/>
            <a:ext cx="30480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>
                <a:ea typeface="Calibri"/>
                <a:cs typeface="Calibri"/>
              </a:rPr>
              <a:t>y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940105-4B9E-F52F-D7AE-77A25E84D281}"/>
              </a:ext>
            </a:extLst>
          </p:cNvPr>
          <p:cNvSpPr txBox="1"/>
          <p:nvPr/>
        </p:nvSpPr>
        <p:spPr>
          <a:xfrm>
            <a:off x="8777468" y="385822"/>
            <a:ext cx="204486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cs typeface="Calibri"/>
              </a:rPr>
              <a:t>N.B.</a:t>
            </a:r>
            <a:r>
              <a:rPr lang="en-US" dirty="0">
                <a:cs typeface="Calibri"/>
              </a:rPr>
              <a:t> For 2nd kick during 2024 ramp the amplitude was wrong</a:t>
            </a:r>
            <a:endParaRPr lang="en-US" dirty="0"/>
          </a:p>
        </p:txBody>
      </p:sp>
      <p:pic>
        <p:nvPicPr>
          <p:cNvPr id="10" name="Picture 9" descr="A graph of a graph showing the growt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463992A9-CBDA-EEBD-B807-E437BC232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428" y="1882400"/>
            <a:ext cx="6087572" cy="3096000"/>
          </a:xfrm>
          <a:prstGeom prst="rect">
            <a:avLst/>
          </a:prstGeom>
        </p:spPr>
      </p:pic>
      <p:pic>
        <p:nvPicPr>
          <p:cNvPr id="12" name="Picture 11" descr="A graph of a graph showing the growt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3F94BFB6-AE49-9445-38CC-374B46F693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3" y="1882400"/>
            <a:ext cx="6087573" cy="3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97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FD32C-6097-520F-7088-83A9E298A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alibri Light"/>
                <a:cs typeface="Calibri Light"/>
              </a:rPr>
              <a:t>f</a:t>
            </a:r>
            <a:r>
              <a:rPr lang="en-US" baseline="-25000">
                <a:ea typeface="Calibri Light"/>
                <a:cs typeface="Calibri Light"/>
              </a:rPr>
              <a:t>1020</a:t>
            </a:r>
            <a:r>
              <a:rPr lang="en-US">
                <a:ea typeface="Calibri Light"/>
                <a:cs typeface="Calibri Light"/>
              </a:rPr>
              <a:t> vs time for B2 comparison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E694E2-378C-4011-6261-0DAA619E6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14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87A23E-D350-BECC-C047-D59DFA4F6063}"/>
              </a:ext>
            </a:extLst>
          </p:cNvPr>
          <p:cNvSpPr txBox="1"/>
          <p:nvPr/>
        </p:nvSpPr>
        <p:spPr>
          <a:xfrm>
            <a:off x="1524000" y="4978400"/>
            <a:ext cx="30480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>
                <a:ea typeface="Calibri"/>
                <a:cs typeface="Calibri"/>
              </a:rPr>
              <a:t>x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3C980D-3C88-E481-BCA1-F27DBAF08967}"/>
              </a:ext>
            </a:extLst>
          </p:cNvPr>
          <p:cNvSpPr txBox="1"/>
          <p:nvPr/>
        </p:nvSpPr>
        <p:spPr>
          <a:xfrm>
            <a:off x="7619999" y="4978400"/>
            <a:ext cx="30480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>
                <a:ea typeface="Calibri"/>
                <a:cs typeface="Calibri"/>
              </a:rPr>
              <a:t>y</a:t>
            </a:r>
            <a:endParaRPr lang="en-US"/>
          </a:p>
        </p:txBody>
      </p:sp>
      <p:pic>
        <p:nvPicPr>
          <p:cNvPr id="8" name="Picture 7" descr="A graph of 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4C5BB7B7-5BDB-9F1C-17B0-EAE3E282FB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4" y="1882400"/>
            <a:ext cx="6087572" cy="3096000"/>
          </a:xfrm>
          <a:prstGeom prst="rect">
            <a:avLst/>
          </a:prstGeom>
        </p:spPr>
      </p:pic>
      <p:pic>
        <p:nvPicPr>
          <p:cNvPr id="11" name="Picture 10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798A2CF-EB27-C524-6ED8-073EF24ED0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428" y="1882400"/>
            <a:ext cx="6087572" cy="3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9811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71663-2407-F675-CA97-F01BC27A8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ea typeface="Calibri Light"/>
                <a:cs typeface="Calibri Light"/>
              </a:rPr>
              <a:t>Im</a:t>
            </a:r>
            <a:r>
              <a:rPr lang="en-US" dirty="0">
                <a:ea typeface="Calibri Light"/>
                <a:cs typeface="Calibri Light"/>
              </a:rPr>
              <a:t>(f</a:t>
            </a:r>
            <a:r>
              <a:rPr lang="en-US" sz="4000" baseline="-25000" dirty="0">
                <a:ea typeface="Calibri Light"/>
                <a:cs typeface="Calibri Light"/>
              </a:rPr>
              <a:t>x,1020</a:t>
            </a:r>
            <a:r>
              <a:rPr lang="en-US" sz="4000" dirty="0">
                <a:ea typeface="Calibri Light"/>
                <a:cs typeface="Calibri Light"/>
              </a:rPr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8FC75C-E5C2-614C-24EF-FA1848A1A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15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A170F1-0D0B-C8B7-9E75-85C15EFC5A16}"/>
              </a:ext>
            </a:extLst>
          </p:cNvPr>
          <p:cNvSpPr txBox="1"/>
          <p:nvPr/>
        </p:nvSpPr>
        <p:spPr>
          <a:xfrm>
            <a:off x="9003194" y="2211456"/>
            <a:ext cx="272497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4000" b="1" dirty="0">
                <a:ea typeface="Calibri"/>
                <a:cs typeface="Calibri"/>
              </a:rPr>
              <a:t>LHCB1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6D1C7-E32F-BBE5-F47A-69D5A93380C9}"/>
              </a:ext>
            </a:extLst>
          </p:cNvPr>
          <p:cNvSpPr txBox="1"/>
          <p:nvPr/>
        </p:nvSpPr>
        <p:spPr>
          <a:xfrm>
            <a:off x="9003194" y="4654825"/>
            <a:ext cx="272497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4000" b="1" dirty="0">
                <a:ea typeface="Calibri"/>
                <a:cs typeface="Calibri"/>
              </a:rPr>
              <a:t>LHCB2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125392-A824-AE0C-315D-A60B92CF77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35" y="3779402"/>
            <a:ext cx="8771282" cy="24587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03C78C-2007-4504-53CF-0097AA3B63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935" y="1325819"/>
            <a:ext cx="8771282" cy="2467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5765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71663-2407-F675-CA97-F01BC27A8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ea typeface="Calibri Light"/>
                <a:cs typeface="Calibri Light"/>
              </a:rPr>
              <a:t>ΔIm</a:t>
            </a:r>
            <a:r>
              <a:rPr lang="en-US" dirty="0">
                <a:ea typeface="Calibri Light"/>
                <a:cs typeface="Calibri Light"/>
              </a:rPr>
              <a:t>(f</a:t>
            </a:r>
            <a:r>
              <a:rPr lang="en-US" sz="4000" baseline="-25000" dirty="0">
                <a:ea typeface="Calibri Light"/>
                <a:cs typeface="Calibri Light"/>
              </a:rPr>
              <a:t>x,1020</a:t>
            </a:r>
            <a:r>
              <a:rPr lang="en-US" sz="4000" dirty="0">
                <a:ea typeface="Calibri Light"/>
                <a:cs typeface="Calibri Light"/>
              </a:rPr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8FC75C-E5C2-614C-24EF-FA1848A1A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16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A170F1-0D0B-C8B7-9E75-85C15EFC5A16}"/>
              </a:ext>
            </a:extLst>
          </p:cNvPr>
          <p:cNvSpPr txBox="1"/>
          <p:nvPr/>
        </p:nvSpPr>
        <p:spPr>
          <a:xfrm>
            <a:off x="9003194" y="2211456"/>
            <a:ext cx="272497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4000" b="1" dirty="0">
                <a:ea typeface="Calibri"/>
                <a:cs typeface="Calibri"/>
              </a:rPr>
              <a:t>LHCB1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6D1C7-E32F-BBE5-F47A-69D5A93380C9}"/>
              </a:ext>
            </a:extLst>
          </p:cNvPr>
          <p:cNvSpPr txBox="1"/>
          <p:nvPr/>
        </p:nvSpPr>
        <p:spPr>
          <a:xfrm>
            <a:off x="9003194" y="4654825"/>
            <a:ext cx="272497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4000" b="1" dirty="0">
                <a:ea typeface="Calibri"/>
                <a:cs typeface="Calibri"/>
              </a:rPr>
              <a:t>LHCB2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125392-A824-AE0C-315D-A60B92CF77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34" y="3777470"/>
            <a:ext cx="8771282" cy="24587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03C78C-2007-4504-53CF-0097AA3B63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935" y="1325819"/>
            <a:ext cx="8771282" cy="24670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25D66A-1CA4-4B79-FB65-9861F95DE3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934" y="3781610"/>
            <a:ext cx="8771282" cy="24504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A90277-CF53-C118-1B3D-1329943C61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935" y="1325818"/>
            <a:ext cx="8771282" cy="247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931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99A1A-E163-AB68-0BAD-88FA9315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Comparison to simulation (2023 LHCB1)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66D773-A8EC-3527-02FE-EE909DAF7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17</a:t>
            </a:fld>
            <a:endParaRPr lang="en-GB"/>
          </a:p>
        </p:txBody>
      </p:sp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BF0A73A2-0226-FE2C-E89B-400086DE13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644" y="1883830"/>
            <a:ext cx="8264711" cy="30903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2C2170-8F24-43B0-E902-19A7C4959A6D}"/>
              </a:ext>
            </a:extLst>
          </p:cNvPr>
          <p:cNvSpPr txBox="1"/>
          <p:nvPr/>
        </p:nvSpPr>
        <p:spPr>
          <a:xfrm>
            <a:off x="8754982" y="1124639"/>
            <a:ext cx="204486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cs typeface="Calibri"/>
              </a:rPr>
              <a:t>N.B.</a:t>
            </a:r>
            <a:r>
              <a:rPr lang="en-US" dirty="0">
                <a:cs typeface="Calibri"/>
              </a:rPr>
              <a:t> No error model included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1001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99A1A-E163-AB68-0BAD-88FA9315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Comparison to simulation (2023)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759B019-ADE6-CE16-8843-4A3C54C314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2892" y="1601185"/>
            <a:ext cx="7187953" cy="365562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66D773-A8EC-3527-02FE-EE909DAF7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5266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1CAA7-18F9-0E6E-51F8-14D8D339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Conclusion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8BA57-2DA9-68DF-009E-04913A30BE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ea typeface="Calibri"/>
                <a:cs typeface="Calibri"/>
              </a:rPr>
              <a:t>Beta-beat during ramp remained below the threshold </a:t>
            </a:r>
            <a:r>
              <a:rPr lang="en-US">
                <a:ea typeface="Calibri"/>
                <a:cs typeface="Calibri"/>
              </a:rPr>
              <a:t>of 15s%</a:t>
            </a:r>
            <a:endParaRPr lang="en-US" dirty="0">
              <a:ea typeface="Calibri"/>
              <a:cs typeface="Calibri"/>
            </a:endParaRPr>
          </a:p>
          <a:p>
            <a:endParaRPr lang="en-US" dirty="0">
              <a:ea typeface="Calibri"/>
              <a:cs typeface="Calibri"/>
            </a:endParaRPr>
          </a:p>
          <a:p>
            <a:r>
              <a:rPr lang="en-US" dirty="0">
                <a:ea typeface="Calibri"/>
                <a:cs typeface="Calibri"/>
              </a:rPr>
              <a:t>Can see the effect of the correction again at injection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Otherwise, same trends seen in both 2023 and 2024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cs typeface="Calibri"/>
              </a:rPr>
              <a:t>Implies that the IR1 polarity reversal had no impact on f</a:t>
            </a:r>
            <a:r>
              <a:rPr lang="en-US" baseline="-25000" dirty="0">
                <a:cs typeface="Calibri"/>
              </a:rPr>
              <a:t>1020</a:t>
            </a:r>
          </a:p>
          <a:p>
            <a:pPr marL="0" indent="0">
              <a:buNone/>
            </a:pP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002FA0-3EA6-355A-0934-DEFF788CD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623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1181F-D155-4DB2-BE06-2DA4ADE7E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Key settings during the ramp (2023&amp;24)</a:t>
            </a:r>
            <a:endParaRPr lang="en-GB">
              <a:ea typeface="Calibri Light"/>
              <a:cs typeface="Calibri Light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B7684881-B0BF-4039-BB92-1BC73B447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76808"/>
            <a:ext cx="2743200" cy="365125"/>
          </a:xfrm>
        </p:spPr>
        <p:txBody>
          <a:bodyPr/>
          <a:lstStyle/>
          <a:p>
            <a:fld id="{4E64FC6F-9B20-4E38-86BF-0C34496BED2A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7295BEE-B740-4D5E-9218-4FBC67F83C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025775"/>
              </p:ext>
            </p:extLst>
          </p:nvPr>
        </p:nvGraphicFramePr>
        <p:xfrm>
          <a:off x="4822444" y="1368007"/>
          <a:ext cx="6558523" cy="42519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7545">
                  <a:extLst>
                    <a:ext uri="{9D8B030D-6E8A-4147-A177-3AD203B41FA5}">
                      <a16:colId xmlns:a16="http://schemas.microsoft.com/office/drawing/2014/main" val="1182779216"/>
                    </a:ext>
                  </a:extLst>
                </a:gridCol>
                <a:gridCol w="907545">
                  <a:extLst>
                    <a:ext uri="{9D8B030D-6E8A-4147-A177-3AD203B41FA5}">
                      <a16:colId xmlns:a16="http://schemas.microsoft.com/office/drawing/2014/main" val="1364909742"/>
                    </a:ext>
                  </a:extLst>
                </a:gridCol>
                <a:gridCol w="907545">
                  <a:extLst>
                    <a:ext uri="{9D8B030D-6E8A-4147-A177-3AD203B41FA5}">
                      <a16:colId xmlns:a16="http://schemas.microsoft.com/office/drawing/2014/main" val="1244438305"/>
                    </a:ext>
                  </a:extLst>
                </a:gridCol>
                <a:gridCol w="907545">
                  <a:extLst>
                    <a:ext uri="{9D8B030D-6E8A-4147-A177-3AD203B41FA5}">
                      <a16:colId xmlns:a16="http://schemas.microsoft.com/office/drawing/2014/main" val="4215176333"/>
                    </a:ext>
                  </a:extLst>
                </a:gridCol>
                <a:gridCol w="522694">
                  <a:extLst>
                    <a:ext uri="{9D8B030D-6E8A-4147-A177-3AD203B41FA5}">
                      <a16:colId xmlns:a16="http://schemas.microsoft.com/office/drawing/2014/main" val="1639552651"/>
                    </a:ext>
                  </a:extLst>
                </a:gridCol>
                <a:gridCol w="497503">
                  <a:extLst>
                    <a:ext uri="{9D8B030D-6E8A-4147-A177-3AD203B41FA5}">
                      <a16:colId xmlns:a16="http://schemas.microsoft.com/office/drawing/2014/main" val="1619725159"/>
                    </a:ext>
                  </a:extLst>
                </a:gridCol>
                <a:gridCol w="466015">
                  <a:extLst>
                    <a:ext uri="{9D8B030D-6E8A-4147-A177-3AD203B41FA5}">
                      <a16:colId xmlns:a16="http://schemas.microsoft.com/office/drawing/2014/main" val="1505012895"/>
                    </a:ext>
                  </a:extLst>
                </a:gridCol>
                <a:gridCol w="522694">
                  <a:extLst>
                    <a:ext uri="{9D8B030D-6E8A-4147-A177-3AD203B41FA5}">
                      <a16:colId xmlns:a16="http://schemas.microsoft.com/office/drawing/2014/main" val="2910339984"/>
                    </a:ext>
                  </a:extLst>
                </a:gridCol>
                <a:gridCol w="919437">
                  <a:extLst>
                    <a:ext uri="{9D8B030D-6E8A-4147-A177-3AD203B41FA5}">
                      <a16:colId xmlns:a16="http://schemas.microsoft.com/office/drawing/2014/main" val="715271818"/>
                    </a:ext>
                  </a:extLst>
                </a:gridCol>
              </a:tblGrid>
              <a:tr h="370839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Time</a:t>
                      </a:r>
                    </a:p>
                    <a:p>
                      <a:pPr lvl="0" algn="ctr">
                        <a:buNone/>
                      </a:pPr>
                      <a:r>
                        <a:rPr lang="en-US"/>
                        <a:t>[s]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Energy</a:t>
                      </a:r>
                    </a:p>
                    <a:p>
                      <a:pPr lvl="0" algn="ctr">
                        <a:buNone/>
                      </a:pPr>
                      <a:r>
                        <a:rPr lang="en-US"/>
                        <a:t>[</a:t>
                      </a:r>
                      <a:r>
                        <a:rPr lang="en-US" err="1"/>
                        <a:t>TeV</a:t>
                      </a:r>
                      <a:r>
                        <a:rPr lang="en-US"/>
                        <a:t>]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Phase-knob</a:t>
                      </a:r>
                    </a:p>
                    <a:p>
                      <a:pPr lvl="0" algn="ctr">
                        <a:buNone/>
                      </a:pPr>
                      <a:r>
                        <a:rPr lang="en-US"/>
                        <a:t>[%]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ATS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/>
                        <a:t>Betas</a:t>
                      </a:r>
                    </a:p>
                    <a:p>
                      <a:pPr lvl="0" algn="ctr">
                        <a:buNone/>
                      </a:pPr>
                      <a:r>
                        <a:rPr lang="en-US"/>
                        <a:t>[m]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Kick</a:t>
                      </a:r>
                    </a:p>
                    <a:p>
                      <a:pPr lvl="0" algn="ctr">
                        <a:buNone/>
                      </a:pPr>
                      <a:r>
                        <a:rPr lang="en-US"/>
                        <a:t>[%]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994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7133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240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2283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405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4025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25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720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3.7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3.7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1625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860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165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1010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0.72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3504592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1160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6.2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0.57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453701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1247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6.6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50450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2BD1DDF-B459-DB67-2545-CA29B80E72A1}"/>
              </a:ext>
            </a:extLst>
          </p:cNvPr>
          <p:cNvSpPr txBox="1"/>
          <p:nvPr/>
        </p:nvSpPr>
        <p:spPr>
          <a:xfrm>
            <a:off x="342506" y="1331843"/>
            <a:ext cx="6376346" cy="166199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See details in:</a:t>
            </a:r>
            <a:br>
              <a:rPr lang="en-GB" sz="2800">
                <a:cs typeface="Calibri"/>
              </a:rPr>
            </a:br>
            <a:r>
              <a:rPr lang="en-GB" sz="2800">
                <a:cs typeface="Calibri"/>
                <a:hlinkClick r:id="rId2"/>
              </a:rPr>
              <a:t>OMC logbook 24/03/24</a:t>
            </a:r>
            <a:br>
              <a:rPr lang="en-GB" sz="2800"/>
            </a:br>
            <a:r>
              <a:rPr lang="en-GB" sz="2800">
                <a:solidFill>
                  <a:srgbClr val="0070C0"/>
                </a:solidFill>
                <a:ea typeface="Calibri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OMC logbook 06/04/23</a:t>
            </a:r>
            <a:endParaRPr lang="en-US"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>
              <a:solidFill>
                <a:srgbClr val="0070C0"/>
              </a:solidFill>
              <a:ea typeface="Calibri"/>
              <a:cs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6AE5DD8-7314-952E-337E-8B6E9A33EAE6}"/>
                  </a:ext>
                </a:extLst>
              </p:cNvPr>
              <p:cNvSpPr txBox="1"/>
              <p:nvPr/>
            </p:nvSpPr>
            <p:spPr>
              <a:xfrm>
                <a:off x="992540" y="2756369"/>
                <a:ext cx="3887371" cy="988091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800" err="1">
                    <a:cs typeface="Calibri"/>
                  </a:rPr>
                  <a:t>Q</a:t>
                </a:r>
                <a:r>
                  <a:rPr lang="en-US" sz="2800" baseline="-25000" err="1">
                    <a:cs typeface="Calibri"/>
                  </a:rPr>
                  <a:t>x</a:t>
                </a:r>
                <a:r>
                  <a:rPr lang="en-US" sz="2800" baseline="-25000">
                    <a:cs typeface="Calibri"/>
                  </a:rPr>
                  <a:t> </a:t>
                </a:r>
                <a:r>
                  <a:rPr lang="en-US" sz="2800">
                    <a:cs typeface="Calibri"/>
                  </a:rPr>
                  <a:t>= 0.28, 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800" b="0" i="0" smtClean="0">
                        <a:latin typeface="Cambria Math" panose="02040503050406030204" pitchFamily="18" charset="0"/>
                        <a:cs typeface="Calibri"/>
                      </a:rPr>
                      <m:t>Δ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cs typeface="Calibri"/>
                          </a:rPr>
                          <m:t>𝑞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800">
                    <a:cs typeface="Calibri"/>
                  </a:rPr>
                  <a:t> = -0.010</a:t>
                </a:r>
              </a:p>
              <a:p>
                <a:r>
                  <a:rPr lang="en-US" sz="2800" err="1">
                    <a:cs typeface="Calibri"/>
                  </a:rPr>
                  <a:t>Q</a:t>
                </a:r>
                <a:r>
                  <a:rPr lang="en-US" sz="2800" baseline="-25000" err="1">
                    <a:cs typeface="Calibri"/>
                  </a:rPr>
                  <a:t>y</a:t>
                </a:r>
                <a:r>
                  <a:rPr lang="en-US" sz="2800">
                    <a:cs typeface="Calibri"/>
                  </a:rPr>
                  <a:t> = 0.31, 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800" b="0" i="0" smtClean="0">
                        <a:latin typeface="Cambria Math" panose="02040503050406030204" pitchFamily="18" charset="0"/>
                        <a:cs typeface="Calibri"/>
                      </a:rPr>
                      <m:t>Δ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cs typeface="Calibri"/>
                          </a:rPr>
                          <m:t>𝑞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cs typeface="Calibri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800">
                    <a:cs typeface="Calibri"/>
                  </a:rPr>
                  <a:t> =  0.012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6AE5DD8-7314-952E-337E-8B6E9A33EA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540" y="2756369"/>
                <a:ext cx="3887371" cy="988091"/>
              </a:xfrm>
              <a:prstGeom prst="rect">
                <a:avLst/>
              </a:prstGeom>
              <a:blipFill>
                <a:blip r:embed="rId4"/>
                <a:stretch>
                  <a:fillRect l="-3292" t="-5556" b="-13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DE6D1B9F-B0CF-A29F-C7FD-E6B8FE91AF1F}"/>
              </a:ext>
            </a:extLst>
          </p:cNvPr>
          <p:cNvSpPr txBox="1"/>
          <p:nvPr/>
        </p:nvSpPr>
        <p:spPr>
          <a:xfrm>
            <a:off x="342506" y="4026452"/>
            <a:ext cx="6376346" cy="252376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3</a:t>
            </a:r>
            <a:r>
              <a:rPr lang="en-GB" sz="2800" dirty="0">
                <a:solidFill>
                  <a:srgbClr val="000000"/>
                </a:solidFill>
                <a:ea typeface="Calibri"/>
                <a:cs typeface="Calibri"/>
              </a:rPr>
              <a:t> bunches</a:t>
            </a: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ea typeface="Calibri"/>
                <a:cs typeface="Calibri"/>
              </a:rPr>
              <a:t>For more information on</a:t>
            </a:r>
            <a:br>
              <a:rPr lang="en-GB" sz="2800" dirty="0">
                <a:solidFill>
                  <a:srgbClr val="000000"/>
                </a:solidFill>
                <a:ea typeface="Calibri"/>
                <a:cs typeface="Calibri"/>
              </a:rPr>
            </a:br>
            <a:r>
              <a:rPr lang="en-GB" sz="2800" dirty="0">
                <a:solidFill>
                  <a:srgbClr val="000000"/>
                </a:solidFill>
                <a:ea typeface="Calibri"/>
                <a:cs typeface="Calibri"/>
              </a:rPr>
              <a:t>2023 see: </a:t>
            </a:r>
            <a:r>
              <a:rPr lang="en-GB" sz="2800" dirty="0">
                <a:solidFill>
                  <a:srgbClr val="000000"/>
                </a:solidFill>
                <a:ea typeface="Calibri"/>
                <a:cs typeface="Calibri"/>
                <a:hlinkClick r:id="rId5"/>
              </a:rPr>
              <a:t>04/08/23 OMC Meeting</a:t>
            </a:r>
            <a:endParaRPr lang="en-GB" sz="2800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>
              <a:solidFill>
                <a:srgbClr val="0070C0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40748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831C4-FABC-2317-3694-6E7D8826E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alibri Light"/>
                <a:cs typeface="Calibri Light"/>
              </a:rPr>
              <a:t>Linear Optics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C66970-C772-3194-3539-475DDEC7B5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0BB8C4-9416-54EE-AC73-BCD69C247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637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FD32C-6097-520F-7088-83A9E298A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B1 beta-beating in the ramp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E694E2-378C-4011-6261-0DAA619E6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87A23E-D350-BECC-C047-D59DFA4F6063}"/>
              </a:ext>
            </a:extLst>
          </p:cNvPr>
          <p:cNvSpPr txBox="1"/>
          <p:nvPr/>
        </p:nvSpPr>
        <p:spPr>
          <a:xfrm>
            <a:off x="1524000" y="5486400"/>
            <a:ext cx="30480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>
                <a:ea typeface="Calibri"/>
                <a:cs typeface="Calibri"/>
              </a:rPr>
              <a:t>x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3C980D-3C88-E481-BCA1-F27DBAF08967}"/>
              </a:ext>
            </a:extLst>
          </p:cNvPr>
          <p:cNvSpPr txBox="1"/>
          <p:nvPr/>
        </p:nvSpPr>
        <p:spPr>
          <a:xfrm>
            <a:off x="7619999" y="5486400"/>
            <a:ext cx="30480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>
                <a:ea typeface="Calibri"/>
                <a:cs typeface="Calibri"/>
              </a:rPr>
              <a:t>y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E6FF5E-E28E-C99C-423F-13687D3567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7510" y="1379883"/>
            <a:ext cx="5612587" cy="4114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9EB74C-B164-6A9C-8D68-1AA7D9AE97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706" y="1371600"/>
            <a:ext cx="5612587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499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FD32C-6097-520F-7088-83A9E298A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B2 beta-beating in the ramp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E694E2-378C-4011-6261-0DAA619E6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5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87A23E-D350-BECC-C047-D59DFA4F6063}"/>
              </a:ext>
            </a:extLst>
          </p:cNvPr>
          <p:cNvSpPr txBox="1"/>
          <p:nvPr/>
        </p:nvSpPr>
        <p:spPr>
          <a:xfrm>
            <a:off x="1524000" y="5486400"/>
            <a:ext cx="30480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>
                <a:ea typeface="Calibri"/>
                <a:cs typeface="Calibri"/>
              </a:rPr>
              <a:t>x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3C980D-3C88-E481-BCA1-F27DBAF08967}"/>
              </a:ext>
            </a:extLst>
          </p:cNvPr>
          <p:cNvSpPr txBox="1"/>
          <p:nvPr/>
        </p:nvSpPr>
        <p:spPr>
          <a:xfrm>
            <a:off x="7619999" y="5486400"/>
            <a:ext cx="30480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>
                <a:ea typeface="Calibri"/>
                <a:cs typeface="Calibri"/>
              </a:rPr>
              <a:t>y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CE4EAF-BDC8-DCD6-6890-30A202CA7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79883"/>
            <a:ext cx="5612587" cy="4114800"/>
          </a:xfrm>
          <a:prstGeom prst="rect">
            <a:avLst/>
          </a:prstGeom>
        </p:spPr>
      </p:pic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87EFD2FE-DAF3-C3A7-BBCC-2879BBADA6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706" y="1379883"/>
            <a:ext cx="5612587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905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FD32C-6097-520F-7088-83A9E298A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alibri Light"/>
                <a:cs typeface="Calibri Light"/>
              </a:rPr>
              <a:t>RMS beta-beat B1 comparison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E694E2-378C-4011-6261-0DAA619E6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6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87A23E-D350-BECC-C047-D59DFA4F6063}"/>
              </a:ext>
            </a:extLst>
          </p:cNvPr>
          <p:cNvSpPr txBox="1"/>
          <p:nvPr/>
        </p:nvSpPr>
        <p:spPr>
          <a:xfrm>
            <a:off x="1524000" y="4978400"/>
            <a:ext cx="30480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>
                <a:ea typeface="Calibri"/>
                <a:cs typeface="Calibri"/>
              </a:rPr>
              <a:t>x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3C980D-3C88-E481-BCA1-F27DBAF08967}"/>
              </a:ext>
            </a:extLst>
          </p:cNvPr>
          <p:cNvSpPr txBox="1"/>
          <p:nvPr/>
        </p:nvSpPr>
        <p:spPr>
          <a:xfrm>
            <a:off x="7619999" y="4978400"/>
            <a:ext cx="30480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>
                <a:ea typeface="Calibri"/>
                <a:cs typeface="Calibri"/>
              </a:rPr>
              <a:t>y</a:t>
            </a:r>
            <a:endParaRPr lang="en-US" dirty="0"/>
          </a:p>
        </p:txBody>
      </p:sp>
      <p:pic>
        <p:nvPicPr>
          <p:cNvPr id="8" name="Picture 7" descr="A graph of a graph showing the growt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6CFBE773-992D-2E30-BBFD-AA8B260515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3000"/>
            <a:ext cx="5956611" cy="2952000"/>
          </a:xfrm>
          <a:prstGeom prst="rect">
            <a:avLst/>
          </a:prstGeom>
        </p:spPr>
      </p:pic>
      <p:pic>
        <p:nvPicPr>
          <p:cNvPr id="11" name="Picture 10" descr="A graph of a graph showing the growt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20F998A3-FE9A-D92D-C5D4-E899483A5E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848" y="1953000"/>
            <a:ext cx="5968302" cy="29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729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FD32C-6097-520F-7088-83A9E298A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alibri Light"/>
                <a:cs typeface="Calibri Light"/>
              </a:rPr>
              <a:t>RMS beta-beat B2 comparison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E694E2-378C-4011-6261-0DAA619E6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7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87A23E-D350-BECC-C047-D59DFA4F6063}"/>
              </a:ext>
            </a:extLst>
          </p:cNvPr>
          <p:cNvSpPr txBox="1"/>
          <p:nvPr/>
        </p:nvSpPr>
        <p:spPr>
          <a:xfrm>
            <a:off x="1524000" y="4978400"/>
            <a:ext cx="30480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>
                <a:ea typeface="Calibri"/>
                <a:cs typeface="Calibri"/>
              </a:rPr>
              <a:t>x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3C980D-3C88-E481-BCA1-F27DBAF08967}"/>
              </a:ext>
            </a:extLst>
          </p:cNvPr>
          <p:cNvSpPr txBox="1"/>
          <p:nvPr/>
        </p:nvSpPr>
        <p:spPr>
          <a:xfrm>
            <a:off x="7619999" y="4978400"/>
            <a:ext cx="30480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>
                <a:ea typeface="Calibri"/>
                <a:cs typeface="Calibri"/>
              </a:rPr>
              <a:t>y</a:t>
            </a:r>
            <a:endParaRPr lang="en-US" dirty="0"/>
          </a:p>
        </p:txBody>
      </p:sp>
      <p:pic>
        <p:nvPicPr>
          <p:cNvPr id="8" name="Picture 7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43A4F434-1EAF-9890-A2C5-068ADA110F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3000"/>
            <a:ext cx="5956610" cy="2952000"/>
          </a:xfrm>
          <a:prstGeom prst="rect">
            <a:avLst/>
          </a:prstGeom>
        </p:spPr>
      </p:pic>
      <p:pic>
        <p:nvPicPr>
          <p:cNvPr id="11" name="Picture 10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016E4B6D-8E1F-00AB-E6B5-25ED73230B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848" y="1953000"/>
            <a:ext cx="5968302" cy="29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269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FD32C-6097-520F-7088-83A9E298A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alibri Light"/>
                <a:cs typeface="Calibri Light"/>
              </a:rPr>
              <a:t>Max beta-beat B1 comparison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E694E2-378C-4011-6261-0DAA619E6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8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87A23E-D350-BECC-C047-D59DFA4F6063}"/>
              </a:ext>
            </a:extLst>
          </p:cNvPr>
          <p:cNvSpPr txBox="1"/>
          <p:nvPr/>
        </p:nvSpPr>
        <p:spPr>
          <a:xfrm>
            <a:off x="1524000" y="4978400"/>
            <a:ext cx="30480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>
                <a:ea typeface="Calibri"/>
                <a:cs typeface="Calibri"/>
              </a:rPr>
              <a:t>x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3C980D-3C88-E481-BCA1-F27DBAF08967}"/>
              </a:ext>
            </a:extLst>
          </p:cNvPr>
          <p:cNvSpPr txBox="1"/>
          <p:nvPr/>
        </p:nvSpPr>
        <p:spPr>
          <a:xfrm>
            <a:off x="7619999" y="4978400"/>
            <a:ext cx="30480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>
                <a:ea typeface="Calibri"/>
                <a:cs typeface="Calibri"/>
              </a:rPr>
              <a:t>y</a:t>
            </a:r>
            <a:endParaRPr lang="en-US" dirty="0"/>
          </a:p>
        </p:txBody>
      </p:sp>
      <p:pic>
        <p:nvPicPr>
          <p:cNvPr id="8" name="Picture 7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6D80A8BA-DC34-364A-5005-20DED5CE7A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848" y="1953000"/>
            <a:ext cx="5968302" cy="2952000"/>
          </a:xfrm>
          <a:prstGeom prst="rect">
            <a:avLst/>
          </a:prstGeom>
        </p:spPr>
      </p:pic>
      <p:pic>
        <p:nvPicPr>
          <p:cNvPr id="11" name="Picture 10" descr="A graph of a number of numbers and a line&#10;&#10;Description automatically generated with medium confidence">
            <a:extLst>
              <a:ext uri="{FF2B5EF4-FFF2-40B4-BE49-F238E27FC236}">
                <a16:creationId xmlns:a16="http://schemas.microsoft.com/office/drawing/2014/main" id="{F81E803A-A4CE-E782-4273-EEE7127B37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3000"/>
            <a:ext cx="5956610" cy="29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143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FD32C-6097-520F-7088-83A9E298A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alibri Light"/>
                <a:cs typeface="Calibri Light"/>
              </a:rPr>
              <a:t>Max beta-beat B2 comparison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E694E2-378C-4011-6261-0DAA619E6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FC6F-9B20-4E38-86BF-0C34496BED2A}" type="slidenum">
              <a:rPr lang="en-GB" smtClean="0"/>
              <a:t>9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87A23E-D350-BECC-C047-D59DFA4F6063}"/>
              </a:ext>
            </a:extLst>
          </p:cNvPr>
          <p:cNvSpPr txBox="1"/>
          <p:nvPr/>
        </p:nvSpPr>
        <p:spPr>
          <a:xfrm>
            <a:off x="1524000" y="4978400"/>
            <a:ext cx="30480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>
                <a:ea typeface="Calibri"/>
                <a:cs typeface="Calibri"/>
              </a:rPr>
              <a:t>x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3C980D-3C88-E481-BCA1-F27DBAF08967}"/>
              </a:ext>
            </a:extLst>
          </p:cNvPr>
          <p:cNvSpPr txBox="1"/>
          <p:nvPr/>
        </p:nvSpPr>
        <p:spPr>
          <a:xfrm>
            <a:off x="7619999" y="4978400"/>
            <a:ext cx="30480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>
                <a:ea typeface="Calibri"/>
                <a:cs typeface="Calibri"/>
              </a:rPr>
              <a:t>y</a:t>
            </a:r>
            <a:endParaRPr lang="en-US" dirty="0"/>
          </a:p>
        </p:txBody>
      </p:sp>
      <p:pic>
        <p:nvPicPr>
          <p:cNvPr id="8" name="Picture 7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842E8F82-0A64-3FF2-0920-BC57187D5D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848" y="1953000"/>
            <a:ext cx="5968302" cy="2952000"/>
          </a:xfrm>
          <a:prstGeom prst="rect">
            <a:avLst/>
          </a:prstGeom>
        </p:spPr>
      </p:pic>
      <p:pic>
        <p:nvPicPr>
          <p:cNvPr id="11" name="Picture 10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7726E010-D7E5-610A-C0E1-E82194681C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3000"/>
            <a:ext cx="5956610" cy="29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646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377</Words>
  <Application>Microsoft Office PowerPoint</Application>
  <PresentationFormat>Widescreen</PresentationFormat>
  <Paragraphs>173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Courier New</vt:lpstr>
      <vt:lpstr>Roboto</vt:lpstr>
      <vt:lpstr>Office Theme</vt:lpstr>
      <vt:lpstr>Sextupolar RDTs in the ramp analysis</vt:lpstr>
      <vt:lpstr>Key settings during the ramp (2023&amp;24)</vt:lpstr>
      <vt:lpstr>Linear Optics</vt:lpstr>
      <vt:lpstr>B1 beta-beating in the ramp</vt:lpstr>
      <vt:lpstr>B2 beta-beating in the ramp</vt:lpstr>
      <vt:lpstr>RMS beta-beat B1 comparison</vt:lpstr>
      <vt:lpstr>RMS beta-beat B2 comparison</vt:lpstr>
      <vt:lpstr>Max beta-beat B1 comparison</vt:lpstr>
      <vt:lpstr>Max beta-beat B2 comparison</vt:lpstr>
      <vt:lpstr>Non-linear optics</vt:lpstr>
      <vt:lpstr>Example horizontal spectrum</vt:lpstr>
      <vt:lpstr>Example vertical spectrum</vt:lpstr>
      <vt:lpstr>f1020 vs time for B1 comparison</vt:lpstr>
      <vt:lpstr>f1020 vs time for B2 comparison</vt:lpstr>
      <vt:lpstr>Im(fx,1020)</vt:lpstr>
      <vt:lpstr>ΔIm(fx,1020)</vt:lpstr>
      <vt:lpstr>Comparison to simulation (2023 LHCB1)</vt:lpstr>
      <vt:lpstr>Comparison to simulation (2023)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Sasha H</dc:creator>
  <cp:lastModifiedBy>(s) Joshua Gray</cp:lastModifiedBy>
  <cp:revision>229</cp:revision>
  <dcterms:created xsi:type="dcterms:W3CDTF">2021-07-08T14:07:13Z</dcterms:created>
  <dcterms:modified xsi:type="dcterms:W3CDTF">2024-05-24T09:33:06Z</dcterms:modified>
</cp:coreProperties>
</file>