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8"/>
    <p:restoredTop sz="96104"/>
  </p:normalViewPr>
  <p:slideViewPr>
    <p:cSldViewPr>
      <p:cViewPr varScale="1">
        <p:scale>
          <a:sx n="115" d="100"/>
          <a:sy n="115" d="100"/>
        </p:scale>
        <p:origin x="1416" y="208"/>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Helsingin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Suomalainen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Hyvinkään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Järvenpään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29.10.2024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a:t>
            </a:r>
            <a:r>
              <a:rPr lang="fr-CH" sz="2400" dirty="0" err="1">
                <a:latin typeface="+mj-lt"/>
              </a:rPr>
              <a:t>miljoonaa</a:t>
            </a:r>
            <a:r>
              <a:rPr lang="fr-CH" sz="2400" dirty="0">
                <a:latin typeface="+mj-lt"/>
              </a:rPr>
              <a:t> CHF (2023)</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89936</TotalTime>
  <Words>1881</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Helsingin Suomalainen Yhteiskoulu, Hyvinkään ja Järvenpään lukiot  29.10.2024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236</cp:revision>
  <cp:lastPrinted>1601-01-01T00:00:00Z</cp:lastPrinted>
  <dcterms:created xsi:type="dcterms:W3CDTF">2010-09-24T07:24:04Z</dcterms:created>
  <dcterms:modified xsi:type="dcterms:W3CDTF">2024-10-29T20:33:08Z</dcterms:modified>
</cp:coreProperties>
</file>