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p:restoredTop sz="96104"/>
  </p:normalViewPr>
  <p:slideViewPr>
    <p:cSldViewPr>
      <p:cViewPr varScale="1">
        <p:scale>
          <a:sx n="115" d="100"/>
          <a:sy n="115" d="100"/>
        </p:scale>
        <p:origin x="1416" y="208"/>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Point out the people in the middle of CMS. Also say that this photo was taken in a massive assembly hall on the surface.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Helsingin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luonnontiedelukio</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Ressun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20.11.2024</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2649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1453 </a:t>
            </a:r>
            <a:r>
              <a:rPr lang="fr-CH" sz="2400" dirty="0" err="1">
                <a:latin typeface="+mj-lt"/>
              </a:rPr>
              <a:t>miljoonaa</a:t>
            </a:r>
            <a:r>
              <a:rPr lang="fr-CH" sz="2400" dirty="0">
                <a:latin typeface="+mj-lt"/>
              </a:rPr>
              <a:t> CHF (2023)</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a:t>
              </a:r>
              <a:r>
                <a:rPr lang="en-GB" sz="1500" dirty="0">
                  <a:solidFill>
                    <a:srgbClr val="FFFFFF"/>
                  </a:solidFill>
                  <a:effectLst>
                    <a:outerShdw blurRad="38100" dist="38100" dir="2700000">
                      <a:srgbClr val="000000"/>
                    </a:outerShdw>
                  </a:effectLst>
                </a:rPr>
                <a:t>8</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0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(2023) n. 16,1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Jyväskylän yliopisto, Lappeenrannan Teknillinen yliopisto ja Tampereen Teknillinen yliopisto.</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(2029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98620</TotalTime>
  <Words>1879</Words>
  <Application>Microsoft Macintosh PowerPoint</Application>
  <PresentationFormat>On-screen Show (4:3)</PresentationFormat>
  <Paragraphs>307</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Helsingin luonnontiedelukio ja Ressun lukio  20.11.2024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239</cp:revision>
  <cp:lastPrinted>1601-01-01T00:00:00Z</cp:lastPrinted>
  <dcterms:created xsi:type="dcterms:W3CDTF">2010-09-24T07:24:04Z</dcterms:created>
  <dcterms:modified xsi:type="dcterms:W3CDTF">2024-11-19T23:27:17Z</dcterms:modified>
</cp:coreProperties>
</file>