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1152" r:id="rId2"/>
    <p:sldId id="1175" r:id="rId3"/>
    <p:sldId id="1196" r:id="rId4"/>
    <p:sldId id="1199" r:id="rId5"/>
    <p:sldId id="1155" r:id="rId6"/>
    <p:sldId id="1203" r:id="rId7"/>
    <p:sldId id="1200" r:id="rId8"/>
    <p:sldId id="1172" r:id="rId9"/>
    <p:sldId id="1201" r:id="rId10"/>
    <p:sldId id="1202" r:id="rId11"/>
    <p:sldId id="267" r:id="rId12"/>
    <p:sldId id="296" r:id="rId13"/>
    <p:sldId id="1151" r:id="rId14"/>
    <p:sldId id="1188" r:id="rId15"/>
    <p:sldId id="1160" r:id="rId16"/>
    <p:sldId id="1163" r:id="rId17"/>
    <p:sldId id="1164" r:id="rId1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53863"/>
    <a:srgbClr val="FFFFFF"/>
    <a:srgbClr val="FF9999"/>
    <a:srgbClr val="FFFF00"/>
    <a:srgbClr val="1E2C6B"/>
    <a:srgbClr val="DEC23C"/>
    <a:srgbClr val="0033A0"/>
    <a:srgbClr val="4949E7"/>
    <a:srgbClr val="2E75B6"/>
    <a:srgbClr val="BDD7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91" autoAdjust="0"/>
    <p:restoredTop sz="92857" autoAdjust="0"/>
  </p:normalViewPr>
  <p:slideViewPr>
    <p:cSldViewPr snapToObjects="1">
      <p:cViewPr varScale="1">
        <p:scale>
          <a:sx n="103" d="100"/>
          <a:sy n="103" d="100"/>
        </p:scale>
        <p:origin x="594" y="96"/>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notesViewPr>
    <p:cSldViewPr snapToObjects="1">
      <p:cViewPr varScale="1">
        <p:scale>
          <a:sx n="94" d="100"/>
          <a:sy n="94" d="100"/>
        </p:scale>
        <p:origin x="360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A1C20F-A570-43C8-977C-3200BFA837C6}" type="doc">
      <dgm:prSet loTypeId="urn:microsoft.com/office/officeart/2005/8/layout/hProcess7" loCatId="process" qsTypeId="urn:microsoft.com/office/officeart/2005/8/quickstyle/simple1" qsCatId="simple" csTypeId="urn:microsoft.com/office/officeart/2005/8/colors/colorful5" csCatId="colorful" phldr="1"/>
      <dgm:spPr/>
    </dgm:pt>
    <dgm:pt modelId="{5996DE59-E694-4280-A0F1-ECFC6C9CE559}">
      <dgm:prSet phldrT="[Text]"/>
      <dgm:spPr/>
      <dgm:t>
        <a:bodyPr/>
        <a:lstStyle/>
        <a:p>
          <a:r>
            <a:rPr lang="en-GB" noProof="0" dirty="0"/>
            <a:t>HiRadMat commissioned</a:t>
          </a:r>
        </a:p>
      </dgm:t>
    </dgm:pt>
    <dgm:pt modelId="{92ABA53B-AFDD-42FB-89FB-3B6C680BF40C}" type="parTrans" cxnId="{FC37C17C-DE46-45F3-839B-58C3401A59E5}">
      <dgm:prSet/>
      <dgm:spPr/>
      <dgm:t>
        <a:bodyPr/>
        <a:lstStyle/>
        <a:p>
          <a:endParaRPr lang="en-GB" noProof="0" dirty="0"/>
        </a:p>
      </dgm:t>
    </dgm:pt>
    <dgm:pt modelId="{04B576D2-F360-4BC6-A141-53E97280DD46}" type="sibTrans" cxnId="{FC37C17C-DE46-45F3-839B-58C3401A59E5}">
      <dgm:prSet/>
      <dgm:spPr/>
      <dgm:t>
        <a:bodyPr/>
        <a:lstStyle/>
        <a:p>
          <a:endParaRPr lang="en-GB" noProof="0" dirty="0"/>
        </a:p>
      </dgm:t>
    </dgm:pt>
    <dgm:pt modelId="{617E09B7-C9B7-44E8-B39F-3670F4D198D4}">
      <dgm:prSet phldrT="[Text]"/>
      <dgm:spPr/>
      <dgm:t>
        <a:bodyPr/>
        <a:lstStyle/>
        <a:p>
          <a:r>
            <a:rPr lang="en-GB" noProof="0" dirty="0"/>
            <a:t>2021 - 2026</a:t>
          </a:r>
        </a:p>
      </dgm:t>
    </dgm:pt>
    <dgm:pt modelId="{3023F7A7-72D6-452A-97A0-8B4EC2EB91E6}" type="parTrans" cxnId="{1F89286D-28EA-4E81-8512-BF6687A9B223}">
      <dgm:prSet/>
      <dgm:spPr/>
      <dgm:t>
        <a:bodyPr/>
        <a:lstStyle/>
        <a:p>
          <a:endParaRPr lang="en-GB" noProof="0" dirty="0"/>
        </a:p>
      </dgm:t>
    </dgm:pt>
    <dgm:pt modelId="{FF7FE634-ECBC-4732-B34F-FF0D320626B1}" type="sibTrans" cxnId="{1F89286D-28EA-4E81-8512-BF6687A9B223}">
      <dgm:prSet/>
      <dgm:spPr/>
      <dgm:t>
        <a:bodyPr/>
        <a:lstStyle/>
        <a:p>
          <a:endParaRPr lang="en-GB" noProof="0" dirty="0"/>
        </a:p>
      </dgm:t>
    </dgm:pt>
    <dgm:pt modelId="{F0898591-1C6C-410C-9597-452FCD586659}">
      <dgm:prSet phldrT="[Text]"/>
      <dgm:spPr/>
      <dgm:t>
        <a:bodyPr/>
        <a:lstStyle/>
        <a:p>
          <a:r>
            <a:rPr lang="en-GB" noProof="0" dirty="0"/>
            <a:t>2011 - 2012</a:t>
          </a:r>
        </a:p>
      </dgm:t>
    </dgm:pt>
    <dgm:pt modelId="{4A908361-D4FB-43C9-AFC6-5D408F0F9493}" type="parTrans" cxnId="{AB227F5A-2859-4B19-B308-7F1F3699CFE0}">
      <dgm:prSet/>
      <dgm:spPr/>
      <dgm:t>
        <a:bodyPr/>
        <a:lstStyle/>
        <a:p>
          <a:endParaRPr lang="en-GB" noProof="0" dirty="0"/>
        </a:p>
      </dgm:t>
    </dgm:pt>
    <dgm:pt modelId="{3D6E7290-E66B-41F2-BBB3-16D3F5C4D7D9}" type="sibTrans" cxnId="{AB227F5A-2859-4B19-B308-7F1F3699CFE0}">
      <dgm:prSet/>
      <dgm:spPr/>
      <dgm:t>
        <a:bodyPr/>
        <a:lstStyle/>
        <a:p>
          <a:endParaRPr lang="en-GB" noProof="0" dirty="0"/>
        </a:p>
      </dgm:t>
    </dgm:pt>
    <dgm:pt modelId="{435011EB-8030-47AE-97DF-1B0B6FACD5D8}">
      <dgm:prSet phldrT="[Text]"/>
      <dgm:spPr/>
      <dgm:t>
        <a:bodyPr/>
        <a:lstStyle/>
        <a:p>
          <a:r>
            <a:rPr lang="en-GB" noProof="0" dirty="0"/>
            <a:t>Operation</a:t>
          </a:r>
        </a:p>
      </dgm:t>
    </dgm:pt>
    <dgm:pt modelId="{E48DE075-566D-460D-B7CE-91F08C4B37DD}" type="parTrans" cxnId="{71AD69B8-A668-4A27-A2DC-CF79A22B66CC}">
      <dgm:prSet/>
      <dgm:spPr/>
      <dgm:t>
        <a:bodyPr/>
        <a:lstStyle/>
        <a:p>
          <a:endParaRPr lang="en-GB" noProof="0" dirty="0"/>
        </a:p>
      </dgm:t>
    </dgm:pt>
    <dgm:pt modelId="{752066A7-95C4-4911-9307-78646E96AC0E}" type="sibTrans" cxnId="{71AD69B8-A668-4A27-A2DC-CF79A22B66CC}">
      <dgm:prSet/>
      <dgm:spPr/>
      <dgm:t>
        <a:bodyPr/>
        <a:lstStyle/>
        <a:p>
          <a:endParaRPr lang="en-GB" noProof="0" dirty="0"/>
        </a:p>
      </dgm:t>
    </dgm:pt>
    <dgm:pt modelId="{2967F085-8CA1-4E0A-ACB4-104790514D2A}">
      <dgm:prSet phldrT="[Text]"/>
      <dgm:spPr/>
      <dgm:t>
        <a:bodyPr/>
        <a:lstStyle/>
        <a:p>
          <a:r>
            <a:rPr lang="en-GB" noProof="0" dirty="0"/>
            <a:t>2013 - 2014</a:t>
          </a:r>
        </a:p>
      </dgm:t>
    </dgm:pt>
    <dgm:pt modelId="{0FBDAAE9-F86B-4D0E-BDC2-8F59443406F5}" type="parTrans" cxnId="{D7B18D54-34B7-4C39-9A71-930B60736B56}">
      <dgm:prSet/>
      <dgm:spPr/>
      <dgm:t>
        <a:bodyPr/>
        <a:lstStyle/>
        <a:p>
          <a:endParaRPr lang="en-GB" noProof="0" dirty="0"/>
        </a:p>
      </dgm:t>
    </dgm:pt>
    <dgm:pt modelId="{DD90E7B0-E58F-4449-86B6-3B0A845F43D7}" type="sibTrans" cxnId="{D7B18D54-34B7-4C39-9A71-930B60736B56}">
      <dgm:prSet/>
      <dgm:spPr/>
      <dgm:t>
        <a:bodyPr/>
        <a:lstStyle/>
        <a:p>
          <a:endParaRPr lang="en-GB" noProof="0" dirty="0"/>
        </a:p>
      </dgm:t>
    </dgm:pt>
    <dgm:pt modelId="{F11F02AD-D2B4-487E-8F79-A1249D363BD5}">
      <dgm:prSet phldrT="[Text]"/>
      <dgm:spPr/>
      <dgm:t>
        <a:bodyPr/>
        <a:lstStyle/>
        <a:p>
          <a:r>
            <a:rPr lang="en-GB" noProof="0" dirty="0"/>
            <a:t>2015 - 2018</a:t>
          </a:r>
        </a:p>
      </dgm:t>
    </dgm:pt>
    <dgm:pt modelId="{C647FFF5-A015-44E2-A8DB-856DE266290B}" type="parTrans" cxnId="{79B69CA7-8CAC-4197-94B6-3DB00FD036EC}">
      <dgm:prSet/>
      <dgm:spPr/>
      <dgm:t>
        <a:bodyPr/>
        <a:lstStyle/>
        <a:p>
          <a:endParaRPr lang="en-GB" noProof="0" dirty="0"/>
        </a:p>
      </dgm:t>
    </dgm:pt>
    <dgm:pt modelId="{90D20C3C-5D41-43E9-889A-CFF683A97180}" type="sibTrans" cxnId="{79B69CA7-8CAC-4197-94B6-3DB00FD036EC}">
      <dgm:prSet/>
      <dgm:spPr/>
      <dgm:t>
        <a:bodyPr/>
        <a:lstStyle/>
        <a:p>
          <a:endParaRPr lang="en-GB" noProof="0" dirty="0"/>
        </a:p>
      </dgm:t>
    </dgm:pt>
    <dgm:pt modelId="{5DB611E8-F020-43AB-8E2A-5AF0806C6AB4}">
      <dgm:prSet phldrT="[Text]"/>
      <dgm:spPr/>
      <dgm:t>
        <a:bodyPr/>
        <a:lstStyle/>
        <a:p>
          <a:r>
            <a:rPr lang="en-GB" noProof="0" dirty="0"/>
            <a:t>Long Shutdown 1</a:t>
          </a:r>
        </a:p>
      </dgm:t>
    </dgm:pt>
    <dgm:pt modelId="{06D45957-F3F2-4B1B-8F79-AC32F1C76C7E}" type="parTrans" cxnId="{2E524B16-FE11-494A-B480-9FBE609ED28B}">
      <dgm:prSet/>
      <dgm:spPr/>
      <dgm:t>
        <a:bodyPr/>
        <a:lstStyle/>
        <a:p>
          <a:endParaRPr lang="en-GB" noProof="0" dirty="0"/>
        </a:p>
      </dgm:t>
    </dgm:pt>
    <dgm:pt modelId="{16898262-E6CF-47B3-B1B0-62DFE9CA9497}" type="sibTrans" cxnId="{2E524B16-FE11-494A-B480-9FBE609ED28B}">
      <dgm:prSet/>
      <dgm:spPr/>
      <dgm:t>
        <a:bodyPr/>
        <a:lstStyle/>
        <a:p>
          <a:endParaRPr lang="en-GB" noProof="0" dirty="0"/>
        </a:p>
      </dgm:t>
    </dgm:pt>
    <dgm:pt modelId="{90344060-A466-49A2-B760-50DB6BFB9DC2}">
      <dgm:prSet phldrT="[Text]"/>
      <dgm:spPr/>
      <dgm:t>
        <a:bodyPr/>
        <a:lstStyle/>
        <a:p>
          <a:r>
            <a:rPr lang="en-GB" noProof="0" dirty="0"/>
            <a:t>Operation</a:t>
          </a:r>
        </a:p>
      </dgm:t>
    </dgm:pt>
    <dgm:pt modelId="{FC42C5B0-7688-4B3F-A9EC-E4609CC00ADC}" type="parTrans" cxnId="{F1DA14D9-EFBD-4018-8BA4-A9A9B37A5E8C}">
      <dgm:prSet/>
      <dgm:spPr/>
      <dgm:t>
        <a:bodyPr/>
        <a:lstStyle/>
        <a:p>
          <a:endParaRPr lang="en-GB" noProof="0" dirty="0"/>
        </a:p>
      </dgm:t>
    </dgm:pt>
    <dgm:pt modelId="{283E43C1-B806-4C2A-BA23-4C04B5F0295A}" type="sibTrans" cxnId="{F1DA14D9-EFBD-4018-8BA4-A9A9B37A5E8C}">
      <dgm:prSet/>
      <dgm:spPr/>
      <dgm:t>
        <a:bodyPr/>
        <a:lstStyle/>
        <a:p>
          <a:endParaRPr lang="en-GB" noProof="0" dirty="0"/>
        </a:p>
      </dgm:t>
    </dgm:pt>
    <dgm:pt modelId="{B624ABBC-EAB5-4757-BFE7-EFB039972B79}">
      <dgm:prSet phldrT="[Text]"/>
      <dgm:spPr/>
      <dgm:t>
        <a:bodyPr/>
        <a:lstStyle/>
        <a:p>
          <a:r>
            <a:rPr lang="en-GB" noProof="0" dirty="0"/>
            <a:t>2019 - 2020</a:t>
          </a:r>
        </a:p>
      </dgm:t>
    </dgm:pt>
    <dgm:pt modelId="{706D9240-18E4-49FB-B35C-BB6D26093B48}" type="parTrans" cxnId="{9FDB03F2-147F-4426-BB87-AB5648B12D66}">
      <dgm:prSet/>
      <dgm:spPr/>
      <dgm:t>
        <a:bodyPr/>
        <a:lstStyle/>
        <a:p>
          <a:endParaRPr lang="en-GB" noProof="0" dirty="0"/>
        </a:p>
      </dgm:t>
    </dgm:pt>
    <dgm:pt modelId="{38CE07A9-65A4-4154-AC15-443B4352EA03}" type="sibTrans" cxnId="{9FDB03F2-147F-4426-BB87-AB5648B12D66}">
      <dgm:prSet/>
      <dgm:spPr/>
      <dgm:t>
        <a:bodyPr/>
        <a:lstStyle/>
        <a:p>
          <a:endParaRPr lang="en-GB" noProof="0" dirty="0"/>
        </a:p>
      </dgm:t>
    </dgm:pt>
    <dgm:pt modelId="{AD9889A0-576B-482C-A688-41782C4A41EF}">
      <dgm:prSet phldrT="[Text]"/>
      <dgm:spPr/>
      <dgm:t>
        <a:bodyPr/>
        <a:lstStyle/>
        <a:p>
          <a:r>
            <a:rPr lang="en-GB" noProof="0" dirty="0"/>
            <a:t>Long Shutdown 2</a:t>
          </a:r>
        </a:p>
      </dgm:t>
    </dgm:pt>
    <dgm:pt modelId="{7AC39571-B9C4-4D24-9FA4-93C764993607}" type="parTrans" cxnId="{8F04DABE-E9BE-45AD-82C2-5A39345685B1}">
      <dgm:prSet/>
      <dgm:spPr/>
      <dgm:t>
        <a:bodyPr/>
        <a:lstStyle/>
        <a:p>
          <a:endParaRPr lang="en-GB" noProof="0" dirty="0"/>
        </a:p>
      </dgm:t>
    </dgm:pt>
    <dgm:pt modelId="{70A4CFCF-99DC-499E-B45B-03E4167B4AFA}" type="sibTrans" cxnId="{8F04DABE-E9BE-45AD-82C2-5A39345685B1}">
      <dgm:prSet/>
      <dgm:spPr/>
      <dgm:t>
        <a:bodyPr/>
        <a:lstStyle/>
        <a:p>
          <a:endParaRPr lang="en-GB" noProof="0" dirty="0"/>
        </a:p>
      </dgm:t>
    </dgm:pt>
    <dgm:pt modelId="{B0A14847-16A9-4497-BE33-23B7AC09CB6A}">
      <dgm:prSet phldrT="[Text]"/>
      <dgm:spPr/>
      <dgm:t>
        <a:bodyPr/>
        <a:lstStyle/>
        <a:p>
          <a:r>
            <a:rPr lang="en-GB" noProof="0" dirty="0"/>
            <a:t>Long Shutdown 3</a:t>
          </a:r>
        </a:p>
      </dgm:t>
    </dgm:pt>
    <dgm:pt modelId="{130EEAD1-0848-4359-B461-BE40BADC5749}" type="parTrans" cxnId="{C63E9036-D444-4799-9A7B-E464274F81E7}">
      <dgm:prSet/>
      <dgm:spPr/>
      <dgm:t>
        <a:bodyPr/>
        <a:lstStyle/>
        <a:p>
          <a:endParaRPr lang="en-GB" noProof="0" dirty="0"/>
        </a:p>
      </dgm:t>
    </dgm:pt>
    <dgm:pt modelId="{8ED67D99-1D31-4EE0-AEA4-FD9204F06FA9}" type="sibTrans" cxnId="{C63E9036-D444-4799-9A7B-E464274F81E7}">
      <dgm:prSet/>
      <dgm:spPr/>
      <dgm:t>
        <a:bodyPr/>
        <a:lstStyle/>
        <a:p>
          <a:endParaRPr lang="en-GB" noProof="0" dirty="0"/>
        </a:p>
      </dgm:t>
    </dgm:pt>
    <dgm:pt modelId="{1E1C2E1B-5680-4D27-90E9-9E7A242E05AB}">
      <dgm:prSet phldrT="[Text]"/>
      <dgm:spPr/>
      <dgm:t>
        <a:bodyPr/>
        <a:lstStyle/>
        <a:p>
          <a:r>
            <a:rPr lang="en-GB" noProof="0" dirty="0"/>
            <a:t>2027 - 2028</a:t>
          </a:r>
        </a:p>
      </dgm:t>
    </dgm:pt>
    <dgm:pt modelId="{2EAD52D7-EDD5-4EC1-8428-88E34326DD85}" type="parTrans" cxnId="{402A3437-4C5F-4B5A-8CA1-166CB0D7545F}">
      <dgm:prSet/>
      <dgm:spPr/>
      <dgm:t>
        <a:bodyPr/>
        <a:lstStyle/>
        <a:p>
          <a:endParaRPr lang="en-GB" noProof="0" dirty="0"/>
        </a:p>
      </dgm:t>
    </dgm:pt>
    <dgm:pt modelId="{CE98ED1B-B66B-4478-9569-B4DFB0E47ED2}" type="sibTrans" cxnId="{402A3437-4C5F-4B5A-8CA1-166CB0D7545F}">
      <dgm:prSet/>
      <dgm:spPr/>
      <dgm:t>
        <a:bodyPr/>
        <a:lstStyle/>
        <a:p>
          <a:endParaRPr lang="en-GB" noProof="0" dirty="0"/>
        </a:p>
      </dgm:t>
    </dgm:pt>
    <dgm:pt modelId="{6FDE2138-A433-4B29-9A11-65E121D978D3}" type="pres">
      <dgm:prSet presAssocID="{9AA1C20F-A570-43C8-977C-3200BFA837C6}" presName="Name0" presStyleCnt="0">
        <dgm:presLayoutVars>
          <dgm:dir/>
          <dgm:animLvl val="lvl"/>
          <dgm:resizeHandles val="exact"/>
        </dgm:presLayoutVars>
      </dgm:prSet>
      <dgm:spPr/>
    </dgm:pt>
    <dgm:pt modelId="{7D1D1718-6860-47B8-949D-AEA09C870B19}" type="pres">
      <dgm:prSet presAssocID="{F0898591-1C6C-410C-9597-452FCD586659}" presName="compositeNode" presStyleCnt="0">
        <dgm:presLayoutVars>
          <dgm:bulletEnabled val="1"/>
        </dgm:presLayoutVars>
      </dgm:prSet>
      <dgm:spPr/>
    </dgm:pt>
    <dgm:pt modelId="{11E3EDA8-DB7F-4732-9739-499FD0B98E38}" type="pres">
      <dgm:prSet presAssocID="{F0898591-1C6C-410C-9597-452FCD586659}" presName="bgRect" presStyleLbl="node1" presStyleIdx="0" presStyleCnt="6"/>
      <dgm:spPr/>
    </dgm:pt>
    <dgm:pt modelId="{0C6035E6-70E1-43AD-B111-91DD68C4053F}" type="pres">
      <dgm:prSet presAssocID="{F0898591-1C6C-410C-9597-452FCD586659}" presName="parentNode" presStyleLbl="node1" presStyleIdx="0" presStyleCnt="6">
        <dgm:presLayoutVars>
          <dgm:chMax val="0"/>
          <dgm:bulletEnabled val="1"/>
        </dgm:presLayoutVars>
      </dgm:prSet>
      <dgm:spPr/>
    </dgm:pt>
    <dgm:pt modelId="{ED87CE55-CCFE-4CA2-A6B3-8FD65F047D3A}" type="pres">
      <dgm:prSet presAssocID="{F0898591-1C6C-410C-9597-452FCD586659}" presName="childNode" presStyleLbl="node1" presStyleIdx="0" presStyleCnt="6">
        <dgm:presLayoutVars>
          <dgm:bulletEnabled val="1"/>
        </dgm:presLayoutVars>
      </dgm:prSet>
      <dgm:spPr/>
    </dgm:pt>
    <dgm:pt modelId="{75F3ED57-8F47-4B52-A382-F538C8187689}" type="pres">
      <dgm:prSet presAssocID="{3D6E7290-E66B-41F2-BBB3-16D3F5C4D7D9}" presName="hSp" presStyleCnt="0"/>
      <dgm:spPr/>
    </dgm:pt>
    <dgm:pt modelId="{16A39F6D-1366-43E7-ACCC-E04EF56398F0}" type="pres">
      <dgm:prSet presAssocID="{3D6E7290-E66B-41F2-BBB3-16D3F5C4D7D9}" presName="vProcSp" presStyleCnt="0"/>
      <dgm:spPr/>
    </dgm:pt>
    <dgm:pt modelId="{D278AFFF-3938-45AA-AF74-CBECF2E39123}" type="pres">
      <dgm:prSet presAssocID="{3D6E7290-E66B-41F2-BBB3-16D3F5C4D7D9}" presName="vSp1" presStyleCnt="0"/>
      <dgm:spPr/>
    </dgm:pt>
    <dgm:pt modelId="{29BD2872-2603-40C2-8694-FC76AADFE193}" type="pres">
      <dgm:prSet presAssocID="{3D6E7290-E66B-41F2-BBB3-16D3F5C4D7D9}" presName="simulatedConn" presStyleLbl="solidFgAcc1" presStyleIdx="0" presStyleCnt="5"/>
      <dgm:spPr/>
    </dgm:pt>
    <dgm:pt modelId="{8523A9DD-E5E2-4A5A-AB99-A0044F012BD2}" type="pres">
      <dgm:prSet presAssocID="{3D6E7290-E66B-41F2-BBB3-16D3F5C4D7D9}" presName="vSp2" presStyleCnt="0"/>
      <dgm:spPr/>
    </dgm:pt>
    <dgm:pt modelId="{24B05C38-6EDD-4D03-AB95-B093CABEF038}" type="pres">
      <dgm:prSet presAssocID="{3D6E7290-E66B-41F2-BBB3-16D3F5C4D7D9}" presName="sibTrans" presStyleCnt="0"/>
      <dgm:spPr/>
    </dgm:pt>
    <dgm:pt modelId="{2F26D274-DC04-4522-A48B-B99D207A199D}" type="pres">
      <dgm:prSet presAssocID="{2967F085-8CA1-4E0A-ACB4-104790514D2A}" presName="compositeNode" presStyleCnt="0">
        <dgm:presLayoutVars>
          <dgm:bulletEnabled val="1"/>
        </dgm:presLayoutVars>
      </dgm:prSet>
      <dgm:spPr/>
    </dgm:pt>
    <dgm:pt modelId="{CFC06B43-7003-4655-92D5-DAA400CD1198}" type="pres">
      <dgm:prSet presAssocID="{2967F085-8CA1-4E0A-ACB4-104790514D2A}" presName="bgRect" presStyleLbl="node1" presStyleIdx="1" presStyleCnt="6"/>
      <dgm:spPr/>
    </dgm:pt>
    <dgm:pt modelId="{70B0CE87-3DA6-4B2F-80A9-0223255604D2}" type="pres">
      <dgm:prSet presAssocID="{2967F085-8CA1-4E0A-ACB4-104790514D2A}" presName="parentNode" presStyleLbl="node1" presStyleIdx="1" presStyleCnt="6">
        <dgm:presLayoutVars>
          <dgm:chMax val="0"/>
          <dgm:bulletEnabled val="1"/>
        </dgm:presLayoutVars>
      </dgm:prSet>
      <dgm:spPr/>
    </dgm:pt>
    <dgm:pt modelId="{412540A2-6F85-4C3C-A2EA-4A803D945F9A}" type="pres">
      <dgm:prSet presAssocID="{2967F085-8CA1-4E0A-ACB4-104790514D2A}" presName="childNode" presStyleLbl="node1" presStyleIdx="1" presStyleCnt="6">
        <dgm:presLayoutVars>
          <dgm:bulletEnabled val="1"/>
        </dgm:presLayoutVars>
      </dgm:prSet>
      <dgm:spPr/>
    </dgm:pt>
    <dgm:pt modelId="{3E6A9181-5381-447E-B048-0B1F77915029}" type="pres">
      <dgm:prSet presAssocID="{DD90E7B0-E58F-4449-86B6-3B0A845F43D7}" presName="hSp" presStyleCnt="0"/>
      <dgm:spPr/>
    </dgm:pt>
    <dgm:pt modelId="{BE833E07-88E3-4E00-B6AB-5BE18090126A}" type="pres">
      <dgm:prSet presAssocID="{DD90E7B0-E58F-4449-86B6-3B0A845F43D7}" presName="vProcSp" presStyleCnt="0"/>
      <dgm:spPr/>
    </dgm:pt>
    <dgm:pt modelId="{C85B4757-B58B-4901-9D5A-F0BEE5A572AE}" type="pres">
      <dgm:prSet presAssocID="{DD90E7B0-E58F-4449-86B6-3B0A845F43D7}" presName="vSp1" presStyleCnt="0"/>
      <dgm:spPr/>
    </dgm:pt>
    <dgm:pt modelId="{AC88441D-A121-4F7C-AB5A-175F009B6102}" type="pres">
      <dgm:prSet presAssocID="{DD90E7B0-E58F-4449-86B6-3B0A845F43D7}" presName="simulatedConn" presStyleLbl="solidFgAcc1" presStyleIdx="1" presStyleCnt="5"/>
      <dgm:spPr/>
    </dgm:pt>
    <dgm:pt modelId="{8265FCF4-01D9-4061-A04D-F707F6D3643E}" type="pres">
      <dgm:prSet presAssocID="{DD90E7B0-E58F-4449-86B6-3B0A845F43D7}" presName="vSp2" presStyleCnt="0"/>
      <dgm:spPr/>
    </dgm:pt>
    <dgm:pt modelId="{2A67573D-D5D1-4D05-AC2E-2A559D336C0A}" type="pres">
      <dgm:prSet presAssocID="{DD90E7B0-E58F-4449-86B6-3B0A845F43D7}" presName="sibTrans" presStyleCnt="0"/>
      <dgm:spPr/>
    </dgm:pt>
    <dgm:pt modelId="{FC3D7B6D-9568-48DF-9E84-51955F5C8F4A}" type="pres">
      <dgm:prSet presAssocID="{F11F02AD-D2B4-487E-8F79-A1249D363BD5}" presName="compositeNode" presStyleCnt="0">
        <dgm:presLayoutVars>
          <dgm:bulletEnabled val="1"/>
        </dgm:presLayoutVars>
      </dgm:prSet>
      <dgm:spPr/>
    </dgm:pt>
    <dgm:pt modelId="{B334CDF4-76AE-425D-A298-11E4F1FEBCEC}" type="pres">
      <dgm:prSet presAssocID="{F11F02AD-D2B4-487E-8F79-A1249D363BD5}" presName="bgRect" presStyleLbl="node1" presStyleIdx="2" presStyleCnt="6"/>
      <dgm:spPr/>
    </dgm:pt>
    <dgm:pt modelId="{9465DDD8-BDF4-4C92-AF00-0C4E9DDCC664}" type="pres">
      <dgm:prSet presAssocID="{F11F02AD-D2B4-487E-8F79-A1249D363BD5}" presName="parentNode" presStyleLbl="node1" presStyleIdx="2" presStyleCnt="6">
        <dgm:presLayoutVars>
          <dgm:chMax val="0"/>
          <dgm:bulletEnabled val="1"/>
        </dgm:presLayoutVars>
      </dgm:prSet>
      <dgm:spPr/>
    </dgm:pt>
    <dgm:pt modelId="{63A53197-1D92-46A5-BDC6-338E9CE7EE87}" type="pres">
      <dgm:prSet presAssocID="{F11F02AD-D2B4-487E-8F79-A1249D363BD5}" presName="childNode" presStyleLbl="node1" presStyleIdx="2" presStyleCnt="6">
        <dgm:presLayoutVars>
          <dgm:bulletEnabled val="1"/>
        </dgm:presLayoutVars>
      </dgm:prSet>
      <dgm:spPr/>
    </dgm:pt>
    <dgm:pt modelId="{3ECDAED6-113B-461D-81AD-964C226915EF}" type="pres">
      <dgm:prSet presAssocID="{90D20C3C-5D41-43E9-889A-CFF683A97180}" presName="hSp" presStyleCnt="0"/>
      <dgm:spPr/>
    </dgm:pt>
    <dgm:pt modelId="{1D76DB35-0E0B-4ED0-9BE5-0AD0481E4EB7}" type="pres">
      <dgm:prSet presAssocID="{90D20C3C-5D41-43E9-889A-CFF683A97180}" presName="vProcSp" presStyleCnt="0"/>
      <dgm:spPr/>
    </dgm:pt>
    <dgm:pt modelId="{8C60AB0F-8293-4F97-9BD4-A6CF2DFABF41}" type="pres">
      <dgm:prSet presAssocID="{90D20C3C-5D41-43E9-889A-CFF683A97180}" presName="vSp1" presStyleCnt="0"/>
      <dgm:spPr/>
    </dgm:pt>
    <dgm:pt modelId="{3168ECA3-9B3B-42CF-9735-02AD81B9D4F3}" type="pres">
      <dgm:prSet presAssocID="{90D20C3C-5D41-43E9-889A-CFF683A97180}" presName="simulatedConn" presStyleLbl="solidFgAcc1" presStyleIdx="2" presStyleCnt="5"/>
      <dgm:spPr/>
    </dgm:pt>
    <dgm:pt modelId="{7DB7F6F3-BA96-4C03-98E3-10F8D4FCAF19}" type="pres">
      <dgm:prSet presAssocID="{90D20C3C-5D41-43E9-889A-CFF683A97180}" presName="vSp2" presStyleCnt="0"/>
      <dgm:spPr/>
    </dgm:pt>
    <dgm:pt modelId="{90236C7A-F900-407F-B5EF-DDF32BA87FA4}" type="pres">
      <dgm:prSet presAssocID="{90D20C3C-5D41-43E9-889A-CFF683A97180}" presName="sibTrans" presStyleCnt="0"/>
      <dgm:spPr/>
    </dgm:pt>
    <dgm:pt modelId="{65CE0CBE-928D-42AF-9E2A-E5F538DCC612}" type="pres">
      <dgm:prSet presAssocID="{B624ABBC-EAB5-4757-BFE7-EFB039972B79}" presName="compositeNode" presStyleCnt="0">
        <dgm:presLayoutVars>
          <dgm:bulletEnabled val="1"/>
        </dgm:presLayoutVars>
      </dgm:prSet>
      <dgm:spPr/>
    </dgm:pt>
    <dgm:pt modelId="{2362A719-7051-4C8E-8C83-3E7707BAAE53}" type="pres">
      <dgm:prSet presAssocID="{B624ABBC-EAB5-4757-BFE7-EFB039972B79}" presName="bgRect" presStyleLbl="node1" presStyleIdx="3" presStyleCnt="6"/>
      <dgm:spPr/>
    </dgm:pt>
    <dgm:pt modelId="{88193167-27EA-4FD3-A3E8-427C1820E74E}" type="pres">
      <dgm:prSet presAssocID="{B624ABBC-EAB5-4757-BFE7-EFB039972B79}" presName="parentNode" presStyleLbl="node1" presStyleIdx="3" presStyleCnt="6">
        <dgm:presLayoutVars>
          <dgm:chMax val="0"/>
          <dgm:bulletEnabled val="1"/>
        </dgm:presLayoutVars>
      </dgm:prSet>
      <dgm:spPr/>
    </dgm:pt>
    <dgm:pt modelId="{2E0D2DA5-61FD-49A4-A348-02970696AEB5}" type="pres">
      <dgm:prSet presAssocID="{B624ABBC-EAB5-4757-BFE7-EFB039972B79}" presName="childNode" presStyleLbl="node1" presStyleIdx="3" presStyleCnt="6">
        <dgm:presLayoutVars>
          <dgm:bulletEnabled val="1"/>
        </dgm:presLayoutVars>
      </dgm:prSet>
      <dgm:spPr/>
    </dgm:pt>
    <dgm:pt modelId="{7B9529FB-B052-4C5D-90EF-94013E5B47BA}" type="pres">
      <dgm:prSet presAssocID="{38CE07A9-65A4-4154-AC15-443B4352EA03}" presName="hSp" presStyleCnt="0"/>
      <dgm:spPr/>
    </dgm:pt>
    <dgm:pt modelId="{DAD4BF59-355D-4171-9FD7-A16BF253B8CE}" type="pres">
      <dgm:prSet presAssocID="{38CE07A9-65A4-4154-AC15-443B4352EA03}" presName="vProcSp" presStyleCnt="0"/>
      <dgm:spPr/>
    </dgm:pt>
    <dgm:pt modelId="{3977325C-9ADD-4AAD-9DCF-9ACC4A3DA219}" type="pres">
      <dgm:prSet presAssocID="{38CE07A9-65A4-4154-AC15-443B4352EA03}" presName="vSp1" presStyleCnt="0"/>
      <dgm:spPr/>
    </dgm:pt>
    <dgm:pt modelId="{9499E4D6-A3E9-49DD-A46F-74BC0CC0C302}" type="pres">
      <dgm:prSet presAssocID="{38CE07A9-65A4-4154-AC15-443B4352EA03}" presName="simulatedConn" presStyleLbl="solidFgAcc1" presStyleIdx="3" presStyleCnt="5"/>
      <dgm:spPr/>
    </dgm:pt>
    <dgm:pt modelId="{AB68BB35-D2BF-47A8-91F1-736E12CB2E50}" type="pres">
      <dgm:prSet presAssocID="{38CE07A9-65A4-4154-AC15-443B4352EA03}" presName="vSp2" presStyleCnt="0"/>
      <dgm:spPr/>
    </dgm:pt>
    <dgm:pt modelId="{C539C522-4CC0-4E31-B8B3-1B2F2A118233}" type="pres">
      <dgm:prSet presAssocID="{38CE07A9-65A4-4154-AC15-443B4352EA03}" presName="sibTrans" presStyleCnt="0"/>
      <dgm:spPr/>
    </dgm:pt>
    <dgm:pt modelId="{95A0B39F-BA20-46C7-A57B-71C189F2007B}" type="pres">
      <dgm:prSet presAssocID="{617E09B7-C9B7-44E8-B39F-3670F4D198D4}" presName="compositeNode" presStyleCnt="0">
        <dgm:presLayoutVars>
          <dgm:bulletEnabled val="1"/>
        </dgm:presLayoutVars>
      </dgm:prSet>
      <dgm:spPr/>
    </dgm:pt>
    <dgm:pt modelId="{6A295E9E-B414-4858-A49E-7F13FB8DC7C4}" type="pres">
      <dgm:prSet presAssocID="{617E09B7-C9B7-44E8-B39F-3670F4D198D4}" presName="bgRect" presStyleLbl="node1" presStyleIdx="4" presStyleCnt="6"/>
      <dgm:spPr/>
    </dgm:pt>
    <dgm:pt modelId="{A79A9213-AC46-492B-AD75-28C0EADE4708}" type="pres">
      <dgm:prSet presAssocID="{617E09B7-C9B7-44E8-B39F-3670F4D198D4}" presName="parentNode" presStyleLbl="node1" presStyleIdx="4" presStyleCnt="6">
        <dgm:presLayoutVars>
          <dgm:chMax val="0"/>
          <dgm:bulletEnabled val="1"/>
        </dgm:presLayoutVars>
      </dgm:prSet>
      <dgm:spPr/>
    </dgm:pt>
    <dgm:pt modelId="{5D42E435-DC0D-4D4D-94F5-EE1FE29A8A91}" type="pres">
      <dgm:prSet presAssocID="{617E09B7-C9B7-44E8-B39F-3670F4D198D4}" presName="childNode" presStyleLbl="node1" presStyleIdx="4" presStyleCnt="6">
        <dgm:presLayoutVars>
          <dgm:bulletEnabled val="1"/>
        </dgm:presLayoutVars>
      </dgm:prSet>
      <dgm:spPr/>
    </dgm:pt>
    <dgm:pt modelId="{FC424643-6B60-432C-A750-853A78DD7AAC}" type="pres">
      <dgm:prSet presAssocID="{FF7FE634-ECBC-4732-B34F-FF0D320626B1}" presName="hSp" presStyleCnt="0"/>
      <dgm:spPr/>
    </dgm:pt>
    <dgm:pt modelId="{A721B5DA-B6F8-4CB5-8A65-219C84324574}" type="pres">
      <dgm:prSet presAssocID="{FF7FE634-ECBC-4732-B34F-FF0D320626B1}" presName="vProcSp" presStyleCnt="0"/>
      <dgm:spPr/>
    </dgm:pt>
    <dgm:pt modelId="{3858C86F-745C-4D8C-ACA1-51F83039D017}" type="pres">
      <dgm:prSet presAssocID="{FF7FE634-ECBC-4732-B34F-FF0D320626B1}" presName="vSp1" presStyleCnt="0"/>
      <dgm:spPr/>
    </dgm:pt>
    <dgm:pt modelId="{572E7250-CAB2-4C80-BAEA-211675419123}" type="pres">
      <dgm:prSet presAssocID="{FF7FE634-ECBC-4732-B34F-FF0D320626B1}" presName="simulatedConn" presStyleLbl="solidFgAcc1" presStyleIdx="4" presStyleCnt="5"/>
      <dgm:spPr/>
    </dgm:pt>
    <dgm:pt modelId="{C27DD75D-A2D2-406F-BC72-6388856298D0}" type="pres">
      <dgm:prSet presAssocID="{FF7FE634-ECBC-4732-B34F-FF0D320626B1}" presName="vSp2" presStyleCnt="0"/>
      <dgm:spPr/>
    </dgm:pt>
    <dgm:pt modelId="{BCAE2D9E-947D-4DB6-889D-714AC433B6EC}" type="pres">
      <dgm:prSet presAssocID="{FF7FE634-ECBC-4732-B34F-FF0D320626B1}" presName="sibTrans" presStyleCnt="0"/>
      <dgm:spPr/>
    </dgm:pt>
    <dgm:pt modelId="{0A33F66B-8F86-4C7D-97B0-4C241D2DF2F6}" type="pres">
      <dgm:prSet presAssocID="{1E1C2E1B-5680-4D27-90E9-9E7A242E05AB}" presName="compositeNode" presStyleCnt="0">
        <dgm:presLayoutVars>
          <dgm:bulletEnabled val="1"/>
        </dgm:presLayoutVars>
      </dgm:prSet>
      <dgm:spPr/>
    </dgm:pt>
    <dgm:pt modelId="{E1FD9C93-E54B-4E93-8719-E08C02C27411}" type="pres">
      <dgm:prSet presAssocID="{1E1C2E1B-5680-4D27-90E9-9E7A242E05AB}" presName="bgRect" presStyleLbl="node1" presStyleIdx="5" presStyleCnt="6"/>
      <dgm:spPr/>
    </dgm:pt>
    <dgm:pt modelId="{C748F6AE-B5ED-42DB-A33D-51F323DAE381}" type="pres">
      <dgm:prSet presAssocID="{1E1C2E1B-5680-4D27-90E9-9E7A242E05AB}" presName="parentNode" presStyleLbl="node1" presStyleIdx="5" presStyleCnt="6">
        <dgm:presLayoutVars>
          <dgm:chMax val="0"/>
          <dgm:bulletEnabled val="1"/>
        </dgm:presLayoutVars>
      </dgm:prSet>
      <dgm:spPr/>
    </dgm:pt>
    <dgm:pt modelId="{F1F1BE16-115D-4A29-93F1-60F19FBA9B33}" type="pres">
      <dgm:prSet presAssocID="{1E1C2E1B-5680-4D27-90E9-9E7A242E05AB}" presName="childNode" presStyleLbl="node1" presStyleIdx="5" presStyleCnt="6">
        <dgm:presLayoutVars>
          <dgm:bulletEnabled val="1"/>
        </dgm:presLayoutVars>
      </dgm:prSet>
      <dgm:spPr/>
    </dgm:pt>
  </dgm:ptLst>
  <dgm:cxnLst>
    <dgm:cxn modelId="{CEA59407-101E-4BA4-A0CA-B95C47284A8D}" type="presOf" srcId="{F0898591-1C6C-410C-9597-452FCD586659}" destId="{0C6035E6-70E1-43AD-B111-91DD68C4053F}" srcOrd="1" destOrd="0" presId="urn:microsoft.com/office/officeart/2005/8/layout/hProcess7"/>
    <dgm:cxn modelId="{2E524B16-FE11-494A-B480-9FBE609ED28B}" srcId="{2967F085-8CA1-4E0A-ACB4-104790514D2A}" destId="{5DB611E8-F020-43AB-8E2A-5AF0806C6AB4}" srcOrd="0" destOrd="0" parTransId="{06D45957-F3F2-4B1B-8F79-AC32F1C76C7E}" sibTransId="{16898262-E6CF-47B3-B1B0-62DFE9CA9497}"/>
    <dgm:cxn modelId="{723DF718-6803-43C8-A47C-CC2EE4C1C93C}" type="presOf" srcId="{1E1C2E1B-5680-4D27-90E9-9E7A242E05AB}" destId="{C748F6AE-B5ED-42DB-A33D-51F323DAE381}" srcOrd="1" destOrd="0" presId="urn:microsoft.com/office/officeart/2005/8/layout/hProcess7"/>
    <dgm:cxn modelId="{49934D2F-234C-4681-9CE0-F1379ECBFBC7}" type="presOf" srcId="{90344060-A466-49A2-B760-50DB6BFB9DC2}" destId="{63A53197-1D92-46A5-BDC6-338E9CE7EE87}" srcOrd="0" destOrd="0" presId="urn:microsoft.com/office/officeart/2005/8/layout/hProcess7"/>
    <dgm:cxn modelId="{C63E9036-D444-4799-9A7B-E464274F81E7}" srcId="{1E1C2E1B-5680-4D27-90E9-9E7A242E05AB}" destId="{B0A14847-16A9-4497-BE33-23B7AC09CB6A}" srcOrd="0" destOrd="0" parTransId="{130EEAD1-0848-4359-B461-BE40BADC5749}" sibTransId="{8ED67D99-1D31-4EE0-AEA4-FD9204F06FA9}"/>
    <dgm:cxn modelId="{402A3437-4C5F-4B5A-8CA1-166CB0D7545F}" srcId="{9AA1C20F-A570-43C8-977C-3200BFA837C6}" destId="{1E1C2E1B-5680-4D27-90E9-9E7A242E05AB}" srcOrd="5" destOrd="0" parTransId="{2EAD52D7-EDD5-4EC1-8428-88E34326DD85}" sibTransId="{CE98ED1B-B66B-4478-9569-B4DFB0E47ED2}"/>
    <dgm:cxn modelId="{C997393A-9753-4670-9CB6-D6CC617A4A9A}" type="presOf" srcId="{9AA1C20F-A570-43C8-977C-3200BFA837C6}" destId="{6FDE2138-A433-4B29-9A11-65E121D978D3}" srcOrd="0" destOrd="0" presId="urn:microsoft.com/office/officeart/2005/8/layout/hProcess7"/>
    <dgm:cxn modelId="{A873293B-1A62-439B-B9F2-531C8F96467E}" type="presOf" srcId="{1E1C2E1B-5680-4D27-90E9-9E7A242E05AB}" destId="{E1FD9C93-E54B-4E93-8719-E08C02C27411}" srcOrd="0" destOrd="0" presId="urn:microsoft.com/office/officeart/2005/8/layout/hProcess7"/>
    <dgm:cxn modelId="{1F89286D-28EA-4E81-8512-BF6687A9B223}" srcId="{9AA1C20F-A570-43C8-977C-3200BFA837C6}" destId="{617E09B7-C9B7-44E8-B39F-3670F4D198D4}" srcOrd="4" destOrd="0" parTransId="{3023F7A7-72D6-452A-97A0-8B4EC2EB91E6}" sibTransId="{FF7FE634-ECBC-4732-B34F-FF0D320626B1}"/>
    <dgm:cxn modelId="{86F1D953-FA5F-417D-9FB5-C59CFD044FD1}" type="presOf" srcId="{F11F02AD-D2B4-487E-8F79-A1249D363BD5}" destId="{9465DDD8-BDF4-4C92-AF00-0C4E9DDCC664}" srcOrd="1" destOrd="0" presId="urn:microsoft.com/office/officeart/2005/8/layout/hProcess7"/>
    <dgm:cxn modelId="{D7B18D54-34B7-4C39-9A71-930B60736B56}" srcId="{9AA1C20F-A570-43C8-977C-3200BFA837C6}" destId="{2967F085-8CA1-4E0A-ACB4-104790514D2A}" srcOrd="1" destOrd="0" parTransId="{0FBDAAE9-F86B-4D0E-BDC2-8F59443406F5}" sibTransId="{DD90E7B0-E58F-4449-86B6-3B0A845F43D7}"/>
    <dgm:cxn modelId="{DDDB1858-A925-4922-9705-FACC2E521501}" type="presOf" srcId="{5DB611E8-F020-43AB-8E2A-5AF0806C6AB4}" destId="{412540A2-6F85-4C3C-A2EA-4A803D945F9A}" srcOrd="0" destOrd="0" presId="urn:microsoft.com/office/officeart/2005/8/layout/hProcess7"/>
    <dgm:cxn modelId="{AB227F5A-2859-4B19-B308-7F1F3699CFE0}" srcId="{9AA1C20F-A570-43C8-977C-3200BFA837C6}" destId="{F0898591-1C6C-410C-9597-452FCD586659}" srcOrd="0" destOrd="0" parTransId="{4A908361-D4FB-43C9-AFC6-5D408F0F9493}" sibTransId="{3D6E7290-E66B-41F2-BBB3-16D3F5C4D7D9}"/>
    <dgm:cxn modelId="{FC37C17C-DE46-45F3-839B-58C3401A59E5}" srcId="{F0898591-1C6C-410C-9597-452FCD586659}" destId="{5996DE59-E694-4280-A0F1-ECFC6C9CE559}" srcOrd="0" destOrd="0" parTransId="{92ABA53B-AFDD-42FB-89FB-3B6C680BF40C}" sibTransId="{04B576D2-F360-4BC6-A141-53E97280DD46}"/>
    <dgm:cxn modelId="{202E8A8A-5469-45B6-85F4-BD631DD0F39B}" type="presOf" srcId="{F11F02AD-D2B4-487E-8F79-A1249D363BD5}" destId="{B334CDF4-76AE-425D-A298-11E4F1FEBCEC}" srcOrd="0" destOrd="0" presId="urn:microsoft.com/office/officeart/2005/8/layout/hProcess7"/>
    <dgm:cxn modelId="{B376C48A-2AED-4DC6-B852-66908CCEE6A8}" type="presOf" srcId="{435011EB-8030-47AE-97DF-1B0B6FACD5D8}" destId="{5D42E435-DC0D-4D4D-94F5-EE1FE29A8A91}" srcOrd="0" destOrd="0" presId="urn:microsoft.com/office/officeart/2005/8/layout/hProcess7"/>
    <dgm:cxn modelId="{2462A992-14D7-44A1-819B-59F707EC735D}" type="presOf" srcId="{2967F085-8CA1-4E0A-ACB4-104790514D2A}" destId="{CFC06B43-7003-4655-92D5-DAA400CD1198}" srcOrd="0" destOrd="0" presId="urn:microsoft.com/office/officeart/2005/8/layout/hProcess7"/>
    <dgm:cxn modelId="{AAD65696-E899-46E6-AA2D-CFA99451DA01}" type="presOf" srcId="{B624ABBC-EAB5-4757-BFE7-EFB039972B79}" destId="{2362A719-7051-4C8E-8C83-3E7707BAAE53}" srcOrd="0" destOrd="0" presId="urn:microsoft.com/office/officeart/2005/8/layout/hProcess7"/>
    <dgm:cxn modelId="{79B69CA7-8CAC-4197-94B6-3DB00FD036EC}" srcId="{9AA1C20F-A570-43C8-977C-3200BFA837C6}" destId="{F11F02AD-D2B4-487E-8F79-A1249D363BD5}" srcOrd="2" destOrd="0" parTransId="{C647FFF5-A015-44E2-A8DB-856DE266290B}" sibTransId="{90D20C3C-5D41-43E9-889A-CFF683A97180}"/>
    <dgm:cxn modelId="{AAAD40B3-2E2C-4D19-A60A-3D8A10EF383D}" type="presOf" srcId="{2967F085-8CA1-4E0A-ACB4-104790514D2A}" destId="{70B0CE87-3DA6-4B2F-80A9-0223255604D2}" srcOrd="1" destOrd="0" presId="urn:microsoft.com/office/officeart/2005/8/layout/hProcess7"/>
    <dgm:cxn modelId="{645966B8-5971-4D36-87DB-B0ED37798803}" type="presOf" srcId="{F0898591-1C6C-410C-9597-452FCD586659}" destId="{11E3EDA8-DB7F-4732-9739-499FD0B98E38}" srcOrd="0" destOrd="0" presId="urn:microsoft.com/office/officeart/2005/8/layout/hProcess7"/>
    <dgm:cxn modelId="{71AD69B8-A668-4A27-A2DC-CF79A22B66CC}" srcId="{617E09B7-C9B7-44E8-B39F-3670F4D198D4}" destId="{435011EB-8030-47AE-97DF-1B0B6FACD5D8}" srcOrd="0" destOrd="0" parTransId="{E48DE075-566D-460D-B7CE-91F08C4B37DD}" sibTransId="{752066A7-95C4-4911-9307-78646E96AC0E}"/>
    <dgm:cxn modelId="{157614B9-967B-43A3-954E-77FF0170E829}" type="presOf" srcId="{B624ABBC-EAB5-4757-BFE7-EFB039972B79}" destId="{88193167-27EA-4FD3-A3E8-427C1820E74E}" srcOrd="1" destOrd="0" presId="urn:microsoft.com/office/officeart/2005/8/layout/hProcess7"/>
    <dgm:cxn modelId="{75ECB3BB-1AD2-4A2D-A0FF-3C2516211729}" type="presOf" srcId="{5996DE59-E694-4280-A0F1-ECFC6C9CE559}" destId="{ED87CE55-CCFE-4CA2-A6B3-8FD65F047D3A}" srcOrd="0" destOrd="0" presId="urn:microsoft.com/office/officeart/2005/8/layout/hProcess7"/>
    <dgm:cxn modelId="{8F04DABE-E9BE-45AD-82C2-5A39345685B1}" srcId="{B624ABBC-EAB5-4757-BFE7-EFB039972B79}" destId="{AD9889A0-576B-482C-A688-41782C4A41EF}" srcOrd="0" destOrd="0" parTransId="{7AC39571-B9C4-4D24-9FA4-93C764993607}" sibTransId="{70A4CFCF-99DC-499E-B45B-03E4167B4AFA}"/>
    <dgm:cxn modelId="{94D420CD-3B65-47AF-A917-AAE6888DCE4D}" type="presOf" srcId="{617E09B7-C9B7-44E8-B39F-3670F4D198D4}" destId="{A79A9213-AC46-492B-AD75-28C0EADE4708}" srcOrd="1" destOrd="0" presId="urn:microsoft.com/office/officeart/2005/8/layout/hProcess7"/>
    <dgm:cxn modelId="{A9CC00D0-0847-46D4-BDA0-E04387EA5C17}" type="presOf" srcId="{AD9889A0-576B-482C-A688-41782C4A41EF}" destId="{2E0D2DA5-61FD-49A4-A348-02970696AEB5}" srcOrd="0" destOrd="0" presId="urn:microsoft.com/office/officeart/2005/8/layout/hProcess7"/>
    <dgm:cxn modelId="{F1DA14D9-EFBD-4018-8BA4-A9A9B37A5E8C}" srcId="{F11F02AD-D2B4-487E-8F79-A1249D363BD5}" destId="{90344060-A466-49A2-B760-50DB6BFB9DC2}" srcOrd="0" destOrd="0" parTransId="{FC42C5B0-7688-4B3F-A9EC-E4609CC00ADC}" sibTransId="{283E43C1-B806-4C2A-BA23-4C04B5F0295A}"/>
    <dgm:cxn modelId="{9A94E1D9-886C-4CF4-A37A-6DCD96C0560D}" type="presOf" srcId="{617E09B7-C9B7-44E8-B39F-3670F4D198D4}" destId="{6A295E9E-B414-4858-A49E-7F13FB8DC7C4}" srcOrd="0" destOrd="0" presId="urn:microsoft.com/office/officeart/2005/8/layout/hProcess7"/>
    <dgm:cxn modelId="{5BFE68DC-9ABC-4057-8653-632CE37BB1DE}" type="presOf" srcId="{B0A14847-16A9-4497-BE33-23B7AC09CB6A}" destId="{F1F1BE16-115D-4A29-93F1-60F19FBA9B33}" srcOrd="0" destOrd="0" presId="urn:microsoft.com/office/officeart/2005/8/layout/hProcess7"/>
    <dgm:cxn modelId="{9FDB03F2-147F-4426-BB87-AB5648B12D66}" srcId="{9AA1C20F-A570-43C8-977C-3200BFA837C6}" destId="{B624ABBC-EAB5-4757-BFE7-EFB039972B79}" srcOrd="3" destOrd="0" parTransId="{706D9240-18E4-49FB-B35C-BB6D26093B48}" sibTransId="{38CE07A9-65A4-4154-AC15-443B4352EA03}"/>
    <dgm:cxn modelId="{1E6E1423-4EA7-40E4-9389-BB3894C1C33F}" type="presParOf" srcId="{6FDE2138-A433-4B29-9A11-65E121D978D3}" destId="{7D1D1718-6860-47B8-949D-AEA09C870B19}" srcOrd="0" destOrd="0" presId="urn:microsoft.com/office/officeart/2005/8/layout/hProcess7"/>
    <dgm:cxn modelId="{71D0D0B7-2D4B-4EE6-B84B-9E3EEE8B3D67}" type="presParOf" srcId="{7D1D1718-6860-47B8-949D-AEA09C870B19}" destId="{11E3EDA8-DB7F-4732-9739-499FD0B98E38}" srcOrd="0" destOrd="0" presId="urn:microsoft.com/office/officeart/2005/8/layout/hProcess7"/>
    <dgm:cxn modelId="{3D9DB123-F407-4491-9F27-77F9D34E6553}" type="presParOf" srcId="{7D1D1718-6860-47B8-949D-AEA09C870B19}" destId="{0C6035E6-70E1-43AD-B111-91DD68C4053F}" srcOrd="1" destOrd="0" presId="urn:microsoft.com/office/officeart/2005/8/layout/hProcess7"/>
    <dgm:cxn modelId="{6A7077B1-C4F9-4419-B073-8FA9F175FE93}" type="presParOf" srcId="{7D1D1718-6860-47B8-949D-AEA09C870B19}" destId="{ED87CE55-CCFE-4CA2-A6B3-8FD65F047D3A}" srcOrd="2" destOrd="0" presId="urn:microsoft.com/office/officeart/2005/8/layout/hProcess7"/>
    <dgm:cxn modelId="{062FC298-EBBA-4101-AEC7-8F7DD4E48199}" type="presParOf" srcId="{6FDE2138-A433-4B29-9A11-65E121D978D3}" destId="{75F3ED57-8F47-4B52-A382-F538C8187689}" srcOrd="1" destOrd="0" presId="urn:microsoft.com/office/officeart/2005/8/layout/hProcess7"/>
    <dgm:cxn modelId="{FEFFE7F2-90A6-43A2-B3EC-0FD8C7F13B66}" type="presParOf" srcId="{6FDE2138-A433-4B29-9A11-65E121D978D3}" destId="{16A39F6D-1366-43E7-ACCC-E04EF56398F0}" srcOrd="2" destOrd="0" presId="urn:microsoft.com/office/officeart/2005/8/layout/hProcess7"/>
    <dgm:cxn modelId="{662F2DDE-36AF-47C7-96B9-CE4471D300D9}" type="presParOf" srcId="{16A39F6D-1366-43E7-ACCC-E04EF56398F0}" destId="{D278AFFF-3938-45AA-AF74-CBECF2E39123}" srcOrd="0" destOrd="0" presId="urn:microsoft.com/office/officeart/2005/8/layout/hProcess7"/>
    <dgm:cxn modelId="{F23BFBE3-B08F-4E28-A71A-354DB1DD1DD9}" type="presParOf" srcId="{16A39F6D-1366-43E7-ACCC-E04EF56398F0}" destId="{29BD2872-2603-40C2-8694-FC76AADFE193}" srcOrd="1" destOrd="0" presId="urn:microsoft.com/office/officeart/2005/8/layout/hProcess7"/>
    <dgm:cxn modelId="{0C1E5596-CC28-4336-A0DF-70C9A99E4214}" type="presParOf" srcId="{16A39F6D-1366-43E7-ACCC-E04EF56398F0}" destId="{8523A9DD-E5E2-4A5A-AB99-A0044F012BD2}" srcOrd="2" destOrd="0" presId="urn:microsoft.com/office/officeart/2005/8/layout/hProcess7"/>
    <dgm:cxn modelId="{BBB4A164-51FC-4C25-9AF2-10EBF3E5DF46}" type="presParOf" srcId="{6FDE2138-A433-4B29-9A11-65E121D978D3}" destId="{24B05C38-6EDD-4D03-AB95-B093CABEF038}" srcOrd="3" destOrd="0" presId="urn:microsoft.com/office/officeart/2005/8/layout/hProcess7"/>
    <dgm:cxn modelId="{6CED836E-1E93-4B45-A6C7-DDA384ADD33E}" type="presParOf" srcId="{6FDE2138-A433-4B29-9A11-65E121D978D3}" destId="{2F26D274-DC04-4522-A48B-B99D207A199D}" srcOrd="4" destOrd="0" presId="urn:microsoft.com/office/officeart/2005/8/layout/hProcess7"/>
    <dgm:cxn modelId="{022C4AB9-F90E-4958-8E22-1E2405BAA5D6}" type="presParOf" srcId="{2F26D274-DC04-4522-A48B-B99D207A199D}" destId="{CFC06B43-7003-4655-92D5-DAA400CD1198}" srcOrd="0" destOrd="0" presId="urn:microsoft.com/office/officeart/2005/8/layout/hProcess7"/>
    <dgm:cxn modelId="{C212519D-0016-45D0-B3E0-2616972ACFB0}" type="presParOf" srcId="{2F26D274-DC04-4522-A48B-B99D207A199D}" destId="{70B0CE87-3DA6-4B2F-80A9-0223255604D2}" srcOrd="1" destOrd="0" presId="urn:microsoft.com/office/officeart/2005/8/layout/hProcess7"/>
    <dgm:cxn modelId="{7E778746-F6AB-4368-8754-29235AF067D1}" type="presParOf" srcId="{2F26D274-DC04-4522-A48B-B99D207A199D}" destId="{412540A2-6F85-4C3C-A2EA-4A803D945F9A}" srcOrd="2" destOrd="0" presId="urn:microsoft.com/office/officeart/2005/8/layout/hProcess7"/>
    <dgm:cxn modelId="{0B72917A-440D-40DC-8D55-1A8DBB3435E4}" type="presParOf" srcId="{6FDE2138-A433-4B29-9A11-65E121D978D3}" destId="{3E6A9181-5381-447E-B048-0B1F77915029}" srcOrd="5" destOrd="0" presId="urn:microsoft.com/office/officeart/2005/8/layout/hProcess7"/>
    <dgm:cxn modelId="{1F8C07E6-AB8A-4F09-B344-9F4DF5856E16}" type="presParOf" srcId="{6FDE2138-A433-4B29-9A11-65E121D978D3}" destId="{BE833E07-88E3-4E00-B6AB-5BE18090126A}" srcOrd="6" destOrd="0" presId="urn:microsoft.com/office/officeart/2005/8/layout/hProcess7"/>
    <dgm:cxn modelId="{FBBD8A67-FCB1-494C-88C5-5AE7EEB7B019}" type="presParOf" srcId="{BE833E07-88E3-4E00-B6AB-5BE18090126A}" destId="{C85B4757-B58B-4901-9D5A-F0BEE5A572AE}" srcOrd="0" destOrd="0" presId="urn:microsoft.com/office/officeart/2005/8/layout/hProcess7"/>
    <dgm:cxn modelId="{FA4D4F15-0287-4730-8109-DE598C152051}" type="presParOf" srcId="{BE833E07-88E3-4E00-B6AB-5BE18090126A}" destId="{AC88441D-A121-4F7C-AB5A-175F009B6102}" srcOrd="1" destOrd="0" presId="urn:microsoft.com/office/officeart/2005/8/layout/hProcess7"/>
    <dgm:cxn modelId="{FDBAE3CD-0B28-43E4-8AFE-0572C123C9D7}" type="presParOf" srcId="{BE833E07-88E3-4E00-B6AB-5BE18090126A}" destId="{8265FCF4-01D9-4061-A04D-F707F6D3643E}" srcOrd="2" destOrd="0" presId="urn:microsoft.com/office/officeart/2005/8/layout/hProcess7"/>
    <dgm:cxn modelId="{F6010AEA-67FC-4704-B511-4FCD55742E7D}" type="presParOf" srcId="{6FDE2138-A433-4B29-9A11-65E121D978D3}" destId="{2A67573D-D5D1-4D05-AC2E-2A559D336C0A}" srcOrd="7" destOrd="0" presId="urn:microsoft.com/office/officeart/2005/8/layout/hProcess7"/>
    <dgm:cxn modelId="{157AF139-E538-4FC7-80B7-AE25164B4075}" type="presParOf" srcId="{6FDE2138-A433-4B29-9A11-65E121D978D3}" destId="{FC3D7B6D-9568-48DF-9E84-51955F5C8F4A}" srcOrd="8" destOrd="0" presId="urn:microsoft.com/office/officeart/2005/8/layout/hProcess7"/>
    <dgm:cxn modelId="{1C0AAFB3-2D07-4A4D-B056-5AFF48FCF75B}" type="presParOf" srcId="{FC3D7B6D-9568-48DF-9E84-51955F5C8F4A}" destId="{B334CDF4-76AE-425D-A298-11E4F1FEBCEC}" srcOrd="0" destOrd="0" presId="urn:microsoft.com/office/officeart/2005/8/layout/hProcess7"/>
    <dgm:cxn modelId="{12769C69-E9A9-4751-BA94-48DCE2EC0CEE}" type="presParOf" srcId="{FC3D7B6D-9568-48DF-9E84-51955F5C8F4A}" destId="{9465DDD8-BDF4-4C92-AF00-0C4E9DDCC664}" srcOrd="1" destOrd="0" presId="urn:microsoft.com/office/officeart/2005/8/layout/hProcess7"/>
    <dgm:cxn modelId="{DE5AC99D-BD67-4752-B8DC-403F436C9F76}" type="presParOf" srcId="{FC3D7B6D-9568-48DF-9E84-51955F5C8F4A}" destId="{63A53197-1D92-46A5-BDC6-338E9CE7EE87}" srcOrd="2" destOrd="0" presId="urn:microsoft.com/office/officeart/2005/8/layout/hProcess7"/>
    <dgm:cxn modelId="{0B2D9832-A1E8-4D1C-8B7F-B3EED2FB8DE2}" type="presParOf" srcId="{6FDE2138-A433-4B29-9A11-65E121D978D3}" destId="{3ECDAED6-113B-461D-81AD-964C226915EF}" srcOrd="9" destOrd="0" presId="urn:microsoft.com/office/officeart/2005/8/layout/hProcess7"/>
    <dgm:cxn modelId="{0264967F-7C6C-4760-B4BE-D6CE66E53C39}" type="presParOf" srcId="{6FDE2138-A433-4B29-9A11-65E121D978D3}" destId="{1D76DB35-0E0B-4ED0-9BE5-0AD0481E4EB7}" srcOrd="10" destOrd="0" presId="urn:microsoft.com/office/officeart/2005/8/layout/hProcess7"/>
    <dgm:cxn modelId="{30B04663-D239-4A6A-B3BC-C07B48BCBA76}" type="presParOf" srcId="{1D76DB35-0E0B-4ED0-9BE5-0AD0481E4EB7}" destId="{8C60AB0F-8293-4F97-9BD4-A6CF2DFABF41}" srcOrd="0" destOrd="0" presId="urn:microsoft.com/office/officeart/2005/8/layout/hProcess7"/>
    <dgm:cxn modelId="{7B029ABE-E7C3-46C0-B91E-12A675EED7B5}" type="presParOf" srcId="{1D76DB35-0E0B-4ED0-9BE5-0AD0481E4EB7}" destId="{3168ECA3-9B3B-42CF-9735-02AD81B9D4F3}" srcOrd="1" destOrd="0" presId="urn:microsoft.com/office/officeart/2005/8/layout/hProcess7"/>
    <dgm:cxn modelId="{D60B5856-D582-4457-93D8-BCF69B48D661}" type="presParOf" srcId="{1D76DB35-0E0B-4ED0-9BE5-0AD0481E4EB7}" destId="{7DB7F6F3-BA96-4C03-98E3-10F8D4FCAF19}" srcOrd="2" destOrd="0" presId="urn:microsoft.com/office/officeart/2005/8/layout/hProcess7"/>
    <dgm:cxn modelId="{DA31869A-CBE8-4717-BA89-3098785C7289}" type="presParOf" srcId="{6FDE2138-A433-4B29-9A11-65E121D978D3}" destId="{90236C7A-F900-407F-B5EF-DDF32BA87FA4}" srcOrd="11" destOrd="0" presId="urn:microsoft.com/office/officeart/2005/8/layout/hProcess7"/>
    <dgm:cxn modelId="{A32E6B1A-9506-45ED-BE5F-40439E4EA664}" type="presParOf" srcId="{6FDE2138-A433-4B29-9A11-65E121D978D3}" destId="{65CE0CBE-928D-42AF-9E2A-E5F538DCC612}" srcOrd="12" destOrd="0" presId="urn:microsoft.com/office/officeart/2005/8/layout/hProcess7"/>
    <dgm:cxn modelId="{84519969-60CE-4B3E-88A9-045B6399B7EF}" type="presParOf" srcId="{65CE0CBE-928D-42AF-9E2A-E5F538DCC612}" destId="{2362A719-7051-4C8E-8C83-3E7707BAAE53}" srcOrd="0" destOrd="0" presId="urn:microsoft.com/office/officeart/2005/8/layout/hProcess7"/>
    <dgm:cxn modelId="{BB5E260B-82A5-493B-B662-A233480AEACC}" type="presParOf" srcId="{65CE0CBE-928D-42AF-9E2A-E5F538DCC612}" destId="{88193167-27EA-4FD3-A3E8-427C1820E74E}" srcOrd="1" destOrd="0" presId="urn:microsoft.com/office/officeart/2005/8/layout/hProcess7"/>
    <dgm:cxn modelId="{9BDA7078-7206-46E4-9E41-33839367636D}" type="presParOf" srcId="{65CE0CBE-928D-42AF-9E2A-E5F538DCC612}" destId="{2E0D2DA5-61FD-49A4-A348-02970696AEB5}" srcOrd="2" destOrd="0" presId="urn:microsoft.com/office/officeart/2005/8/layout/hProcess7"/>
    <dgm:cxn modelId="{D1F12B5B-1E1F-40EE-B3CD-09B9AAA4527D}" type="presParOf" srcId="{6FDE2138-A433-4B29-9A11-65E121D978D3}" destId="{7B9529FB-B052-4C5D-90EF-94013E5B47BA}" srcOrd="13" destOrd="0" presId="urn:microsoft.com/office/officeart/2005/8/layout/hProcess7"/>
    <dgm:cxn modelId="{D3F2F2B2-1A62-4458-8A33-33C89A43B3DC}" type="presParOf" srcId="{6FDE2138-A433-4B29-9A11-65E121D978D3}" destId="{DAD4BF59-355D-4171-9FD7-A16BF253B8CE}" srcOrd="14" destOrd="0" presId="urn:microsoft.com/office/officeart/2005/8/layout/hProcess7"/>
    <dgm:cxn modelId="{7626094F-8770-47E9-BEEA-A91FFB1428D3}" type="presParOf" srcId="{DAD4BF59-355D-4171-9FD7-A16BF253B8CE}" destId="{3977325C-9ADD-4AAD-9DCF-9ACC4A3DA219}" srcOrd="0" destOrd="0" presId="urn:microsoft.com/office/officeart/2005/8/layout/hProcess7"/>
    <dgm:cxn modelId="{F66718AD-22D6-4F27-B110-ED5167B3FCCA}" type="presParOf" srcId="{DAD4BF59-355D-4171-9FD7-A16BF253B8CE}" destId="{9499E4D6-A3E9-49DD-A46F-74BC0CC0C302}" srcOrd="1" destOrd="0" presId="urn:microsoft.com/office/officeart/2005/8/layout/hProcess7"/>
    <dgm:cxn modelId="{45856591-A39C-4A4A-A6C1-DB4AB225EB58}" type="presParOf" srcId="{DAD4BF59-355D-4171-9FD7-A16BF253B8CE}" destId="{AB68BB35-D2BF-47A8-91F1-736E12CB2E50}" srcOrd="2" destOrd="0" presId="urn:microsoft.com/office/officeart/2005/8/layout/hProcess7"/>
    <dgm:cxn modelId="{BEC83E94-2B3D-46CF-9872-A04288105A82}" type="presParOf" srcId="{6FDE2138-A433-4B29-9A11-65E121D978D3}" destId="{C539C522-4CC0-4E31-B8B3-1B2F2A118233}" srcOrd="15" destOrd="0" presId="urn:microsoft.com/office/officeart/2005/8/layout/hProcess7"/>
    <dgm:cxn modelId="{C797031A-2A2F-4D5D-8E04-5C05B1AB2C85}" type="presParOf" srcId="{6FDE2138-A433-4B29-9A11-65E121D978D3}" destId="{95A0B39F-BA20-46C7-A57B-71C189F2007B}" srcOrd="16" destOrd="0" presId="urn:microsoft.com/office/officeart/2005/8/layout/hProcess7"/>
    <dgm:cxn modelId="{90E5F3EF-939E-4F25-B401-2BF40E98ADA5}" type="presParOf" srcId="{95A0B39F-BA20-46C7-A57B-71C189F2007B}" destId="{6A295E9E-B414-4858-A49E-7F13FB8DC7C4}" srcOrd="0" destOrd="0" presId="urn:microsoft.com/office/officeart/2005/8/layout/hProcess7"/>
    <dgm:cxn modelId="{292C9A0E-5D7B-42A6-B959-2D8EFFAFE67B}" type="presParOf" srcId="{95A0B39F-BA20-46C7-A57B-71C189F2007B}" destId="{A79A9213-AC46-492B-AD75-28C0EADE4708}" srcOrd="1" destOrd="0" presId="urn:microsoft.com/office/officeart/2005/8/layout/hProcess7"/>
    <dgm:cxn modelId="{1A29B8B1-8ECD-4202-95BC-5A97DA94CAE7}" type="presParOf" srcId="{95A0B39F-BA20-46C7-A57B-71C189F2007B}" destId="{5D42E435-DC0D-4D4D-94F5-EE1FE29A8A91}" srcOrd="2" destOrd="0" presId="urn:microsoft.com/office/officeart/2005/8/layout/hProcess7"/>
    <dgm:cxn modelId="{6EE7D749-A765-4025-800C-6D14A811BB2F}" type="presParOf" srcId="{6FDE2138-A433-4B29-9A11-65E121D978D3}" destId="{FC424643-6B60-432C-A750-853A78DD7AAC}" srcOrd="17" destOrd="0" presId="urn:microsoft.com/office/officeart/2005/8/layout/hProcess7"/>
    <dgm:cxn modelId="{D4793BA7-AEAE-40F0-B44B-F49087B21E73}" type="presParOf" srcId="{6FDE2138-A433-4B29-9A11-65E121D978D3}" destId="{A721B5DA-B6F8-4CB5-8A65-219C84324574}" srcOrd="18" destOrd="0" presId="urn:microsoft.com/office/officeart/2005/8/layout/hProcess7"/>
    <dgm:cxn modelId="{7279AA2E-C81D-4D13-9516-712BA685A456}" type="presParOf" srcId="{A721B5DA-B6F8-4CB5-8A65-219C84324574}" destId="{3858C86F-745C-4D8C-ACA1-51F83039D017}" srcOrd="0" destOrd="0" presId="urn:microsoft.com/office/officeart/2005/8/layout/hProcess7"/>
    <dgm:cxn modelId="{3B9678BF-CBF2-4316-81BB-CD8C110201EC}" type="presParOf" srcId="{A721B5DA-B6F8-4CB5-8A65-219C84324574}" destId="{572E7250-CAB2-4C80-BAEA-211675419123}" srcOrd="1" destOrd="0" presId="urn:microsoft.com/office/officeart/2005/8/layout/hProcess7"/>
    <dgm:cxn modelId="{BD836B11-9B94-4CF8-B213-E8A3EF021A80}" type="presParOf" srcId="{A721B5DA-B6F8-4CB5-8A65-219C84324574}" destId="{C27DD75D-A2D2-406F-BC72-6388856298D0}" srcOrd="2" destOrd="0" presId="urn:microsoft.com/office/officeart/2005/8/layout/hProcess7"/>
    <dgm:cxn modelId="{0D975CE3-6E33-44DA-AC72-F2A6F131E113}" type="presParOf" srcId="{6FDE2138-A433-4B29-9A11-65E121D978D3}" destId="{BCAE2D9E-947D-4DB6-889D-714AC433B6EC}" srcOrd="19" destOrd="0" presId="urn:microsoft.com/office/officeart/2005/8/layout/hProcess7"/>
    <dgm:cxn modelId="{49BC81A0-8B55-45E5-8685-77B5F0258EB7}" type="presParOf" srcId="{6FDE2138-A433-4B29-9A11-65E121D978D3}" destId="{0A33F66B-8F86-4C7D-97B0-4C241D2DF2F6}" srcOrd="20" destOrd="0" presId="urn:microsoft.com/office/officeart/2005/8/layout/hProcess7"/>
    <dgm:cxn modelId="{2185ABBD-7F14-4C28-9830-DA5611B8744B}" type="presParOf" srcId="{0A33F66B-8F86-4C7D-97B0-4C241D2DF2F6}" destId="{E1FD9C93-E54B-4E93-8719-E08C02C27411}" srcOrd="0" destOrd="0" presId="urn:microsoft.com/office/officeart/2005/8/layout/hProcess7"/>
    <dgm:cxn modelId="{C18CC0D5-D9A1-44E0-A3EA-A718EA0C8975}" type="presParOf" srcId="{0A33F66B-8F86-4C7D-97B0-4C241D2DF2F6}" destId="{C748F6AE-B5ED-42DB-A33D-51F323DAE381}" srcOrd="1" destOrd="0" presId="urn:microsoft.com/office/officeart/2005/8/layout/hProcess7"/>
    <dgm:cxn modelId="{E2765B24-EAFD-45FE-80E0-B6BDC56F76B7}" type="presParOf" srcId="{0A33F66B-8F86-4C7D-97B0-4C241D2DF2F6}" destId="{F1F1BE16-115D-4A29-93F1-60F19FBA9B33}"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E3EDA8-DB7F-4732-9739-499FD0B98E38}">
      <dsp:nvSpPr>
        <dsp:cNvPr id="0" name=""/>
        <dsp:cNvSpPr/>
      </dsp:nvSpPr>
      <dsp:spPr>
        <a:xfrm>
          <a:off x="2865" y="0"/>
          <a:ext cx="1924124" cy="1250262"/>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2011 - 2012</a:t>
          </a:r>
        </a:p>
      </dsp:txBody>
      <dsp:txXfrm rot="16200000">
        <a:off x="-317329" y="320194"/>
        <a:ext cx="1025214" cy="384824"/>
      </dsp:txXfrm>
    </dsp:sp>
    <dsp:sp modelId="{ED87CE55-CCFE-4CA2-A6B3-8FD65F047D3A}">
      <dsp:nvSpPr>
        <dsp:cNvPr id="0" name=""/>
        <dsp:cNvSpPr/>
      </dsp:nvSpPr>
      <dsp:spPr>
        <a:xfrm>
          <a:off x="387690"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HiRadMat commissioned</a:t>
          </a:r>
        </a:p>
      </dsp:txBody>
      <dsp:txXfrm>
        <a:off x="387690" y="0"/>
        <a:ext cx="1433472" cy="1250262"/>
      </dsp:txXfrm>
    </dsp:sp>
    <dsp:sp modelId="{CFC06B43-7003-4655-92D5-DAA400CD1198}">
      <dsp:nvSpPr>
        <dsp:cNvPr id="0" name=""/>
        <dsp:cNvSpPr/>
      </dsp:nvSpPr>
      <dsp:spPr>
        <a:xfrm>
          <a:off x="1994334" y="0"/>
          <a:ext cx="1924124" cy="1250262"/>
        </a:xfrm>
        <a:prstGeom prst="roundRect">
          <a:avLst>
            <a:gd name="adj" fmla="val 5000"/>
          </a:avLst>
        </a:prstGeom>
        <a:solidFill>
          <a:schemeClr val="accent5">
            <a:hueOff val="-1167108"/>
            <a:satOff val="1505"/>
            <a:lumOff val="-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2013 - 2014</a:t>
          </a:r>
        </a:p>
      </dsp:txBody>
      <dsp:txXfrm rot="16200000">
        <a:off x="1674139" y="320194"/>
        <a:ext cx="1025214" cy="384824"/>
      </dsp:txXfrm>
    </dsp:sp>
    <dsp:sp modelId="{29BD2872-2603-40C2-8694-FC76AADFE193}">
      <dsp:nvSpPr>
        <dsp:cNvPr id="0" name=""/>
        <dsp:cNvSpPr/>
      </dsp:nvSpPr>
      <dsp:spPr>
        <a:xfrm rot="5400000">
          <a:off x="1912102" y="927308"/>
          <a:ext cx="183705" cy="288618"/>
        </a:xfrm>
        <a:prstGeom prst="flowChartExtra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2540A2-6F85-4C3C-A2EA-4A803D945F9A}">
      <dsp:nvSpPr>
        <dsp:cNvPr id="0" name=""/>
        <dsp:cNvSpPr/>
      </dsp:nvSpPr>
      <dsp:spPr>
        <a:xfrm>
          <a:off x="2379159"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Long Shutdown 1</a:t>
          </a:r>
        </a:p>
      </dsp:txBody>
      <dsp:txXfrm>
        <a:off x="2379159" y="0"/>
        <a:ext cx="1433472" cy="1250262"/>
      </dsp:txXfrm>
    </dsp:sp>
    <dsp:sp modelId="{B334CDF4-76AE-425D-A298-11E4F1FEBCEC}">
      <dsp:nvSpPr>
        <dsp:cNvPr id="0" name=""/>
        <dsp:cNvSpPr/>
      </dsp:nvSpPr>
      <dsp:spPr>
        <a:xfrm>
          <a:off x="3985803" y="0"/>
          <a:ext cx="1924124" cy="1250262"/>
        </a:xfrm>
        <a:prstGeom prst="roundRect">
          <a:avLst>
            <a:gd name="adj" fmla="val 5000"/>
          </a:avLst>
        </a:prstGeom>
        <a:solidFill>
          <a:schemeClr val="accent5">
            <a:hueOff val="-2334216"/>
            <a:satOff val="3010"/>
            <a:lumOff val="-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2015 - 2018</a:t>
          </a:r>
        </a:p>
      </dsp:txBody>
      <dsp:txXfrm rot="16200000">
        <a:off x="3665608" y="320194"/>
        <a:ext cx="1025214" cy="384824"/>
      </dsp:txXfrm>
    </dsp:sp>
    <dsp:sp modelId="{AC88441D-A121-4F7C-AB5A-175F009B6102}">
      <dsp:nvSpPr>
        <dsp:cNvPr id="0" name=""/>
        <dsp:cNvSpPr/>
      </dsp:nvSpPr>
      <dsp:spPr>
        <a:xfrm rot="5400000">
          <a:off x="3903571" y="927308"/>
          <a:ext cx="183705" cy="288618"/>
        </a:xfrm>
        <a:prstGeom prst="flowChartExtract">
          <a:avLst/>
        </a:prstGeom>
        <a:solidFill>
          <a:schemeClr val="lt1">
            <a:hueOff val="0"/>
            <a:satOff val="0"/>
            <a:lumOff val="0"/>
            <a:alphaOff val="0"/>
          </a:schemeClr>
        </a:solidFill>
        <a:ln w="12700" cap="flat" cmpd="sng" algn="ctr">
          <a:solidFill>
            <a:schemeClr val="accent5">
              <a:hueOff val="-1458885"/>
              <a:satOff val="1881"/>
              <a:lumOff val="-588"/>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A53197-1D92-46A5-BDC6-338E9CE7EE87}">
      <dsp:nvSpPr>
        <dsp:cNvPr id="0" name=""/>
        <dsp:cNvSpPr/>
      </dsp:nvSpPr>
      <dsp:spPr>
        <a:xfrm>
          <a:off x="4370628"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Operation</a:t>
          </a:r>
        </a:p>
      </dsp:txBody>
      <dsp:txXfrm>
        <a:off x="4370628" y="0"/>
        <a:ext cx="1433472" cy="1250262"/>
      </dsp:txXfrm>
    </dsp:sp>
    <dsp:sp modelId="{2362A719-7051-4C8E-8C83-3E7707BAAE53}">
      <dsp:nvSpPr>
        <dsp:cNvPr id="0" name=""/>
        <dsp:cNvSpPr/>
      </dsp:nvSpPr>
      <dsp:spPr>
        <a:xfrm>
          <a:off x="5977272" y="0"/>
          <a:ext cx="1924124" cy="1250262"/>
        </a:xfrm>
        <a:prstGeom prst="roundRect">
          <a:avLst>
            <a:gd name="adj" fmla="val 5000"/>
          </a:avLst>
        </a:prstGeom>
        <a:solidFill>
          <a:schemeClr val="accent5">
            <a:hueOff val="-3501324"/>
            <a:satOff val="4515"/>
            <a:lumOff val="-1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2019 - 2020</a:t>
          </a:r>
        </a:p>
      </dsp:txBody>
      <dsp:txXfrm rot="16200000">
        <a:off x="5657077" y="320194"/>
        <a:ext cx="1025214" cy="384824"/>
      </dsp:txXfrm>
    </dsp:sp>
    <dsp:sp modelId="{3168ECA3-9B3B-42CF-9735-02AD81B9D4F3}">
      <dsp:nvSpPr>
        <dsp:cNvPr id="0" name=""/>
        <dsp:cNvSpPr/>
      </dsp:nvSpPr>
      <dsp:spPr>
        <a:xfrm rot="5400000">
          <a:off x="5895039" y="927308"/>
          <a:ext cx="183705" cy="288618"/>
        </a:xfrm>
        <a:prstGeom prst="flowChartExtract">
          <a:avLst/>
        </a:prstGeom>
        <a:solidFill>
          <a:schemeClr val="lt1">
            <a:hueOff val="0"/>
            <a:satOff val="0"/>
            <a:lumOff val="0"/>
            <a:alphaOff val="0"/>
          </a:schemeClr>
        </a:solidFill>
        <a:ln w="12700" cap="flat" cmpd="sng" algn="ctr">
          <a:solidFill>
            <a:schemeClr val="accent5">
              <a:hueOff val="-2917770"/>
              <a:satOff val="3763"/>
              <a:lumOff val="-1177"/>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0D2DA5-61FD-49A4-A348-02970696AEB5}">
      <dsp:nvSpPr>
        <dsp:cNvPr id="0" name=""/>
        <dsp:cNvSpPr/>
      </dsp:nvSpPr>
      <dsp:spPr>
        <a:xfrm>
          <a:off x="6362097"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Long Shutdown 2</a:t>
          </a:r>
        </a:p>
      </dsp:txBody>
      <dsp:txXfrm>
        <a:off x="6362097" y="0"/>
        <a:ext cx="1433472" cy="1250262"/>
      </dsp:txXfrm>
    </dsp:sp>
    <dsp:sp modelId="{6A295E9E-B414-4858-A49E-7F13FB8DC7C4}">
      <dsp:nvSpPr>
        <dsp:cNvPr id="0" name=""/>
        <dsp:cNvSpPr/>
      </dsp:nvSpPr>
      <dsp:spPr>
        <a:xfrm>
          <a:off x="7968740" y="0"/>
          <a:ext cx="1924124" cy="1250262"/>
        </a:xfrm>
        <a:prstGeom prst="roundRect">
          <a:avLst>
            <a:gd name="adj" fmla="val 5000"/>
          </a:avLst>
        </a:prstGeom>
        <a:solidFill>
          <a:schemeClr val="accent5">
            <a:hueOff val="-4668432"/>
            <a:satOff val="6020"/>
            <a:lumOff val="-188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2021 - 2026</a:t>
          </a:r>
        </a:p>
      </dsp:txBody>
      <dsp:txXfrm rot="16200000">
        <a:off x="7648545" y="320194"/>
        <a:ext cx="1025214" cy="384824"/>
      </dsp:txXfrm>
    </dsp:sp>
    <dsp:sp modelId="{9499E4D6-A3E9-49DD-A46F-74BC0CC0C302}">
      <dsp:nvSpPr>
        <dsp:cNvPr id="0" name=""/>
        <dsp:cNvSpPr/>
      </dsp:nvSpPr>
      <dsp:spPr>
        <a:xfrm rot="5400000">
          <a:off x="7886508" y="927308"/>
          <a:ext cx="183705" cy="288618"/>
        </a:xfrm>
        <a:prstGeom prst="flowChartExtract">
          <a:avLst/>
        </a:prstGeom>
        <a:solidFill>
          <a:schemeClr val="lt1">
            <a:hueOff val="0"/>
            <a:satOff val="0"/>
            <a:lumOff val="0"/>
            <a:alphaOff val="0"/>
          </a:schemeClr>
        </a:solidFill>
        <a:ln w="12700" cap="flat" cmpd="sng" algn="ctr">
          <a:solidFill>
            <a:schemeClr val="accent5">
              <a:hueOff val="-4376655"/>
              <a:satOff val="5644"/>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5D42E435-DC0D-4D4D-94F5-EE1FE29A8A91}">
      <dsp:nvSpPr>
        <dsp:cNvPr id="0" name=""/>
        <dsp:cNvSpPr/>
      </dsp:nvSpPr>
      <dsp:spPr>
        <a:xfrm>
          <a:off x="8353565"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Operation</a:t>
          </a:r>
        </a:p>
      </dsp:txBody>
      <dsp:txXfrm>
        <a:off x="8353565" y="0"/>
        <a:ext cx="1433472" cy="1250262"/>
      </dsp:txXfrm>
    </dsp:sp>
    <dsp:sp modelId="{E1FD9C93-E54B-4E93-8719-E08C02C27411}">
      <dsp:nvSpPr>
        <dsp:cNvPr id="0" name=""/>
        <dsp:cNvSpPr/>
      </dsp:nvSpPr>
      <dsp:spPr>
        <a:xfrm>
          <a:off x="9960209" y="0"/>
          <a:ext cx="1924124" cy="1250262"/>
        </a:xfrm>
        <a:prstGeom prst="roundRect">
          <a:avLst>
            <a:gd name="adj" fmla="val 5000"/>
          </a:avLst>
        </a:prstGeom>
        <a:solidFill>
          <a:schemeClr val="accent5">
            <a:hueOff val="-5835540"/>
            <a:satOff val="7525"/>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48006" rIns="62230" bIns="0" numCol="1" spcCol="1270" anchor="t" anchorCtr="0">
          <a:noAutofit/>
        </a:bodyPr>
        <a:lstStyle/>
        <a:p>
          <a:pPr marL="0" lvl="0" indent="0" algn="r" defTabSz="622300">
            <a:lnSpc>
              <a:spcPct val="90000"/>
            </a:lnSpc>
            <a:spcBef>
              <a:spcPct val="0"/>
            </a:spcBef>
            <a:spcAft>
              <a:spcPct val="35000"/>
            </a:spcAft>
            <a:buNone/>
          </a:pPr>
          <a:r>
            <a:rPr lang="en-GB" sz="1400" kern="1200" noProof="0" dirty="0"/>
            <a:t>2027 - 2028</a:t>
          </a:r>
        </a:p>
      </dsp:txBody>
      <dsp:txXfrm rot="16200000">
        <a:off x="9640014" y="320194"/>
        <a:ext cx="1025214" cy="384824"/>
      </dsp:txXfrm>
    </dsp:sp>
    <dsp:sp modelId="{572E7250-CAB2-4C80-BAEA-211675419123}">
      <dsp:nvSpPr>
        <dsp:cNvPr id="0" name=""/>
        <dsp:cNvSpPr/>
      </dsp:nvSpPr>
      <dsp:spPr>
        <a:xfrm rot="5400000">
          <a:off x="9877977" y="927308"/>
          <a:ext cx="183705" cy="288618"/>
        </a:xfrm>
        <a:prstGeom prst="flowChartExtract">
          <a:avLst/>
        </a:prstGeom>
        <a:solidFill>
          <a:schemeClr val="lt1">
            <a:hueOff val="0"/>
            <a:satOff val="0"/>
            <a:lumOff val="0"/>
            <a:alphaOff val="0"/>
          </a:schemeClr>
        </a:solidFill>
        <a:ln w="12700" cap="flat" cmpd="sng" algn="ctr">
          <a:solidFill>
            <a:schemeClr val="accent5">
              <a:hueOff val="-5835540"/>
              <a:satOff val="7525"/>
              <a:lumOff val="-23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F1F1BE16-115D-4A29-93F1-60F19FBA9B33}">
      <dsp:nvSpPr>
        <dsp:cNvPr id="0" name=""/>
        <dsp:cNvSpPr/>
      </dsp:nvSpPr>
      <dsp:spPr>
        <a:xfrm>
          <a:off x="10345034" y="0"/>
          <a:ext cx="1433472" cy="12502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en-GB" sz="1700" kern="1200" noProof="0" dirty="0"/>
            <a:t>Long Shutdown 3</a:t>
          </a:r>
        </a:p>
      </dsp:txBody>
      <dsp:txXfrm>
        <a:off x="10345034" y="0"/>
        <a:ext cx="1433472" cy="125026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1FED7CF-B1EF-934E-BEB0-45D3EAFF4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6906F089-C558-474F-979B-1A35E6A7CA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E5C68FD6-3A60-4E41-94B3-09471EEC3E9A}" type="datetimeFigureOut">
              <a:rPr lang="en-US"/>
              <a:pPr>
                <a:defRPr/>
              </a:pPr>
              <a:t>12/2/2024</a:t>
            </a:fld>
            <a:endParaRPr lang="en-US"/>
          </a:p>
        </p:txBody>
      </p:sp>
      <p:sp>
        <p:nvSpPr>
          <p:cNvPr id="4" name="Footer Placeholder 3">
            <a:extLst>
              <a:ext uri="{FF2B5EF4-FFF2-40B4-BE49-F238E27FC236}">
                <a16:creationId xmlns:a16="http://schemas.microsoft.com/office/drawing/2014/main" id="{A2E83376-C0CF-134F-A65F-36031E62882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F0E2A8DC-A34B-094A-87EC-D93444C5199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6730BE3C-4BFA-774A-9374-BBA71664B43A}"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68424A7-ACC7-A945-BD77-DE512BC74A5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8CA30C11-3CF0-2D49-A5A7-E731FCCD8AB0}"/>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0D2A8E9D-19A8-964A-8577-03DFBE38A814}" type="datetimeFigureOut">
              <a:rPr lang="en-US"/>
              <a:pPr>
                <a:defRPr/>
              </a:pPr>
              <a:t>12/2/2024</a:t>
            </a:fld>
            <a:endParaRPr lang="en-US"/>
          </a:p>
        </p:txBody>
      </p:sp>
      <p:sp>
        <p:nvSpPr>
          <p:cNvPr id="4" name="Slide Image Placeholder 3">
            <a:extLst>
              <a:ext uri="{FF2B5EF4-FFF2-40B4-BE49-F238E27FC236}">
                <a16:creationId xmlns:a16="http://schemas.microsoft.com/office/drawing/2014/main" id="{F9094E7A-97EB-F248-9F17-15ED5AD9B48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99443E8A-D968-BB44-A40C-930F593BDEDF}"/>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6B53D73-F552-4A48-99A0-2526D015202F}"/>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245A77DF-6B43-9541-8B99-345AA89A40D0}"/>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42CA0B66-B0EF-0E47-BE78-CF87EB4C5AE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42CA0B66-B0EF-0E47-BE78-CF87EB4C5AE3}" type="slidenum">
              <a:rPr lang="en-US" smtClean="0"/>
              <a:pPr>
                <a:defRPr/>
              </a:pPr>
              <a:t>1</a:t>
            </a:fld>
            <a:endParaRPr lang="en-US" dirty="0"/>
          </a:p>
        </p:txBody>
      </p:sp>
    </p:spTree>
    <p:extLst>
      <p:ext uri="{BB962C8B-B14F-4D97-AF65-F5344CB8AC3E}">
        <p14:creationId xmlns:p14="http://schemas.microsoft.com/office/powerpoint/2010/main" val="2880781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42CA0B66-B0EF-0E47-BE78-CF87EB4C5AE3}" type="slidenum">
              <a:rPr lang="en-US" smtClean="0"/>
              <a:pPr>
                <a:defRPr/>
              </a:pPr>
              <a:t>5</a:t>
            </a:fld>
            <a:endParaRPr lang="en-US" dirty="0"/>
          </a:p>
        </p:txBody>
      </p:sp>
    </p:spTree>
    <p:extLst>
      <p:ext uri="{BB962C8B-B14F-4D97-AF65-F5344CB8AC3E}">
        <p14:creationId xmlns:p14="http://schemas.microsoft.com/office/powerpoint/2010/main" val="3709414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42CA0B66-B0EF-0E47-BE78-CF87EB4C5AE3}" type="slidenum">
              <a:rPr lang="en-US" smtClean="0"/>
              <a:pPr>
                <a:defRPr/>
              </a:pPr>
              <a:t>14</a:t>
            </a:fld>
            <a:endParaRPr lang="en-US" dirty="0"/>
          </a:p>
        </p:txBody>
      </p:sp>
    </p:spTree>
    <p:extLst>
      <p:ext uri="{BB962C8B-B14F-4D97-AF65-F5344CB8AC3E}">
        <p14:creationId xmlns:p14="http://schemas.microsoft.com/office/powerpoint/2010/main" val="1721314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CH" dirty="0"/>
              <a:t>Split and </a:t>
            </a:r>
            <a:r>
              <a:rPr lang="fr-CH" dirty="0" err="1"/>
              <a:t>less</a:t>
            </a:r>
            <a:r>
              <a:rPr lang="fr-CH" dirty="0"/>
              <a:t> </a:t>
            </a:r>
            <a:r>
              <a:rPr lang="fr-CH" dirty="0" err="1"/>
              <a:t>crowed</a:t>
            </a:r>
            <a:r>
              <a:rPr lang="fr-CH" dirty="0"/>
              <a:t> and </a:t>
            </a:r>
            <a:r>
              <a:rPr lang="fr-CH" dirty="0" err="1"/>
              <a:t>same</a:t>
            </a:r>
            <a:r>
              <a:rPr lang="fr-CH" dirty="0"/>
              <a:t> </a:t>
            </a:r>
            <a:r>
              <a:rPr lang="fr-CH" dirty="0" err="1"/>
              <a:t>bullet</a:t>
            </a:r>
            <a:r>
              <a:rPr lang="fr-CH" dirty="0"/>
              <a:t> size</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42CA0B66-B0EF-0E47-BE78-CF87EB4C5AE3}" type="slidenum">
              <a:rPr lang="en-US" smtClean="0"/>
              <a:pPr>
                <a:defRPr/>
              </a:pPr>
              <a:t>15</a:t>
            </a:fld>
            <a:endParaRPr lang="en-US"/>
          </a:p>
        </p:txBody>
      </p:sp>
    </p:spTree>
    <p:extLst>
      <p:ext uri="{BB962C8B-B14F-4D97-AF65-F5344CB8AC3E}">
        <p14:creationId xmlns:p14="http://schemas.microsoft.com/office/powerpoint/2010/main" val="7676756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F5DAF897-1B29-5146-A25D-D72B74D30BD7}"/>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4837113" y="2168525"/>
            <a:ext cx="2519362"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1269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Date Placeholder 9">
            <a:extLst>
              <a:ext uri="{FF2B5EF4-FFF2-40B4-BE49-F238E27FC236}">
                <a16:creationId xmlns:a16="http://schemas.microsoft.com/office/drawing/2014/main" id="{4A68E9EE-B23C-424E-9516-DD9C0EEE72F3}"/>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8" name="Footer Placeholder 10">
            <a:extLst>
              <a:ext uri="{FF2B5EF4-FFF2-40B4-BE49-F238E27FC236}">
                <a16:creationId xmlns:a16="http://schemas.microsoft.com/office/drawing/2014/main" id="{E158777D-9B74-6B4A-A6B3-B75F8475F8B0}"/>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US" dirty="0"/>
          </a:p>
        </p:txBody>
      </p:sp>
      <p:sp>
        <p:nvSpPr>
          <p:cNvPr id="9" name="Slide Number Placeholder 11">
            <a:extLst>
              <a:ext uri="{FF2B5EF4-FFF2-40B4-BE49-F238E27FC236}">
                <a16:creationId xmlns:a16="http://schemas.microsoft.com/office/drawing/2014/main" id="{B9B02D66-9EFE-6844-9CC1-5E981003FFFF}"/>
              </a:ext>
            </a:extLst>
          </p:cNvPr>
          <p:cNvSpPr>
            <a:spLocks noGrp="1"/>
          </p:cNvSpPr>
          <p:nvPr>
            <p:ph type="sldNum" sz="quarter" idx="12"/>
          </p:nvPr>
        </p:nvSpPr>
        <p:spPr/>
        <p:txBody>
          <a:bodyPr/>
          <a:lstStyle>
            <a:lvl1pPr>
              <a:defRPr/>
            </a:lvl1pPr>
          </a:lstStyle>
          <a:p>
            <a:pPr>
              <a:defRPr/>
            </a:pPr>
            <a:fld id="{94BF1FDF-889D-EA46-B529-9281DDF40E49}" type="slidenum">
              <a:rPr lang="en-US"/>
              <a:pPr>
                <a:defRPr/>
              </a:pPr>
              <a:t>‹#›</a:t>
            </a:fld>
            <a:endParaRPr lang="en-US" dirty="0"/>
          </a:p>
        </p:txBody>
      </p:sp>
    </p:spTree>
    <p:extLst>
      <p:ext uri="{BB962C8B-B14F-4D97-AF65-F5344CB8AC3E}">
        <p14:creationId xmlns:p14="http://schemas.microsoft.com/office/powerpoint/2010/main" val="4024859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p:cNvSpPr>
            <a:spLocks noGrp="1"/>
          </p:cNvSpPr>
          <p:nvPr>
            <p:ph type="pic" sz="quarter" idx="13"/>
          </p:nvPr>
        </p:nvSpPr>
        <p:spPr>
          <a:xfrm>
            <a:off x="6167438" y="0"/>
            <a:ext cx="6024562" cy="6207170"/>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5" name="Date Placeholder 3">
            <a:extLst>
              <a:ext uri="{FF2B5EF4-FFF2-40B4-BE49-F238E27FC236}">
                <a16:creationId xmlns:a16="http://schemas.microsoft.com/office/drawing/2014/main" id="{D146EFDD-252E-7649-8228-0A8CFCA3493F}"/>
              </a:ext>
            </a:extLst>
          </p:cNvPr>
          <p:cNvSpPr>
            <a:spLocks noGrp="1"/>
          </p:cNvSpPr>
          <p:nvPr>
            <p:ph type="dt" sz="half" idx="14"/>
          </p:nvPr>
        </p:nvSpPr>
        <p:spPr/>
        <p:txBody>
          <a:bodyPr/>
          <a:lstStyle>
            <a:lvl1pPr>
              <a:defRPr/>
            </a:lvl1pPr>
          </a:lstStyle>
          <a:p>
            <a:pPr>
              <a:defRPr/>
            </a:pPr>
            <a:r>
              <a:rPr lang="en-US"/>
              <a:t>10/11/23</a:t>
            </a:r>
            <a:endParaRPr lang="en-US" dirty="0"/>
          </a:p>
        </p:txBody>
      </p:sp>
      <p:sp>
        <p:nvSpPr>
          <p:cNvPr id="6" name="Footer Placeholder 7">
            <a:extLst>
              <a:ext uri="{FF2B5EF4-FFF2-40B4-BE49-F238E27FC236}">
                <a16:creationId xmlns:a16="http://schemas.microsoft.com/office/drawing/2014/main" id="{C91CCADB-7DF7-7E4A-8272-047CCE14AC9F}"/>
              </a:ext>
            </a:extLst>
          </p:cNvPr>
          <p:cNvSpPr>
            <a:spLocks noGrp="1"/>
          </p:cNvSpPr>
          <p:nvPr>
            <p:ph type="ftr" sz="quarter" idx="15"/>
          </p:nvPr>
        </p:nvSpPr>
        <p:spPr/>
        <p:txBody>
          <a:bodyPr/>
          <a:lstStyle>
            <a:lvl1pPr>
              <a:defRPr/>
            </a:lvl1pPr>
          </a:lstStyle>
          <a:p>
            <a:pPr>
              <a:defRPr/>
            </a:pPr>
            <a:r>
              <a:rPr lang="en-GB"/>
              <a:t>N. Charitonidis | HiRadMat: a high power targetry facility at CERN</a:t>
            </a:r>
            <a:endParaRPr lang="en-US" dirty="0"/>
          </a:p>
        </p:txBody>
      </p:sp>
      <p:sp>
        <p:nvSpPr>
          <p:cNvPr id="7" name="Slide Number Placeholder 9">
            <a:extLst>
              <a:ext uri="{FF2B5EF4-FFF2-40B4-BE49-F238E27FC236}">
                <a16:creationId xmlns:a16="http://schemas.microsoft.com/office/drawing/2014/main" id="{12477255-F470-DF44-90F7-3EFB14C195F7}"/>
              </a:ext>
            </a:extLst>
          </p:cNvPr>
          <p:cNvSpPr>
            <a:spLocks noGrp="1"/>
          </p:cNvSpPr>
          <p:nvPr>
            <p:ph type="sldNum" sz="quarter" idx="16"/>
          </p:nvPr>
        </p:nvSpPr>
        <p:spPr/>
        <p:txBody>
          <a:bodyPr/>
          <a:lstStyle>
            <a:lvl1pPr>
              <a:defRPr/>
            </a:lvl1pPr>
          </a:lstStyle>
          <a:p>
            <a:pPr>
              <a:defRPr/>
            </a:pPr>
            <a:fld id="{8BDFB7A1-7BD1-2B4B-ABEC-D1FE823D9EEA}" type="slidenum">
              <a:rPr lang="en-US"/>
              <a:pPr>
                <a:defRPr/>
              </a:pPr>
              <a:t>‹#›</a:t>
            </a:fld>
            <a:endParaRPr lang="en-US" dirty="0"/>
          </a:p>
        </p:txBody>
      </p:sp>
    </p:spTree>
    <p:extLst>
      <p:ext uri="{BB962C8B-B14F-4D97-AF65-F5344CB8AC3E}">
        <p14:creationId xmlns:p14="http://schemas.microsoft.com/office/powerpoint/2010/main" val="811406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Picture Placeholder 5"/>
          <p:cNvSpPr>
            <a:spLocks noGrp="1"/>
          </p:cNvSpPr>
          <p:nvPr>
            <p:ph type="pic" sz="quarter" idx="13"/>
          </p:nvPr>
        </p:nvSpPr>
        <p:spPr>
          <a:xfrm>
            <a:off x="6167438" y="1592263"/>
            <a:ext cx="5616575"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2" name="Picture Placeholder 5"/>
          <p:cNvSpPr>
            <a:spLocks noGrp="1"/>
          </p:cNvSpPr>
          <p:nvPr>
            <p:ph type="pic" sz="quarter" idx="17"/>
          </p:nvPr>
        </p:nvSpPr>
        <p:spPr>
          <a:xfrm>
            <a:off x="6167438" y="3969703"/>
            <a:ext cx="5616575"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Date Placeholder 3">
            <a:extLst>
              <a:ext uri="{FF2B5EF4-FFF2-40B4-BE49-F238E27FC236}">
                <a16:creationId xmlns:a16="http://schemas.microsoft.com/office/drawing/2014/main" id="{2DF01603-B67E-7246-9881-709AAE748682}"/>
              </a:ext>
            </a:extLst>
          </p:cNvPr>
          <p:cNvSpPr>
            <a:spLocks noGrp="1"/>
          </p:cNvSpPr>
          <p:nvPr>
            <p:ph type="dt" sz="half" idx="18"/>
          </p:nvPr>
        </p:nvSpPr>
        <p:spPr/>
        <p:txBody>
          <a:bodyPr/>
          <a:lstStyle>
            <a:lvl1pPr>
              <a:defRPr/>
            </a:lvl1pPr>
          </a:lstStyle>
          <a:p>
            <a:pPr>
              <a:defRPr/>
            </a:pPr>
            <a:r>
              <a:rPr lang="en-US"/>
              <a:t>10/11/23</a:t>
            </a:r>
            <a:endParaRPr lang="en-US" dirty="0"/>
          </a:p>
        </p:txBody>
      </p:sp>
      <p:sp>
        <p:nvSpPr>
          <p:cNvPr id="7" name="Footer Placeholder 7">
            <a:extLst>
              <a:ext uri="{FF2B5EF4-FFF2-40B4-BE49-F238E27FC236}">
                <a16:creationId xmlns:a16="http://schemas.microsoft.com/office/drawing/2014/main" id="{C036B46E-1D6A-7144-91AA-E086FC6306BA}"/>
              </a:ext>
            </a:extLst>
          </p:cNvPr>
          <p:cNvSpPr>
            <a:spLocks noGrp="1"/>
          </p:cNvSpPr>
          <p:nvPr>
            <p:ph type="ftr" sz="quarter" idx="19"/>
          </p:nvPr>
        </p:nvSpPr>
        <p:spPr/>
        <p:txBody>
          <a:bodyPr/>
          <a:lstStyle>
            <a:lvl1pPr>
              <a:defRPr/>
            </a:lvl1pPr>
          </a:lstStyle>
          <a:p>
            <a:pPr>
              <a:defRPr/>
            </a:pPr>
            <a:r>
              <a:rPr lang="en-GB"/>
              <a:t>N. Charitonidis | HiRadMat: a high power targetry facility at CERN</a:t>
            </a:r>
            <a:endParaRPr lang="en-US" dirty="0"/>
          </a:p>
        </p:txBody>
      </p:sp>
      <p:sp>
        <p:nvSpPr>
          <p:cNvPr id="8" name="Slide Number Placeholder 9">
            <a:extLst>
              <a:ext uri="{FF2B5EF4-FFF2-40B4-BE49-F238E27FC236}">
                <a16:creationId xmlns:a16="http://schemas.microsoft.com/office/drawing/2014/main" id="{AB98B34F-C4CD-524D-B8B8-966D0B8F4E09}"/>
              </a:ext>
            </a:extLst>
          </p:cNvPr>
          <p:cNvSpPr>
            <a:spLocks noGrp="1"/>
          </p:cNvSpPr>
          <p:nvPr>
            <p:ph type="sldNum" sz="quarter" idx="20"/>
          </p:nvPr>
        </p:nvSpPr>
        <p:spPr/>
        <p:txBody>
          <a:bodyPr/>
          <a:lstStyle>
            <a:lvl1pPr>
              <a:defRPr/>
            </a:lvl1pPr>
          </a:lstStyle>
          <a:p>
            <a:pPr>
              <a:defRPr/>
            </a:pPr>
            <a:fld id="{873547D9-84AF-1449-BD23-A057940121AE}" type="slidenum">
              <a:rPr lang="en-US"/>
              <a:pPr>
                <a:defRPr/>
              </a:pPr>
              <a:t>‹#›</a:t>
            </a:fld>
            <a:endParaRPr lang="en-US" dirty="0"/>
          </a:p>
        </p:txBody>
      </p:sp>
    </p:spTree>
    <p:extLst>
      <p:ext uri="{BB962C8B-B14F-4D97-AF65-F5344CB8AC3E}">
        <p14:creationId xmlns:p14="http://schemas.microsoft.com/office/powerpoint/2010/main" val="3926255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5"/>
          <p:cNvSpPr>
            <a:spLocks noGrp="1"/>
          </p:cNvSpPr>
          <p:nvPr>
            <p:ph type="pic" sz="quarter" idx="13"/>
          </p:nvPr>
        </p:nvSpPr>
        <p:spPr>
          <a:xfrm>
            <a:off x="8075613" y="1592263"/>
            <a:ext cx="3708400"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3" name="Picture Placeholder 5"/>
          <p:cNvSpPr>
            <a:spLocks noGrp="1"/>
          </p:cNvSpPr>
          <p:nvPr>
            <p:ph type="pic" sz="quarter" idx="17"/>
          </p:nvPr>
        </p:nvSpPr>
        <p:spPr>
          <a:xfrm>
            <a:off x="8124681" y="3969703"/>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4" name="Picture Placeholder 5"/>
          <p:cNvSpPr>
            <a:spLocks noGrp="1"/>
          </p:cNvSpPr>
          <p:nvPr>
            <p:ph type="pic" sz="quarter" idx="18"/>
          </p:nvPr>
        </p:nvSpPr>
        <p:spPr>
          <a:xfrm>
            <a:off x="4259263" y="1592263"/>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5" name="Picture Placeholder 5"/>
          <p:cNvSpPr>
            <a:spLocks noGrp="1"/>
          </p:cNvSpPr>
          <p:nvPr>
            <p:ph type="pic" sz="quarter" idx="19"/>
          </p:nvPr>
        </p:nvSpPr>
        <p:spPr>
          <a:xfrm>
            <a:off x="4259263" y="3978015"/>
            <a:ext cx="3659332" cy="223202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8" name="Date Placeholder 3">
            <a:extLst>
              <a:ext uri="{FF2B5EF4-FFF2-40B4-BE49-F238E27FC236}">
                <a16:creationId xmlns:a16="http://schemas.microsoft.com/office/drawing/2014/main" id="{BA911D15-F030-3A4B-8BE7-CF8992CAA0F3}"/>
              </a:ext>
            </a:extLst>
          </p:cNvPr>
          <p:cNvSpPr>
            <a:spLocks noGrp="1"/>
          </p:cNvSpPr>
          <p:nvPr>
            <p:ph type="dt" sz="half" idx="20"/>
          </p:nvPr>
        </p:nvSpPr>
        <p:spPr/>
        <p:txBody>
          <a:bodyPr/>
          <a:lstStyle>
            <a:lvl1pPr>
              <a:defRPr/>
            </a:lvl1pPr>
          </a:lstStyle>
          <a:p>
            <a:pPr>
              <a:defRPr/>
            </a:pPr>
            <a:r>
              <a:rPr lang="en-US"/>
              <a:t>10/11/23</a:t>
            </a:r>
            <a:endParaRPr lang="en-US" dirty="0"/>
          </a:p>
        </p:txBody>
      </p:sp>
      <p:sp>
        <p:nvSpPr>
          <p:cNvPr id="10" name="Footer Placeholder 7">
            <a:extLst>
              <a:ext uri="{FF2B5EF4-FFF2-40B4-BE49-F238E27FC236}">
                <a16:creationId xmlns:a16="http://schemas.microsoft.com/office/drawing/2014/main" id="{85F2FD3D-DAA5-8F41-A819-B7628F46B6D5}"/>
              </a:ext>
            </a:extLst>
          </p:cNvPr>
          <p:cNvSpPr>
            <a:spLocks noGrp="1"/>
          </p:cNvSpPr>
          <p:nvPr>
            <p:ph type="ftr" sz="quarter" idx="21"/>
          </p:nvPr>
        </p:nvSpPr>
        <p:spPr/>
        <p:txBody>
          <a:bodyPr/>
          <a:lstStyle>
            <a:lvl1pPr>
              <a:defRPr/>
            </a:lvl1pPr>
          </a:lstStyle>
          <a:p>
            <a:pPr>
              <a:defRPr/>
            </a:pPr>
            <a:r>
              <a:rPr lang="en-GB"/>
              <a:t>N. Charitonidis | HiRadMat: a high power targetry facility at CERN</a:t>
            </a:r>
            <a:endParaRPr lang="en-US" dirty="0"/>
          </a:p>
        </p:txBody>
      </p:sp>
      <p:sp>
        <p:nvSpPr>
          <p:cNvPr id="11" name="Slide Number Placeholder 9">
            <a:extLst>
              <a:ext uri="{FF2B5EF4-FFF2-40B4-BE49-F238E27FC236}">
                <a16:creationId xmlns:a16="http://schemas.microsoft.com/office/drawing/2014/main" id="{BC4E4BD8-6B81-9D41-9A5E-D996575884F3}"/>
              </a:ext>
            </a:extLst>
          </p:cNvPr>
          <p:cNvSpPr>
            <a:spLocks noGrp="1"/>
          </p:cNvSpPr>
          <p:nvPr>
            <p:ph type="sldNum" sz="quarter" idx="22"/>
          </p:nvPr>
        </p:nvSpPr>
        <p:spPr/>
        <p:txBody>
          <a:bodyPr/>
          <a:lstStyle>
            <a:lvl1pPr>
              <a:defRPr/>
            </a:lvl1pPr>
          </a:lstStyle>
          <a:p>
            <a:pPr>
              <a:defRPr/>
            </a:pPr>
            <a:fld id="{ECAEB00B-26C1-574F-B52B-6A1B6451B3A8}" type="slidenum">
              <a:rPr lang="en-US"/>
              <a:pPr>
                <a:defRPr/>
              </a:pPr>
              <a:t>‹#›</a:t>
            </a:fld>
            <a:endParaRPr lang="en-US" dirty="0"/>
          </a:p>
        </p:txBody>
      </p:sp>
    </p:spTree>
    <p:extLst>
      <p:ext uri="{BB962C8B-B14F-4D97-AF65-F5344CB8AC3E}">
        <p14:creationId xmlns:p14="http://schemas.microsoft.com/office/powerpoint/2010/main" val="39984864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p:cNvSpPr>
            <a:spLocks noGrp="1"/>
          </p:cNvSpPr>
          <p:nvPr>
            <p:ph type="pic" sz="quarter" idx="13"/>
          </p:nvPr>
        </p:nvSpPr>
        <p:spPr>
          <a:xfrm>
            <a:off x="407988" y="2420938"/>
            <a:ext cx="5616575"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8" name="Picture Placeholder 7"/>
          <p:cNvSpPr>
            <a:spLocks noGrp="1"/>
          </p:cNvSpPr>
          <p:nvPr>
            <p:ph type="pic" sz="quarter" idx="18"/>
          </p:nvPr>
        </p:nvSpPr>
        <p:spPr>
          <a:xfrm>
            <a:off x="6172200" y="2420938"/>
            <a:ext cx="5616575"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GB" noProof="0" dirty="0"/>
          </a:p>
        </p:txBody>
      </p:sp>
      <p:sp>
        <p:nvSpPr>
          <p:cNvPr id="7" name="Date Placeholder 3">
            <a:extLst>
              <a:ext uri="{FF2B5EF4-FFF2-40B4-BE49-F238E27FC236}">
                <a16:creationId xmlns:a16="http://schemas.microsoft.com/office/drawing/2014/main" id="{4335FA6E-E9DA-A84E-985A-717C9FB6D8BB}"/>
              </a:ext>
            </a:extLst>
          </p:cNvPr>
          <p:cNvSpPr>
            <a:spLocks noGrp="1"/>
          </p:cNvSpPr>
          <p:nvPr>
            <p:ph type="dt" sz="half" idx="19"/>
          </p:nvPr>
        </p:nvSpPr>
        <p:spPr/>
        <p:txBody>
          <a:bodyPr/>
          <a:lstStyle>
            <a:lvl1pPr>
              <a:defRPr/>
            </a:lvl1pPr>
          </a:lstStyle>
          <a:p>
            <a:pPr>
              <a:defRPr/>
            </a:pPr>
            <a:r>
              <a:rPr lang="en-US"/>
              <a:t>10/11/23</a:t>
            </a:r>
            <a:endParaRPr lang="en-US" dirty="0"/>
          </a:p>
        </p:txBody>
      </p:sp>
      <p:sp>
        <p:nvSpPr>
          <p:cNvPr id="9" name="Footer Placeholder 5">
            <a:extLst>
              <a:ext uri="{FF2B5EF4-FFF2-40B4-BE49-F238E27FC236}">
                <a16:creationId xmlns:a16="http://schemas.microsoft.com/office/drawing/2014/main" id="{44FC8698-274B-A648-97AD-8E62622B31B0}"/>
              </a:ext>
            </a:extLst>
          </p:cNvPr>
          <p:cNvSpPr>
            <a:spLocks noGrp="1"/>
          </p:cNvSpPr>
          <p:nvPr>
            <p:ph type="ftr" sz="quarter" idx="20"/>
          </p:nvPr>
        </p:nvSpPr>
        <p:spPr/>
        <p:txBody>
          <a:bodyPr/>
          <a:lstStyle>
            <a:lvl1pPr>
              <a:defRPr/>
            </a:lvl1pPr>
          </a:lstStyle>
          <a:p>
            <a:pPr>
              <a:defRPr/>
            </a:pPr>
            <a:r>
              <a:rPr lang="en-GB"/>
              <a:t>N. Charitonidis | HiRadMat: a high power targetry facility at CERN</a:t>
            </a:r>
            <a:endParaRPr lang="en-US" dirty="0"/>
          </a:p>
        </p:txBody>
      </p:sp>
      <p:sp>
        <p:nvSpPr>
          <p:cNvPr id="10" name="Slide Number Placeholder 9">
            <a:extLst>
              <a:ext uri="{FF2B5EF4-FFF2-40B4-BE49-F238E27FC236}">
                <a16:creationId xmlns:a16="http://schemas.microsoft.com/office/drawing/2014/main" id="{3902F0F2-D983-6040-B34B-697C5D49C46D}"/>
              </a:ext>
            </a:extLst>
          </p:cNvPr>
          <p:cNvSpPr>
            <a:spLocks noGrp="1"/>
          </p:cNvSpPr>
          <p:nvPr>
            <p:ph type="sldNum" sz="quarter" idx="21"/>
          </p:nvPr>
        </p:nvSpPr>
        <p:spPr/>
        <p:txBody>
          <a:bodyPr/>
          <a:lstStyle>
            <a:lvl1pPr>
              <a:defRPr/>
            </a:lvl1pPr>
          </a:lstStyle>
          <a:p>
            <a:pPr>
              <a:defRPr/>
            </a:pPr>
            <a:fld id="{8DCA7CAF-765E-154D-AA22-34E36AEAB59F}" type="slidenum">
              <a:rPr lang="en-US"/>
              <a:pPr>
                <a:defRPr/>
              </a:pPr>
              <a:t>‹#›</a:t>
            </a:fld>
            <a:endParaRPr lang="en-US" dirty="0"/>
          </a:p>
        </p:txBody>
      </p:sp>
    </p:spTree>
    <p:extLst>
      <p:ext uri="{BB962C8B-B14F-4D97-AF65-F5344CB8AC3E}">
        <p14:creationId xmlns:p14="http://schemas.microsoft.com/office/powerpoint/2010/main" val="381392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p:cNvSpPr>
            <a:spLocks noGrp="1"/>
          </p:cNvSpPr>
          <p:nvPr>
            <p:ph type="pic" sz="quarter" idx="13"/>
          </p:nvPr>
        </p:nvSpPr>
        <p:spPr>
          <a:xfrm>
            <a:off x="407989" y="2420938"/>
            <a:ext cx="3708400"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3" name="Picture Placeholder 12"/>
          <p:cNvSpPr>
            <a:spLocks noGrp="1"/>
          </p:cNvSpPr>
          <p:nvPr>
            <p:ph type="pic" sz="quarter" idx="14"/>
          </p:nvPr>
        </p:nvSpPr>
        <p:spPr>
          <a:xfrm>
            <a:off x="8075613" y="2416175"/>
            <a:ext cx="3713187" cy="3779837"/>
          </a:xfrm>
          <a:pattFill prst="lgCheck">
            <a:fgClr>
              <a:schemeClr val="accent4"/>
            </a:fgClr>
            <a:bgClr>
              <a:schemeClr val="bg1"/>
            </a:bgClr>
          </a:pattFill>
        </p:spPr>
        <p:txBody>
          <a:bodyPr rtlCol="0" anchor="ctr">
            <a:noAutofit/>
          </a:bodyP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lvl="0"/>
            <a:r>
              <a:rPr lang="en-GB" noProof="0"/>
              <a:t>Click icon to add picture</a:t>
            </a:r>
            <a:endParaRPr lang="en-US" noProof="0" dirty="0"/>
          </a:p>
        </p:txBody>
      </p:sp>
      <p:sp>
        <p:nvSpPr>
          <p:cNvPr id="10" name="Text Placeholder 2"/>
          <p:cNvSpPr>
            <a:spLocks noGrp="1"/>
          </p:cNvSpPr>
          <p:nvPr>
            <p:ph type="body" idx="15"/>
          </p:nvPr>
        </p:nvSpPr>
        <p:spPr>
          <a:xfrm>
            <a:off x="4253846" y="1601227"/>
            <a:ext cx="3708401" cy="668337"/>
          </a:xfrm>
        </p:spPr>
        <p:txBody>
          <a:bodyPr/>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p:cNvSpPr>
            <a:spLocks noGrp="1"/>
          </p:cNvSpPr>
          <p:nvPr>
            <p:ph type="pic" sz="quarter" idx="16"/>
          </p:nvPr>
        </p:nvSpPr>
        <p:spPr>
          <a:xfrm>
            <a:off x="4253848" y="2429902"/>
            <a:ext cx="3708400" cy="377983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9" name="Date Placeholder 3">
            <a:extLst>
              <a:ext uri="{FF2B5EF4-FFF2-40B4-BE49-F238E27FC236}">
                <a16:creationId xmlns:a16="http://schemas.microsoft.com/office/drawing/2014/main" id="{FEC1935E-462C-194F-A2A7-2DE7C5D71E6B}"/>
              </a:ext>
            </a:extLst>
          </p:cNvPr>
          <p:cNvSpPr>
            <a:spLocks noGrp="1"/>
          </p:cNvSpPr>
          <p:nvPr>
            <p:ph type="dt" sz="half" idx="17"/>
          </p:nvPr>
        </p:nvSpPr>
        <p:spPr/>
        <p:txBody>
          <a:bodyPr/>
          <a:lstStyle>
            <a:lvl1pPr>
              <a:defRPr/>
            </a:lvl1pPr>
          </a:lstStyle>
          <a:p>
            <a:pPr>
              <a:defRPr/>
            </a:pPr>
            <a:r>
              <a:rPr lang="en-US"/>
              <a:t>10/11/23</a:t>
            </a:r>
            <a:endParaRPr lang="en-US" dirty="0"/>
          </a:p>
        </p:txBody>
      </p:sp>
      <p:sp>
        <p:nvSpPr>
          <p:cNvPr id="14" name="Footer Placeholder 5">
            <a:extLst>
              <a:ext uri="{FF2B5EF4-FFF2-40B4-BE49-F238E27FC236}">
                <a16:creationId xmlns:a16="http://schemas.microsoft.com/office/drawing/2014/main" id="{969CCE60-D2B9-784D-90A2-419F4295FF9F}"/>
              </a:ext>
            </a:extLst>
          </p:cNvPr>
          <p:cNvSpPr>
            <a:spLocks noGrp="1"/>
          </p:cNvSpPr>
          <p:nvPr>
            <p:ph type="ftr" sz="quarter" idx="18"/>
          </p:nvPr>
        </p:nvSpPr>
        <p:spPr/>
        <p:txBody>
          <a:bodyPr/>
          <a:lstStyle>
            <a:lvl1pPr>
              <a:defRPr/>
            </a:lvl1pPr>
          </a:lstStyle>
          <a:p>
            <a:pPr>
              <a:defRPr/>
            </a:pPr>
            <a:r>
              <a:rPr lang="en-GB"/>
              <a:t>N. Charitonidis | HiRadMat: a high power targetry facility at CERN</a:t>
            </a:r>
            <a:endParaRPr lang="en-US" dirty="0"/>
          </a:p>
        </p:txBody>
      </p:sp>
      <p:sp>
        <p:nvSpPr>
          <p:cNvPr id="15" name="Slide Number Placeholder 13">
            <a:extLst>
              <a:ext uri="{FF2B5EF4-FFF2-40B4-BE49-F238E27FC236}">
                <a16:creationId xmlns:a16="http://schemas.microsoft.com/office/drawing/2014/main" id="{4FF04689-8012-B64A-A48D-13140774BE14}"/>
              </a:ext>
            </a:extLst>
          </p:cNvPr>
          <p:cNvSpPr>
            <a:spLocks noGrp="1"/>
          </p:cNvSpPr>
          <p:nvPr>
            <p:ph type="sldNum" sz="quarter" idx="19"/>
          </p:nvPr>
        </p:nvSpPr>
        <p:spPr/>
        <p:txBody>
          <a:bodyPr/>
          <a:lstStyle>
            <a:lvl1pPr>
              <a:defRPr/>
            </a:lvl1pPr>
          </a:lstStyle>
          <a:p>
            <a:pPr>
              <a:defRPr/>
            </a:pPr>
            <a:fld id="{F9B0F8E9-F0B4-D843-8CFC-8A7B03BADB14}" type="slidenum">
              <a:rPr lang="en-US"/>
              <a:pPr>
                <a:defRPr/>
              </a:pPr>
              <a:t>‹#›</a:t>
            </a:fld>
            <a:endParaRPr lang="en-US" dirty="0"/>
          </a:p>
        </p:txBody>
      </p:sp>
    </p:spTree>
    <p:extLst>
      <p:ext uri="{BB962C8B-B14F-4D97-AF65-F5344CB8AC3E}">
        <p14:creationId xmlns:p14="http://schemas.microsoft.com/office/powerpoint/2010/main" val="3187392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p:cNvSpPr>
            <a:spLocks noGrp="1"/>
          </p:cNvSpPr>
          <p:nvPr>
            <p:ph type="body" idx="15"/>
          </p:nvPr>
        </p:nvSpPr>
        <p:spPr>
          <a:xfrm>
            <a:off x="4116386" y="1601376"/>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p:cNvSpPr>
            <a:spLocks noGrp="1"/>
          </p:cNvSpPr>
          <p:nvPr>
            <p:ph type="pic" sz="quarter" idx="16"/>
          </p:nvPr>
        </p:nvSpPr>
        <p:spPr>
          <a:xfrm>
            <a:off x="4116386" y="2732442"/>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5" name="Text Placeholder 2"/>
          <p:cNvSpPr>
            <a:spLocks noGrp="1"/>
          </p:cNvSpPr>
          <p:nvPr>
            <p:ph type="body" idx="20"/>
          </p:nvPr>
        </p:nvSpPr>
        <p:spPr>
          <a:xfrm>
            <a:off x="3275" y="5078524"/>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p:cNvSpPr>
            <a:spLocks noGrp="1"/>
          </p:cNvSpPr>
          <p:nvPr>
            <p:ph type="pic" sz="quarter" idx="21"/>
          </p:nvPr>
        </p:nvSpPr>
        <p:spPr>
          <a:xfrm>
            <a:off x="4050" y="1601376"/>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17" name="Text Placeholder 2"/>
          <p:cNvSpPr>
            <a:spLocks noGrp="1"/>
          </p:cNvSpPr>
          <p:nvPr>
            <p:ph type="body" idx="22"/>
          </p:nvPr>
        </p:nvSpPr>
        <p:spPr>
          <a:xfrm>
            <a:off x="8232388" y="5078524"/>
            <a:ext cx="3960000" cy="1131215"/>
          </a:xfrm>
          <a:solidFill>
            <a:schemeClr val="tx1"/>
          </a:solidFill>
          <a:ln>
            <a:noFill/>
          </a:ln>
        </p:spPr>
        <p:txBody>
          <a:bodyPr lIns="36000" tIns="36000" rIns="36000" bIns="36000" anchor="ctr"/>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p:cNvSpPr>
            <a:spLocks noGrp="1"/>
          </p:cNvSpPr>
          <p:nvPr>
            <p:ph type="pic" sz="quarter" idx="23"/>
          </p:nvPr>
        </p:nvSpPr>
        <p:spPr>
          <a:xfrm>
            <a:off x="8232388" y="1601376"/>
            <a:ext cx="3959225" cy="3477297"/>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9" name="Date Placeholder 3">
            <a:extLst>
              <a:ext uri="{FF2B5EF4-FFF2-40B4-BE49-F238E27FC236}">
                <a16:creationId xmlns:a16="http://schemas.microsoft.com/office/drawing/2014/main" id="{8B670F76-DF0D-A34C-8B9F-19E7E30917A0}"/>
              </a:ext>
            </a:extLst>
          </p:cNvPr>
          <p:cNvSpPr>
            <a:spLocks noGrp="1"/>
          </p:cNvSpPr>
          <p:nvPr>
            <p:ph type="dt" sz="half" idx="24"/>
          </p:nvPr>
        </p:nvSpPr>
        <p:spPr/>
        <p:txBody>
          <a:bodyPr/>
          <a:lstStyle>
            <a:lvl1pPr>
              <a:defRPr/>
            </a:lvl1pPr>
          </a:lstStyle>
          <a:p>
            <a:pPr>
              <a:defRPr/>
            </a:pPr>
            <a:r>
              <a:rPr lang="en-US"/>
              <a:t>10/11/23</a:t>
            </a:r>
            <a:endParaRPr lang="en-US" dirty="0"/>
          </a:p>
        </p:txBody>
      </p:sp>
      <p:sp>
        <p:nvSpPr>
          <p:cNvPr id="11" name="Footer Placeholder 5">
            <a:extLst>
              <a:ext uri="{FF2B5EF4-FFF2-40B4-BE49-F238E27FC236}">
                <a16:creationId xmlns:a16="http://schemas.microsoft.com/office/drawing/2014/main" id="{59865554-F560-0848-BD40-90008F2CCB6F}"/>
              </a:ext>
            </a:extLst>
          </p:cNvPr>
          <p:cNvSpPr>
            <a:spLocks noGrp="1"/>
          </p:cNvSpPr>
          <p:nvPr>
            <p:ph type="ftr" sz="quarter" idx="25"/>
          </p:nvPr>
        </p:nvSpPr>
        <p:spPr/>
        <p:txBody>
          <a:bodyPr/>
          <a:lstStyle>
            <a:lvl1pPr>
              <a:defRPr/>
            </a:lvl1pPr>
          </a:lstStyle>
          <a:p>
            <a:pPr>
              <a:defRPr/>
            </a:pPr>
            <a:r>
              <a:rPr lang="en-GB"/>
              <a:t>N. Charitonidis | HiRadMat: a high power targetry facility at CERN</a:t>
            </a:r>
            <a:endParaRPr lang="en-US" dirty="0"/>
          </a:p>
        </p:txBody>
      </p:sp>
      <p:sp>
        <p:nvSpPr>
          <p:cNvPr id="13" name="Slide Number Placeholder 13">
            <a:extLst>
              <a:ext uri="{FF2B5EF4-FFF2-40B4-BE49-F238E27FC236}">
                <a16:creationId xmlns:a16="http://schemas.microsoft.com/office/drawing/2014/main" id="{18D89834-7397-B841-A343-A31D606B1511}"/>
              </a:ext>
            </a:extLst>
          </p:cNvPr>
          <p:cNvSpPr>
            <a:spLocks noGrp="1"/>
          </p:cNvSpPr>
          <p:nvPr>
            <p:ph type="sldNum" sz="quarter" idx="26"/>
          </p:nvPr>
        </p:nvSpPr>
        <p:spPr/>
        <p:txBody>
          <a:bodyPr/>
          <a:lstStyle>
            <a:lvl1pPr>
              <a:defRPr/>
            </a:lvl1pPr>
          </a:lstStyle>
          <a:p>
            <a:pPr>
              <a:defRPr/>
            </a:pPr>
            <a:fld id="{9057E803-4278-1546-AD7E-164F6FAAFE01}" type="slidenum">
              <a:rPr lang="en-US"/>
              <a:pPr>
                <a:defRPr/>
              </a:pPr>
              <a:t>‹#›</a:t>
            </a:fld>
            <a:endParaRPr lang="en-US" dirty="0"/>
          </a:p>
        </p:txBody>
      </p:sp>
    </p:spTree>
    <p:extLst>
      <p:ext uri="{BB962C8B-B14F-4D97-AF65-F5344CB8AC3E}">
        <p14:creationId xmlns:p14="http://schemas.microsoft.com/office/powerpoint/2010/main" val="2062558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p:cNvSpPr>
            <a:spLocks noGrp="1"/>
          </p:cNvSpPr>
          <p:nvPr>
            <p:ph type="pic" sz="quarter" idx="13"/>
          </p:nvPr>
        </p:nvSpPr>
        <p:spPr>
          <a:xfrm>
            <a:off x="412776" y="1592263"/>
            <a:ext cx="11376024" cy="2563906"/>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Text Placeholder 5"/>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9" name="Text Placeholder 5"/>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
        <p:nvSpPr>
          <p:cNvPr id="7" name="Date Placeholder 2">
            <a:extLst>
              <a:ext uri="{FF2B5EF4-FFF2-40B4-BE49-F238E27FC236}">
                <a16:creationId xmlns:a16="http://schemas.microsoft.com/office/drawing/2014/main" id="{1794AD1D-9A95-8F47-A461-519B00A59AE4}"/>
              </a:ext>
            </a:extLst>
          </p:cNvPr>
          <p:cNvSpPr>
            <a:spLocks noGrp="1"/>
          </p:cNvSpPr>
          <p:nvPr>
            <p:ph type="dt" sz="half" idx="20"/>
          </p:nvPr>
        </p:nvSpPr>
        <p:spPr/>
        <p:txBody>
          <a:bodyPr/>
          <a:lstStyle>
            <a:lvl1pPr>
              <a:defRPr/>
            </a:lvl1pPr>
          </a:lstStyle>
          <a:p>
            <a:pPr>
              <a:defRPr/>
            </a:pPr>
            <a:r>
              <a:rPr lang="en-US"/>
              <a:t>10/11/23</a:t>
            </a:r>
            <a:endParaRPr lang="en-US" dirty="0"/>
          </a:p>
        </p:txBody>
      </p:sp>
      <p:sp>
        <p:nvSpPr>
          <p:cNvPr id="8" name="Footer Placeholder 3">
            <a:extLst>
              <a:ext uri="{FF2B5EF4-FFF2-40B4-BE49-F238E27FC236}">
                <a16:creationId xmlns:a16="http://schemas.microsoft.com/office/drawing/2014/main" id="{54E69192-F81A-F747-867F-9825198A16C9}"/>
              </a:ext>
            </a:extLst>
          </p:cNvPr>
          <p:cNvSpPr>
            <a:spLocks noGrp="1"/>
          </p:cNvSpPr>
          <p:nvPr>
            <p:ph type="ftr" sz="quarter" idx="21"/>
          </p:nvPr>
        </p:nvSpPr>
        <p:spPr/>
        <p:txBody>
          <a:bodyPr/>
          <a:lstStyle>
            <a:lvl1pPr>
              <a:defRPr/>
            </a:lvl1pPr>
          </a:lstStyle>
          <a:p>
            <a:pPr>
              <a:defRPr/>
            </a:pPr>
            <a:r>
              <a:rPr lang="en-GB"/>
              <a:t>N. Charitonidis | HiRadMat: a high power targetry facility at CERN</a:t>
            </a:r>
            <a:endParaRPr lang="en-US" dirty="0"/>
          </a:p>
        </p:txBody>
      </p:sp>
      <p:sp>
        <p:nvSpPr>
          <p:cNvPr id="10" name="Slide Number Placeholder 4">
            <a:extLst>
              <a:ext uri="{FF2B5EF4-FFF2-40B4-BE49-F238E27FC236}">
                <a16:creationId xmlns:a16="http://schemas.microsoft.com/office/drawing/2014/main" id="{9B34977D-516C-3943-AB15-806EEF54EEC4}"/>
              </a:ext>
            </a:extLst>
          </p:cNvPr>
          <p:cNvSpPr>
            <a:spLocks noGrp="1"/>
          </p:cNvSpPr>
          <p:nvPr>
            <p:ph type="sldNum" sz="quarter" idx="22"/>
          </p:nvPr>
        </p:nvSpPr>
        <p:spPr/>
        <p:txBody>
          <a:bodyPr/>
          <a:lstStyle>
            <a:lvl1pPr>
              <a:defRPr/>
            </a:lvl1pPr>
          </a:lstStyle>
          <a:p>
            <a:pPr>
              <a:defRPr/>
            </a:pPr>
            <a:fld id="{A281EA6C-557B-5F4F-A865-EEBB10DD06E2}" type="slidenum">
              <a:rPr lang="en-US"/>
              <a:pPr>
                <a:defRPr/>
              </a:pPr>
              <a:t>‹#›</a:t>
            </a:fld>
            <a:endParaRPr lang="en-US" dirty="0"/>
          </a:p>
        </p:txBody>
      </p:sp>
    </p:spTree>
    <p:extLst>
      <p:ext uri="{BB962C8B-B14F-4D97-AF65-F5344CB8AC3E}">
        <p14:creationId xmlns:p14="http://schemas.microsoft.com/office/powerpoint/2010/main" val="8663136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p:cNvSpPr>
            <a:spLocks noGrp="1"/>
          </p:cNvSpPr>
          <p:nvPr>
            <p:ph type="pic" sz="quarter" idx="13"/>
          </p:nvPr>
        </p:nvSpPr>
        <p:spPr>
          <a:xfrm>
            <a:off x="0" y="1592263"/>
            <a:ext cx="12192000" cy="2945870"/>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6" name="Text Placeholder 5"/>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9" name="Text Placeholder 5"/>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7" name="Date Placeholder 2">
            <a:extLst>
              <a:ext uri="{FF2B5EF4-FFF2-40B4-BE49-F238E27FC236}">
                <a16:creationId xmlns:a16="http://schemas.microsoft.com/office/drawing/2014/main" id="{2B09AB68-5233-F246-B52F-E902DA817A78}"/>
              </a:ext>
            </a:extLst>
          </p:cNvPr>
          <p:cNvSpPr>
            <a:spLocks noGrp="1"/>
          </p:cNvSpPr>
          <p:nvPr>
            <p:ph type="dt" sz="half" idx="20"/>
          </p:nvPr>
        </p:nvSpPr>
        <p:spPr/>
        <p:txBody>
          <a:bodyPr/>
          <a:lstStyle>
            <a:lvl1pPr>
              <a:defRPr/>
            </a:lvl1pPr>
          </a:lstStyle>
          <a:p>
            <a:pPr>
              <a:defRPr/>
            </a:pPr>
            <a:r>
              <a:rPr lang="en-US"/>
              <a:t>10/11/23</a:t>
            </a:r>
            <a:endParaRPr lang="en-US" dirty="0"/>
          </a:p>
        </p:txBody>
      </p:sp>
      <p:sp>
        <p:nvSpPr>
          <p:cNvPr id="8" name="Footer Placeholder 3">
            <a:extLst>
              <a:ext uri="{FF2B5EF4-FFF2-40B4-BE49-F238E27FC236}">
                <a16:creationId xmlns:a16="http://schemas.microsoft.com/office/drawing/2014/main" id="{C8BBD1B5-BC24-0149-B3DF-149564606CA0}"/>
              </a:ext>
            </a:extLst>
          </p:cNvPr>
          <p:cNvSpPr>
            <a:spLocks noGrp="1"/>
          </p:cNvSpPr>
          <p:nvPr>
            <p:ph type="ftr" sz="quarter" idx="21"/>
          </p:nvPr>
        </p:nvSpPr>
        <p:spPr/>
        <p:txBody>
          <a:bodyPr/>
          <a:lstStyle>
            <a:lvl1pPr>
              <a:defRPr/>
            </a:lvl1pPr>
          </a:lstStyle>
          <a:p>
            <a:pPr>
              <a:defRPr/>
            </a:pPr>
            <a:r>
              <a:rPr lang="en-GB"/>
              <a:t>N. Charitonidis | HiRadMat: a high power targetry facility at CERN</a:t>
            </a:r>
            <a:endParaRPr lang="en-US" dirty="0"/>
          </a:p>
        </p:txBody>
      </p:sp>
      <p:sp>
        <p:nvSpPr>
          <p:cNvPr id="10" name="Slide Number Placeholder 4">
            <a:extLst>
              <a:ext uri="{FF2B5EF4-FFF2-40B4-BE49-F238E27FC236}">
                <a16:creationId xmlns:a16="http://schemas.microsoft.com/office/drawing/2014/main" id="{D737F76D-22DE-1540-83FB-B37F5238F166}"/>
              </a:ext>
            </a:extLst>
          </p:cNvPr>
          <p:cNvSpPr>
            <a:spLocks noGrp="1"/>
          </p:cNvSpPr>
          <p:nvPr>
            <p:ph type="sldNum" sz="quarter" idx="22"/>
          </p:nvPr>
        </p:nvSpPr>
        <p:spPr/>
        <p:txBody>
          <a:bodyPr/>
          <a:lstStyle>
            <a:lvl1pPr>
              <a:defRPr/>
            </a:lvl1pPr>
          </a:lstStyle>
          <a:p>
            <a:pPr>
              <a:defRPr/>
            </a:pPr>
            <a:fld id="{A2FD4E9C-15FB-614D-AA5D-5268D26F1E63}" type="slidenum">
              <a:rPr lang="en-US"/>
              <a:pPr>
                <a:defRPr/>
              </a:pPr>
              <a:t>‹#›</a:t>
            </a:fld>
            <a:endParaRPr lang="en-US" dirty="0"/>
          </a:p>
        </p:txBody>
      </p:sp>
    </p:spTree>
    <p:extLst>
      <p:ext uri="{BB962C8B-B14F-4D97-AF65-F5344CB8AC3E}">
        <p14:creationId xmlns:p14="http://schemas.microsoft.com/office/powerpoint/2010/main" val="1014771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6">
            <a:extLst>
              <a:ext uri="{FF2B5EF4-FFF2-40B4-BE49-F238E27FC236}">
                <a16:creationId xmlns:a16="http://schemas.microsoft.com/office/drawing/2014/main" id="{8244F39A-5873-B74E-A52F-BEDDC2DF8150}"/>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5" name="Footer Placeholder 7">
            <a:extLst>
              <a:ext uri="{FF2B5EF4-FFF2-40B4-BE49-F238E27FC236}">
                <a16:creationId xmlns:a16="http://schemas.microsoft.com/office/drawing/2014/main" id="{80A378AA-7D87-9544-94E3-41DBC80B2FB9}"/>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US" dirty="0"/>
          </a:p>
        </p:txBody>
      </p:sp>
      <p:sp>
        <p:nvSpPr>
          <p:cNvPr id="6" name="Slide Number Placeholder 8">
            <a:extLst>
              <a:ext uri="{FF2B5EF4-FFF2-40B4-BE49-F238E27FC236}">
                <a16:creationId xmlns:a16="http://schemas.microsoft.com/office/drawing/2014/main" id="{344F3C17-FB58-614E-AA6E-1AE3FC1C9A8D}"/>
              </a:ext>
            </a:extLst>
          </p:cNvPr>
          <p:cNvSpPr>
            <a:spLocks noGrp="1"/>
          </p:cNvSpPr>
          <p:nvPr>
            <p:ph type="sldNum" sz="quarter" idx="12"/>
          </p:nvPr>
        </p:nvSpPr>
        <p:spPr/>
        <p:txBody>
          <a:bodyPr/>
          <a:lstStyle>
            <a:lvl1pPr>
              <a:defRPr/>
            </a:lvl1pPr>
          </a:lstStyle>
          <a:p>
            <a:pPr>
              <a:defRPr/>
            </a:pPr>
            <a:fld id="{7F24E412-BD5D-EB4B-9357-9252DE81AE4B}" type="slidenum">
              <a:rPr lang="en-US"/>
              <a:pPr>
                <a:defRPr/>
              </a:pPr>
              <a:t>‹#›</a:t>
            </a:fld>
            <a:endParaRPr lang="en-US" dirty="0"/>
          </a:p>
        </p:txBody>
      </p:sp>
    </p:spTree>
    <p:extLst>
      <p:ext uri="{BB962C8B-B14F-4D97-AF65-F5344CB8AC3E}">
        <p14:creationId xmlns:p14="http://schemas.microsoft.com/office/powerpoint/2010/main" val="1317091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6">
            <a:extLst>
              <a:ext uri="{FF2B5EF4-FFF2-40B4-BE49-F238E27FC236}">
                <a16:creationId xmlns:a16="http://schemas.microsoft.com/office/drawing/2014/main" id="{BA12FFE1-7019-DE47-AE52-99726E2AE8F4}"/>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5" name="Footer Placeholder 7">
            <a:extLst>
              <a:ext uri="{FF2B5EF4-FFF2-40B4-BE49-F238E27FC236}">
                <a16:creationId xmlns:a16="http://schemas.microsoft.com/office/drawing/2014/main" id="{FBD25218-F5A7-2647-BFD7-78B741A7A46C}"/>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US" dirty="0"/>
          </a:p>
        </p:txBody>
      </p:sp>
      <p:sp>
        <p:nvSpPr>
          <p:cNvPr id="6" name="Slide Number Placeholder 8">
            <a:extLst>
              <a:ext uri="{FF2B5EF4-FFF2-40B4-BE49-F238E27FC236}">
                <a16:creationId xmlns:a16="http://schemas.microsoft.com/office/drawing/2014/main" id="{C790790B-DCA8-6446-828C-0B4226D4B054}"/>
              </a:ext>
            </a:extLst>
          </p:cNvPr>
          <p:cNvSpPr>
            <a:spLocks noGrp="1"/>
          </p:cNvSpPr>
          <p:nvPr>
            <p:ph type="sldNum" sz="quarter" idx="12"/>
          </p:nvPr>
        </p:nvSpPr>
        <p:spPr/>
        <p:txBody>
          <a:bodyPr/>
          <a:lstStyle>
            <a:lvl1pPr>
              <a:defRPr/>
            </a:lvl1pPr>
          </a:lstStyle>
          <a:p>
            <a:pPr>
              <a:defRPr/>
            </a:pPr>
            <a:fld id="{12AE48E9-2467-EC4A-B0BB-4E6AAF29092D}" type="slidenum">
              <a:rPr lang="en-US"/>
              <a:pPr>
                <a:defRPr/>
              </a:pPr>
              <a:t>‹#›</a:t>
            </a:fld>
            <a:endParaRPr lang="en-US" dirty="0"/>
          </a:p>
        </p:txBody>
      </p:sp>
    </p:spTree>
    <p:extLst>
      <p:ext uri="{BB962C8B-B14F-4D97-AF65-F5344CB8AC3E}">
        <p14:creationId xmlns:p14="http://schemas.microsoft.com/office/powerpoint/2010/main" val="2629817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5">
            <a:extLst>
              <a:ext uri="{FF2B5EF4-FFF2-40B4-BE49-F238E27FC236}">
                <a16:creationId xmlns:a16="http://schemas.microsoft.com/office/drawing/2014/main" id="{5987CEF9-8A07-9346-AF06-60402ABA2512}"/>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4" name="Footer Placeholder 6">
            <a:extLst>
              <a:ext uri="{FF2B5EF4-FFF2-40B4-BE49-F238E27FC236}">
                <a16:creationId xmlns:a16="http://schemas.microsoft.com/office/drawing/2014/main" id="{8E7C2024-029A-344C-BBDE-14A74B2C44C3}"/>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GB" dirty="0"/>
          </a:p>
        </p:txBody>
      </p:sp>
      <p:sp>
        <p:nvSpPr>
          <p:cNvPr id="5" name="Slide Number Placeholder 7">
            <a:extLst>
              <a:ext uri="{FF2B5EF4-FFF2-40B4-BE49-F238E27FC236}">
                <a16:creationId xmlns:a16="http://schemas.microsoft.com/office/drawing/2014/main" id="{32CAF366-F9F4-8743-AB68-609646E83CD4}"/>
              </a:ext>
            </a:extLst>
          </p:cNvPr>
          <p:cNvSpPr>
            <a:spLocks noGrp="1"/>
          </p:cNvSpPr>
          <p:nvPr>
            <p:ph type="sldNum" sz="quarter" idx="12"/>
          </p:nvPr>
        </p:nvSpPr>
        <p:spPr/>
        <p:txBody>
          <a:bodyPr/>
          <a:lstStyle>
            <a:lvl1pPr>
              <a:defRPr/>
            </a:lvl1pPr>
          </a:lstStyle>
          <a:p>
            <a:pPr>
              <a:defRPr/>
            </a:pPr>
            <a:fld id="{C67D50E2-4031-784D-842E-C7CFFC2B0144}" type="slidenum">
              <a:rPr lang="en-US"/>
              <a:pPr>
                <a:defRPr/>
              </a:pPr>
              <a:t>‹#›</a:t>
            </a:fld>
            <a:endParaRPr lang="en-US" dirty="0"/>
          </a:p>
        </p:txBody>
      </p:sp>
    </p:spTree>
    <p:extLst>
      <p:ext uri="{BB962C8B-B14F-4D97-AF65-F5344CB8AC3E}">
        <p14:creationId xmlns:p14="http://schemas.microsoft.com/office/powerpoint/2010/main" val="981038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Funding Acknowledgement">
    <p:spTree>
      <p:nvGrpSpPr>
        <p:cNvPr id="1" name=""/>
        <p:cNvGrpSpPr/>
        <p:nvPr/>
      </p:nvGrpSpPr>
      <p:grpSpPr>
        <a:xfrm>
          <a:off x="0" y="0"/>
          <a:ext cx="0" cy="0"/>
          <a:chOff x="0" y="0"/>
          <a:chExt cx="0" cy="0"/>
        </a:xfrm>
      </p:grpSpPr>
      <p:grpSp>
        <p:nvGrpSpPr>
          <p:cNvPr id="2" name="Group 10">
            <a:extLst>
              <a:ext uri="{FF2B5EF4-FFF2-40B4-BE49-F238E27FC236}">
                <a16:creationId xmlns:a16="http://schemas.microsoft.com/office/drawing/2014/main" id="{D6800BE2-A1E2-784F-8046-080A581DA6DD}"/>
              </a:ext>
            </a:extLst>
          </p:cNvPr>
          <p:cNvGrpSpPr>
            <a:grpSpLocks/>
          </p:cNvGrpSpPr>
          <p:nvPr userDrawn="1"/>
        </p:nvGrpSpPr>
        <p:grpSpPr bwMode="auto">
          <a:xfrm>
            <a:off x="1568450" y="3040063"/>
            <a:ext cx="9055100" cy="777875"/>
            <a:chOff x="1775520" y="2901684"/>
            <a:chExt cx="9055962" cy="777631"/>
          </a:xfrm>
        </p:grpSpPr>
        <p:sp>
          <p:nvSpPr>
            <p:cNvPr id="3" name="Rectangle 11">
              <a:extLst>
                <a:ext uri="{FF2B5EF4-FFF2-40B4-BE49-F238E27FC236}">
                  <a16:creationId xmlns:a16="http://schemas.microsoft.com/office/drawing/2014/main" id="{E9582F24-DB39-F347-B154-B2C1EC9C6BB7}"/>
                </a:ext>
              </a:extLst>
            </p:cNvPr>
            <p:cNvSpPr>
              <a:spLocks noChangeArrowheads="1"/>
            </p:cNvSpPr>
            <p:nvPr userDrawn="1"/>
          </p:nvSpPr>
          <p:spPr bwMode="auto">
            <a:xfrm>
              <a:off x="3047999" y="2967335"/>
              <a:ext cx="77834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GB" altLang="en-DE">
                  <a:cs typeface="Arial" panose="020B0604020202020204" pitchFamily="34" charset="0"/>
                </a:rPr>
                <a:t>This project has received funding from the European Union’s Horizon 2020 Research and Innovation programme under Grant Agreement no 730871</a:t>
              </a:r>
              <a:endParaRPr lang="en-DE" altLang="en-DE">
                <a:cs typeface="Arial" panose="020B0604020202020204" pitchFamily="34" charset="0"/>
              </a:endParaRPr>
            </a:p>
          </p:txBody>
        </p:sp>
        <p:pic>
          <p:nvPicPr>
            <p:cNvPr id="4" name="Picture 4" descr="EU logo">
              <a:extLst>
                <a:ext uri="{FF2B5EF4-FFF2-40B4-BE49-F238E27FC236}">
                  <a16:creationId xmlns:a16="http://schemas.microsoft.com/office/drawing/2014/main" id="{B0E6FBC2-D320-F343-8CE5-5C47421C767E}"/>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775520" y="2901684"/>
              <a:ext cx="1165906" cy="777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Date Placeholder 4">
            <a:extLst>
              <a:ext uri="{FF2B5EF4-FFF2-40B4-BE49-F238E27FC236}">
                <a16:creationId xmlns:a16="http://schemas.microsoft.com/office/drawing/2014/main" id="{BC92F419-8D11-9049-9E97-6B77ACEEB09C}"/>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6" name="Footer Placeholder 5">
            <a:extLst>
              <a:ext uri="{FF2B5EF4-FFF2-40B4-BE49-F238E27FC236}">
                <a16:creationId xmlns:a16="http://schemas.microsoft.com/office/drawing/2014/main" id="{860C85BD-00B8-1A42-B4D2-C9D04089E16F}"/>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US" dirty="0"/>
          </a:p>
        </p:txBody>
      </p:sp>
      <p:sp>
        <p:nvSpPr>
          <p:cNvPr id="7" name="Slide Number Placeholder 6">
            <a:extLst>
              <a:ext uri="{FF2B5EF4-FFF2-40B4-BE49-F238E27FC236}">
                <a16:creationId xmlns:a16="http://schemas.microsoft.com/office/drawing/2014/main" id="{72638B1C-0681-F94C-BD43-7E4CEA270D82}"/>
              </a:ext>
            </a:extLst>
          </p:cNvPr>
          <p:cNvSpPr>
            <a:spLocks noGrp="1"/>
          </p:cNvSpPr>
          <p:nvPr>
            <p:ph type="sldNum" sz="quarter" idx="12"/>
          </p:nvPr>
        </p:nvSpPr>
        <p:spPr/>
        <p:txBody>
          <a:bodyPr/>
          <a:lstStyle>
            <a:lvl1pPr>
              <a:defRPr/>
            </a:lvl1pPr>
          </a:lstStyle>
          <a:p>
            <a:pPr>
              <a:defRPr/>
            </a:pPr>
            <a:fld id="{6273C312-96B1-AA43-AC0A-E21F93F86145}" type="slidenum">
              <a:rPr lang="en-US"/>
              <a:pPr>
                <a:defRPr/>
              </a:pPr>
              <a:t>‹#›</a:t>
            </a:fld>
            <a:endParaRPr lang="en-US" dirty="0"/>
          </a:p>
        </p:txBody>
      </p:sp>
    </p:spTree>
    <p:extLst>
      <p:ext uri="{BB962C8B-B14F-4D97-AF65-F5344CB8AC3E}">
        <p14:creationId xmlns:p14="http://schemas.microsoft.com/office/powerpoint/2010/main" val="3437468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id="{A779FFCF-58E1-0F46-8989-42BE878A0FD6}"/>
              </a:ext>
            </a:extLst>
          </p:cNvPr>
          <p:cNvSpPr txBox="1">
            <a:spLocks noChangeArrowheads="1"/>
          </p:cNvSpPr>
          <p:nvPr userDrawn="1"/>
        </p:nvSpPr>
        <p:spPr bwMode="auto">
          <a:xfrm>
            <a:off x="407988" y="6196013"/>
            <a:ext cx="11376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eaLnBrk="1" hangingPunct="1"/>
            <a:r>
              <a:rPr lang="fr-CH" altLang="en-DE"/>
              <a:t>home.cern</a:t>
            </a:r>
            <a:endParaRPr lang="en-US" altLang="en-DE"/>
          </a:p>
        </p:txBody>
      </p:sp>
      <p:pic>
        <p:nvPicPr>
          <p:cNvPr id="3" name="Picture 11">
            <a:extLst>
              <a:ext uri="{FF2B5EF4-FFF2-40B4-BE49-F238E27FC236}">
                <a16:creationId xmlns:a16="http://schemas.microsoft.com/office/drawing/2014/main" id="{7608E0DB-F874-0A47-BFF7-9F258FD8ECDF}"/>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232400" y="2244725"/>
            <a:ext cx="17272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57055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rgbClr val="00339F"/>
                </a:solidFill>
                <a:latin typeface="Arial MT"/>
                <a:cs typeface="Arial MT"/>
              </a:defRPr>
            </a:lvl1pPr>
          </a:lstStyle>
          <a:p>
            <a:endParaRPr/>
          </a:p>
        </p:txBody>
      </p:sp>
      <p:sp>
        <p:nvSpPr>
          <p:cNvPr id="3" name="Holder 3"/>
          <p:cNvSpPr>
            <a:spLocks noGrp="1"/>
          </p:cNvSpPr>
          <p:nvPr>
            <p:ph type="ftr" sz="quarter" idx="5"/>
          </p:nvPr>
        </p:nvSpPr>
        <p:spPr/>
        <p:txBody>
          <a:bodyPr lIns="0" tIns="0" rIns="0" bIns="0"/>
          <a:lstStyle>
            <a:lvl1pPr>
              <a:defRPr sz="1000" b="1" i="0">
                <a:solidFill>
                  <a:srgbClr val="00339F"/>
                </a:solidFill>
                <a:latin typeface="Arial"/>
                <a:cs typeface="Arial"/>
              </a:defRPr>
            </a:lvl1pPr>
          </a:lstStyle>
          <a:p>
            <a:pPr marL="12700">
              <a:lnSpc>
                <a:spcPct val="100000"/>
              </a:lnSpc>
            </a:pPr>
            <a:r>
              <a:rPr lang="en-GB" spc="-10"/>
              <a:t>N. Charitonidis | HiRadMat: a high power targetry facility at CERN</a:t>
            </a:r>
            <a:endParaRPr spc="-10" dirty="0"/>
          </a:p>
        </p:txBody>
      </p:sp>
      <p:sp>
        <p:nvSpPr>
          <p:cNvPr id="4" name="Holder 4"/>
          <p:cNvSpPr>
            <a:spLocks noGrp="1"/>
          </p:cNvSpPr>
          <p:nvPr>
            <p:ph type="dt" sz="half" idx="6"/>
          </p:nvPr>
        </p:nvSpPr>
        <p:spPr/>
        <p:txBody>
          <a:bodyPr lIns="0" tIns="0" rIns="0" bIns="0"/>
          <a:lstStyle>
            <a:lvl1pPr>
              <a:defRPr sz="1200" b="0" i="0">
                <a:solidFill>
                  <a:srgbClr val="00339F"/>
                </a:solidFill>
                <a:latin typeface="Arial MT"/>
                <a:cs typeface="Arial MT"/>
              </a:defRPr>
            </a:lvl1pPr>
          </a:lstStyle>
          <a:p>
            <a:pPr marL="12700">
              <a:lnSpc>
                <a:spcPts val="1425"/>
              </a:lnSpc>
            </a:pPr>
            <a:r>
              <a:rPr lang="en-US" spc="-5"/>
              <a:t>10/11/23</a:t>
            </a:r>
            <a:endParaRPr spc="-5" dirty="0"/>
          </a:p>
        </p:txBody>
      </p:sp>
      <p:sp>
        <p:nvSpPr>
          <p:cNvPr id="5" name="Holder 5"/>
          <p:cNvSpPr>
            <a:spLocks noGrp="1"/>
          </p:cNvSpPr>
          <p:nvPr>
            <p:ph type="sldNum" sz="quarter" idx="7"/>
          </p:nvPr>
        </p:nvSpPr>
        <p:spPr/>
        <p:txBody>
          <a:bodyPr lIns="0" tIns="0" rIns="0" bIns="0"/>
          <a:lstStyle>
            <a:lvl1pPr>
              <a:defRPr sz="1000" b="0" i="0">
                <a:solidFill>
                  <a:srgbClr val="00339F"/>
                </a:solidFill>
                <a:latin typeface="Arial MT"/>
                <a:cs typeface="Arial MT"/>
              </a:defRPr>
            </a:lvl1pPr>
          </a:lstStyle>
          <a:p>
            <a:pPr marL="38100">
              <a:lnSpc>
                <a:spcPct val="100000"/>
              </a:lnSpc>
            </a:pPr>
            <a:fld id="{81D60167-4931-47E6-BA6A-407CBD079E47}" type="slidenum">
              <a:rPr spc="-5" dirty="0"/>
              <a:t>‹#›</a:t>
            </a:fld>
            <a:endParaRPr spc="-5" dirty="0"/>
          </a:p>
        </p:txBody>
      </p:sp>
    </p:spTree>
    <p:extLst>
      <p:ext uri="{BB962C8B-B14F-4D97-AF65-F5344CB8AC3E}">
        <p14:creationId xmlns:p14="http://schemas.microsoft.com/office/powerpoint/2010/main" val="36809160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rgbClr val="00339F"/>
                </a:solidFill>
                <a:latin typeface="Arial MT"/>
                <a:cs typeface="Arial MT"/>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defRPr sz="1000" b="1" i="0">
                <a:solidFill>
                  <a:srgbClr val="00339F"/>
                </a:solidFill>
                <a:latin typeface="Arial"/>
                <a:cs typeface="Arial"/>
              </a:defRPr>
            </a:lvl1pPr>
          </a:lstStyle>
          <a:p>
            <a:pPr marL="12700">
              <a:lnSpc>
                <a:spcPct val="100000"/>
              </a:lnSpc>
            </a:pPr>
            <a:r>
              <a:rPr lang="en-GB" spc="-10"/>
              <a:t>N. Charitonidis | HiRadMat: a high power targetry facility at CERN</a:t>
            </a:r>
            <a:endParaRPr spc="-10" dirty="0"/>
          </a:p>
        </p:txBody>
      </p:sp>
      <p:sp>
        <p:nvSpPr>
          <p:cNvPr id="5" name="Holder 5"/>
          <p:cNvSpPr>
            <a:spLocks noGrp="1"/>
          </p:cNvSpPr>
          <p:nvPr>
            <p:ph type="dt" sz="half" idx="6"/>
          </p:nvPr>
        </p:nvSpPr>
        <p:spPr/>
        <p:txBody>
          <a:bodyPr lIns="0" tIns="0" rIns="0" bIns="0"/>
          <a:lstStyle>
            <a:lvl1pPr>
              <a:defRPr sz="1200" b="0" i="0">
                <a:solidFill>
                  <a:srgbClr val="00339F"/>
                </a:solidFill>
                <a:latin typeface="Arial MT"/>
                <a:cs typeface="Arial MT"/>
              </a:defRPr>
            </a:lvl1pPr>
          </a:lstStyle>
          <a:p>
            <a:pPr marL="12700">
              <a:lnSpc>
                <a:spcPts val="1425"/>
              </a:lnSpc>
            </a:pPr>
            <a:r>
              <a:rPr lang="en-US" spc="-5"/>
              <a:t>10/11/23</a:t>
            </a:r>
            <a:endParaRPr spc="-5" dirty="0"/>
          </a:p>
        </p:txBody>
      </p:sp>
      <p:sp>
        <p:nvSpPr>
          <p:cNvPr id="6" name="Holder 6"/>
          <p:cNvSpPr>
            <a:spLocks noGrp="1"/>
          </p:cNvSpPr>
          <p:nvPr>
            <p:ph type="sldNum" sz="quarter" idx="7"/>
          </p:nvPr>
        </p:nvSpPr>
        <p:spPr/>
        <p:txBody>
          <a:bodyPr lIns="0" tIns="0" rIns="0" bIns="0"/>
          <a:lstStyle>
            <a:lvl1pPr>
              <a:defRPr sz="1000" b="0" i="0">
                <a:solidFill>
                  <a:srgbClr val="00339F"/>
                </a:solidFill>
                <a:latin typeface="Arial MT"/>
                <a:cs typeface="Arial MT"/>
              </a:defRPr>
            </a:lvl1pPr>
          </a:lstStyle>
          <a:p>
            <a:pPr marL="38100">
              <a:lnSpc>
                <a:spcPct val="100000"/>
              </a:lnSpc>
            </a:pPr>
            <a:fld id="{81D60167-4931-47E6-BA6A-407CBD079E47}" type="slidenum">
              <a:rPr spc="-5" dirty="0"/>
              <a:t>‹#›</a:t>
            </a:fld>
            <a:endParaRPr spc="-5" dirty="0"/>
          </a:p>
        </p:txBody>
      </p:sp>
    </p:spTree>
    <p:extLst>
      <p:ext uri="{BB962C8B-B14F-4D97-AF65-F5344CB8AC3E}">
        <p14:creationId xmlns:p14="http://schemas.microsoft.com/office/powerpoint/2010/main" val="3833937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DDE4B814-467F-9647-BE74-A098E0AC3E2B}"/>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5105400" y="709613"/>
            <a:ext cx="199072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ctrTitle"/>
          </p:nvPr>
        </p:nvSpPr>
        <p:spPr>
          <a:xfrm>
            <a:off x="407987" y="3429000"/>
            <a:ext cx="11376025" cy="2153265"/>
          </a:xfrm>
        </p:spPr>
        <p:txBody>
          <a:bodyPr/>
          <a:lstStyle>
            <a:lvl1pPr algn="l">
              <a:defRPr sz="5000">
                <a:solidFill>
                  <a:schemeClr val="bg1"/>
                </a:solidFill>
              </a:defRPr>
            </a:lvl1pPr>
          </a:lstStyle>
          <a:p>
            <a:r>
              <a:rPr lang="en-GB"/>
              <a:t>Click to edit Master title style</a:t>
            </a:r>
            <a:endParaRPr lang="en-US" dirty="0"/>
          </a:p>
        </p:txBody>
      </p:sp>
      <p:sp>
        <p:nvSpPr>
          <p:cNvPr id="5" name="Subtitle 2"/>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983584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p:cNvSpPr>
            <a:spLocks noGrp="1"/>
          </p:cNvSpPr>
          <p:nvPr>
            <p:ph type="title"/>
          </p:nvPr>
        </p:nvSpPr>
        <p:spPr/>
        <p:txBody>
          <a:bodyPr/>
          <a:lstStyle/>
          <a:p>
            <a:r>
              <a:rPr lang="en-GB"/>
              <a:t>Click to edit Master title style</a:t>
            </a:r>
            <a:endParaRPr lang="en-US" dirty="0"/>
          </a:p>
        </p:txBody>
      </p:sp>
      <p:sp>
        <p:nvSpPr>
          <p:cNvPr id="4" name="Date Placeholder 10">
            <a:extLst>
              <a:ext uri="{FF2B5EF4-FFF2-40B4-BE49-F238E27FC236}">
                <a16:creationId xmlns:a16="http://schemas.microsoft.com/office/drawing/2014/main" id="{41F32A11-74C1-654D-A932-D25B78AA0993}"/>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5" name="Footer Placeholder 11">
            <a:extLst>
              <a:ext uri="{FF2B5EF4-FFF2-40B4-BE49-F238E27FC236}">
                <a16:creationId xmlns:a16="http://schemas.microsoft.com/office/drawing/2014/main" id="{6C87D8F7-12A0-2743-84DD-5FF5D90DFA6B}"/>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GB" dirty="0"/>
          </a:p>
        </p:txBody>
      </p:sp>
      <p:sp>
        <p:nvSpPr>
          <p:cNvPr id="6" name="Slide Number Placeholder 12">
            <a:extLst>
              <a:ext uri="{FF2B5EF4-FFF2-40B4-BE49-F238E27FC236}">
                <a16:creationId xmlns:a16="http://schemas.microsoft.com/office/drawing/2014/main" id="{807BD075-D21B-0748-A84C-147E6613B16B}"/>
              </a:ext>
            </a:extLst>
          </p:cNvPr>
          <p:cNvSpPr>
            <a:spLocks noGrp="1"/>
          </p:cNvSpPr>
          <p:nvPr>
            <p:ph type="sldNum" sz="quarter" idx="12"/>
          </p:nvPr>
        </p:nvSpPr>
        <p:spPr/>
        <p:txBody>
          <a:bodyPr/>
          <a:lstStyle>
            <a:lvl1pPr>
              <a:defRPr/>
            </a:lvl1pPr>
          </a:lstStyle>
          <a:p>
            <a:pPr>
              <a:defRPr/>
            </a:pPr>
            <a:fld id="{D9E0802A-88D9-C44E-9A97-E8A11EF7A61A}" type="slidenum">
              <a:rPr lang="en-US"/>
              <a:pPr>
                <a:defRPr/>
              </a:pPr>
              <a:t>‹#›</a:t>
            </a:fld>
            <a:endParaRPr lang="en-US" dirty="0"/>
          </a:p>
        </p:txBody>
      </p:sp>
    </p:spTree>
    <p:extLst>
      <p:ext uri="{BB962C8B-B14F-4D97-AF65-F5344CB8AC3E}">
        <p14:creationId xmlns:p14="http://schemas.microsoft.com/office/powerpoint/2010/main" val="2536573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Title 6"/>
          <p:cNvSpPr>
            <a:spLocks noGrp="1"/>
          </p:cNvSpPr>
          <p:nvPr>
            <p:ph type="title"/>
          </p:nvPr>
        </p:nvSpPr>
        <p:spPr/>
        <p:txBody>
          <a:bodyPr/>
          <a:lstStyle/>
          <a:p>
            <a:r>
              <a:rPr lang="en-GB"/>
              <a:t>Click to edit Master title style</a:t>
            </a:r>
            <a:endParaRPr lang="en-US" dirty="0"/>
          </a:p>
        </p:txBody>
      </p:sp>
      <p:sp>
        <p:nvSpPr>
          <p:cNvPr id="4" name="Date Placeholder 10">
            <a:extLst>
              <a:ext uri="{FF2B5EF4-FFF2-40B4-BE49-F238E27FC236}">
                <a16:creationId xmlns:a16="http://schemas.microsoft.com/office/drawing/2014/main" id="{8EC4A6DD-9FF0-534B-AE9D-124C07C914FA}"/>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5" name="Footer Placeholder 11">
            <a:extLst>
              <a:ext uri="{FF2B5EF4-FFF2-40B4-BE49-F238E27FC236}">
                <a16:creationId xmlns:a16="http://schemas.microsoft.com/office/drawing/2014/main" id="{B10B0301-8A87-E148-B266-BD9E17FF5564}"/>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GB" dirty="0"/>
          </a:p>
        </p:txBody>
      </p:sp>
      <p:sp>
        <p:nvSpPr>
          <p:cNvPr id="6" name="Slide Number Placeholder 12">
            <a:extLst>
              <a:ext uri="{FF2B5EF4-FFF2-40B4-BE49-F238E27FC236}">
                <a16:creationId xmlns:a16="http://schemas.microsoft.com/office/drawing/2014/main" id="{013DC46F-0132-2644-B96F-0D21A2E58011}"/>
              </a:ext>
            </a:extLst>
          </p:cNvPr>
          <p:cNvSpPr>
            <a:spLocks noGrp="1"/>
          </p:cNvSpPr>
          <p:nvPr>
            <p:ph type="sldNum" sz="quarter" idx="12"/>
          </p:nvPr>
        </p:nvSpPr>
        <p:spPr/>
        <p:txBody>
          <a:bodyPr/>
          <a:lstStyle>
            <a:lvl1pPr>
              <a:defRPr/>
            </a:lvl1pPr>
          </a:lstStyle>
          <a:p>
            <a:pPr>
              <a:defRPr/>
            </a:pPr>
            <a:fld id="{5F9410E4-61B5-DD44-9DE0-B61071173AF9}" type="slidenum">
              <a:rPr lang="en-US"/>
              <a:pPr>
                <a:defRPr/>
              </a:pPr>
              <a:t>‹#›</a:t>
            </a:fld>
            <a:endParaRPr lang="en-US" dirty="0"/>
          </a:p>
        </p:txBody>
      </p:sp>
    </p:spTree>
    <p:extLst>
      <p:ext uri="{BB962C8B-B14F-4D97-AF65-F5344CB8AC3E}">
        <p14:creationId xmlns:p14="http://schemas.microsoft.com/office/powerpoint/2010/main" val="974840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a:t>Click to edit Master title style</a:t>
            </a:r>
            <a:endParaRPr lang="en-US" dirty="0"/>
          </a:p>
        </p:txBody>
      </p:sp>
      <p:sp>
        <p:nvSpPr>
          <p:cNvPr id="4" name="Picture Placeholder 3"/>
          <p:cNvSpPr>
            <a:spLocks noGrp="1"/>
          </p:cNvSpPr>
          <p:nvPr>
            <p:ph type="pic" sz="quarter" idx="13"/>
          </p:nvPr>
        </p:nvSpPr>
        <p:spPr>
          <a:xfrm>
            <a:off x="407988" y="1439863"/>
            <a:ext cx="11376025" cy="4760912"/>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5" name="Date Placeholder 10">
            <a:extLst>
              <a:ext uri="{FF2B5EF4-FFF2-40B4-BE49-F238E27FC236}">
                <a16:creationId xmlns:a16="http://schemas.microsoft.com/office/drawing/2014/main" id="{E671A792-2C55-2047-AA71-655B28A2B82B}"/>
              </a:ext>
            </a:extLst>
          </p:cNvPr>
          <p:cNvSpPr>
            <a:spLocks noGrp="1"/>
          </p:cNvSpPr>
          <p:nvPr>
            <p:ph type="dt" sz="half" idx="14"/>
          </p:nvPr>
        </p:nvSpPr>
        <p:spPr/>
        <p:txBody>
          <a:bodyPr/>
          <a:lstStyle>
            <a:lvl1pPr>
              <a:defRPr/>
            </a:lvl1pPr>
          </a:lstStyle>
          <a:p>
            <a:pPr>
              <a:defRPr/>
            </a:pPr>
            <a:r>
              <a:rPr lang="en-US"/>
              <a:t>10/11/23</a:t>
            </a:r>
            <a:endParaRPr lang="en-US" dirty="0"/>
          </a:p>
        </p:txBody>
      </p:sp>
      <p:sp>
        <p:nvSpPr>
          <p:cNvPr id="6" name="Footer Placeholder 11">
            <a:extLst>
              <a:ext uri="{FF2B5EF4-FFF2-40B4-BE49-F238E27FC236}">
                <a16:creationId xmlns:a16="http://schemas.microsoft.com/office/drawing/2014/main" id="{57B409F6-A3FA-9340-A840-4235333E8EEF}"/>
              </a:ext>
            </a:extLst>
          </p:cNvPr>
          <p:cNvSpPr>
            <a:spLocks noGrp="1"/>
          </p:cNvSpPr>
          <p:nvPr>
            <p:ph type="ftr" sz="quarter" idx="15"/>
          </p:nvPr>
        </p:nvSpPr>
        <p:spPr/>
        <p:txBody>
          <a:bodyPr/>
          <a:lstStyle>
            <a:lvl1pPr>
              <a:defRPr/>
            </a:lvl1pPr>
          </a:lstStyle>
          <a:p>
            <a:pPr>
              <a:defRPr/>
            </a:pPr>
            <a:r>
              <a:rPr lang="en-GB"/>
              <a:t>N. Charitonidis | HiRadMat: a high power targetry facility at CERN</a:t>
            </a:r>
            <a:endParaRPr lang="en-US" dirty="0"/>
          </a:p>
        </p:txBody>
      </p:sp>
      <p:sp>
        <p:nvSpPr>
          <p:cNvPr id="8" name="Slide Number Placeholder 12">
            <a:extLst>
              <a:ext uri="{FF2B5EF4-FFF2-40B4-BE49-F238E27FC236}">
                <a16:creationId xmlns:a16="http://schemas.microsoft.com/office/drawing/2014/main" id="{3574C07E-7E9A-8546-B337-3D5F53F33D11}"/>
              </a:ext>
            </a:extLst>
          </p:cNvPr>
          <p:cNvSpPr>
            <a:spLocks noGrp="1"/>
          </p:cNvSpPr>
          <p:nvPr>
            <p:ph type="sldNum" sz="quarter" idx="16"/>
          </p:nvPr>
        </p:nvSpPr>
        <p:spPr/>
        <p:txBody>
          <a:bodyPr/>
          <a:lstStyle>
            <a:lvl1pPr>
              <a:defRPr/>
            </a:lvl1pPr>
          </a:lstStyle>
          <a:p>
            <a:pPr>
              <a:defRPr/>
            </a:pPr>
            <a:fld id="{42B00D68-127C-F94D-A724-78E7EB7ECE98}" type="slidenum">
              <a:rPr lang="en-US"/>
              <a:pPr>
                <a:defRPr/>
              </a:pPr>
              <a:t>‹#›</a:t>
            </a:fld>
            <a:endParaRPr lang="en-US" dirty="0"/>
          </a:p>
        </p:txBody>
      </p:sp>
    </p:spTree>
    <p:extLst>
      <p:ext uri="{BB962C8B-B14F-4D97-AF65-F5344CB8AC3E}">
        <p14:creationId xmlns:p14="http://schemas.microsoft.com/office/powerpoint/2010/main" val="819520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825F327-E7F4-E74B-BFF2-9EF7BF174566}"/>
              </a:ext>
            </a:extLst>
          </p:cNvPr>
          <p:cNvCxnSpPr/>
          <p:nvPr userDrawn="1"/>
        </p:nvCxnSpPr>
        <p:spPr>
          <a:xfrm>
            <a:off x="407988" y="6265863"/>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11">
            <a:extLst>
              <a:ext uri="{FF2B5EF4-FFF2-40B4-BE49-F238E27FC236}">
                <a16:creationId xmlns:a16="http://schemas.microsoft.com/office/drawing/2014/main" id="{8513140E-983C-5944-B94D-F026CD83B2E8}"/>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407988" y="6364288"/>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5" name="Date Placeholder 2">
            <a:extLst>
              <a:ext uri="{FF2B5EF4-FFF2-40B4-BE49-F238E27FC236}">
                <a16:creationId xmlns:a16="http://schemas.microsoft.com/office/drawing/2014/main" id="{66DE9894-518D-3E43-AF9F-54DFCC2AB0C6}"/>
              </a:ext>
            </a:extLst>
          </p:cNvPr>
          <p:cNvSpPr>
            <a:spLocks noGrp="1"/>
          </p:cNvSpPr>
          <p:nvPr>
            <p:ph type="dt" sz="half" idx="10"/>
          </p:nvPr>
        </p:nvSpPr>
        <p:spPr/>
        <p:txBody>
          <a:bodyPr/>
          <a:lstStyle>
            <a:lvl1pPr>
              <a:defRPr smtClean="0">
                <a:solidFill>
                  <a:schemeClr val="bg1"/>
                </a:solidFill>
              </a:defRPr>
            </a:lvl1pPr>
          </a:lstStyle>
          <a:p>
            <a:pPr>
              <a:defRPr/>
            </a:pPr>
            <a:r>
              <a:rPr lang="en-US"/>
              <a:t>10/11/23</a:t>
            </a:r>
            <a:endParaRPr lang="en-US" dirty="0"/>
          </a:p>
        </p:txBody>
      </p:sp>
      <p:sp>
        <p:nvSpPr>
          <p:cNvPr id="6" name="Slide Number Placeholder 3">
            <a:extLst>
              <a:ext uri="{FF2B5EF4-FFF2-40B4-BE49-F238E27FC236}">
                <a16:creationId xmlns:a16="http://schemas.microsoft.com/office/drawing/2014/main" id="{60977D63-3D1A-0B40-9D02-62F56E05829A}"/>
              </a:ext>
            </a:extLst>
          </p:cNvPr>
          <p:cNvSpPr>
            <a:spLocks noGrp="1"/>
          </p:cNvSpPr>
          <p:nvPr>
            <p:ph type="sldNum" sz="quarter" idx="11"/>
          </p:nvPr>
        </p:nvSpPr>
        <p:spPr/>
        <p:txBody>
          <a:bodyPr/>
          <a:lstStyle>
            <a:lvl1pPr>
              <a:defRPr smtClean="0">
                <a:solidFill>
                  <a:schemeClr val="bg1"/>
                </a:solidFill>
              </a:defRPr>
            </a:lvl1pPr>
          </a:lstStyle>
          <a:p>
            <a:pPr>
              <a:defRPr/>
            </a:pPr>
            <a:fld id="{8679A9DE-8868-1B4B-9147-13C095738B5F}" type="slidenum">
              <a:rPr lang="en-US"/>
              <a:pPr>
                <a:defRPr/>
              </a:pPr>
              <a:t>‹#›</a:t>
            </a:fld>
            <a:endParaRPr lang="en-US" dirty="0"/>
          </a:p>
        </p:txBody>
      </p:sp>
      <p:sp>
        <p:nvSpPr>
          <p:cNvPr id="7" name="Footer Placeholder 4">
            <a:extLst>
              <a:ext uri="{FF2B5EF4-FFF2-40B4-BE49-F238E27FC236}">
                <a16:creationId xmlns:a16="http://schemas.microsoft.com/office/drawing/2014/main" id="{487AC343-52ED-8149-AA24-700B20CDF1ED}"/>
              </a:ext>
            </a:extLst>
          </p:cNvPr>
          <p:cNvSpPr>
            <a:spLocks noGrp="1"/>
          </p:cNvSpPr>
          <p:nvPr>
            <p:ph type="ftr" sz="quarter" idx="12"/>
          </p:nvPr>
        </p:nvSpPr>
        <p:spPr/>
        <p:txBody>
          <a:bodyPr/>
          <a:lstStyle>
            <a:lvl1pPr>
              <a:defRPr dirty="0">
                <a:solidFill>
                  <a:schemeClr val="bg1"/>
                </a:solidFill>
              </a:defRPr>
            </a:lvl1pPr>
          </a:lstStyle>
          <a:p>
            <a:pPr>
              <a:defRPr/>
            </a:pPr>
            <a:r>
              <a:rPr lang="en-GB"/>
              <a:t>N. Charitonidis | HiRadMat: a high power targetry facility at CERN</a:t>
            </a:r>
            <a:endParaRPr lang="en-US" dirty="0"/>
          </a:p>
        </p:txBody>
      </p:sp>
    </p:spTree>
    <p:extLst>
      <p:ext uri="{BB962C8B-B14F-4D97-AF65-F5344CB8AC3E}">
        <p14:creationId xmlns:p14="http://schemas.microsoft.com/office/powerpoint/2010/main" val="2041263364"/>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p:cNvSpPr>
            <a:spLocks noGrp="1"/>
          </p:cNvSpPr>
          <p:nvPr>
            <p:ph type="pic" sz="quarter" idx="13"/>
          </p:nvPr>
        </p:nvSpPr>
        <p:spPr>
          <a:xfrm>
            <a:off x="0" y="-29980"/>
            <a:ext cx="12192000" cy="6230755"/>
          </a:xfrm>
          <a:pattFill prst="lgCheck">
            <a:fgClr>
              <a:schemeClr val="accent4"/>
            </a:fgClr>
            <a:bgClr>
              <a:schemeClr val="bg1"/>
            </a:bgClr>
          </a:pattFill>
        </p:spPr>
        <p:txBody>
          <a:bodyPr rtlCol="0" anchor="ctr">
            <a:noAutofit/>
          </a:bodyPr>
          <a:lstStyle>
            <a:lvl1pPr algn="ctr">
              <a:defRPr/>
            </a:lvl1pPr>
          </a:lstStyle>
          <a:p>
            <a:pPr lvl="0"/>
            <a:r>
              <a:rPr lang="en-GB" noProof="0"/>
              <a:t>Click icon to add picture</a:t>
            </a:r>
            <a:endParaRPr lang="en-US" noProof="0" dirty="0"/>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10">
            <a:extLst>
              <a:ext uri="{FF2B5EF4-FFF2-40B4-BE49-F238E27FC236}">
                <a16:creationId xmlns:a16="http://schemas.microsoft.com/office/drawing/2014/main" id="{C8172D55-3B60-D541-B493-FF6FA37A737A}"/>
              </a:ext>
            </a:extLst>
          </p:cNvPr>
          <p:cNvSpPr>
            <a:spLocks noGrp="1"/>
          </p:cNvSpPr>
          <p:nvPr>
            <p:ph type="dt" sz="half" idx="14"/>
          </p:nvPr>
        </p:nvSpPr>
        <p:spPr/>
        <p:txBody>
          <a:bodyPr/>
          <a:lstStyle>
            <a:lvl1pPr>
              <a:defRPr/>
            </a:lvl1pPr>
          </a:lstStyle>
          <a:p>
            <a:pPr>
              <a:defRPr/>
            </a:pPr>
            <a:r>
              <a:rPr lang="en-US"/>
              <a:t>10/11/23</a:t>
            </a:r>
            <a:endParaRPr lang="en-US" dirty="0"/>
          </a:p>
        </p:txBody>
      </p:sp>
      <p:sp>
        <p:nvSpPr>
          <p:cNvPr id="5" name="Footer Placeholder 11">
            <a:extLst>
              <a:ext uri="{FF2B5EF4-FFF2-40B4-BE49-F238E27FC236}">
                <a16:creationId xmlns:a16="http://schemas.microsoft.com/office/drawing/2014/main" id="{2BD87B5B-5F52-F849-BFC8-9FAE2DF9D091}"/>
              </a:ext>
            </a:extLst>
          </p:cNvPr>
          <p:cNvSpPr>
            <a:spLocks noGrp="1"/>
          </p:cNvSpPr>
          <p:nvPr>
            <p:ph type="ftr" sz="quarter" idx="15"/>
          </p:nvPr>
        </p:nvSpPr>
        <p:spPr/>
        <p:txBody>
          <a:bodyPr/>
          <a:lstStyle>
            <a:lvl1pPr>
              <a:defRPr/>
            </a:lvl1pPr>
          </a:lstStyle>
          <a:p>
            <a:pPr>
              <a:defRPr/>
            </a:pPr>
            <a:r>
              <a:rPr lang="en-GB"/>
              <a:t>N. Charitonidis | HiRadMat: a high power targetry facility at CERN</a:t>
            </a:r>
            <a:endParaRPr lang="en-US" dirty="0"/>
          </a:p>
        </p:txBody>
      </p:sp>
      <p:sp>
        <p:nvSpPr>
          <p:cNvPr id="6" name="Slide Number Placeholder 12">
            <a:extLst>
              <a:ext uri="{FF2B5EF4-FFF2-40B4-BE49-F238E27FC236}">
                <a16:creationId xmlns:a16="http://schemas.microsoft.com/office/drawing/2014/main" id="{AE783567-7B20-134B-913E-4B1C54B6C2B7}"/>
              </a:ext>
            </a:extLst>
          </p:cNvPr>
          <p:cNvSpPr>
            <a:spLocks noGrp="1"/>
          </p:cNvSpPr>
          <p:nvPr>
            <p:ph type="sldNum" sz="quarter" idx="16"/>
          </p:nvPr>
        </p:nvSpPr>
        <p:spPr/>
        <p:txBody>
          <a:bodyPr/>
          <a:lstStyle>
            <a:lvl1pPr>
              <a:defRPr/>
            </a:lvl1pPr>
          </a:lstStyle>
          <a:p>
            <a:pPr>
              <a:defRPr/>
            </a:pPr>
            <a:fld id="{BADE12F1-93F1-C242-8059-8A3685D5FCD9}" type="slidenum">
              <a:rPr lang="en-US"/>
              <a:pPr>
                <a:defRPr/>
              </a:pPr>
              <a:t>‹#›</a:t>
            </a:fld>
            <a:endParaRPr lang="en-US" dirty="0"/>
          </a:p>
        </p:txBody>
      </p:sp>
    </p:spTree>
    <p:extLst>
      <p:ext uri="{BB962C8B-B14F-4D97-AF65-F5344CB8AC3E}">
        <p14:creationId xmlns:p14="http://schemas.microsoft.com/office/powerpoint/2010/main" val="22735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Date Placeholder 7">
            <a:extLst>
              <a:ext uri="{FF2B5EF4-FFF2-40B4-BE49-F238E27FC236}">
                <a16:creationId xmlns:a16="http://schemas.microsoft.com/office/drawing/2014/main" id="{835A8978-601B-6546-878C-F9C16FE02711}"/>
              </a:ext>
            </a:extLst>
          </p:cNvPr>
          <p:cNvSpPr>
            <a:spLocks noGrp="1"/>
          </p:cNvSpPr>
          <p:nvPr>
            <p:ph type="dt" sz="half" idx="10"/>
          </p:nvPr>
        </p:nvSpPr>
        <p:spPr/>
        <p:txBody>
          <a:bodyPr/>
          <a:lstStyle>
            <a:lvl1pPr>
              <a:defRPr/>
            </a:lvl1pPr>
          </a:lstStyle>
          <a:p>
            <a:pPr>
              <a:defRPr/>
            </a:pPr>
            <a:r>
              <a:rPr lang="en-US"/>
              <a:t>10/11/23</a:t>
            </a:r>
            <a:endParaRPr lang="en-US" dirty="0"/>
          </a:p>
        </p:txBody>
      </p:sp>
      <p:sp>
        <p:nvSpPr>
          <p:cNvPr id="6" name="Footer Placeholder 8">
            <a:extLst>
              <a:ext uri="{FF2B5EF4-FFF2-40B4-BE49-F238E27FC236}">
                <a16:creationId xmlns:a16="http://schemas.microsoft.com/office/drawing/2014/main" id="{9E525393-58F9-5442-B9B9-94B52E39C1CC}"/>
              </a:ext>
            </a:extLst>
          </p:cNvPr>
          <p:cNvSpPr>
            <a:spLocks noGrp="1"/>
          </p:cNvSpPr>
          <p:nvPr>
            <p:ph type="ftr" sz="quarter" idx="11"/>
          </p:nvPr>
        </p:nvSpPr>
        <p:spPr/>
        <p:txBody>
          <a:bodyPr/>
          <a:lstStyle>
            <a:lvl1pPr>
              <a:defRPr/>
            </a:lvl1pPr>
          </a:lstStyle>
          <a:p>
            <a:pPr>
              <a:defRPr/>
            </a:pPr>
            <a:r>
              <a:rPr lang="en-GB"/>
              <a:t>N. Charitonidis | HiRadMat: a high power targetry facility at CERN</a:t>
            </a:r>
            <a:endParaRPr lang="en-US" dirty="0"/>
          </a:p>
        </p:txBody>
      </p:sp>
      <p:sp>
        <p:nvSpPr>
          <p:cNvPr id="7" name="Slide Number Placeholder 9">
            <a:extLst>
              <a:ext uri="{FF2B5EF4-FFF2-40B4-BE49-F238E27FC236}">
                <a16:creationId xmlns:a16="http://schemas.microsoft.com/office/drawing/2014/main" id="{C8166FC2-2BDF-6C49-9DF4-5A1C2C02A55F}"/>
              </a:ext>
            </a:extLst>
          </p:cNvPr>
          <p:cNvSpPr>
            <a:spLocks noGrp="1"/>
          </p:cNvSpPr>
          <p:nvPr>
            <p:ph type="sldNum" sz="quarter" idx="12"/>
          </p:nvPr>
        </p:nvSpPr>
        <p:spPr/>
        <p:txBody>
          <a:bodyPr/>
          <a:lstStyle>
            <a:lvl1pPr>
              <a:defRPr/>
            </a:lvl1pPr>
          </a:lstStyle>
          <a:p>
            <a:pPr>
              <a:defRPr/>
            </a:pPr>
            <a:fld id="{AEFE3047-7FEA-A845-BF3C-24194D3C5C80}" type="slidenum">
              <a:rPr lang="en-US"/>
              <a:pPr>
                <a:defRPr/>
              </a:pPr>
              <a:t>‹#›</a:t>
            </a:fld>
            <a:endParaRPr lang="en-US" dirty="0"/>
          </a:p>
        </p:txBody>
      </p:sp>
    </p:spTree>
    <p:extLst>
      <p:ext uri="{BB962C8B-B14F-4D97-AF65-F5344CB8AC3E}">
        <p14:creationId xmlns:p14="http://schemas.microsoft.com/office/powerpoint/2010/main" val="3262963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Title Placeholder 1">
            <a:extLst>
              <a:ext uri="{FF2B5EF4-FFF2-40B4-BE49-F238E27FC236}">
                <a16:creationId xmlns:a16="http://schemas.microsoft.com/office/drawing/2014/main" id="{F3BFD426-57A9-CB44-8DE6-6086C5890A96}"/>
              </a:ext>
            </a:extLst>
          </p:cNvPr>
          <p:cNvSpPr>
            <a:spLocks noGrp="1" noChangeArrowheads="1"/>
          </p:cNvSpPr>
          <p:nvPr>
            <p:ph type="title"/>
          </p:nvPr>
        </p:nvSpPr>
        <p:spPr bwMode="auto">
          <a:xfrm>
            <a:off x="407988" y="373063"/>
            <a:ext cx="113760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DE" dirty="0"/>
              <a:t>Click to edit Master title style</a:t>
            </a:r>
            <a:endParaRPr lang="en-US" altLang="en-DE" dirty="0"/>
          </a:p>
        </p:txBody>
      </p:sp>
      <p:sp>
        <p:nvSpPr>
          <p:cNvPr id="1028" name="Text Placeholder 2">
            <a:extLst>
              <a:ext uri="{FF2B5EF4-FFF2-40B4-BE49-F238E27FC236}">
                <a16:creationId xmlns:a16="http://schemas.microsoft.com/office/drawing/2014/main" id="{E7B5F1EB-615C-004B-BFEC-91EE7B61A4A2}"/>
              </a:ext>
            </a:extLst>
          </p:cNvPr>
          <p:cNvSpPr>
            <a:spLocks noGrp="1" noChangeArrowheads="1"/>
          </p:cNvSpPr>
          <p:nvPr>
            <p:ph type="body" idx="1"/>
          </p:nvPr>
        </p:nvSpPr>
        <p:spPr bwMode="auto">
          <a:xfrm>
            <a:off x="407988" y="1592263"/>
            <a:ext cx="11376025"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DE"/>
              <a:t>Click to edit Master text styles</a:t>
            </a:r>
          </a:p>
          <a:p>
            <a:pPr lvl="1"/>
            <a:r>
              <a:rPr lang="en-US" altLang="en-DE"/>
              <a:t>Second level</a:t>
            </a:r>
          </a:p>
          <a:p>
            <a:pPr lvl="2"/>
            <a:r>
              <a:rPr lang="en-US" altLang="en-DE"/>
              <a:t>Third level</a:t>
            </a:r>
          </a:p>
          <a:p>
            <a:pPr lvl="3"/>
            <a:r>
              <a:rPr lang="en-US" altLang="en-DE"/>
              <a:t>Fourth level</a:t>
            </a:r>
          </a:p>
        </p:txBody>
      </p:sp>
      <p:sp>
        <p:nvSpPr>
          <p:cNvPr id="4" name="Date Placeholder 3">
            <a:extLst>
              <a:ext uri="{FF2B5EF4-FFF2-40B4-BE49-F238E27FC236}">
                <a16:creationId xmlns:a16="http://schemas.microsoft.com/office/drawing/2014/main" id="{4E03CD12-FC54-654D-9638-B8E358214215}"/>
              </a:ext>
            </a:extLst>
          </p:cNvPr>
          <p:cNvSpPr>
            <a:spLocks noGrp="1"/>
          </p:cNvSpPr>
          <p:nvPr>
            <p:ph type="dt" sz="half" idx="2"/>
          </p:nvPr>
        </p:nvSpPr>
        <p:spPr>
          <a:xfrm>
            <a:off x="3879999" y="6378575"/>
            <a:ext cx="631825" cy="365125"/>
          </a:xfrm>
          <a:prstGeom prst="rect">
            <a:avLst/>
          </a:prstGeom>
        </p:spPr>
        <p:txBody>
          <a:bodyPr vert="horz" lIns="0" tIns="0" rIns="0" bIns="0" rtlCol="0" anchor="ctr"/>
          <a:lstStyle>
            <a:lvl1pPr algn="r" eaLnBrk="1" fontAlgn="auto" hangingPunct="1">
              <a:spcBef>
                <a:spcPts val="0"/>
              </a:spcBef>
              <a:spcAft>
                <a:spcPts val="0"/>
              </a:spcAft>
              <a:defRPr sz="1000" smtClean="0">
                <a:solidFill>
                  <a:schemeClr val="tx1"/>
                </a:solidFill>
                <a:latin typeface="+mn-lt"/>
              </a:defRPr>
            </a:lvl1pPr>
          </a:lstStyle>
          <a:p>
            <a:pPr>
              <a:defRPr/>
            </a:pPr>
            <a:r>
              <a:rPr lang="en-US"/>
              <a:t>10/11/23</a:t>
            </a:r>
            <a:endParaRPr lang="en-US" dirty="0"/>
          </a:p>
        </p:txBody>
      </p:sp>
      <p:sp>
        <p:nvSpPr>
          <p:cNvPr id="6" name="Slide Number Placeholder 5">
            <a:extLst>
              <a:ext uri="{FF2B5EF4-FFF2-40B4-BE49-F238E27FC236}">
                <a16:creationId xmlns:a16="http://schemas.microsoft.com/office/drawing/2014/main" id="{43F6100A-BDB4-9348-989F-B90DA4E0D185}"/>
              </a:ext>
            </a:extLst>
          </p:cNvPr>
          <p:cNvSpPr>
            <a:spLocks noGrp="1"/>
          </p:cNvSpPr>
          <p:nvPr>
            <p:ph type="sldNum" sz="quarter" idx="4"/>
          </p:nvPr>
        </p:nvSpPr>
        <p:spPr>
          <a:xfrm>
            <a:off x="11107738" y="6383338"/>
            <a:ext cx="681037" cy="365125"/>
          </a:xfrm>
          <a:prstGeom prst="rect">
            <a:avLst/>
          </a:prstGeom>
        </p:spPr>
        <p:txBody>
          <a:bodyPr vert="horz" lIns="0" tIns="0" rIns="0" bIns="0" rtlCol="0" anchor="ctr"/>
          <a:lstStyle>
            <a:lvl1pPr algn="r" eaLnBrk="1" fontAlgn="auto" hangingPunct="1">
              <a:spcBef>
                <a:spcPts val="0"/>
              </a:spcBef>
              <a:spcAft>
                <a:spcPts val="0"/>
              </a:spcAft>
              <a:defRPr sz="1000" smtClean="0">
                <a:solidFill>
                  <a:schemeClr val="tx1"/>
                </a:solidFill>
                <a:latin typeface="+mn-lt"/>
              </a:defRPr>
            </a:lvl1pPr>
          </a:lstStyle>
          <a:p>
            <a:pPr>
              <a:defRPr/>
            </a:pPr>
            <a:fld id="{B84395AB-F82F-8248-B3A6-8660F79D26B9}" type="slidenum">
              <a:rPr lang="en-US"/>
              <a:pPr>
                <a:defRPr/>
              </a:pPr>
              <a:t>‹#›</a:t>
            </a:fld>
            <a:endParaRPr lang="en-US" dirty="0"/>
          </a:p>
        </p:txBody>
      </p:sp>
      <p:sp>
        <p:nvSpPr>
          <p:cNvPr id="7" name="Footer Placeholder 6">
            <a:extLst>
              <a:ext uri="{FF2B5EF4-FFF2-40B4-BE49-F238E27FC236}">
                <a16:creationId xmlns:a16="http://schemas.microsoft.com/office/drawing/2014/main" id="{CBED06E5-25EB-A647-8593-7425F9BB8542}"/>
              </a:ext>
            </a:extLst>
          </p:cNvPr>
          <p:cNvSpPr>
            <a:spLocks noGrp="1"/>
          </p:cNvSpPr>
          <p:nvPr>
            <p:ph type="ftr" sz="quarter" idx="3"/>
          </p:nvPr>
        </p:nvSpPr>
        <p:spPr>
          <a:xfrm>
            <a:off x="4655839" y="6383338"/>
            <a:ext cx="6175673" cy="365125"/>
          </a:xfrm>
          <a:prstGeom prst="rect">
            <a:avLst/>
          </a:prstGeom>
        </p:spPr>
        <p:txBody>
          <a:bodyPr vert="horz" lIns="91440" tIns="45720" rIns="91440" bIns="45720" rtlCol="0" anchor="ctr"/>
          <a:lstStyle>
            <a:lvl1pPr algn="ctr" eaLnBrk="1" fontAlgn="auto" hangingPunct="1">
              <a:spcBef>
                <a:spcPts val="0"/>
              </a:spcBef>
              <a:spcAft>
                <a:spcPts val="0"/>
              </a:spcAft>
              <a:defRPr sz="1200" dirty="0">
                <a:solidFill>
                  <a:schemeClr val="tx1"/>
                </a:solidFill>
                <a:latin typeface="+mn-lt"/>
              </a:defRPr>
            </a:lvl1pPr>
          </a:lstStyle>
          <a:p>
            <a:pPr>
              <a:defRPr/>
            </a:pPr>
            <a:r>
              <a:rPr lang="en-GB"/>
              <a:t>N. Charitonidis | HiRadMat: a high power targetry facility at CERN</a:t>
            </a:r>
            <a:endParaRPr lang="en-GB" dirty="0"/>
          </a:p>
        </p:txBody>
      </p:sp>
      <p:cxnSp>
        <p:nvCxnSpPr>
          <p:cNvPr id="14" name="Straight Connector 13">
            <a:extLst>
              <a:ext uri="{FF2B5EF4-FFF2-40B4-BE49-F238E27FC236}">
                <a16:creationId xmlns:a16="http://schemas.microsoft.com/office/drawing/2014/main" id="{467B791D-C3BC-8344-A944-7B086BCE1404}"/>
              </a:ext>
            </a:extLst>
          </p:cNvPr>
          <p:cNvCxnSpPr/>
          <p:nvPr userDrawn="1"/>
        </p:nvCxnSpPr>
        <p:spPr>
          <a:xfrm>
            <a:off x="407988" y="6265863"/>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033" name="Picture 17">
            <a:extLst>
              <a:ext uri="{FF2B5EF4-FFF2-40B4-BE49-F238E27FC236}">
                <a16:creationId xmlns:a16="http://schemas.microsoft.com/office/drawing/2014/main" id="{B9C7A5CC-E0A4-A94A-BDA3-C57C8C3D6A22}"/>
              </a:ext>
            </a:extLst>
          </p:cNvPr>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407988" y="6364288"/>
            <a:ext cx="4953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a:extLst>
              <a:ext uri="{FF2B5EF4-FFF2-40B4-BE49-F238E27FC236}">
                <a16:creationId xmlns:a16="http://schemas.microsoft.com/office/drawing/2014/main" id="{977C21E2-8A9D-B5A8-8642-0EECE6D3BE40}"/>
              </a:ext>
            </a:extLst>
          </p:cNvPr>
          <p:cNvPicPr>
            <a:picLocks noChangeAspect="1" noChangeArrowheads="1"/>
          </p:cNvPicPr>
          <p:nvPr userDrawn="1"/>
        </p:nvPicPr>
        <p:blipFill>
          <a:blip r:embed="rId27" cstate="print">
            <a:extLst>
              <a:ext uri="{28A0092B-C50C-407E-A947-70E740481C1C}">
                <a14:useLocalDpi xmlns:a14="http://schemas.microsoft.com/office/drawing/2010/main"/>
              </a:ext>
            </a:extLst>
          </a:blip>
          <a:srcRect/>
          <a:stretch>
            <a:fillRect/>
          </a:stretch>
        </p:blipFill>
        <p:spPr bwMode="auto">
          <a:xfrm>
            <a:off x="946150" y="6380163"/>
            <a:ext cx="18684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ADC55052-EDB0-6422-317D-EA49EF4C1D47}"/>
              </a:ext>
            </a:extLst>
          </p:cNvPr>
          <p:cNvPicPr>
            <a:picLocks noChangeAspect="1"/>
          </p:cNvPicPr>
          <p:nvPr userDrawn="1"/>
        </p:nvPicPr>
        <p:blipFill rotWithShape="1">
          <a:blip r:embed="rId28" cstate="print">
            <a:extLst>
              <a:ext uri="{28A0092B-C50C-407E-A947-70E740481C1C}">
                <a14:useLocalDpi xmlns:a14="http://schemas.microsoft.com/office/drawing/2010/main"/>
              </a:ext>
            </a:extLst>
          </a:blip>
          <a:srcRect/>
          <a:stretch/>
        </p:blipFill>
        <p:spPr>
          <a:xfrm>
            <a:off x="2946946" y="6356392"/>
            <a:ext cx="864096" cy="401517"/>
          </a:xfrm>
          <a:prstGeom prst="rect">
            <a:avLst/>
          </a:prstGeom>
        </p:spPr>
      </p:pic>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Lst>
  <p:hf hdr="0"/>
  <p:txStyles>
    <p:titleStyle>
      <a:lvl1pPr algn="l" rtl="0" fontAlgn="base">
        <a:lnSpc>
          <a:spcPct val="90000"/>
        </a:lnSpc>
        <a:spcBef>
          <a:spcPct val="0"/>
        </a:spcBef>
        <a:spcAft>
          <a:spcPct val="0"/>
        </a:spcAft>
        <a:defRPr sz="3600" b="1" kern="1200">
          <a:solidFill>
            <a:schemeClr val="tx1"/>
          </a:solidFill>
          <a:latin typeface="+mj-lt"/>
          <a:ea typeface="+mj-ea"/>
          <a:cs typeface="+mj-cs"/>
        </a:defRPr>
      </a:lvl1pPr>
      <a:lvl2pPr algn="l" rtl="0" fontAlgn="base">
        <a:lnSpc>
          <a:spcPct val="90000"/>
        </a:lnSpc>
        <a:spcBef>
          <a:spcPct val="0"/>
        </a:spcBef>
        <a:spcAft>
          <a:spcPct val="0"/>
        </a:spcAft>
        <a:defRPr sz="3600" b="1">
          <a:solidFill>
            <a:schemeClr val="tx1"/>
          </a:solidFill>
          <a:latin typeface="Arial" panose="020B0604020202020204" pitchFamily="34" charset="0"/>
        </a:defRPr>
      </a:lvl2pPr>
      <a:lvl3pPr algn="l" rtl="0" fontAlgn="base">
        <a:lnSpc>
          <a:spcPct val="90000"/>
        </a:lnSpc>
        <a:spcBef>
          <a:spcPct val="0"/>
        </a:spcBef>
        <a:spcAft>
          <a:spcPct val="0"/>
        </a:spcAft>
        <a:defRPr sz="3600" b="1">
          <a:solidFill>
            <a:schemeClr val="tx1"/>
          </a:solidFill>
          <a:latin typeface="Arial" panose="020B0604020202020204" pitchFamily="34" charset="0"/>
        </a:defRPr>
      </a:lvl3pPr>
      <a:lvl4pPr algn="l" rtl="0" fontAlgn="base">
        <a:lnSpc>
          <a:spcPct val="90000"/>
        </a:lnSpc>
        <a:spcBef>
          <a:spcPct val="0"/>
        </a:spcBef>
        <a:spcAft>
          <a:spcPct val="0"/>
        </a:spcAft>
        <a:defRPr sz="3600" b="1">
          <a:solidFill>
            <a:schemeClr val="tx1"/>
          </a:solidFill>
          <a:latin typeface="Arial" panose="020B0604020202020204" pitchFamily="34" charset="0"/>
        </a:defRPr>
      </a:lvl4pPr>
      <a:lvl5pPr algn="l" rtl="0" fontAlgn="base">
        <a:lnSpc>
          <a:spcPct val="90000"/>
        </a:lnSpc>
        <a:spcBef>
          <a:spcPct val="0"/>
        </a:spcBef>
        <a:spcAft>
          <a:spcPct val="0"/>
        </a:spcAft>
        <a:defRPr sz="3600" b="1">
          <a:solidFill>
            <a:schemeClr val="tx1"/>
          </a:solidFill>
          <a:latin typeface="Arial" panose="020B0604020202020204" pitchFamily="34" charset="0"/>
        </a:defRPr>
      </a:lvl5pPr>
      <a:lvl6pPr marL="457200" algn="l" rtl="0" fontAlgn="base">
        <a:lnSpc>
          <a:spcPct val="90000"/>
        </a:lnSpc>
        <a:spcBef>
          <a:spcPct val="0"/>
        </a:spcBef>
        <a:spcAft>
          <a:spcPct val="0"/>
        </a:spcAft>
        <a:defRPr sz="3600" b="1">
          <a:solidFill>
            <a:schemeClr val="tx1"/>
          </a:solidFill>
          <a:latin typeface="Arial" panose="020B0604020202020204" pitchFamily="34" charset="0"/>
        </a:defRPr>
      </a:lvl6pPr>
      <a:lvl7pPr marL="914400" algn="l" rtl="0" fontAlgn="base">
        <a:lnSpc>
          <a:spcPct val="90000"/>
        </a:lnSpc>
        <a:spcBef>
          <a:spcPct val="0"/>
        </a:spcBef>
        <a:spcAft>
          <a:spcPct val="0"/>
        </a:spcAft>
        <a:defRPr sz="3600" b="1">
          <a:solidFill>
            <a:schemeClr val="tx1"/>
          </a:solidFill>
          <a:latin typeface="Arial" panose="020B0604020202020204" pitchFamily="34" charset="0"/>
        </a:defRPr>
      </a:lvl7pPr>
      <a:lvl8pPr marL="1371600" algn="l" rtl="0" fontAlgn="base">
        <a:lnSpc>
          <a:spcPct val="90000"/>
        </a:lnSpc>
        <a:spcBef>
          <a:spcPct val="0"/>
        </a:spcBef>
        <a:spcAft>
          <a:spcPct val="0"/>
        </a:spcAft>
        <a:defRPr sz="3600" b="1">
          <a:solidFill>
            <a:schemeClr val="tx1"/>
          </a:solidFill>
          <a:latin typeface="Arial" panose="020B0604020202020204" pitchFamily="34" charset="0"/>
        </a:defRPr>
      </a:lvl8pPr>
      <a:lvl9pPr marL="1828800" algn="l" rtl="0" fontAlgn="base">
        <a:lnSpc>
          <a:spcPct val="90000"/>
        </a:lnSpc>
        <a:spcBef>
          <a:spcPct val="0"/>
        </a:spcBef>
        <a:spcAft>
          <a:spcPct val="0"/>
        </a:spcAft>
        <a:defRPr sz="3600" b="1">
          <a:solidFill>
            <a:schemeClr val="tx1"/>
          </a:solidFill>
          <a:latin typeface="Arial" panose="020B0604020202020204" pitchFamily="34" charset="0"/>
        </a:defRPr>
      </a:lvl9pPr>
    </p:titleStyle>
    <p:bodyStyle>
      <a:lvl1pPr algn="l" rtl="0" fontAlgn="base">
        <a:lnSpc>
          <a:spcPct val="90000"/>
        </a:lnSpc>
        <a:spcBef>
          <a:spcPts val="1800"/>
        </a:spcBef>
        <a:spcAft>
          <a:spcPts val="400"/>
        </a:spcAft>
        <a:buFont typeface="Arial" panose="020B0604020202020204" pitchFamily="34" charset="0"/>
        <a:defRPr sz="2100" b="1" kern="1200">
          <a:solidFill>
            <a:srgbClr val="181818"/>
          </a:solidFill>
          <a:latin typeface="+mn-lt"/>
          <a:ea typeface="+mn-ea"/>
          <a:cs typeface="+mn-cs"/>
        </a:defRPr>
      </a:lvl1pPr>
      <a:lvl2pPr marL="323850" indent="-323850" algn="l" rtl="0" fontAlgn="base">
        <a:spcBef>
          <a:spcPts val="500"/>
        </a:spcBef>
        <a:spcAft>
          <a:spcPts val="300"/>
        </a:spcAft>
        <a:buFont typeface="Arial" panose="020B0604020202020204" pitchFamily="34" charset="0"/>
        <a:buChar char="•"/>
        <a:defRPr kern="1200">
          <a:solidFill>
            <a:srgbClr val="181818"/>
          </a:solidFill>
          <a:latin typeface="+mn-lt"/>
          <a:ea typeface="+mn-ea"/>
          <a:cs typeface="+mn-cs"/>
        </a:defRPr>
      </a:lvl2pPr>
      <a:lvl3pPr marL="647700" indent="-323850" algn="l" rtl="0" fontAlgn="base">
        <a:spcBef>
          <a:spcPts val="500"/>
        </a:spcBef>
        <a:spcAft>
          <a:spcPts val="300"/>
        </a:spcAft>
        <a:buFont typeface="Arial" panose="020B0604020202020204" pitchFamily="34" charset="0"/>
        <a:buChar char="•"/>
        <a:defRPr sz="1700" kern="1200">
          <a:solidFill>
            <a:srgbClr val="181818"/>
          </a:solidFill>
          <a:latin typeface="+mn-lt"/>
          <a:ea typeface="+mn-ea"/>
          <a:cs typeface="+mn-cs"/>
        </a:defRPr>
      </a:lvl3pPr>
      <a:lvl4pPr marL="971550" indent="-323850" algn="l" rtl="0" fontAlgn="base">
        <a:spcBef>
          <a:spcPts val="500"/>
        </a:spcBef>
        <a:spcAft>
          <a:spcPts val="300"/>
        </a:spcAft>
        <a:buFont typeface="Arial" panose="020B0604020202020204" pitchFamily="34" charset="0"/>
        <a:buChar char="•"/>
        <a:defRPr sz="1600" kern="1200">
          <a:solidFill>
            <a:srgbClr val="181818"/>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sz="1600" kern="1200">
          <a:solidFill>
            <a:srgbClr val="1C446A"/>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hemeOverride" Target="../theme/themeOverr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21.jp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2.pn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8.jpeg"/><Relationship Id="rId5" Type="http://schemas.openxmlformats.org/officeDocument/2006/relationships/image" Target="../media/image23.jpe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6.png"/><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3.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3.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indico.cern.ch/event/1321764/"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3E63775-2AD6-2132-E36A-E4EC228A57C6}"/>
              </a:ext>
            </a:extLst>
          </p:cNvPr>
          <p:cNvSpPr>
            <a:spLocks noGrp="1"/>
          </p:cNvSpPr>
          <p:nvPr>
            <p:ph type="ctrTitle"/>
          </p:nvPr>
        </p:nvSpPr>
        <p:spPr>
          <a:xfrm>
            <a:off x="191344" y="3429000"/>
            <a:ext cx="7416205" cy="2153265"/>
          </a:xfrm>
        </p:spPr>
        <p:txBody>
          <a:bodyPr/>
          <a:lstStyle/>
          <a:p>
            <a:r>
              <a:rPr lang="en-GB" dirty="0"/>
              <a:t>HiRadMat: a high power targetry facility at CERN</a:t>
            </a:r>
          </a:p>
        </p:txBody>
      </p:sp>
      <p:sp>
        <p:nvSpPr>
          <p:cNvPr id="8" name="Subtitle 7">
            <a:extLst>
              <a:ext uri="{FF2B5EF4-FFF2-40B4-BE49-F238E27FC236}">
                <a16:creationId xmlns:a16="http://schemas.microsoft.com/office/drawing/2014/main" id="{AB2B0196-563B-9FA4-5138-67ECA95549BB}"/>
              </a:ext>
            </a:extLst>
          </p:cNvPr>
          <p:cNvSpPr>
            <a:spLocks noGrp="1"/>
          </p:cNvSpPr>
          <p:nvPr>
            <p:ph type="subTitle" idx="1"/>
          </p:nvPr>
        </p:nvSpPr>
        <p:spPr>
          <a:xfrm>
            <a:off x="191345" y="5700252"/>
            <a:ext cx="11376026" cy="803787"/>
          </a:xfrm>
        </p:spPr>
        <p:txBody>
          <a:bodyPr/>
          <a:lstStyle/>
          <a:p>
            <a:r>
              <a:rPr lang="en-GB" u="sng" dirty="0"/>
              <a:t>N. Charitonidis</a:t>
            </a:r>
            <a:r>
              <a:rPr lang="en-GB" dirty="0"/>
              <a:t>, A. Goillot, A. Ebn Rahmoun, P. </a:t>
            </a:r>
            <a:r>
              <a:rPr lang="en-GB" dirty="0" err="1"/>
              <a:t>Alexaki</a:t>
            </a:r>
            <a:endParaRPr lang="en-GB" dirty="0"/>
          </a:p>
          <a:p>
            <a:r>
              <a:rPr lang="en-GB" dirty="0"/>
              <a:t>10th November 2023 – HPTW2023</a:t>
            </a:r>
          </a:p>
          <a:p>
            <a:endParaRPr lang="en-GB" dirty="0"/>
          </a:p>
        </p:txBody>
      </p:sp>
      <p:sp>
        <p:nvSpPr>
          <p:cNvPr id="4" name="Date Placeholder 3">
            <a:extLst>
              <a:ext uri="{FF2B5EF4-FFF2-40B4-BE49-F238E27FC236}">
                <a16:creationId xmlns:a16="http://schemas.microsoft.com/office/drawing/2014/main" id="{5EA7426A-3148-8ACC-BC36-48F8B2050DE2}"/>
              </a:ext>
            </a:extLst>
          </p:cNvPr>
          <p:cNvSpPr>
            <a:spLocks noGrp="1"/>
          </p:cNvSpPr>
          <p:nvPr>
            <p:ph type="dt" sz="half" idx="4294967295"/>
          </p:nvPr>
        </p:nvSpPr>
        <p:spPr>
          <a:xfrm>
            <a:off x="0" y="6378575"/>
            <a:ext cx="631825" cy="365125"/>
          </a:xfrm>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028ACD44-4785-3747-E241-2021CA8842A8}"/>
              </a:ext>
            </a:extLst>
          </p:cNvPr>
          <p:cNvSpPr>
            <a:spLocks noGrp="1"/>
          </p:cNvSpPr>
          <p:nvPr>
            <p:ph type="ftr" sz="quarter" idx="4294967295"/>
          </p:nvPr>
        </p:nvSpPr>
        <p:spPr>
          <a:xfrm>
            <a:off x="6016625" y="6383338"/>
            <a:ext cx="6175375" cy="365125"/>
          </a:xfrm>
        </p:spPr>
        <p:txBody>
          <a:bodyPr/>
          <a:lstStyle/>
          <a:p>
            <a:pPr>
              <a:defRPr/>
            </a:pPr>
            <a:r>
              <a:rPr lang="en-GB"/>
              <a:t>N. Charitonidis | HiRadMat: a high power targetry facility at CERN</a:t>
            </a:r>
            <a:endParaRPr lang="en-US" dirty="0"/>
          </a:p>
        </p:txBody>
      </p:sp>
      <p:sp>
        <p:nvSpPr>
          <p:cNvPr id="6" name="Slide Number Placeholder 5">
            <a:extLst>
              <a:ext uri="{FF2B5EF4-FFF2-40B4-BE49-F238E27FC236}">
                <a16:creationId xmlns:a16="http://schemas.microsoft.com/office/drawing/2014/main" id="{E6674FD0-02D4-64D8-8090-8B5F8C31140A}"/>
              </a:ext>
            </a:extLst>
          </p:cNvPr>
          <p:cNvSpPr>
            <a:spLocks noGrp="1"/>
          </p:cNvSpPr>
          <p:nvPr>
            <p:ph type="sldNum" sz="quarter" idx="4294967295"/>
          </p:nvPr>
        </p:nvSpPr>
        <p:spPr>
          <a:xfrm>
            <a:off x="11510963" y="6383338"/>
            <a:ext cx="681037" cy="365125"/>
          </a:xfrm>
        </p:spPr>
        <p:txBody>
          <a:bodyPr/>
          <a:lstStyle/>
          <a:p>
            <a:pPr>
              <a:defRPr/>
            </a:pPr>
            <a:fld id="{12AE48E9-2467-EC4A-B0BB-4E6AAF29092D}" type="slidenum">
              <a:rPr lang="en-US" smtClean="0"/>
              <a:pPr>
                <a:defRPr/>
              </a:pPr>
              <a:t>1</a:t>
            </a:fld>
            <a:endParaRPr lang="en-US" dirty="0"/>
          </a:p>
        </p:txBody>
      </p:sp>
      <p:pic>
        <p:nvPicPr>
          <p:cNvPr id="2" name="Picture 2" descr="home">
            <a:extLst>
              <a:ext uri="{FF2B5EF4-FFF2-40B4-BE49-F238E27FC236}">
                <a16:creationId xmlns:a16="http://schemas.microsoft.com/office/drawing/2014/main" id="{8CB0A156-78D8-D9D5-F86D-125F4E8162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3291" y="3701845"/>
            <a:ext cx="4762271" cy="879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964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186473-6FB5-759F-C435-D84D353CF066}"/>
              </a:ext>
            </a:extLst>
          </p:cNvPr>
          <p:cNvSpPr>
            <a:spLocks noGrp="1"/>
          </p:cNvSpPr>
          <p:nvPr>
            <p:ph type="title"/>
          </p:nvPr>
        </p:nvSpPr>
        <p:spPr/>
        <p:txBody>
          <a:bodyPr/>
          <a:lstStyle/>
          <a:p>
            <a:r>
              <a:rPr lang="fr-CH" dirty="0"/>
              <a:t>2025 </a:t>
            </a:r>
            <a:r>
              <a:rPr lang="fr-CH" dirty="0" err="1"/>
              <a:t>schedule</a:t>
            </a:r>
            <a:endParaRPr lang="en-GB" dirty="0"/>
          </a:p>
        </p:txBody>
      </p:sp>
      <p:sp>
        <p:nvSpPr>
          <p:cNvPr id="4" name="Date Placeholder 3">
            <a:extLst>
              <a:ext uri="{FF2B5EF4-FFF2-40B4-BE49-F238E27FC236}">
                <a16:creationId xmlns:a16="http://schemas.microsoft.com/office/drawing/2014/main" id="{EBCC00C4-A506-3C74-5515-C7CCD08563A8}"/>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7EF9F05D-3301-F071-E1C2-6336DDE260F1}"/>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83DA7BD5-C608-48B8-88C2-9BE456616B24}"/>
              </a:ext>
            </a:extLst>
          </p:cNvPr>
          <p:cNvSpPr>
            <a:spLocks noGrp="1"/>
          </p:cNvSpPr>
          <p:nvPr>
            <p:ph type="sldNum" sz="quarter" idx="12"/>
          </p:nvPr>
        </p:nvSpPr>
        <p:spPr/>
        <p:txBody>
          <a:bodyPr/>
          <a:lstStyle/>
          <a:p>
            <a:pPr>
              <a:defRPr/>
            </a:pPr>
            <a:fld id="{5F9410E4-61B5-DD44-9DE0-B61071173AF9}" type="slidenum">
              <a:rPr lang="en-US" smtClean="0"/>
              <a:pPr>
                <a:defRPr/>
              </a:pPr>
              <a:t>10</a:t>
            </a:fld>
            <a:endParaRPr lang="en-US" dirty="0"/>
          </a:p>
        </p:txBody>
      </p:sp>
      <p:pic>
        <p:nvPicPr>
          <p:cNvPr id="10" name="Picture 9">
            <a:extLst>
              <a:ext uri="{FF2B5EF4-FFF2-40B4-BE49-F238E27FC236}">
                <a16:creationId xmlns:a16="http://schemas.microsoft.com/office/drawing/2014/main" id="{40CB4C5A-8508-779B-FA33-ADC86B47515A}"/>
              </a:ext>
            </a:extLst>
          </p:cNvPr>
          <p:cNvPicPr>
            <a:picLocks noChangeAspect="1"/>
          </p:cNvPicPr>
          <p:nvPr/>
        </p:nvPicPr>
        <p:blipFill>
          <a:blip r:embed="rId2"/>
          <a:stretch>
            <a:fillRect/>
          </a:stretch>
        </p:blipFill>
        <p:spPr>
          <a:xfrm>
            <a:off x="5087888" y="188640"/>
            <a:ext cx="6474771" cy="5614373"/>
          </a:xfrm>
          <a:prstGeom prst="rect">
            <a:avLst/>
          </a:prstGeom>
        </p:spPr>
      </p:pic>
    </p:spTree>
    <p:extLst>
      <p:ext uri="{BB962C8B-B14F-4D97-AF65-F5344CB8AC3E}">
        <p14:creationId xmlns:p14="http://schemas.microsoft.com/office/powerpoint/2010/main" val="68027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065" rIns="0" bIns="0" rtlCol="0">
            <a:spAutoFit/>
          </a:bodyPr>
          <a:lstStyle/>
          <a:p>
            <a:pPr marL="4445" marR="5080" indent="-1270" algn="ctr">
              <a:lnSpc>
                <a:spcPct val="100000"/>
              </a:lnSpc>
              <a:spcBef>
                <a:spcPts val="95"/>
              </a:spcBef>
            </a:pPr>
            <a:r>
              <a:rPr spc="-5" dirty="0"/>
              <a:t>A big thank you </a:t>
            </a:r>
            <a:r>
              <a:rPr dirty="0"/>
              <a:t>to </a:t>
            </a:r>
            <a:r>
              <a:rPr spc="-5" dirty="0"/>
              <a:t>the members of the working </a:t>
            </a:r>
            <a:r>
              <a:rPr dirty="0"/>
              <a:t>group </a:t>
            </a:r>
            <a:r>
              <a:rPr spc="-5" dirty="0"/>
              <a:t>and </a:t>
            </a:r>
            <a:r>
              <a:rPr dirty="0"/>
              <a:t>also everyone </a:t>
            </a:r>
            <a:r>
              <a:rPr spc="5" dirty="0"/>
              <a:t> </a:t>
            </a:r>
            <a:r>
              <a:rPr dirty="0"/>
              <a:t>else</a:t>
            </a:r>
            <a:r>
              <a:rPr spc="-5" dirty="0"/>
              <a:t> </a:t>
            </a:r>
            <a:r>
              <a:rPr dirty="0"/>
              <a:t>along the</a:t>
            </a:r>
            <a:r>
              <a:rPr spc="-160" dirty="0"/>
              <a:t> </a:t>
            </a:r>
            <a:r>
              <a:rPr spc="-75" dirty="0"/>
              <a:t>ATS</a:t>
            </a:r>
            <a:r>
              <a:rPr spc="-15" dirty="0"/>
              <a:t> </a:t>
            </a:r>
            <a:r>
              <a:rPr dirty="0"/>
              <a:t>sector </a:t>
            </a:r>
            <a:r>
              <a:rPr spc="-5" dirty="0"/>
              <a:t>for </a:t>
            </a:r>
            <a:r>
              <a:rPr dirty="0"/>
              <a:t>their dedication</a:t>
            </a:r>
            <a:r>
              <a:rPr spc="-5" dirty="0"/>
              <a:t> </a:t>
            </a:r>
            <a:r>
              <a:rPr dirty="0"/>
              <a:t>and</a:t>
            </a:r>
            <a:r>
              <a:rPr spc="5" dirty="0"/>
              <a:t> </a:t>
            </a:r>
            <a:r>
              <a:rPr dirty="0"/>
              <a:t>help in</a:t>
            </a:r>
            <a:r>
              <a:rPr spc="-5" dirty="0"/>
              <a:t> </a:t>
            </a:r>
            <a:r>
              <a:rPr dirty="0"/>
              <a:t>the operation</a:t>
            </a:r>
            <a:r>
              <a:rPr spc="10" dirty="0"/>
              <a:t> </a:t>
            </a:r>
            <a:r>
              <a:rPr spc="-5" dirty="0"/>
              <a:t>of </a:t>
            </a:r>
            <a:r>
              <a:rPr spc="-760" dirty="0"/>
              <a:t> </a:t>
            </a:r>
            <a:r>
              <a:rPr spc="-5" dirty="0"/>
              <a:t>HiRadMat</a:t>
            </a:r>
            <a:r>
              <a:rPr spc="25" dirty="0"/>
              <a:t> </a:t>
            </a:r>
            <a:r>
              <a:rPr dirty="0"/>
              <a:t>facility</a:t>
            </a:r>
            <a:r>
              <a:rPr spc="-5" dirty="0"/>
              <a:t> since </a:t>
            </a:r>
            <a:r>
              <a:rPr spc="-45" dirty="0"/>
              <a:t>2011!</a:t>
            </a:r>
          </a:p>
        </p:txBody>
      </p:sp>
      <p:sp>
        <p:nvSpPr>
          <p:cNvPr id="17" name="Footer Placeholder 16">
            <a:extLst>
              <a:ext uri="{FF2B5EF4-FFF2-40B4-BE49-F238E27FC236}">
                <a16:creationId xmlns:a16="http://schemas.microsoft.com/office/drawing/2014/main" id="{A80665C7-60D0-C907-8388-FB5A979B22A2}"/>
              </a:ext>
            </a:extLst>
          </p:cNvPr>
          <p:cNvSpPr>
            <a:spLocks noGrp="1"/>
          </p:cNvSpPr>
          <p:nvPr>
            <p:ph type="ftr" sz="quarter" idx="5"/>
          </p:nvPr>
        </p:nvSpPr>
        <p:spPr>
          <a:xfrm>
            <a:off x="4654799" y="6382799"/>
            <a:ext cx="6177600" cy="396000"/>
          </a:xfrm>
        </p:spPr>
        <p:txBody>
          <a:bodyPr/>
          <a:lstStyle/>
          <a:p>
            <a:pPr marL="12700">
              <a:lnSpc>
                <a:spcPct val="100000"/>
              </a:lnSpc>
            </a:pPr>
            <a:r>
              <a:rPr lang="en-GB" sz="1200" b="0" dirty="0">
                <a:solidFill>
                  <a:schemeClr val="tx1"/>
                </a:solidFill>
                <a:latin typeface="+mn-lt"/>
                <a:cs typeface="+mn-cs"/>
              </a:rPr>
              <a:t>N. Charitonidis | HiRadMat: a high power </a:t>
            </a:r>
            <a:r>
              <a:rPr lang="en-GB" sz="1200" b="0" dirty="0" err="1">
                <a:solidFill>
                  <a:schemeClr val="tx1"/>
                </a:solidFill>
                <a:latin typeface="+mn-lt"/>
                <a:cs typeface="+mn-cs"/>
              </a:rPr>
              <a:t>targetry</a:t>
            </a:r>
            <a:r>
              <a:rPr lang="en-GB" sz="1200" b="0" dirty="0">
                <a:solidFill>
                  <a:schemeClr val="tx1"/>
                </a:solidFill>
                <a:latin typeface="+mn-lt"/>
                <a:cs typeface="+mn-cs"/>
              </a:rPr>
              <a:t> facility at CERN</a:t>
            </a:r>
          </a:p>
        </p:txBody>
      </p:sp>
      <p:sp>
        <p:nvSpPr>
          <p:cNvPr id="16" name="Date Placeholder 15">
            <a:extLst>
              <a:ext uri="{FF2B5EF4-FFF2-40B4-BE49-F238E27FC236}">
                <a16:creationId xmlns:a16="http://schemas.microsoft.com/office/drawing/2014/main" id="{5EE1AB3C-34BB-14A4-02C4-8491EB41020A}"/>
              </a:ext>
            </a:extLst>
          </p:cNvPr>
          <p:cNvSpPr>
            <a:spLocks noGrp="1"/>
          </p:cNvSpPr>
          <p:nvPr>
            <p:ph type="dt" sz="half" idx="6"/>
          </p:nvPr>
        </p:nvSpPr>
        <p:spPr>
          <a:xfrm>
            <a:off x="911424" y="6467792"/>
            <a:ext cx="3727323" cy="196215"/>
          </a:xfrm>
        </p:spPr>
        <p:txBody>
          <a:bodyPr/>
          <a:lstStyle/>
          <a:p>
            <a:pPr marL="12700">
              <a:lnSpc>
                <a:spcPts val="1425"/>
              </a:lnSpc>
            </a:pPr>
            <a:r>
              <a:rPr lang="en-US" spc="-5"/>
              <a:t>10/11/23</a:t>
            </a:r>
            <a:endParaRPr lang="en-GB" spc="-5" dirty="0"/>
          </a:p>
        </p:txBody>
      </p:sp>
      <p:sp>
        <p:nvSpPr>
          <p:cNvPr id="18" name="Slide Number Placeholder 17">
            <a:extLst>
              <a:ext uri="{FF2B5EF4-FFF2-40B4-BE49-F238E27FC236}">
                <a16:creationId xmlns:a16="http://schemas.microsoft.com/office/drawing/2014/main" id="{E649FDF9-CE04-D532-1CCD-72657482F9B4}"/>
              </a:ext>
            </a:extLst>
          </p:cNvPr>
          <p:cNvSpPr>
            <a:spLocks noGrp="1"/>
          </p:cNvSpPr>
          <p:nvPr>
            <p:ph type="sldNum" sz="quarter" idx="7"/>
          </p:nvPr>
        </p:nvSpPr>
        <p:spPr/>
        <p:txBody>
          <a:bodyPr/>
          <a:lstStyle/>
          <a:p>
            <a:pPr marL="38100">
              <a:lnSpc>
                <a:spcPct val="100000"/>
              </a:lnSpc>
            </a:pPr>
            <a:fld id="{81D60167-4931-47E6-BA6A-407CBD079E47}" type="slidenum">
              <a:rPr lang="en-GB" spc="-5" smtClean="0"/>
              <a:t>11</a:t>
            </a:fld>
            <a:endParaRPr lang="en-GB" spc="-5" dirty="0"/>
          </a:p>
        </p:txBody>
      </p:sp>
      <p:sp>
        <p:nvSpPr>
          <p:cNvPr id="3" name="object 3"/>
          <p:cNvSpPr txBox="1"/>
          <p:nvPr/>
        </p:nvSpPr>
        <p:spPr>
          <a:xfrm>
            <a:off x="225958" y="4585461"/>
            <a:ext cx="74295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S</a:t>
            </a:r>
            <a:r>
              <a:rPr sz="1800" spc="-170" dirty="0">
                <a:solidFill>
                  <a:srgbClr val="00339F"/>
                </a:solidFill>
                <a:latin typeface="Arial MT"/>
                <a:cs typeface="Arial MT"/>
              </a:rPr>
              <a:t>Y</a:t>
            </a:r>
            <a:r>
              <a:rPr sz="1800" dirty="0">
                <a:solidFill>
                  <a:srgbClr val="00339F"/>
                </a:solidFill>
                <a:latin typeface="Arial MT"/>
                <a:cs typeface="Arial MT"/>
              </a:rPr>
              <a:t>-S</a:t>
            </a:r>
            <a:r>
              <a:rPr sz="1800" spc="10" dirty="0">
                <a:solidFill>
                  <a:srgbClr val="00339F"/>
                </a:solidFill>
                <a:latin typeface="Arial MT"/>
                <a:cs typeface="Arial MT"/>
              </a:rPr>
              <a:t>T</a:t>
            </a:r>
            <a:r>
              <a:rPr sz="1800" dirty="0">
                <a:solidFill>
                  <a:srgbClr val="00339F"/>
                </a:solidFill>
                <a:latin typeface="Arial MT"/>
                <a:cs typeface="Arial MT"/>
              </a:rPr>
              <a:t>I</a:t>
            </a:r>
            <a:endParaRPr sz="1800" dirty="0">
              <a:latin typeface="Arial MT"/>
              <a:cs typeface="Arial MT"/>
            </a:endParaRPr>
          </a:p>
        </p:txBody>
      </p:sp>
      <p:sp>
        <p:nvSpPr>
          <p:cNvPr id="4" name="object 4"/>
          <p:cNvSpPr txBox="1"/>
          <p:nvPr/>
        </p:nvSpPr>
        <p:spPr>
          <a:xfrm>
            <a:off x="2253742" y="4589145"/>
            <a:ext cx="601345"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S</a:t>
            </a:r>
            <a:r>
              <a:rPr sz="1800" spc="-170" dirty="0">
                <a:solidFill>
                  <a:srgbClr val="00339F"/>
                </a:solidFill>
                <a:latin typeface="Arial MT"/>
                <a:cs typeface="Arial MT"/>
              </a:rPr>
              <a:t>Y</a:t>
            </a:r>
            <a:r>
              <a:rPr sz="1800" dirty="0">
                <a:solidFill>
                  <a:srgbClr val="00339F"/>
                </a:solidFill>
                <a:latin typeface="Arial MT"/>
                <a:cs typeface="Arial MT"/>
              </a:rPr>
              <a:t>-</a:t>
            </a:r>
            <a:r>
              <a:rPr sz="1800" spc="-5" dirty="0">
                <a:solidFill>
                  <a:srgbClr val="00339F"/>
                </a:solidFill>
                <a:latin typeface="Arial MT"/>
                <a:cs typeface="Arial MT"/>
              </a:rPr>
              <a:t>BI</a:t>
            </a:r>
            <a:endParaRPr sz="1800" dirty="0">
              <a:latin typeface="Arial MT"/>
              <a:cs typeface="Arial MT"/>
            </a:endParaRPr>
          </a:p>
        </p:txBody>
      </p:sp>
      <p:sp>
        <p:nvSpPr>
          <p:cNvPr id="5" name="object 5"/>
          <p:cNvSpPr txBox="1"/>
          <p:nvPr/>
        </p:nvSpPr>
        <p:spPr>
          <a:xfrm>
            <a:off x="5110988" y="4582109"/>
            <a:ext cx="775970" cy="300355"/>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BE-</a:t>
            </a:r>
            <a:r>
              <a:rPr sz="1800" dirty="0">
                <a:solidFill>
                  <a:srgbClr val="00339F"/>
                </a:solidFill>
                <a:latin typeface="Arial MT"/>
                <a:cs typeface="Arial MT"/>
              </a:rPr>
              <a:t>GM</a:t>
            </a:r>
            <a:endParaRPr sz="1800" dirty="0">
              <a:latin typeface="Arial MT"/>
              <a:cs typeface="Arial MT"/>
            </a:endParaRPr>
          </a:p>
        </p:txBody>
      </p:sp>
      <p:sp>
        <p:nvSpPr>
          <p:cNvPr id="6" name="object 6"/>
          <p:cNvSpPr txBox="1"/>
          <p:nvPr/>
        </p:nvSpPr>
        <p:spPr>
          <a:xfrm>
            <a:off x="7117460" y="4561713"/>
            <a:ext cx="888365"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00339F"/>
                </a:solidFill>
                <a:latin typeface="Arial MT"/>
                <a:cs typeface="Arial MT"/>
              </a:rPr>
              <a:t>HS</a:t>
            </a:r>
            <a:r>
              <a:rPr sz="1800" spc="-5" dirty="0">
                <a:solidFill>
                  <a:srgbClr val="00339F"/>
                </a:solidFill>
                <a:latin typeface="Arial MT"/>
                <a:cs typeface="Arial MT"/>
              </a:rPr>
              <a:t>E-</a:t>
            </a:r>
            <a:r>
              <a:rPr sz="1800" spc="-10" dirty="0">
                <a:solidFill>
                  <a:srgbClr val="00339F"/>
                </a:solidFill>
                <a:latin typeface="Arial MT"/>
                <a:cs typeface="Arial MT"/>
              </a:rPr>
              <a:t>RP</a:t>
            </a:r>
            <a:endParaRPr sz="1800" dirty="0">
              <a:latin typeface="Arial MT"/>
              <a:cs typeface="Arial MT"/>
            </a:endParaRPr>
          </a:p>
        </p:txBody>
      </p:sp>
      <p:sp>
        <p:nvSpPr>
          <p:cNvPr id="7" name="object 7"/>
          <p:cNvSpPr txBox="1"/>
          <p:nvPr/>
        </p:nvSpPr>
        <p:spPr>
          <a:xfrm>
            <a:off x="8250428" y="4551045"/>
            <a:ext cx="829944" cy="299720"/>
          </a:xfrm>
          <a:prstGeom prst="rect">
            <a:avLst/>
          </a:prstGeom>
        </p:spPr>
        <p:txBody>
          <a:bodyPr vert="horz" wrap="square" lIns="0" tIns="12700" rIns="0" bIns="0" rtlCol="0">
            <a:spAutoFit/>
          </a:bodyPr>
          <a:lstStyle/>
          <a:p>
            <a:pPr marL="12700">
              <a:lnSpc>
                <a:spcPct val="100000"/>
              </a:lnSpc>
              <a:spcBef>
                <a:spcPts val="100"/>
              </a:spcBef>
            </a:pPr>
            <a:r>
              <a:rPr sz="1800" spc="-35" dirty="0">
                <a:solidFill>
                  <a:srgbClr val="00339F"/>
                </a:solidFill>
                <a:latin typeface="Arial MT"/>
                <a:cs typeface="Arial MT"/>
              </a:rPr>
              <a:t>SY-ABT</a:t>
            </a:r>
            <a:endParaRPr sz="1800" dirty="0">
              <a:latin typeface="Arial MT"/>
              <a:cs typeface="Arial MT"/>
            </a:endParaRPr>
          </a:p>
        </p:txBody>
      </p:sp>
      <p:sp>
        <p:nvSpPr>
          <p:cNvPr id="8" name="object 8"/>
          <p:cNvSpPr txBox="1"/>
          <p:nvPr/>
        </p:nvSpPr>
        <p:spPr>
          <a:xfrm>
            <a:off x="9293732" y="4551045"/>
            <a:ext cx="73787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BE</a:t>
            </a:r>
            <a:r>
              <a:rPr sz="1800" dirty="0">
                <a:solidFill>
                  <a:srgbClr val="00339F"/>
                </a:solidFill>
                <a:latin typeface="Arial MT"/>
                <a:cs typeface="Arial MT"/>
              </a:rPr>
              <a:t>-OP</a:t>
            </a:r>
            <a:endParaRPr sz="1800" dirty="0">
              <a:latin typeface="Arial MT"/>
              <a:cs typeface="Arial MT"/>
            </a:endParaRPr>
          </a:p>
        </p:txBody>
      </p:sp>
      <p:sp>
        <p:nvSpPr>
          <p:cNvPr id="9" name="object 9"/>
          <p:cNvSpPr txBox="1"/>
          <p:nvPr/>
        </p:nvSpPr>
        <p:spPr>
          <a:xfrm>
            <a:off x="10337038" y="4553457"/>
            <a:ext cx="735330"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00339F"/>
                </a:solidFill>
                <a:latin typeface="Arial MT"/>
                <a:cs typeface="Arial MT"/>
              </a:rPr>
              <a:t>EN</a:t>
            </a:r>
            <a:r>
              <a:rPr sz="1800" spc="-5" dirty="0">
                <a:solidFill>
                  <a:srgbClr val="00339F"/>
                </a:solidFill>
                <a:latin typeface="Arial MT"/>
                <a:cs typeface="Arial MT"/>
              </a:rPr>
              <a:t>-</a:t>
            </a:r>
            <a:r>
              <a:rPr sz="1800" spc="-10" dirty="0">
                <a:solidFill>
                  <a:srgbClr val="00339F"/>
                </a:solidFill>
                <a:latin typeface="Arial MT"/>
                <a:cs typeface="Arial MT"/>
              </a:rPr>
              <a:t>HE</a:t>
            </a:r>
            <a:endParaRPr sz="1800" dirty="0">
              <a:latin typeface="Arial MT"/>
              <a:cs typeface="Arial MT"/>
            </a:endParaRPr>
          </a:p>
        </p:txBody>
      </p:sp>
      <p:sp>
        <p:nvSpPr>
          <p:cNvPr id="10" name="object 10"/>
          <p:cNvSpPr txBox="1"/>
          <p:nvPr/>
        </p:nvSpPr>
        <p:spPr>
          <a:xfrm>
            <a:off x="11197590" y="4551045"/>
            <a:ext cx="7112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BE</a:t>
            </a:r>
            <a:r>
              <a:rPr sz="1800" dirty="0">
                <a:solidFill>
                  <a:srgbClr val="00339F"/>
                </a:solidFill>
                <a:latin typeface="Arial MT"/>
                <a:cs typeface="Arial MT"/>
              </a:rPr>
              <a:t>-</a:t>
            </a:r>
            <a:r>
              <a:rPr sz="1800" spc="-5" dirty="0">
                <a:solidFill>
                  <a:srgbClr val="00339F"/>
                </a:solidFill>
                <a:latin typeface="Arial MT"/>
                <a:cs typeface="Arial MT"/>
              </a:rPr>
              <a:t>EA</a:t>
            </a:r>
            <a:endParaRPr sz="1800" dirty="0">
              <a:latin typeface="Arial MT"/>
              <a:cs typeface="Arial MT"/>
            </a:endParaRPr>
          </a:p>
        </p:txBody>
      </p:sp>
      <p:sp>
        <p:nvSpPr>
          <p:cNvPr id="11" name="object 11"/>
          <p:cNvSpPr txBox="1"/>
          <p:nvPr/>
        </p:nvSpPr>
        <p:spPr>
          <a:xfrm>
            <a:off x="1117803" y="4589145"/>
            <a:ext cx="952500" cy="299720"/>
          </a:xfrm>
          <a:prstGeom prst="rect">
            <a:avLst/>
          </a:prstGeom>
        </p:spPr>
        <p:txBody>
          <a:bodyPr vert="horz" wrap="square" lIns="0" tIns="12700" rIns="0" bIns="0" rtlCol="0">
            <a:spAutoFit/>
          </a:bodyPr>
          <a:lstStyle/>
          <a:p>
            <a:pPr marL="12700">
              <a:lnSpc>
                <a:spcPct val="100000"/>
              </a:lnSpc>
              <a:spcBef>
                <a:spcPts val="100"/>
              </a:spcBef>
            </a:pPr>
            <a:r>
              <a:rPr sz="1800" spc="-10" dirty="0">
                <a:solidFill>
                  <a:srgbClr val="00339F"/>
                </a:solidFill>
                <a:latin typeface="Arial MT"/>
                <a:cs typeface="Arial MT"/>
              </a:rPr>
              <a:t>EN</a:t>
            </a:r>
            <a:r>
              <a:rPr sz="1800" spc="-5" dirty="0">
                <a:solidFill>
                  <a:srgbClr val="00339F"/>
                </a:solidFill>
                <a:latin typeface="Arial MT"/>
                <a:cs typeface="Arial MT"/>
              </a:rPr>
              <a:t>-</a:t>
            </a:r>
            <a:r>
              <a:rPr sz="1800" dirty="0">
                <a:solidFill>
                  <a:srgbClr val="00339F"/>
                </a:solidFill>
                <a:latin typeface="Arial MT"/>
                <a:cs typeface="Arial MT"/>
              </a:rPr>
              <a:t>MME</a:t>
            </a:r>
            <a:endParaRPr sz="1800" dirty="0">
              <a:latin typeface="Arial MT"/>
              <a:cs typeface="Arial MT"/>
            </a:endParaRPr>
          </a:p>
        </p:txBody>
      </p:sp>
      <p:sp>
        <p:nvSpPr>
          <p:cNvPr id="12" name="object 12"/>
          <p:cNvSpPr txBox="1"/>
          <p:nvPr/>
        </p:nvSpPr>
        <p:spPr>
          <a:xfrm>
            <a:off x="4073397" y="4580635"/>
            <a:ext cx="891540" cy="299720"/>
          </a:xfrm>
          <a:prstGeom prst="rect">
            <a:avLst/>
          </a:prstGeom>
        </p:spPr>
        <p:txBody>
          <a:bodyPr vert="horz" wrap="square" lIns="0" tIns="12700" rIns="0" bIns="0" rtlCol="0">
            <a:spAutoFit/>
          </a:bodyPr>
          <a:lstStyle/>
          <a:p>
            <a:pPr marL="12700">
              <a:lnSpc>
                <a:spcPct val="100000"/>
              </a:lnSpc>
              <a:spcBef>
                <a:spcPts val="100"/>
              </a:spcBef>
            </a:pPr>
            <a:r>
              <a:rPr sz="1800" spc="15" dirty="0">
                <a:solidFill>
                  <a:srgbClr val="00339F"/>
                </a:solidFill>
                <a:latin typeface="Arial MT"/>
                <a:cs typeface="Arial MT"/>
              </a:rPr>
              <a:t>T</a:t>
            </a:r>
            <a:r>
              <a:rPr sz="1800" spc="-5" dirty="0">
                <a:solidFill>
                  <a:srgbClr val="00339F"/>
                </a:solidFill>
                <a:latin typeface="Arial MT"/>
                <a:cs typeface="Arial MT"/>
              </a:rPr>
              <a:t>E</a:t>
            </a:r>
            <a:r>
              <a:rPr sz="1800" dirty="0">
                <a:solidFill>
                  <a:srgbClr val="00339F"/>
                </a:solidFill>
                <a:latin typeface="Arial MT"/>
                <a:cs typeface="Arial MT"/>
              </a:rPr>
              <a:t>-MPE</a:t>
            </a:r>
            <a:endParaRPr sz="1800" dirty="0">
              <a:latin typeface="Arial MT"/>
              <a:cs typeface="Arial MT"/>
            </a:endParaRPr>
          </a:p>
        </p:txBody>
      </p:sp>
      <p:sp>
        <p:nvSpPr>
          <p:cNvPr id="13" name="object 13"/>
          <p:cNvSpPr txBox="1"/>
          <p:nvPr/>
        </p:nvSpPr>
        <p:spPr>
          <a:xfrm>
            <a:off x="6024498" y="4574540"/>
            <a:ext cx="9144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BE</a:t>
            </a:r>
            <a:r>
              <a:rPr sz="1800" dirty="0">
                <a:solidFill>
                  <a:srgbClr val="00339F"/>
                </a:solidFill>
                <a:latin typeface="Arial MT"/>
                <a:cs typeface="Arial MT"/>
              </a:rPr>
              <a:t>-CEM</a:t>
            </a:r>
            <a:endParaRPr sz="1800" dirty="0">
              <a:latin typeface="Arial MT"/>
              <a:cs typeface="Arial MT"/>
            </a:endParaRPr>
          </a:p>
        </p:txBody>
      </p:sp>
      <p:sp>
        <p:nvSpPr>
          <p:cNvPr id="14" name="object 14"/>
          <p:cNvSpPr txBox="1"/>
          <p:nvPr/>
        </p:nvSpPr>
        <p:spPr>
          <a:xfrm>
            <a:off x="3035935" y="4589145"/>
            <a:ext cx="8763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00339F"/>
                </a:solidFill>
                <a:latin typeface="Arial MT"/>
                <a:cs typeface="Arial MT"/>
              </a:rPr>
              <a:t>BE</a:t>
            </a:r>
            <a:r>
              <a:rPr sz="1800" dirty="0">
                <a:solidFill>
                  <a:srgbClr val="00339F"/>
                </a:solidFill>
                <a:latin typeface="Arial MT"/>
                <a:cs typeface="Arial MT"/>
              </a:rPr>
              <a:t>-</a:t>
            </a:r>
            <a:r>
              <a:rPr sz="1800" spc="-5" dirty="0">
                <a:solidFill>
                  <a:srgbClr val="00339F"/>
                </a:solidFill>
                <a:latin typeface="Arial MT"/>
                <a:cs typeface="Arial MT"/>
              </a:rPr>
              <a:t>ASR</a:t>
            </a:r>
            <a:endParaRPr sz="1800" dirty="0">
              <a:latin typeface="Arial MT"/>
              <a:cs typeface="Arial MT"/>
            </a:endParaRPr>
          </a:p>
        </p:txBody>
      </p:sp>
      <p:sp>
        <p:nvSpPr>
          <p:cNvPr id="15" name="object 15"/>
          <p:cNvSpPr/>
          <p:nvPr/>
        </p:nvSpPr>
        <p:spPr>
          <a:xfrm>
            <a:off x="5231892" y="2245295"/>
            <a:ext cx="1727200" cy="1714500"/>
          </a:xfrm>
          <a:custGeom>
            <a:avLst/>
            <a:gdLst/>
            <a:ahLst/>
            <a:cxnLst/>
            <a:rect l="l" t="t" r="r" b="b"/>
            <a:pathLst>
              <a:path w="1727200" h="1714500">
                <a:moveTo>
                  <a:pt x="1726660" y="0"/>
                </a:moveTo>
                <a:lnTo>
                  <a:pt x="0" y="0"/>
                </a:lnTo>
                <a:lnTo>
                  <a:pt x="0" y="1714499"/>
                </a:lnTo>
                <a:lnTo>
                  <a:pt x="514629" y="1714499"/>
                </a:lnTo>
                <a:lnTo>
                  <a:pt x="806483" y="1409699"/>
                </a:lnTo>
                <a:lnTo>
                  <a:pt x="772592" y="1409699"/>
                </a:lnTo>
                <a:lnTo>
                  <a:pt x="724026" y="1396999"/>
                </a:lnTo>
                <a:lnTo>
                  <a:pt x="676829" y="1371599"/>
                </a:lnTo>
                <a:lnTo>
                  <a:pt x="661802" y="1358899"/>
                </a:lnTo>
                <a:lnTo>
                  <a:pt x="333154" y="1358899"/>
                </a:lnTo>
                <a:lnTo>
                  <a:pt x="300744" y="1244599"/>
                </a:lnTo>
                <a:lnTo>
                  <a:pt x="268618" y="1130299"/>
                </a:lnTo>
                <a:lnTo>
                  <a:pt x="233330" y="1015999"/>
                </a:lnTo>
                <a:lnTo>
                  <a:pt x="217499" y="952499"/>
                </a:lnTo>
                <a:lnTo>
                  <a:pt x="203900" y="901699"/>
                </a:lnTo>
                <a:lnTo>
                  <a:pt x="192821" y="850899"/>
                </a:lnTo>
                <a:lnTo>
                  <a:pt x="184551" y="800099"/>
                </a:lnTo>
                <a:lnTo>
                  <a:pt x="179377" y="761999"/>
                </a:lnTo>
                <a:lnTo>
                  <a:pt x="177588" y="723899"/>
                </a:lnTo>
                <a:lnTo>
                  <a:pt x="179784" y="673099"/>
                </a:lnTo>
                <a:lnTo>
                  <a:pt x="185837" y="622299"/>
                </a:lnTo>
                <a:lnTo>
                  <a:pt x="195599" y="584199"/>
                </a:lnTo>
                <a:lnTo>
                  <a:pt x="208917" y="533399"/>
                </a:lnTo>
                <a:lnTo>
                  <a:pt x="225641" y="495299"/>
                </a:lnTo>
                <a:lnTo>
                  <a:pt x="245621" y="457199"/>
                </a:lnTo>
                <a:lnTo>
                  <a:pt x="268706" y="419099"/>
                </a:lnTo>
                <a:lnTo>
                  <a:pt x="294744" y="380999"/>
                </a:lnTo>
                <a:lnTo>
                  <a:pt x="323586" y="342899"/>
                </a:lnTo>
                <a:lnTo>
                  <a:pt x="355081" y="317499"/>
                </a:lnTo>
                <a:lnTo>
                  <a:pt x="389077" y="279399"/>
                </a:lnTo>
                <a:lnTo>
                  <a:pt x="425425" y="253999"/>
                </a:lnTo>
                <a:lnTo>
                  <a:pt x="463973" y="228599"/>
                </a:lnTo>
                <a:lnTo>
                  <a:pt x="504571" y="215899"/>
                </a:lnTo>
                <a:lnTo>
                  <a:pt x="547068" y="203199"/>
                </a:lnTo>
                <a:lnTo>
                  <a:pt x="591313" y="177799"/>
                </a:lnTo>
                <a:lnTo>
                  <a:pt x="637156" y="177799"/>
                </a:lnTo>
                <a:lnTo>
                  <a:pt x="684445" y="165099"/>
                </a:lnTo>
                <a:lnTo>
                  <a:pt x="1726660" y="165099"/>
                </a:lnTo>
                <a:lnTo>
                  <a:pt x="1726660" y="0"/>
                </a:lnTo>
                <a:close/>
              </a:path>
              <a:path w="1727200" h="1714500">
                <a:moveTo>
                  <a:pt x="1278153" y="736599"/>
                </a:moveTo>
                <a:lnTo>
                  <a:pt x="1276858" y="736599"/>
                </a:lnTo>
                <a:lnTo>
                  <a:pt x="1272662" y="800099"/>
                </a:lnTo>
                <a:lnTo>
                  <a:pt x="1259715" y="863599"/>
                </a:lnTo>
                <a:lnTo>
                  <a:pt x="1241367" y="927099"/>
                </a:lnTo>
                <a:lnTo>
                  <a:pt x="1220968" y="965199"/>
                </a:lnTo>
                <a:lnTo>
                  <a:pt x="1201868" y="1003299"/>
                </a:lnTo>
                <a:lnTo>
                  <a:pt x="1187416" y="1028699"/>
                </a:lnTo>
                <a:lnTo>
                  <a:pt x="1172500" y="1041399"/>
                </a:lnTo>
                <a:lnTo>
                  <a:pt x="1150553" y="1079499"/>
                </a:lnTo>
                <a:lnTo>
                  <a:pt x="1120766" y="1117599"/>
                </a:lnTo>
                <a:lnTo>
                  <a:pt x="1082332" y="1155699"/>
                </a:lnTo>
                <a:lnTo>
                  <a:pt x="1034441" y="1206499"/>
                </a:lnTo>
                <a:lnTo>
                  <a:pt x="1007145" y="1231899"/>
                </a:lnTo>
                <a:lnTo>
                  <a:pt x="973851" y="1269999"/>
                </a:lnTo>
                <a:lnTo>
                  <a:pt x="894168" y="1358899"/>
                </a:lnTo>
                <a:lnTo>
                  <a:pt x="805189" y="1447799"/>
                </a:lnTo>
                <a:lnTo>
                  <a:pt x="716708" y="1549399"/>
                </a:lnTo>
                <a:lnTo>
                  <a:pt x="675716" y="1587499"/>
                </a:lnTo>
                <a:lnTo>
                  <a:pt x="638522" y="1625599"/>
                </a:lnTo>
                <a:lnTo>
                  <a:pt x="606351" y="1663699"/>
                </a:lnTo>
                <a:lnTo>
                  <a:pt x="580426" y="1689099"/>
                </a:lnTo>
                <a:lnTo>
                  <a:pt x="561973" y="1714499"/>
                </a:lnTo>
                <a:lnTo>
                  <a:pt x="1494625" y="1714499"/>
                </a:lnTo>
                <a:lnTo>
                  <a:pt x="1435587" y="1447799"/>
                </a:lnTo>
                <a:lnTo>
                  <a:pt x="884661" y="1447799"/>
                </a:lnTo>
                <a:lnTo>
                  <a:pt x="854261" y="1435099"/>
                </a:lnTo>
                <a:lnTo>
                  <a:pt x="860840" y="1435099"/>
                </a:lnTo>
                <a:lnTo>
                  <a:pt x="873033" y="1422399"/>
                </a:lnTo>
                <a:lnTo>
                  <a:pt x="878893" y="1409699"/>
                </a:lnTo>
                <a:lnTo>
                  <a:pt x="1071688" y="1409699"/>
                </a:lnTo>
                <a:lnTo>
                  <a:pt x="1121148" y="1396999"/>
                </a:lnTo>
                <a:lnTo>
                  <a:pt x="1168401" y="1384299"/>
                </a:lnTo>
                <a:lnTo>
                  <a:pt x="1213222" y="1358899"/>
                </a:lnTo>
                <a:lnTo>
                  <a:pt x="1255388" y="1333499"/>
                </a:lnTo>
                <a:lnTo>
                  <a:pt x="1294673" y="1308099"/>
                </a:lnTo>
                <a:lnTo>
                  <a:pt x="1330855" y="1269999"/>
                </a:lnTo>
                <a:lnTo>
                  <a:pt x="1363709" y="1231899"/>
                </a:lnTo>
                <a:lnTo>
                  <a:pt x="1387795" y="1231899"/>
                </a:lnTo>
                <a:lnTo>
                  <a:pt x="1278153" y="736599"/>
                </a:lnTo>
                <a:close/>
              </a:path>
              <a:path w="1727200" h="1714500">
                <a:moveTo>
                  <a:pt x="1222732" y="419099"/>
                </a:moveTo>
                <a:lnTo>
                  <a:pt x="1174605" y="419099"/>
                </a:lnTo>
                <a:lnTo>
                  <a:pt x="1187588" y="431799"/>
                </a:lnTo>
                <a:lnTo>
                  <a:pt x="1201666" y="444499"/>
                </a:lnTo>
                <a:lnTo>
                  <a:pt x="1220881" y="469899"/>
                </a:lnTo>
                <a:lnTo>
                  <a:pt x="1239594" y="507999"/>
                </a:lnTo>
                <a:lnTo>
                  <a:pt x="1257732" y="558799"/>
                </a:lnTo>
                <a:lnTo>
                  <a:pt x="1275222" y="609599"/>
                </a:lnTo>
                <a:lnTo>
                  <a:pt x="1291992" y="673099"/>
                </a:lnTo>
                <a:lnTo>
                  <a:pt x="1307967" y="736599"/>
                </a:lnTo>
                <a:lnTo>
                  <a:pt x="1313804" y="774699"/>
                </a:lnTo>
                <a:lnTo>
                  <a:pt x="1321450" y="800099"/>
                </a:lnTo>
                <a:lnTo>
                  <a:pt x="1330692" y="850899"/>
                </a:lnTo>
                <a:lnTo>
                  <a:pt x="1341318" y="901699"/>
                </a:lnTo>
                <a:lnTo>
                  <a:pt x="1353114" y="952499"/>
                </a:lnTo>
                <a:lnTo>
                  <a:pt x="1365868" y="1003299"/>
                </a:lnTo>
                <a:lnTo>
                  <a:pt x="1379367" y="1066799"/>
                </a:lnTo>
                <a:lnTo>
                  <a:pt x="1393397" y="1130299"/>
                </a:lnTo>
                <a:lnTo>
                  <a:pt x="1422202" y="1257299"/>
                </a:lnTo>
                <a:lnTo>
                  <a:pt x="1450578" y="1384299"/>
                </a:lnTo>
                <a:lnTo>
                  <a:pt x="1476823" y="1498599"/>
                </a:lnTo>
                <a:lnTo>
                  <a:pt x="1499233" y="1600199"/>
                </a:lnTo>
                <a:lnTo>
                  <a:pt x="1516105" y="1676399"/>
                </a:lnTo>
                <a:lnTo>
                  <a:pt x="1521931" y="1701799"/>
                </a:lnTo>
                <a:lnTo>
                  <a:pt x="1525735" y="1714499"/>
                </a:lnTo>
                <a:lnTo>
                  <a:pt x="1726660" y="1714499"/>
                </a:lnTo>
                <a:lnTo>
                  <a:pt x="1726660" y="1193799"/>
                </a:lnTo>
                <a:lnTo>
                  <a:pt x="1432406" y="1193799"/>
                </a:lnTo>
                <a:lnTo>
                  <a:pt x="1423337" y="1155699"/>
                </a:lnTo>
                <a:lnTo>
                  <a:pt x="1451487" y="1092199"/>
                </a:lnTo>
                <a:lnTo>
                  <a:pt x="1469676" y="1041399"/>
                </a:lnTo>
                <a:lnTo>
                  <a:pt x="1480574" y="1003299"/>
                </a:lnTo>
                <a:lnTo>
                  <a:pt x="1486852" y="965199"/>
                </a:lnTo>
                <a:lnTo>
                  <a:pt x="1491578" y="927099"/>
                </a:lnTo>
                <a:lnTo>
                  <a:pt x="1492081" y="876299"/>
                </a:lnTo>
                <a:lnTo>
                  <a:pt x="1488269" y="825499"/>
                </a:lnTo>
                <a:lnTo>
                  <a:pt x="1480051" y="774699"/>
                </a:lnTo>
                <a:lnTo>
                  <a:pt x="1467335" y="736599"/>
                </a:lnTo>
                <a:lnTo>
                  <a:pt x="1450032" y="685799"/>
                </a:lnTo>
                <a:lnTo>
                  <a:pt x="1428049" y="634999"/>
                </a:lnTo>
                <a:lnTo>
                  <a:pt x="1401296" y="584199"/>
                </a:lnTo>
                <a:lnTo>
                  <a:pt x="1375901" y="546099"/>
                </a:lnTo>
                <a:lnTo>
                  <a:pt x="1347198" y="520699"/>
                </a:lnTo>
                <a:lnTo>
                  <a:pt x="1315351" y="482599"/>
                </a:lnTo>
                <a:lnTo>
                  <a:pt x="1280524" y="457199"/>
                </a:lnTo>
                <a:lnTo>
                  <a:pt x="1242880" y="431799"/>
                </a:lnTo>
                <a:lnTo>
                  <a:pt x="1222732" y="419099"/>
                </a:lnTo>
                <a:close/>
              </a:path>
              <a:path w="1727200" h="1714500">
                <a:moveTo>
                  <a:pt x="1387795" y="1231899"/>
                </a:moveTo>
                <a:lnTo>
                  <a:pt x="1363709" y="1231899"/>
                </a:lnTo>
                <a:lnTo>
                  <a:pt x="1371482" y="1269999"/>
                </a:lnTo>
                <a:lnTo>
                  <a:pt x="1338582" y="1308099"/>
                </a:lnTo>
                <a:lnTo>
                  <a:pt x="1302235" y="1333499"/>
                </a:lnTo>
                <a:lnTo>
                  <a:pt x="1262644" y="1358899"/>
                </a:lnTo>
                <a:lnTo>
                  <a:pt x="1220013" y="1384299"/>
                </a:lnTo>
                <a:lnTo>
                  <a:pt x="1174543" y="1409699"/>
                </a:lnTo>
                <a:lnTo>
                  <a:pt x="1126438" y="1422399"/>
                </a:lnTo>
                <a:lnTo>
                  <a:pt x="1075899" y="1435099"/>
                </a:lnTo>
                <a:lnTo>
                  <a:pt x="1023131" y="1447799"/>
                </a:lnTo>
                <a:lnTo>
                  <a:pt x="1435587" y="1447799"/>
                </a:lnTo>
                <a:lnTo>
                  <a:pt x="1387795" y="1231899"/>
                </a:lnTo>
                <a:close/>
              </a:path>
              <a:path w="1727200" h="1714500">
                <a:moveTo>
                  <a:pt x="1071688" y="1409699"/>
                </a:moveTo>
                <a:lnTo>
                  <a:pt x="899230" y="1409699"/>
                </a:lnTo>
                <a:lnTo>
                  <a:pt x="921023" y="1422399"/>
                </a:lnTo>
                <a:lnTo>
                  <a:pt x="1020244" y="1422399"/>
                </a:lnTo>
                <a:lnTo>
                  <a:pt x="1071688" y="1409699"/>
                </a:lnTo>
                <a:close/>
              </a:path>
              <a:path w="1727200" h="1714500">
                <a:moveTo>
                  <a:pt x="1025373" y="1181099"/>
                </a:moveTo>
                <a:lnTo>
                  <a:pt x="1024077" y="1181099"/>
                </a:lnTo>
                <a:lnTo>
                  <a:pt x="981466" y="1206499"/>
                </a:lnTo>
                <a:lnTo>
                  <a:pt x="935541" y="1231899"/>
                </a:lnTo>
                <a:lnTo>
                  <a:pt x="886664" y="1244599"/>
                </a:lnTo>
                <a:lnTo>
                  <a:pt x="835194" y="1257299"/>
                </a:lnTo>
                <a:lnTo>
                  <a:pt x="781493" y="1269999"/>
                </a:lnTo>
                <a:lnTo>
                  <a:pt x="592126" y="1269999"/>
                </a:lnTo>
                <a:lnTo>
                  <a:pt x="606663" y="1282699"/>
                </a:lnTo>
                <a:lnTo>
                  <a:pt x="641506" y="1308099"/>
                </a:lnTo>
                <a:lnTo>
                  <a:pt x="685095" y="1333499"/>
                </a:lnTo>
                <a:lnTo>
                  <a:pt x="736461" y="1358899"/>
                </a:lnTo>
                <a:lnTo>
                  <a:pt x="794633" y="1384299"/>
                </a:lnTo>
                <a:lnTo>
                  <a:pt x="788996" y="1396999"/>
                </a:lnTo>
                <a:lnTo>
                  <a:pt x="783606" y="1396999"/>
                </a:lnTo>
                <a:lnTo>
                  <a:pt x="778220" y="1409699"/>
                </a:lnTo>
                <a:lnTo>
                  <a:pt x="806483" y="1409699"/>
                </a:lnTo>
                <a:lnTo>
                  <a:pt x="1025373" y="1181099"/>
                </a:lnTo>
                <a:close/>
              </a:path>
              <a:path w="1727200" h="1714500">
                <a:moveTo>
                  <a:pt x="255371" y="990599"/>
                </a:moveTo>
                <a:lnTo>
                  <a:pt x="254076" y="990599"/>
                </a:lnTo>
                <a:lnTo>
                  <a:pt x="362968" y="1358899"/>
                </a:lnTo>
                <a:lnTo>
                  <a:pt x="661802" y="1358899"/>
                </a:lnTo>
                <a:lnTo>
                  <a:pt x="631747" y="1333499"/>
                </a:lnTo>
                <a:lnTo>
                  <a:pt x="589529" y="1295399"/>
                </a:lnTo>
                <a:lnTo>
                  <a:pt x="550921" y="1257299"/>
                </a:lnTo>
                <a:lnTo>
                  <a:pt x="624540" y="1257299"/>
                </a:lnTo>
                <a:lnTo>
                  <a:pt x="576018" y="1244599"/>
                </a:lnTo>
                <a:lnTo>
                  <a:pt x="529319" y="1231899"/>
                </a:lnTo>
                <a:lnTo>
                  <a:pt x="484726" y="1206499"/>
                </a:lnTo>
                <a:lnTo>
                  <a:pt x="442523" y="1181099"/>
                </a:lnTo>
                <a:lnTo>
                  <a:pt x="402994" y="1155699"/>
                </a:lnTo>
                <a:lnTo>
                  <a:pt x="366421" y="1130299"/>
                </a:lnTo>
                <a:lnTo>
                  <a:pt x="333089" y="1104899"/>
                </a:lnTo>
                <a:lnTo>
                  <a:pt x="303281" y="1066799"/>
                </a:lnTo>
                <a:lnTo>
                  <a:pt x="277281" y="1028699"/>
                </a:lnTo>
                <a:lnTo>
                  <a:pt x="255371" y="990599"/>
                </a:lnTo>
                <a:close/>
              </a:path>
              <a:path w="1727200" h="1714500">
                <a:moveTo>
                  <a:pt x="624540" y="1257299"/>
                </a:moveTo>
                <a:lnTo>
                  <a:pt x="550921" y="1257299"/>
                </a:lnTo>
                <a:lnTo>
                  <a:pt x="564010" y="1269999"/>
                </a:lnTo>
                <a:lnTo>
                  <a:pt x="674602" y="1269999"/>
                </a:lnTo>
                <a:lnTo>
                  <a:pt x="624540" y="1257299"/>
                </a:lnTo>
                <a:close/>
              </a:path>
              <a:path w="1727200" h="1714500">
                <a:moveTo>
                  <a:pt x="777251" y="1231899"/>
                </a:moveTo>
                <a:lnTo>
                  <a:pt x="682381" y="1231899"/>
                </a:lnTo>
                <a:lnTo>
                  <a:pt x="729823" y="1244599"/>
                </a:lnTo>
                <a:lnTo>
                  <a:pt x="777251" y="1231899"/>
                </a:lnTo>
                <a:close/>
              </a:path>
              <a:path w="1727200" h="1714500">
                <a:moveTo>
                  <a:pt x="832223" y="203199"/>
                </a:moveTo>
                <a:lnTo>
                  <a:pt x="636451" y="203199"/>
                </a:lnTo>
                <a:lnTo>
                  <a:pt x="548351" y="228599"/>
                </a:lnTo>
                <a:lnTo>
                  <a:pt x="506754" y="241299"/>
                </a:lnTo>
                <a:lnTo>
                  <a:pt x="467048" y="266699"/>
                </a:lnTo>
                <a:lnTo>
                  <a:pt x="429422" y="292099"/>
                </a:lnTo>
                <a:lnTo>
                  <a:pt x="394068" y="317499"/>
                </a:lnTo>
                <a:lnTo>
                  <a:pt x="361176" y="342899"/>
                </a:lnTo>
                <a:lnTo>
                  <a:pt x="330936" y="380999"/>
                </a:lnTo>
                <a:lnTo>
                  <a:pt x="303540" y="419099"/>
                </a:lnTo>
                <a:lnTo>
                  <a:pt x="279178" y="457199"/>
                </a:lnTo>
                <a:lnTo>
                  <a:pt x="258041" y="495299"/>
                </a:lnTo>
                <a:lnTo>
                  <a:pt x="240320" y="533399"/>
                </a:lnTo>
                <a:lnTo>
                  <a:pt x="226205" y="584199"/>
                </a:lnTo>
                <a:lnTo>
                  <a:pt x="215886" y="622299"/>
                </a:lnTo>
                <a:lnTo>
                  <a:pt x="209555" y="673099"/>
                </a:lnTo>
                <a:lnTo>
                  <a:pt x="207402" y="723899"/>
                </a:lnTo>
                <a:lnTo>
                  <a:pt x="209544" y="761999"/>
                </a:lnTo>
                <a:lnTo>
                  <a:pt x="215843" y="812799"/>
                </a:lnTo>
                <a:lnTo>
                  <a:pt x="226115" y="850899"/>
                </a:lnTo>
                <a:lnTo>
                  <a:pt x="240171" y="901699"/>
                </a:lnTo>
                <a:lnTo>
                  <a:pt x="257825" y="939799"/>
                </a:lnTo>
                <a:lnTo>
                  <a:pt x="278891" y="977899"/>
                </a:lnTo>
                <a:lnTo>
                  <a:pt x="303181" y="1015999"/>
                </a:lnTo>
                <a:lnTo>
                  <a:pt x="330510" y="1054099"/>
                </a:lnTo>
                <a:lnTo>
                  <a:pt x="360690" y="1092199"/>
                </a:lnTo>
                <a:lnTo>
                  <a:pt x="393535" y="1117599"/>
                </a:lnTo>
                <a:lnTo>
                  <a:pt x="428858" y="1142999"/>
                </a:lnTo>
                <a:lnTo>
                  <a:pt x="466472" y="1168399"/>
                </a:lnTo>
                <a:lnTo>
                  <a:pt x="506191" y="1193799"/>
                </a:lnTo>
                <a:lnTo>
                  <a:pt x="547828" y="1206499"/>
                </a:lnTo>
                <a:lnTo>
                  <a:pt x="591196" y="1219199"/>
                </a:lnTo>
                <a:lnTo>
                  <a:pt x="636110" y="1231899"/>
                </a:lnTo>
                <a:lnTo>
                  <a:pt x="823486" y="1231899"/>
                </a:lnTo>
                <a:lnTo>
                  <a:pt x="868346" y="1219199"/>
                </a:lnTo>
                <a:lnTo>
                  <a:pt x="911645" y="1206499"/>
                </a:lnTo>
                <a:lnTo>
                  <a:pt x="953199" y="1193799"/>
                </a:lnTo>
                <a:lnTo>
                  <a:pt x="992826" y="1168399"/>
                </a:lnTo>
                <a:lnTo>
                  <a:pt x="524993" y="1168399"/>
                </a:lnTo>
                <a:lnTo>
                  <a:pt x="510355" y="1155699"/>
                </a:lnTo>
                <a:lnTo>
                  <a:pt x="497293" y="1155699"/>
                </a:lnTo>
                <a:lnTo>
                  <a:pt x="485445" y="1142999"/>
                </a:lnTo>
                <a:lnTo>
                  <a:pt x="474451" y="1142999"/>
                </a:lnTo>
                <a:lnTo>
                  <a:pt x="454193" y="1092199"/>
                </a:lnTo>
                <a:lnTo>
                  <a:pt x="438419" y="1041399"/>
                </a:lnTo>
                <a:lnTo>
                  <a:pt x="426941" y="1003299"/>
                </a:lnTo>
                <a:lnTo>
                  <a:pt x="419570" y="952499"/>
                </a:lnTo>
                <a:lnTo>
                  <a:pt x="416118" y="901699"/>
                </a:lnTo>
                <a:lnTo>
                  <a:pt x="1218326" y="901699"/>
                </a:lnTo>
                <a:lnTo>
                  <a:pt x="1232314" y="850899"/>
                </a:lnTo>
                <a:lnTo>
                  <a:pt x="1239127" y="825499"/>
                </a:lnTo>
                <a:lnTo>
                  <a:pt x="426483" y="825499"/>
                </a:lnTo>
                <a:lnTo>
                  <a:pt x="376067" y="812799"/>
                </a:lnTo>
                <a:lnTo>
                  <a:pt x="337200" y="787399"/>
                </a:lnTo>
                <a:lnTo>
                  <a:pt x="312189" y="749299"/>
                </a:lnTo>
                <a:lnTo>
                  <a:pt x="303340" y="698499"/>
                </a:lnTo>
                <a:lnTo>
                  <a:pt x="312756" y="660399"/>
                </a:lnTo>
                <a:lnTo>
                  <a:pt x="338819" y="622299"/>
                </a:lnTo>
                <a:lnTo>
                  <a:pt x="378253" y="596899"/>
                </a:lnTo>
                <a:lnTo>
                  <a:pt x="427778" y="584199"/>
                </a:lnTo>
                <a:lnTo>
                  <a:pt x="1230558" y="584199"/>
                </a:lnTo>
                <a:lnTo>
                  <a:pt x="1223055" y="558799"/>
                </a:lnTo>
                <a:lnTo>
                  <a:pt x="1213176" y="533399"/>
                </a:lnTo>
                <a:lnTo>
                  <a:pt x="578144" y="533399"/>
                </a:lnTo>
                <a:lnTo>
                  <a:pt x="554807" y="507999"/>
                </a:lnTo>
                <a:lnTo>
                  <a:pt x="590157" y="482599"/>
                </a:lnTo>
                <a:lnTo>
                  <a:pt x="628642" y="444499"/>
                </a:lnTo>
                <a:lnTo>
                  <a:pt x="670039" y="419099"/>
                </a:lnTo>
                <a:lnTo>
                  <a:pt x="714125" y="393699"/>
                </a:lnTo>
                <a:lnTo>
                  <a:pt x="760675" y="368299"/>
                </a:lnTo>
                <a:lnTo>
                  <a:pt x="809465" y="355599"/>
                </a:lnTo>
                <a:lnTo>
                  <a:pt x="912872" y="330199"/>
                </a:lnTo>
                <a:lnTo>
                  <a:pt x="1562232" y="330199"/>
                </a:lnTo>
                <a:lnTo>
                  <a:pt x="1563433" y="317499"/>
                </a:lnTo>
                <a:lnTo>
                  <a:pt x="1085001" y="317499"/>
                </a:lnTo>
                <a:lnTo>
                  <a:pt x="1070865" y="304799"/>
                </a:lnTo>
                <a:lnTo>
                  <a:pt x="1056482" y="304799"/>
                </a:lnTo>
                <a:lnTo>
                  <a:pt x="1016619" y="279399"/>
                </a:lnTo>
                <a:lnTo>
                  <a:pt x="973922" y="253999"/>
                </a:lnTo>
                <a:lnTo>
                  <a:pt x="928730" y="228599"/>
                </a:lnTo>
                <a:lnTo>
                  <a:pt x="832223" y="203199"/>
                </a:lnTo>
                <a:close/>
              </a:path>
              <a:path w="1727200" h="1714500">
                <a:moveTo>
                  <a:pt x="1726660" y="304799"/>
                </a:moveTo>
                <a:lnTo>
                  <a:pt x="1593153" y="304799"/>
                </a:lnTo>
                <a:lnTo>
                  <a:pt x="1587806" y="355599"/>
                </a:lnTo>
                <a:lnTo>
                  <a:pt x="1574681" y="495299"/>
                </a:lnTo>
                <a:lnTo>
                  <a:pt x="1558153" y="660399"/>
                </a:lnTo>
                <a:lnTo>
                  <a:pt x="1542594" y="800099"/>
                </a:lnTo>
                <a:lnTo>
                  <a:pt x="1533498" y="876299"/>
                </a:lnTo>
                <a:lnTo>
                  <a:pt x="1523553" y="939799"/>
                </a:lnTo>
                <a:lnTo>
                  <a:pt x="1512513" y="990599"/>
                </a:lnTo>
                <a:lnTo>
                  <a:pt x="1500138" y="1041399"/>
                </a:lnTo>
                <a:lnTo>
                  <a:pt x="1486182" y="1079499"/>
                </a:lnTo>
                <a:lnTo>
                  <a:pt x="1470404" y="1117599"/>
                </a:lnTo>
                <a:lnTo>
                  <a:pt x="1452559" y="1155699"/>
                </a:lnTo>
                <a:lnTo>
                  <a:pt x="1432406" y="1193799"/>
                </a:lnTo>
                <a:lnTo>
                  <a:pt x="1726660" y="1193799"/>
                </a:lnTo>
                <a:lnTo>
                  <a:pt x="1726660" y="304799"/>
                </a:lnTo>
                <a:close/>
              </a:path>
              <a:path w="1727200" h="1714500">
                <a:moveTo>
                  <a:pt x="1218326" y="901699"/>
                </a:moveTo>
                <a:lnTo>
                  <a:pt x="447228" y="901699"/>
                </a:lnTo>
                <a:lnTo>
                  <a:pt x="451332" y="952499"/>
                </a:lnTo>
                <a:lnTo>
                  <a:pt x="459854" y="1003299"/>
                </a:lnTo>
                <a:lnTo>
                  <a:pt x="474099" y="1054099"/>
                </a:lnTo>
                <a:lnTo>
                  <a:pt x="495377" y="1104899"/>
                </a:lnTo>
                <a:lnTo>
                  <a:pt x="524993" y="1168399"/>
                </a:lnTo>
                <a:lnTo>
                  <a:pt x="992826" y="1168399"/>
                </a:lnTo>
                <a:lnTo>
                  <a:pt x="1030339" y="1142999"/>
                </a:lnTo>
                <a:lnTo>
                  <a:pt x="1065556" y="1117599"/>
                </a:lnTo>
                <a:lnTo>
                  <a:pt x="1098293" y="1092199"/>
                </a:lnTo>
                <a:lnTo>
                  <a:pt x="1128365" y="1054099"/>
                </a:lnTo>
                <a:lnTo>
                  <a:pt x="1155588" y="1015999"/>
                </a:lnTo>
                <a:lnTo>
                  <a:pt x="1179779" y="977899"/>
                </a:lnTo>
                <a:lnTo>
                  <a:pt x="1200753" y="939799"/>
                </a:lnTo>
                <a:lnTo>
                  <a:pt x="1218326" y="901699"/>
                </a:lnTo>
                <a:close/>
              </a:path>
              <a:path w="1727200" h="1714500">
                <a:moveTo>
                  <a:pt x="947590" y="647699"/>
                </a:moveTo>
                <a:lnTo>
                  <a:pt x="946841" y="660399"/>
                </a:lnTo>
                <a:lnTo>
                  <a:pt x="946456" y="673099"/>
                </a:lnTo>
                <a:lnTo>
                  <a:pt x="946315" y="685799"/>
                </a:lnTo>
                <a:lnTo>
                  <a:pt x="946295" y="711199"/>
                </a:lnTo>
                <a:lnTo>
                  <a:pt x="946720" y="736599"/>
                </a:lnTo>
                <a:lnTo>
                  <a:pt x="947752" y="761999"/>
                </a:lnTo>
                <a:lnTo>
                  <a:pt x="949027" y="787399"/>
                </a:lnTo>
                <a:lnTo>
                  <a:pt x="950181" y="812799"/>
                </a:lnTo>
                <a:lnTo>
                  <a:pt x="453883" y="812799"/>
                </a:lnTo>
                <a:lnTo>
                  <a:pt x="426483" y="825499"/>
                </a:lnTo>
                <a:lnTo>
                  <a:pt x="1108337" y="825499"/>
                </a:lnTo>
                <a:lnTo>
                  <a:pt x="1087759" y="800099"/>
                </a:lnTo>
                <a:lnTo>
                  <a:pt x="1049513" y="749299"/>
                </a:lnTo>
                <a:lnTo>
                  <a:pt x="1005481" y="711199"/>
                </a:lnTo>
                <a:lnTo>
                  <a:pt x="967546" y="673099"/>
                </a:lnTo>
                <a:lnTo>
                  <a:pt x="947590" y="647699"/>
                </a:lnTo>
                <a:close/>
              </a:path>
              <a:path w="1727200" h="1714500">
                <a:moveTo>
                  <a:pt x="1234309" y="596899"/>
                </a:moveTo>
                <a:lnTo>
                  <a:pt x="1121293" y="596899"/>
                </a:lnTo>
                <a:lnTo>
                  <a:pt x="1119592" y="622299"/>
                </a:lnTo>
                <a:lnTo>
                  <a:pt x="1118378" y="660399"/>
                </a:lnTo>
                <a:lnTo>
                  <a:pt x="1117649" y="698499"/>
                </a:lnTo>
                <a:lnTo>
                  <a:pt x="1117568" y="711199"/>
                </a:lnTo>
                <a:lnTo>
                  <a:pt x="1117507" y="749299"/>
                </a:lnTo>
                <a:lnTo>
                  <a:pt x="1117608" y="761999"/>
                </a:lnTo>
                <a:lnTo>
                  <a:pt x="1118054" y="787399"/>
                </a:lnTo>
                <a:lnTo>
                  <a:pt x="1118499" y="800099"/>
                </a:lnTo>
                <a:lnTo>
                  <a:pt x="1118702" y="825499"/>
                </a:lnTo>
                <a:lnTo>
                  <a:pt x="1239127" y="825499"/>
                </a:lnTo>
                <a:lnTo>
                  <a:pt x="1242534" y="812799"/>
                </a:lnTo>
                <a:lnTo>
                  <a:pt x="1248801" y="761999"/>
                </a:lnTo>
                <a:lnTo>
                  <a:pt x="1250930" y="723899"/>
                </a:lnTo>
                <a:lnTo>
                  <a:pt x="1247593" y="660399"/>
                </a:lnTo>
                <a:lnTo>
                  <a:pt x="1238061" y="609599"/>
                </a:lnTo>
                <a:lnTo>
                  <a:pt x="1234309" y="596899"/>
                </a:lnTo>
                <a:close/>
              </a:path>
              <a:path w="1727200" h="1714500">
                <a:moveTo>
                  <a:pt x="1562232" y="330199"/>
                </a:moveTo>
                <a:lnTo>
                  <a:pt x="1067922" y="330199"/>
                </a:lnTo>
                <a:lnTo>
                  <a:pt x="1162768" y="355599"/>
                </a:lnTo>
                <a:lnTo>
                  <a:pt x="1207500" y="380999"/>
                </a:lnTo>
                <a:lnTo>
                  <a:pt x="1250210" y="406399"/>
                </a:lnTo>
                <a:lnTo>
                  <a:pt x="1290727" y="431799"/>
                </a:lnTo>
                <a:lnTo>
                  <a:pt x="1328880" y="457199"/>
                </a:lnTo>
                <a:lnTo>
                  <a:pt x="1364498" y="495299"/>
                </a:lnTo>
                <a:lnTo>
                  <a:pt x="1397410" y="533399"/>
                </a:lnTo>
                <a:lnTo>
                  <a:pt x="1426666" y="571499"/>
                </a:lnTo>
                <a:lnTo>
                  <a:pt x="1453006" y="622299"/>
                </a:lnTo>
                <a:lnTo>
                  <a:pt x="1475674" y="673099"/>
                </a:lnTo>
                <a:lnTo>
                  <a:pt x="1493912" y="723899"/>
                </a:lnTo>
                <a:lnTo>
                  <a:pt x="1506965" y="774699"/>
                </a:lnTo>
                <a:lnTo>
                  <a:pt x="1514075" y="825499"/>
                </a:lnTo>
                <a:lnTo>
                  <a:pt x="1515371" y="825499"/>
                </a:lnTo>
                <a:lnTo>
                  <a:pt x="1562232" y="330199"/>
                </a:lnTo>
                <a:close/>
              </a:path>
              <a:path w="1727200" h="1714500">
                <a:moveTo>
                  <a:pt x="543634" y="774699"/>
                </a:moveTo>
                <a:lnTo>
                  <a:pt x="505561" y="774699"/>
                </a:lnTo>
                <a:lnTo>
                  <a:pt x="500361" y="800099"/>
                </a:lnTo>
                <a:lnTo>
                  <a:pt x="491189" y="800099"/>
                </a:lnTo>
                <a:lnTo>
                  <a:pt x="475574" y="812799"/>
                </a:lnTo>
                <a:lnTo>
                  <a:pt x="541852" y="812799"/>
                </a:lnTo>
                <a:lnTo>
                  <a:pt x="542804" y="800099"/>
                </a:lnTo>
                <a:lnTo>
                  <a:pt x="543634" y="774699"/>
                </a:lnTo>
                <a:close/>
              </a:path>
              <a:path w="1727200" h="1714500">
                <a:moveTo>
                  <a:pt x="723399" y="787399"/>
                </a:moveTo>
                <a:lnTo>
                  <a:pt x="681854" y="787399"/>
                </a:lnTo>
                <a:lnTo>
                  <a:pt x="681854" y="812799"/>
                </a:lnTo>
                <a:lnTo>
                  <a:pt x="722032" y="812799"/>
                </a:lnTo>
                <a:lnTo>
                  <a:pt x="722984" y="800099"/>
                </a:lnTo>
                <a:lnTo>
                  <a:pt x="723399" y="787399"/>
                </a:lnTo>
                <a:close/>
              </a:path>
              <a:path w="1727200" h="1714500">
                <a:moveTo>
                  <a:pt x="771297" y="711199"/>
                </a:moveTo>
                <a:lnTo>
                  <a:pt x="754438" y="711199"/>
                </a:lnTo>
                <a:lnTo>
                  <a:pt x="754438" y="736599"/>
                </a:lnTo>
                <a:lnTo>
                  <a:pt x="754660" y="749299"/>
                </a:lnTo>
                <a:lnTo>
                  <a:pt x="755247" y="774699"/>
                </a:lnTo>
                <a:lnTo>
                  <a:pt x="756077" y="800099"/>
                </a:lnTo>
                <a:lnTo>
                  <a:pt x="757029" y="812799"/>
                </a:lnTo>
                <a:lnTo>
                  <a:pt x="852966" y="812799"/>
                </a:lnTo>
                <a:lnTo>
                  <a:pt x="838560" y="800099"/>
                </a:lnTo>
                <a:lnTo>
                  <a:pt x="817475" y="761999"/>
                </a:lnTo>
                <a:lnTo>
                  <a:pt x="793718" y="736599"/>
                </a:lnTo>
                <a:lnTo>
                  <a:pt x="771297" y="711199"/>
                </a:lnTo>
                <a:close/>
              </a:path>
              <a:path w="1727200" h="1714500">
                <a:moveTo>
                  <a:pt x="924254" y="584199"/>
                </a:moveTo>
                <a:lnTo>
                  <a:pt x="448863" y="584199"/>
                </a:lnTo>
                <a:lnTo>
                  <a:pt x="470070" y="596899"/>
                </a:lnTo>
                <a:lnTo>
                  <a:pt x="825515" y="596899"/>
                </a:lnTo>
                <a:lnTo>
                  <a:pt x="848259" y="609599"/>
                </a:lnTo>
                <a:lnTo>
                  <a:pt x="863954" y="622299"/>
                </a:lnTo>
                <a:lnTo>
                  <a:pt x="869807" y="647699"/>
                </a:lnTo>
                <a:lnTo>
                  <a:pt x="862537" y="673099"/>
                </a:lnTo>
                <a:lnTo>
                  <a:pt x="844696" y="685799"/>
                </a:lnTo>
                <a:lnTo>
                  <a:pt x="822236" y="698499"/>
                </a:lnTo>
                <a:lnTo>
                  <a:pt x="801111" y="711199"/>
                </a:lnTo>
                <a:lnTo>
                  <a:pt x="820053" y="723899"/>
                </a:lnTo>
                <a:lnTo>
                  <a:pt x="846648" y="761999"/>
                </a:lnTo>
                <a:lnTo>
                  <a:pt x="873483" y="787399"/>
                </a:lnTo>
                <a:lnTo>
                  <a:pt x="893144" y="812799"/>
                </a:lnTo>
                <a:lnTo>
                  <a:pt x="922958" y="812799"/>
                </a:lnTo>
                <a:lnTo>
                  <a:pt x="924456" y="787399"/>
                </a:lnTo>
                <a:lnTo>
                  <a:pt x="925225" y="749299"/>
                </a:lnTo>
                <a:lnTo>
                  <a:pt x="925414" y="723899"/>
                </a:lnTo>
                <a:lnTo>
                  <a:pt x="925536" y="685799"/>
                </a:lnTo>
                <a:lnTo>
                  <a:pt x="925458" y="634999"/>
                </a:lnTo>
                <a:lnTo>
                  <a:pt x="925387" y="622299"/>
                </a:lnTo>
                <a:lnTo>
                  <a:pt x="924254" y="584199"/>
                </a:lnTo>
                <a:close/>
              </a:path>
              <a:path w="1727200" h="1714500">
                <a:moveTo>
                  <a:pt x="467639" y="609599"/>
                </a:moveTo>
                <a:lnTo>
                  <a:pt x="395003" y="609599"/>
                </a:lnTo>
                <a:lnTo>
                  <a:pt x="366202" y="634999"/>
                </a:lnTo>
                <a:lnTo>
                  <a:pt x="345181" y="660399"/>
                </a:lnTo>
                <a:lnTo>
                  <a:pt x="337040" y="698499"/>
                </a:lnTo>
                <a:lnTo>
                  <a:pt x="345406" y="749299"/>
                </a:lnTo>
                <a:lnTo>
                  <a:pt x="367018" y="774699"/>
                </a:lnTo>
                <a:lnTo>
                  <a:pt x="396650" y="800099"/>
                </a:lnTo>
                <a:lnTo>
                  <a:pt x="455402" y="800099"/>
                </a:lnTo>
                <a:lnTo>
                  <a:pt x="475414" y="787399"/>
                </a:lnTo>
                <a:lnTo>
                  <a:pt x="491054" y="787399"/>
                </a:lnTo>
                <a:lnTo>
                  <a:pt x="504265" y="774699"/>
                </a:lnTo>
                <a:lnTo>
                  <a:pt x="543634" y="774699"/>
                </a:lnTo>
                <a:lnTo>
                  <a:pt x="544221" y="749299"/>
                </a:lnTo>
                <a:lnTo>
                  <a:pt x="544443" y="736599"/>
                </a:lnTo>
                <a:lnTo>
                  <a:pt x="544443" y="673099"/>
                </a:lnTo>
                <a:lnTo>
                  <a:pt x="544221" y="660399"/>
                </a:lnTo>
                <a:lnTo>
                  <a:pt x="543634" y="634999"/>
                </a:lnTo>
                <a:lnTo>
                  <a:pt x="495179" y="634999"/>
                </a:lnTo>
                <a:lnTo>
                  <a:pt x="482990" y="622299"/>
                </a:lnTo>
                <a:lnTo>
                  <a:pt x="467639" y="609599"/>
                </a:lnTo>
                <a:close/>
              </a:path>
              <a:path w="1727200" h="1714500">
                <a:moveTo>
                  <a:pt x="722032" y="596899"/>
                </a:moveTo>
                <a:lnTo>
                  <a:pt x="677968" y="596899"/>
                </a:lnTo>
                <a:lnTo>
                  <a:pt x="677968" y="609599"/>
                </a:lnTo>
                <a:lnTo>
                  <a:pt x="576849" y="609599"/>
                </a:lnTo>
                <a:lnTo>
                  <a:pt x="575715" y="647699"/>
                </a:lnTo>
                <a:lnTo>
                  <a:pt x="575644" y="660399"/>
                </a:lnTo>
                <a:lnTo>
                  <a:pt x="575553" y="685799"/>
                </a:lnTo>
                <a:lnTo>
                  <a:pt x="657222" y="685799"/>
                </a:lnTo>
                <a:lnTo>
                  <a:pt x="655927" y="698499"/>
                </a:lnTo>
                <a:lnTo>
                  <a:pt x="657222" y="711199"/>
                </a:lnTo>
                <a:lnTo>
                  <a:pt x="575553" y="711199"/>
                </a:lnTo>
                <a:lnTo>
                  <a:pt x="575553" y="800099"/>
                </a:lnTo>
                <a:lnTo>
                  <a:pt x="659410" y="800099"/>
                </a:lnTo>
                <a:lnTo>
                  <a:pt x="681854" y="787399"/>
                </a:lnTo>
                <a:lnTo>
                  <a:pt x="723399" y="787399"/>
                </a:lnTo>
                <a:lnTo>
                  <a:pt x="723814" y="774699"/>
                </a:lnTo>
                <a:lnTo>
                  <a:pt x="724401" y="749299"/>
                </a:lnTo>
                <a:lnTo>
                  <a:pt x="724623" y="736599"/>
                </a:lnTo>
                <a:lnTo>
                  <a:pt x="724623" y="673099"/>
                </a:lnTo>
                <a:lnTo>
                  <a:pt x="724401" y="660399"/>
                </a:lnTo>
                <a:lnTo>
                  <a:pt x="723814" y="634999"/>
                </a:lnTo>
                <a:lnTo>
                  <a:pt x="722984" y="609599"/>
                </a:lnTo>
                <a:lnTo>
                  <a:pt x="722032" y="596899"/>
                </a:lnTo>
                <a:close/>
              </a:path>
              <a:path w="1727200" h="1714500">
                <a:moveTo>
                  <a:pt x="1230558" y="584199"/>
                </a:moveTo>
                <a:lnTo>
                  <a:pt x="935930" y="584199"/>
                </a:lnTo>
                <a:lnTo>
                  <a:pt x="956502" y="609599"/>
                </a:lnTo>
                <a:lnTo>
                  <a:pt x="994746" y="647699"/>
                </a:lnTo>
                <a:lnTo>
                  <a:pt x="1038778" y="698499"/>
                </a:lnTo>
                <a:lnTo>
                  <a:pt x="1076711" y="736599"/>
                </a:lnTo>
                <a:lnTo>
                  <a:pt x="1096661" y="761999"/>
                </a:lnTo>
                <a:lnTo>
                  <a:pt x="1096661" y="698499"/>
                </a:lnTo>
                <a:lnTo>
                  <a:pt x="1096235" y="673099"/>
                </a:lnTo>
                <a:lnTo>
                  <a:pt x="1095203" y="647699"/>
                </a:lnTo>
                <a:lnTo>
                  <a:pt x="1093928" y="622299"/>
                </a:lnTo>
                <a:lnTo>
                  <a:pt x="1092774" y="596899"/>
                </a:lnTo>
                <a:lnTo>
                  <a:pt x="1234309" y="596899"/>
                </a:lnTo>
                <a:lnTo>
                  <a:pt x="1230558" y="584199"/>
                </a:lnTo>
                <a:close/>
              </a:path>
              <a:path w="1727200" h="1714500">
                <a:moveTo>
                  <a:pt x="821686" y="609599"/>
                </a:moveTo>
                <a:lnTo>
                  <a:pt x="755733" y="609599"/>
                </a:lnTo>
                <a:lnTo>
                  <a:pt x="755531" y="622299"/>
                </a:lnTo>
                <a:lnTo>
                  <a:pt x="754640" y="660399"/>
                </a:lnTo>
                <a:lnTo>
                  <a:pt x="754438" y="673099"/>
                </a:lnTo>
                <a:lnTo>
                  <a:pt x="754438" y="698499"/>
                </a:lnTo>
                <a:lnTo>
                  <a:pt x="797139" y="698499"/>
                </a:lnTo>
                <a:lnTo>
                  <a:pt x="817311" y="685799"/>
                </a:lnTo>
                <a:lnTo>
                  <a:pt x="832622" y="673099"/>
                </a:lnTo>
                <a:lnTo>
                  <a:pt x="838698" y="647699"/>
                </a:lnTo>
                <a:lnTo>
                  <a:pt x="833898" y="622299"/>
                </a:lnTo>
                <a:lnTo>
                  <a:pt x="821686" y="609599"/>
                </a:lnTo>
                <a:close/>
              </a:path>
              <a:path w="1727200" h="1714500">
                <a:moveTo>
                  <a:pt x="541852" y="596899"/>
                </a:moveTo>
                <a:lnTo>
                  <a:pt x="489576" y="596899"/>
                </a:lnTo>
                <a:lnTo>
                  <a:pt x="505561" y="609599"/>
                </a:lnTo>
                <a:lnTo>
                  <a:pt x="502886" y="609599"/>
                </a:lnTo>
                <a:lnTo>
                  <a:pt x="500694" y="622299"/>
                </a:lnTo>
                <a:lnTo>
                  <a:pt x="498988" y="622299"/>
                </a:lnTo>
                <a:lnTo>
                  <a:pt x="497770" y="634999"/>
                </a:lnTo>
                <a:lnTo>
                  <a:pt x="543634" y="634999"/>
                </a:lnTo>
                <a:lnTo>
                  <a:pt x="542804" y="609599"/>
                </a:lnTo>
                <a:lnTo>
                  <a:pt x="541852" y="596899"/>
                </a:lnTo>
                <a:close/>
              </a:path>
              <a:path w="1727200" h="1714500">
                <a:moveTo>
                  <a:pt x="1018144" y="355599"/>
                </a:moveTo>
                <a:lnTo>
                  <a:pt x="915506" y="355599"/>
                </a:lnTo>
                <a:lnTo>
                  <a:pt x="817531" y="380999"/>
                </a:lnTo>
                <a:lnTo>
                  <a:pt x="771473" y="393699"/>
                </a:lnTo>
                <a:lnTo>
                  <a:pt x="727623" y="419099"/>
                </a:lnTo>
                <a:lnTo>
                  <a:pt x="686174" y="444499"/>
                </a:lnTo>
                <a:lnTo>
                  <a:pt x="647317" y="469899"/>
                </a:lnTo>
                <a:lnTo>
                  <a:pt x="611243" y="495299"/>
                </a:lnTo>
                <a:lnTo>
                  <a:pt x="578144" y="533399"/>
                </a:lnTo>
                <a:lnTo>
                  <a:pt x="1213176" y="533399"/>
                </a:lnTo>
                <a:lnTo>
                  <a:pt x="1203296" y="507999"/>
                </a:lnTo>
                <a:lnTo>
                  <a:pt x="1179505" y="457199"/>
                </a:lnTo>
                <a:lnTo>
                  <a:pt x="1152402" y="419099"/>
                </a:lnTo>
                <a:lnTo>
                  <a:pt x="1222732" y="419099"/>
                </a:lnTo>
                <a:lnTo>
                  <a:pt x="1202583" y="406399"/>
                </a:lnTo>
                <a:lnTo>
                  <a:pt x="1159798" y="393699"/>
                </a:lnTo>
                <a:lnTo>
                  <a:pt x="1114687" y="380999"/>
                </a:lnTo>
                <a:lnTo>
                  <a:pt x="1067414" y="368299"/>
                </a:lnTo>
                <a:lnTo>
                  <a:pt x="1018144" y="355599"/>
                </a:lnTo>
                <a:close/>
              </a:path>
              <a:path w="1727200" h="1714500">
                <a:moveTo>
                  <a:pt x="884075" y="190499"/>
                </a:moveTo>
                <a:lnTo>
                  <a:pt x="934694" y="215899"/>
                </a:lnTo>
                <a:lnTo>
                  <a:pt x="983508" y="228599"/>
                </a:lnTo>
                <a:lnTo>
                  <a:pt x="1029957" y="253999"/>
                </a:lnTo>
                <a:lnTo>
                  <a:pt x="1073481" y="292099"/>
                </a:lnTo>
                <a:lnTo>
                  <a:pt x="1113519" y="317499"/>
                </a:lnTo>
                <a:lnTo>
                  <a:pt x="1563433" y="317499"/>
                </a:lnTo>
                <a:lnTo>
                  <a:pt x="1564635" y="304799"/>
                </a:lnTo>
                <a:lnTo>
                  <a:pt x="1726660" y="304799"/>
                </a:lnTo>
                <a:lnTo>
                  <a:pt x="1726660" y="203199"/>
                </a:lnTo>
                <a:lnTo>
                  <a:pt x="884075" y="190499"/>
                </a:lnTo>
                <a:close/>
              </a:path>
              <a:path w="1727200" h="1714500">
                <a:moveTo>
                  <a:pt x="729823" y="190499"/>
                </a:moveTo>
                <a:lnTo>
                  <a:pt x="682573" y="203199"/>
                </a:lnTo>
                <a:lnTo>
                  <a:pt x="781590" y="203199"/>
                </a:lnTo>
                <a:lnTo>
                  <a:pt x="729823" y="190499"/>
                </a:lnTo>
                <a:close/>
              </a:path>
              <a:path w="1727200" h="1714500">
                <a:moveTo>
                  <a:pt x="1726660" y="165099"/>
                </a:moveTo>
                <a:lnTo>
                  <a:pt x="1687809" y="165099"/>
                </a:lnTo>
                <a:lnTo>
                  <a:pt x="1712600" y="177799"/>
                </a:lnTo>
                <a:lnTo>
                  <a:pt x="1726660" y="177799"/>
                </a:lnTo>
                <a:lnTo>
                  <a:pt x="1726660" y="165099"/>
                </a:lnTo>
                <a:close/>
              </a:path>
            </a:pathLst>
          </a:custGeom>
          <a:solidFill>
            <a:srgbClr val="00339F"/>
          </a:solidFill>
        </p:spPr>
        <p:txBody>
          <a:bodyPr wrap="square" lIns="0" tIns="0" rIns="0" bIns="0" rtlCol="0"/>
          <a:lstStyle/>
          <a:p>
            <a:endParaRPr dirty="0"/>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67366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21A8CA5-F214-FFAF-0D7F-5F2D3511C153}"/>
              </a:ext>
            </a:extLst>
          </p:cNvPr>
          <p:cNvSpPr>
            <a:spLocks noGrp="1"/>
          </p:cNvSpPr>
          <p:nvPr>
            <p:ph type="dt" sz="half" idx="10"/>
          </p:nvPr>
        </p:nvSpPr>
        <p:spPr/>
        <p:txBody>
          <a:bodyPr/>
          <a:lstStyle/>
          <a:p>
            <a:pPr>
              <a:defRPr/>
            </a:pPr>
            <a:r>
              <a:rPr lang="en-US"/>
              <a:t>10/11/23</a:t>
            </a:r>
            <a:endParaRPr lang="en-US" dirty="0"/>
          </a:p>
        </p:txBody>
      </p:sp>
      <p:sp>
        <p:nvSpPr>
          <p:cNvPr id="6" name="Slide Number Placeholder 5">
            <a:extLst>
              <a:ext uri="{FF2B5EF4-FFF2-40B4-BE49-F238E27FC236}">
                <a16:creationId xmlns:a16="http://schemas.microsoft.com/office/drawing/2014/main" id="{F3935CFA-EB73-D290-98A9-80DF6143784D}"/>
              </a:ext>
            </a:extLst>
          </p:cNvPr>
          <p:cNvSpPr>
            <a:spLocks noGrp="1"/>
          </p:cNvSpPr>
          <p:nvPr>
            <p:ph type="sldNum" sz="quarter" idx="12"/>
          </p:nvPr>
        </p:nvSpPr>
        <p:spPr/>
        <p:txBody>
          <a:bodyPr/>
          <a:lstStyle/>
          <a:p>
            <a:pPr>
              <a:defRPr/>
            </a:pPr>
            <a:fld id="{5F9410E4-61B5-DD44-9DE0-B61071173AF9}" type="slidenum">
              <a:rPr lang="en-US" smtClean="0"/>
              <a:pPr>
                <a:defRPr/>
              </a:pPr>
              <a:t>13</a:t>
            </a:fld>
            <a:endParaRPr lang="en-US" dirty="0"/>
          </a:p>
        </p:txBody>
      </p:sp>
      <p:grpSp>
        <p:nvGrpSpPr>
          <p:cNvPr id="7" name="Group 10">
            <a:extLst>
              <a:ext uri="{FF2B5EF4-FFF2-40B4-BE49-F238E27FC236}">
                <a16:creationId xmlns:a16="http://schemas.microsoft.com/office/drawing/2014/main" id="{872F1AD6-8998-370B-0368-803D63475255}"/>
              </a:ext>
            </a:extLst>
          </p:cNvPr>
          <p:cNvGrpSpPr>
            <a:grpSpLocks/>
          </p:cNvGrpSpPr>
          <p:nvPr/>
        </p:nvGrpSpPr>
        <p:grpSpPr bwMode="auto">
          <a:xfrm>
            <a:off x="1419957" y="3040063"/>
            <a:ext cx="9352086" cy="777875"/>
            <a:chOff x="1775520" y="2901684"/>
            <a:chExt cx="9352976" cy="777631"/>
          </a:xfrm>
        </p:grpSpPr>
        <p:sp>
          <p:nvSpPr>
            <p:cNvPr id="8" name="Rectangle 11">
              <a:extLst>
                <a:ext uri="{FF2B5EF4-FFF2-40B4-BE49-F238E27FC236}">
                  <a16:creationId xmlns:a16="http://schemas.microsoft.com/office/drawing/2014/main" id="{B5B71B87-98E7-355E-226A-0EE8EABEBD1D}"/>
                </a:ext>
              </a:extLst>
            </p:cNvPr>
            <p:cNvSpPr>
              <a:spLocks noChangeArrowheads="1"/>
            </p:cNvSpPr>
            <p:nvPr userDrawn="1"/>
          </p:nvSpPr>
          <p:spPr bwMode="auto">
            <a:xfrm>
              <a:off x="3047998" y="2967335"/>
              <a:ext cx="8080498" cy="64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r>
                <a:rPr lang="en-GB" altLang="en-DE" dirty="0">
                  <a:cs typeface="Arial" panose="020B0604020202020204" pitchFamily="34" charset="0"/>
                </a:rPr>
                <a:t>This project has received funding from the European Union’s Horizon Europe Research and Innovation programme under Grant Agreement No 101057511.</a:t>
              </a:r>
              <a:endParaRPr lang="en-DE" altLang="en-DE" dirty="0">
                <a:cs typeface="Arial" panose="020B0604020202020204" pitchFamily="34" charset="0"/>
              </a:endParaRPr>
            </a:p>
          </p:txBody>
        </p:sp>
        <p:pic>
          <p:nvPicPr>
            <p:cNvPr id="9" name="Picture 4" descr="EU logo">
              <a:extLst>
                <a:ext uri="{FF2B5EF4-FFF2-40B4-BE49-F238E27FC236}">
                  <a16:creationId xmlns:a16="http://schemas.microsoft.com/office/drawing/2014/main" id="{46325F2A-B6A5-586E-59E1-569B1BB70650}"/>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775520" y="2901684"/>
              <a:ext cx="1165906" cy="777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Footer Placeholder 1">
            <a:extLst>
              <a:ext uri="{FF2B5EF4-FFF2-40B4-BE49-F238E27FC236}">
                <a16:creationId xmlns:a16="http://schemas.microsoft.com/office/drawing/2014/main" id="{A8EDE199-969E-83D0-3570-E835E77DC82A}"/>
              </a:ext>
            </a:extLst>
          </p:cNvPr>
          <p:cNvSpPr>
            <a:spLocks noGrp="1"/>
          </p:cNvSpPr>
          <p:nvPr>
            <p:ph type="ftr" sz="quarter" idx="11"/>
          </p:nvPr>
        </p:nvSpPr>
        <p:spPr/>
        <p:txBody>
          <a:bodyPr/>
          <a:lstStyle/>
          <a:p>
            <a:pPr>
              <a:defRPr/>
            </a:pPr>
            <a:r>
              <a:rPr lang="en-GB"/>
              <a:t>N. Charitonidis | HiRadMat: a high power targetry facility at CERN</a:t>
            </a:r>
            <a:endParaRPr lang="en-US" dirty="0"/>
          </a:p>
        </p:txBody>
      </p:sp>
    </p:spTree>
    <p:extLst>
      <p:ext uri="{BB962C8B-B14F-4D97-AF65-F5344CB8AC3E}">
        <p14:creationId xmlns:p14="http://schemas.microsoft.com/office/powerpoint/2010/main" val="1462391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3FDDD-9B4E-2A63-957A-906BD8D97C4C}"/>
              </a:ext>
            </a:extLst>
          </p:cNvPr>
          <p:cNvSpPr>
            <a:spLocks noGrp="1"/>
          </p:cNvSpPr>
          <p:nvPr>
            <p:ph type="title"/>
          </p:nvPr>
        </p:nvSpPr>
        <p:spPr/>
        <p:txBody>
          <a:bodyPr/>
          <a:lstStyle/>
          <a:p>
            <a:r>
              <a:rPr lang="en-GB" b="1" dirty="0"/>
              <a:t>Expertise provided to users</a:t>
            </a:r>
            <a:endParaRPr lang="en-GB" dirty="0"/>
          </a:p>
        </p:txBody>
      </p:sp>
      <p:sp>
        <p:nvSpPr>
          <p:cNvPr id="4" name="Text Placeholder 3">
            <a:extLst>
              <a:ext uri="{FF2B5EF4-FFF2-40B4-BE49-F238E27FC236}">
                <a16:creationId xmlns:a16="http://schemas.microsoft.com/office/drawing/2014/main" id="{540562FE-023B-2F70-79B2-A2178A217F70}"/>
              </a:ext>
            </a:extLst>
          </p:cNvPr>
          <p:cNvSpPr>
            <a:spLocks noGrp="1"/>
          </p:cNvSpPr>
          <p:nvPr>
            <p:ph type="body" sz="quarter" idx="14"/>
          </p:nvPr>
        </p:nvSpPr>
        <p:spPr>
          <a:xfrm>
            <a:off x="407989" y="3789040"/>
            <a:ext cx="3708400" cy="2411735"/>
          </a:xfrm>
        </p:spPr>
        <p:txBody>
          <a:bodyPr/>
          <a:lstStyle/>
          <a:p>
            <a:r>
              <a:rPr lang="en-GB" dirty="0"/>
              <a:t>Experiment preparation </a:t>
            </a:r>
          </a:p>
          <a:p>
            <a:r>
              <a:rPr lang="en-GB" sz="1800" dirty="0"/>
              <a:t>3D integration &amp; mechanical studies</a:t>
            </a:r>
          </a:p>
          <a:p>
            <a:r>
              <a:rPr lang="en-GB" sz="1800" dirty="0"/>
              <a:t>Installation &amp; survey </a:t>
            </a:r>
          </a:p>
          <a:p>
            <a:r>
              <a:rPr lang="en-GB" sz="1800" dirty="0"/>
              <a:t>Transport and handling</a:t>
            </a:r>
          </a:p>
        </p:txBody>
      </p:sp>
      <p:sp>
        <p:nvSpPr>
          <p:cNvPr id="5" name="Text Placeholder 4">
            <a:extLst>
              <a:ext uri="{FF2B5EF4-FFF2-40B4-BE49-F238E27FC236}">
                <a16:creationId xmlns:a16="http://schemas.microsoft.com/office/drawing/2014/main" id="{60D49C50-E16E-7764-EEF8-8B9941E71535}"/>
              </a:ext>
            </a:extLst>
          </p:cNvPr>
          <p:cNvSpPr>
            <a:spLocks noGrp="1"/>
          </p:cNvSpPr>
          <p:nvPr>
            <p:ph type="body" sz="quarter" idx="15"/>
          </p:nvPr>
        </p:nvSpPr>
        <p:spPr>
          <a:xfrm>
            <a:off x="4267201" y="3789040"/>
            <a:ext cx="3665537" cy="2411735"/>
          </a:xfrm>
        </p:spPr>
        <p:txBody>
          <a:bodyPr/>
          <a:lstStyle/>
          <a:p>
            <a:r>
              <a:rPr lang="en-GB" dirty="0"/>
              <a:t>On-line diagnostic equipment and expertise</a:t>
            </a:r>
          </a:p>
          <a:p>
            <a:r>
              <a:rPr lang="en-GB" sz="1800" dirty="0"/>
              <a:t>Sensors, Cameras &amp; LED</a:t>
            </a:r>
          </a:p>
          <a:p>
            <a:r>
              <a:rPr lang="en-GB" sz="1800" dirty="0"/>
              <a:t>Movable stages (H&amp;V) </a:t>
            </a:r>
          </a:p>
          <a:p>
            <a:r>
              <a:rPr lang="en-GB" sz="1800" dirty="0"/>
              <a:t>Remote control of the equipment</a:t>
            </a:r>
          </a:p>
          <a:p>
            <a:endParaRPr lang="en-GB" sz="1800" dirty="0"/>
          </a:p>
        </p:txBody>
      </p:sp>
      <p:sp>
        <p:nvSpPr>
          <p:cNvPr id="6" name="Text Placeholder 5">
            <a:extLst>
              <a:ext uri="{FF2B5EF4-FFF2-40B4-BE49-F238E27FC236}">
                <a16:creationId xmlns:a16="http://schemas.microsoft.com/office/drawing/2014/main" id="{2DECC991-BC7D-D18B-E114-24F12745CFF0}"/>
              </a:ext>
            </a:extLst>
          </p:cNvPr>
          <p:cNvSpPr>
            <a:spLocks noGrp="1"/>
          </p:cNvSpPr>
          <p:nvPr>
            <p:ph type="body" sz="quarter" idx="19"/>
          </p:nvPr>
        </p:nvSpPr>
        <p:spPr>
          <a:xfrm>
            <a:off x="8085668" y="3789040"/>
            <a:ext cx="3703132" cy="2411735"/>
          </a:xfrm>
        </p:spPr>
        <p:txBody>
          <a:bodyPr/>
          <a:lstStyle/>
          <a:p>
            <a:r>
              <a:rPr lang="en-GB" dirty="0"/>
              <a:t>Beam diagnostics</a:t>
            </a:r>
          </a:p>
          <a:p>
            <a:r>
              <a:rPr lang="en-GB" sz="1800" dirty="0"/>
              <a:t>Beam parameters</a:t>
            </a:r>
          </a:p>
          <a:p>
            <a:r>
              <a:rPr lang="en-GB" sz="1800" dirty="0"/>
              <a:t>Automatic parameter display</a:t>
            </a:r>
          </a:p>
          <a:p>
            <a:r>
              <a:rPr lang="en-GB" sz="1800" dirty="0"/>
              <a:t>Auto-logging in CERN infrastructure</a:t>
            </a:r>
          </a:p>
        </p:txBody>
      </p:sp>
      <p:sp>
        <p:nvSpPr>
          <p:cNvPr id="7" name="Date Placeholder 6">
            <a:extLst>
              <a:ext uri="{FF2B5EF4-FFF2-40B4-BE49-F238E27FC236}">
                <a16:creationId xmlns:a16="http://schemas.microsoft.com/office/drawing/2014/main" id="{58CB7B9F-0F12-396B-3F40-4F57CBF538A0}"/>
              </a:ext>
            </a:extLst>
          </p:cNvPr>
          <p:cNvSpPr>
            <a:spLocks noGrp="1"/>
          </p:cNvSpPr>
          <p:nvPr>
            <p:ph type="dt" sz="half" idx="20"/>
          </p:nvPr>
        </p:nvSpPr>
        <p:spPr/>
        <p:txBody>
          <a:bodyPr/>
          <a:lstStyle/>
          <a:p>
            <a:pPr>
              <a:defRPr/>
            </a:pPr>
            <a:r>
              <a:rPr lang="en-US"/>
              <a:t>10/11/23</a:t>
            </a:r>
            <a:endParaRPr lang="en-US" dirty="0"/>
          </a:p>
        </p:txBody>
      </p:sp>
      <p:sp>
        <p:nvSpPr>
          <p:cNvPr id="8" name="Footer Placeholder 7">
            <a:extLst>
              <a:ext uri="{FF2B5EF4-FFF2-40B4-BE49-F238E27FC236}">
                <a16:creationId xmlns:a16="http://schemas.microsoft.com/office/drawing/2014/main" id="{33C963F1-A363-A86E-76D7-A43DB83B9129}"/>
              </a:ext>
            </a:extLst>
          </p:cNvPr>
          <p:cNvSpPr>
            <a:spLocks noGrp="1"/>
          </p:cNvSpPr>
          <p:nvPr>
            <p:ph type="ftr" sz="quarter" idx="21"/>
          </p:nvPr>
        </p:nvSpPr>
        <p:spPr/>
        <p:txBody>
          <a:bodyPr/>
          <a:lstStyle/>
          <a:p>
            <a:pPr>
              <a:defRPr/>
            </a:pPr>
            <a:r>
              <a:rPr lang="en-GB"/>
              <a:t>N. Charitonidis | HiRadMat: a high power targetry facility at CERN</a:t>
            </a:r>
            <a:endParaRPr lang="en-US" dirty="0"/>
          </a:p>
        </p:txBody>
      </p:sp>
      <p:sp>
        <p:nvSpPr>
          <p:cNvPr id="9" name="Slide Number Placeholder 8">
            <a:extLst>
              <a:ext uri="{FF2B5EF4-FFF2-40B4-BE49-F238E27FC236}">
                <a16:creationId xmlns:a16="http://schemas.microsoft.com/office/drawing/2014/main" id="{9FBD1DFE-3FB3-4939-E3F7-92096E5DC123}"/>
              </a:ext>
            </a:extLst>
          </p:cNvPr>
          <p:cNvSpPr>
            <a:spLocks noGrp="1"/>
          </p:cNvSpPr>
          <p:nvPr>
            <p:ph type="sldNum" sz="quarter" idx="22"/>
          </p:nvPr>
        </p:nvSpPr>
        <p:spPr/>
        <p:txBody>
          <a:bodyPr/>
          <a:lstStyle/>
          <a:p>
            <a:pPr>
              <a:defRPr/>
            </a:pPr>
            <a:fld id="{A2FD4E9C-15FB-614D-AA5D-5268D26F1E63}" type="slidenum">
              <a:rPr lang="en-US" smtClean="0"/>
              <a:pPr>
                <a:defRPr/>
              </a:pPr>
              <a:t>14</a:t>
            </a:fld>
            <a:endParaRPr lang="en-US" dirty="0"/>
          </a:p>
        </p:txBody>
      </p:sp>
      <p:pic>
        <p:nvPicPr>
          <p:cNvPr id="11" name="Picture 10" descr="A machine on a cart&#10;&#10;Description automatically generated">
            <a:extLst>
              <a:ext uri="{FF2B5EF4-FFF2-40B4-BE49-F238E27FC236}">
                <a16:creationId xmlns:a16="http://schemas.microsoft.com/office/drawing/2014/main" id="{B1330425-6602-22C6-2906-562DEDEA897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95" b="16145"/>
          <a:stretch/>
        </p:blipFill>
        <p:spPr>
          <a:xfrm>
            <a:off x="2032482" y="1135983"/>
            <a:ext cx="2479342" cy="2600303"/>
          </a:xfrm>
          <a:prstGeom prst="rect">
            <a:avLst/>
          </a:prstGeom>
        </p:spPr>
      </p:pic>
      <p:pic>
        <p:nvPicPr>
          <p:cNvPr id="10" name="Picture 9" descr="A green and grey machine&#10;&#10;Description automatically generated">
            <a:extLst>
              <a:ext uri="{FF2B5EF4-FFF2-40B4-BE49-F238E27FC236}">
                <a16:creationId xmlns:a16="http://schemas.microsoft.com/office/drawing/2014/main" id="{53BA4594-6003-6B47-62B8-483AB33F24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48" y="1083229"/>
            <a:ext cx="2252228" cy="1461525"/>
          </a:xfrm>
          <a:prstGeom prst="rect">
            <a:avLst/>
          </a:prstGeom>
        </p:spPr>
      </p:pic>
      <p:pic>
        <p:nvPicPr>
          <p:cNvPr id="12" name="Picture 2">
            <a:extLst>
              <a:ext uri="{FF2B5EF4-FFF2-40B4-BE49-F238E27FC236}">
                <a16:creationId xmlns:a16="http://schemas.microsoft.com/office/drawing/2014/main" id="{6104572C-39A8-B9E7-EE27-21A7A217456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61928" y="907256"/>
            <a:ext cx="3711109" cy="276986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circular metal object with many bolts and wires&#10;&#10;Description automatically generated">
            <a:extLst>
              <a:ext uri="{FF2B5EF4-FFF2-40B4-BE49-F238E27FC236}">
                <a16:creationId xmlns:a16="http://schemas.microsoft.com/office/drawing/2014/main" id="{64F8C2D2-6F2D-FA41-51FF-BF68FC0D1E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4702199" y="1262401"/>
            <a:ext cx="2841148" cy="2130861"/>
          </a:xfrm>
          <a:prstGeom prst="rect">
            <a:avLst/>
          </a:prstGeom>
        </p:spPr>
      </p:pic>
    </p:spTree>
    <p:extLst>
      <p:ext uri="{BB962C8B-B14F-4D97-AF65-F5344CB8AC3E}">
        <p14:creationId xmlns:p14="http://schemas.microsoft.com/office/powerpoint/2010/main" val="424404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bg/>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uiExpand="1"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176577-ED82-FA63-CF1E-52D795DA7C2F}"/>
              </a:ext>
            </a:extLst>
          </p:cNvPr>
          <p:cNvSpPr>
            <a:spLocks noGrp="1"/>
          </p:cNvSpPr>
          <p:nvPr>
            <p:ph idx="1"/>
          </p:nvPr>
        </p:nvSpPr>
        <p:spPr>
          <a:xfrm>
            <a:off x="560388" y="1164947"/>
            <a:ext cx="11223625" cy="1093557"/>
          </a:xfrm>
        </p:spPr>
        <p:txBody>
          <a:bodyPr/>
          <a:lstStyle/>
          <a:p>
            <a:pPr marL="285750" indent="-285750">
              <a:spcBef>
                <a:spcPts val="1200"/>
              </a:spcBef>
              <a:buFont typeface="Arial" panose="020B0604020202020204" pitchFamily="34" charset="0"/>
              <a:buChar char="•"/>
            </a:pPr>
            <a:r>
              <a:rPr lang="en-GB" dirty="0"/>
              <a:t>Integration in 3D layout </a:t>
            </a:r>
          </a:p>
          <a:p>
            <a:pPr marL="285750" indent="-285750">
              <a:spcBef>
                <a:spcPts val="1200"/>
              </a:spcBef>
              <a:buFont typeface="Arial" panose="020B0604020202020204" pitchFamily="34" charset="0"/>
              <a:buChar char="•"/>
            </a:pPr>
            <a:r>
              <a:rPr lang="en-GB" dirty="0"/>
              <a:t>Mechanical evaluation</a:t>
            </a:r>
          </a:p>
          <a:p>
            <a:endParaRPr lang="en-GB" dirty="0"/>
          </a:p>
        </p:txBody>
      </p:sp>
      <p:sp>
        <p:nvSpPr>
          <p:cNvPr id="3" name="Title 2">
            <a:extLst>
              <a:ext uri="{FF2B5EF4-FFF2-40B4-BE49-F238E27FC236}">
                <a16:creationId xmlns:a16="http://schemas.microsoft.com/office/drawing/2014/main" id="{DB000738-5067-D408-E783-DBFF2D8A5E0A}"/>
              </a:ext>
            </a:extLst>
          </p:cNvPr>
          <p:cNvSpPr>
            <a:spLocks noGrp="1"/>
          </p:cNvSpPr>
          <p:nvPr>
            <p:ph type="title"/>
          </p:nvPr>
        </p:nvSpPr>
        <p:spPr/>
        <p:txBody>
          <a:bodyPr/>
          <a:lstStyle/>
          <a:p>
            <a:r>
              <a:rPr lang="fr-CH" dirty="0" err="1"/>
              <a:t>Experiment</a:t>
            </a:r>
            <a:r>
              <a:rPr lang="fr-CH" dirty="0"/>
              <a:t> </a:t>
            </a:r>
            <a:r>
              <a:rPr lang="fr-CH" dirty="0" err="1"/>
              <a:t>preparation</a:t>
            </a:r>
            <a:r>
              <a:rPr lang="fr-CH" dirty="0"/>
              <a:t> </a:t>
            </a:r>
            <a:endParaRPr lang="en-GB" dirty="0"/>
          </a:p>
        </p:txBody>
      </p:sp>
      <p:sp>
        <p:nvSpPr>
          <p:cNvPr id="4" name="Date Placeholder 3">
            <a:extLst>
              <a:ext uri="{FF2B5EF4-FFF2-40B4-BE49-F238E27FC236}">
                <a16:creationId xmlns:a16="http://schemas.microsoft.com/office/drawing/2014/main" id="{CD1017FF-A41C-6DB8-E463-5CD49CFC2435}"/>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7252B19C-1680-F922-B499-66753E8270C9}"/>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15644D15-E269-0627-E6B2-FD631169AA8C}"/>
              </a:ext>
            </a:extLst>
          </p:cNvPr>
          <p:cNvSpPr>
            <a:spLocks noGrp="1"/>
          </p:cNvSpPr>
          <p:nvPr>
            <p:ph type="sldNum" sz="quarter" idx="12"/>
          </p:nvPr>
        </p:nvSpPr>
        <p:spPr/>
        <p:txBody>
          <a:bodyPr/>
          <a:lstStyle/>
          <a:p>
            <a:pPr>
              <a:defRPr/>
            </a:pPr>
            <a:fld id="{5F9410E4-61B5-DD44-9DE0-B61071173AF9}" type="slidenum">
              <a:rPr lang="en-US" smtClean="0"/>
              <a:pPr>
                <a:defRPr/>
              </a:pPr>
              <a:t>15</a:t>
            </a:fld>
            <a:endParaRPr lang="en-US" dirty="0"/>
          </a:p>
        </p:txBody>
      </p:sp>
      <p:pic>
        <p:nvPicPr>
          <p:cNvPr id="7" name="Picture 6" descr="A machine with green and black parts&#10;&#10;Description automatically generated">
            <a:extLst>
              <a:ext uri="{FF2B5EF4-FFF2-40B4-BE49-F238E27FC236}">
                <a16:creationId xmlns:a16="http://schemas.microsoft.com/office/drawing/2014/main" id="{7146A0FB-5770-A041-49FA-2EC2A734F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1585" y="908720"/>
            <a:ext cx="5494269" cy="1499749"/>
          </a:xfrm>
          <a:prstGeom prst="rect">
            <a:avLst/>
          </a:prstGeom>
        </p:spPr>
      </p:pic>
      <p:pic>
        <p:nvPicPr>
          <p:cNvPr id="8" name="Picture 7" descr="A green and grey machine&#10;&#10;Description automatically generated">
            <a:extLst>
              <a:ext uri="{FF2B5EF4-FFF2-40B4-BE49-F238E27FC236}">
                <a16:creationId xmlns:a16="http://schemas.microsoft.com/office/drawing/2014/main" id="{6E1F0ED6-2041-1061-5FCB-3E165F33C73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23918" y="931286"/>
            <a:ext cx="2252228" cy="1461525"/>
          </a:xfrm>
          <a:prstGeom prst="rect">
            <a:avLst/>
          </a:prstGeom>
        </p:spPr>
      </p:pic>
      <p:sp>
        <p:nvSpPr>
          <p:cNvPr id="10" name="Rectangle: Rounded Corners 9">
            <a:extLst>
              <a:ext uri="{FF2B5EF4-FFF2-40B4-BE49-F238E27FC236}">
                <a16:creationId xmlns:a16="http://schemas.microsoft.com/office/drawing/2014/main" id="{5597E69F-9E1C-BD37-7224-FEDAFDB143A7}"/>
              </a:ext>
            </a:extLst>
          </p:cNvPr>
          <p:cNvSpPr/>
          <p:nvPr/>
        </p:nvSpPr>
        <p:spPr>
          <a:xfrm>
            <a:off x="191344" y="876916"/>
            <a:ext cx="11597431" cy="1539662"/>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Content Placeholder 1">
            <a:extLst>
              <a:ext uri="{FF2B5EF4-FFF2-40B4-BE49-F238E27FC236}">
                <a16:creationId xmlns:a16="http://schemas.microsoft.com/office/drawing/2014/main" id="{78B5A157-AB17-4A60-3380-5D5A01728B66}"/>
              </a:ext>
            </a:extLst>
          </p:cNvPr>
          <p:cNvSpPr txBox="1">
            <a:spLocks/>
          </p:cNvSpPr>
          <p:nvPr/>
        </p:nvSpPr>
        <p:spPr bwMode="auto">
          <a:xfrm>
            <a:off x="560388" y="2715218"/>
            <a:ext cx="3416520" cy="2780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fontAlgn="base">
              <a:lnSpc>
                <a:spcPct val="90000"/>
              </a:lnSpc>
              <a:spcBef>
                <a:spcPts val="1800"/>
              </a:spcBef>
              <a:spcAft>
                <a:spcPts val="400"/>
              </a:spcAft>
              <a:buFont typeface="Arial" panose="020B0604020202020204" pitchFamily="34" charset="0"/>
              <a:buChar char="•"/>
              <a:defRPr sz="2100" b="1" kern="1200">
                <a:solidFill>
                  <a:schemeClr val="tx2">
                    <a:lumMod val="50000"/>
                  </a:schemeClr>
                </a:solidFill>
                <a:latin typeface="+mn-lt"/>
                <a:ea typeface="+mn-ea"/>
                <a:cs typeface="+mn-cs"/>
              </a:defRPr>
            </a:lvl1pPr>
            <a:lvl2pPr marL="628650" indent="-261938" algn="l" rtl="0" fontAlgn="base">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rtl="0" fontAlgn="base">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rtl="0" fontAlgn="base">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rtl="0" fontAlgn="base">
              <a:lnSpc>
                <a:spcPct val="90000"/>
              </a:lnSpc>
              <a:spcBef>
                <a:spcPts val="500"/>
              </a:spcBef>
              <a:spcAft>
                <a:spcPct val="0"/>
              </a:spcAft>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eaLnBrk="1" hangingPunct="1">
              <a:spcBef>
                <a:spcPts val="1200"/>
              </a:spcBef>
            </a:pPr>
            <a:r>
              <a:rPr lang="en-GB" kern="0" dirty="0"/>
              <a:t>Assembly </a:t>
            </a:r>
          </a:p>
          <a:p>
            <a:pPr marL="285750" indent="-285750" eaLnBrk="1" hangingPunct="1">
              <a:spcBef>
                <a:spcPts val="1200"/>
              </a:spcBef>
            </a:pPr>
            <a:r>
              <a:rPr lang="en-GB" kern="0" dirty="0"/>
              <a:t>Installation</a:t>
            </a:r>
          </a:p>
        </p:txBody>
      </p:sp>
      <p:pic>
        <p:nvPicPr>
          <p:cNvPr id="13" name="Picture 12" descr="A person holding a large metal frame&#10;&#10;Description automatically generated">
            <a:extLst>
              <a:ext uri="{FF2B5EF4-FFF2-40B4-BE49-F238E27FC236}">
                <a16:creationId xmlns:a16="http://schemas.microsoft.com/office/drawing/2014/main" id="{80750D77-B354-FF7E-9BCF-75BABA6C63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181" b="20158"/>
          <a:stretch/>
        </p:blipFill>
        <p:spPr>
          <a:xfrm>
            <a:off x="6657519" y="3465714"/>
            <a:ext cx="2479343" cy="2600303"/>
          </a:xfrm>
          <a:prstGeom prst="rect">
            <a:avLst/>
          </a:prstGeom>
        </p:spPr>
      </p:pic>
      <p:pic>
        <p:nvPicPr>
          <p:cNvPr id="14" name="Picture 13" descr="A machine on a cart&#10;&#10;Description automatically generated">
            <a:extLst>
              <a:ext uri="{FF2B5EF4-FFF2-40B4-BE49-F238E27FC236}">
                <a16:creationId xmlns:a16="http://schemas.microsoft.com/office/drawing/2014/main" id="{558D337D-065B-2ADC-45BC-5DE3A558416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195" b="16145"/>
          <a:stretch/>
        </p:blipFill>
        <p:spPr>
          <a:xfrm>
            <a:off x="9216704" y="3460910"/>
            <a:ext cx="2479342" cy="2600303"/>
          </a:xfrm>
          <a:prstGeom prst="rect">
            <a:avLst/>
          </a:prstGeom>
        </p:spPr>
      </p:pic>
      <p:pic>
        <p:nvPicPr>
          <p:cNvPr id="15" name="Picture 14" descr="A person sitting at a table in a factory&#10;&#10;Description automatically generated">
            <a:extLst>
              <a:ext uri="{FF2B5EF4-FFF2-40B4-BE49-F238E27FC236}">
                <a16:creationId xmlns:a16="http://schemas.microsoft.com/office/drawing/2014/main" id="{04C9828B-2876-8399-FBB9-5D54765851B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12247" b="9093"/>
          <a:stretch/>
        </p:blipFill>
        <p:spPr>
          <a:xfrm>
            <a:off x="3904690" y="3454662"/>
            <a:ext cx="2479342" cy="2600303"/>
          </a:xfrm>
          <a:prstGeom prst="rect">
            <a:avLst/>
          </a:prstGeom>
        </p:spPr>
      </p:pic>
      <p:sp>
        <p:nvSpPr>
          <p:cNvPr id="17" name="Rectangle: Rounded Corners 16">
            <a:extLst>
              <a:ext uri="{FF2B5EF4-FFF2-40B4-BE49-F238E27FC236}">
                <a16:creationId xmlns:a16="http://schemas.microsoft.com/office/drawing/2014/main" id="{9DA9BD3D-4063-ED46-9477-F8B77F041422}"/>
              </a:ext>
            </a:extLst>
          </p:cNvPr>
          <p:cNvSpPr/>
          <p:nvPr/>
        </p:nvSpPr>
        <p:spPr>
          <a:xfrm>
            <a:off x="186582" y="2512842"/>
            <a:ext cx="11597431" cy="3804616"/>
          </a:xfrm>
          <a:prstGeom prst="roundRect">
            <a:avLst>
              <a:gd name="adj" fmla="val 7105"/>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extLst>
              <a:ext uri="{FF2B5EF4-FFF2-40B4-BE49-F238E27FC236}">
                <a16:creationId xmlns:a16="http://schemas.microsoft.com/office/drawing/2014/main" id="{E329C38E-401A-68D2-F105-5A02F3471987}"/>
              </a:ext>
            </a:extLst>
          </p:cNvPr>
          <p:cNvPicPr>
            <a:picLocks noChangeAspect="1"/>
          </p:cNvPicPr>
          <p:nvPr/>
        </p:nvPicPr>
        <p:blipFill>
          <a:blip r:embed="rId8"/>
          <a:stretch>
            <a:fillRect/>
          </a:stretch>
        </p:blipFill>
        <p:spPr>
          <a:xfrm>
            <a:off x="317215" y="3717032"/>
            <a:ext cx="3240306" cy="2155917"/>
          </a:xfrm>
          <a:prstGeom prst="rect">
            <a:avLst/>
          </a:prstGeom>
        </p:spPr>
      </p:pic>
      <p:sp>
        <p:nvSpPr>
          <p:cNvPr id="21" name="TextBox 20">
            <a:extLst>
              <a:ext uri="{FF2B5EF4-FFF2-40B4-BE49-F238E27FC236}">
                <a16:creationId xmlns:a16="http://schemas.microsoft.com/office/drawing/2014/main" id="{5661E372-B99A-8CBA-6B6D-DB0AC4F60F3E}"/>
              </a:ext>
            </a:extLst>
          </p:cNvPr>
          <p:cNvSpPr txBox="1"/>
          <p:nvPr/>
        </p:nvSpPr>
        <p:spPr>
          <a:xfrm>
            <a:off x="3647728" y="2681397"/>
            <a:ext cx="3596622" cy="738664"/>
          </a:xfrm>
          <a:prstGeom prst="rect">
            <a:avLst/>
          </a:prstGeom>
          <a:noFill/>
        </p:spPr>
        <p:txBody>
          <a:bodyPr wrap="square">
            <a:spAutoFit/>
          </a:bodyPr>
          <a:lstStyle/>
          <a:p>
            <a:pPr marL="342900" indent="-342900" eaLnBrk="1" hangingPunct="1">
              <a:buFont typeface="Arial" panose="020B0604020202020204" pitchFamily="34" charset="0"/>
              <a:buChar char="•"/>
            </a:pPr>
            <a:r>
              <a:rPr lang="en-GB" sz="2100" b="1" kern="0" dirty="0">
                <a:solidFill>
                  <a:schemeClr val="tx2">
                    <a:lumMod val="50000"/>
                  </a:schemeClr>
                </a:solidFill>
                <a:latin typeface="+mn-lt"/>
              </a:rPr>
              <a:t>Survey (alignment precision &lt; 1 mm)</a:t>
            </a:r>
          </a:p>
        </p:txBody>
      </p:sp>
      <p:sp>
        <p:nvSpPr>
          <p:cNvPr id="23" name="TextBox 22">
            <a:extLst>
              <a:ext uri="{FF2B5EF4-FFF2-40B4-BE49-F238E27FC236}">
                <a16:creationId xmlns:a16="http://schemas.microsoft.com/office/drawing/2014/main" id="{08A62F63-20D8-E7BC-9A06-752167DAD85D}"/>
              </a:ext>
            </a:extLst>
          </p:cNvPr>
          <p:cNvSpPr txBox="1"/>
          <p:nvPr/>
        </p:nvSpPr>
        <p:spPr>
          <a:xfrm>
            <a:off x="7767752" y="2575301"/>
            <a:ext cx="3596622" cy="892552"/>
          </a:xfrm>
          <a:prstGeom prst="rect">
            <a:avLst/>
          </a:prstGeom>
          <a:noFill/>
        </p:spPr>
        <p:txBody>
          <a:bodyPr wrap="square">
            <a:spAutoFit/>
          </a:bodyPr>
          <a:lstStyle/>
          <a:p>
            <a:pPr marL="342900" indent="-342900" eaLnBrk="1" hangingPunct="1">
              <a:spcBef>
                <a:spcPts val="1200"/>
              </a:spcBef>
              <a:buFont typeface="Arial" panose="020B0604020202020204" pitchFamily="34" charset="0"/>
              <a:buChar char="•"/>
            </a:pPr>
            <a:r>
              <a:rPr lang="en-GB" sz="2100" b="1" kern="0" dirty="0">
                <a:solidFill>
                  <a:schemeClr val="tx2">
                    <a:lumMod val="50000"/>
                  </a:schemeClr>
                </a:solidFill>
                <a:latin typeface="+mn-lt"/>
              </a:rPr>
              <a:t>Handling and transport</a:t>
            </a:r>
          </a:p>
          <a:p>
            <a:pPr marL="342900" indent="-342900" eaLnBrk="1" hangingPunct="1">
              <a:spcBef>
                <a:spcPts val="1200"/>
              </a:spcBef>
              <a:buFont typeface="Arial" panose="020B0604020202020204" pitchFamily="34" charset="0"/>
              <a:buChar char="•"/>
            </a:pPr>
            <a:r>
              <a:rPr lang="en-GB" sz="2100" b="1" kern="0" dirty="0">
                <a:solidFill>
                  <a:schemeClr val="tx2">
                    <a:lumMod val="50000"/>
                  </a:schemeClr>
                </a:solidFill>
                <a:latin typeface="+mn-lt"/>
              </a:rPr>
              <a:t>Disassembling</a:t>
            </a:r>
          </a:p>
        </p:txBody>
      </p:sp>
    </p:spTree>
    <p:extLst>
      <p:ext uri="{BB962C8B-B14F-4D97-AF65-F5344CB8AC3E}">
        <p14:creationId xmlns:p14="http://schemas.microsoft.com/office/powerpoint/2010/main" val="2473638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F8A876-132F-9F0E-F3F5-5E26F314A397}"/>
              </a:ext>
            </a:extLst>
          </p:cNvPr>
          <p:cNvSpPr>
            <a:spLocks noGrp="1"/>
          </p:cNvSpPr>
          <p:nvPr>
            <p:ph idx="1"/>
          </p:nvPr>
        </p:nvSpPr>
        <p:spPr>
          <a:xfrm>
            <a:off x="407989" y="1592263"/>
            <a:ext cx="4003427" cy="4608512"/>
          </a:xfrm>
        </p:spPr>
        <p:txBody>
          <a:bodyPr/>
          <a:lstStyle/>
          <a:p>
            <a:pPr marL="285750" indent="-285750">
              <a:buFont typeface="Arial" panose="020B0604020202020204" pitchFamily="34" charset="0"/>
              <a:buChar char="•"/>
            </a:pPr>
            <a:r>
              <a:rPr lang="en-GB" sz="2400" kern="0" dirty="0"/>
              <a:t>Beam </a:t>
            </a:r>
            <a:r>
              <a:rPr lang="en-GB" sz="2400" kern="0" dirty="0" err="1"/>
              <a:t>TeleVision</a:t>
            </a:r>
            <a:endParaRPr lang="en-GB" sz="2400" kern="0" dirty="0"/>
          </a:p>
          <a:p>
            <a:pPr marL="285750" indent="-285750">
              <a:buFont typeface="Arial" panose="020B0604020202020204" pitchFamily="34" charset="0"/>
              <a:buChar char="•"/>
            </a:pPr>
            <a:r>
              <a:rPr lang="en-GB" sz="2400" kern="0" dirty="0"/>
              <a:t>Beam Current Transformer </a:t>
            </a:r>
          </a:p>
          <a:p>
            <a:pPr marL="285750" indent="-285750">
              <a:buFont typeface="Arial" panose="020B0604020202020204" pitchFamily="34" charset="0"/>
              <a:buChar char="•"/>
            </a:pPr>
            <a:r>
              <a:rPr lang="en-GB" sz="2400" kern="0" dirty="0"/>
              <a:t>Beam Position Monitor</a:t>
            </a:r>
          </a:p>
          <a:p>
            <a:pPr marL="285750" indent="-285750">
              <a:buFont typeface="Arial" panose="020B0604020202020204" pitchFamily="34" charset="0"/>
              <a:buChar char="•"/>
            </a:pPr>
            <a:r>
              <a:rPr lang="en-GB" sz="2400" kern="0" dirty="0"/>
              <a:t>Bean Loss Monitor</a:t>
            </a:r>
          </a:p>
          <a:p>
            <a:pPr marL="285750" indent="-285750">
              <a:buFont typeface="Arial" panose="020B0604020202020204" pitchFamily="34" charset="0"/>
              <a:buChar char="•"/>
            </a:pPr>
            <a:endParaRPr lang="en-GB" sz="2400" kern="0" dirty="0"/>
          </a:p>
          <a:p>
            <a:r>
              <a:rPr lang="en-GB" sz="2400" kern="0" dirty="0" err="1"/>
              <a:t>Vistar</a:t>
            </a:r>
            <a:r>
              <a:rPr lang="en-GB" sz="2400" kern="0" dirty="0"/>
              <a:t> and logging </a:t>
            </a:r>
            <a:r>
              <a:rPr lang="en-GB" sz="2400" kern="0" dirty="0" err="1"/>
              <a:t>automatisation</a:t>
            </a:r>
            <a:r>
              <a:rPr lang="en-GB" sz="2400" kern="0" dirty="0"/>
              <a:t> for each shot</a:t>
            </a:r>
            <a:endParaRPr lang="en-GB" dirty="0"/>
          </a:p>
        </p:txBody>
      </p:sp>
      <p:sp>
        <p:nvSpPr>
          <p:cNvPr id="3" name="Title 2">
            <a:extLst>
              <a:ext uri="{FF2B5EF4-FFF2-40B4-BE49-F238E27FC236}">
                <a16:creationId xmlns:a16="http://schemas.microsoft.com/office/drawing/2014/main" id="{70449A07-7C40-4178-E4C8-2128C8E43DEF}"/>
              </a:ext>
            </a:extLst>
          </p:cNvPr>
          <p:cNvSpPr>
            <a:spLocks noGrp="1"/>
          </p:cNvSpPr>
          <p:nvPr>
            <p:ph type="title"/>
          </p:nvPr>
        </p:nvSpPr>
        <p:spPr/>
        <p:txBody>
          <a:bodyPr/>
          <a:lstStyle/>
          <a:p>
            <a:r>
              <a:rPr lang="en-GB" kern="0" dirty="0"/>
              <a:t>Beam diagnostics</a:t>
            </a:r>
            <a:endParaRPr lang="en-GB" dirty="0"/>
          </a:p>
        </p:txBody>
      </p:sp>
      <p:sp>
        <p:nvSpPr>
          <p:cNvPr id="4" name="Date Placeholder 3">
            <a:extLst>
              <a:ext uri="{FF2B5EF4-FFF2-40B4-BE49-F238E27FC236}">
                <a16:creationId xmlns:a16="http://schemas.microsoft.com/office/drawing/2014/main" id="{6F07D767-7096-268C-4641-2D034C8D43AC}"/>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7293506B-7779-1181-0289-A05BB5190296}"/>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4286F584-019C-93B5-F8F8-982AFC783016}"/>
              </a:ext>
            </a:extLst>
          </p:cNvPr>
          <p:cNvSpPr>
            <a:spLocks noGrp="1"/>
          </p:cNvSpPr>
          <p:nvPr>
            <p:ph type="sldNum" sz="quarter" idx="12"/>
          </p:nvPr>
        </p:nvSpPr>
        <p:spPr/>
        <p:txBody>
          <a:bodyPr/>
          <a:lstStyle/>
          <a:p>
            <a:pPr>
              <a:defRPr/>
            </a:pPr>
            <a:fld id="{5F9410E4-61B5-DD44-9DE0-B61071173AF9}" type="slidenum">
              <a:rPr lang="en-US" smtClean="0"/>
              <a:pPr>
                <a:defRPr/>
              </a:pPr>
              <a:t>16</a:t>
            </a:fld>
            <a:endParaRPr lang="en-US" dirty="0"/>
          </a:p>
        </p:txBody>
      </p:sp>
      <p:pic>
        <p:nvPicPr>
          <p:cNvPr id="16" name="Picture 15">
            <a:extLst>
              <a:ext uri="{FF2B5EF4-FFF2-40B4-BE49-F238E27FC236}">
                <a16:creationId xmlns:a16="http://schemas.microsoft.com/office/drawing/2014/main" id="{23B5477D-3B92-6CD0-26C6-1BD6B8E2C128}"/>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4411416" y="3031804"/>
            <a:ext cx="5184576" cy="2969948"/>
          </a:xfrm>
          <a:prstGeom prst="rect">
            <a:avLst/>
          </a:prstGeom>
          <a:noFill/>
        </p:spPr>
      </p:pic>
      <p:pic>
        <p:nvPicPr>
          <p:cNvPr id="7" name="Picture 2">
            <a:extLst>
              <a:ext uri="{FF2B5EF4-FFF2-40B4-BE49-F238E27FC236}">
                <a16:creationId xmlns:a16="http://schemas.microsoft.com/office/drawing/2014/main" id="{953ECD5C-886E-AD48-95FE-D3E1FAF9AF1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68282" y="101755"/>
            <a:ext cx="3711109" cy="276986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041FFB4-DAB0-E66D-29F1-B63320AD6EED}"/>
              </a:ext>
            </a:extLst>
          </p:cNvPr>
          <p:cNvSpPr txBox="1"/>
          <p:nvPr/>
        </p:nvSpPr>
        <p:spPr>
          <a:xfrm>
            <a:off x="8572052" y="1290076"/>
            <a:ext cx="3456384" cy="276999"/>
          </a:xfrm>
          <a:prstGeom prst="rect">
            <a:avLst/>
          </a:prstGeom>
          <a:noFill/>
        </p:spPr>
        <p:txBody>
          <a:bodyPr wrap="square" lIns="0" tIns="0" rIns="0" bIns="0" rtlCol="0">
            <a:spAutoFit/>
          </a:bodyPr>
          <a:lstStyle/>
          <a:p>
            <a:pPr algn="l"/>
            <a:r>
              <a:rPr lang="fr-CH" dirty="0"/>
              <a:t>HiRadMat </a:t>
            </a:r>
            <a:r>
              <a:rPr lang="fr-CH" dirty="0" err="1"/>
              <a:t>vistar</a:t>
            </a:r>
            <a:endParaRPr lang="en-GB" dirty="0"/>
          </a:p>
        </p:txBody>
      </p:sp>
      <p:sp>
        <p:nvSpPr>
          <p:cNvPr id="9" name="TextBox 8">
            <a:extLst>
              <a:ext uri="{FF2B5EF4-FFF2-40B4-BE49-F238E27FC236}">
                <a16:creationId xmlns:a16="http://schemas.microsoft.com/office/drawing/2014/main" id="{B9FF7334-C7D1-9CA6-A009-32450CA01E50}"/>
              </a:ext>
            </a:extLst>
          </p:cNvPr>
          <p:cNvSpPr txBox="1"/>
          <p:nvPr/>
        </p:nvSpPr>
        <p:spPr>
          <a:xfrm>
            <a:off x="9453049" y="3969288"/>
            <a:ext cx="2756925" cy="276999"/>
          </a:xfrm>
          <a:prstGeom prst="rect">
            <a:avLst/>
          </a:prstGeom>
          <a:noFill/>
        </p:spPr>
        <p:txBody>
          <a:bodyPr wrap="square" lIns="0" tIns="0" rIns="0" bIns="0" rtlCol="0">
            <a:spAutoFit/>
          </a:bodyPr>
          <a:lstStyle/>
          <a:p>
            <a:pPr algn="l"/>
            <a:r>
              <a:rPr lang="fr-CH" dirty="0"/>
              <a:t>HiRadMat auto e-</a:t>
            </a:r>
            <a:r>
              <a:rPr lang="fr-CH" dirty="0" err="1"/>
              <a:t>logbook</a:t>
            </a:r>
            <a:endParaRPr lang="en-GB" dirty="0"/>
          </a:p>
        </p:txBody>
      </p:sp>
    </p:spTree>
    <p:extLst>
      <p:ext uri="{BB962C8B-B14F-4D97-AF65-F5344CB8AC3E}">
        <p14:creationId xmlns:p14="http://schemas.microsoft.com/office/powerpoint/2010/main" val="2996115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15CB936-A310-B75C-1DA9-33D029F796FA}"/>
              </a:ext>
            </a:extLst>
          </p:cNvPr>
          <p:cNvSpPr>
            <a:spLocks noGrp="1"/>
          </p:cNvSpPr>
          <p:nvPr>
            <p:ph idx="1"/>
          </p:nvPr>
        </p:nvSpPr>
        <p:spPr>
          <a:xfrm>
            <a:off x="407989" y="1592263"/>
            <a:ext cx="5490730" cy="4608512"/>
          </a:xfrm>
        </p:spPr>
        <p:txBody>
          <a:bodyPr/>
          <a:lstStyle/>
          <a:p>
            <a:r>
              <a:rPr lang="en-GB" dirty="0"/>
              <a:t>Interface for motor stage control: </a:t>
            </a:r>
          </a:p>
          <a:p>
            <a:pPr lvl="1"/>
            <a:r>
              <a:rPr lang="en-GB" dirty="0"/>
              <a:t>DC stage</a:t>
            </a:r>
          </a:p>
          <a:p>
            <a:pPr lvl="1"/>
            <a:r>
              <a:rPr lang="en-GB" dirty="0"/>
              <a:t>Step-motor stage</a:t>
            </a:r>
          </a:p>
          <a:p>
            <a:r>
              <a:rPr lang="en-GB" dirty="0"/>
              <a:t>Beam based alignment </a:t>
            </a:r>
            <a:r>
              <a:rPr lang="en-GB" dirty="0" err="1"/>
              <a:t>automatisation</a:t>
            </a:r>
            <a:endParaRPr lang="en-GB" dirty="0"/>
          </a:p>
          <a:p>
            <a:r>
              <a:rPr lang="en-GB" dirty="0"/>
              <a:t>Data acquisitions (temperature, cameras, pressure…)</a:t>
            </a:r>
          </a:p>
          <a:p>
            <a:endParaRPr lang="en-GB" dirty="0"/>
          </a:p>
        </p:txBody>
      </p:sp>
      <p:sp>
        <p:nvSpPr>
          <p:cNvPr id="3" name="Title 2">
            <a:extLst>
              <a:ext uri="{FF2B5EF4-FFF2-40B4-BE49-F238E27FC236}">
                <a16:creationId xmlns:a16="http://schemas.microsoft.com/office/drawing/2014/main" id="{962A05EE-DE9F-38AB-6A76-991FCA6E1A0A}"/>
              </a:ext>
            </a:extLst>
          </p:cNvPr>
          <p:cNvSpPr>
            <a:spLocks noGrp="1"/>
          </p:cNvSpPr>
          <p:nvPr>
            <p:ph type="title"/>
          </p:nvPr>
        </p:nvSpPr>
        <p:spPr/>
        <p:txBody>
          <a:bodyPr/>
          <a:lstStyle/>
          <a:p>
            <a:r>
              <a:rPr lang="en-GB" kern="0" dirty="0"/>
              <a:t>Flexible software for users</a:t>
            </a:r>
            <a:br>
              <a:rPr lang="en-GB" kern="0" dirty="0"/>
            </a:br>
            <a:endParaRPr lang="en-GB" dirty="0"/>
          </a:p>
        </p:txBody>
      </p:sp>
      <p:sp>
        <p:nvSpPr>
          <p:cNvPr id="4" name="Date Placeholder 3">
            <a:extLst>
              <a:ext uri="{FF2B5EF4-FFF2-40B4-BE49-F238E27FC236}">
                <a16:creationId xmlns:a16="http://schemas.microsoft.com/office/drawing/2014/main" id="{C5A5899E-8C0E-E7E8-C25F-39B3DFD7861E}"/>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560A8236-BE7A-1C11-E55A-ECE71B36468A}"/>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27D3C273-4E75-2EC0-448F-84E9B1AA3969}"/>
              </a:ext>
            </a:extLst>
          </p:cNvPr>
          <p:cNvSpPr>
            <a:spLocks noGrp="1"/>
          </p:cNvSpPr>
          <p:nvPr>
            <p:ph type="sldNum" sz="quarter" idx="12"/>
          </p:nvPr>
        </p:nvSpPr>
        <p:spPr/>
        <p:txBody>
          <a:bodyPr/>
          <a:lstStyle/>
          <a:p>
            <a:pPr>
              <a:defRPr/>
            </a:pPr>
            <a:fld id="{5F9410E4-61B5-DD44-9DE0-B61071173AF9}" type="slidenum">
              <a:rPr lang="en-US" smtClean="0"/>
              <a:pPr>
                <a:defRPr/>
              </a:pPr>
              <a:t>17</a:t>
            </a:fld>
            <a:endParaRPr lang="en-US" dirty="0"/>
          </a:p>
        </p:txBody>
      </p:sp>
      <p:pic>
        <p:nvPicPr>
          <p:cNvPr id="7" name="Picture 6">
            <a:extLst>
              <a:ext uri="{FF2B5EF4-FFF2-40B4-BE49-F238E27FC236}">
                <a16:creationId xmlns:a16="http://schemas.microsoft.com/office/drawing/2014/main" id="{4AEFD4F0-33DD-AFDA-FDCD-141409166FA7}"/>
              </a:ext>
            </a:extLst>
          </p:cNvPr>
          <p:cNvPicPr>
            <a:picLocks noChangeAspect="1"/>
          </p:cNvPicPr>
          <p:nvPr/>
        </p:nvPicPr>
        <p:blipFill>
          <a:blip r:embed="rId2"/>
          <a:stretch>
            <a:fillRect/>
          </a:stretch>
        </p:blipFill>
        <p:spPr>
          <a:xfrm>
            <a:off x="5898719" y="1077553"/>
            <a:ext cx="5440335" cy="1619147"/>
          </a:xfrm>
          <a:prstGeom prst="rect">
            <a:avLst/>
          </a:prstGeom>
        </p:spPr>
      </p:pic>
      <p:pic>
        <p:nvPicPr>
          <p:cNvPr id="8" name="Picture 7">
            <a:extLst>
              <a:ext uri="{FF2B5EF4-FFF2-40B4-BE49-F238E27FC236}">
                <a16:creationId xmlns:a16="http://schemas.microsoft.com/office/drawing/2014/main" id="{757471F8-754E-E88C-7EE9-37E649511B9B}"/>
              </a:ext>
            </a:extLst>
          </p:cNvPr>
          <p:cNvPicPr>
            <a:picLocks noChangeAspect="1"/>
          </p:cNvPicPr>
          <p:nvPr/>
        </p:nvPicPr>
        <p:blipFill rotWithShape="1">
          <a:blip r:embed="rId3"/>
          <a:srcRect t="3002" b="4327"/>
          <a:stretch/>
        </p:blipFill>
        <p:spPr>
          <a:xfrm>
            <a:off x="6583417" y="2852686"/>
            <a:ext cx="4608512" cy="3068960"/>
          </a:xfrm>
          <a:prstGeom prst="rect">
            <a:avLst/>
          </a:prstGeom>
        </p:spPr>
      </p:pic>
    </p:spTree>
    <p:extLst>
      <p:ext uri="{BB962C8B-B14F-4D97-AF65-F5344CB8AC3E}">
        <p14:creationId xmlns:p14="http://schemas.microsoft.com/office/powerpoint/2010/main" val="748698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235C8C-B13D-6355-602F-B8AC8B020CE9}"/>
              </a:ext>
            </a:extLst>
          </p:cNvPr>
          <p:cNvSpPr>
            <a:spLocks noGrp="1"/>
          </p:cNvSpPr>
          <p:nvPr>
            <p:ph type="title"/>
          </p:nvPr>
        </p:nvSpPr>
        <p:spPr>
          <a:xfrm>
            <a:off x="343001" y="616966"/>
            <a:ext cx="11505996" cy="430887"/>
          </a:xfrm>
        </p:spPr>
        <p:txBody>
          <a:bodyPr/>
          <a:lstStyle/>
          <a:p>
            <a:r>
              <a:rPr lang="en-GB" sz="3600" b="1" dirty="0">
                <a:solidFill>
                  <a:schemeClr val="tx1"/>
                </a:solidFill>
                <a:latin typeface="+mj-lt"/>
                <a:cs typeface="+mj-cs"/>
              </a:rPr>
              <a:t>Beam Testing facilities at CERN</a:t>
            </a:r>
          </a:p>
        </p:txBody>
      </p:sp>
      <p:sp>
        <p:nvSpPr>
          <p:cNvPr id="2" name="Footer Placeholder 1">
            <a:extLst>
              <a:ext uri="{FF2B5EF4-FFF2-40B4-BE49-F238E27FC236}">
                <a16:creationId xmlns:a16="http://schemas.microsoft.com/office/drawing/2014/main" id="{1653B9F0-714F-9F44-4434-B60A95CE0F60}"/>
              </a:ext>
            </a:extLst>
          </p:cNvPr>
          <p:cNvSpPr>
            <a:spLocks noGrp="1"/>
          </p:cNvSpPr>
          <p:nvPr>
            <p:ph type="ftr" sz="quarter" idx="5"/>
          </p:nvPr>
        </p:nvSpPr>
        <p:spPr>
          <a:xfrm>
            <a:off x="4655839" y="6376243"/>
            <a:ext cx="6175673" cy="365125"/>
          </a:xfrm>
        </p:spPr>
        <p:txBody>
          <a:bodyPr vert="horz" lIns="91440" tIns="45720" rIns="91440" bIns="45720" rtlCol="0" anchor="ctr"/>
          <a:lstStyle/>
          <a:p>
            <a:r>
              <a:rPr lang="en-GB" sz="1200" b="0" dirty="0">
                <a:solidFill>
                  <a:schemeClr val="tx1"/>
                </a:solidFill>
                <a:latin typeface="+mn-lt"/>
                <a:cs typeface="+mn-cs"/>
              </a:rPr>
              <a:t>N. Charitonidis | HiRadMat: a high power </a:t>
            </a:r>
            <a:r>
              <a:rPr lang="en-GB" sz="1200" b="0" dirty="0" err="1">
                <a:solidFill>
                  <a:schemeClr val="tx1"/>
                </a:solidFill>
                <a:latin typeface="+mn-lt"/>
                <a:cs typeface="+mn-cs"/>
              </a:rPr>
              <a:t>targetry</a:t>
            </a:r>
            <a:r>
              <a:rPr lang="en-GB" sz="1200" b="0" dirty="0">
                <a:solidFill>
                  <a:schemeClr val="tx1"/>
                </a:solidFill>
                <a:latin typeface="+mn-lt"/>
                <a:cs typeface="+mn-cs"/>
              </a:rPr>
              <a:t> facility at CERN</a:t>
            </a:r>
          </a:p>
        </p:txBody>
      </p:sp>
      <p:sp>
        <p:nvSpPr>
          <p:cNvPr id="3" name="Date Placeholder 2">
            <a:extLst>
              <a:ext uri="{FF2B5EF4-FFF2-40B4-BE49-F238E27FC236}">
                <a16:creationId xmlns:a16="http://schemas.microsoft.com/office/drawing/2014/main" id="{564F2694-CA82-C3A3-95CE-20F3467057BB}"/>
              </a:ext>
            </a:extLst>
          </p:cNvPr>
          <p:cNvSpPr>
            <a:spLocks noGrp="1"/>
          </p:cNvSpPr>
          <p:nvPr>
            <p:ph type="dt" sz="half" idx="6"/>
          </p:nvPr>
        </p:nvSpPr>
        <p:spPr>
          <a:xfrm>
            <a:off x="3879999" y="6381328"/>
            <a:ext cx="631825" cy="365125"/>
          </a:xfrm>
        </p:spPr>
        <p:txBody>
          <a:bodyPr/>
          <a:lstStyle/>
          <a:p>
            <a:pPr marL="12700">
              <a:lnSpc>
                <a:spcPts val="1425"/>
              </a:lnSpc>
            </a:pPr>
            <a:r>
              <a:rPr lang="en-US" spc="-5" dirty="0"/>
              <a:t>10/11/23</a:t>
            </a:r>
          </a:p>
        </p:txBody>
      </p:sp>
      <p:sp>
        <p:nvSpPr>
          <p:cNvPr id="4" name="Slide Number Placeholder 3">
            <a:extLst>
              <a:ext uri="{FF2B5EF4-FFF2-40B4-BE49-F238E27FC236}">
                <a16:creationId xmlns:a16="http://schemas.microsoft.com/office/drawing/2014/main" id="{FEEA85FA-36EA-96AE-FB1C-D5C83440F324}"/>
              </a:ext>
            </a:extLst>
          </p:cNvPr>
          <p:cNvSpPr>
            <a:spLocks noGrp="1"/>
          </p:cNvSpPr>
          <p:nvPr>
            <p:ph type="sldNum" sz="quarter" idx="7"/>
          </p:nvPr>
        </p:nvSpPr>
        <p:spPr/>
        <p:txBody>
          <a:bodyPr/>
          <a:lstStyle/>
          <a:p>
            <a:pPr marL="38100">
              <a:lnSpc>
                <a:spcPct val="100000"/>
              </a:lnSpc>
            </a:pPr>
            <a:fld id="{81D60167-4931-47E6-BA6A-407CBD079E47}" type="slidenum">
              <a:rPr lang="en-GB" spc="-5" smtClean="0"/>
              <a:t>2</a:t>
            </a:fld>
            <a:endParaRPr lang="en-GB" spc="-5" dirty="0"/>
          </a:p>
        </p:txBody>
      </p:sp>
      <p:pic>
        <p:nvPicPr>
          <p:cNvPr id="8" name="Picture 2" descr="Graphics,accelerator,LHC,LHC experiments,Accelerators">
            <a:extLst>
              <a:ext uri="{FF2B5EF4-FFF2-40B4-BE49-F238E27FC236}">
                <a16:creationId xmlns:a16="http://schemas.microsoft.com/office/drawing/2014/main" id="{8ED76FBC-D3BF-72FB-1C3B-168FEC5D686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201" b="18501"/>
          <a:stretch/>
        </p:blipFill>
        <p:spPr bwMode="auto">
          <a:xfrm>
            <a:off x="2743200" y="1447800"/>
            <a:ext cx="7430832" cy="41909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8A0A687-F5AA-E148-527E-C9B801067251}"/>
              </a:ext>
            </a:extLst>
          </p:cNvPr>
          <p:cNvSpPr txBox="1"/>
          <p:nvPr/>
        </p:nvSpPr>
        <p:spPr>
          <a:xfrm>
            <a:off x="3426996" y="5638799"/>
            <a:ext cx="6268839" cy="276999"/>
          </a:xfrm>
          <a:prstGeom prst="rect">
            <a:avLst/>
          </a:prstGeom>
          <a:noFill/>
        </p:spPr>
        <p:txBody>
          <a:bodyPr wrap="square" lIns="0" tIns="0" rIns="0" bIns="0" rtlCol="0">
            <a:spAutoFit/>
          </a:bodyPr>
          <a:lstStyle/>
          <a:p>
            <a:pPr eaLnBrk="0" fontAlgn="base" hangingPunct="0">
              <a:spcBef>
                <a:spcPct val="0"/>
              </a:spcBef>
              <a:spcAft>
                <a:spcPct val="0"/>
              </a:spcAft>
            </a:pPr>
            <a:r>
              <a:rPr lang="en-GB" dirty="0">
                <a:solidFill>
                  <a:srgbClr val="0033A0"/>
                </a:solidFill>
                <a:latin typeface="Arial" panose="020B0604020202020204" pitchFamily="34" charset="0"/>
              </a:rPr>
              <a:t>The CERN accelerator complex, layout in 2022. © CERN</a:t>
            </a:r>
          </a:p>
        </p:txBody>
      </p:sp>
      <p:sp>
        <p:nvSpPr>
          <p:cNvPr id="13" name="Freeform: Shape 12">
            <a:extLst>
              <a:ext uri="{FF2B5EF4-FFF2-40B4-BE49-F238E27FC236}">
                <a16:creationId xmlns:a16="http://schemas.microsoft.com/office/drawing/2014/main" id="{4F227BE4-8106-84CE-FBB8-9E8892875AB4}"/>
              </a:ext>
            </a:extLst>
          </p:cNvPr>
          <p:cNvSpPr/>
          <p:nvPr/>
        </p:nvSpPr>
        <p:spPr>
          <a:xfrm>
            <a:off x="4500563" y="3343275"/>
            <a:ext cx="1721643" cy="132683"/>
          </a:xfrm>
          <a:custGeom>
            <a:avLst/>
            <a:gdLst>
              <a:gd name="connsiteX0" fmla="*/ 1721643 w 1721643"/>
              <a:gd name="connsiteY0" fmla="*/ 102394 h 132683"/>
              <a:gd name="connsiteX1" fmla="*/ 1504950 w 1721643"/>
              <a:gd name="connsiteY1" fmla="*/ 111919 h 132683"/>
              <a:gd name="connsiteX2" fmla="*/ 1228725 w 1721643"/>
              <a:gd name="connsiteY2" fmla="*/ 123825 h 132683"/>
              <a:gd name="connsiteX3" fmla="*/ 933450 w 1721643"/>
              <a:gd name="connsiteY3" fmla="*/ 130969 h 132683"/>
              <a:gd name="connsiteX4" fmla="*/ 719137 w 1721643"/>
              <a:gd name="connsiteY4" fmla="*/ 130969 h 132683"/>
              <a:gd name="connsiteX5" fmla="*/ 414337 w 1721643"/>
              <a:gd name="connsiteY5" fmla="*/ 111919 h 132683"/>
              <a:gd name="connsiteX6" fmla="*/ 190500 w 1721643"/>
              <a:gd name="connsiteY6" fmla="*/ 78581 h 132683"/>
              <a:gd name="connsiteX7" fmla="*/ 0 w 1721643"/>
              <a:gd name="connsiteY7" fmla="*/ 0 h 132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21643" h="132683">
                <a:moveTo>
                  <a:pt x="1721643" y="102394"/>
                </a:moveTo>
                <a:lnTo>
                  <a:pt x="1504950" y="111919"/>
                </a:lnTo>
                <a:lnTo>
                  <a:pt x="1228725" y="123825"/>
                </a:lnTo>
                <a:lnTo>
                  <a:pt x="933450" y="130969"/>
                </a:lnTo>
                <a:cubicBezTo>
                  <a:pt x="848519" y="132160"/>
                  <a:pt x="805656" y="134144"/>
                  <a:pt x="719137" y="130969"/>
                </a:cubicBezTo>
                <a:cubicBezTo>
                  <a:pt x="632618" y="127794"/>
                  <a:pt x="502443" y="120650"/>
                  <a:pt x="414337" y="111919"/>
                </a:cubicBezTo>
                <a:cubicBezTo>
                  <a:pt x="326231" y="103188"/>
                  <a:pt x="259556" y="97234"/>
                  <a:pt x="190500" y="78581"/>
                </a:cubicBezTo>
                <a:cubicBezTo>
                  <a:pt x="121444" y="59928"/>
                  <a:pt x="60722" y="29964"/>
                  <a:pt x="0" y="0"/>
                </a:cubicBezTo>
              </a:path>
            </a:pathLst>
          </a:custGeom>
          <a:noFill/>
          <a:ln w="57150">
            <a:solidFill>
              <a:schemeClr val="accent3"/>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0717030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D482685-1114-1F24-F0A4-B6DDF4B4FE96}"/>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9A5E0046-E406-43C1-1BDA-F1F4F5225166}"/>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CA874418-4B1F-F574-CC93-F51E6D809AE9}"/>
              </a:ext>
            </a:extLst>
          </p:cNvPr>
          <p:cNvSpPr>
            <a:spLocks noGrp="1"/>
          </p:cNvSpPr>
          <p:nvPr>
            <p:ph type="sldNum" sz="quarter" idx="12"/>
          </p:nvPr>
        </p:nvSpPr>
        <p:spPr/>
        <p:txBody>
          <a:bodyPr/>
          <a:lstStyle/>
          <a:p>
            <a:pPr>
              <a:defRPr/>
            </a:pPr>
            <a:fld id="{5F9410E4-61B5-DD44-9DE0-B61071173AF9}" type="slidenum">
              <a:rPr lang="en-US" smtClean="0"/>
              <a:pPr>
                <a:defRPr/>
              </a:pPr>
              <a:t>3</a:t>
            </a:fld>
            <a:endParaRPr lang="en-US" dirty="0"/>
          </a:p>
        </p:txBody>
      </p:sp>
      <p:pic>
        <p:nvPicPr>
          <p:cNvPr id="8" name="Picture 7">
            <a:extLst>
              <a:ext uri="{FF2B5EF4-FFF2-40B4-BE49-F238E27FC236}">
                <a16:creationId xmlns:a16="http://schemas.microsoft.com/office/drawing/2014/main" id="{A0E03D80-08F5-275E-EED9-DA75D198B209}"/>
              </a:ext>
            </a:extLst>
          </p:cNvPr>
          <p:cNvPicPr>
            <a:picLocks noChangeAspect="1"/>
          </p:cNvPicPr>
          <p:nvPr/>
        </p:nvPicPr>
        <p:blipFill rotWithShape="1">
          <a:blip r:embed="rId2"/>
          <a:srcRect l="640" r="1481"/>
          <a:stretch/>
        </p:blipFill>
        <p:spPr>
          <a:xfrm>
            <a:off x="1127449" y="476672"/>
            <a:ext cx="9577064" cy="5483468"/>
          </a:xfrm>
          <a:prstGeom prst="rect">
            <a:avLst/>
          </a:prstGeom>
        </p:spPr>
      </p:pic>
      <p:sp>
        <p:nvSpPr>
          <p:cNvPr id="10" name="TextBox 9">
            <a:extLst>
              <a:ext uri="{FF2B5EF4-FFF2-40B4-BE49-F238E27FC236}">
                <a16:creationId xmlns:a16="http://schemas.microsoft.com/office/drawing/2014/main" id="{E8AFBC76-24FC-ADE2-6817-D5558B2F222E}"/>
              </a:ext>
            </a:extLst>
          </p:cNvPr>
          <p:cNvSpPr txBox="1"/>
          <p:nvPr/>
        </p:nvSpPr>
        <p:spPr>
          <a:xfrm>
            <a:off x="551384" y="109537"/>
            <a:ext cx="6096000" cy="369332"/>
          </a:xfrm>
          <a:prstGeom prst="rect">
            <a:avLst/>
          </a:prstGeom>
          <a:noFill/>
        </p:spPr>
        <p:txBody>
          <a:bodyPr wrap="square">
            <a:spAutoFit/>
          </a:bodyPr>
          <a:lstStyle/>
          <a:p>
            <a:r>
              <a:rPr lang="fr-CH" dirty="0"/>
              <a:t>Courtesy of </a:t>
            </a:r>
            <a:r>
              <a:rPr lang="en-CH" dirty="0"/>
              <a:t>S. Gilardoni </a:t>
            </a:r>
            <a:r>
              <a:rPr lang="fr-CH" dirty="0"/>
              <a:t>(</a:t>
            </a:r>
            <a:r>
              <a:rPr lang="en-CH" dirty="0"/>
              <a:t>SY</a:t>
            </a:r>
            <a:r>
              <a:rPr lang="fr-CH" dirty="0"/>
              <a:t>-</a:t>
            </a:r>
            <a:r>
              <a:rPr lang="en-CH" dirty="0"/>
              <a:t>STI</a:t>
            </a:r>
            <a:r>
              <a:rPr lang="fr-CH" dirty="0"/>
              <a:t>)</a:t>
            </a:r>
            <a:endParaRPr lang="en-CH" dirty="0"/>
          </a:p>
        </p:txBody>
      </p:sp>
    </p:spTree>
    <p:extLst>
      <p:ext uri="{BB962C8B-B14F-4D97-AF65-F5344CB8AC3E}">
        <p14:creationId xmlns:p14="http://schemas.microsoft.com/office/powerpoint/2010/main" val="432429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3416B-2731-63CA-0A30-6D46F761E66B}"/>
              </a:ext>
            </a:extLst>
          </p:cNvPr>
          <p:cNvSpPr>
            <a:spLocks noGrp="1"/>
          </p:cNvSpPr>
          <p:nvPr>
            <p:ph type="title"/>
          </p:nvPr>
        </p:nvSpPr>
        <p:spPr>
          <a:xfrm>
            <a:off x="343002" y="328452"/>
            <a:ext cx="11505996" cy="430887"/>
          </a:xfrm>
        </p:spPr>
        <p:txBody>
          <a:bodyPr/>
          <a:lstStyle/>
          <a:p>
            <a:r>
              <a:rPr lang="en-GB" sz="3600" b="1" dirty="0">
                <a:solidFill>
                  <a:schemeClr val="tx1"/>
                </a:solidFill>
                <a:latin typeface="+mj-lt"/>
                <a:cs typeface="+mj-cs"/>
              </a:rPr>
              <a:t>HiRadMat Facility</a:t>
            </a:r>
          </a:p>
        </p:txBody>
      </p:sp>
      <p:sp>
        <p:nvSpPr>
          <p:cNvPr id="3" name="Footer Placeholder 2">
            <a:extLst>
              <a:ext uri="{FF2B5EF4-FFF2-40B4-BE49-F238E27FC236}">
                <a16:creationId xmlns:a16="http://schemas.microsoft.com/office/drawing/2014/main" id="{4487ECCF-D8E8-7376-6C1E-13BF8177C908}"/>
              </a:ext>
            </a:extLst>
          </p:cNvPr>
          <p:cNvSpPr>
            <a:spLocks noGrp="1"/>
          </p:cNvSpPr>
          <p:nvPr>
            <p:ph type="ftr" sz="quarter" idx="5"/>
          </p:nvPr>
        </p:nvSpPr>
        <p:spPr/>
        <p:txBody>
          <a:bodyPr vert="horz" lIns="91440" tIns="45720" rIns="91440" bIns="45720" rtlCol="0" anchor="ctr"/>
          <a:lstStyle/>
          <a:p>
            <a:r>
              <a:rPr lang="en-GB" sz="1200" b="0">
                <a:solidFill>
                  <a:schemeClr val="tx1"/>
                </a:solidFill>
                <a:latin typeface="+mn-lt"/>
                <a:cs typeface="+mn-cs"/>
              </a:rPr>
              <a:t>N. Charitonidis | HiRadMat: a high power targetry facility at CERN</a:t>
            </a:r>
            <a:endParaRPr lang="en-GB" sz="1200" b="0" dirty="0">
              <a:solidFill>
                <a:schemeClr val="tx1"/>
              </a:solidFill>
              <a:latin typeface="+mn-lt"/>
              <a:cs typeface="+mn-cs"/>
            </a:endParaRPr>
          </a:p>
        </p:txBody>
      </p:sp>
      <p:sp>
        <p:nvSpPr>
          <p:cNvPr id="4" name="Date Placeholder 3">
            <a:extLst>
              <a:ext uri="{FF2B5EF4-FFF2-40B4-BE49-F238E27FC236}">
                <a16:creationId xmlns:a16="http://schemas.microsoft.com/office/drawing/2014/main" id="{FF84B062-54B9-0556-4A19-FC5942A4EBAE}"/>
              </a:ext>
            </a:extLst>
          </p:cNvPr>
          <p:cNvSpPr>
            <a:spLocks noGrp="1"/>
          </p:cNvSpPr>
          <p:nvPr>
            <p:ph type="dt" sz="half" idx="6"/>
          </p:nvPr>
        </p:nvSpPr>
        <p:spPr/>
        <p:txBody>
          <a:bodyPr/>
          <a:lstStyle/>
          <a:p>
            <a:pPr marL="12700">
              <a:lnSpc>
                <a:spcPts val="1425"/>
              </a:lnSpc>
            </a:pPr>
            <a:r>
              <a:rPr lang="en-US" spc="-5"/>
              <a:t>10/11/23</a:t>
            </a:r>
            <a:endParaRPr lang="en-US" spc="-5" dirty="0"/>
          </a:p>
        </p:txBody>
      </p:sp>
      <p:sp>
        <p:nvSpPr>
          <p:cNvPr id="5" name="Slide Number Placeholder 4">
            <a:extLst>
              <a:ext uri="{FF2B5EF4-FFF2-40B4-BE49-F238E27FC236}">
                <a16:creationId xmlns:a16="http://schemas.microsoft.com/office/drawing/2014/main" id="{4AC21A2E-5D19-C900-B3FE-324DD30F7519}"/>
              </a:ext>
            </a:extLst>
          </p:cNvPr>
          <p:cNvSpPr>
            <a:spLocks noGrp="1"/>
          </p:cNvSpPr>
          <p:nvPr>
            <p:ph type="sldNum" sz="quarter" idx="7"/>
          </p:nvPr>
        </p:nvSpPr>
        <p:spPr/>
        <p:txBody>
          <a:bodyPr/>
          <a:lstStyle/>
          <a:p>
            <a:pPr marL="38100">
              <a:lnSpc>
                <a:spcPct val="100000"/>
              </a:lnSpc>
            </a:pPr>
            <a:fld id="{81D60167-4931-47E6-BA6A-407CBD079E47}" type="slidenum">
              <a:rPr lang="en-GB" spc="-5" smtClean="0"/>
              <a:t>4</a:t>
            </a:fld>
            <a:endParaRPr lang="en-GB" spc="-5" dirty="0"/>
          </a:p>
        </p:txBody>
      </p:sp>
      <p:pic>
        <p:nvPicPr>
          <p:cNvPr id="7" name="Picture 6">
            <a:extLst>
              <a:ext uri="{FF2B5EF4-FFF2-40B4-BE49-F238E27FC236}">
                <a16:creationId xmlns:a16="http://schemas.microsoft.com/office/drawing/2014/main" id="{55708BD9-35A4-C2A5-BB3B-63111D3B8167}"/>
              </a:ext>
            </a:extLst>
          </p:cNvPr>
          <p:cNvPicPr>
            <a:picLocks noChangeAspect="1"/>
          </p:cNvPicPr>
          <p:nvPr/>
        </p:nvPicPr>
        <p:blipFill>
          <a:blip r:embed="rId3"/>
          <a:srcRect t="1237" r="625"/>
          <a:stretch/>
        </p:blipFill>
        <p:spPr>
          <a:xfrm>
            <a:off x="0" y="756291"/>
            <a:ext cx="12115800" cy="5401654"/>
          </a:xfrm>
          <a:prstGeom prst="rect">
            <a:avLst/>
          </a:prstGeom>
        </p:spPr>
      </p:pic>
    </p:spTree>
    <p:extLst>
      <p:ext uri="{BB962C8B-B14F-4D97-AF65-F5344CB8AC3E}">
        <p14:creationId xmlns:p14="http://schemas.microsoft.com/office/powerpoint/2010/main" val="94423553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3E6C63-05DC-1F9E-34A8-E60766B289A9}"/>
              </a:ext>
            </a:extLst>
          </p:cNvPr>
          <p:cNvSpPr>
            <a:spLocks noGrp="1"/>
          </p:cNvSpPr>
          <p:nvPr>
            <p:ph type="title"/>
          </p:nvPr>
        </p:nvSpPr>
        <p:spPr>
          <a:xfrm>
            <a:off x="407988" y="353399"/>
            <a:ext cx="11376025" cy="1066800"/>
          </a:xfrm>
        </p:spPr>
        <p:txBody>
          <a:bodyPr/>
          <a:lstStyle/>
          <a:p>
            <a:r>
              <a:rPr lang="en-GB" dirty="0"/>
              <a:t>Operation schedule</a:t>
            </a:r>
          </a:p>
        </p:txBody>
      </p:sp>
      <p:sp>
        <p:nvSpPr>
          <p:cNvPr id="4" name="Date Placeholder 3">
            <a:extLst>
              <a:ext uri="{FF2B5EF4-FFF2-40B4-BE49-F238E27FC236}">
                <a16:creationId xmlns:a16="http://schemas.microsoft.com/office/drawing/2014/main" id="{466EDB8E-D086-DF69-25AB-50DF1E964023}"/>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A2FD8D2D-2485-183F-9B0D-3F72E8ABA8A3}"/>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AA183050-0848-968B-AFE0-0D22AC836836}"/>
              </a:ext>
            </a:extLst>
          </p:cNvPr>
          <p:cNvSpPr>
            <a:spLocks noGrp="1"/>
          </p:cNvSpPr>
          <p:nvPr>
            <p:ph type="sldNum" sz="quarter" idx="12"/>
          </p:nvPr>
        </p:nvSpPr>
        <p:spPr/>
        <p:txBody>
          <a:bodyPr/>
          <a:lstStyle/>
          <a:p>
            <a:pPr>
              <a:defRPr/>
            </a:pPr>
            <a:fld id="{5F9410E4-61B5-DD44-9DE0-B61071173AF9}" type="slidenum">
              <a:rPr lang="en-US" smtClean="0"/>
              <a:pPr>
                <a:defRPr/>
              </a:pPr>
              <a:t>5</a:t>
            </a:fld>
            <a:endParaRPr lang="en-US" dirty="0"/>
          </a:p>
        </p:txBody>
      </p:sp>
      <p:graphicFrame>
        <p:nvGraphicFramePr>
          <p:cNvPr id="7" name="Diagram 6">
            <a:extLst>
              <a:ext uri="{FF2B5EF4-FFF2-40B4-BE49-F238E27FC236}">
                <a16:creationId xmlns:a16="http://schemas.microsoft.com/office/drawing/2014/main" id="{3E5B2F8A-700C-4481-8972-AE47C2D806F1}"/>
              </a:ext>
            </a:extLst>
          </p:cNvPr>
          <p:cNvGraphicFramePr/>
          <p:nvPr>
            <p:extLst>
              <p:ext uri="{D42A27DB-BD31-4B8C-83A1-F6EECF244321}">
                <p14:modId xmlns:p14="http://schemas.microsoft.com/office/powerpoint/2010/main" val="2198480312"/>
              </p:ext>
            </p:extLst>
          </p:nvPr>
        </p:nvGraphicFramePr>
        <p:xfrm>
          <a:off x="152399" y="1386650"/>
          <a:ext cx="11887200" cy="1250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68CDB4DB-7D9D-910C-1DC1-54025172A8D9}"/>
              </a:ext>
            </a:extLst>
          </p:cNvPr>
          <p:cNvSpPr txBox="1"/>
          <p:nvPr/>
        </p:nvSpPr>
        <p:spPr>
          <a:xfrm>
            <a:off x="1014483" y="3121998"/>
            <a:ext cx="4602289" cy="2585323"/>
          </a:xfrm>
          <a:prstGeom prst="rect">
            <a:avLst/>
          </a:prstGeom>
          <a:noFill/>
        </p:spPr>
        <p:txBody>
          <a:bodyPr wrap="square" rtlCol="0">
            <a:spAutoFit/>
          </a:bodyPr>
          <a:lstStyle/>
          <a:p>
            <a:r>
              <a:rPr lang="en-GB" b="1" u="sng" dirty="0"/>
              <a:t>Experiments</a:t>
            </a:r>
          </a:p>
          <a:p>
            <a:pPr marL="285750" indent="-285750">
              <a:buFont typeface="Arial" panose="020B0604020202020204" pitchFamily="34" charset="0"/>
              <a:buChar char="•"/>
            </a:pPr>
            <a:r>
              <a:rPr lang="en-GB" dirty="0"/>
              <a:t>18 Materials R&amp;D</a:t>
            </a:r>
          </a:p>
          <a:p>
            <a:pPr marL="285750" indent="-285750">
              <a:buFont typeface="Arial" panose="020B0604020202020204" pitchFamily="34" charset="0"/>
              <a:buChar char="•"/>
            </a:pPr>
            <a:r>
              <a:rPr lang="en-GB" dirty="0"/>
              <a:t>11 </a:t>
            </a:r>
            <a:r>
              <a:rPr lang="en-GB" b="0" i="0" dirty="0"/>
              <a:t>Accelerator component prototyping</a:t>
            </a:r>
          </a:p>
          <a:p>
            <a:pPr marL="285750" indent="-285750">
              <a:buFont typeface="Arial" panose="020B0604020202020204" pitchFamily="34" charset="0"/>
              <a:buChar char="•"/>
            </a:pPr>
            <a:r>
              <a:rPr lang="en-GB" b="0" i="0" dirty="0"/>
              <a:t>6 Targetry R&amp;D</a:t>
            </a:r>
          </a:p>
          <a:p>
            <a:pPr marL="285750" indent="-285750">
              <a:buFont typeface="Arial" panose="020B0604020202020204" pitchFamily="34" charset="0"/>
              <a:buChar char="•"/>
            </a:pPr>
            <a:r>
              <a:rPr lang="en-GB" b="0" i="0" dirty="0"/>
              <a:t>9 Beam diagnostics</a:t>
            </a:r>
          </a:p>
          <a:p>
            <a:pPr marL="285750" indent="-285750">
              <a:buFont typeface="Arial" panose="020B0604020202020204" pitchFamily="34" charset="0"/>
              <a:buChar char="•"/>
            </a:pPr>
            <a:r>
              <a:rPr lang="en-GB" b="0" i="0" dirty="0"/>
              <a:t>2 Particle detectors</a:t>
            </a:r>
          </a:p>
          <a:p>
            <a:pPr marL="285750" indent="-285750">
              <a:buFont typeface="Arial" panose="020B0604020202020204" pitchFamily="34" charset="0"/>
              <a:buChar char="•"/>
            </a:pPr>
            <a:r>
              <a:rPr lang="en-GB" dirty="0"/>
              <a:t>3</a:t>
            </a:r>
            <a:r>
              <a:rPr lang="en-GB" b="0" i="0" dirty="0"/>
              <a:t> Plasma Physics</a:t>
            </a:r>
          </a:p>
          <a:p>
            <a:pPr marL="285750" indent="-285750">
              <a:buFont typeface="Arial" panose="020B0604020202020204" pitchFamily="34" charset="0"/>
              <a:buChar char="•"/>
            </a:pPr>
            <a:endParaRPr lang="en-GB" dirty="0"/>
          </a:p>
          <a:p>
            <a:r>
              <a:rPr lang="en-GB" dirty="0"/>
              <a:t>60 publications</a:t>
            </a:r>
          </a:p>
        </p:txBody>
      </p:sp>
      <p:sp>
        <p:nvSpPr>
          <p:cNvPr id="13" name="TextBox 12">
            <a:extLst>
              <a:ext uri="{FF2B5EF4-FFF2-40B4-BE49-F238E27FC236}">
                <a16:creationId xmlns:a16="http://schemas.microsoft.com/office/drawing/2014/main" id="{ED6A22AC-A9ED-5466-E03B-280CD076704F}"/>
              </a:ext>
            </a:extLst>
          </p:cNvPr>
          <p:cNvSpPr txBox="1"/>
          <p:nvPr/>
        </p:nvSpPr>
        <p:spPr>
          <a:xfrm>
            <a:off x="6339989" y="3121998"/>
            <a:ext cx="5472608" cy="2585323"/>
          </a:xfrm>
          <a:prstGeom prst="rect">
            <a:avLst/>
          </a:prstGeom>
          <a:noFill/>
        </p:spPr>
        <p:txBody>
          <a:bodyPr wrap="square" rtlCol="0">
            <a:spAutoFit/>
          </a:bodyPr>
          <a:lstStyle/>
          <a:p>
            <a:r>
              <a:rPr lang="en-GB" b="1" u="sng" dirty="0"/>
              <a:t>Future experiments</a:t>
            </a:r>
          </a:p>
          <a:p>
            <a:pPr marL="285750" indent="-285750">
              <a:buFont typeface="Arial" panose="020B0604020202020204" pitchFamily="34" charset="0"/>
              <a:buChar char="•"/>
            </a:pPr>
            <a:r>
              <a:rPr lang="en-GB" dirty="0"/>
              <a:t>Beam diagnostic devices </a:t>
            </a:r>
          </a:p>
          <a:p>
            <a:pPr marL="285750" indent="-285750">
              <a:buFont typeface="Arial" panose="020B0604020202020204" pitchFamily="34" charset="0"/>
              <a:buChar char="•"/>
            </a:pPr>
            <a:r>
              <a:rPr lang="en-GB" dirty="0"/>
              <a:t>Material for nuclear reactor</a:t>
            </a:r>
          </a:p>
          <a:p>
            <a:pPr marL="285750" indent="-285750">
              <a:buFont typeface="Arial" panose="020B0604020202020204" pitchFamily="34" charset="0"/>
              <a:buChar char="•"/>
            </a:pPr>
            <a:r>
              <a:rPr lang="en-GB" dirty="0"/>
              <a:t>Superconducting material damage mechanisms</a:t>
            </a:r>
          </a:p>
          <a:p>
            <a:pPr marL="285750" indent="-285750">
              <a:buFont typeface="Arial" panose="020B0604020202020204" pitchFamily="34" charset="0"/>
              <a:buChar char="•"/>
            </a:pPr>
            <a:r>
              <a:rPr lang="en-GB" dirty="0"/>
              <a:t>Muon collider (and other) windows</a:t>
            </a:r>
          </a:p>
          <a:p>
            <a:pPr marL="285750" indent="-285750">
              <a:buFont typeface="Arial" panose="020B0604020202020204" pitchFamily="34" charset="0"/>
              <a:buChar char="•"/>
            </a:pPr>
            <a:r>
              <a:rPr lang="en-GB" dirty="0"/>
              <a:t>DPA theory research</a:t>
            </a:r>
          </a:p>
          <a:p>
            <a:pPr marL="285750" indent="-285750">
              <a:buFont typeface="Arial" panose="020B0604020202020204" pitchFamily="34" charset="0"/>
              <a:buChar char="•"/>
            </a:pPr>
            <a:r>
              <a:rPr lang="en-GB" dirty="0"/>
              <a:t>Plasma physics for astrophysics phenomena</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FF0000"/>
                </a:solidFill>
              </a:rPr>
              <a:t>Also look for more</a:t>
            </a:r>
          </a:p>
        </p:txBody>
      </p:sp>
      <p:sp>
        <p:nvSpPr>
          <p:cNvPr id="2" name="Rectangle: Rounded Corners 1">
            <a:extLst>
              <a:ext uri="{FF2B5EF4-FFF2-40B4-BE49-F238E27FC236}">
                <a16:creationId xmlns:a16="http://schemas.microsoft.com/office/drawing/2014/main" id="{7EB6F090-9156-31D7-870F-28C5CE1D324A}"/>
              </a:ext>
            </a:extLst>
          </p:cNvPr>
          <p:cNvSpPr/>
          <p:nvPr/>
        </p:nvSpPr>
        <p:spPr>
          <a:xfrm>
            <a:off x="8032177" y="1294351"/>
            <a:ext cx="2088232" cy="1434860"/>
          </a:xfrm>
          <a:prstGeom prst="roundRect">
            <a:avLst/>
          </a:prstGeom>
          <a:noFill/>
          <a:ln w="5715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53651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B2F697-B38C-61D0-A5DB-7EE92658A2B2}"/>
              </a:ext>
            </a:extLst>
          </p:cNvPr>
          <p:cNvSpPr>
            <a:spLocks noGrp="1"/>
          </p:cNvSpPr>
          <p:nvPr>
            <p:ph type="title"/>
          </p:nvPr>
        </p:nvSpPr>
        <p:spPr/>
        <p:txBody>
          <a:bodyPr/>
          <a:lstStyle/>
          <a:p>
            <a:r>
              <a:rPr lang="fr-CH" dirty="0"/>
              <a:t>2024 </a:t>
            </a:r>
            <a:r>
              <a:rPr lang="fr-CH" dirty="0" err="1"/>
              <a:t>summary</a:t>
            </a:r>
            <a:endParaRPr lang="en-GB" dirty="0"/>
          </a:p>
        </p:txBody>
      </p:sp>
      <p:sp>
        <p:nvSpPr>
          <p:cNvPr id="4" name="Date Placeholder 3">
            <a:extLst>
              <a:ext uri="{FF2B5EF4-FFF2-40B4-BE49-F238E27FC236}">
                <a16:creationId xmlns:a16="http://schemas.microsoft.com/office/drawing/2014/main" id="{308A2985-0C8C-496C-E9F7-C15237F97F7F}"/>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88DD5BD6-59B1-7D31-96E5-A46A21717B80}"/>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526C0817-3672-6796-C70F-8D207D2422B4}"/>
              </a:ext>
            </a:extLst>
          </p:cNvPr>
          <p:cNvSpPr>
            <a:spLocks noGrp="1"/>
          </p:cNvSpPr>
          <p:nvPr>
            <p:ph type="sldNum" sz="quarter" idx="12"/>
          </p:nvPr>
        </p:nvSpPr>
        <p:spPr/>
        <p:txBody>
          <a:bodyPr/>
          <a:lstStyle/>
          <a:p>
            <a:pPr>
              <a:defRPr/>
            </a:pPr>
            <a:fld id="{5F9410E4-61B5-DD44-9DE0-B61071173AF9}" type="slidenum">
              <a:rPr lang="en-US" smtClean="0"/>
              <a:pPr>
                <a:defRPr/>
              </a:pPr>
              <a:t>6</a:t>
            </a:fld>
            <a:endParaRPr lang="en-US" dirty="0"/>
          </a:p>
        </p:txBody>
      </p:sp>
      <p:pic>
        <p:nvPicPr>
          <p:cNvPr id="8" name="Picture 7">
            <a:extLst>
              <a:ext uri="{FF2B5EF4-FFF2-40B4-BE49-F238E27FC236}">
                <a16:creationId xmlns:a16="http://schemas.microsoft.com/office/drawing/2014/main" id="{217ADAF1-24E7-396A-EF52-908B88908B65}"/>
              </a:ext>
            </a:extLst>
          </p:cNvPr>
          <p:cNvPicPr>
            <a:picLocks noChangeAspect="1"/>
          </p:cNvPicPr>
          <p:nvPr/>
        </p:nvPicPr>
        <p:blipFill>
          <a:blip r:embed="rId2"/>
          <a:stretch>
            <a:fillRect/>
          </a:stretch>
        </p:blipFill>
        <p:spPr>
          <a:xfrm>
            <a:off x="2207568" y="1110088"/>
            <a:ext cx="8077261" cy="4637824"/>
          </a:xfrm>
          <a:prstGeom prst="rect">
            <a:avLst/>
          </a:prstGeom>
        </p:spPr>
      </p:pic>
    </p:spTree>
    <p:extLst>
      <p:ext uri="{BB962C8B-B14F-4D97-AF65-F5344CB8AC3E}">
        <p14:creationId xmlns:p14="http://schemas.microsoft.com/office/powerpoint/2010/main" val="17185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0DFD466-2FD5-202F-6102-22F56B8B1BF0}"/>
              </a:ext>
            </a:extLst>
          </p:cNvPr>
          <p:cNvSpPr>
            <a:spLocks noGrp="1"/>
          </p:cNvSpPr>
          <p:nvPr>
            <p:ph idx="1"/>
          </p:nvPr>
        </p:nvSpPr>
        <p:spPr>
          <a:xfrm>
            <a:off x="542427" y="1386007"/>
            <a:ext cx="4170362" cy="1661993"/>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CH" sz="1800" b="0" i="0" u="none" strike="noStrike" kern="0" cap="none" spc="0" normalizeH="0" baseline="0" noProof="0" dirty="0">
                <a:ln>
                  <a:noFill/>
                </a:ln>
                <a:solidFill>
                  <a:prstClr val="black"/>
                </a:solidFill>
                <a:effectLst/>
                <a:uLnTx/>
                <a:uFillTx/>
                <a:latin typeface="Calibri"/>
                <a:ea typeface="+mn-ea"/>
                <a:cs typeface="+mn-cs"/>
              </a:rPr>
              <a:t>1500 extractions </a:t>
            </a:r>
            <a:r>
              <a:rPr kumimoji="0" lang="fr-CH" sz="1800" b="0" i="0" u="none" strike="noStrike" kern="0" cap="none" spc="0" normalizeH="0" baseline="0" noProof="0" dirty="0" err="1">
                <a:ln>
                  <a:noFill/>
                </a:ln>
                <a:solidFill>
                  <a:prstClr val="black"/>
                </a:solidFill>
                <a:effectLst/>
                <a:uLnTx/>
                <a:uFillTx/>
                <a:latin typeface="Calibri"/>
                <a:ea typeface="+mn-ea"/>
                <a:cs typeface="+mn-cs"/>
              </a:rPr>
              <a:t>including</a:t>
            </a:r>
            <a:r>
              <a:rPr kumimoji="0" lang="fr-CH" sz="1800" b="0" i="0" u="none" strike="noStrike" kern="0" cap="none" spc="0" normalizeH="0" baseline="0" noProof="0" dirty="0">
                <a:ln>
                  <a:noFill/>
                </a:ln>
                <a:solidFill>
                  <a:prstClr val="black"/>
                </a:solidFill>
                <a:effectLst/>
                <a:uLnTx/>
                <a:uFillTx/>
                <a:latin typeface="Calibri"/>
                <a:ea typeface="+mn-ea"/>
                <a:cs typeface="+mn-cs"/>
              </a:rPr>
              <a:t> </a:t>
            </a: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CH" dirty="0">
                <a:solidFill>
                  <a:prstClr val="black"/>
                </a:solidFill>
                <a:latin typeface="Calibri"/>
              </a:rPr>
              <a:t>475 </a:t>
            </a:r>
            <a:r>
              <a:rPr lang="fr-CH" dirty="0" err="1">
                <a:solidFill>
                  <a:prstClr val="black"/>
                </a:solidFill>
                <a:latin typeface="Calibri"/>
              </a:rPr>
              <a:t>with</a:t>
            </a:r>
            <a:r>
              <a:rPr lang="fr-CH" dirty="0">
                <a:solidFill>
                  <a:prstClr val="black"/>
                </a:solidFill>
                <a:latin typeface="Calibri"/>
              </a:rPr>
              <a:t> 288 </a:t>
            </a:r>
            <a:r>
              <a:rPr lang="fr-CH" dirty="0" err="1">
                <a:solidFill>
                  <a:prstClr val="black"/>
                </a:solidFill>
                <a:latin typeface="Calibri"/>
              </a:rPr>
              <a:t>bunches</a:t>
            </a:r>
            <a:endParaRPr lang="fr-CH" dirty="0">
              <a:solidFill>
                <a:prstClr val="black"/>
              </a:solidFill>
              <a:latin typeface="Calibri"/>
            </a:endParaRPr>
          </a:p>
          <a:p>
            <a:pPr marR="0" lvl="0" algn="l" defTabSz="914400" rtl="0" eaLnBrk="1" fontAlgn="auto" latinLnBrk="0" hangingPunct="1">
              <a:lnSpc>
                <a:spcPct val="100000"/>
              </a:lnSpc>
              <a:spcBef>
                <a:spcPts val="0"/>
              </a:spcBef>
              <a:spcAft>
                <a:spcPts val="0"/>
              </a:spcAft>
              <a:buClrTx/>
              <a:buSzTx/>
              <a:buFont typeface="Wingdings" panose="05000000000000000000" pitchFamily="2" charset="2"/>
              <a:buChar char="à"/>
              <a:tabLst/>
              <a:defRPr/>
            </a:pPr>
            <a:r>
              <a:rPr lang="fr-CH" dirty="0">
                <a:solidFill>
                  <a:prstClr val="black"/>
                </a:solidFill>
                <a:latin typeface="Calibri"/>
              </a:rPr>
              <a:t>950 </a:t>
            </a:r>
            <a:r>
              <a:rPr lang="fr-CH" dirty="0" err="1">
                <a:solidFill>
                  <a:prstClr val="black"/>
                </a:solidFill>
                <a:latin typeface="Calibri"/>
              </a:rPr>
              <a:t>with</a:t>
            </a:r>
            <a:r>
              <a:rPr lang="fr-CH" dirty="0">
                <a:solidFill>
                  <a:prstClr val="black"/>
                </a:solidFill>
                <a:latin typeface="Calibri"/>
              </a:rPr>
              <a:t> 1 </a:t>
            </a:r>
            <a:r>
              <a:rPr lang="fr-CH" dirty="0" err="1">
                <a:solidFill>
                  <a:prstClr val="black"/>
                </a:solidFill>
                <a:latin typeface="Calibri"/>
              </a:rPr>
              <a:t>bunch</a:t>
            </a:r>
            <a:endParaRPr kumimoji="0" lang="fr-CH" sz="1800" b="0" i="0" u="none" strike="noStrike" kern="0" cap="none" spc="0" normalizeH="0" baseline="0" noProof="0" dirty="0">
              <a:ln>
                <a:noFill/>
              </a:ln>
              <a:solidFill>
                <a:prstClr val="black"/>
              </a:solidFill>
              <a:effectLst/>
              <a:uLnTx/>
              <a:uFillTx/>
              <a:latin typeface="Calibri"/>
              <a:ea typeface="+mn-ea"/>
              <a:cs typeface="+mn-cs"/>
            </a:endParaRPr>
          </a:p>
          <a:p>
            <a:pPr marL="0" indent="0" algn="l" rtl="0">
              <a:buNone/>
              <a:defRPr/>
            </a:pPr>
            <a:r>
              <a:rPr kumimoji="0" lang="en-GB" sz="1800" b="0" i="0" u="none" strike="noStrike" kern="0" cap="none" spc="0" normalizeH="0" baseline="0" noProof="0" dirty="0" err="1">
                <a:ln>
                  <a:noFill/>
                </a:ln>
                <a:solidFill>
                  <a:prstClr val="black"/>
                </a:solidFill>
                <a:effectLst/>
                <a:uLnTx/>
                <a:uFillTx/>
                <a:latin typeface="Calibri"/>
                <a:ea typeface="+mn-ea"/>
                <a:cs typeface="+mn-cs"/>
              </a:rPr>
              <a:t>Precommissioning</a:t>
            </a:r>
            <a:r>
              <a:rPr kumimoji="0" lang="en-GB" sz="1800" b="0" i="0" u="none" strike="noStrike" kern="0" cap="none" spc="0" normalizeH="0" baseline="0" noProof="0" dirty="0">
                <a:ln>
                  <a:noFill/>
                </a:ln>
                <a:solidFill>
                  <a:prstClr val="black"/>
                </a:solidFill>
                <a:effectLst/>
                <a:uLnTx/>
                <a:uFillTx/>
                <a:latin typeface="Calibri"/>
                <a:ea typeface="+mn-ea"/>
                <a:cs typeface="+mn-cs"/>
              </a:rPr>
              <a:t> helped to be </a:t>
            </a:r>
            <a:r>
              <a:rPr kumimoji="0" lang="en-GB" sz="1800" b="1" i="0" u="none" strike="noStrike" kern="0" cap="none" spc="0" normalizeH="0" baseline="0" noProof="0" dirty="0">
                <a:ln>
                  <a:noFill/>
                </a:ln>
                <a:solidFill>
                  <a:prstClr val="black"/>
                </a:solidFill>
                <a:effectLst/>
                <a:uLnTx/>
                <a:uFillTx/>
                <a:latin typeface="Calibri"/>
                <a:ea typeface="+mn-ea"/>
                <a:cs typeface="+mn-cs"/>
              </a:rPr>
              <a:t>more efficient during data taking </a:t>
            </a:r>
            <a:endParaRPr kumimoji="0" lang="fr-CH" sz="1800" b="1" i="0" u="none" strike="noStrike" kern="0" cap="none" spc="0" normalizeH="0" baseline="0" noProof="0" dirty="0">
              <a:ln>
                <a:noFill/>
              </a:ln>
              <a:solidFill>
                <a:prstClr val="black"/>
              </a:solidFill>
              <a:effectLst/>
              <a:uLnTx/>
              <a:uFillTx/>
              <a:latin typeface="Calibri"/>
              <a:ea typeface="+mn-ea"/>
              <a:cs typeface="+mn-cs"/>
            </a:endParaRPr>
          </a:p>
        </p:txBody>
      </p:sp>
      <p:sp>
        <p:nvSpPr>
          <p:cNvPr id="3" name="Title 2">
            <a:extLst>
              <a:ext uri="{FF2B5EF4-FFF2-40B4-BE49-F238E27FC236}">
                <a16:creationId xmlns:a16="http://schemas.microsoft.com/office/drawing/2014/main" id="{BE5535A9-1689-4B04-AB54-1A4D8CDDDBE4}"/>
              </a:ext>
            </a:extLst>
          </p:cNvPr>
          <p:cNvSpPr>
            <a:spLocks noGrp="1"/>
          </p:cNvSpPr>
          <p:nvPr>
            <p:ph type="title"/>
          </p:nvPr>
        </p:nvSpPr>
        <p:spPr>
          <a:xfrm>
            <a:off x="343001" y="616966"/>
            <a:ext cx="11505996" cy="430887"/>
          </a:xfrm>
        </p:spPr>
        <p:txBody>
          <a:bodyPr/>
          <a:lstStyle/>
          <a:p>
            <a:r>
              <a:rPr lang="fr-CH" dirty="0" err="1"/>
              <a:t>Overall</a:t>
            </a:r>
            <a:r>
              <a:rPr lang="fr-CH" dirty="0"/>
              <a:t> run feedback</a:t>
            </a:r>
            <a:endParaRPr lang="en-GB" dirty="0"/>
          </a:p>
        </p:txBody>
      </p:sp>
      <p:sp>
        <p:nvSpPr>
          <p:cNvPr id="4" name="Date Placeholder 3">
            <a:extLst>
              <a:ext uri="{FF2B5EF4-FFF2-40B4-BE49-F238E27FC236}">
                <a16:creationId xmlns:a16="http://schemas.microsoft.com/office/drawing/2014/main" id="{65A0939B-FE74-A7D9-FFD0-0383DE456432}"/>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E59D0A98-4867-1402-65A3-EC96979ED68A}"/>
              </a:ext>
            </a:extLst>
          </p:cNvPr>
          <p:cNvSpPr>
            <a:spLocks noGrp="1"/>
          </p:cNvSpPr>
          <p:nvPr>
            <p:ph type="ftr" sz="quarter" idx="11"/>
          </p:nvPr>
        </p:nvSpPr>
        <p:spPr>
          <a:xfrm>
            <a:off x="4654800" y="6382799"/>
            <a:ext cx="6177600" cy="396000"/>
          </a:xfrm>
        </p:spPr>
        <p:txBody>
          <a:bodyPr vert="horz" lIns="91440" tIns="45720" rIns="91440" bIns="45720" rtlCol="0" anchor="ctr"/>
          <a:lstStyle/>
          <a:p>
            <a:r>
              <a:rPr lang="en-GB" dirty="0"/>
              <a:t>N. Charitonidis | HiRadMat: a high power </a:t>
            </a:r>
            <a:r>
              <a:rPr lang="en-GB" dirty="0" err="1"/>
              <a:t>targetry</a:t>
            </a:r>
            <a:r>
              <a:rPr lang="en-GB" dirty="0"/>
              <a:t> facility at CERN</a:t>
            </a:r>
          </a:p>
        </p:txBody>
      </p:sp>
      <p:sp>
        <p:nvSpPr>
          <p:cNvPr id="6" name="Slide Number Placeholder 5">
            <a:extLst>
              <a:ext uri="{FF2B5EF4-FFF2-40B4-BE49-F238E27FC236}">
                <a16:creationId xmlns:a16="http://schemas.microsoft.com/office/drawing/2014/main" id="{65A1AE3D-AF7D-19DF-105C-E47DF9768688}"/>
              </a:ext>
            </a:extLst>
          </p:cNvPr>
          <p:cNvSpPr>
            <a:spLocks noGrp="1"/>
          </p:cNvSpPr>
          <p:nvPr>
            <p:ph type="sldNum" sz="quarter" idx="12"/>
          </p:nvPr>
        </p:nvSpPr>
        <p:spPr/>
        <p:txBody>
          <a:bodyPr/>
          <a:lstStyle/>
          <a:p>
            <a:pPr>
              <a:defRPr/>
            </a:pPr>
            <a:fld id="{5F9410E4-61B5-DD44-9DE0-B61071173AF9}" type="slidenum">
              <a:rPr lang="en-US" smtClean="0"/>
              <a:pPr>
                <a:defRPr/>
              </a:pPr>
              <a:t>7</a:t>
            </a:fld>
            <a:endParaRPr lang="en-US" dirty="0"/>
          </a:p>
        </p:txBody>
      </p:sp>
      <p:pic>
        <p:nvPicPr>
          <p:cNvPr id="7" name="Picture 6">
            <a:extLst>
              <a:ext uri="{FF2B5EF4-FFF2-40B4-BE49-F238E27FC236}">
                <a16:creationId xmlns:a16="http://schemas.microsoft.com/office/drawing/2014/main" id="{3D9C8090-06B9-F480-AC22-4257A0F8253A}"/>
              </a:ext>
            </a:extLst>
          </p:cNvPr>
          <p:cNvPicPr>
            <a:picLocks noChangeAspect="1"/>
          </p:cNvPicPr>
          <p:nvPr/>
        </p:nvPicPr>
        <p:blipFill>
          <a:blip r:embed="rId2"/>
          <a:srcRect t="48889"/>
          <a:stretch/>
        </p:blipFill>
        <p:spPr>
          <a:xfrm>
            <a:off x="5129020" y="40119"/>
            <a:ext cx="6719977" cy="3434655"/>
          </a:xfrm>
          <a:prstGeom prst="rect">
            <a:avLst/>
          </a:prstGeom>
          <a:ln>
            <a:solidFill>
              <a:schemeClr val="tx1"/>
            </a:solidFill>
          </a:ln>
        </p:spPr>
      </p:pic>
      <p:pic>
        <p:nvPicPr>
          <p:cNvPr id="2052" name="Picture 4" descr="zoom">
            <a:extLst>
              <a:ext uri="{FF2B5EF4-FFF2-40B4-BE49-F238E27FC236}">
                <a16:creationId xmlns:a16="http://schemas.microsoft.com/office/drawing/2014/main" id="{AA9DC9B5-0DB7-570B-073C-EBC1B1AA7F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35960" y="3559374"/>
            <a:ext cx="5867400" cy="279465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Content Placeholder 1">
            <a:extLst>
              <a:ext uri="{FF2B5EF4-FFF2-40B4-BE49-F238E27FC236}">
                <a16:creationId xmlns:a16="http://schemas.microsoft.com/office/drawing/2014/main" id="{ECBDD5D6-CF01-2BB2-A104-DDE2B10A12F3}"/>
              </a:ext>
            </a:extLst>
          </p:cNvPr>
          <p:cNvSpPr txBox="1">
            <a:spLocks/>
          </p:cNvSpPr>
          <p:nvPr/>
        </p:nvSpPr>
        <p:spPr>
          <a:xfrm>
            <a:off x="342401" y="3268141"/>
            <a:ext cx="5106106" cy="1384995"/>
          </a:xfrm>
          <a:prstGeom prst="rect">
            <a:avLst/>
          </a:prstGeom>
        </p:spPr>
        <p:txBody>
          <a:bodyPr wrap="square" lIns="0" tIns="0" rIns="0" bIns="0">
            <a:spAutoFit/>
          </a:bodyPr>
          <a:lstStyle>
            <a:lvl1pPr marL="342900" indent="-342900">
              <a:buFont typeface="Arial" panose="020B0604020202020204" pitchFamily="34" charset="0"/>
              <a:buChar char="•"/>
              <a:defRPr b="0" i="0">
                <a:solidFill>
                  <a:schemeClr val="tx2">
                    <a:lumMod val="50000"/>
                  </a:schemeClr>
                </a:solidFill>
                <a:latin typeface="+mn-lt"/>
                <a:ea typeface="+mn-ea"/>
                <a:cs typeface="+mn-cs"/>
              </a:defRPr>
            </a:lvl1pPr>
            <a:lvl2pPr marL="628650" indent="-261938">
              <a:buFont typeface="Arial" panose="020B0604020202020204" pitchFamily="34" charset="0"/>
              <a:buChar char="•"/>
              <a:tabLst/>
              <a:defRPr sz="1800">
                <a:solidFill>
                  <a:schemeClr val="tx2">
                    <a:lumMod val="50000"/>
                  </a:schemeClr>
                </a:solidFill>
                <a:latin typeface="+mn-lt"/>
                <a:ea typeface="+mn-ea"/>
                <a:cs typeface="+mn-cs"/>
              </a:defRPr>
            </a:lvl2pPr>
            <a:lvl3pPr marL="889000" indent="-260350">
              <a:buSzPct val="100000"/>
              <a:buFont typeface="Arial" panose="020B0604020202020204" pitchFamily="34" charset="0"/>
              <a:buChar char="•"/>
              <a:tabLst/>
              <a:defRPr sz="1800">
                <a:solidFill>
                  <a:schemeClr val="tx2">
                    <a:lumMod val="50000"/>
                  </a:schemeClr>
                </a:solidFill>
                <a:latin typeface="+mn-lt"/>
                <a:ea typeface="+mn-ea"/>
                <a:cs typeface="+mn-cs"/>
              </a:defRPr>
            </a:lvl3pPr>
            <a:lvl4pPr marL="1209675" indent="-269875">
              <a:buSzPct val="100000"/>
              <a:buFont typeface="Arial" panose="020B0604020202020204" pitchFamily="34" charset="0"/>
              <a:buChar char="•"/>
              <a:tabLst/>
              <a:defRPr sz="1600">
                <a:solidFill>
                  <a:schemeClr val="tx2">
                    <a:lumMod val="50000"/>
                  </a:schemeClr>
                </a:solidFill>
                <a:latin typeface="+mn-lt"/>
                <a:ea typeface="+mn-ea"/>
                <a:cs typeface="+mn-cs"/>
              </a:defRPr>
            </a:lvl4pPr>
            <a:lvl5pPr marL="2057400" indent="-228600">
              <a:buSzPct val="100000"/>
              <a:buFont typeface="Arial" charset="0"/>
              <a:buChar char="•"/>
              <a:defRPr>
                <a:solidFill>
                  <a:schemeClr val="tx2">
                    <a:lumMod val="50000"/>
                  </a:schemeClr>
                </a:solidFill>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defRPr/>
            </a:pPr>
            <a:r>
              <a:rPr lang="en-GB" kern="0" dirty="0">
                <a:solidFill>
                  <a:prstClr val="black"/>
                </a:solidFill>
                <a:latin typeface="Calibri"/>
              </a:rPr>
              <a:t>New version of our </a:t>
            </a:r>
            <a:r>
              <a:rPr lang="en-GB" b="1" kern="0" dirty="0" err="1">
                <a:solidFill>
                  <a:prstClr val="black"/>
                </a:solidFill>
                <a:latin typeface="Calibri"/>
              </a:rPr>
              <a:t>vistar</a:t>
            </a:r>
            <a:r>
              <a:rPr lang="en-GB" b="1" kern="0" dirty="0">
                <a:solidFill>
                  <a:prstClr val="black"/>
                </a:solidFill>
                <a:latin typeface="Calibri"/>
              </a:rPr>
              <a:t> and logbook</a:t>
            </a:r>
          </a:p>
          <a:p>
            <a:pPr>
              <a:defRPr/>
            </a:pPr>
            <a:r>
              <a:rPr lang="en-GB" b="1" kern="0" dirty="0">
                <a:solidFill>
                  <a:prstClr val="black"/>
                </a:solidFill>
                <a:latin typeface="Calibri"/>
              </a:rPr>
              <a:t>Scripts</a:t>
            </a:r>
            <a:r>
              <a:rPr lang="en-GB" kern="0" dirty="0">
                <a:solidFill>
                  <a:prstClr val="black"/>
                </a:solidFill>
                <a:latin typeface="Calibri"/>
              </a:rPr>
              <a:t> for the experiment controls and data taking</a:t>
            </a:r>
          </a:p>
          <a:p>
            <a:pPr>
              <a:defRPr/>
            </a:pPr>
            <a:r>
              <a:rPr lang="en-GB" b="1" kern="0" dirty="0">
                <a:solidFill>
                  <a:prstClr val="black"/>
                </a:solidFill>
                <a:latin typeface="Calibri"/>
              </a:rPr>
              <a:t>Beam size </a:t>
            </a:r>
            <a:r>
              <a:rPr lang="en-GB" kern="0" dirty="0">
                <a:solidFill>
                  <a:prstClr val="black"/>
                </a:solidFill>
                <a:latin typeface="Calibri"/>
              </a:rPr>
              <a:t>computing new tool the at the experiment live (input: emittance in SPS, dispersion estimation, beam shape</a:t>
            </a:r>
            <a:r>
              <a:rPr lang="en-GB" kern="0">
                <a:solidFill>
                  <a:prstClr val="black"/>
                </a:solidFill>
                <a:latin typeface="Calibri"/>
              </a:rPr>
              <a:t>, size at BTV)</a:t>
            </a:r>
            <a:endParaRPr lang="en-GB" kern="0" dirty="0">
              <a:solidFill>
                <a:prstClr val="black"/>
              </a:solidFill>
              <a:latin typeface="Calibri"/>
            </a:endParaRPr>
          </a:p>
        </p:txBody>
      </p:sp>
      <p:pic>
        <p:nvPicPr>
          <p:cNvPr id="1026" name="Picture 2">
            <a:extLst>
              <a:ext uri="{FF2B5EF4-FFF2-40B4-BE49-F238E27FC236}">
                <a16:creationId xmlns:a16="http://schemas.microsoft.com/office/drawing/2014/main" id="{D7A68162-EC7C-DDA1-C94F-49F5403987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326" y="4753195"/>
            <a:ext cx="3152669" cy="2083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5507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618F776B-6D06-DA8A-38D8-63688BEF050A}"/>
              </a:ext>
            </a:extLst>
          </p:cNvPr>
          <p:cNvSpPr/>
          <p:nvPr/>
        </p:nvSpPr>
        <p:spPr>
          <a:xfrm>
            <a:off x="191245" y="1130369"/>
            <a:ext cx="5688731" cy="1820438"/>
          </a:xfrm>
          <a:prstGeom prst="roundRect">
            <a:avLst>
              <a:gd name="adj" fmla="val 6621"/>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Content Placeholder 1">
            <a:extLst>
              <a:ext uri="{FF2B5EF4-FFF2-40B4-BE49-F238E27FC236}">
                <a16:creationId xmlns:a16="http://schemas.microsoft.com/office/drawing/2014/main" id="{A3AB88BE-8171-3B27-4ADB-4DE8E35D7D48}"/>
              </a:ext>
            </a:extLst>
          </p:cNvPr>
          <p:cNvSpPr>
            <a:spLocks noGrp="1"/>
          </p:cNvSpPr>
          <p:nvPr>
            <p:ph idx="1"/>
          </p:nvPr>
        </p:nvSpPr>
        <p:spPr>
          <a:xfrm>
            <a:off x="401637" y="1183639"/>
            <a:ext cx="6151563" cy="1938992"/>
          </a:xfrm>
        </p:spPr>
        <p:txBody>
          <a:bodyPr/>
          <a:lstStyle/>
          <a:p>
            <a:pPr marL="0" indent="0">
              <a:spcBef>
                <a:spcPts val="0"/>
              </a:spcBef>
              <a:buNone/>
            </a:pPr>
            <a:r>
              <a:rPr lang="fr-CH" sz="1800" b="0" dirty="0" err="1"/>
              <a:t>Please</a:t>
            </a:r>
            <a:r>
              <a:rPr lang="fr-CH" sz="1800" b="0" dirty="0"/>
              <a:t> </a:t>
            </a:r>
            <a:r>
              <a:rPr lang="fr-CH" sz="1800" b="0" dirty="0" err="1"/>
              <a:t>see</a:t>
            </a:r>
            <a:r>
              <a:rPr lang="fr-CH" sz="1800" b="0" dirty="0"/>
              <a:t> last </a:t>
            </a:r>
            <a:r>
              <a:rPr lang="fr-CH" sz="1800" b="0" dirty="0" err="1"/>
              <a:t>year</a:t>
            </a:r>
            <a:r>
              <a:rPr lang="fr-CH" sz="1800" b="0" dirty="0"/>
              <a:t> </a:t>
            </a:r>
            <a:r>
              <a:rPr lang="fr-CH" sz="1800" b="0" dirty="0" err="1"/>
              <a:t>presentation</a:t>
            </a:r>
            <a:r>
              <a:rPr lang="fr-CH" sz="1800" b="0" dirty="0"/>
              <a:t> for </a:t>
            </a:r>
            <a:r>
              <a:rPr lang="fr-CH" sz="1800" b="0" dirty="0" err="1"/>
              <a:t>details</a:t>
            </a:r>
            <a:r>
              <a:rPr lang="fr-CH" sz="1800" b="0" dirty="0"/>
              <a:t> (</a:t>
            </a:r>
            <a:r>
              <a:rPr lang="fr-CH" sz="1800" b="0" dirty="0">
                <a:hlinkClick r:id="rId2"/>
              </a:rPr>
              <a:t>https://indico.cern.ch/event/1321764/</a:t>
            </a:r>
            <a:r>
              <a:rPr lang="fr-CH" sz="1800" b="0" dirty="0"/>
              <a:t>) </a:t>
            </a:r>
          </a:p>
          <a:p>
            <a:pPr>
              <a:spcBef>
                <a:spcPts val="0"/>
              </a:spcBef>
              <a:buClr>
                <a:schemeClr val="accent2"/>
              </a:buClr>
              <a:buFont typeface="+mj-lt"/>
              <a:buAutoNum type="arabicPeriod"/>
            </a:pPr>
            <a:r>
              <a:rPr lang="fr-CH" sz="1800" b="0" dirty="0"/>
              <a:t>Dump upgrade [SY-STI]</a:t>
            </a:r>
          </a:p>
          <a:p>
            <a:pPr>
              <a:spcBef>
                <a:spcPts val="0"/>
              </a:spcBef>
              <a:buClr>
                <a:schemeClr val="accent2"/>
              </a:buClr>
              <a:buFont typeface="+mj-lt"/>
              <a:buAutoNum type="arabicPeriod"/>
            </a:pPr>
            <a:r>
              <a:rPr lang="en-GB" sz="1800" b="0" dirty="0"/>
              <a:t>Downstream experiment OTR BTV [SY-BI, BE-EA] </a:t>
            </a:r>
            <a:endParaRPr lang="fr-CH" sz="1800" b="0" dirty="0"/>
          </a:p>
          <a:p>
            <a:pPr>
              <a:spcBef>
                <a:spcPts val="0"/>
              </a:spcBef>
              <a:buClr>
                <a:schemeClr val="accent2"/>
              </a:buClr>
              <a:buFont typeface="+mj-lt"/>
              <a:buAutoNum type="arabicPeriod"/>
            </a:pPr>
            <a:r>
              <a:rPr lang="en-GB" sz="1800" b="0" dirty="0"/>
              <a:t>Partition of TT66 Vacuum Sector [TE-VSC]</a:t>
            </a:r>
          </a:p>
          <a:p>
            <a:pPr>
              <a:spcBef>
                <a:spcPts val="0"/>
              </a:spcBef>
              <a:buClr>
                <a:schemeClr val="accent2"/>
              </a:buClr>
              <a:buFont typeface="+mj-lt"/>
              <a:buAutoNum type="arabicPeriod"/>
            </a:pPr>
            <a:r>
              <a:rPr lang="fr-CH" sz="1800" b="0" dirty="0"/>
              <a:t>Vacuum upgrade [</a:t>
            </a:r>
            <a:r>
              <a:rPr lang="en-GB" sz="1800" b="0" dirty="0"/>
              <a:t>TE-VSC &amp; </a:t>
            </a:r>
            <a:r>
              <a:rPr lang="fr-CH" sz="1800" b="0" dirty="0"/>
              <a:t>BE-CEM]</a:t>
            </a:r>
          </a:p>
        </p:txBody>
      </p:sp>
      <p:sp>
        <p:nvSpPr>
          <p:cNvPr id="3" name="Title 2">
            <a:extLst>
              <a:ext uri="{FF2B5EF4-FFF2-40B4-BE49-F238E27FC236}">
                <a16:creationId xmlns:a16="http://schemas.microsoft.com/office/drawing/2014/main" id="{98A954E0-4996-A1EF-B479-39377F692407}"/>
              </a:ext>
            </a:extLst>
          </p:cNvPr>
          <p:cNvSpPr>
            <a:spLocks noGrp="1"/>
          </p:cNvSpPr>
          <p:nvPr>
            <p:ph type="title"/>
          </p:nvPr>
        </p:nvSpPr>
        <p:spPr>
          <a:xfrm>
            <a:off x="343001" y="616966"/>
            <a:ext cx="11505996" cy="430887"/>
          </a:xfrm>
        </p:spPr>
        <p:txBody>
          <a:bodyPr/>
          <a:lstStyle/>
          <a:p>
            <a:r>
              <a:rPr lang="fr-CH" dirty="0"/>
              <a:t>23/24 (last) YETS upgrade </a:t>
            </a:r>
            <a:endParaRPr lang="en-GB" dirty="0"/>
          </a:p>
        </p:txBody>
      </p:sp>
      <p:sp>
        <p:nvSpPr>
          <p:cNvPr id="4" name="Date Placeholder 3">
            <a:extLst>
              <a:ext uri="{FF2B5EF4-FFF2-40B4-BE49-F238E27FC236}">
                <a16:creationId xmlns:a16="http://schemas.microsoft.com/office/drawing/2014/main" id="{1B128486-B94D-F908-A962-ABC3F9C30747}"/>
              </a:ext>
            </a:extLst>
          </p:cNvPr>
          <p:cNvSpPr>
            <a:spLocks noGrp="1"/>
          </p:cNvSpPr>
          <p:nvPr>
            <p:ph type="dt" sz="half" idx="10"/>
          </p:nvPr>
        </p:nvSpPr>
        <p:spPr/>
        <p:txBody>
          <a:bodyPr/>
          <a:lstStyle/>
          <a:p>
            <a:pPr>
              <a:defRPr/>
            </a:pPr>
            <a:r>
              <a:rPr lang="en-US" dirty="0"/>
              <a:t>10/11/23</a:t>
            </a:r>
          </a:p>
        </p:txBody>
      </p:sp>
      <p:sp>
        <p:nvSpPr>
          <p:cNvPr id="5" name="Footer Placeholder 4">
            <a:extLst>
              <a:ext uri="{FF2B5EF4-FFF2-40B4-BE49-F238E27FC236}">
                <a16:creationId xmlns:a16="http://schemas.microsoft.com/office/drawing/2014/main" id="{6660951D-4623-1A99-2BE9-018D92DA2F11}"/>
              </a:ext>
            </a:extLst>
          </p:cNvPr>
          <p:cNvSpPr>
            <a:spLocks noGrp="1"/>
          </p:cNvSpPr>
          <p:nvPr>
            <p:ph type="ftr" sz="quarter" idx="11"/>
          </p:nvPr>
        </p:nvSpPr>
        <p:spPr>
          <a:xfrm>
            <a:off x="4654800" y="6382800"/>
            <a:ext cx="6177600" cy="396000"/>
          </a:xfrm>
        </p:spPr>
        <p:txBody>
          <a:bodyPr vert="horz" lIns="91440" tIns="45720" rIns="91440" bIns="45720" rtlCol="0" anchor="ctr"/>
          <a:lstStyle/>
          <a:p>
            <a:r>
              <a:rPr lang="en-GB" dirty="0"/>
              <a:t>N. Charitonidis | HiRadMat: a high power </a:t>
            </a:r>
            <a:r>
              <a:rPr lang="en-GB" dirty="0" err="1"/>
              <a:t>targetry</a:t>
            </a:r>
            <a:r>
              <a:rPr lang="en-GB" dirty="0"/>
              <a:t> facility at CERN</a:t>
            </a:r>
          </a:p>
        </p:txBody>
      </p:sp>
      <p:sp>
        <p:nvSpPr>
          <p:cNvPr id="6" name="Slide Number Placeholder 5">
            <a:extLst>
              <a:ext uri="{FF2B5EF4-FFF2-40B4-BE49-F238E27FC236}">
                <a16:creationId xmlns:a16="http://schemas.microsoft.com/office/drawing/2014/main" id="{A65F2C99-95A5-2EBB-4644-6AA076732831}"/>
              </a:ext>
            </a:extLst>
          </p:cNvPr>
          <p:cNvSpPr>
            <a:spLocks noGrp="1"/>
          </p:cNvSpPr>
          <p:nvPr>
            <p:ph type="sldNum" sz="quarter" idx="12"/>
          </p:nvPr>
        </p:nvSpPr>
        <p:spPr/>
        <p:txBody>
          <a:bodyPr/>
          <a:lstStyle/>
          <a:p>
            <a:pPr>
              <a:defRPr/>
            </a:pPr>
            <a:fld id="{5F9410E4-61B5-DD44-9DE0-B61071173AF9}" type="slidenum">
              <a:rPr lang="en-US" smtClean="0"/>
              <a:pPr>
                <a:defRPr/>
              </a:pPr>
              <a:t>8</a:t>
            </a:fld>
            <a:endParaRPr lang="en-US" dirty="0"/>
          </a:p>
        </p:txBody>
      </p:sp>
      <p:grpSp>
        <p:nvGrpSpPr>
          <p:cNvPr id="7" name="Group 6">
            <a:extLst>
              <a:ext uri="{FF2B5EF4-FFF2-40B4-BE49-F238E27FC236}">
                <a16:creationId xmlns:a16="http://schemas.microsoft.com/office/drawing/2014/main" id="{779ECD33-7765-C4C0-85E6-95D65DB6538F}"/>
              </a:ext>
            </a:extLst>
          </p:cNvPr>
          <p:cNvGrpSpPr/>
          <p:nvPr/>
        </p:nvGrpSpPr>
        <p:grpSpPr>
          <a:xfrm>
            <a:off x="301147" y="3215842"/>
            <a:ext cx="10324998" cy="2487326"/>
            <a:chOff x="1523999" y="444670"/>
            <a:chExt cx="10324998" cy="2487326"/>
          </a:xfrm>
        </p:grpSpPr>
        <p:pic>
          <p:nvPicPr>
            <p:cNvPr id="8" name="Content Placeholder 10">
              <a:extLst>
                <a:ext uri="{FF2B5EF4-FFF2-40B4-BE49-F238E27FC236}">
                  <a16:creationId xmlns:a16="http://schemas.microsoft.com/office/drawing/2014/main" id="{BBD0DDDE-65C3-D911-845B-F82E2676E9F0}"/>
                </a:ext>
              </a:extLst>
            </p:cNvPr>
            <p:cNvPicPr>
              <a:picLocks noChangeAspect="1"/>
            </p:cNvPicPr>
            <p:nvPr/>
          </p:nvPicPr>
          <p:blipFill>
            <a:blip r:embed="rId3"/>
            <a:stretch>
              <a:fillRect/>
            </a:stretch>
          </p:blipFill>
          <p:spPr>
            <a:xfrm>
              <a:off x="3172624" y="444670"/>
              <a:ext cx="8676373" cy="2182778"/>
            </a:xfrm>
            <a:prstGeom prst="rect">
              <a:avLst/>
            </a:prstGeom>
          </p:spPr>
        </p:pic>
        <p:sp>
          <p:nvSpPr>
            <p:cNvPr id="9" name="Rectangle 8">
              <a:extLst>
                <a:ext uri="{FF2B5EF4-FFF2-40B4-BE49-F238E27FC236}">
                  <a16:creationId xmlns:a16="http://schemas.microsoft.com/office/drawing/2014/main" id="{BCBD2692-C805-9133-657D-7CCD5AD96D6C}"/>
                </a:ext>
              </a:extLst>
            </p:cNvPr>
            <p:cNvSpPr/>
            <p:nvPr/>
          </p:nvSpPr>
          <p:spPr>
            <a:xfrm>
              <a:off x="7351376" y="1066432"/>
              <a:ext cx="3896627" cy="537839"/>
            </a:xfrm>
            <a:prstGeom prst="rect">
              <a:avLst/>
            </a:prstGeom>
            <a:solidFill>
              <a:srgbClr val="9BBB59">
                <a:alpha val="50196"/>
              </a:srgbClr>
            </a:solidFill>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B52510D4-C7AC-3ECC-3000-4506AB4816B2}"/>
                </a:ext>
              </a:extLst>
            </p:cNvPr>
            <p:cNvSpPr txBox="1"/>
            <p:nvPr/>
          </p:nvSpPr>
          <p:spPr>
            <a:xfrm>
              <a:off x="1523999" y="1093881"/>
              <a:ext cx="5856973" cy="400110"/>
            </a:xfrm>
            <a:prstGeom prst="rect">
              <a:avLst/>
            </a:prstGeom>
            <a:noFill/>
          </p:spPr>
          <p:txBody>
            <a:bodyPr wrap="square" rtlCol="0">
              <a:spAutoFit/>
            </a:bodyPr>
            <a:lstStyle/>
            <a:p>
              <a:r>
                <a:rPr lang="en-GB" sz="2000" b="1" dirty="0"/>
                <a:t>Tunnel infrastructures</a:t>
              </a:r>
            </a:p>
          </p:txBody>
        </p:sp>
        <p:cxnSp>
          <p:nvCxnSpPr>
            <p:cNvPr id="11" name="Straight Arrow Connector 10">
              <a:extLst>
                <a:ext uri="{FF2B5EF4-FFF2-40B4-BE49-F238E27FC236}">
                  <a16:creationId xmlns:a16="http://schemas.microsoft.com/office/drawing/2014/main" id="{84C40F9B-AF9B-9BA1-0556-4962E2A737EE}"/>
                </a:ext>
              </a:extLst>
            </p:cNvPr>
            <p:cNvCxnSpPr>
              <a:cxnSpLocks/>
            </p:cNvCxnSpPr>
            <p:nvPr/>
          </p:nvCxnSpPr>
          <p:spPr>
            <a:xfrm>
              <a:off x="3077391" y="1705893"/>
              <a:ext cx="2681966" cy="77484"/>
            </a:xfrm>
            <a:prstGeom prst="straightConnector1">
              <a:avLst/>
            </a:prstGeom>
            <a:ln w="762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5411840-3864-F44F-6573-1D5F2AF27A4B}"/>
                </a:ext>
              </a:extLst>
            </p:cNvPr>
            <p:cNvSpPr txBox="1"/>
            <p:nvPr/>
          </p:nvSpPr>
          <p:spPr>
            <a:xfrm>
              <a:off x="1937467" y="1873592"/>
              <a:ext cx="2209800" cy="36933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en-GB" dirty="0"/>
                <a:t>Injection from SPS</a:t>
              </a:r>
            </a:p>
          </p:txBody>
        </p:sp>
        <p:sp>
          <p:nvSpPr>
            <p:cNvPr id="13" name="Rectangle 12">
              <a:extLst>
                <a:ext uri="{FF2B5EF4-FFF2-40B4-BE49-F238E27FC236}">
                  <a16:creationId xmlns:a16="http://schemas.microsoft.com/office/drawing/2014/main" id="{369E1332-0B1E-8B83-4D9F-267DBA4C78DD}"/>
                </a:ext>
              </a:extLst>
            </p:cNvPr>
            <p:cNvSpPr/>
            <p:nvPr/>
          </p:nvSpPr>
          <p:spPr>
            <a:xfrm>
              <a:off x="5854591" y="1633725"/>
              <a:ext cx="1659612" cy="993723"/>
            </a:xfrm>
            <a:prstGeom prst="rect">
              <a:avLst/>
            </a:prstGeom>
            <a:solidFill>
              <a:srgbClr val="C0504D">
                <a:alpha val="50196"/>
              </a:srgbClr>
            </a:solidFill>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FA960466-7F05-625D-5D3D-6DA56DA606F4}"/>
                </a:ext>
              </a:extLst>
            </p:cNvPr>
            <p:cNvSpPr/>
            <p:nvPr/>
          </p:nvSpPr>
          <p:spPr>
            <a:xfrm>
              <a:off x="7531063" y="1633726"/>
              <a:ext cx="4317015" cy="808746"/>
            </a:xfrm>
            <a:prstGeom prst="rect">
              <a:avLst/>
            </a:prstGeom>
            <a:solidFill>
              <a:srgbClr val="4F81BD">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4E189AD8-3F5B-4B08-00BD-56D60419C359}"/>
                </a:ext>
              </a:extLst>
            </p:cNvPr>
            <p:cNvSpPr txBox="1"/>
            <p:nvPr/>
          </p:nvSpPr>
          <p:spPr>
            <a:xfrm>
              <a:off x="4542402" y="2251967"/>
              <a:ext cx="1214957" cy="369332"/>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GB" dirty="0"/>
                <a:t>TJ7 bunker</a:t>
              </a:r>
            </a:p>
          </p:txBody>
        </p:sp>
        <p:sp>
          <p:nvSpPr>
            <p:cNvPr id="16" name="TextBox 15">
              <a:extLst>
                <a:ext uri="{FF2B5EF4-FFF2-40B4-BE49-F238E27FC236}">
                  <a16:creationId xmlns:a16="http://schemas.microsoft.com/office/drawing/2014/main" id="{FDDB78DA-7EAC-68F8-39F3-BC7A69975436}"/>
                </a:ext>
              </a:extLst>
            </p:cNvPr>
            <p:cNvSpPr txBox="1"/>
            <p:nvPr/>
          </p:nvSpPr>
          <p:spPr>
            <a:xfrm>
              <a:off x="6404089" y="627233"/>
              <a:ext cx="2895600" cy="36933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wrap="square" rtlCol="0">
              <a:spAutoFit/>
            </a:bodyPr>
            <a:lstStyle/>
            <a:p>
              <a:r>
                <a:rPr lang="en-GB" dirty="0"/>
                <a:t>TT61 – shielded area</a:t>
              </a:r>
            </a:p>
          </p:txBody>
        </p:sp>
        <p:sp>
          <p:nvSpPr>
            <p:cNvPr id="17" name="TextBox 16">
              <a:extLst>
                <a:ext uri="{FF2B5EF4-FFF2-40B4-BE49-F238E27FC236}">
                  <a16:creationId xmlns:a16="http://schemas.microsoft.com/office/drawing/2014/main" id="{250F1F4A-211C-0A5B-9965-1EA70B1689B0}"/>
                </a:ext>
              </a:extLst>
            </p:cNvPr>
            <p:cNvSpPr txBox="1"/>
            <p:nvPr/>
          </p:nvSpPr>
          <p:spPr>
            <a:xfrm>
              <a:off x="7630772" y="2562664"/>
              <a:ext cx="2895600" cy="3693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GB" dirty="0"/>
                <a:t>TNC – Irradiation area</a:t>
              </a:r>
            </a:p>
          </p:txBody>
        </p:sp>
      </p:grpSp>
      <p:sp>
        <p:nvSpPr>
          <p:cNvPr id="18" name="TextBox 17">
            <a:extLst>
              <a:ext uri="{FF2B5EF4-FFF2-40B4-BE49-F238E27FC236}">
                <a16:creationId xmlns:a16="http://schemas.microsoft.com/office/drawing/2014/main" id="{3EE85CB4-D1D2-29F4-0C55-B81CAD3A3E5B}"/>
              </a:ext>
            </a:extLst>
          </p:cNvPr>
          <p:cNvSpPr txBox="1"/>
          <p:nvPr/>
        </p:nvSpPr>
        <p:spPr>
          <a:xfrm>
            <a:off x="10642086" y="4280010"/>
            <a:ext cx="1648626" cy="646331"/>
          </a:xfrm>
          <a:prstGeom prst="rect">
            <a:avLst/>
          </a:prstGeom>
          <a:noFill/>
        </p:spPr>
        <p:txBody>
          <a:bodyPr wrap="square" rtlCol="0">
            <a:spAutoFit/>
          </a:bodyPr>
          <a:lstStyle/>
          <a:p>
            <a:r>
              <a:rPr lang="fr-CH" dirty="0"/>
              <a:t>1. Dump modifications</a:t>
            </a:r>
            <a:endParaRPr lang="en-GB" dirty="0"/>
          </a:p>
        </p:txBody>
      </p:sp>
      <p:sp>
        <p:nvSpPr>
          <p:cNvPr id="19" name="Oval 18">
            <a:extLst>
              <a:ext uri="{FF2B5EF4-FFF2-40B4-BE49-F238E27FC236}">
                <a16:creationId xmlns:a16="http://schemas.microsoft.com/office/drawing/2014/main" id="{8292FF9A-D06C-5BD2-1939-E4E16D061BE0}"/>
              </a:ext>
            </a:extLst>
          </p:cNvPr>
          <p:cNvSpPr/>
          <p:nvPr/>
        </p:nvSpPr>
        <p:spPr>
          <a:xfrm>
            <a:off x="9918917" y="4409491"/>
            <a:ext cx="759691" cy="430887"/>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a:extLst>
              <a:ext uri="{FF2B5EF4-FFF2-40B4-BE49-F238E27FC236}">
                <a16:creationId xmlns:a16="http://schemas.microsoft.com/office/drawing/2014/main" id="{C53E0009-6630-CB23-4A41-DF19E12204EA}"/>
              </a:ext>
            </a:extLst>
          </p:cNvPr>
          <p:cNvSpPr txBox="1"/>
          <p:nvPr/>
        </p:nvSpPr>
        <p:spPr>
          <a:xfrm>
            <a:off x="9554003" y="5331674"/>
            <a:ext cx="2556793" cy="646331"/>
          </a:xfrm>
          <a:prstGeom prst="rect">
            <a:avLst/>
          </a:prstGeom>
          <a:noFill/>
        </p:spPr>
        <p:txBody>
          <a:bodyPr wrap="square" rtlCol="0">
            <a:spAutoFit/>
          </a:bodyPr>
          <a:lstStyle/>
          <a:p>
            <a:r>
              <a:rPr lang="fr-CH" dirty="0"/>
              <a:t>2. BTV, </a:t>
            </a:r>
            <a:r>
              <a:rPr lang="fr-CH" dirty="0" err="1"/>
              <a:t>optical</a:t>
            </a:r>
            <a:r>
              <a:rPr lang="fr-CH" dirty="0"/>
              <a:t> line and camera installation</a:t>
            </a:r>
            <a:endParaRPr lang="en-GB" dirty="0"/>
          </a:p>
        </p:txBody>
      </p:sp>
      <p:sp>
        <p:nvSpPr>
          <p:cNvPr id="21" name="Oval 20">
            <a:extLst>
              <a:ext uri="{FF2B5EF4-FFF2-40B4-BE49-F238E27FC236}">
                <a16:creationId xmlns:a16="http://schemas.microsoft.com/office/drawing/2014/main" id="{42347B4B-C373-652F-9171-71CCF14F5049}"/>
              </a:ext>
            </a:extLst>
          </p:cNvPr>
          <p:cNvSpPr/>
          <p:nvPr/>
        </p:nvSpPr>
        <p:spPr>
          <a:xfrm>
            <a:off x="9700314" y="4492891"/>
            <a:ext cx="201743" cy="30770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Oval 21">
            <a:extLst>
              <a:ext uri="{FF2B5EF4-FFF2-40B4-BE49-F238E27FC236}">
                <a16:creationId xmlns:a16="http://schemas.microsoft.com/office/drawing/2014/main" id="{620F7A30-4A61-5E23-E1A2-3AB4035F5D03}"/>
              </a:ext>
            </a:extLst>
          </p:cNvPr>
          <p:cNvSpPr/>
          <p:nvPr/>
        </p:nvSpPr>
        <p:spPr>
          <a:xfrm>
            <a:off x="9696298" y="4036084"/>
            <a:ext cx="201743" cy="30770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Oval 22">
            <a:extLst>
              <a:ext uri="{FF2B5EF4-FFF2-40B4-BE49-F238E27FC236}">
                <a16:creationId xmlns:a16="http://schemas.microsoft.com/office/drawing/2014/main" id="{071597BF-BAD2-DB2A-A5EA-636CE96FA7A5}"/>
              </a:ext>
            </a:extLst>
          </p:cNvPr>
          <p:cNvSpPr/>
          <p:nvPr/>
        </p:nvSpPr>
        <p:spPr>
          <a:xfrm>
            <a:off x="6099484" y="4490868"/>
            <a:ext cx="244330" cy="14765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TextBox 23">
            <a:extLst>
              <a:ext uri="{FF2B5EF4-FFF2-40B4-BE49-F238E27FC236}">
                <a16:creationId xmlns:a16="http://schemas.microsoft.com/office/drawing/2014/main" id="{BE1C4669-685E-A9E6-92E3-E6ED937E7074}"/>
              </a:ext>
            </a:extLst>
          </p:cNvPr>
          <p:cNvSpPr txBox="1"/>
          <p:nvPr/>
        </p:nvSpPr>
        <p:spPr>
          <a:xfrm>
            <a:off x="4909919" y="5436834"/>
            <a:ext cx="1659613" cy="646331"/>
          </a:xfrm>
          <a:prstGeom prst="rect">
            <a:avLst/>
          </a:prstGeom>
          <a:noFill/>
        </p:spPr>
        <p:txBody>
          <a:bodyPr wrap="square" rtlCol="0">
            <a:spAutoFit/>
          </a:bodyPr>
          <a:lstStyle/>
          <a:p>
            <a:r>
              <a:rPr lang="fr-CH" dirty="0"/>
              <a:t>3. Partition of the </a:t>
            </a:r>
            <a:r>
              <a:rPr lang="fr-CH" dirty="0" err="1"/>
              <a:t>beam</a:t>
            </a:r>
            <a:r>
              <a:rPr lang="fr-CH" dirty="0"/>
              <a:t> line</a:t>
            </a:r>
            <a:endParaRPr lang="en-GB" dirty="0"/>
          </a:p>
        </p:txBody>
      </p:sp>
      <p:sp>
        <p:nvSpPr>
          <p:cNvPr id="25" name="TextBox 24">
            <a:extLst>
              <a:ext uri="{FF2B5EF4-FFF2-40B4-BE49-F238E27FC236}">
                <a16:creationId xmlns:a16="http://schemas.microsoft.com/office/drawing/2014/main" id="{B005259F-8473-E71A-06CE-09C33F4EB4E3}"/>
              </a:ext>
            </a:extLst>
          </p:cNvPr>
          <p:cNvSpPr txBox="1"/>
          <p:nvPr/>
        </p:nvSpPr>
        <p:spPr>
          <a:xfrm>
            <a:off x="8365842" y="3025337"/>
            <a:ext cx="1553075" cy="646331"/>
          </a:xfrm>
          <a:prstGeom prst="rect">
            <a:avLst/>
          </a:prstGeom>
          <a:solidFill>
            <a:schemeClr val="bg1"/>
          </a:solidFill>
        </p:spPr>
        <p:txBody>
          <a:bodyPr wrap="square" rtlCol="0">
            <a:spAutoFit/>
          </a:bodyPr>
          <a:lstStyle/>
          <a:p>
            <a:r>
              <a:rPr lang="fr-CH" dirty="0"/>
              <a:t>4. Vacuum modifications</a:t>
            </a:r>
            <a:endParaRPr lang="en-GB" dirty="0"/>
          </a:p>
        </p:txBody>
      </p:sp>
      <p:sp>
        <p:nvSpPr>
          <p:cNvPr id="26" name="Oval 25">
            <a:extLst>
              <a:ext uri="{FF2B5EF4-FFF2-40B4-BE49-F238E27FC236}">
                <a16:creationId xmlns:a16="http://schemas.microsoft.com/office/drawing/2014/main" id="{5B71FF1F-30DD-DD82-97BB-EF65B7263BAC}"/>
              </a:ext>
            </a:extLst>
          </p:cNvPr>
          <p:cNvSpPr/>
          <p:nvPr/>
        </p:nvSpPr>
        <p:spPr>
          <a:xfrm>
            <a:off x="9154239" y="4059377"/>
            <a:ext cx="201743" cy="29027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D13C779C-215F-5928-F881-714AEC9B962C}"/>
              </a:ext>
            </a:extLst>
          </p:cNvPr>
          <p:cNvSpPr/>
          <p:nvPr/>
        </p:nvSpPr>
        <p:spPr>
          <a:xfrm>
            <a:off x="8916451" y="4452231"/>
            <a:ext cx="643578" cy="13551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Content Placeholder 1">
            <a:extLst>
              <a:ext uri="{FF2B5EF4-FFF2-40B4-BE49-F238E27FC236}">
                <a16:creationId xmlns:a16="http://schemas.microsoft.com/office/drawing/2014/main" id="{23708BE5-8314-E308-BC92-D56C5A045DF8}"/>
              </a:ext>
            </a:extLst>
          </p:cNvPr>
          <p:cNvSpPr txBox="1">
            <a:spLocks/>
          </p:cNvSpPr>
          <p:nvPr/>
        </p:nvSpPr>
        <p:spPr>
          <a:xfrm>
            <a:off x="6198587" y="1320210"/>
            <a:ext cx="5704029" cy="1107996"/>
          </a:xfrm>
          <a:prstGeom prst="rect">
            <a:avLst/>
          </a:prstGeom>
        </p:spPr>
        <p:txBody>
          <a:bodyPr wrap="square" lIns="0" tIns="0" rIns="0" bIns="0">
            <a:spAutoFit/>
          </a:bodyPr>
          <a:lstStyle>
            <a:lvl1pPr marL="342900" indent="-342900">
              <a:buFont typeface="Arial" panose="020B0604020202020204" pitchFamily="34" charset="0"/>
              <a:buChar char="•"/>
              <a:defRPr b="0" i="0">
                <a:solidFill>
                  <a:schemeClr val="tx2">
                    <a:lumMod val="50000"/>
                  </a:schemeClr>
                </a:solidFill>
                <a:latin typeface="+mn-lt"/>
                <a:ea typeface="+mn-ea"/>
                <a:cs typeface="+mn-cs"/>
              </a:defRPr>
            </a:lvl1pPr>
            <a:lvl2pPr marL="628650" indent="-261938">
              <a:buFont typeface="Arial" panose="020B0604020202020204" pitchFamily="34" charset="0"/>
              <a:buChar char="•"/>
              <a:tabLst/>
              <a:defRPr sz="1800">
                <a:solidFill>
                  <a:schemeClr val="tx2">
                    <a:lumMod val="50000"/>
                  </a:schemeClr>
                </a:solidFill>
                <a:latin typeface="+mn-lt"/>
                <a:ea typeface="+mn-ea"/>
                <a:cs typeface="+mn-cs"/>
              </a:defRPr>
            </a:lvl2pPr>
            <a:lvl3pPr marL="889000" indent="-260350">
              <a:buSzPct val="100000"/>
              <a:buFont typeface="Arial" panose="020B0604020202020204" pitchFamily="34" charset="0"/>
              <a:buChar char="•"/>
              <a:tabLst/>
              <a:defRPr sz="1800">
                <a:solidFill>
                  <a:schemeClr val="tx2">
                    <a:lumMod val="50000"/>
                  </a:schemeClr>
                </a:solidFill>
                <a:latin typeface="+mn-lt"/>
                <a:ea typeface="+mn-ea"/>
                <a:cs typeface="+mn-cs"/>
              </a:defRPr>
            </a:lvl3pPr>
            <a:lvl4pPr marL="1209675" indent="-269875">
              <a:buSzPct val="100000"/>
              <a:buFont typeface="Arial" panose="020B0604020202020204" pitchFamily="34" charset="0"/>
              <a:buChar char="•"/>
              <a:tabLst/>
              <a:defRPr sz="1600">
                <a:solidFill>
                  <a:schemeClr val="tx2">
                    <a:lumMod val="50000"/>
                  </a:schemeClr>
                </a:solidFill>
                <a:latin typeface="+mn-lt"/>
                <a:ea typeface="+mn-ea"/>
                <a:cs typeface="+mn-cs"/>
              </a:defRPr>
            </a:lvl4pPr>
            <a:lvl5pPr marL="2057400" indent="-228600">
              <a:buSzPct val="100000"/>
              <a:buFont typeface="Arial" charset="0"/>
              <a:buChar char="•"/>
              <a:defRPr>
                <a:solidFill>
                  <a:schemeClr val="tx2">
                    <a:lumMod val="50000"/>
                  </a:schemeClr>
                </a:solidFill>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0" indent="0" algn="r">
              <a:buFont typeface="Arial" panose="020B0604020202020204" pitchFamily="34" charset="0"/>
              <a:buNone/>
            </a:pPr>
            <a:r>
              <a:rPr lang="en-GB" kern="0" dirty="0"/>
              <a:t>Dump did not reach critical temperature</a:t>
            </a:r>
          </a:p>
          <a:p>
            <a:pPr marL="0" indent="0" algn="r">
              <a:buFont typeface="Arial" panose="020B0604020202020204" pitchFamily="34" charset="0"/>
              <a:buNone/>
            </a:pPr>
            <a:r>
              <a:rPr lang="en-GB" kern="0" dirty="0"/>
              <a:t>None of the windows (dump, BTV, beam line) failed</a:t>
            </a:r>
          </a:p>
          <a:p>
            <a:pPr marL="0" indent="0" algn="r">
              <a:buFont typeface="Arial" panose="020B0604020202020204" pitchFamily="34" charset="0"/>
              <a:buNone/>
            </a:pPr>
            <a:r>
              <a:rPr lang="en-GB" kern="0" dirty="0"/>
              <a:t>Implementation (mechanical and controls) was a success  </a:t>
            </a:r>
          </a:p>
          <a:p>
            <a:pPr marL="0" indent="0" algn="r">
              <a:buFont typeface="Arial" panose="020B0604020202020204" pitchFamily="34" charset="0"/>
              <a:buNone/>
            </a:pPr>
            <a:r>
              <a:rPr lang="en-GB" kern="0" dirty="0"/>
              <a:t>BTV study ongoing, will likely change the tank material</a:t>
            </a:r>
          </a:p>
        </p:txBody>
      </p:sp>
      <p:sp>
        <p:nvSpPr>
          <p:cNvPr id="30" name="Rectangle: Rounded Corners 29">
            <a:extLst>
              <a:ext uri="{FF2B5EF4-FFF2-40B4-BE49-F238E27FC236}">
                <a16:creationId xmlns:a16="http://schemas.microsoft.com/office/drawing/2014/main" id="{8DC7FAFB-0630-DB0F-A086-5974F1D3D421}"/>
              </a:ext>
            </a:extLst>
          </p:cNvPr>
          <p:cNvSpPr/>
          <p:nvPr/>
        </p:nvSpPr>
        <p:spPr>
          <a:xfrm>
            <a:off x="6096001" y="1129627"/>
            <a:ext cx="5903482" cy="1820438"/>
          </a:xfrm>
          <a:prstGeom prst="roundRect">
            <a:avLst>
              <a:gd name="adj" fmla="val 6621"/>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889191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P spid="22" grpId="0" animBg="1"/>
      <p:bldP spid="23" grpId="0" animBg="1"/>
      <p:bldP spid="24" grpId="0"/>
      <p:bldP spid="25" grpId="0" animBg="1"/>
      <p:bldP spid="26"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4A7C1C-37F6-A597-FC7F-A46EA3DAC3ED}"/>
              </a:ext>
            </a:extLst>
          </p:cNvPr>
          <p:cNvSpPr>
            <a:spLocks noGrp="1"/>
          </p:cNvSpPr>
          <p:nvPr>
            <p:ph idx="1"/>
          </p:nvPr>
        </p:nvSpPr>
        <p:spPr>
          <a:xfrm>
            <a:off x="407988" y="980728"/>
            <a:ext cx="11376025" cy="5220047"/>
          </a:xfrm>
        </p:spPr>
        <p:txBody>
          <a:bodyPr/>
          <a:lstStyle/>
          <a:p>
            <a:pPr>
              <a:spcBef>
                <a:spcPts val="600"/>
              </a:spcBef>
            </a:pPr>
            <a:r>
              <a:rPr lang="en-GB" sz="2400" dirty="0"/>
              <a:t>▪ 4 [+1 tentative] experiments being planned for 2025</a:t>
            </a:r>
          </a:p>
          <a:p>
            <a:pPr>
              <a:spcBef>
                <a:spcPts val="600"/>
              </a:spcBef>
            </a:pPr>
            <a:r>
              <a:rPr lang="en-GB" sz="2400" dirty="0"/>
              <a:t>HRMT-63 DPA </a:t>
            </a:r>
          </a:p>
          <a:p>
            <a:pPr lvl="1">
              <a:spcBef>
                <a:spcPts val="600"/>
              </a:spcBef>
            </a:pPr>
            <a:r>
              <a:rPr lang="en-GB" dirty="0"/>
              <a:t>Measurement of displacement cross-sections </a:t>
            </a:r>
          </a:p>
          <a:p>
            <a:pPr>
              <a:spcBef>
                <a:spcPts val="600"/>
              </a:spcBef>
            </a:pPr>
            <a:r>
              <a:rPr lang="en-GB" sz="2400" dirty="0"/>
              <a:t>HRMT-68 Fireball-III</a:t>
            </a:r>
          </a:p>
          <a:p>
            <a:pPr lvl="1">
              <a:spcBef>
                <a:spcPts val="600"/>
              </a:spcBef>
            </a:pPr>
            <a:r>
              <a:rPr lang="en-GB" dirty="0"/>
              <a:t>Follow-up of measured instability with further improved setup </a:t>
            </a:r>
          </a:p>
          <a:p>
            <a:pPr>
              <a:spcBef>
                <a:spcPts val="600"/>
              </a:spcBef>
            </a:pPr>
            <a:r>
              <a:rPr lang="en-GB" sz="2400" dirty="0"/>
              <a:t>Radiate-II</a:t>
            </a:r>
          </a:p>
          <a:p>
            <a:pPr lvl="1">
              <a:spcBef>
                <a:spcPts val="600"/>
              </a:spcBef>
            </a:pPr>
            <a:r>
              <a:rPr lang="en-GB" dirty="0"/>
              <a:t>Test of various materials for future target systems </a:t>
            </a:r>
          </a:p>
          <a:p>
            <a:pPr>
              <a:spcBef>
                <a:spcPts val="600"/>
              </a:spcBef>
            </a:pPr>
            <a:r>
              <a:rPr lang="en-GB" sz="2400" dirty="0" err="1"/>
              <a:t>SCcoils</a:t>
            </a:r>
            <a:r>
              <a:rPr lang="en-GB" sz="2400" dirty="0"/>
              <a:t>-II</a:t>
            </a:r>
          </a:p>
          <a:p>
            <a:pPr lvl="1">
              <a:spcBef>
                <a:spcPts val="600"/>
              </a:spcBef>
            </a:pPr>
            <a:r>
              <a:rPr lang="en-GB" dirty="0"/>
              <a:t>Study of damage limit in SC coils for HL-LHG magnets</a:t>
            </a:r>
          </a:p>
          <a:p>
            <a:pPr>
              <a:spcBef>
                <a:spcPts val="600"/>
              </a:spcBef>
            </a:pPr>
            <a:r>
              <a:rPr lang="en-GB" sz="2400" dirty="0"/>
              <a:t>BLM-IV</a:t>
            </a:r>
          </a:p>
          <a:p>
            <a:pPr lvl="1"/>
            <a:r>
              <a:rPr lang="en-GB" dirty="0"/>
              <a:t>Test and validate multiple types and production runs of Beam Loss Monitors (BLMs) </a:t>
            </a:r>
            <a:endParaRPr lang="en-GB" sz="2400" dirty="0"/>
          </a:p>
        </p:txBody>
      </p:sp>
      <p:sp>
        <p:nvSpPr>
          <p:cNvPr id="3" name="Title 2">
            <a:extLst>
              <a:ext uri="{FF2B5EF4-FFF2-40B4-BE49-F238E27FC236}">
                <a16:creationId xmlns:a16="http://schemas.microsoft.com/office/drawing/2014/main" id="{31744C05-A5DF-74B7-9FE2-0475E85873B6}"/>
              </a:ext>
            </a:extLst>
          </p:cNvPr>
          <p:cNvSpPr>
            <a:spLocks noGrp="1"/>
          </p:cNvSpPr>
          <p:nvPr>
            <p:ph type="title"/>
          </p:nvPr>
        </p:nvSpPr>
        <p:spPr/>
        <p:txBody>
          <a:bodyPr/>
          <a:lstStyle/>
          <a:p>
            <a:r>
              <a:rPr lang="en-GB" dirty="0"/>
              <a:t>HiRadMat Outlook for 2025+</a:t>
            </a:r>
          </a:p>
        </p:txBody>
      </p:sp>
      <p:sp>
        <p:nvSpPr>
          <p:cNvPr id="4" name="Date Placeholder 3">
            <a:extLst>
              <a:ext uri="{FF2B5EF4-FFF2-40B4-BE49-F238E27FC236}">
                <a16:creationId xmlns:a16="http://schemas.microsoft.com/office/drawing/2014/main" id="{75A889F7-1B1C-8F9F-585B-8CE43A98677E}"/>
              </a:ext>
            </a:extLst>
          </p:cNvPr>
          <p:cNvSpPr>
            <a:spLocks noGrp="1"/>
          </p:cNvSpPr>
          <p:nvPr>
            <p:ph type="dt" sz="half" idx="10"/>
          </p:nvPr>
        </p:nvSpPr>
        <p:spPr/>
        <p:txBody>
          <a:bodyPr/>
          <a:lstStyle/>
          <a:p>
            <a:pPr>
              <a:defRPr/>
            </a:pPr>
            <a:r>
              <a:rPr lang="en-US"/>
              <a:t>10/11/23</a:t>
            </a:r>
            <a:endParaRPr lang="en-US" dirty="0"/>
          </a:p>
        </p:txBody>
      </p:sp>
      <p:sp>
        <p:nvSpPr>
          <p:cNvPr id="5" name="Footer Placeholder 4">
            <a:extLst>
              <a:ext uri="{FF2B5EF4-FFF2-40B4-BE49-F238E27FC236}">
                <a16:creationId xmlns:a16="http://schemas.microsoft.com/office/drawing/2014/main" id="{1401FE02-6A59-10CD-EA33-4A8B653CB7AE}"/>
              </a:ext>
            </a:extLst>
          </p:cNvPr>
          <p:cNvSpPr>
            <a:spLocks noGrp="1"/>
          </p:cNvSpPr>
          <p:nvPr>
            <p:ph type="ftr" sz="quarter" idx="11"/>
          </p:nvPr>
        </p:nvSpPr>
        <p:spPr/>
        <p:txBody>
          <a:bodyPr/>
          <a:lstStyle/>
          <a:p>
            <a:pPr>
              <a:defRPr/>
            </a:pPr>
            <a:r>
              <a:rPr lang="en-GB"/>
              <a:t>N. Charitonidis | HiRadMat: a high power targetry facility at CERN</a:t>
            </a:r>
            <a:endParaRPr lang="en-GB" dirty="0"/>
          </a:p>
        </p:txBody>
      </p:sp>
      <p:sp>
        <p:nvSpPr>
          <p:cNvPr id="6" name="Slide Number Placeholder 5">
            <a:extLst>
              <a:ext uri="{FF2B5EF4-FFF2-40B4-BE49-F238E27FC236}">
                <a16:creationId xmlns:a16="http://schemas.microsoft.com/office/drawing/2014/main" id="{8EF13844-F0E4-2871-DA3F-0E4B8E3E285C}"/>
              </a:ext>
            </a:extLst>
          </p:cNvPr>
          <p:cNvSpPr>
            <a:spLocks noGrp="1"/>
          </p:cNvSpPr>
          <p:nvPr>
            <p:ph type="sldNum" sz="quarter" idx="12"/>
          </p:nvPr>
        </p:nvSpPr>
        <p:spPr/>
        <p:txBody>
          <a:bodyPr/>
          <a:lstStyle/>
          <a:p>
            <a:pPr>
              <a:defRPr/>
            </a:pPr>
            <a:fld id="{5F9410E4-61B5-DD44-9DE0-B61071173AF9}" type="slidenum">
              <a:rPr lang="en-US" smtClean="0"/>
              <a:pPr>
                <a:defRPr/>
              </a:pPr>
              <a:t>9</a:t>
            </a:fld>
            <a:endParaRPr lang="en-US" dirty="0"/>
          </a:p>
        </p:txBody>
      </p:sp>
      <p:sp>
        <p:nvSpPr>
          <p:cNvPr id="8" name="Rectangle: Rounded Corners 7">
            <a:extLst>
              <a:ext uri="{FF2B5EF4-FFF2-40B4-BE49-F238E27FC236}">
                <a16:creationId xmlns:a16="http://schemas.microsoft.com/office/drawing/2014/main" id="{EA3CC721-F9BE-120B-1FEC-A6BFFFE3D286}"/>
              </a:ext>
            </a:extLst>
          </p:cNvPr>
          <p:cNvSpPr/>
          <p:nvPr/>
        </p:nvSpPr>
        <p:spPr>
          <a:xfrm>
            <a:off x="8104433" y="2236143"/>
            <a:ext cx="3744416" cy="2056954"/>
          </a:xfrm>
          <a:prstGeom prst="roundRect">
            <a:avLst>
              <a:gd name="adj" fmla="val 11134"/>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7" name="TextBox 6">
            <a:extLst>
              <a:ext uri="{FF2B5EF4-FFF2-40B4-BE49-F238E27FC236}">
                <a16:creationId xmlns:a16="http://schemas.microsoft.com/office/drawing/2014/main" id="{8808B144-7286-3BC3-72F7-EC8B1C1B2591}"/>
              </a:ext>
            </a:extLst>
          </p:cNvPr>
          <p:cNvSpPr txBox="1"/>
          <p:nvPr/>
        </p:nvSpPr>
        <p:spPr>
          <a:xfrm>
            <a:off x="8247829" y="2452167"/>
            <a:ext cx="3456384" cy="1569660"/>
          </a:xfrm>
          <a:prstGeom prst="rect">
            <a:avLst/>
          </a:prstGeom>
          <a:noFill/>
        </p:spPr>
        <p:txBody>
          <a:bodyPr wrap="square" lIns="0" tIns="0" rIns="0" bIns="0" rtlCol="0">
            <a:spAutoFit/>
          </a:bodyPr>
          <a:lstStyle/>
          <a:p>
            <a:pPr algn="ctr">
              <a:spcBef>
                <a:spcPts val="1200"/>
              </a:spcBef>
            </a:pPr>
            <a:r>
              <a:rPr lang="en-GB" b="1" dirty="0"/>
              <a:t>ENLARGE THE POSSIBILITIES</a:t>
            </a:r>
          </a:p>
          <a:p>
            <a:pPr marL="285750" indent="-285750" algn="l">
              <a:spcBef>
                <a:spcPts val="1200"/>
              </a:spcBef>
              <a:buFont typeface="Arial" panose="020B0604020202020204" pitchFamily="34" charset="0"/>
              <a:buChar char="•"/>
            </a:pPr>
            <a:r>
              <a:rPr lang="en-GB" dirty="0"/>
              <a:t>Ions beams</a:t>
            </a:r>
          </a:p>
          <a:p>
            <a:pPr marL="285750" indent="-285750" algn="l">
              <a:spcBef>
                <a:spcPts val="1200"/>
              </a:spcBef>
              <a:buFont typeface="Arial" panose="020B0604020202020204" pitchFamily="34" charset="0"/>
              <a:buChar char="•"/>
            </a:pPr>
            <a:r>
              <a:rPr lang="en-GB" dirty="0"/>
              <a:t>Lower momentum (&lt;440 GeV)</a:t>
            </a:r>
          </a:p>
          <a:p>
            <a:pPr marL="285750" indent="-285750" algn="l">
              <a:spcBef>
                <a:spcPts val="1200"/>
              </a:spcBef>
              <a:buFont typeface="Arial" panose="020B0604020202020204" pitchFamily="34" charset="0"/>
              <a:buChar char="•"/>
            </a:pPr>
            <a:r>
              <a:rPr lang="en-GB" dirty="0"/>
              <a:t>Improve the </a:t>
            </a:r>
            <a:r>
              <a:rPr lang="en-GB" dirty="0" err="1"/>
              <a:t>softwares</a:t>
            </a:r>
            <a:r>
              <a:rPr lang="en-GB" dirty="0"/>
              <a:t> </a:t>
            </a:r>
          </a:p>
        </p:txBody>
      </p:sp>
    </p:spTree>
    <p:extLst>
      <p:ext uri="{BB962C8B-B14F-4D97-AF65-F5344CB8AC3E}">
        <p14:creationId xmlns:p14="http://schemas.microsoft.com/office/powerpoint/2010/main" val="60064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Auto-saved]" id="{EEBA5041-B23E-0E4A-B523-4EA9F2C9AF8B}" vid="{17FEE769-510F-514E-B0FB-92A796EE27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ppt/theme/themeOverride2.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ppt/theme/themeOverride3.xml><?xml version="1.0" encoding="utf-8"?>
<a:themeOverride xmlns:a="http://schemas.openxmlformats.org/drawingml/2006/main">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docProps/app.xml><?xml version="1.0" encoding="utf-8"?>
<Properties xmlns="http://schemas.openxmlformats.org/officeDocument/2006/extended-properties" xmlns:vt="http://schemas.openxmlformats.org/officeDocument/2006/docPropsVTypes">
  <Template/>
  <TotalTime>35125</TotalTime>
  <Words>875</Words>
  <Application>Microsoft Office PowerPoint</Application>
  <PresentationFormat>Widescreen</PresentationFormat>
  <Paragraphs>186</Paragraphs>
  <Slides>17</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Arial MT</vt:lpstr>
      <vt:lpstr>Calibri</vt:lpstr>
      <vt:lpstr>Wingdings</vt:lpstr>
      <vt:lpstr>Office Theme</vt:lpstr>
      <vt:lpstr>HiRadMat: a high power targetry facility at CERN</vt:lpstr>
      <vt:lpstr>Beam Testing facilities at CERN</vt:lpstr>
      <vt:lpstr>PowerPoint Presentation</vt:lpstr>
      <vt:lpstr>HiRadMat Facility</vt:lpstr>
      <vt:lpstr>Operation schedule</vt:lpstr>
      <vt:lpstr>2024 summary</vt:lpstr>
      <vt:lpstr>Overall run feedback</vt:lpstr>
      <vt:lpstr>23/24 (last) YETS upgrade </vt:lpstr>
      <vt:lpstr>HiRadMat Outlook for 2025+</vt:lpstr>
      <vt:lpstr>2025 schedule</vt:lpstr>
      <vt:lpstr>A big thank you to the members of the working group and also everyone  else along the ATS sector for their dedication and help in the operation of  HiRadMat facility since 2011!</vt:lpstr>
      <vt:lpstr>PowerPoint Presentation</vt:lpstr>
      <vt:lpstr>PowerPoint Presentation</vt:lpstr>
      <vt:lpstr>Expertise provided to users</vt:lpstr>
      <vt:lpstr>Experiment preparation </vt:lpstr>
      <vt:lpstr>Beam diagnostics</vt:lpstr>
      <vt:lpstr>Flexible software for users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Microsoft Office User</dc:creator>
  <cp:lastModifiedBy>Alice Marie Goillot</cp:lastModifiedBy>
  <cp:revision>326</cp:revision>
  <cp:lastPrinted>2020-01-30T13:49:18Z</cp:lastPrinted>
  <dcterms:created xsi:type="dcterms:W3CDTF">2021-04-09T09:19:49Z</dcterms:created>
  <dcterms:modified xsi:type="dcterms:W3CDTF">2024-12-02T12:53:52Z</dcterms:modified>
</cp:coreProperties>
</file>