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1453" r:id="rId3"/>
    <p:sldId id="1444" r:id="rId4"/>
    <p:sldId id="1454" r:id="rId5"/>
    <p:sldId id="1451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22"/>
    <a:srgbClr val="00863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94686"/>
  </p:normalViewPr>
  <p:slideViewPr>
    <p:cSldViewPr snapToObjects="1">
      <p:cViewPr>
        <p:scale>
          <a:sx n="100" d="100"/>
          <a:sy n="100" d="100"/>
        </p:scale>
        <p:origin x="2592" y="13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8417A74-F61D-5A4C-9D92-5D655E852C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6988" y="744538"/>
            <a:ext cx="6619875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5FEF3976-640E-094A-8E82-BD00F4F67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504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0"/>
            <a:ext cx="7863840" cy="582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822" y="1440379"/>
            <a:ext cx="10972354" cy="397724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465675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5/16/2024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5/16/2024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90189/1" TargetMode="External"/><Relationship Id="rId2" Type="http://schemas.openxmlformats.org/officeDocument/2006/relationships/hyperlink" Target="https://edms.cern.ch/document/3091154/1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dms.cern.ch/document/3088401/1" TargetMode="External"/><Relationship Id="rId4" Type="http://schemas.openxmlformats.org/officeDocument/2006/relationships/hyperlink" Target="https://edms.cern.ch/document/3088403/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631613" cy="2153265"/>
          </a:xfrm>
        </p:spPr>
        <p:txBody>
          <a:bodyPr/>
          <a:lstStyle/>
          <a:p>
            <a:r>
              <a:rPr lang="en-US" sz="4000" dirty="0"/>
              <a:t>DMA characterization of “overheated” CTD101K plates cured in open and closed mold</a:t>
            </a:r>
            <a:br>
              <a:rPr lang="en-US" sz="4000" dirty="0"/>
            </a:br>
            <a:r>
              <a:rPr lang="en-US" sz="3200" dirty="0">
                <a:solidFill>
                  <a:schemeClr val="accent2"/>
                </a:solidFill>
              </a:rPr>
              <a:t>Polymer laboratory meeting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b="1" dirty="0"/>
              <a:t>David Mate Parragh, </a:t>
            </a:r>
            <a:r>
              <a:rPr lang="de-DE" sz="1800" b="1" dirty="0"/>
              <a:t>Cedric Urscheler</a:t>
            </a:r>
            <a:r>
              <a:rPr lang="en-US" sz="1800" b="1" dirty="0"/>
              <a:t>, Christian Scheuerlein</a:t>
            </a:r>
          </a:p>
          <a:p>
            <a:pPr algn="l"/>
            <a:r>
              <a:rPr lang="en-US" sz="1800" b="1" dirty="0"/>
              <a:t>16/05/2024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DA62E5-650D-49F0-E9D9-C784F783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Experiment</a:t>
            </a:r>
            <a:endParaRPr lang="en-GB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E210486-2EB6-E49D-A99F-76627D517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39861"/>
            <a:ext cx="11174413" cy="4808539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2"/>
                </a:solidFill>
              </a:rPr>
              <a:t>Cedric produced 2 CTD101K plates to assess the effect of a temperature spike at the end of thermal curing</a:t>
            </a:r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One of the plates was cured in an open mold and the other via vacuum impregnation (closed mold) to also compare the effect of curing configuration</a:t>
            </a:r>
            <a:endParaRPr lang="en-US" b="0" dirty="0">
              <a:solidFill>
                <a:schemeClr val="tx2"/>
              </a:solidFill>
            </a:endParaRPr>
          </a:p>
        </p:txBody>
      </p:sp>
      <p:pic>
        <p:nvPicPr>
          <p:cNvPr id="6" name="Picture 5" descr="A graph on a white background&#10;&#10;Description automatically generated">
            <a:extLst>
              <a:ext uri="{FF2B5EF4-FFF2-40B4-BE49-F238E27FC236}">
                <a16:creationId xmlns:a16="http://schemas.microsoft.com/office/drawing/2014/main" id="{3E5BDE7C-B078-8B60-DCCA-EA27D5F24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22" y="3276600"/>
            <a:ext cx="6599555" cy="263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2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6A6F96-DBAB-079B-4531-7EA3162B6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DMA comparison with other CTD101K batches </a:t>
            </a:r>
            <a:endParaRPr lang="en-GB" b="0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47A1FBE-F550-A849-8449-687743826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24282" y="1073877"/>
            <a:ext cx="4320000" cy="280673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973040E4-104B-B9FF-F1A5-644D67F27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23999" y="1439335"/>
            <a:ext cx="4724400" cy="3066472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5DB7F641-11B7-EF1B-F131-7F886EB292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24283" y="3882588"/>
            <a:ext cx="4320000" cy="2787368"/>
          </a:xfrm>
          <a:prstGeom prst="rect">
            <a:avLst/>
          </a:prstGeom>
        </p:spPr>
      </p:pic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77646510-0891-266A-B392-CCC233C1E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4876800"/>
            <a:ext cx="6553201" cy="137160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 The DMA temperature sweep of the “overheated” CTD101K sample is comparable to other previously produced and tested plates</a:t>
            </a:r>
            <a:endParaRPr lang="en-US" sz="20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51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6A6F96-DBAB-079B-4531-7EA3162B6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DMA comparison between open and closed mold curing</a:t>
            </a:r>
            <a:endParaRPr lang="en-GB" b="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D8CA4CD-7F69-B6B4-4121-A6A30DAF0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6200" y="1156595"/>
            <a:ext cx="4320000" cy="27985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A905816-28B7-21FD-20F2-C0393F830E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81200" y="1439335"/>
            <a:ext cx="4320000" cy="279858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277B4F3-21C7-B251-6239-54C45D3A9E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75169" y="4071067"/>
            <a:ext cx="4320000" cy="2786933"/>
          </a:xfrm>
          <a:prstGeom prst="rect">
            <a:avLst/>
          </a:prstGeom>
        </p:spPr>
      </p:pic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DEB54CE1-2901-55D4-3C6B-42E1D384B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4724400"/>
            <a:ext cx="6858001" cy="152400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0" dirty="0"/>
              <a:t> Curing in a vacuum impregnated closed mold configuration seems to lead to a more complete curing</a:t>
            </a:r>
          </a:p>
          <a:p>
            <a:pPr marL="666900" lvl="1" indent="-342900" algn="just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This is potentially related to interaction with oxygen when cured in an open mold</a:t>
            </a:r>
            <a:endParaRPr lang="en-US" sz="17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5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906940-A7E5-F417-55D3-B665A1F1B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3" cy="4608512"/>
          </a:xfrm>
        </p:spPr>
        <p:txBody>
          <a:bodyPr/>
          <a:lstStyle/>
          <a:p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DMA report for assessing curing of CTD101K with temperature spike at the end of the thermal curing</a:t>
            </a:r>
            <a:br>
              <a:rPr lang="en-US" sz="1800" b="0" dirty="0">
                <a:solidFill>
                  <a:srgbClr val="000000"/>
                </a:solidFill>
                <a:latin typeface="Helvetica Neue"/>
              </a:rPr>
            </a:br>
            <a:r>
              <a:rPr lang="en-US" sz="1800" b="0" dirty="0">
                <a:solidFill>
                  <a:srgbClr val="000000"/>
                </a:solidFill>
                <a:latin typeface="Helvetica Neue"/>
                <a:hlinkClick r:id="rId2"/>
              </a:rPr>
              <a:t>https://edms.cern.ch/document/3091154/1</a:t>
            </a:r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 </a:t>
            </a:r>
          </a:p>
          <a:p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DMA report comparing effect of curing in open and closed mold</a:t>
            </a:r>
            <a:br>
              <a:rPr lang="en-US" sz="1800" b="0" dirty="0">
                <a:solidFill>
                  <a:srgbClr val="000000"/>
                </a:solidFill>
                <a:latin typeface="Helvetica Neue"/>
              </a:rPr>
            </a:br>
            <a:r>
              <a:rPr lang="en-US" sz="1800" b="0" dirty="0">
                <a:solidFill>
                  <a:srgbClr val="000000"/>
                </a:solidFill>
                <a:latin typeface="Helvetica Neue"/>
                <a:hlinkClick r:id="rId3"/>
              </a:rPr>
              <a:t>https://edms.cern.ch/document/3090189/1</a:t>
            </a:r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 </a:t>
            </a:r>
          </a:p>
          <a:p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Sample plate production report of open mold cured CTD101K</a:t>
            </a:r>
            <a:br>
              <a:rPr lang="en-US" sz="1800" b="0" dirty="0">
                <a:solidFill>
                  <a:srgbClr val="000000"/>
                </a:solidFill>
                <a:latin typeface="Helvetica Neue"/>
              </a:rPr>
            </a:br>
            <a:r>
              <a:rPr lang="en-US" sz="1800" b="0" dirty="0">
                <a:solidFill>
                  <a:srgbClr val="000000"/>
                </a:solidFill>
                <a:latin typeface="Helvetica Neue"/>
                <a:hlinkClick r:id="rId4"/>
              </a:rPr>
              <a:t>https://edms.cern.ch/document/3088403/1</a:t>
            </a:r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 </a:t>
            </a:r>
          </a:p>
          <a:p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Sample plate production report of close mold (vacuum impregnated) cured CTD101K</a:t>
            </a:r>
            <a:br>
              <a:rPr lang="en-US" sz="1800" b="0" dirty="0">
                <a:solidFill>
                  <a:srgbClr val="000000"/>
                </a:solidFill>
                <a:latin typeface="Helvetica Neue"/>
              </a:rPr>
            </a:br>
            <a:r>
              <a:rPr lang="en-US" sz="1800" b="0" dirty="0">
                <a:solidFill>
                  <a:srgbClr val="000000"/>
                </a:solidFill>
                <a:latin typeface="Helvetica Neue"/>
                <a:hlinkClick r:id="rId5"/>
              </a:rPr>
              <a:t>https://edms.cern.ch/document/3088401/1</a:t>
            </a:r>
            <a:r>
              <a:rPr lang="en-US" sz="1800" b="0" dirty="0">
                <a:solidFill>
                  <a:srgbClr val="000000"/>
                </a:solidFill>
                <a:latin typeface="Helvetica Neue"/>
              </a:rPr>
              <a:t> </a:t>
            </a:r>
            <a:br>
              <a:rPr lang="en-US" sz="1800" b="0" dirty="0">
                <a:solidFill>
                  <a:srgbClr val="000000"/>
                </a:solidFill>
                <a:latin typeface="Helvetica Neue"/>
              </a:rPr>
            </a:br>
            <a:br>
              <a:rPr lang="en-US" sz="1800" b="0" dirty="0">
                <a:solidFill>
                  <a:srgbClr val="000000"/>
                </a:solidFill>
                <a:latin typeface="Helvetica Neue"/>
              </a:rPr>
            </a:br>
            <a:endParaRPr lang="en-US" sz="1800" b="0" dirty="0">
              <a:solidFill>
                <a:srgbClr val="000000"/>
              </a:solidFill>
              <a:latin typeface="Helvetica Neue"/>
            </a:endParaRPr>
          </a:p>
          <a:p>
            <a:br>
              <a:rPr lang="en-US" sz="1800" b="0" dirty="0"/>
            </a:br>
            <a:endParaRPr lang="en-US" sz="1800" b="0" dirty="0"/>
          </a:p>
          <a:p>
            <a:endParaRPr lang="en-GB" sz="1800" b="0" dirty="0"/>
          </a:p>
          <a:p>
            <a:endParaRPr lang="en-US" sz="1800" b="0" dirty="0"/>
          </a:p>
          <a:p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62DECB-DED7-1A1E-F3C1-7F7B91D75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13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Irradiation_study_of_polymers_DMP_2023</Template>
  <TotalTime>877</TotalTime>
  <Words>244</Words>
  <Application>Microsoft Office PowerPoint</Application>
  <PresentationFormat>Widescreen</PresentationFormat>
  <Paragraphs>18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 Neue</vt:lpstr>
      <vt:lpstr>Office Theme</vt:lpstr>
      <vt:lpstr>DMA characterization of “overheated” CTD101K plates cured in open and closed mold Polymer laboratory meeting</vt:lpstr>
      <vt:lpstr>Experiment</vt:lpstr>
      <vt:lpstr>DMA comparison with other CTD101K batches </vt:lpstr>
      <vt:lpstr>DMA comparison between open and closed mold curing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 Mate Parragh</dc:creator>
  <cp:lastModifiedBy>David Parragh</cp:lastModifiedBy>
  <cp:revision>239</cp:revision>
  <cp:lastPrinted>2020-01-30T13:49:18Z</cp:lastPrinted>
  <dcterms:created xsi:type="dcterms:W3CDTF">2023-02-22T15:09:57Z</dcterms:created>
  <dcterms:modified xsi:type="dcterms:W3CDTF">2024-05-16T11:58:59Z</dcterms:modified>
</cp:coreProperties>
</file>