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7" autoAdjust="0"/>
    <p:restoredTop sz="94221" autoAdjust="0"/>
  </p:normalViewPr>
  <p:slideViewPr>
    <p:cSldViewPr snapToGrid="0">
      <p:cViewPr varScale="1">
        <p:scale>
          <a:sx n="116" d="100"/>
          <a:sy n="116" d="100"/>
        </p:scale>
        <p:origin x="10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8261F-A848-87AA-FA7A-10B37F9CD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4ABE1A-BC26-8BB2-F4FC-4410913B1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C706D-B8F6-C78C-E795-43FA95C7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77C23BD-5209-48C4-AFFC-DAD4DA8ECFB9}" type="datetimeFigureOut">
              <a:rPr lang="en-GB" smtClean="0"/>
              <a:pPr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42600-78D6-72C9-E0E1-8B76DCE63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70962-2D2C-19C5-80F1-E7FE3C19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BD2E61E-30A2-4998-A99B-F219902E1E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19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9FB2F-D652-187F-8B47-BE7215C2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A4AD2-FA14-8980-2002-04D3ACDDC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BA6AF-242F-6266-5622-580806B3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725-5C2D-F23F-B254-25C19C3A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FD6E6-853F-C426-54AC-6F6A69437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52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5CFBE7-629A-2EB0-5C8C-C813B6BA7C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7C2D0A-A887-C531-3480-BAD038604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E406B-368E-3E92-26EA-567D5875A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9D327-C9F7-AC3D-D124-9EF3F19F3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F80F3-51D7-647B-54EA-62B4C480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04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4A8A-0B35-F1B4-2E51-BFCA7BB0B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7513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C26E2-5730-CCCA-B984-0EC10D385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5676"/>
            <a:ext cx="10515600" cy="4941287"/>
          </a:xfr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ct val="75000"/>
              </a:lnSpc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lnSpc>
                <a:spcPct val="75000"/>
              </a:lnSpc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ct val="75000"/>
              </a:lnSpc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ct val="75000"/>
              </a:lnSpc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21C33-0928-FE11-4A1C-78D983548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77C23BD-5209-48C4-AFFC-DAD4DA8ECFB9}" type="datetimeFigureOut">
              <a:rPr lang="en-GB" smtClean="0"/>
              <a:pPr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5FF32-83CC-4A12-19E8-EED841E08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F812C-6147-73F2-8D1E-18A84EE14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BD2E61E-30A2-4998-A99B-F219902E1E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4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6460C-D7AD-1BDA-6CB0-351817E1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E71D6-C991-A9F9-1C18-94CD9069E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9ACE5-4142-8EE4-62AB-4EF9D4860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0EB70-86F4-727A-AF47-7319EAD5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C9305-E171-B12E-0B6E-E3E84AC81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21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BDB29-B00E-D039-5F6C-FC7E40BC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82CEE-4DEF-1D0A-81B2-9888CFF4B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762D51-3D0E-C9B6-4807-1DBA55FAC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9EB55F-6B36-0B6A-F6B3-5486B33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34CEC-A2DD-61E7-B638-9648A85C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F888F1-9A8C-2358-D7FE-9824878E4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02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C201F-37BE-E1DA-80EA-83195F964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3A9C4-B34E-DEF1-0141-4376ED23A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C5A6B-3DB2-A336-7F4A-6038FF12E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B67253-D49F-6A75-678E-8F0A955F11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478BA7-AAA4-1E1F-F3CD-8F5B15517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EE87DB-5CE7-C45B-1757-C8E82E6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317891-5E9B-A9D2-134A-5170BBA9B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D49C97-4B49-1906-13A1-85A299E0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90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3E3C9-E063-CF0B-2FCD-E38A2E28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B4D727-B006-D91D-8944-2C9986147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5B4D2-88F3-B34A-2F53-99E932419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7278A-C76F-FEF8-8DB0-C219F23B7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6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561C16-3A43-B6B3-DBC9-1EBFDEA95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52AD6-DBCF-FEBC-3B87-1507ED25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E02D5-1934-93D7-F3D8-279B2EC1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532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BA89E-967F-1B85-4347-FC0EFC56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C0E70-0EEF-E5EC-0F55-B5171C5EE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52D53-7E2A-A2D3-F64E-E76E255B67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F835F-7F11-AB5F-6E94-6EDAEC11E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F2CDA-CACE-04A3-E618-46E5E2625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C8D35-4630-7809-13D3-B8D828627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8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786E2-84A9-0FD4-425F-B6D1A1408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6B3901-1600-7B05-F6E2-A34DD311F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D4369-40D7-9633-5273-95859F504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F7227-701E-B536-A834-481B78E97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14016A-D601-B357-AB32-4E3B09004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A1233-52F3-8AB2-52BF-5DB89CE5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97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6D5B9B-E58D-8AEE-6961-212633B54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01CD4-92FE-A72A-E3FF-FC3310C6F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C160-4DE1-05A0-3727-97FE1FD956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77C23BD-5209-48C4-AFFC-DAD4DA8ECFB9}" type="datetimeFigureOut">
              <a:rPr lang="en-GB" smtClean="0"/>
              <a:pPr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06766-BEA4-8837-B1C5-404C206AE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D1F28-5012-0CF4-AA54-4E6747378D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BD2E61E-30A2-4998-A99B-F219902E1E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909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A4E6B-2EEC-E6BE-BB19-AD290E99BC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EESD Cold mass suspension</a:t>
            </a:r>
            <a:br>
              <a:rPr lang="en-GB" dirty="0"/>
            </a:br>
            <a:r>
              <a:rPr lang="en-GB" dirty="0"/>
              <a:t>First heat load estimation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1A875F-4D51-09F4-BADA-407C31A27E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D. Ramos, 24/5/2024</a:t>
            </a:r>
          </a:p>
        </p:txBody>
      </p:sp>
    </p:spTree>
    <p:extLst>
      <p:ext uri="{BB962C8B-B14F-4D97-AF65-F5344CB8AC3E}">
        <p14:creationId xmlns:p14="http://schemas.microsoft.com/office/powerpoint/2010/main" val="8410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8C145-4A56-3A1D-2F03-8F3DA864A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Suspension rods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91AEB75-2135-2E1C-9125-FA02C0F94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762" y="972065"/>
            <a:ext cx="10515600" cy="4858908"/>
          </a:xfrm>
        </p:spPr>
        <p:txBody>
          <a:bodyPr>
            <a:normAutofit/>
          </a:bodyPr>
          <a:lstStyle/>
          <a:p>
            <a:r>
              <a:rPr lang="en-GB" sz="2400" dirty="0"/>
              <a:t>8 rod system, preloaded at assembly </a:t>
            </a:r>
          </a:p>
          <a:p>
            <a:pPr lvl="1"/>
            <a:r>
              <a:rPr lang="en-GB" sz="2000" dirty="0"/>
              <a:t>ex. up to ~13 </a:t>
            </a:r>
            <a:r>
              <a:rPr lang="en-GB" sz="2000" dirty="0" err="1"/>
              <a:t>kN</a:t>
            </a:r>
            <a:r>
              <a:rPr lang="en-GB" sz="2000" dirty="0"/>
              <a:t> preload for annealed Invar on 2/3 of 0.2% yield strength</a:t>
            </a:r>
          </a:p>
          <a:p>
            <a:r>
              <a:rPr lang="en-GB" sz="2400" dirty="0"/>
              <a:t>Partial loss of preload with cooldown</a:t>
            </a:r>
          </a:p>
          <a:p>
            <a:r>
              <a:rPr lang="en-GB" sz="2400" dirty="0"/>
              <a:t>Load supported by the yoke to avoid reinforcing the vacuum vessel shell</a:t>
            </a:r>
          </a:p>
          <a:p>
            <a:r>
              <a:rPr lang="en-GB" sz="2400" dirty="0"/>
              <a:t>Thermo-mechanical model to be prepared: material selection, angles and preload loss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6AE24D-D85A-D5F3-31AF-23F6B9431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818" y="3336405"/>
            <a:ext cx="4456669" cy="29128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344935-20DB-5607-136B-79340DF13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460" y="3310454"/>
            <a:ext cx="3632887" cy="29420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DBA41B-78DF-C7B1-BC48-82A8065B82A4}"/>
              </a:ext>
            </a:extLst>
          </p:cNvPr>
          <p:cNvSpPr txBox="1"/>
          <p:nvPr/>
        </p:nvSpPr>
        <p:spPr>
          <a:xfrm>
            <a:off x="1655805" y="6343135"/>
            <a:ext cx="3855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cycled magnet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B13052-4A15-BACA-F57E-6A2288BC8F8A}"/>
              </a:ext>
            </a:extLst>
          </p:cNvPr>
          <p:cNvSpPr txBox="1"/>
          <p:nvPr/>
        </p:nvSpPr>
        <p:spPr>
          <a:xfrm>
            <a:off x="6750908" y="6371967"/>
            <a:ext cx="3855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EESD</a:t>
            </a:r>
          </a:p>
        </p:txBody>
      </p:sp>
    </p:spTree>
    <p:extLst>
      <p:ext uri="{BB962C8B-B14F-4D97-AF65-F5344CB8AC3E}">
        <p14:creationId xmlns:p14="http://schemas.microsoft.com/office/powerpoint/2010/main" val="368431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5A71A6-AF97-3092-1820-3AA5F45F0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Heat load estimation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18A8C0-C2D7-EB5A-098F-027152B2F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10 mm diameter rods with M12 threaded ends</a:t>
            </a:r>
          </a:p>
          <a:p>
            <a:r>
              <a:rPr lang="en-GB" dirty="0"/>
              <a:t>Thermal insulation length in the order of 250 mm</a:t>
            </a:r>
          </a:p>
          <a:p>
            <a:r>
              <a:rPr lang="en-GB" dirty="0"/>
              <a:t>For example, Invar 36 machined from diameter 20 mm rods</a:t>
            </a:r>
          </a:p>
          <a:p>
            <a:r>
              <a:rPr lang="en-GB" dirty="0"/>
              <a:t>Cold end at 20 K, warm end at 300 K</a:t>
            </a:r>
          </a:p>
          <a:p>
            <a:r>
              <a:rPr lang="en-GB" dirty="0"/>
              <a:t>Heat intercept in the range 80 to 100 K, with optimised location for minimum mechanical work</a:t>
            </a:r>
          </a:p>
          <a:p>
            <a:r>
              <a:rPr lang="en-GB" dirty="0"/>
              <a:t>Heat loads</a:t>
            </a:r>
          </a:p>
          <a:p>
            <a:pPr lvl="1"/>
            <a:r>
              <a:rPr lang="en-GB" dirty="0"/>
              <a:t>At cold end: 0.2 to 0.3 W per rod, i.e. 1.6 to 2.4 W for 8 rods</a:t>
            </a:r>
          </a:p>
          <a:p>
            <a:pPr lvl="1"/>
            <a:r>
              <a:rPr lang="en-GB" dirty="0"/>
              <a:t>At heat intercept: 1.6 W per rod. i.e. 13 W for 8 rods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204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chemeClr val="tx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177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Office Theme</vt:lpstr>
      <vt:lpstr>EESD Cold mass suspension First heat load estimation</vt:lpstr>
      <vt:lpstr>Suspension rods</vt:lpstr>
      <vt:lpstr>Heat load estimation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Delio Duarte Ramos</dc:creator>
  <cp:lastModifiedBy>Delio Duarte Ramos</cp:lastModifiedBy>
  <cp:revision>15</cp:revision>
  <dcterms:created xsi:type="dcterms:W3CDTF">2024-05-15T06:41:02Z</dcterms:created>
  <dcterms:modified xsi:type="dcterms:W3CDTF">2024-05-24T07:11:40Z</dcterms:modified>
</cp:coreProperties>
</file>