
<file path=[Content_Types].xml><?xml version="1.0" encoding="utf-8"?>
<Types xmlns="http://schemas.openxmlformats.org/package/2006/content-types">
  <Default Extension="emf" ContentType="image/x-emf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90" r:id="rId1"/>
  </p:sldMasterIdLst>
  <p:notesMasterIdLst>
    <p:notesMasterId r:id="rId28"/>
  </p:notesMasterIdLst>
  <p:handoutMasterIdLst>
    <p:handoutMasterId r:id="rId29"/>
  </p:handoutMasterIdLst>
  <p:sldIdLst>
    <p:sldId id="256" r:id="rId2"/>
    <p:sldId id="649" r:id="rId3"/>
    <p:sldId id="270" r:id="rId4"/>
    <p:sldId id="448" r:id="rId5"/>
    <p:sldId id="701" r:id="rId6"/>
    <p:sldId id="702" r:id="rId7"/>
    <p:sldId id="703" r:id="rId8"/>
    <p:sldId id="704" r:id="rId9"/>
    <p:sldId id="705" r:id="rId10"/>
    <p:sldId id="706" r:id="rId11"/>
    <p:sldId id="707" r:id="rId12"/>
    <p:sldId id="708" r:id="rId13"/>
    <p:sldId id="709" r:id="rId14"/>
    <p:sldId id="571" r:id="rId15"/>
    <p:sldId id="699" r:id="rId16"/>
    <p:sldId id="698" r:id="rId17"/>
    <p:sldId id="636" r:id="rId18"/>
    <p:sldId id="633" r:id="rId19"/>
    <p:sldId id="634" r:id="rId20"/>
    <p:sldId id="700" r:id="rId21"/>
    <p:sldId id="635" r:id="rId22"/>
    <p:sldId id="349" r:id="rId23"/>
    <p:sldId id="351" r:id="rId24"/>
    <p:sldId id="405" r:id="rId25"/>
    <p:sldId id="406" r:id="rId26"/>
    <p:sldId id="360" r:id="rId27"/>
  </p:sldIdLst>
  <p:sldSz cx="9144000" cy="6858000" type="screen4x3"/>
  <p:notesSz cx="6858000" cy="9144000"/>
  <p:defaultTextStyle>
    <a:defPPr>
      <a:defRPr lang="fr-FR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ection par défaut" id="{D1B3255E-D098-ED4C-8B87-12D1CC3D9C5B}">
          <p14:sldIdLst>
            <p14:sldId id="256"/>
            <p14:sldId id="649"/>
            <p14:sldId id="270"/>
            <p14:sldId id="448"/>
            <p14:sldId id="701"/>
            <p14:sldId id="702"/>
            <p14:sldId id="703"/>
            <p14:sldId id="704"/>
            <p14:sldId id="705"/>
            <p14:sldId id="706"/>
            <p14:sldId id="707"/>
            <p14:sldId id="708"/>
            <p14:sldId id="709"/>
            <p14:sldId id="571"/>
            <p14:sldId id="699"/>
            <p14:sldId id="698"/>
            <p14:sldId id="636"/>
            <p14:sldId id="633"/>
            <p14:sldId id="634"/>
            <p14:sldId id="700"/>
            <p14:sldId id="635"/>
            <p14:sldId id="349"/>
            <p14:sldId id="351"/>
            <p14:sldId id="405"/>
            <p14:sldId id="406"/>
            <p14:sldId id="360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C1DA"/>
    <a:srgbClr val="FF9300"/>
    <a:srgbClr val="FFD579"/>
    <a:srgbClr val="00FB9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41A9084-44A6-1E43-8A38-F166ECA93173}" v="51" dt="2024-05-27T09:21:34.316"/>
    <p1510:client id="{C55FA9E6-72B8-AA48-98B8-825CE070AF43}" v="170" dt="2024-05-27T07:04:00.412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266"/>
    <p:restoredTop sz="95037"/>
  </p:normalViewPr>
  <p:slideViewPr>
    <p:cSldViewPr snapToGrid="0" snapToObjects="1">
      <p:cViewPr varScale="1">
        <p:scale>
          <a:sx n="136" d="100"/>
          <a:sy n="136" d="100"/>
        </p:scale>
        <p:origin x="1000" y="20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-56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>
      <p:cViewPr varScale="1">
        <p:scale>
          <a:sx n="113" d="100"/>
          <a:sy n="113" d="100"/>
        </p:scale>
        <p:origin x="4128" y="20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microsoft.com/office/2016/11/relationships/changesInfo" Target="changesInfos/changesInfo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Relationship Id="rId35" Type="http://schemas.microsoft.com/office/2015/10/relationships/revisionInfo" Target="revisionInfo.xml"/><Relationship Id="rId8" Type="http://schemas.openxmlformats.org/officeDocument/2006/relationships/slide" Target="slides/slide7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elphine Rivier" userId="501edd07-c422-46cb-83b5-2c7b93f0c00c" providerId="ADAL" clId="{C55FA9E6-72B8-AA48-98B8-825CE070AF43}"/>
    <pc:docChg chg="undo custSel addSld delSld modSld sldOrd addSection delSection modSection">
      <pc:chgData name="Delphine Rivier" userId="501edd07-c422-46cb-83b5-2c7b93f0c00c" providerId="ADAL" clId="{C55FA9E6-72B8-AA48-98B8-825CE070AF43}" dt="2024-05-27T07:04:00.412" v="1717" actId="478"/>
      <pc:docMkLst>
        <pc:docMk/>
      </pc:docMkLst>
      <pc:sldChg chg="modSp mod">
        <pc:chgData name="Delphine Rivier" userId="501edd07-c422-46cb-83b5-2c7b93f0c00c" providerId="ADAL" clId="{C55FA9E6-72B8-AA48-98B8-825CE070AF43}" dt="2024-05-21T10:17:04.359" v="1124" actId="2711"/>
        <pc:sldMkLst>
          <pc:docMk/>
          <pc:sldMk cId="0" sldId="256"/>
        </pc:sldMkLst>
        <pc:spChg chg="mod">
          <ac:chgData name="Delphine Rivier" userId="501edd07-c422-46cb-83b5-2c7b93f0c00c" providerId="ADAL" clId="{C55FA9E6-72B8-AA48-98B8-825CE070AF43}" dt="2024-05-21T10:17:04.359" v="1124" actId="2711"/>
          <ac:spMkLst>
            <pc:docMk/>
            <pc:sldMk cId="0" sldId="256"/>
            <ac:spMk id="2" creationId="{317849CE-E3B9-0341-A834-9018BDF4B76A}"/>
          </ac:spMkLst>
        </pc:spChg>
      </pc:sldChg>
      <pc:sldChg chg="modSp mod">
        <pc:chgData name="Delphine Rivier" userId="501edd07-c422-46cb-83b5-2c7b93f0c00c" providerId="ADAL" clId="{C55FA9E6-72B8-AA48-98B8-825CE070AF43}" dt="2024-05-21T13:20:56.986" v="1555" actId="5793"/>
        <pc:sldMkLst>
          <pc:docMk/>
          <pc:sldMk cId="0" sldId="270"/>
        </pc:sldMkLst>
        <pc:spChg chg="mod">
          <ac:chgData name="Delphine Rivier" userId="501edd07-c422-46cb-83b5-2c7b93f0c00c" providerId="ADAL" clId="{C55FA9E6-72B8-AA48-98B8-825CE070AF43}" dt="2024-05-21T13:20:56.986" v="1555" actId="5793"/>
          <ac:spMkLst>
            <pc:docMk/>
            <pc:sldMk cId="0" sldId="270"/>
            <ac:spMk id="3" creationId="{79043CD8-6015-8C4A-8E89-7B28F5CCAA87}"/>
          </ac:spMkLst>
        </pc:spChg>
        <pc:spChg chg="mod">
          <ac:chgData name="Delphine Rivier" userId="501edd07-c422-46cb-83b5-2c7b93f0c00c" providerId="ADAL" clId="{C55FA9E6-72B8-AA48-98B8-825CE070AF43}" dt="2024-05-21T10:19:38.167" v="1372" actId="2711"/>
          <ac:spMkLst>
            <pc:docMk/>
            <pc:sldMk cId="0" sldId="270"/>
            <ac:spMk id="17409" creationId="{B4A2D5E1-3945-AA46-9D73-90AF6DA5C666}"/>
          </ac:spMkLst>
        </pc:spChg>
      </pc:sldChg>
      <pc:sldChg chg="modSp del mod">
        <pc:chgData name="Delphine Rivier" userId="501edd07-c422-46cb-83b5-2c7b93f0c00c" providerId="ADAL" clId="{C55FA9E6-72B8-AA48-98B8-825CE070AF43}" dt="2024-05-21T13:22:14.087" v="1565" actId="2696"/>
        <pc:sldMkLst>
          <pc:docMk/>
          <pc:sldMk cId="1371486844" sldId="278"/>
        </pc:sldMkLst>
        <pc:spChg chg="mod">
          <ac:chgData name="Delphine Rivier" userId="501edd07-c422-46cb-83b5-2c7b93f0c00c" providerId="ADAL" clId="{C55FA9E6-72B8-AA48-98B8-825CE070AF43}" dt="2024-05-21T13:21:40.907" v="1556" actId="21"/>
          <ac:spMkLst>
            <pc:docMk/>
            <pc:sldMk cId="1371486844" sldId="278"/>
            <ac:spMk id="2" creationId="{A137B3F8-73B1-034A-B188-E43A8A11DD72}"/>
          </ac:spMkLst>
        </pc:spChg>
      </pc:sldChg>
      <pc:sldChg chg="del">
        <pc:chgData name="Delphine Rivier" userId="501edd07-c422-46cb-83b5-2c7b93f0c00c" providerId="ADAL" clId="{C55FA9E6-72B8-AA48-98B8-825CE070AF43}" dt="2024-05-21T08:46:15.375" v="144" actId="2696"/>
        <pc:sldMkLst>
          <pc:docMk/>
          <pc:sldMk cId="0" sldId="314"/>
        </pc:sldMkLst>
      </pc:sldChg>
      <pc:sldChg chg="delSp del mod">
        <pc:chgData name="Delphine Rivier" userId="501edd07-c422-46cb-83b5-2c7b93f0c00c" providerId="ADAL" clId="{C55FA9E6-72B8-AA48-98B8-825CE070AF43}" dt="2024-05-21T10:22:32.411" v="1406" actId="2696"/>
        <pc:sldMkLst>
          <pc:docMk/>
          <pc:sldMk cId="0" sldId="319"/>
        </pc:sldMkLst>
        <pc:spChg chg="del">
          <ac:chgData name="Delphine Rivier" userId="501edd07-c422-46cb-83b5-2c7b93f0c00c" providerId="ADAL" clId="{C55FA9E6-72B8-AA48-98B8-825CE070AF43}" dt="2024-05-21T10:18:30.628" v="1149" actId="21"/>
          <ac:spMkLst>
            <pc:docMk/>
            <pc:sldMk cId="0" sldId="319"/>
            <ac:spMk id="6" creationId="{051A2758-86C6-A644-B72A-27BD14D82BD4}"/>
          </ac:spMkLst>
        </pc:spChg>
      </pc:sldChg>
      <pc:sldChg chg="modSp mod">
        <pc:chgData name="Delphine Rivier" userId="501edd07-c422-46cb-83b5-2c7b93f0c00c" providerId="ADAL" clId="{C55FA9E6-72B8-AA48-98B8-825CE070AF43}" dt="2024-05-21T13:54:56.457" v="1664" actId="20577"/>
        <pc:sldMkLst>
          <pc:docMk/>
          <pc:sldMk cId="0" sldId="349"/>
        </pc:sldMkLst>
        <pc:spChg chg="mod">
          <ac:chgData name="Delphine Rivier" userId="501edd07-c422-46cb-83b5-2c7b93f0c00c" providerId="ADAL" clId="{C55FA9E6-72B8-AA48-98B8-825CE070AF43}" dt="2024-05-21T13:54:56.457" v="1664" actId="20577"/>
          <ac:spMkLst>
            <pc:docMk/>
            <pc:sldMk cId="0" sldId="349"/>
            <ac:spMk id="60418" creationId="{3C95BE00-322E-9141-B08D-6B6E8F65E001}"/>
          </ac:spMkLst>
        </pc:spChg>
      </pc:sldChg>
      <pc:sldChg chg="modSp mod">
        <pc:chgData name="Delphine Rivier" userId="501edd07-c422-46cb-83b5-2c7b93f0c00c" providerId="ADAL" clId="{C55FA9E6-72B8-AA48-98B8-825CE070AF43}" dt="2024-05-21T13:56:29.265" v="1676" actId="2711"/>
        <pc:sldMkLst>
          <pc:docMk/>
          <pc:sldMk cId="0" sldId="351"/>
        </pc:sldMkLst>
        <pc:spChg chg="mod">
          <ac:chgData name="Delphine Rivier" userId="501edd07-c422-46cb-83b5-2c7b93f0c00c" providerId="ADAL" clId="{C55FA9E6-72B8-AA48-98B8-825CE070AF43}" dt="2024-05-21T13:56:21.308" v="1675" actId="2711"/>
          <ac:spMkLst>
            <pc:docMk/>
            <pc:sldMk cId="0" sldId="351"/>
            <ac:spMk id="62465" creationId="{193DA1FA-45AF-9A48-A22A-794215AE0718}"/>
          </ac:spMkLst>
        </pc:spChg>
        <pc:spChg chg="mod">
          <ac:chgData name="Delphine Rivier" userId="501edd07-c422-46cb-83b5-2c7b93f0c00c" providerId="ADAL" clId="{C55FA9E6-72B8-AA48-98B8-825CE070AF43}" dt="2024-05-21T13:56:29.265" v="1676" actId="2711"/>
          <ac:spMkLst>
            <pc:docMk/>
            <pc:sldMk cId="0" sldId="351"/>
            <ac:spMk id="62466" creationId="{BC8A51F7-CA1A-BA45-9752-9239DA09C747}"/>
          </ac:spMkLst>
        </pc:spChg>
      </pc:sldChg>
      <pc:sldChg chg="modSp mod">
        <pc:chgData name="Delphine Rivier" userId="501edd07-c422-46cb-83b5-2c7b93f0c00c" providerId="ADAL" clId="{C55FA9E6-72B8-AA48-98B8-825CE070AF43}" dt="2024-05-21T10:25:20.905" v="1498" actId="2711"/>
        <pc:sldMkLst>
          <pc:docMk/>
          <pc:sldMk cId="0" sldId="360"/>
        </pc:sldMkLst>
        <pc:spChg chg="mod">
          <ac:chgData name="Delphine Rivier" userId="501edd07-c422-46cb-83b5-2c7b93f0c00c" providerId="ADAL" clId="{C55FA9E6-72B8-AA48-98B8-825CE070AF43}" dt="2024-05-21T10:25:20.905" v="1498" actId="2711"/>
          <ac:spMkLst>
            <pc:docMk/>
            <pc:sldMk cId="0" sldId="360"/>
            <ac:spMk id="88065" creationId="{1275AAED-2C92-084B-8E7F-C9EC16C72618}"/>
          </ac:spMkLst>
        </pc:spChg>
      </pc:sldChg>
      <pc:sldChg chg="del">
        <pc:chgData name="Delphine Rivier" userId="501edd07-c422-46cb-83b5-2c7b93f0c00c" providerId="ADAL" clId="{C55FA9E6-72B8-AA48-98B8-825CE070AF43}" dt="2024-05-21T08:59:45.497" v="175" actId="2696"/>
        <pc:sldMkLst>
          <pc:docMk/>
          <pc:sldMk cId="0" sldId="392"/>
        </pc:sldMkLst>
      </pc:sldChg>
      <pc:sldChg chg="del">
        <pc:chgData name="Delphine Rivier" userId="501edd07-c422-46cb-83b5-2c7b93f0c00c" providerId="ADAL" clId="{C55FA9E6-72B8-AA48-98B8-825CE070AF43}" dt="2024-05-21T08:57:38.826" v="152" actId="2696"/>
        <pc:sldMkLst>
          <pc:docMk/>
          <pc:sldMk cId="0" sldId="402"/>
        </pc:sldMkLst>
      </pc:sldChg>
      <pc:sldChg chg="del">
        <pc:chgData name="Delphine Rivier" userId="501edd07-c422-46cb-83b5-2c7b93f0c00c" providerId="ADAL" clId="{C55FA9E6-72B8-AA48-98B8-825CE070AF43}" dt="2024-05-21T08:59:33.542" v="173" actId="2696"/>
        <pc:sldMkLst>
          <pc:docMk/>
          <pc:sldMk cId="0" sldId="404"/>
        </pc:sldMkLst>
      </pc:sldChg>
      <pc:sldChg chg="modSp mod">
        <pc:chgData name="Delphine Rivier" userId="501edd07-c422-46cb-83b5-2c7b93f0c00c" providerId="ADAL" clId="{C55FA9E6-72B8-AA48-98B8-825CE070AF43}" dt="2024-05-21T10:25:28.401" v="1499" actId="2711"/>
        <pc:sldMkLst>
          <pc:docMk/>
          <pc:sldMk cId="0" sldId="405"/>
        </pc:sldMkLst>
        <pc:spChg chg="mod">
          <ac:chgData name="Delphine Rivier" userId="501edd07-c422-46cb-83b5-2c7b93f0c00c" providerId="ADAL" clId="{C55FA9E6-72B8-AA48-98B8-825CE070AF43}" dt="2024-05-21T10:25:28.401" v="1499" actId="2711"/>
          <ac:spMkLst>
            <pc:docMk/>
            <pc:sldMk cId="0" sldId="405"/>
            <ac:spMk id="71681" creationId="{9311C84A-1EC2-564D-92CD-11B5612730B1}"/>
          </ac:spMkLst>
        </pc:spChg>
      </pc:sldChg>
      <pc:sldChg chg="modSp mod">
        <pc:chgData name="Delphine Rivier" userId="501edd07-c422-46cb-83b5-2c7b93f0c00c" providerId="ADAL" clId="{C55FA9E6-72B8-AA48-98B8-825CE070AF43}" dt="2024-05-21T10:25:34.821" v="1500" actId="2711"/>
        <pc:sldMkLst>
          <pc:docMk/>
          <pc:sldMk cId="0" sldId="406"/>
        </pc:sldMkLst>
        <pc:spChg chg="mod">
          <ac:chgData name="Delphine Rivier" userId="501edd07-c422-46cb-83b5-2c7b93f0c00c" providerId="ADAL" clId="{C55FA9E6-72B8-AA48-98B8-825CE070AF43}" dt="2024-05-21T10:25:34.821" v="1500" actId="2711"/>
          <ac:spMkLst>
            <pc:docMk/>
            <pc:sldMk cId="0" sldId="406"/>
            <ac:spMk id="72705" creationId="{4D133F88-B7EF-3B45-B16F-3BC0E16832D6}"/>
          </ac:spMkLst>
        </pc:spChg>
      </pc:sldChg>
      <pc:sldChg chg="modSp mod">
        <pc:chgData name="Delphine Rivier" userId="501edd07-c422-46cb-83b5-2c7b93f0c00c" providerId="ADAL" clId="{C55FA9E6-72B8-AA48-98B8-825CE070AF43}" dt="2024-05-21T13:22:05.733" v="1564" actId="113"/>
        <pc:sldMkLst>
          <pc:docMk/>
          <pc:sldMk cId="0" sldId="448"/>
        </pc:sldMkLst>
        <pc:spChg chg="mod">
          <ac:chgData name="Delphine Rivier" userId="501edd07-c422-46cb-83b5-2c7b93f0c00c" providerId="ADAL" clId="{C55FA9E6-72B8-AA48-98B8-825CE070AF43}" dt="2024-05-21T13:22:05.733" v="1564" actId="113"/>
          <ac:spMkLst>
            <pc:docMk/>
            <pc:sldMk cId="0" sldId="448"/>
            <ac:spMk id="19457" creationId="{A3E132ED-7B0B-6243-89AB-E125CB783420}"/>
          </ac:spMkLst>
        </pc:spChg>
      </pc:sldChg>
      <pc:sldChg chg="del">
        <pc:chgData name="Delphine Rivier" userId="501edd07-c422-46cb-83b5-2c7b93f0c00c" providerId="ADAL" clId="{C55FA9E6-72B8-AA48-98B8-825CE070AF43}" dt="2024-05-21T08:59:36.836" v="174" actId="2696"/>
        <pc:sldMkLst>
          <pc:docMk/>
          <pc:sldMk cId="0" sldId="570"/>
        </pc:sldMkLst>
      </pc:sldChg>
      <pc:sldChg chg="modSp mod">
        <pc:chgData name="Delphine Rivier" userId="501edd07-c422-46cb-83b5-2c7b93f0c00c" providerId="ADAL" clId="{C55FA9E6-72B8-AA48-98B8-825CE070AF43}" dt="2024-05-21T13:56:52.838" v="1677" actId="2711"/>
        <pc:sldMkLst>
          <pc:docMk/>
          <pc:sldMk cId="0" sldId="571"/>
        </pc:sldMkLst>
        <pc:spChg chg="mod">
          <ac:chgData name="Delphine Rivier" userId="501edd07-c422-46cb-83b5-2c7b93f0c00c" providerId="ADAL" clId="{C55FA9E6-72B8-AA48-98B8-825CE070AF43}" dt="2024-05-21T13:56:52.838" v="1677" actId="2711"/>
          <ac:spMkLst>
            <pc:docMk/>
            <pc:sldMk cId="0" sldId="571"/>
            <ac:spMk id="2" creationId="{985690EC-37EC-BE42-BAA4-D689FFF6D3B3}"/>
          </ac:spMkLst>
        </pc:spChg>
      </pc:sldChg>
      <pc:sldChg chg="del">
        <pc:chgData name="Delphine Rivier" userId="501edd07-c422-46cb-83b5-2c7b93f0c00c" providerId="ADAL" clId="{C55FA9E6-72B8-AA48-98B8-825CE070AF43}" dt="2024-05-21T08:58:39.605" v="159" actId="2696"/>
        <pc:sldMkLst>
          <pc:docMk/>
          <pc:sldMk cId="4170871483" sldId="614"/>
        </pc:sldMkLst>
      </pc:sldChg>
      <pc:sldChg chg="del">
        <pc:chgData name="Delphine Rivier" userId="501edd07-c422-46cb-83b5-2c7b93f0c00c" providerId="ADAL" clId="{C55FA9E6-72B8-AA48-98B8-825CE070AF43}" dt="2024-05-21T08:58:36.517" v="158" actId="2696"/>
        <pc:sldMkLst>
          <pc:docMk/>
          <pc:sldMk cId="76463276" sldId="615"/>
        </pc:sldMkLst>
      </pc:sldChg>
      <pc:sldChg chg="del">
        <pc:chgData name="Delphine Rivier" userId="501edd07-c422-46cb-83b5-2c7b93f0c00c" providerId="ADAL" clId="{C55FA9E6-72B8-AA48-98B8-825CE070AF43}" dt="2024-05-21T08:58:49.961" v="165" actId="2696"/>
        <pc:sldMkLst>
          <pc:docMk/>
          <pc:sldMk cId="2137359582" sldId="616"/>
        </pc:sldMkLst>
      </pc:sldChg>
      <pc:sldChg chg="del">
        <pc:chgData name="Delphine Rivier" userId="501edd07-c422-46cb-83b5-2c7b93f0c00c" providerId="ADAL" clId="{C55FA9E6-72B8-AA48-98B8-825CE070AF43}" dt="2024-05-21T08:59:08.513" v="171" actId="2696"/>
        <pc:sldMkLst>
          <pc:docMk/>
          <pc:sldMk cId="2521085611" sldId="619"/>
        </pc:sldMkLst>
      </pc:sldChg>
      <pc:sldChg chg="del">
        <pc:chgData name="Delphine Rivier" userId="501edd07-c422-46cb-83b5-2c7b93f0c00c" providerId="ADAL" clId="{C55FA9E6-72B8-AA48-98B8-825CE070AF43}" dt="2024-05-21T08:59:09.368" v="172" actId="2696"/>
        <pc:sldMkLst>
          <pc:docMk/>
          <pc:sldMk cId="2843135218" sldId="620"/>
        </pc:sldMkLst>
      </pc:sldChg>
      <pc:sldChg chg="modSp del mod ord">
        <pc:chgData name="Delphine Rivier" userId="501edd07-c422-46cb-83b5-2c7b93f0c00c" providerId="ADAL" clId="{C55FA9E6-72B8-AA48-98B8-825CE070AF43}" dt="2024-05-21T12:59:16.429" v="1530" actId="2696"/>
        <pc:sldMkLst>
          <pc:docMk/>
          <pc:sldMk cId="0" sldId="621"/>
        </pc:sldMkLst>
        <pc:spChg chg="mod">
          <ac:chgData name="Delphine Rivier" userId="501edd07-c422-46cb-83b5-2c7b93f0c00c" providerId="ADAL" clId="{C55FA9E6-72B8-AA48-98B8-825CE070AF43}" dt="2024-05-21T10:13:59.517" v="1033" actId="20577"/>
          <ac:spMkLst>
            <pc:docMk/>
            <pc:sldMk cId="0" sldId="621"/>
            <ac:spMk id="33793" creationId="{1DFAA26D-AF6B-02E9-1FE8-5AE825E412EB}"/>
          </ac:spMkLst>
        </pc:spChg>
        <pc:spChg chg="mod">
          <ac:chgData name="Delphine Rivier" userId="501edd07-c422-46cb-83b5-2c7b93f0c00c" providerId="ADAL" clId="{C55FA9E6-72B8-AA48-98B8-825CE070AF43}" dt="2024-05-21T10:25:48.611" v="1501" actId="2711"/>
          <ac:spMkLst>
            <pc:docMk/>
            <pc:sldMk cId="0" sldId="621"/>
            <ac:spMk id="33794" creationId="{6A588899-849F-8E7A-D1DC-CCE56E4D500D}"/>
          </ac:spMkLst>
        </pc:spChg>
      </pc:sldChg>
      <pc:sldChg chg="del">
        <pc:chgData name="Delphine Rivier" userId="501edd07-c422-46cb-83b5-2c7b93f0c00c" providerId="ADAL" clId="{C55FA9E6-72B8-AA48-98B8-825CE070AF43}" dt="2024-05-21T08:58:47.072" v="162" actId="2696"/>
        <pc:sldMkLst>
          <pc:docMk/>
          <pc:sldMk cId="2436009449" sldId="630"/>
        </pc:sldMkLst>
      </pc:sldChg>
      <pc:sldChg chg="del">
        <pc:chgData name="Delphine Rivier" userId="501edd07-c422-46cb-83b5-2c7b93f0c00c" providerId="ADAL" clId="{C55FA9E6-72B8-AA48-98B8-825CE070AF43}" dt="2024-05-21T08:58:46.343" v="161" actId="2696"/>
        <pc:sldMkLst>
          <pc:docMk/>
          <pc:sldMk cId="4097836993" sldId="631"/>
        </pc:sldMkLst>
      </pc:sldChg>
      <pc:sldChg chg="addSp delSp modSp mod">
        <pc:chgData name="Delphine Rivier" userId="501edd07-c422-46cb-83b5-2c7b93f0c00c" providerId="ADAL" clId="{C55FA9E6-72B8-AA48-98B8-825CE070AF43}" dt="2024-05-21T10:21:38.844" v="1390" actId="20577"/>
        <pc:sldMkLst>
          <pc:docMk/>
          <pc:sldMk cId="3513973221" sldId="633"/>
        </pc:sldMkLst>
        <pc:spChg chg="mod">
          <ac:chgData name="Delphine Rivier" userId="501edd07-c422-46cb-83b5-2c7b93f0c00c" providerId="ADAL" clId="{C55FA9E6-72B8-AA48-98B8-825CE070AF43}" dt="2024-05-21T10:21:18.546" v="1375" actId="2711"/>
          <ac:spMkLst>
            <pc:docMk/>
            <pc:sldMk cId="3513973221" sldId="633"/>
            <ac:spMk id="2" creationId="{985690EC-37EC-BE42-BAA4-D689FFF6D3B3}"/>
          </ac:spMkLst>
        </pc:spChg>
        <pc:spChg chg="add del mod">
          <ac:chgData name="Delphine Rivier" userId="501edd07-c422-46cb-83b5-2c7b93f0c00c" providerId="ADAL" clId="{C55FA9E6-72B8-AA48-98B8-825CE070AF43}" dt="2024-05-21T10:19:28.795" v="1371"/>
          <ac:spMkLst>
            <pc:docMk/>
            <pc:sldMk cId="3513973221" sldId="633"/>
            <ac:spMk id="3" creationId="{7E6F13B7-516F-C4BC-26DA-0FE1D3FA84B5}"/>
          </ac:spMkLst>
        </pc:spChg>
        <pc:spChg chg="add mod">
          <ac:chgData name="Delphine Rivier" userId="501edd07-c422-46cb-83b5-2c7b93f0c00c" providerId="ADAL" clId="{C55FA9E6-72B8-AA48-98B8-825CE070AF43}" dt="2024-05-21T10:21:38.844" v="1390" actId="20577"/>
          <ac:spMkLst>
            <pc:docMk/>
            <pc:sldMk cId="3513973221" sldId="633"/>
            <ac:spMk id="4" creationId="{89146F34-C7AE-F9BE-48E2-710735390A78}"/>
          </ac:spMkLst>
        </pc:spChg>
      </pc:sldChg>
      <pc:sldChg chg="modSp mod">
        <pc:chgData name="Delphine Rivier" userId="501edd07-c422-46cb-83b5-2c7b93f0c00c" providerId="ADAL" clId="{C55FA9E6-72B8-AA48-98B8-825CE070AF43}" dt="2024-05-21T10:22:46.946" v="1411" actId="2711"/>
        <pc:sldMkLst>
          <pc:docMk/>
          <pc:sldMk cId="2254769537" sldId="634"/>
        </pc:sldMkLst>
        <pc:spChg chg="mod">
          <ac:chgData name="Delphine Rivier" userId="501edd07-c422-46cb-83b5-2c7b93f0c00c" providerId="ADAL" clId="{C55FA9E6-72B8-AA48-98B8-825CE070AF43}" dt="2024-05-21T10:22:46.946" v="1411" actId="2711"/>
          <ac:spMkLst>
            <pc:docMk/>
            <pc:sldMk cId="2254769537" sldId="634"/>
            <ac:spMk id="2" creationId="{985690EC-37EC-BE42-BAA4-D689FFF6D3B3}"/>
          </ac:spMkLst>
        </pc:spChg>
      </pc:sldChg>
      <pc:sldChg chg="modSp mod">
        <pc:chgData name="Delphine Rivier" userId="501edd07-c422-46cb-83b5-2c7b93f0c00c" providerId="ADAL" clId="{C55FA9E6-72B8-AA48-98B8-825CE070AF43}" dt="2024-05-21T10:24:17.866" v="1451" actId="2711"/>
        <pc:sldMkLst>
          <pc:docMk/>
          <pc:sldMk cId="3125220169" sldId="635"/>
        </pc:sldMkLst>
        <pc:spChg chg="mod">
          <ac:chgData name="Delphine Rivier" userId="501edd07-c422-46cb-83b5-2c7b93f0c00c" providerId="ADAL" clId="{C55FA9E6-72B8-AA48-98B8-825CE070AF43}" dt="2024-05-21T10:24:17.866" v="1451" actId="2711"/>
          <ac:spMkLst>
            <pc:docMk/>
            <pc:sldMk cId="3125220169" sldId="635"/>
            <ac:spMk id="2" creationId="{985690EC-37EC-BE42-BAA4-D689FFF6D3B3}"/>
          </ac:spMkLst>
        </pc:spChg>
      </pc:sldChg>
      <pc:sldChg chg="modSp mod">
        <pc:chgData name="Delphine Rivier" userId="501edd07-c422-46cb-83b5-2c7b93f0c00c" providerId="ADAL" clId="{C55FA9E6-72B8-AA48-98B8-825CE070AF43}" dt="2024-05-21T13:55:45.474" v="1674" actId="20577"/>
        <pc:sldMkLst>
          <pc:docMk/>
          <pc:sldMk cId="824238832" sldId="636"/>
        </pc:sldMkLst>
        <pc:spChg chg="mod">
          <ac:chgData name="Delphine Rivier" userId="501edd07-c422-46cb-83b5-2c7b93f0c00c" providerId="ADAL" clId="{C55FA9E6-72B8-AA48-98B8-825CE070AF43}" dt="2024-05-21T13:55:45.474" v="1674" actId="20577"/>
          <ac:spMkLst>
            <pc:docMk/>
            <pc:sldMk cId="824238832" sldId="636"/>
            <ac:spMk id="67585" creationId="{F77EEBFB-8FFE-8F44-882F-433297D8F5AF}"/>
          </ac:spMkLst>
        </pc:spChg>
      </pc:sldChg>
      <pc:sldChg chg="del">
        <pc:chgData name="Delphine Rivier" userId="501edd07-c422-46cb-83b5-2c7b93f0c00c" providerId="ADAL" clId="{C55FA9E6-72B8-AA48-98B8-825CE070AF43}" dt="2024-05-21T09:00:08.643" v="178" actId="2696"/>
        <pc:sldMkLst>
          <pc:docMk/>
          <pc:sldMk cId="2950392161" sldId="639"/>
        </pc:sldMkLst>
      </pc:sldChg>
      <pc:sldChg chg="del">
        <pc:chgData name="Delphine Rivier" userId="501edd07-c422-46cb-83b5-2c7b93f0c00c" providerId="ADAL" clId="{C55FA9E6-72B8-AA48-98B8-825CE070AF43}" dt="2024-05-21T09:32:39.772" v="802" actId="2696"/>
        <pc:sldMkLst>
          <pc:docMk/>
          <pc:sldMk cId="485980054" sldId="643"/>
        </pc:sldMkLst>
      </pc:sldChg>
      <pc:sldChg chg="del">
        <pc:chgData name="Delphine Rivier" userId="501edd07-c422-46cb-83b5-2c7b93f0c00c" providerId="ADAL" clId="{C55FA9E6-72B8-AA48-98B8-825CE070AF43}" dt="2024-05-21T09:32:37.750" v="801" actId="2696"/>
        <pc:sldMkLst>
          <pc:docMk/>
          <pc:sldMk cId="2072701177" sldId="646"/>
        </pc:sldMkLst>
      </pc:sldChg>
      <pc:sldChg chg="modSp mod">
        <pc:chgData name="Delphine Rivier" userId="501edd07-c422-46cb-83b5-2c7b93f0c00c" providerId="ADAL" clId="{C55FA9E6-72B8-AA48-98B8-825CE070AF43}" dt="2024-05-21T10:17:24.538" v="1126" actId="2711"/>
        <pc:sldMkLst>
          <pc:docMk/>
          <pc:sldMk cId="469981784" sldId="649"/>
        </pc:sldMkLst>
        <pc:spChg chg="mod">
          <ac:chgData name="Delphine Rivier" userId="501edd07-c422-46cb-83b5-2c7b93f0c00c" providerId="ADAL" clId="{C55FA9E6-72B8-AA48-98B8-825CE070AF43}" dt="2024-05-21T10:17:17.447" v="1125" actId="2711"/>
          <ac:spMkLst>
            <pc:docMk/>
            <pc:sldMk cId="469981784" sldId="649"/>
            <ac:spMk id="3" creationId="{79043CD8-6015-8C4A-8E89-7B28F5CCAA87}"/>
          </ac:spMkLst>
        </pc:spChg>
        <pc:spChg chg="mod">
          <ac:chgData name="Delphine Rivier" userId="501edd07-c422-46cb-83b5-2c7b93f0c00c" providerId="ADAL" clId="{C55FA9E6-72B8-AA48-98B8-825CE070AF43}" dt="2024-05-21T10:17:24.538" v="1126" actId="2711"/>
          <ac:spMkLst>
            <pc:docMk/>
            <pc:sldMk cId="469981784" sldId="649"/>
            <ac:spMk id="17409" creationId="{B4A2D5E1-3945-AA46-9D73-90AF6DA5C666}"/>
          </ac:spMkLst>
        </pc:spChg>
      </pc:sldChg>
      <pc:sldChg chg="del">
        <pc:chgData name="Delphine Rivier" userId="501edd07-c422-46cb-83b5-2c7b93f0c00c" providerId="ADAL" clId="{C55FA9E6-72B8-AA48-98B8-825CE070AF43}" dt="2024-05-21T08:58:48.376" v="163" actId="2696"/>
        <pc:sldMkLst>
          <pc:docMk/>
          <pc:sldMk cId="0" sldId="663"/>
        </pc:sldMkLst>
      </pc:sldChg>
      <pc:sldChg chg="del">
        <pc:chgData name="Delphine Rivier" userId="501edd07-c422-46cb-83b5-2c7b93f0c00c" providerId="ADAL" clId="{C55FA9E6-72B8-AA48-98B8-825CE070AF43}" dt="2024-05-21T08:58:43.675" v="160" actId="2696"/>
        <pc:sldMkLst>
          <pc:docMk/>
          <pc:sldMk cId="1851524928" sldId="667"/>
        </pc:sldMkLst>
      </pc:sldChg>
      <pc:sldChg chg="del">
        <pc:chgData name="Delphine Rivier" userId="501edd07-c422-46cb-83b5-2c7b93f0c00c" providerId="ADAL" clId="{C55FA9E6-72B8-AA48-98B8-825CE070AF43}" dt="2024-05-21T08:58:59.587" v="166" actId="2696"/>
        <pc:sldMkLst>
          <pc:docMk/>
          <pc:sldMk cId="0" sldId="668"/>
        </pc:sldMkLst>
      </pc:sldChg>
      <pc:sldChg chg="del">
        <pc:chgData name="Delphine Rivier" userId="501edd07-c422-46cb-83b5-2c7b93f0c00c" providerId="ADAL" clId="{C55FA9E6-72B8-AA48-98B8-825CE070AF43}" dt="2024-05-21T08:59:04.499" v="167" actId="2696"/>
        <pc:sldMkLst>
          <pc:docMk/>
          <pc:sldMk cId="0" sldId="669"/>
        </pc:sldMkLst>
      </pc:sldChg>
      <pc:sldChg chg="del">
        <pc:chgData name="Delphine Rivier" userId="501edd07-c422-46cb-83b5-2c7b93f0c00c" providerId="ADAL" clId="{C55FA9E6-72B8-AA48-98B8-825CE070AF43}" dt="2024-05-21T08:59:06.170" v="168" actId="2696"/>
        <pc:sldMkLst>
          <pc:docMk/>
          <pc:sldMk cId="0" sldId="670"/>
        </pc:sldMkLst>
      </pc:sldChg>
      <pc:sldChg chg="del">
        <pc:chgData name="Delphine Rivier" userId="501edd07-c422-46cb-83b5-2c7b93f0c00c" providerId="ADAL" clId="{C55FA9E6-72B8-AA48-98B8-825CE070AF43}" dt="2024-05-21T08:59:06.995" v="169" actId="2696"/>
        <pc:sldMkLst>
          <pc:docMk/>
          <pc:sldMk cId="0" sldId="671"/>
        </pc:sldMkLst>
      </pc:sldChg>
      <pc:sldChg chg="del">
        <pc:chgData name="Delphine Rivier" userId="501edd07-c422-46cb-83b5-2c7b93f0c00c" providerId="ADAL" clId="{C55FA9E6-72B8-AA48-98B8-825CE070AF43}" dt="2024-05-21T08:59:07.547" v="170" actId="2696"/>
        <pc:sldMkLst>
          <pc:docMk/>
          <pc:sldMk cId="2881653412" sldId="672"/>
        </pc:sldMkLst>
      </pc:sldChg>
      <pc:sldChg chg="del">
        <pc:chgData name="Delphine Rivier" userId="501edd07-c422-46cb-83b5-2c7b93f0c00c" providerId="ADAL" clId="{C55FA9E6-72B8-AA48-98B8-825CE070AF43}" dt="2024-05-21T08:58:48.964" v="164" actId="2696"/>
        <pc:sldMkLst>
          <pc:docMk/>
          <pc:sldMk cId="2891797951" sldId="673"/>
        </pc:sldMkLst>
      </pc:sldChg>
      <pc:sldChg chg="del">
        <pc:chgData name="Delphine Rivier" userId="501edd07-c422-46cb-83b5-2c7b93f0c00c" providerId="ADAL" clId="{C55FA9E6-72B8-AA48-98B8-825CE070AF43}" dt="2024-05-21T09:00:11.887" v="179" actId="2696"/>
        <pc:sldMkLst>
          <pc:docMk/>
          <pc:sldMk cId="2663374720" sldId="674"/>
        </pc:sldMkLst>
      </pc:sldChg>
      <pc:sldChg chg="del">
        <pc:chgData name="Delphine Rivier" userId="501edd07-c422-46cb-83b5-2c7b93f0c00c" providerId="ADAL" clId="{C55FA9E6-72B8-AA48-98B8-825CE070AF43}" dt="2024-05-21T08:58:31.045" v="156" actId="2696"/>
        <pc:sldMkLst>
          <pc:docMk/>
          <pc:sldMk cId="3336636676" sldId="675"/>
        </pc:sldMkLst>
      </pc:sldChg>
      <pc:sldChg chg="del">
        <pc:chgData name="Delphine Rivier" userId="501edd07-c422-46cb-83b5-2c7b93f0c00c" providerId="ADAL" clId="{C55FA9E6-72B8-AA48-98B8-825CE070AF43}" dt="2024-05-21T08:58:35.641" v="157" actId="2696"/>
        <pc:sldMkLst>
          <pc:docMk/>
          <pc:sldMk cId="3636553354" sldId="676"/>
        </pc:sldMkLst>
      </pc:sldChg>
      <pc:sldChg chg="del">
        <pc:chgData name="Delphine Rivier" userId="501edd07-c422-46cb-83b5-2c7b93f0c00c" providerId="ADAL" clId="{C55FA9E6-72B8-AA48-98B8-825CE070AF43}" dt="2024-05-21T08:46:17.152" v="145" actId="2696"/>
        <pc:sldMkLst>
          <pc:docMk/>
          <pc:sldMk cId="2533200136" sldId="677"/>
        </pc:sldMkLst>
      </pc:sldChg>
      <pc:sldChg chg="del">
        <pc:chgData name="Delphine Rivier" userId="501edd07-c422-46cb-83b5-2c7b93f0c00c" providerId="ADAL" clId="{C55FA9E6-72B8-AA48-98B8-825CE070AF43}" dt="2024-05-21T08:46:20.208" v="146" actId="2696"/>
        <pc:sldMkLst>
          <pc:docMk/>
          <pc:sldMk cId="4283133374" sldId="678"/>
        </pc:sldMkLst>
      </pc:sldChg>
      <pc:sldChg chg="del">
        <pc:chgData name="Delphine Rivier" userId="501edd07-c422-46cb-83b5-2c7b93f0c00c" providerId="ADAL" clId="{C55FA9E6-72B8-AA48-98B8-825CE070AF43}" dt="2024-05-21T08:46:25.203" v="147" actId="2696"/>
        <pc:sldMkLst>
          <pc:docMk/>
          <pc:sldMk cId="2917774213" sldId="679"/>
        </pc:sldMkLst>
      </pc:sldChg>
      <pc:sldChg chg="del">
        <pc:chgData name="Delphine Rivier" userId="501edd07-c422-46cb-83b5-2c7b93f0c00c" providerId="ADAL" clId="{C55FA9E6-72B8-AA48-98B8-825CE070AF43}" dt="2024-05-21T08:46:30.579" v="148" actId="2696"/>
        <pc:sldMkLst>
          <pc:docMk/>
          <pc:sldMk cId="3835173724" sldId="680"/>
        </pc:sldMkLst>
      </pc:sldChg>
      <pc:sldChg chg="del">
        <pc:chgData name="Delphine Rivier" userId="501edd07-c422-46cb-83b5-2c7b93f0c00c" providerId="ADAL" clId="{C55FA9E6-72B8-AA48-98B8-825CE070AF43}" dt="2024-05-21T08:46:46.111" v="150" actId="2696"/>
        <pc:sldMkLst>
          <pc:docMk/>
          <pc:sldMk cId="3247649792" sldId="681"/>
        </pc:sldMkLst>
      </pc:sldChg>
      <pc:sldChg chg="del">
        <pc:chgData name="Delphine Rivier" userId="501edd07-c422-46cb-83b5-2c7b93f0c00c" providerId="ADAL" clId="{C55FA9E6-72B8-AA48-98B8-825CE070AF43}" dt="2024-05-21T08:57:25.161" v="151" actId="2696"/>
        <pc:sldMkLst>
          <pc:docMk/>
          <pc:sldMk cId="305960307" sldId="682"/>
        </pc:sldMkLst>
      </pc:sldChg>
      <pc:sldChg chg="del">
        <pc:chgData name="Delphine Rivier" userId="501edd07-c422-46cb-83b5-2c7b93f0c00c" providerId="ADAL" clId="{C55FA9E6-72B8-AA48-98B8-825CE070AF43}" dt="2024-05-21T08:46:38.811" v="149" actId="2696"/>
        <pc:sldMkLst>
          <pc:docMk/>
          <pc:sldMk cId="2147802915" sldId="683"/>
        </pc:sldMkLst>
      </pc:sldChg>
      <pc:sldChg chg="del">
        <pc:chgData name="Delphine Rivier" userId="501edd07-c422-46cb-83b5-2c7b93f0c00c" providerId="ADAL" clId="{C55FA9E6-72B8-AA48-98B8-825CE070AF43}" dt="2024-05-21T08:58:04.573" v="153" actId="2696"/>
        <pc:sldMkLst>
          <pc:docMk/>
          <pc:sldMk cId="3983170090" sldId="684"/>
        </pc:sldMkLst>
      </pc:sldChg>
      <pc:sldChg chg="del">
        <pc:chgData name="Delphine Rivier" userId="501edd07-c422-46cb-83b5-2c7b93f0c00c" providerId="ADAL" clId="{C55FA9E6-72B8-AA48-98B8-825CE070AF43}" dt="2024-05-21T08:58:12.085" v="154" actId="2696"/>
        <pc:sldMkLst>
          <pc:docMk/>
          <pc:sldMk cId="457529803" sldId="685"/>
        </pc:sldMkLst>
      </pc:sldChg>
      <pc:sldChg chg="del">
        <pc:chgData name="Delphine Rivier" userId="501edd07-c422-46cb-83b5-2c7b93f0c00c" providerId="ADAL" clId="{C55FA9E6-72B8-AA48-98B8-825CE070AF43}" dt="2024-05-21T08:58:29.554" v="155" actId="2696"/>
        <pc:sldMkLst>
          <pc:docMk/>
          <pc:sldMk cId="4094024236" sldId="686"/>
        </pc:sldMkLst>
      </pc:sldChg>
      <pc:sldChg chg="del">
        <pc:chgData name="Delphine Rivier" userId="501edd07-c422-46cb-83b5-2c7b93f0c00c" providerId="ADAL" clId="{C55FA9E6-72B8-AA48-98B8-825CE070AF43}" dt="2024-05-21T08:45:28.250" v="135" actId="2696"/>
        <pc:sldMkLst>
          <pc:docMk/>
          <pc:sldMk cId="2845078554" sldId="687"/>
        </pc:sldMkLst>
      </pc:sldChg>
      <pc:sldChg chg="del">
        <pc:chgData name="Delphine Rivier" userId="501edd07-c422-46cb-83b5-2c7b93f0c00c" providerId="ADAL" clId="{C55FA9E6-72B8-AA48-98B8-825CE070AF43}" dt="2024-05-21T08:45:31.536" v="136" actId="2696"/>
        <pc:sldMkLst>
          <pc:docMk/>
          <pc:sldMk cId="2935039009" sldId="688"/>
        </pc:sldMkLst>
      </pc:sldChg>
      <pc:sldChg chg="del">
        <pc:chgData name="Delphine Rivier" userId="501edd07-c422-46cb-83b5-2c7b93f0c00c" providerId="ADAL" clId="{C55FA9E6-72B8-AA48-98B8-825CE070AF43}" dt="2024-05-21T08:45:32.549" v="137" actId="2696"/>
        <pc:sldMkLst>
          <pc:docMk/>
          <pc:sldMk cId="2486570499" sldId="689"/>
        </pc:sldMkLst>
      </pc:sldChg>
      <pc:sldChg chg="del">
        <pc:chgData name="Delphine Rivier" userId="501edd07-c422-46cb-83b5-2c7b93f0c00c" providerId="ADAL" clId="{C55FA9E6-72B8-AA48-98B8-825CE070AF43}" dt="2024-05-21T08:45:34.637" v="138" actId="2696"/>
        <pc:sldMkLst>
          <pc:docMk/>
          <pc:sldMk cId="3004948384" sldId="690"/>
        </pc:sldMkLst>
      </pc:sldChg>
      <pc:sldChg chg="del">
        <pc:chgData name="Delphine Rivier" userId="501edd07-c422-46cb-83b5-2c7b93f0c00c" providerId="ADAL" clId="{C55FA9E6-72B8-AA48-98B8-825CE070AF43}" dt="2024-05-21T08:45:36.472" v="139" actId="2696"/>
        <pc:sldMkLst>
          <pc:docMk/>
          <pc:sldMk cId="892273486" sldId="691"/>
        </pc:sldMkLst>
      </pc:sldChg>
      <pc:sldChg chg="del">
        <pc:chgData name="Delphine Rivier" userId="501edd07-c422-46cb-83b5-2c7b93f0c00c" providerId="ADAL" clId="{C55FA9E6-72B8-AA48-98B8-825CE070AF43}" dt="2024-05-21T08:45:39.675" v="140" actId="2696"/>
        <pc:sldMkLst>
          <pc:docMk/>
          <pc:sldMk cId="934355147" sldId="692"/>
        </pc:sldMkLst>
      </pc:sldChg>
      <pc:sldChg chg="del">
        <pc:chgData name="Delphine Rivier" userId="501edd07-c422-46cb-83b5-2c7b93f0c00c" providerId="ADAL" clId="{C55FA9E6-72B8-AA48-98B8-825CE070AF43}" dt="2024-05-21T08:45:44.641" v="141" actId="2696"/>
        <pc:sldMkLst>
          <pc:docMk/>
          <pc:sldMk cId="2995942204" sldId="693"/>
        </pc:sldMkLst>
      </pc:sldChg>
      <pc:sldChg chg="del">
        <pc:chgData name="Delphine Rivier" userId="501edd07-c422-46cb-83b5-2c7b93f0c00c" providerId="ADAL" clId="{C55FA9E6-72B8-AA48-98B8-825CE070AF43}" dt="2024-05-21T08:45:47.465" v="142" actId="2696"/>
        <pc:sldMkLst>
          <pc:docMk/>
          <pc:sldMk cId="2307018503" sldId="694"/>
        </pc:sldMkLst>
      </pc:sldChg>
      <pc:sldChg chg="del">
        <pc:chgData name="Delphine Rivier" userId="501edd07-c422-46cb-83b5-2c7b93f0c00c" providerId="ADAL" clId="{C55FA9E6-72B8-AA48-98B8-825CE070AF43}" dt="2024-05-21T08:45:58.005" v="143" actId="2696"/>
        <pc:sldMkLst>
          <pc:docMk/>
          <pc:sldMk cId="1304860610" sldId="695"/>
        </pc:sldMkLst>
      </pc:sldChg>
      <pc:sldChg chg="del">
        <pc:chgData name="Delphine Rivier" userId="501edd07-c422-46cb-83b5-2c7b93f0c00c" providerId="ADAL" clId="{C55FA9E6-72B8-AA48-98B8-825CE070AF43}" dt="2024-05-27T07:00:56.382" v="1700" actId="2696"/>
        <pc:sldMkLst>
          <pc:docMk/>
          <pc:sldMk cId="3328751720" sldId="696"/>
        </pc:sldMkLst>
      </pc:sldChg>
      <pc:sldChg chg="addSp delSp modSp new del mod ord">
        <pc:chgData name="Delphine Rivier" userId="501edd07-c422-46cb-83b5-2c7b93f0c00c" providerId="ADAL" clId="{C55FA9E6-72B8-AA48-98B8-825CE070AF43}" dt="2024-05-27T06:43:44.370" v="1684" actId="2696"/>
        <pc:sldMkLst>
          <pc:docMk/>
          <pc:sldMk cId="1431955762" sldId="697"/>
        </pc:sldMkLst>
        <pc:spChg chg="del mod">
          <ac:chgData name="Delphine Rivier" userId="501edd07-c422-46cb-83b5-2c7b93f0c00c" providerId="ADAL" clId="{C55FA9E6-72B8-AA48-98B8-825CE070AF43}" dt="2024-05-21T10:13:39.885" v="1032" actId="478"/>
          <ac:spMkLst>
            <pc:docMk/>
            <pc:sldMk cId="1431955762" sldId="697"/>
            <ac:spMk id="2" creationId="{5D0E14D4-3412-8BFB-91F0-412D96BC217A}"/>
          </ac:spMkLst>
        </pc:spChg>
        <pc:spChg chg="add del mod">
          <ac:chgData name="Delphine Rivier" userId="501edd07-c422-46cb-83b5-2c7b93f0c00c" providerId="ADAL" clId="{C55FA9E6-72B8-AA48-98B8-825CE070AF43}" dt="2024-05-27T06:43:08.858" v="1679"/>
          <ac:spMkLst>
            <pc:docMk/>
            <pc:sldMk cId="1431955762" sldId="697"/>
            <ac:spMk id="2" creationId="{CCAF8CDD-0951-F284-D149-FF21CBCE9E16}"/>
          </ac:spMkLst>
        </pc:spChg>
        <pc:spChg chg="del mod">
          <ac:chgData name="Delphine Rivier" userId="501edd07-c422-46cb-83b5-2c7b93f0c00c" providerId="ADAL" clId="{C55FA9E6-72B8-AA48-98B8-825CE070AF43}" dt="2024-05-21T13:24:54.854" v="1584" actId="931"/>
          <ac:spMkLst>
            <pc:docMk/>
            <pc:sldMk cId="1431955762" sldId="697"/>
            <ac:spMk id="3" creationId="{85D9B0A8-7FCF-F8B8-86D4-8C2F82B7B687}"/>
          </ac:spMkLst>
        </pc:spChg>
        <pc:spChg chg="add del mod">
          <ac:chgData name="Delphine Rivier" userId="501edd07-c422-46cb-83b5-2c7b93f0c00c" providerId="ADAL" clId="{C55FA9E6-72B8-AA48-98B8-825CE070AF43}" dt="2024-05-21T13:24:37.219" v="1582" actId="478"/>
          <ac:spMkLst>
            <pc:docMk/>
            <pc:sldMk cId="1431955762" sldId="697"/>
            <ac:spMk id="4" creationId="{E31AD264-2BB6-FA84-2A73-D62D414541D3}"/>
          </ac:spMkLst>
        </pc:spChg>
        <pc:spChg chg="add del mod">
          <ac:chgData name="Delphine Rivier" userId="501edd07-c422-46cb-83b5-2c7b93f0c00c" providerId="ADAL" clId="{C55FA9E6-72B8-AA48-98B8-825CE070AF43}" dt="2024-05-21T13:29:06.888" v="1592" actId="931"/>
          <ac:spMkLst>
            <pc:docMk/>
            <pc:sldMk cId="1431955762" sldId="697"/>
            <ac:spMk id="6" creationId="{6714CA16-F414-6EFA-F8C3-545E4D1C0C69}"/>
          </ac:spMkLst>
        </pc:spChg>
        <pc:spChg chg="add del mod">
          <ac:chgData name="Delphine Rivier" userId="501edd07-c422-46cb-83b5-2c7b93f0c00c" providerId="ADAL" clId="{C55FA9E6-72B8-AA48-98B8-825CE070AF43}" dt="2024-05-21T13:51:36.979" v="1597" actId="931"/>
          <ac:spMkLst>
            <pc:docMk/>
            <pc:sldMk cId="1431955762" sldId="697"/>
            <ac:spMk id="9" creationId="{36370496-B457-7E67-451C-C2820D8FA8F6}"/>
          </ac:spMkLst>
        </pc:spChg>
        <pc:spChg chg="add del mod">
          <ac:chgData name="Delphine Rivier" userId="501edd07-c422-46cb-83b5-2c7b93f0c00c" providerId="ADAL" clId="{C55FA9E6-72B8-AA48-98B8-825CE070AF43}" dt="2024-05-21T13:53:15.281" v="1601" actId="931"/>
          <ac:spMkLst>
            <pc:docMk/>
            <pc:sldMk cId="1431955762" sldId="697"/>
            <ac:spMk id="12" creationId="{BDF9EE3F-7D48-04AC-7E11-6EC1CE254AC7}"/>
          </ac:spMkLst>
        </pc:spChg>
        <pc:graphicFrameChg chg="add mod modGraphic">
          <ac:chgData name="Delphine Rivier" userId="501edd07-c422-46cb-83b5-2c7b93f0c00c" providerId="ADAL" clId="{C55FA9E6-72B8-AA48-98B8-825CE070AF43}" dt="2024-05-27T06:43:29.283" v="1683" actId="20577"/>
          <ac:graphicFrameMkLst>
            <pc:docMk/>
            <pc:sldMk cId="1431955762" sldId="697"/>
            <ac:graphicFrameMk id="3" creationId="{7151B67B-F392-C8AF-FFC0-7D7ABCE4FC0D}"/>
          </ac:graphicFrameMkLst>
        </pc:graphicFrameChg>
        <pc:picChg chg="add del mod">
          <ac:chgData name="Delphine Rivier" userId="501edd07-c422-46cb-83b5-2c7b93f0c00c" providerId="ADAL" clId="{C55FA9E6-72B8-AA48-98B8-825CE070AF43}" dt="2024-05-21T13:25:21.376" v="1590" actId="478"/>
          <ac:picMkLst>
            <pc:docMk/>
            <pc:sldMk cId="1431955762" sldId="697"/>
            <ac:picMk id="5" creationId="{EBCDE498-6FFC-246D-6DB5-DEBEACDAACED}"/>
          </ac:picMkLst>
        </pc:picChg>
        <pc:picChg chg="add del mod">
          <ac:chgData name="Delphine Rivier" userId="501edd07-c422-46cb-83b5-2c7b93f0c00c" providerId="ADAL" clId="{C55FA9E6-72B8-AA48-98B8-825CE070AF43}" dt="2024-05-21T13:29:25.703" v="1595" actId="478"/>
          <ac:picMkLst>
            <pc:docMk/>
            <pc:sldMk cId="1431955762" sldId="697"/>
            <ac:picMk id="8" creationId="{7CAB3B32-C8A9-F3CD-CAC1-034BD1CF294E}"/>
          </ac:picMkLst>
        </pc:picChg>
        <pc:picChg chg="add del mod">
          <ac:chgData name="Delphine Rivier" userId="501edd07-c422-46cb-83b5-2c7b93f0c00c" providerId="ADAL" clId="{C55FA9E6-72B8-AA48-98B8-825CE070AF43}" dt="2024-05-21T13:51:44.615" v="1599" actId="478"/>
          <ac:picMkLst>
            <pc:docMk/>
            <pc:sldMk cId="1431955762" sldId="697"/>
            <ac:picMk id="11" creationId="{227BFFF2-6073-D2B1-00E6-6F6AC658322F}"/>
          </ac:picMkLst>
        </pc:picChg>
        <pc:picChg chg="add del mod">
          <ac:chgData name="Delphine Rivier" userId="501edd07-c422-46cb-83b5-2c7b93f0c00c" providerId="ADAL" clId="{C55FA9E6-72B8-AA48-98B8-825CE070AF43}" dt="2024-05-27T06:43:06.733" v="1678" actId="478"/>
          <ac:picMkLst>
            <pc:docMk/>
            <pc:sldMk cId="1431955762" sldId="697"/>
            <ac:picMk id="14" creationId="{37312DBB-DFBE-F12C-FDED-FA7C64B3BB75}"/>
          </ac:picMkLst>
        </pc:picChg>
      </pc:sldChg>
      <pc:sldChg chg="new del">
        <pc:chgData name="Delphine Rivier" userId="501edd07-c422-46cb-83b5-2c7b93f0c00c" providerId="ADAL" clId="{C55FA9E6-72B8-AA48-98B8-825CE070AF43}" dt="2024-05-21T10:05:16.448" v="921" actId="2696"/>
        <pc:sldMkLst>
          <pc:docMk/>
          <pc:sldMk cId="3051309648" sldId="697"/>
        </pc:sldMkLst>
      </pc:sldChg>
      <pc:sldChg chg="addSp delSp modSp new">
        <pc:chgData name="Delphine Rivier" userId="501edd07-c422-46cb-83b5-2c7b93f0c00c" providerId="ADAL" clId="{C55FA9E6-72B8-AA48-98B8-825CE070AF43}" dt="2024-05-21T10:10:32.167" v="1017" actId="1076"/>
        <pc:sldMkLst>
          <pc:docMk/>
          <pc:sldMk cId="4245876066" sldId="698"/>
        </pc:sldMkLst>
        <pc:spChg chg="del">
          <ac:chgData name="Delphine Rivier" userId="501edd07-c422-46cb-83b5-2c7b93f0c00c" providerId="ADAL" clId="{C55FA9E6-72B8-AA48-98B8-825CE070AF43}" dt="2024-05-21T10:07:33.652" v="963" actId="478"/>
          <ac:spMkLst>
            <pc:docMk/>
            <pc:sldMk cId="4245876066" sldId="698"/>
            <ac:spMk id="2" creationId="{339A7381-B631-9897-B06E-99342EEBD4EB}"/>
          </ac:spMkLst>
        </pc:spChg>
        <pc:spChg chg="del mod">
          <ac:chgData name="Delphine Rivier" userId="501edd07-c422-46cb-83b5-2c7b93f0c00c" providerId="ADAL" clId="{C55FA9E6-72B8-AA48-98B8-825CE070AF43}" dt="2024-05-21T10:08:41.466" v="966" actId="931"/>
          <ac:spMkLst>
            <pc:docMk/>
            <pc:sldMk cId="4245876066" sldId="698"/>
            <ac:spMk id="3" creationId="{0F23249F-46E5-AAF5-5365-EF11930571E0}"/>
          </ac:spMkLst>
        </pc:spChg>
        <pc:spChg chg="add del mod">
          <ac:chgData name="Delphine Rivier" userId="501edd07-c422-46cb-83b5-2c7b93f0c00c" providerId="ADAL" clId="{C55FA9E6-72B8-AA48-98B8-825CE070AF43}" dt="2024-05-21T10:09:32.077" v="973" actId="931"/>
          <ac:spMkLst>
            <pc:docMk/>
            <pc:sldMk cId="4245876066" sldId="698"/>
            <ac:spMk id="6" creationId="{0C3B8FD8-53FA-1324-6723-74AA82CA3309}"/>
          </ac:spMkLst>
        </pc:spChg>
        <pc:picChg chg="add del mod">
          <ac:chgData name="Delphine Rivier" userId="501edd07-c422-46cb-83b5-2c7b93f0c00c" providerId="ADAL" clId="{C55FA9E6-72B8-AA48-98B8-825CE070AF43}" dt="2024-05-21T10:09:06.395" v="971" actId="478"/>
          <ac:picMkLst>
            <pc:docMk/>
            <pc:sldMk cId="4245876066" sldId="698"/>
            <ac:picMk id="5" creationId="{80155812-661C-0CEA-0DA2-FFDB6E36AC77}"/>
          </ac:picMkLst>
        </pc:picChg>
        <pc:picChg chg="add mod">
          <ac:chgData name="Delphine Rivier" userId="501edd07-c422-46cb-83b5-2c7b93f0c00c" providerId="ADAL" clId="{C55FA9E6-72B8-AA48-98B8-825CE070AF43}" dt="2024-05-21T10:10:32.167" v="1017" actId="1076"/>
          <ac:picMkLst>
            <pc:docMk/>
            <pc:sldMk cId="4245876066" sldId="698"/>
            <ac:picMk id="8" creationId="{F2C82A72-5124-E137-AACB-89DEA4822094}"/>
          </ac:picMkLst>
        </pc:picChg>
      </pc:sldChg>
      <pc:sldChg chg="addSp delSp modSp new">
        <pc:chgData name="Delphine Rivier" userId="501edd07-c422-46cb-83b5-2c7b93f0c00c" providerId="ADAL" clId="{C55FA9E6-72B8-AA48-98B8-825CE070AF43}" dt="2024-05-21T10:12:07.006" v="1026" actId="14100"/>
        <pc:sldMkLst>
          <pc:docMk/>
          <pc:sldMk cId="849040313" sldId="699"/>
        </pc:sldMkLst>
        <pc:spChg chg="del">
          <ac:chgData name="Delphine Rivier" userId="501edd07-c422-46cb-83b5-2c7b93f0c00c" providerId="ADAL" clId="{C55FA9E6-72B8-AA48-98B8-825CE070AF43}" dt="2024-05-21T10:11:35.215" v="1021" actId="478"/>
          <ac:spMkLst>
            <pc:docMk/>
            <pc:sldMk cId="849040313" sldId="699"/>
            <ac:spMk id="2" creationId="{2D9CC463-B3E3-D5F7-81D8-4FCC7D2FAC4C}"/>
          </ac:spMkLst>
        </pc:spChg>
        <pc:spChg chg="del mod">
          <ac:chgData name="Delphine Rivier" userId="501edd07-c422-46cb-83b5-2c7b93f0c00c" providerId="ADAL" clId="{C55FA9E6-72B8-AA48-98B8-825CE070AF43}" dt="2024-05-21T10:11:55.375" v="1023" actId="931"/>
          <ac:spMkLst>
            <pc:docMk/>
            <pc:sldMk cId="849040313" sldId="699"/>
            <ac:spMk id="3" creationId="{B03DD886-9AA6-8313-E3A5-EA085FE3D8B1}"/>
          </ac:spMkLst>
        </pc:spChg>
        <pc:picChg chg="add mod">
          <ac:chgData name="Delphine Rivier" userId="501edd07-c422-46cb-83b5-2c7b93f0c00c" providerId="ADAL" clId="{C55FA9E6-72B8-AA48-98B8-825CE070AF43}" dt="2024-05-21T10:12:07.006" v="1026" actId="14100"/>
          <ac:picMkLst>
            <pc:docMk/>
            <pc:sldMk cId="849040313" sldId="699"/>
            <ac:picMk id="5" creationId="{EDD7DE39-466D-1684-8322-F85268C4856E}"/>
          </ac:picMkLst>
        </pc:picChg>
      </pc:sldChg>
      <pc:sldChg chg="addSp delSp modSp new">
        <pc:chgData name="Delphine Rivier" userId="501edd07-c422-46cb-83b5-2c7b93f0c00c" providerId="ADAL" clId="{C55FA9E6-72B8-AA48-98B8-825CE070AF43}" dt="2024-05-27T06:51:58.860" v="1693" actId="14100"/>
        <pc:sldMkLst>
          <pc:docMk/>
          <pc:sldMk cId="1696310172" sldId="700"/>
        </pc:sldMkLst>
        <pc:spChg chg="del">
          <ac:chgData name="Delphine Rivier" userId="501edd07-c422-46cb-83b5-2c7b93f0c00c" providerId="ADAL" clId="{C55FA9E6-72B8-AA48-98B8-825CE070AF43}" dt="2024-05-27T06:43:55.987" v="1686" actId="478"/>
          <ac:spMkLst>
            <pc:docMk/>
            <pc:sldMk cId="1696310172" sldId="700"/>
            <ac:spMk id="2" creationId="{88A6A47A-2993-80ED-779A-A05F90586617}"/>
          </ac:spMkLst>
        </pc:spChg>
        <pc:spChg chg="del">
          <ac:chgData name="Delphine Rivier" userId="501edd07-c422-46cb-83b5-2c7b93f0c00c" providerId="ADAL" clId="{C55FA9E6-72B8-AA48-98B8-825CE070AF43}" dt="2024-05-27T06:51:36.189" v="1687" actId="931"/>
          <ac:spMkLst>
            <pc:docMk/>
            <pc:sldMk cId="1696310172" sldId="700"/>
            <ac:spMk id="3" creationId="{EB720CF1-1117-F309-0A29-29C1855E61B1}"/>
          </ac:spMkLst>
        </pc:spChg>
        <pc:picChg chg="add mod">
          <ac:chgData name="Delphine Rivier" userId="501edd07-c422-46cb-83b5-2c7b93f0c00c" providerId="ADAL" clId="{C55FA9E6-72B8-AA48-98B8-825CE070AF43}" dt="2024-05-27T06:51:58.860" v="1693" actId="14100"/>
          <ac:picMkLst>
            <pc:docMk/>
            <pc:sldMk cId="1696310172" sldId="700"/>
            <ac:picMk id="5" creationId="{726878A3-3676-F59C-E49B-9EFCF7C3D7BC}"/>
          </ac:picMkLst>
        </pc:picChg>
      </pc:sldChg>
      <pc:sldChg chg="addSp delSp modSp new mod">
        <pc:chgData name="Delphine Rivier" userId="501edd07-c422-46cb-83b5-2c7b93f0c00c" providerId="ADAL" clId="{C55FA9E6-72B8-AA48-98B8-825CE070AF43}" dt="2024-05-27T07:04:00.412" v="1717" actId="478"/>
        <pc:sldMkLst>
          <pc:docMk/>
          <pc:sldMk cId="867086632" sldId="701"/>
        </pc:sldMkLst>
        <pc:spChg chg="del">
          <ac:chgData name="Delphine Rivier" userId="501edd07-c422-46cb-83b5-2c7b93f0c00c" providerId="ADAL" clId="{C55FA9E6-72B8-AA48-98B8-825CE070AF43}" dt="2024-05-27T07:02:18.905" v="1710" actId="478"/>
          <ac:spMkLst>
            <pc:docMk/>
            <pc:sldMk cId="867086632" sldId="701"/>
            <ac:spMk id="2" creationId="{C70B3B22-03C4-8EB6-C323-94960BE52EAD}"/>
          </ac:spMkLst>
        </pc:spChg>
        <pc:spChg chg="del">
          <ac:chgData name="Delphine Rivier" userId="501edd07-c422-46cb-83b5-2c7b93f0c00c" providerId="ADAL" clId="{C55FA9E6-72B8-AA48-98B8-825CE070AF43}" dt="2024-05-27T07:03:18.856" v="1712" actId="34307"/>
          <ac:spMkLst>
            <pc:docMk/>
            <pc:sldMk cId="867086632" sldId="701"/>
            <ac:spMk id="3" creationId="{925F4E31-7807-BC85-D574-2BCE35439904}"/>
          </ac:spMkLst>
        </pc:spChg>
        <pc:spChg chg="add del mod">
          <ac:chgData name="Delphine Rivier" userId="501edd07-c422-46cb-83b5-2c7b93f0c00c" providerId="ADAL" clId="{C55FA9E6-72B8-AA48-98B8-825CE070AF43}" dt="2024-05-27T07:03:37.350" v="1714" actId="931"/>
          <ac:spMkLst>
            <pc:docMk/>
            <pc:sldMk cId="867086632" sldId="701"/>
            <ac:spMk id="5" creationId="{B6F752AB-3DE0-1663-9BE0-297270BEB008}"/>
          </ac:spMkLst>
        </pc:spChg>
        <pc:spChg chg="add mod">
          <ac:chgData name="Delphine Rivier" userId="501edd07-c422-46cb-83b5-2c7b93f0c00c" providerId="ADAL" clId="{C55FA9E6-72B8-AA48-98B8-825CE070AF43}" dt="2024-05-27T07:04:00.412" v="1717" actId="478"/>
          <ac:spMkLst>
            <pc:docMk/>
            <pc:sldMk cId="867086632" sldId="701"/>
            <ac:spMk id="8" creationId="{9F43B360-954F-F963-3CD1-A6633F2528BA}"/>
          </ac:spMkLst>
        </pc:spChg>
        <pc:picChg chg="add del mod ord">
          <ac:chgData name="Delphine Rivier" userId="501edd07-c422-46cb-83b5-2c7b93f0c00c" providerId="ADAL" clId="{C55FA9E6-72B8-AA48-98B8-825CE070AF43}" dt="2024-05-27T07:03:21.981" v="1713" actId="478"/>
          <ac:picMkLst>
            <pc:docMk/>
            <pc:sldMk cId="867086632" sldId="701"/>
            <ac:picMk id="4" creationId="{7E1C9AB4-DE60-98D3-061E-5C0A61E3B596}"/>
          </ac:picMkLst>
        </pc:picChg>
        <pc:picChg chg="add del mod">
          <ac:chgData name="Delphine Rivier" userId="501edd07-c422-46cb-83b5-2c7b93f0c00c" providerId="ADAL" clId="{C55FA9E6-72B8-AA48-98B8-825CE070AF43}" dt="2024-05-27T07:04:00.412" v="1717" actId="478"/>
          <ac:picMkLst>
            <pc:docMk/>
            <pc:sldMk cId="867086632" sldId="701"/>
            <ac:picMk id="7" creationId="{41260AC9-12BE-F0F2-4F4B-0B862BEFE89B}"/>
          </ac:picMkLst>
        </pc:picChg>
      </pc:sldChg>
      <pc:sldChg chg="addSp delSp modSp new del">
        <pc:chgData name="Delphine Rivier" userId="501edd07-c422-46cb-83b5-2c7b93f0c00c" providerId="ADAL" clId="{C55FA9E6-72B8-AA48-98B8-825CE070AF43}" dt="2024-05-27T07:00:49.615" v="1699" actId="2696"/>
        <pc:sldMkLst>
          <pc:docMk/>
          <pc:sldMk cId="1363978239" sldId="701"/>
        </pc:sldMkLst>
        <pc:spChg chg="del">
          <ac:chgData name="Delphine Rivier" userId="501edd07-c422-46cb-83b5-2c7b93f0c00c" providerId="ADAL" clId="{C55FA9E6-72B8-AA48-98B8-825CE070AF43}" dt="2024-05-27T06:59:52.114" v="1697" actId="478"/>
          <ac:spMkLst>
            <pc:docMk/>
            <pc:sldMk cId="1363978239" sldId="701"/>
            <ac:spMk id="2" creationId="{4AEAAD87-8197-41CD-4439-457F3B59C186}"/>
          </ac:spMkLst>
        </pc:spChg>
        <pc:spChg chg="del">
          <ac:chgData name="Delphine Rivier" userId="501edd07-c422-46cb-83b5-2c7b93f0c00c" providerId="ADAL" clId="{C55FA9E6-72B8-AA48-98B8-825CE070AF43}" dt="2024-05-27T06:59:58.437" v="1698" actId="931"/>
          <ac:spMkLst>
            <pc:docMk/>
            <pc:sldMk cId="1363978239" sldId="701"/>
            <ac:spMk id="3" creationId="{A75DDB6A-B7E8-5A0D-B917-8CC2D86BC339}"/>
          </ac:spMkLst>
        </pc:spChg>
        <pc:picChg chg="add mod">
          <ac:chgData name="Delphine Rivier" userId="501edd07-c422-46cb-83b5-2c7b93f0c00c" providerId="ADAL" clId="{C55FA9E6-72B8-AA48-98B8-825CE070AF43}" dt="2024-05-27T06:59:58.437" v="1698" actId="931"/>
          <ac:picMkLst>
            <pc:docMk/>
            <pc:sldMk cId="1363978239" sldId="701"/>
            <ac:picMk id="5" creationId="{974E4AC2-895D-C3B4-4875-822B6B290E77}"/>
          </ac:picMkLst>
        </pc:picChg>
      </pc:sldChg>
      <pc:sldChg chg="delSp new">
        <pc:chgData name="Delphine Rivier" userId="501edd07-c422-46cb-83b5-2c7b93f0c00c" providerId="ADAL" clId="{C55FA9E6-72B8-AA48-98B8-825CE070AF43}" dt="2024-05-27T07:02:28.434" v="1711" actId="478"/>
        <pc:sldMkLst>
          <pc:docMk/>
          <pc:sldMk cId="3983691816" sldId="702"/>
        </pc:sldMkLst>
        <pc:spChg chg="del">
          <ac:chgData name="Delphine Rivier" userId="501edd07-c422-46cb-83b5-2c7b93f0c00c" providerId="ADAL" clId="{C55FA9E6-72B8-AA48-98B8-825CE070AF43}" dt="2024-05-27T07:02:28.434" v="1711" actId="478"/>
          <ac:spMkLst>
            <pc:docMk/>
            <pc:sldMk cId="3983691816" sldId="702"/>
            <ac:spMk id="2" creationId="{0A4E2B53-B90C-7175-4D34-2F51592DC250}"/>
          </ac:spMkLst>
        </pc:spChg>
      </pc:sldChg>
      <pc:sldChg chg="new">
        <pc:chgData name="Delphine Rivier" userId="501edd07-c422-46cb-83b5-2c7b93f0c00c" providerId="ADAL" clId="{C55FA9E6-72B8-AA48-98B8-825CE070AF43}" dt="2024-05-27T07:01:46.613" v="1703" actId="680"/>
        <pc:sldMkLst>
          <pc:docMk/>
          <pc:sldMk cId="1110481981" sldId="703"/>
        </pc:sldMkLst>
      </pc:sldChg>
      <pc:sldChg chg="new">
        <pc:chgData name="Delphine Rivier" userId="501edd07-c422-46cb-83b5-2c7b93f0c00c" providerId="ADAL" clId="{C55FA9E6-72B8-AA48-98B8-825CE070AF43}" dt="2024-05-27T07:01:51.646" v="1704" actId="680"/>
        <pc:sldMkLst>
          <pc:docMk/>
          <pc:sldMk cId="2597311176" sldId="704"/>
        </pc:sldMkLst>
      </pc:sldChg>
      <pc:sldChg chg="new">
        <pc:chgData name="Delphine Rivier" userId="501edd07-c422-46cb-83b5-2c7b93f0c00c" providerId="ADAL" clId="{C55FA9E6-72B8-AA48-98B8-825CE070AF43}" dt="2024-05-27T07:01:55.274" v="1705" actId="680"/>
        <pc:sldMkLst>
          <pc:docMk/>
          <pc:sldMk cId="408995215" sldId="705"/>
        </pc:sldMkLst>
      </pc:sldChg>
      <pc:sldChg chg="new">
        <pc:chgData name="Delphine Rivier" userId="501edd07-c422-46cb-83b5-2c7b93f0c00c" providerId="ADAL" clId="{C55FA9E6-72B8-AA48-98B8-825CE070AF43}" dt="2024-05-27T07:01:58.498" v="1706" actId="680"/>
        <pc:sldMkLst>
          <pc:docMk/>
          <pc:sldMk cId="3709249041" sldId="706"/>
        </pc:sldMkLst>
      </pc:sldChg>
      <pc:sldChg chg="new">
        <pc:chgData name="Delphine Rivier" userId="501edd07-c422-46cb-83b5-2c7b93f0c00c" providerId="ADAL" clId="{C55FA9E6-72B8-AA48-98B8-825CE070AF43}" dt="2024-05-27T07:02:04.062" v="1707" actId="680"/>
        <pc:sldMkLst>
          <pc:docMk/>
          <pc:sldMk cId="3328599235" sldId="707"/>
        </pc:sldMkLst>
      </pc:sldChg>
      <pc:sldChg chg="new">
        <pc:chgData name="Delphine Rivier" userId="501edd07-c422-46cb-83b5-2c7b93f0c00c" providerId="ADAL" clId="{C55FA9E6-72B8-AA48-98B8-825CE070AF43}" dt="2024-05-27T07:02:07.716" v="1708" actId="680"/>
        <pc:sldMkLst>
          <pc:docMk/>
          <pc:sldMk cId="110811150" sldId="708"/>
        </pc:sldMkLst>
      </pc:sldChg>
      <pc:sldChg chg="new">
        <pc:chgData name="Delphine Rivier" userId="501edd07-c422-46cb-83b5-2c7b93f0c00c" providerId="ADAL" clId="{C55FA9E6-72B8-AA48-98B8-825CE070AF43}" dt="2024-05-27T07:02:11.160" v="1709" actId="680"/>
        <pc:sldMkLst>
          <pc:docMk/>
          <pc:sldMk cId="2266748784" sldId="709"/>
        </pc:sldMkLst>
      </pc:sldChg>
    </pc:docChg>
  </pc:docChgLst>
  <pc:docChgLst>
    <pc:chgData name="Delphine Rivier" userId="501edd07-c422-46cb-83b5-2c7b93f0c00c" providerId="ADAL" clId="{741A9084-44A6-1E43-8A38-F166ECA93173}"/>
    <pc:docChg chg="modSld sldOrd">
      <pc:chgData name="Delphine Rivier" userId="501edd07-c422-46cb-83b5-2c7b93f0c00c" providerId="ADAL" clId="{741A9084-44A6-1E43-8A38-F166ECA93173}" dt="2024-05-27T09:22:53.514" v="52" actId="20578"/>
      <pc:docMkLst>
        <pc:docMk/>
      </pc:docMkLst>
      <pc:sldChg chg="modSp mod">
        <pc:chgData name="Delphine Rivier" userId="501edd07-c422-46cb-83b5-2c7b93f0c00c" providerId="ADAL" clId="{741A9084-44A6-1E43-8A38-F166ECA93173}" dt="2024-05-27T07:23:49.331" v="5" actId="20577"/>
        <pc:sldMkLst>
          <pc:docMk/>
          <pc:sldMk cId="0" sldId="351"/>
        </pc:sldMkLst>
        <pc:spChg chg="mod">
          <ac:chgData name="Delphine Rivier" userId="501edd07-c422-46cb-83b5-2c7b93f0c00c" providerId="ADAL" clId="{741A9084-44A6-1E43-8A38-F166ECA93173}" dt="2024-05-27T07:23:49.331" v="5" actId="20577"/>
          <ac:spMkLst>
            <pc:docMk/>
            <pc:sldMk cId="0" sldId="351"/>
            <ac:spMk id="62466" creationId="{BC8A51F7-CA1A-BA45-9752-9239DA09C747}"/>
          </ac:spMkLst>
        </pc:spChg>
      </pc:sldChg>
      <pc:sldChg chg="ord">
        <pc:chgData name="Delphine Rivier" userId="501edd07-c422-46cb-83b5-2c7b93f0c00c" providerId="ADAL" clId="{741A9084-44A6-1E43-8A38-F166ECA93173}" dt="2024-05-27T09:22:53.514" v="52" actId="20578"/>
        <pc:sldMkLst>
          <pc:docMk/>
          <pc:sldMk cId="849040313" sldId="699"/>
        </pc:sldMkLst>
      </pc:sldChg>
      <pc:sldChg chg="addSp delSp modSp">
        <pc:chgData name="Delphine Rivier" userId="501edd07-c422-46cb-83b5-2c7b93f0c00c" providerId="ADAL" clId="{741A9084-44A6-1E43-8A38-F166ECA93173}" dt="2024-05-27T09:21:34.316" v="51" actId="14100"/>
        <pc:sldMkLst>
          <pc:docMk/>
          <pc:sldMk cId="1696310172" sldId="700"/>
        </pc:sldMkLst>
        <pc:spChg chg="add del mod">
          <ac:chgData name="Delphine Rivier" userId="501edd07-c422-46cb-83b5-2c7b93f0c00c" providerId="ADAL" clId="{741A9084-44A6-1E43-8A38-F166ECA93173}" dt="2024-05-27T07:22:27.211" v="1" actId="931"/>
          <ac:spMkLst>
            <pc:docMk/>
            <pc:sldMk cId="1696310172" sldId="700"/>
            <ac:spMk id="2" creationId="{7D71F902-7C98-60B0-2D59-24059ED0AE56}"/>
          </ac:spMkLst>
        </pc:spChg>
        <pc:spChg chg="add del mod">
          <ac:chgData name="Delphine Rivier" userId="501edd07-c422-46cb-83b5-2c7b93f0c00c" providerId="ADAL" clId="{741A9084-44A6-1E43-8A38-F166ECA93173}" dt="2024-05-27T09:21:19.192" v="47" actId="931"/>
          <ac:spMkLst>
            <pc:docMk/>
            <pc:sldMk cId="1696310172" sldId="700"/>
            <ac:spMk id="2" creationId="{E2563EE2-B458-9349-7198-94CFD7DEBA36}"/>
          </ac:spMkLst>
        </pc:spChg>
        <pc:picChg chg="add del mod">
          <ac:chgData name="Delphine Rivier" userId="501edd07-c422-46cb-83b5-2c7b93f0c00c" providerId="ADAL" clId="{741A9084-44A6-1E43-8A38-F166ECA93173}" dt="2024-05-27T08:48:15.283" v="46" actId="478"/>
          <ac:picMkLst>
            <pc:docMk/>
            <pc:sldMk cId="1696310172" sldId="700"/>
            <ac:picMk id="4" creationId="{A650FE46-85A5-A72D-1E77-DBC3708BE820}"/>
          </ac:picMkLst>
        </pc:picChg>
        <pc:picChg chg="add mod">
          <ac:chgData name="Delphine Rivier" userId="501edd07-c422-46cb-83b5-2c7b93f0c00c" providerId="ADAL" clId="{741A9084-44A6-1E43-8A38-F166ECA93173}" dt="2024-05-27T09:21:34.316" v="51" actId="14100"/>
          <ac:picMkLst>
            <pc:docMk/>
            <pc:sldMk cId="1696310172" sldId="700"/>
            <ac:picMk id="5" creationId="{3EF6F655-B056-65ED-CAE6-6ADDFEE102D1}"/>
          </ac:picMkLst>
        </pc:picChg>
        <pc:picChg chg="del">
          <ac:chgData name="Delphine Rivier" userId="501edd07-c422-46cb-83b5-2c7b93f0c00c" providerId="ADAL" clId="{741A9084-44A6-1E43-8A38-F166ECA93173}" dt="2024-05-27T07:20:06.712" v="0" actId="478"/>
          <ac:picMkLst>
            <pc:docMk/>
            <pc:sldMk cId="1696310172" sldId="700"/>
            <ac:picMk id="5" creationId="{726878A3-3676-F59C-E49B-9EFCF7C3D7BC}"/>
          </ac:picMkLst>
        </pc:picChg>
      </pc:sldChg>
      <pc:sldChg chg="modSp">
        <pc:chgData name="Delphine Rivier" userId="501edd07-c422-46cb-83b5-2c7b93f0c00c" providerId="ADAL" clId="{741A9084-44A6-1E43-8A38-F166ECA93173}" dt="2024-05-27T07:24:08.043" v="7" actId="14100"/>
        <pc:sldMkLst>
          <pc:docMk/>
          <pc:sldMk cId="3983691816" sldId="702"/>
        </pc:sldMkLst>
        <pc:picChg chg="mod">
          <ac:chgData name="Delphine Rivier" userId="501edd07-c422-46cb-83b5-2c7b93f0c00c" providerId="ADAL" clId="{741A9084-44A6-1E43-8A38-F166ECA93173}" dt="2024-05-27T07:24:08.043" v="7" actId="14100"/>
          <ac:picMkLst>
            <pc:docMk/>
            <pc:sldMk cId="3983691816" sldId="702"/>
            <ac:picMk id="7" creationId="{A7B2FAB6-38F6-54BA-69C7-30D3EB0D8A9D}"/>
          </ac:picMkLst>
        </pc:picChg>
      </pc:sldChg>
      <pc:sldChg chg="modSp">
        <pc:chgData name="Delphine Rivier" userId="501edd07-c422-46cb-83b5-2c7b93f0c00c" providerId="ADAL" clId="{741A9084-44A6-1E43-8A38-F166ECA93173}" dt="2024-05-27T07:24:24.041" v="9" actId="14100"/>
        <pc:sldMkLst>
          <pc:docMk/>
          <pc:sldMk cId="1110481981" sldId="703"/>
        </pc:sldMkLst>
        <pc:picChg chg="mod">
          <ac:chgData name="Delphine Rivier" userId="501edd07-c422-46cb-83b5-2c7b93f0c00c" providerId="ADAL" clId="{741A9084-44A6-1E43-8A38-F166ECA93173}" dt="2024-05-27T07:24:24.041" v="9" actId="14100"/>
          <ac:picMkLst>
            <pc:docMk/>
            <pc:sldMk cId="1110481981" sldId="703"/>
            <ac:picMk id="5" creationId="{522A88A8-755B-299F-FE01-8FC28CA4DDDB}"/>
          </ac:picMkLst>
        </pc:picChg>
      </pc:sldChg>
      <pc:sldChg chg="modSp">
        <pc:chgData name="Delphine Rivier" userId="501edd07-c422-46cb-83b5-2c7b93f0c00c" providerId="ADAL" clId="{741A9084-44A6-1E43-8A38-F166ECA93173}" dt="2024-05-27T07:24:40.526" v="12" actId="1076"/>
        <pc:sldMkLst>
          <pc:docMk/>
          <pc:sldMk cId="2597311176" sldId="704"/>
        </pc:sldMkLst>
        <pc:picChg chg="mod">
          <ac:chgData name="Delphine Rivier" userId="501edd07-c422-46cb-83b5-2c7b93f0c00c" providerId="ADAL" clId="{741A9084-44A6-1E43-8A38-F166ECA93173}" dt="2024-05-27T07:24:40.526" v="12" actId="1076"/>
          <ac:picMkLst>
            <pc:docMk/>
            <pc:sldMk cId="2597311176" sldId="704"/>
            <ac:picMk id="5" creationId="{BDBC6D7F-BB47-9989-7144-8337B2D5A84D}"/>
          </ac:picMkLst>
        </pc:picChg>
      </pc:sldChg>
      <pc:sldChg chg="modSp">
        <pc:chgData name="Delphine Rivier" userId="501edd07-c422-46cb-83b5-2c7b93f0c00c" providerId="ADAL" clId="{741A9084-44A6-1E43-8A38-F166ECA93173}" dt="2024-05-27T07:25:02.587" v="35" actId="1038"/>
        <pc:sldMkLst>
          <pc:docMk/>
          <pc:sldMk cId="408995215" sldId="705"/>
        </pc:sldMkLst>
        <pc:picChg chg="mod">
          <ac:chgData name="Delphine Rivier" userId="501edd07-c422-46cb-83b5-2c7b93f0c00c" providerId="ADAL" clId="{741A9084-44A6-1E43-8A38-F166ECA93173}" dt="2024-05-27T07:25:02.587" v="35" actId="1038"/>
          <ac:picMkLst>
            <pc:docMk/>
            <pc:sldMk cId="408995215" sldId="705"/>
            <ac:picMk id="5" creationId="{1480BDB5-DDD7-2DE4-792C-ADDB77F0F283}"/>
          </ac:picMkLst>
        </pc:picChg>
      </pc:sldChg>
      <pc:sldChg chg="modSp">
        <pc:chgData name="Delphine Rivier" userId="501edd07-c422-46cb-83b5-2c7b93f0c00c" providerId="ADAL" clId="{741A9084-44A6-1E43-8A38-F166ECA93173}" dt="2024-05-27T07:25:12.719" v="37" actId="14100"/>
        <pc:sldMkLst>
          <pc:docMk/>
          <pc:sldMk cId="3709249041" sldId="706"/>
        </pc:sldMkLst>
        <pc:picChg chg="mod">
          <ac:chgData name="Delphine Rivier" userId="501edd07-c422-46cb-83b5-2c7b93f0c00c" providerId="ADAL" clId="{741A9084-44A6-1E43-8A38-F166ECA93173}" dt="2024-05-27T07:25:12.719" v="37" actId="14100"/>
          <ac:picMkLst>
            <pc:docMk/>
            <pc:sldMk cId="3709249041" sldId="706"/>
            <ac:picMk id="5" creationId="{CBA6770E-C1A1-8F47-B984-1491E4334AB7}"/>
          </ac:picMkLst>
        </pc:picChg>
      </pc:sldChg>
      <pc:sldChg chg="modSp">
        <pc:chgData name="Delphine Rivier" userId="501edd07-c422-46cb-83b5-2c7b93f0c00c" providerId="ADAL" clId="{741A9084-44A6-1E43-8A38-F166ECA93173}" dt="2024-05-27T07:25:22.828" v="39" actId="14100"/>
        <pc:sldMkLst>
          <pc:docMk/>
          <pc:sldMk cId="3328599235" sldId="707"/>
        </pc:sldMkLst>
        <pc:picChg chg="mod">
          <ac:chgData name="Delphine Rivier" userId="501edd07-c422-46cb-83b5-2c7b93f0c00c" providerId="ADAL" clId="{741A9084-44A6-1E43-8A38-F166ECA93173}" dt="2024-05-27T07:25:22.828" v="39" actId="14100"/>
          <ac:picMkLst>
            <pc:docMk/>
            <pc:sldMk cId="3328599235" sldId="707"/>
            <ac:picMk id="5" creationId="{FC49552A-2AAE-42DB-00D3-57F78D705AD9}"/>
          </ac:picMkLst>
        </pc:picChg>
      </pc:sldChg>
      <pc:sldChg chg="modSp">
        <pc:chgData name="Delphine Rivier" userId="501edd07-c422-46cb-83b5-2c7b93f0c00c" providerId="ADAL" clId="{741A9084-44A6-1E43-8A38-F166ECA93173}" dt="2024-05-27T07:25:36.590" v="42" actId="14100"/>
        <pc:sldMkLst>
          <pc:docMk/>
          <pc:sldMk cId="110811150" sldId="708"/>
        </pc:sldMkLst>
        <pc:picChg chg="mod">
          <ac:chgData name="Delphine Rivier" userId="501edd07-c422-46cb-83b5-2c7b93f0c00c" providerId="ADAL" clId="{741A9084-44A6-1E43-8A38-F166ECA93173}" dt="2024-05-27T07:25:36.590" v="42" actId="14100"/>
          <ac:picMkLst>
            <pc:docMk/>
            <pc:sldMk cId="110811150" sldId="708"/>
            <ac:picMk id="5" creationId="{873B346A-B304-ECD9-070A-7D7C1C4245BD}"/>
          </ac:picMkLst>
        </pc:picChg>
      </pc:sldChg>
      <pc:sldChg chg="modSp">
        <pc:chgData name="Delphine Rivier" userId="501edd07-c422-46cb-83b5-2c7b93f0c00c" providerId="ADAL" clId="{741A9084-44A6-1E43-8A38-F166ECA93173}" dt="2024-05-27T07:25:46.477" v="44" actId="14100"/>
        <pc:sldMkLst>
          <pc:docMk/>
          <pc:sldMk cId="2266748784" sldId="709"/>
        </pc:sldMkLst>
        <pc:picChg chg="mod">
          <ac:chgData name="Delphine Rivier" userId="501edd07-c422-46cb-83b5-2c7b93f0c00c" providerId="ADAL" clId="{741A9084-44A6-1E43-8A38-F166ECA93173}" dt="2024-05-27T07:25:46.477" v="44" actId="14100"/>
          <ac:picMkLst>
            <pc:docMk/>
            <pc:sldMk cId="2266748784" sldId="709"/>
            <ac:picMk id="5" creationId="{9103E282-69FB-5817-C7BB-ED82A695757C}"/>
          </ac:picMkLst>
        </pc:pic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283901A6-60F9-334C-BD32-EF08852551DE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i="0">
                <a:latin typeface="Calibri Courant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40F849CF-8ECA-4443-BFDC-370BEDF3AF75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 b="0" i="0">
                <a:latin typeface="Calibri Courant" charset="0"/>
                <a:ea typeface="ＭＳ Ｐゴシック" charset="-128"/>
              </a:defRPr>
            </a:lvl1pPr>
          </a:lstStyle>
          <a:p>
            <a:pPr>
              <a:defRPr/>
            </a:pPr>
            <a:fld id="{42F9C93E-87AC-154E-A3F3-33DD46A43640}" type="datetime1">
              <a:rPr lang="fr-FR" altLang="x-none"/>
              <a:pPr>
                <a:defRPr/>
              </a:pPr>
              <a:t>27/05/2024</a:t>
            </a:fld>
            <a:endParaRPr lang="fr-FR" altLang="x-none" dirty="0"/>
          </a:p>
        </p:txBody>
      </p:sp>
      <p:sp>
        <p:nvSpPr>
          <p:cNvPr id="4" name="Espace réservé de l'image des diapositives 3">
            <a:extLst>
              <a:ext uri="{FF2B5EF4-FFF2-40B4-BE49-F238E27FC236}">
                <a16:creationId xmlns:a16="http://schemas.microsoft.com/office/drawing/2014/main" id="{0075F44D-A868-B343-A2E4-D8EF98FB1FC0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fr-FR" noProof="0" dirty="0"/>
          </a:p>
        </p:txBody>
      </p:sp>
      <p:sp>
        <p:nvSpPr>
          <p:cNvPr id="5" name="Espace réservé des commentaires 4">
            <a:extLst>
              <a:ext uri="{FF2B5EF4-FFF2-40B4-BE49-F238E27FC236}">
                <a16:creationId xmlns:a16="http://schemas.microsoft.com/office/drawing/2014/main" id="{E8A613E8-0374-AD41-B96C-5FE2AED3670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fr-CH" altLang="x-none" noProof="0" dirty="0"/>
              <a:t>Cliquez pour modifier les styles du texte du masque</a:t>
            </a:r>
          </a:p>
          <a:p>
            <a:pPr lvl="1"/>
            <a:r>
              <a:rPr lang="fr-CH" altLang="x-none" noProof="0" dirty="0"/>
              <a:t>Deuxième niveau</a:t>
            </a:r>
          </a:p>
          <a:p>
            <a:pPr lvl="2"/>
            <a:r>
              <a:rPr lang="fr-CH" altLang="x-none" noProof="0" dirty="0"/>
              <a:t>Troisième niveau</a:t>
            </a:r>
          </a:p>
          <a:p>
            <a:pPr lvl="3"/>
            <a:r>
              <a:rPr lang="fr-CH" altLang="x-none" noProof="0" dirty="0"/>
              <a:t>Quatrième niveau</a:t>
            </a:r>
          </a:p>
          <a:p>
            <a:pPr lvl="4"/>
            <a:r>
              <a:rPr lang="fr-CH" altLang="x-none" noProof="0" dirty="0"/>
              <a:t>Cinquième niveau</a:t>
            </a:r>
            <a:endParaRPr lang="fr-FR" altLang="x-none" noProof="0" dirty="0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EC6E4584-A586-024D-A7F6-D26FAF871582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i="0">
                <a:latin typeface="Calibri Courant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D5BD17A3-3F4B-9D48-9447-D144B0F735F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b="0" i="0">
                <a:latin typeface="Calibri Courant" charset="0"/>
                <a:ea typeface="ＭＳ Ｐゴシック" charset="-128"/>
              </a:defRPr>
            </a:lvl1pPr>
          </a:lstStyle>
          <a:p>
            <a:pPr>
              <a:defRPr/>
            </a:pPr>
            <a:fld id="{A9FE42FA-A7C9-5B42-8F06-2794C0B2CF59}" type="slidenum">
              <a:rPr lang="fr-FR" altLang="x-none"/>
              <a:pPr>
                <a:defRPr/>
              </a:pPr>
              <a:t>‹N°›</a:t>
            </a:fld>
            <a:endParaRPr lang="fr-FR" altLang="x-non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 Courant" charset="0"/>
        <a:ea typeface="ＭＳ Ｐゴシック" charset="-128"/>
        <a:cs typeface="ＭＳ Ｐゴシック" charset="-128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 Courant" charset="0"/>
        <a:ea typeface="ＭＳ Ｐゴシック" charset="-128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 Courant" charset="0"/>
        <a:ea typeface="ＭＳ Ｐゴシック" charset="-128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 Courant" charset="0"/>
        <a:ea typeface="ＭＳ Ｐゴシック" charset="-128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 Courant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Espace réservé de l'image des diapositives 1">
            <a:extLst>
              <a:ext uri="{FF2B5EF4-FFF2-40B4-BE49-F238E27FC236}">
                <a16:creationId xmlns:a16="http://schemas.microsoft.com/office/drawing/2014/main" id="{5BDD993C-5B1F-8C4C-A182-D2B60056F88D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6386" name="Espace réservé des commentaires 2">
            <a:extLst>
              <a:ext uri="{FF2B5EF4-FFF2-40B4-BE49-F238E27FC236}">
                <a16:creationId xmlns:a16="http://schemas.microsoft.com/office/drawing/2014/main" id="{F9FF27E4-DD51-9940-91D5-32F83CA2B36C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fr-FR" altLang="fr-FR">
              <a:latin typeface="Calibri Courant"/>
              <a:ea typeface="ＭＳ Ｐゴシック" panose="020B0600070205080204" pitchFamily="34" charset="-128"/>
            </a:endParaRPr>
          </a:p>
        </p:txBody>
      </p:sp>
      <p:sp>
        <p:nvSpPr>
          <p:cNvPr id="16387" name="Espace réservé du numéro de diapositive 3">
            <a:extLst>
              <a:ext uri="{FF2B5EF4-FFF2-40B4-BE49-F238E27FC236}">
                <a16:creationId xmlns:a16="http://schemas.microsoft.com/office/drawing/2014/main" id="{F193DD45-4FE3-E846-8A77-A901C96DBBA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 Courant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 Courant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 Courant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 Courant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 Courant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 Courant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 Courant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 Courant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 Courant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548DB44D-7604-9346-A5D7-C2E3F3167AD2}" type="slidenum">
              <a:rPr lang="fr-FR" altLang="fr-FR" smtClean="0"/>
              <a:pPr>
                <a:spcBef>
                  <a:spcPct val="0"/>
                </a:spcBef>
              </a:pPr>
              <a:t>1</a:t>
            </a:fld>
            <a:endParaRPr lang="fr-FR" altLang="fr-F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Espace réservé de l'image des diapositives 1">
            <a:extLst>
              <a:ext uri="{FF2B5EF4-FFF2-40B4-BE49-F238E27FC236}">
                <a16:creationId xmlns:a16="http://schemas.microsoft.com/office/drawing/2014/main" id="{F2E3C8C9-0DC1-4745-BBA1-10E15E9DA72C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8434" name="Espace réservé des commentaires 2">
            <a:extLst>
              <a:ext uri="{FF2B5EF4-FFF2-40B4-BE49-F238E27FC236}">
                <a16:creationId xmlns:a16="http://schemas.microsoft.com/office/drawing/2014/main" id="{724AD622-36BA-0B4D-8195-3E300F2E75E3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r-FR" altLang="fr-FR">
              <a:latin typeface="Calibri Courant"/>
              <a:ea typeface="ＭＳ Ｐゴシック" panose="020B0600070205080204" pitchFamily="34" charset="-128"/>
            </a:endParaRPr>
          </a:p>
        </p:txBody>
      </p:sp>
      <p:sp>
        <p:nvSpPr>
          <p:cNvPr id="18435" name="Espace réservé du numéro de diapositive 3">
            <a:extLst>
              <a:ext uri="{FF2B5EF4-FFF2-40B4-BE49-F238E27FC236}">
                <a16:creationId xmlns:a16="http://schemas.microsoft.com/office/drawing/2014/main" id="{38DF8A16-8914-DB41-BE96-C1DAB549F48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 Courant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 Courant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 Courant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 Courant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 Courant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 Courant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 Courant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 Courant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 Courant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B8C082D8-BDBC-3247-962C-58C083A006B2}" type="slidenum">
              <a:rPr lang="fr-FR" altLang="fr-FR" smtClean="0"/>
              <a:pPr>
                <a:spcBef>
                  <a:spcPct val="0"/>
                </a:spcBef>
              </a:pPr>
              <a:t>2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305041836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Espace réservé de l'image des diapositives 1">
            <a:extLst>
              <a:ext uri="{FF2B5EF4-FFF2-40B4-BE49-F238E27FC236}">
                <a16:creationId xmlns:a16="http://schemas.microsoft.com/office/drawing/2014/main" id="{F2E3C8C9-0DC1-4745-BBA1-10E15E9DA72C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8434" name="Espace réservé des commentaires 2">
            <a:extLst>
              <a:ext uri="{FF2B5EF4-FFF2-40B4-BE49-F238E27FC236}">
                <a16:creationId xmlns:a16="http://schemas.microsoft.com/office/drawing/2014/main" id="{724AD622-36BA-0B4D-8195-3E300F2E75E3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r-FR" altLang="fr-FR">
              <a:latin typeface="Calibri Courant"/>
              <a:ea typeface="ＭＳ Ｐゴシック" panose="020B0600070205080204" pitchFamily="34" charset="-128"/>
            </a:endParaRPr>
          </a:p>
        </p:txBody>
      </p:sp>
      <p:sp>
        <p:nvSpPr>
          <p:cNvPr id="18435" name="Espace réservé du numéro de diapositive 3">
            <a:extLst>
              <a:ext uri="{FF2B5EF4-FFF2-40B4-BE49-F238E27FC236}">
                <a16:creationId xmlns:a16="http://schemas.microsoft.com/office/drawing/2014/main" id="{38DF8A16-8914-DB41-BE96-C1DAB549F48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 Courant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 Courant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 Courant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 Courant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 Courant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 Courant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 Courant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 Courant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 Courant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B8C082D8-BDBC-3247-962C-58C083A006B2}" type="slidenum">
              <a:rPr lang="fr-FR" altLang="fr-FR" smtClean="0"/>
              <a:pPr>
                <a:spcBef>
                  <a:spcPct val="0"/>
                </a:spcBef>
              </a:pPr>
              <a:t>3</a:t>
            </a:fld>
            <a:endParaRPr lang="fr-FR" altLang="fr-FR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09" name="Espace réservé de l'image des diapositives 1">
            <a:extLst>
              <a:ext uri="{FF2B5EF4-FFF2-40B4-BE49-F238E27FC236}">
                <a16:creationId xmlns:a16="http://schemas.microsoft.com/office/drawing/2014/main" id="{D98D6FB0-1E18-4044-A080-09BE91E8130A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8610" name="Espace réservé des commentaires 2">
            <a:extLst>
              <a:ext uri="{FF2B5EF4-FFF2-40B4-BE49-F238E27FC236}">
                <a16:creationId xmlns:a16="http://schemas.microsoft.com/office/drawing/2014/main" id="{D4890719-8C6E-8347-B7C4-DFAEB50CBEE3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fr-FR" altLang="fr-FR">
                <a:latin typeface="Calibri Courant"/>
                <a:ea typeface="ＭＳ Ｐゴシック" panose="020B0600070205080204" pitchFamily="34" charset="-128"/>
              </a:rPr>
              <a:t>Joint au PV de l’AG s’ils le veulent</a:t>
            </a:r>
          </a:p>
        </p:txBody>
      </p:sp>
      <p:sp>
        <p:nvSpPr>
          <p:cNvPr id="68611" name="Espace réservé du numéro de diapositive 3">
            <a:extLst>
              <a:ext uri="{FF2B5EF4-FFF2-40B4-BE49-F238E27FC236}">
                <a16:creationId xmlns:a16="http://schemas.microsoft.com/office/drawing/2014/main" id="{C8D2288D-043C-354E-9E82-FB1A3F95A52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 Courant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 Courant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 Courant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 Courant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 Courant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 Courant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 Courant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 Courant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 Courant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F714DC4D-6E4E-CE41-9A98-4CE7C57DAA39}" type="slidenum">
              <a:rPr lang="fr-FR" altLang="fr-FR" smtClean="0"/>
              <a:pPr>
                <a:spcBef>
                  <a:spcPct val="0"/>
                </a:spcBef>
              </a:pPr>
              <a:t>17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283484775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1" name="Espace réservé de l'image des diapositives 1">
            <a:extLst>
              <a:ext uri="{FF2B5EF4-FFF2-40B4-BE49-F238E27FC236}">
                <a16:creationId xmlns:a16="http://schemas.microsoft.com/office/drawing/2014/main" id="{87A34370-0A78-DA41-9FD0-950E955AB2F3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42" name="Espace réservé des commentaires 2">
            <a:extLst>
              <a:ext uri="{FF2B5EF4-FFF2-40B4-BE49-F238E27FC236}">
                <a16:creationId xmlns:a16="http://schemas.microsoft.com/office/drawing/2014/main" id="{ED831AFB-DEAF-8E4B-9EF4-6ADFD9538CE7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r-FR" altLang="fr-FR">
              <a:latin typeface="Calibri Courant"/>
              <a:ea typeface="ＭＳ Ｐゴシック" panose="020B0600070205080204" pitchFamily="34" charset="-128"/>
            </a:endParaRPr>
          </a:p>
        </p:txBody>
      </p:sp>
      <p:sp>
        <p:nvSpPr>
          <p:cNvPr id="61443" name="Espace réservé du numéro de diapositive 3">
            <a:extLst>
              <a:ext uri="{FF2B5EF4-FFF2-40B4-BE49-F238E27FC236}">
                <a16:creationId xmlns:a16="http://schemas.microsoft.com/office/drawing/2014/main" id="{D74A1F6C-407C-8841-BC0B-BE6711BACC9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 Courant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 Courant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 Courant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 Courant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 Courant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 Courant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 Courant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 Courant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 Courant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63038934-B676-EE46-AA36-08FDA47567C9}" type="slidenum">
              <a:rPr lang="fr-FR" altLang="fr-FR" smtClean="0"/>
              <a:pPr>
                <a:spcBef>
                  <a:spcPct val="0"/>
                </a:spcBef>
              </a:pPr>
              <a:t>22</a:t>
            </a:fld>
            <a:endParaRPr lang="fr-FR" altLang="fr-FR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89" name="Espace réservé de l'image des diapositives 1">
            <a:extLst>
              <a:ext uri="{FF2B5EF4-FFF2-40B4-BE49-F238E27FC236}">
                <a16:creationId xmlns:a16="http://schemas.microsoft.com/office/drawing/2014/main" id="{6A891484-E5ED-DF40-BA36-BD012DDDC715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3490" name="Espace réservé des commentaires 2">
            <a:extLst>
              <a:ext uri="{FF2B5EF4-FFF2-40B4-BE49-F238E27FC236}">
                <a16:creationId xmlns:a16="http://schemas.microsoft.com/office/drawing/2014/main" id="{7BE54AC4-D16E-D749-8999-95AAAD1A954F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r-FR" altLang="fr-FR">
              <a:latin typeface="Calibri Courant"/>
              <a:ea typeface="ＭＳ Ｐゴシック" panose="020B0600070205080204" pitchFamily="34" charset="-128"/>
            </a:endParaRPr>
          </a:p>
        </p:txBody>
      </p:sp>
      <p:sp>
        <p:nvSpPr>
          <p:cNvPr id="63491" name="Espace réservé du numéro de diapositive 3">
            <a:extLst>
              <a:ext uri="{FF2B5EF4-FFF2-40B4-BE49-F238E27FC236}">
                <a16:creationId xmlns:a16="http://schemas.microsoft.com/office/drawing/2014/main" id="{7F5412CB-D458-C844-AE46-FFC101C7D87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 Courant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 Courant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 Courant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 Courant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 Courant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 Courant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 Courant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 Courant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 Courant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14035588-F10F-2349-8C8D-4F801884A8BB}" type="slidenum">
              <a:rPr lang="fr-FR" altLang="fr-FR" smtClean="0"/>
              <a:pPr>
                <a:spcBef>
                  <a:spcPct val="0"/>
                </a:spcBef>
              </a:pPr>
              <a:t>23</a:t>
            </a:fld>
            <a:endParaRPr lang="fr-FR" altLang="fr-FR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3" name="Espace réservé de l'image des diapositives 1">
            <a:extLst>
              <a:ext uri="{FF2B5EF4-FFF2-40B4-BE49-F238E27FC236}">
                <a16:creationId xmlns:a16="http://schemas.microsoft.com/office/drawing/2014/main" id="{99EA15EA-88AE-4B4C-8EBF-803966ECC4A9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0354" name="Espace réservé des notes 2">
            <a:extLst>
              <a:ext uri="{FF2B5EF4-FFF2-40B4-BE49-F238E27FC236}">
                <a16:creationId xmlns:a16="http://schemas.microsoft.com/office/drawing/2014/main" id="{5462A3A8-6C85-9742-9999-E61FB7CE8A6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r-FR" altLang="fr-FR" dirty="0">
              <a:latin typeface="Calibri Courant"/>
              <a:ea typeface="ＭＳ Ｐゴシック" panose="020B0600070205080204" pitchFamily="34" charset="-128"/>
            </a:endParaRPr>
          </a:p>
        </p:txBody>
      </p:sp>
      <p:sp>
        <p:nvSpPr>
          <p:cNvPr id="100355" name="Espace réservé du numéro de diapositive 3">
            <a:extLst>
              <a:ext uri="{FF2B5EF4-FFF2-40B4-BE49-F238E27FC236}">
                <a16:creationId xmlns:a16="http://schemas.microsoft.com/office/drawing/2014/main" id="{30969838-B687-5E47-A4FD-52D1FD48BC04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F76DB326-10C0-7243-9D0A-31442FBBAB0B}" type="slidenum">
              <a:rPr lang="fr-FR" altLang="fr-FR" smtClean="0">
                <a:latin typeface="Calibri Courant"/>
              </a:rPr>
              <a:pPr/>
              <a:t>26</a:t>
            </a:fld>
            <a:endParaRPr lang="fr-FR" altLang="fr-FR">
              <a:latin typeface="Calibri Courant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>
                <a:latin typeface="Century Gothic" panose="020B0502020202020204" pitchFamily="34" charset="0"/>
              </a:defRPr>
            </a:lvl1pPr>
          </a:lstStyle>
          <a:p>
            <a:r>
              <a:rPr lang="fr-CH" dirty="0"/>
              <a:t>Cliquez et modifiez le titre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  <a:latin typeface="Century Gothic" panose="020B0502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CH" dirty="0"/>
              <a:t>Cliquez pour modifier le style des sous-titres du masque</a:t>
            </a:r>
            <a:endParaRPr lang="fr-FR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700FE2D6-2699-4740-B2E7-16CF6DF8ED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B820B8-F3B1-CB46-B73E-3A46986E438C}" type="datetime1">
              <a:rPr lang="fr-FR" altLang="x-none"/>
              <a:pPr>
                <a:defRPr/>
              </a:pPr>
              <a:t>27/05/2024</a:t>
            </a:fld>
            <a:endParaRPr lang="fr-FR" altLang="x-none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7C448B35-A6E4-2747-A219-0DF4379259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A3F32BA6-30CD-5D46-B3D5-FE242C5E43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B66D8D-0DE5-3A42-8FE8-DF8FD889CD60}" type="slidenum">
              <a:rPr lang="fr-FR" altLang="x-none"/>
              <a:pPr>
                <a:defRPr/>
              </a:pPr>
              <a:t>‹N°›</a:t>
            </a:fld>
            <a:endParaRPr lang="fr-FR" altLang="x-none"/>
          </a:p>
        </p:txBody>
      </p:sp>
    </p:spTree>
    <p:extLst>
      <p:ext uri="{BB962C8B-B14F-4D97-AF65-F5344CB8AC3E}">
        <p14:creationId xmlns:p14="http://schemas.microsoft.com/office/powerpoint/2010/main" val="709695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CH"/>
              <a:t>Cliquez pour modifier les styles du texte du masque</a:t>
            </a:r>
          </a:p>
          <a:p>
            <a:pPr lvl="1"/>
            <a:r>
              <a:rPr lang="fr-CH"/>
              <a:t>Deuxième niveau</a:t>
            </a:r>
          </a:p>
          <a:p>
            <a:pPr lvl="2"/>
            <a:r>
              <a:rPr lang="fr-CH"/>
              <a:t>Troisième niveau</a:t>
            </a:r>
          </a:p>
          <a:p>
            <a:pPr lvl="3"/>
            <a:r>
              <a:rPr lang="fr-CH"/>
              <a:t>Quatrième niveau</a:t>
            </a:r>
          </a:p>
          <a:p>
            <a:pPr lvl="4"/>
            <a:r>
              <a:rPr lang="fr-CH"/>
              <a:t>Cinquième niveau</a:t>
            </a:r>
            <a:endParaRPr lang="fr-FR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3B7147A0-07D2-F84C-90B0-E2365C42F7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D1C991-F74D-3E47-B3CD-B670F4EEC471}" type="datetime1">
              <a:rPr lang="fr-FR" altLang="x-none"/>
              <a:pPr>
                <a:defRPr/>
              </a:pPr>
              <a:t>27/05/2024</a:t>
            </a:fld>
            <a:endParaRPr lang="fr-FR" altLang="x-none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19250D03-EE5A-B445-9FB8-DEF275F4A0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213DFEFF-AE50-A744-8D38-E506143D61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2A0DA2-BABE-514E-9624-F30709FE494D}" type="slidenum">
              <a:rPr lang="fr-FR" altLang="x-none"/>
              <a:pPr>
                <a:defRPr/>
              </a:pPr>
              <a:t>‹N°›</a:t>
            </a:fld>
            <a:endParaRPr lang="fr-FR" altLang="x-none"/>
          </a:p>
        </p:txBody>
      </p:sp>
    </p:spTree>
    <p:extLst>
      <p:ext uri="{BB962C8B-B14F-4D97-AF65-F5344CB8AC3E}">
        <p14:creationId xmlns:p14="http://schemas.microsoft.com/office/powerpoint/2010/main" val="13761109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CH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CH"/>
              <a:t>Cliquez pour modifier les styles du texte du masque</a:t>
            </a:r>
          </a:p>
          <a:p>
            <a:pPr lvl="1"/>
            <a:r>
              <a:rPr lang="fr-CH"/>
              <a:t>Deuxième niveau</a:t>
            </a:r>
          </a:p>
          <a:p>
            <a:pPr lvl="2"/>
            <a:r>
              <a:rPr lang="fr-CH"/>
              <a:t>Troisième niveau</a:t>
            </a:r>
          </a:p>
          <a:p>
            <a:pPr lvl="3"/>
            <a:r>
              <a:rPr lang="fr-CH"/>
              <a:t>Quatrième niveau</a:t>
            </a:r>
          </a:p>
          <a:p>
            <a:pPr lvl="4"/>
            <a:r>
              <a:rPr lang="fr-CH"/>
              <a:t>Cinquième niveau</a:t>
            </a:r>
            <a:endParaRPr lang="fr-FR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80257CA2-E370-3F4E-84A8-B85D174D29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9C629C-8429-C448-82EE-5E6703B586AB}" type="datetime1">
              <a:rPr lang="fr-FR" altLang="x-none"/>
              <a:pPr>
                <a:defRPr/>
              </a:pPr>
              <a:t>27/05/2024</a:t>
            </a:fld>
            <a:endParaRPr lang="fr-FR" altLang="x-none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1CE696A-5A9C-8A4B-B09A-AC86D33D78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85F508B-4A16-E344-84E5-349B237444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3DB753-408F-8A4E-BCD5-DC1584500568}" type="slidenum">
              <a:rPr lang="fr-FR" altLang="x-none"/>
              <a:pPr>
                <a:defRPr/>
              </a:pPr>
              <a:t>‹N°›</a:t>
            </a:fld>
            <a:endParaRPr lang="fr-FR" altLang="x-none"/>
          </a:p>
        </p:txBody>
      </p:sp>
    </p:spTree>
    <p:extLst>
      <p:ext uri="{BB962C8B-B14F-4D97-AF65-F5344CB8AC3E}">
        <p14:creationId xmlns:p14="http://schemas.microsoft.com/office/powerpoint/2010/main" val="18919890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fr-CH" dirty="0"/>
              <a:t>Cliquez et modifiez le titre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fr-CH" dirty="0"/>
              <a:t>Cliquez pour modifier les styles du texte du masque</a:t>
            </a:r>
          </a:p>
          <a:p>
            <a:pPr lvl="1"/>
            <a:r>
              <a:rPr lang="fr-CH" dirty="0"/>
              <a:t>Deuxième niveau</a:t>
            </a:r>
          </a:p>
          <a:p>
            <a:pPr lvl="2"/>
            <a:r>
              <a:rPr lang="fr-CH" dirty="0"/>
              <a:t>Troisième niveau</a:t>
            </a:r>
          </a:p>
          <a:p>
            <a:pPr lvl="3"/>
            <a:r>
              <a:rPr lang="fr-CH" dirty="0"/>
              <a:t>Quatrième niveau</a:t>
            </a:r>
          </a:p>
          <a:p>
            <a:pPr lvl="4"/>
            <a:r>
              <a:rPr lang="fr-CH" dirty="0"/>
              <a:t>Cinquième niveau</a:t>
            </a:r>
            <a:endParaRPr lang="fr-FR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A08DE14-7094-B443-BB08-448961EE92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39E053-3EA3-1B48-84B8-AA1625D36874}" type="datetime1">
              <a:rPr lang="fr-FR" altLang="x-none"/>
              <a:pPr>
                <a:defRPr/>
              </a:pPr>
              <a:t>27/05/2024</a:t>
            </a:fld>
            <a:endParaRPr lang="fr-FR" altLang="x-none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170D9D69-7872-AC41-8999-7343BF0318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3FC64E4-40EA-BB4C-B740-04F75C72AF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01E313-6801-A044-B4FF-BF3FC1721A30}" type="slidenum">
              <a:rPr lang="fr-FR" altLang="x-none"/>
              <a:pPr>
                <a:defRPr/>
              </a:pPr>
              <a:t>‹N°›</a:t>
            </a:fld>
            <a:endParaRPr lang="fr-FR" altLang="x-none"/>
          </a:p>
        </p:txBody>
      </p:sp>
    </p:spTree>
    <p:extLst>
      <p:ext uri="{BB962C8B-B14F-4D97-AF65-F5344CB8AC3E}">
        <p14:creationId xmlns:p14="http://schemas.microsoft.com/office/powerpoint/2010/main" val="19432555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CH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CH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5705B98-B943-A448-A16F-D0588C93F6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3BCE73-8434-4748-A58D-8FBB477ED7BE}" type="datetime1">
              <a:rPr lang="fr-FR" altLang="x-none"/>
              <a:pPr>
                <a:defRPr/>
              </a:pPr>
              <a:t>27/05/2024</a:t>
            </a:fld>
            <a:endParaRPr lang="fr-FR" altLang="x-none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73BC42D-3301-7C42-9491-DD64402F0C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AAC29EC9-EDDA-014D-AC05-A37EA2913C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122D5E-DA87-6549-AE5C-CDDB8E3C7526}" type="slidenum">
              <a:rPr lang="fr-FR" altLang="x-none"/>
              <a:pPr>
                <a:defRPr/>
              </a:pPr>
              <a:t>‹N°›</a:t>
            </a:fld>
            <a:endParaRPr lang="fr-FR" altLang="x-none"/>
          </a:p>
        </p:txBody>
      </p:sp>
    </p:spTree>
    <p:extLst>
      <p:ext uri="{BB962C8B-B14F-4D97-AF65-F5344CB8AC3E}">
        <p14:creationId xmlns:p14="http://schemas.microsoft.com/office/powerpoint/2010/main" val="26358091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CH"/>
              <a:t>Cliquez pour modifier les styles du texte du masque</a:t>
            </a:r>
          </a:p>
          <a:p>
            <a:pPr lvl="1"/>
            <a:r>
              <a:rPr lang="fr-CH"/>
              <a:t>Deuxième niveau</a:t>
            </a:r>
          </a:p>
          <a:p>
            <a:pPr lvl="2"/>
            <a:r>
              <a:rPr lang="fr-CH"/>
              <a:t>Troisième niveau</a:t>
            </a:r>
          </a:p>
          <a:p>
            <a:pPr lvl="3"/>
            <a:r>
              <a:rPr lang="fr-CH"/>
              <a:t>Quatrième niveau</a:t>
            </a:r>
          </a:p>
          <a:p>
            <a:pPr lvl="4"/>
            <a:r>
              <a:rPr lang="fr-CH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CH"/>
              <a:t>Cliquez pour modifier les styles du texte du masque</a:t>
            </a:r>
          </a:p>
          <a:p>
            <a:pPr lvl="1"/>
            <a:r>
              <a:rPr lang="fr-CH"/>
              <a:t>Deuxième niveau</a:t>
            </a:r>
          </a:p>
          <a:p>
            <a:pPr lvl="2"/>
            <a:r>
              <a:rPr lang="fr-CH"/>
              <a:t>Troisième niveau</a:t>
            </a:r>
          </a:p>
          <a:p>
            <a:pPr lvl="3"/>
            <a:r>
              <a:rPr lang="fr-CH"/>
              <a:t>Quatrième niveau</a:t>
            </a:r>
          </a:p>
          <a:p>
            <a:pPr lvl="4"/>
            <a:r>
              <a:rPr lang="fr-CH"/>
              <a:t>Cinquième niveau</a:t>
            </a:r>
            <a:endParaRPr lang="fr-FR"/>
          </a:p>
        </p:txBody>
      </p:sp>
      <p:sp>
        <p:nvSpPr>
          <p:cNvPr id="5" name="Espace réservé de la date 3">
            <a:extLst>
              <a:ext uri="{FF2B5EF4-FFF2-40B4-BE49-F238E27FC236}">
                <a16:creationId xmlns:a16="http://schemas.microsoft.com/office/drawing/2014/main" id="{D11671DB-F4D8-4641-87E1-FA493FEE87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464248-3891-8147-80C3-8B5348DFCC0F}" type="datetime1">
              <a:rPr lang="fr-FR" altLang="x-none"/>
              <a:pPr>
                <a:defRPr/>
              </a:pPr>
              <a:t>27/05/2024</a:t>
            </a:fld>
            <a:endParaRPr lang="fr-FR" altLang="x-none"/>
          </a:p>
        </p:txBody>
      </p:sp>
      <p:sp>
        <p:nvSpPr>
          <p:cNvPr id="6" name="Espace réservé du pied de page 4">
            <a:extLst>
              <a:ext uri="{FF2B5EF4-FFF2-40B4-BE49-F238E27FC236}">
                <a16:creationId xmlns:a16="http://schemas.microsoft.com/office/drawing/2014/main" id="{EAC32550-5225-F743-BB2E-912BB0F625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5">
            <a:extLst>
              <a:ext uri="{FF2B5EF4-FFF2-40B4-BE49-F238E27FC236}">
                <a16:creationId xmlns:a16="http://schemas.microsoft.com/office/drawing/2014/main" id="{BD074020-A859-7447-B286-C3AEF68A9E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9CBC9C-87E9-A749-B865-654DA55EEDE7}" type="slidenum">
              <a:rPr lang="fr-FR" altLang="x-none"/>
              <a:pPr>
                <a:defRPr/>
              </a:pPr>
              <a:t>‹N°›</a:t>
            </a:fld>
            <a:endParaRPr lang="fr-FR" altLang="x-none"/>
          </a:p>
        </p:txBody>
      </p:sp>
    </p:spTree>
    <p:extLst>
      <p:ext uri="{BB962C8B-B14F-4D97-AF65-F5344CB8AC3E}">
        <p14:creationId xmlns:p14="http://schemas.microsoft.com/office/powerpoint/2010/main" val="15642037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CH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CH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CH"/>
              <a:t>Cliquez pour modifier les styles du texte du masque</a:t>
            </a:r>
          </a:p>
          <a:p>
            <a:pPr lvl="1"/>
            <a:r>
              <a:rPr lang="fr-CH"/>
              <a:t>Deuxième niveau</a:t>
            </a:r>
          </a:p>
          <a:p>
            <a:pPr lvl="2"/>
            <a:r>
              <a:rPr lang="fr-CH"/>
              <a:t>Troisième niveau</a:t>
            </a:r>
          </a:p>
          <a:p>
            <a:pPr lvl="3"/>
            <a:r>
              <a:rPr lang="fr-CH"/>
              <a:t>Quatrième niveau</a:t>
            </a:r>
          </a:p>
          <a:p>
            <a:pPr lvl="4"/>
            <a:r>
              <a:rPr lang="fr-CH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CH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CH"/>
              <a:t>Cliquez pour modifier les styles du texte du masque</a:t>
            </a:r>
          </a:p>
          <a:p>
            <a:pPr lvl="1"/>
            <a:r>
              <a:rPr lang="fr-CH"/>
              <a:t>Deuxième niveau</a:t>
            </a:r>
          </a:p>
          <a:p>
            <a:pPr lvl="2"/>
            <a:r>
              <a:rPr lang="fr-CH"/>
              <a:t>Troisième niveau</a:t>
            </a:r>
          </a:p>
          <a:p>
            <a:pPr lvl="3"/>
            <a:r>
              <a:rPr lang="fr-CH"/>
              <a:t>Quatrième niveau</a:t>
            </a:r>
          </a:p>
          <a:p>
            <a:pPr lvl="4"/>
            <a:r>
              <a:rPr lang="fr-CH"/>
              <a:t>Cinquième niveau</a:t>
            </a:r>
            <a:endParaRPr lang="fr-FR"/>
          </a:p>
        </p:txBody>
      </p:sp>
      <p:sp>
        <p:nvSpPr>
          <p:cNvPr id="7" name="Espace réservé de la date 3">
            <a:extLst>
              <a:ext uri="{FF2B5EF4-FFF2-40B4-BE49-F238E27FC236}">
                <a16:creationId xmlns:a16="http://schemas.microsoft.com/office/drawing/2014/main" id="{B42430B2-D3C0-CA47-BB4A-C8103F4ABD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376B5D-2807-E448-B76A-728F8ADB7DC5}" type="datetime1">
              <a:rPr lang="fr-FR" altLang="x-none"/>
              <a:pPr>
                <a:defRPr/>
              </a:pPr>
              <a:t>27/05/2024</a:t>
            </a:fld>
            <a:endParaRPr lang="fr-FR" altLang="x-none"/>
          </a:p>
        </p:txBody>
      </p:sp>
      <p:sp>
        <p:nvSpPr>
          <p:cNvPr id="8" name="Espace réservé du pied de page 4">
            <a:extLst>
              <a:ext uri="{FF2B5EF4-FFF2-40B4-BE49-F238E27FC236}">
                <a16:creationId xmlns:a16="http://schemas.microsoft.com/office/drawing/2014/main" id="{D838C09C-8E1A-A944-BC0F-F7A68D8DE2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9" name="Espace réservé du numéro de diapositive 5">
            <a:extLst>
              <a:ext uri="{FF2B5EF4-FFF2-40B4-BE49-F238E27FC236}">
                <a16:creationId xmlns:a16="http://schemas.microsoft.com/office/drawing/2014/main" id="{7FA1C6E1-E6D4-7F43-9F18-00681086C1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5B0DAC-5DC2-1341-9E17-2DD403CFAAF5}" type="slidenum">
              <a:rPr lang="fr-FR" altLang="x-none"/>
              <a:pPr>
                <a:defRPr/>
              </a:pPr>
              <a:t>‹N°›</a:t>
            </a:fld>
            <a:endParaRPr lang="fr-FR" altLang="x-none"/>
          </a:p>
        </p:txBody>
      </p:sp>
    </p:spTree>
    <p:extLst>
      <p:ext uri="{BB962C8B-B14F-4D97-AF65-F5344CB8AC3E}">
        <p14:creationId xmlns:p14="http://schemas.microsoft.com/office/powerpoint/2010/main" val="30245020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/>
              <a:t>Cliquez et modifiez le titre</a:t>
            </a:r>
            <a:endParaRPr lang="fr-FR"/>
          </a:p>
        </p:txBody>
      </p:sp>
      <p:sp>
        <p:nvSpPr>
          <p:cNvPr id="3" name="Espace réservé de la date 3">
            <a:extLst>
              <a:ext uri="{FF2B5EF4-FFF2-40B4-BE49-F238E27FC236}">
                <a16:creationId xmlns:a16="http://schemas.microsoft.com/office/drawing/2014/main" id="{D9DE3E7F-0F55-324C-A29E-B4C8A5A4D2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04346A-814D-504A-92BB-C717BF207472}" type="datetime1">
              <a:rPr lang="fr-FR" altLang="x-none"/>
              <a:pPr>
                <a:defRPr/>
              </a:pPr>
              <a:t>27/05/2024</a:t>
            </a:fld>
            <a:endParaRPr lang="fr-FR" altLang="x-none"/>
          </a:p>
        </p:txBody>
      </p:sp>
      <p:sp>
        <p:nvSpPr>
          <p:cNvPr id="4" name="Espace réservé du pied de page 4">
            <a:extLst>
              <a:ext uri="{FF2B5EF4-FFF2-40B4-BE49-F238E27FC236}">
                <a16:creationId xmlns:a16="http://schemas.microsoft.com/office/drawing/2014/main" id="{2FCFE118-DD3F-7043-ACA7-23BDC41536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Espace réservé du numéro de diapositive 5">
            <a:extLst>
              <a:ext uri="{FF2B5EF4-FFF2-40B4-BE49-F238E27FC236}">
                <a16:creationId xmlns:a16="http://schemas.microsoft.com/office/drawing/2014/main" id="{E53FCEA1-1046-7042-8B89-34765888C8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0DAF5B-C8F7-174C-AD3D-28576FB4DBEB}" type="slidenum">
              <a:rPr lang="fr-FR" altLang="x-none"/>
              <a:pPr>
                <a:defRPr/>
              </a:pPr>
              <a:t>‹N°›</a:t>
            </a:fld>
            <a:endParaRPr lang="fr-FR" altLang="x-none"/>
          </a:p>
        </p:txBody>
      </p:sp>
    </p:spTree>
    <p:extLst>
      <p:ext uri="{BB962C8B-B14F-4D97-AF65-F5344CB8AC3E}">
        <p14:creationId xmlns:p14="http://schemas.microsoft.com/office/powerpoint/2010/main" val="21884396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3">
            <a:extLst>
              <a:ext uri="{FF2B5EF4-FFF2-40B4-BE49-F238E27FC236}">
                <a16:creationId xmlns:a16="http://schemas.microsoft.com/office/drawing/2014/main" id="{0C4C0919-A6AE-3741-A995-7EB1BEE8E2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4C3902-A1F7-9E4D-B220-13C3C519AB5B}" type="datetime1">
              <a:rPr lang="fr-FR" altLang="x-none"/>
              <a:pPr>
                <a:defRPr/>
              </a:pPr>
              <a:t>27/05/2024</a:t>
            </a:fld>
            <a:endParaRPr lang="fr-FR" altLang="x-none"/>
          </a:p>
        </p:txBody>
      </p:sp>
      <p:sp>
        <p:nvSpPr>
          <p:cNvPr id="3" name="Espace réservé du pied de page 4">
            <a:extLst>
              <a:ext uri="{FF2B5EF4-FFF2-40B4-BE49-F238E27FC236}">
                <a16:creationId xmlns:a16="http://schemas.microsoft.com/office/drawing/2014/main" id="{9D7B76BF-FC4B-6745-8316-2468DA09FA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" name="Espace réservé du numéro de diapositive 5">
            <a:extLst>
              <a:ext uri="{FF2B5EF4-FFF2-40B4-BE49-F238E27FC236}">
                <a16:creationId xmlns:a16="http://schemas.microsoft.com/office/drawing/2014/main" id="{DAB233F3-3F53-4443-87E5-7C3D55F2E1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B20FE5-0F27-0F41-B82A-BC1D355927A3}" type="slidenum">
              <a:rPr lang="fr-FR" altLang="x-none"/>
              <a:pPr>
                <a:defRPr/>
              </a:pPr>
              <a:t>‹N°›</a:t>
            </a:fld>
            <a:endParaRPr lang="fr-FR" altLang="x-none"/>
          </a:p>
        </p:txBody>
      </p:sp>
    </p:spTree>
    <p:extLst>
      <p:ext uri="{BB962C8B-B14F-4D97-AF65-F5344CB8AC3E}">
        <p14:creationId xmlns:p14="http://schemas.microsoft.com/office/powerpoint/2010/main" val="19212427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CH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CH"/>
              <a:t>Cliquez pour modifier les styles du texte du masque</a:t>
            </a:r>
          </a:p>
          <a:p>
            <a:pPr lvl="1"/>
            <a:r>
              <a:rPr lang="fr-CH"/>
              <a:t>Deuxième niveau</a:t>
            </a:r>
          </a:p>
          <a:p>
            <a:pPr lvl="2"/>
            <a:r>
              <a:rPr lang="fr-CH"/>
              <a:t>Troisième niveau</a:t>
            </a:r>
          </a:p>
          <a:p>
            <a:pPr lvl="3"/>
            <a:r>
              <a:rPr lang="fr-CH"/>
              <a:t>Quatrième niveau</a:t>
            </a:r>
          </a:p>
          <a:p>
            <a:pPr lvl="4"/>
            <a:r>
              <a:rPr lang="fr-CH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CH"/>
              <a:t>Cliquez pour modifier les styles du texte du masque</a:t>
            </a:r>
          </a:p>
        </p:txBody>
      </p:sp>
      <p:sp>
        <p:nvSpPr>
          <p:cNvPr id="5" name="Espace réservé de la date 3">
            <a:extLst>
              <a:ext uri="{FF2B5EF4-FFF2-40B4-BE49-F238E27FC236}">
                <a16:creationId xmlns:a16="http://schemas.microsoft.com/office/drawing/2014/main" id="{D84DEE59-5BAB-E445-B38D-71B7C0BE0A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3986B7-1F69-5D41-A8F8-63236DEAD653}" type="datetime1">
              <a:rPr lang="fr-FR" altLang="x-none"/>
              <a:pPr>
                <a:defRPr/>
              </a:pPr>
              <a:t>27/05/2024</a:t>
            </a:fld>
            <a:endParaRPr lang="fr-FR" altLang="x-none"/>
          </a:p>
        </p:txBody>
      </p:sp>
      <p:sp>
        <p:nvSpPr>
          <p:cNvPr id="6" name="Espace réservé du pied de page 4">
            <a:extLst>
              <a:ext uri="{FF2B5EF4-FFF2-40B4-BE49-F238E27FC236}">
                <a16:creationId xmlns:a16="http://schemas.microsoft.com/office/drawing/2014/main" id="{5D0071A3-21D8-8241-AB50-18FE56750E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5">
            <a:extLst>
              <a:ext uri="{FF2B5EF4-FFF2-40B4-BE49-F238E27FC236}">
                <a16:creationId xmlns:a16="http://schemas.microsoft.com/office/drawing/2014/main" id="{E9D00961-1114-E144-AAD3-873D91C3C8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1789D0-3704-9648-A246-4AFF03690FD6}" type="slidenum">
              <a:rPr lang="fr-FR" altLang="x-none"/>
              <a:pPr>
                <a:defRPr/>
              </a:pPr>
              <a:t>‹N°›</a:t>
            </a:fld>
            <a:endParaRPr lang="fr-FR" altLang="x-none"/>
          </a:p>
        </p:txBody>
      </p:sp>
    </p:spTree>
    <p:extLst>
      <p:ext uri="{BB962C8B-B14F-4D97-AF65-F5344CB8AC3E}">
        <p14:creationId xmlns:p14="http://schemas.microsoft.com/office/powerpoint/2010/main" val="30957273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CH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CH"/>
              <a:t>Cliquez pour modifier les styles du texte du masque</a:t>
            </a:r>
          </a:p>
        </p:txBody>
      </p:sp>
      <p:sp>
        <p:nvSpPr>
          <p:cNvPr id="5" name="Espace réservé de la date 3">
            <a:extLst>
              <a:ext uri="{FF2B5EF4-FFF2-40B4-BE49-F238E27FC236}">
                <a16:creationId xmlns:a16="http://schemas.microsoft.com/office/drawing/2014/main" id="{919138BA-AA9E-1449-8CF2-AF9D711D4D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0C2F5C-B15A-2A40-B39E-CFFF0D53CC00}" type="datetime1">
              <a:rPr lang="fr-FR" altLang="x-none"/>
              <a:pPr>
                <a:defRPr/>
              </a:pPr>
              <a:t>27/05/2024</a:t>
            </a:fld>
            <a:endParaRPr lang="fr-FR" altLang="x-none"/>
          </a:p>
        </p:txBody>
      </p:sp>
      <p:sp>
        <p:nvSpPr>
          <p:cNvPr id="6" name="Espace réservé du pied de page 4">
            <a:extLst>
              <a:ext uri="{FF2B5EF4-FFF2-40B4-BE49-F238E27FC236}">
                <a16:creationId xmlns:a16="http://schemas.microsoft.com/office/drawing/2014/main" id="{B7EB0303-3B92-1843-A9D2-F65838C8F2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5">
            <a:extLst>
              <a:ext uri="{FF2B5EF4-FFF2-40B4-BE49-F238E27FC236}">
                <a16:creationId xmlns:a16="http://schemas.microsoft.com/office/drawing/2014/main" id="{ED0F1984-1FC1-4F4B-8C72-B5EF573DCC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7EC764-802F-E549-8C88-222BB410F35B}" type="slidenum">
              <a:rPr lang="fr-FR" altLang="x-none"/>
              <a:pPr>
                <a:defRPr/>
              </a:pPr>
              <a:t>‹N°›</a:t>
            </a:fld>
            <a:endParaRPr lang="fr-FR" altLang="x-none"/>
          </a:p>
        </p:txBody>
      </p:sp>
    </p:spTree>
    <p:extLst>
      <p:ext uri="{BB962C8B-B14F-4D97-AF65-F5344CB8AC3E}">
        <p14:creationId xmlns:p14="http://schemas.microsoft.com/office/powerpoint/2010/main" val="11703337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Espace réservé du titre 1">
            <a:extLst>
              <a:ext uri="{FF2B5EF4-FFF2-40B4-BE49-F238E27FC236}">
                <a16:creationId xmlns:a16="http://schemas.microsoft.com/office/drawing/2014/main" id="{3DF7EE08-2F8D-9E48-BA5C-F26CFA308285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CH" altLang="fr-FR"/>
              <a:t>Cliquez et modifiez le titre</a:t>
            </a:r>
            <a:endParaRPr lang="fr-FR" altLang="fr-FR"/>
          </a:p>
        </p:txBody>
      </p:sp>
      <p:sp>
        <p:nvSpPr>
          <p:cNvPr id="1027" name="Espace réservé du texte 2">
            <a:extLst>
              <a:ext uri="{FF2B5EF4-FFF2-40B4-BE49-F238E27FC236}">
                <a16:creationId xmlns:a16="http://schemas.microsoft.com/office/drawing/2014/main" id="{2295749F-8B6E-A241-A4AF-E537365E73EB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CH" altLang="fr-FR"/>
              <a:t>Cliquez pour modifier les styles du texte du masque</a:t>
            </a:r>
          </a:p>
          <a:p>
            <a:pPr lvl="1"/>
            <a:r>
              <a:rPr lang="fr-CH" altLang="fr-FR"/>
              <a:t>Deuxième niveau</a:t>
            </a:r>
          </a:p>
          <a:p>
            <a:pPr lvl="2"/>
            <a:r>
              <a:rPr lang="fr-CH" altLang="fr-FR"/>
              <a:t>Troisième niveau</a:t>
            </a:r>
          </a:p>
          <a:p>
            <a:pPr lvl="3"/>
            <a:r>
              <a:rPr lang="fr-CH" altLang="fr-FR"/>
              <a:t>Quatrième niveau</a:t>
            </a:r>
          </a:p>
          <a:p>
            <a:pPr lvl="4"/>
            <a:r>
              <a:rPr lang="fr-CH" altLang="fr-FR"/>
              <a:t>Cinquième niveau</a:t>
            </a:r>
            <a:endParaRPr lang="fr-FR" altLang="fr-FR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F071F156-751C-0347-A99C-743F86CE944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200" b="0" i="0">
                <a:solidFill>
                  <a:srgbClr val="898989"/>
                </a:solidFill>
                <a:latin typeface="Calibri Courant" charset="0"/>
                <a:ea typeface="ＭＳ Ｐゴシック" charset="-128"/>
              </a:defRPr>
            </a:lvl1pPr>
          </a:lstStyle>
          <a:p>
            <a:pPr>
              <a:defRPr/>
            </a:pPr>
            <a:fld id="{7B392476-0133-C24B-9C14-A67A18EE7ADB}" type="datetime1">
              <a:rPr lang="fr-FR" altLang="x-none"/>
              <a:pPr>
                <a:defRPr/>
              </a:pPr>
              <a:t>27/05/2024</a:t>
            </a:fld>
            <a:endParaRPr lang="fr-FR" altLang="x-none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02949CD9-7BF9-7F4D-93BD-5B272523C2C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hangingPunct="1">
              <a:defRPr sz="1200" b="0" i="0">
                <a:solidFill>
                  <a:schemeClr val="tx1">
                    <a:tint val="75000"/>
                  </a:schemeClr>
                </a:solidFill>
                <a:latin typeface="Calibri Courant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7A794FD-B68A-B440-A7D4-949F905142F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 b="0" i="0">
                <a:solidFill>
                  <a:srgbClr val="898989"/>
                </a:solidFill>
                <a:latin typeface="Calibri Courant" charset="0"/>
                <a:ea typeface="ＭＳ Ｐゴシック" charset="-128"/>
              </a:defRPr>
            </a:lvl1pPr>
          </a:lstStyle>
          <a:p>
            <a:pPr>
              <a:defRPr/>
            </a:pPr>
            <a:fld id="{9E56A93A-939B-7440-BBC0-595233888194}" type="slidenum">
              <a:rPr lang="fr-FR" altLang="x-none"/>
              <a:pPr>
                <a:defRPr/>
              </a:pPr>
              <a:t>‹N°›</a:t>
            </a:fld>
            <a:endParaRPr lang="fr-FR" altLang="x-non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416" r:id="rId1"/>
    <p:sldLayoutId id="2147484417" r:id="rId2"/>
    <p:sldLayoutId id="2147484418" r:id="rId3"/>
    <p:sldLayoutId id="2147484419" r:id="rId4"/>
    <p:sldLayoutId id="2147484420" r:id="rId5"/>
    <p:sldLayoutId id="2147484421" r:id="rId6"/>
    <p:sldLayoutId id="2147484422" r:id="rId7"/>
    <p:sldLayoutId id="2147484423" r:id="rId8"/>
    <p:sldLayoutId id="2147484424" r:id="rId9"/>
    <p:sldLayoutId id="2147484425" r:id="rId10"/>
    <p:sldLayoutId id="2147484426" r:id="rId11"/>
  </p:sldLayoutIdLst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rgbClr val="004080"/>
          </a:solidFill>
          <a:latin typeface="Calibri Courant" charset="0"/>
          <a:ea typeface="ＭＳ Ｐゴシック" charset="-128"/>
          <a:cs typeface="Calibri Courant" charset="0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rgbClr val="004080"/>
          </a:solidFill>
          <a:latin typeface="Calibri Courant"/>
          <a:ea typeface="ＭＳ Ｐゴシック" charset="-128"/>
          <a:cs typeface="Calibri Courant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rgbClr val="004080"/>
          </a:solidFill>
          <a:latin typeface="Calibri Courant"/>
          <a:ea typeface="ＭＳ Ｐゴシック" charset="-128"/>
          <a:cs typeface="Calibri Courant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rgbClr val="004080"/>
          </a:solidFill>
          <a:latin typeface="Calibri Courant"/>
          <a:ea typeface="ＭＳ Ｐゴシック" charset="-128"/>
          <a:cs typeface="Calibri Courant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rgbClr val="004080"/>
          </a:solidFill>
          <a:latin typeface="Calibri Courant"/>
          <a:ea typeface="ＭＳ Ｐゴシック" charset="-128"/>
          <a:cs typeface="Calibri Courant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rgbClr val="004080"/>
          </a:solidFill>
          <a:latin typeface="Calibri Courant" charset="0"/>
          <a:ea typeface="ＭＳ Ｐゴシック" charset="-128"/>
          <a:cs typeface="Calibri Courant" charset="0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rgbClr val="004080"/>
          </a:solidFill>
          <a:latin typeface="Calibri Courant" charset="0"/>
          <a:ea typeface="ＭＳ Ｐゴシック" charset="-128"/>
          <a:cs typeface="Calibri Courant" charset="0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rgbClr val="004080"/>
          </a:solidFill>
          <a:latin typeface="Calibri Courant" charset="0"/>
          <a:ea typeface="ＭＳ Ｐゴシック" charset="-128"/>
          <a:cs typeface="Calibri Courant" charset="0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rgbClr val="004080"/>
          </a:solidFill>
          <a:latin typeface="Calibri Courant" charset="0"/>
          <a:ea typeface="ＭＳ Ｐゴシック" charset="-128"/>
          <a:cs typeface="Calibri Courant" charset="0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rgbClr val="004080"/>
          </a:solidFill>
          <a:latin typeface="Calibri Courant" charset="0"/>
          <a:ea typeface="ＭＳ Ｐゴシック" charset="-128"/>
          <a:cs typeface="Calibri Courant" charset="0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tif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17849CE-E3B9-0341-A834-9018BDF4B76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86109" y="1867621"/>
            <a:ext cx="6771782" cy="2604014"/>
          </a:xfrm>
          <a:solidFill>
            <a:schemeClr val="bg1"/>
          </a:solidFill>
          <a:ln w="0">
            <a:noFill/>
            <a:headEnd type="none" w="med" len="med"/>
            <a:tailEnd type="none" w="med" len="med"/>
          </a:ln>
          <a:extLst>
            <a:ext uri="{91240B29-F687-4f45-9708-019B960494DF}"/>
          </a:ex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eaLnBrk="1" hangingPunct="1">
              <a:spcBef>
                <a:spcPts val="400"/>
              </a:spcBef>
              <a:spcAft>
                <a:spcPts val="400"/>
              </a:spcAft>
              <a:defRPr/>
            </a:pPr>
            <a:r>
              <a:rPr lang="fr-FR" altLang="x-none" sz="5800" b="1" dirty="0">
                <a:solidFill>
                  <a:schemeClr val="tx1"/>
                </a:solidFill>
                <a:latin typeface="+mj-lt"/>
                <a:ea typeface="ＭＳ Ｐゴシック" charset="-128"/>
              </a:rPr>
              <a:t>AG 2023</a:t>
            </a:r>
            <a:br>
              <a:rPr lang="fr-FR" altLang="x-none" sz="2000" dirty="0">
                <a:solidFill>
                  <a:schemeClr val="tx1"/>
                </a:solidFill>
                <a:latin typeface="+mj-lt"/>
                <a:ea typeface="ＭＳ Ｐゴシック" charset="-128"/>
              </a:rPr>
            </a:br>
            <a:r>
              <a:rPr lang="fr-FR" altLang="x-none" sz="3600" dirty="0">
                <a:solidFill>
                  <a:schemeClr val="tx1"/>
                </a:solidFill>
                <a:latin typeface="+mj-lt"/>
                <a:ea typeface="ＭＳ Ｐゴシック" charset="-128"/>
              </a:rPr>
              <a:t>Mardi 28 mai 2024</a:t>
            </a:r>
            <a:br>
              <a:rPr lang="fr-FR" altLang="x-none" sz="3600" dirty="0">
                <a:solidFill>
                  <a:schemeClr val="tx1"/>
                </a:solidFill>
                <a:latin typeface="+mj-lt"/>
                <a:ea typeface="ＭＳ Ｐゴシック" charset="-128"/>
              </a:rPr>
            </a:br>
            <a:r>
              <a:rPr lang="fr-FR" altLang="x-none" sz="3600" dirty="0">
                <a:solidFill>
                  <a:schemeClr val="tx1"/>
                </a:solidFill>
                <a:latin typeface="+mj-lt"/>
                <a:ea typeface="ＭＳ Ｐゴシック" charset="-128"/>
              </a:rPr>
              <a:t>CERN Portail des Sciences</a:t>
            </a:r>
            <a:endParaRPr lang="fr-FR" altLang="x-none" sz="2000" dirty="0">
              <a:solidFill>
                <a:schemeClr val="tx1"/>
              </a:solidFill>
              <a:latin typeface="+mj-lt"/>
              <a:ea typeface="ＭＳ Ｐゴシック" charset="-128"/>
            </a:endParaRPr>
          </a:p>
        </p:txBody>
      </p:sp>
      <p:pic>
        <p:nvPicPr>
          <p:cNvPr id="15362" name="Image 2">
            <a:extLst>
              <a:ext uri="{FF2B5EF4-FFF2-40B4-BE49-F238E27FC236}">
                <a16:creationId xmlns:a16="http://schemas.microsoft.com/office/drawing/2014/main" id="{71E565BB-5A6F-9844-8700-0540E09A786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86535" y="452078"/>
            <a:ext cx="2668386" cy="1023482"/>
          </a:xfrm>
          <a:prstGeom prst="rect">
            <a:avLst/>
          </a:prstGeom>
          <a:solidFill>
            <a:srgbClr val="FFC000"/>
          </a:solidFill>
          <a:ln>
            <a:noFill/>
          </a:ln>
        </p:spPr>
      </p:pic>
      <p:pic>
        <p:nvPicPr>
          <p:cNvPr id="5" name="Image 4">
            <a:extLst>
              <a:ext uri="{FF2B5EF4-FFF2-40B4-BE49-F238E27FC236}">
                <a16:creationId xmlns:a16="http://schemas.microsoft.com/office/drawing/2014/main" id="{A2E514DC-1AE6-B8D3-063B-D22A8AC0204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3196" y="4863696"/>
            <a:ext cx="4150691" cy="1723344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Espace réservé du contenu 4">
            <a:extLst>
              <a:ext uri="{FF2B5EF4-FFF2-40B4-BE49-F238E27FC236}">
                <a16:creationId xmlns:a16="http://schemas.microsoft.com/office/drawing/2014/main" id="{CBA6770E-C1A1-8F47-B984-1491E4334AB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54269" y="924884"/>
            <a:ext cx="7898524" cy="5923894"/>
          </a:xfrm>
        </p:spPr>
      </p:pic>
    </p:spTree>
    <p:extLst>
      <p:ext uri="{BB962C8B-B14F-4D97-AF65-F5344CB8AC3E}">
        <p14:creationId xmlns:p14="http://schemas.microsoft.com/office/powerpoint/2010/main" val="370924904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Espace réservé du contenu 4">
            <a:extLst>
              <a:ext uri="{FF2B5EF4-FFF2-40B4-BE49-F238E27FC236}">
                <a16:creationId xmlns:a16="http://schemas.microsoft.com/office/drawing/2014/main" id="{FC49552A-2AAE-42DB-00D3-57F78D705AD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98555" y="733098"/>
            <a:ext cx="8012348" cy="6009262"/>
          </a:xfrm>
        </p:spPr>
      </p:pic>
    </p:spTree>
    <p:extLst>
      <p:ext uri="{BB962C8B-B14F-4D97-AF65-F5344CB8AC3E}">
        <p14:creationId xmlns:p14="http://schemas.microsoft.com/office/powerpoint/2010/main" val="332859923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Espace réservé du contenu 4">
            <a:extLst>
              <a:ext uri="{FF2B5EF4-FFF2-40B4-BE49-F238E27FC236}">
                <a16:creationId xmlns:a16="http://schemas.microsoft.com/office/drawing/2014/main" id="{873B346A-B304-ECD9-070A-7D7C1C4245B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87587" y="488732"/>
            <a:ext cx="7998370" cy="5998778"/>
          </a:xfrm>
        </p:spPr>
      </p:pic>
    </p:spTree>
    <p:extLst>
      <p:ext uri="{BB962C8B-B14F-4D97-AF65-F5344CB8AC3E}">
        <p14:creationId xmlns:p14="http://schemas.microsoft.com/office/powerpoint/2010/main" val="11081115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Espace réservé du contenu 4">
            <a:extLst>
              <a:ext uri="{FF2B5EF4-FFF2-40B4-BE49-F238E27FC236}">
                <a16:creationId xmlns:a16="http://schemas.microsoft.com/office/drawing/2014/main" id="{9103E282-69FB-5817-C7BB-ED82A695757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24980" y="677918"/>
            <a:ext cx="8070157" cy="6052618"/>
          </a:xfrm>
        </p:spPr>
      </p:pic>
    </p:spTree>
    <p:extLst>
      <p:ext uri="{BB962C8B-B14F-4D97-AF65-F5344CB8AC3E}">
        <p14:creationId xmlns:p14="http://schemas.microsoft.com/office/powerpoint/2010/main" val="226674878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985690EC-37EC-BE42-BAA4-D689FFF6D3B3}"/>
              </a:ext>
            </a:extLst>
          </p:cNvPr>
          <p:cNvSpPr txBox="1"/>
          <p:nvPr/>
        </p:nvSpPr>
        <p:spPr>
          <a:xfrm>
            <a:off x="914958" y="1638840"/>
            <a:ext cx="685688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b="1" dirty="0">
                <a:latin typeface="+mj-lt"/>
              </a:rPr>
              <a:t>III. Comptes 2023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Espace réservé du contenu 4">
            <a:extLst>
              <a:ext uri="{FF2B5EF4-FFF2-40B4-BE49-F238E27FC236}">
                <a16:creationId xmlns:a16="http://schemas.microsoft.com/office/drawing/2014/main" id="{EDD7DE39-466D-1684-8322-F85268C4856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 rot="5400000">
            <a:off x="1393500" y="-1384270"/>
            <a:ext cx="6669159" cy="9437702"/>
          </a:xfrm>
        </p:spPr>
      </p:pic>
    </p:spTree>
    <p:extLst>
      <p:ext uri="{BB962C8B-B14F-4D97-AF65-F5344CB8AC3E}">
        <p14:creationId xmlns:p14="http://schemas.microsoft.com/office/powerpoint/2010/main" val="84904031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Espace réservé du contenu 7">
            <a:extLst>
              <a:ext uri="{FF2B5EF4-FFF2-40B4-BE49-F238E27FC236}">
                <a16:creationId xmlns:a16="http://schemas.microsoft.com/office/drawing/2014/main" id="{F2C82A72-5124-E137-AACB-89DEA482209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 rot="5400000">
            <a:off x="904460" y="-1262269"/>
            <a:ext cx="7335081" cy="9859620"/>
          </a:xfrm>
        </p:spPr>
      </p:pic>
    </p:spTree>
    <p:extLst>
      <p:ext uri="{BB962C8B-B14F-4D97-AF65-F5344CB8AC3E}">
        <p14:creationId xmlns:p14="http://schemas.microsoft.com/office/powerpoint/2010/main" val="424587606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5" name="Espace réservé du contenu 2">
            <a:extLst>
              <a:ext uri="{FF2B5EF4-FFF2-40B4-BE49-F238E27FC236}">
                <a16:creationId xmlns:a16="http://schemas.microsoft.com/office/drawing/2014/main" id="{F77EEBFB-8FFE-8F44-882F-433297D8F5A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6802" y="1120499"/>
            <a:ext cx="8229600" cy="3136900"/>
          </a:xfrm>
        </p:spPr>
        <p:txBody>
          <a:bodyPr/>
          <a:lstStyle/>
          <a:p>
            <a:pPr>
              <a:spcAft>
                <a:spcPts val="1200"/>
              </a:spcAft>
            </a:pPr>
            <a:r>
              <a:rPr lang="fr-FR" altLang="fr-FR" sz="2400" b="1" dirty="0">
                <a:latin typeface="+mn-lt"/>
                <a:ea typeface="ＭＳ Ｐゴシック" panose="020B0600070205080204" pitchFamily="34" charset="-128"/>
                <a:cs typeface="Calibri Courant"/>
              </a:rPr>
              <a:t>Rapport de révision 2023 validé par les vérificateurs-</a:t>
            </a:r>
            <a:r>
              <a:rPr lang="fr-FR" altLang="fr-FR" sz="2400" b="1" dirty="0" err="1">
                <a:latin typeface="+mn-lt"/>
                <a:ea typeface="ＭＳ Ｐゴシック" panose="020B0600070205080204" pitchFamily="34" charset="-128"/>
                <a:cs typeface="Calibri Courant"/>
              </a:rPr>
              <a:t>trices</a:t>
            </a:r>
            <a:r>
              <a:rPr lang="fr-FR" altLang="fr-FR" sz="2400" b="1" dirty="0">
                <a:latin typeface="+mn-lt"/>
                <a:ea typeface="ＭＳ Ｐゴシック" panose="020B0600070205080204" pitchFamily="34" charset="-128"/>
                <a:cs typeface="Calibri Courant"/>
              </a:rPr>
              <a:t> </a:t>
            </a:r>
            <a:r>
              <a:rPr lang="fr-FR" altLang="fr-FR" sz="2400" dirty="0">
                <a:latin typeface="+mn-lt"/>
                <a:ea typeface="ＭＳ Ｐゴシック" panose="020B0600070205080204" pitchFamily="34" charset="-128"/>
                <a:cs typeface="Calibri Courant"/>
              </a:rPr>
              <a:t>: </a:t>
            </a:r>
          </a:p>
          <a:p>
            <a:pPr lvl="1">
              <a:spcAft>
                <a:spcPts val="1200"/>
              </a:spcAft>
            </a:pPr>
            <a:r>
              <a:rPr lang="fr-FR" altLang="fr-FR" sz="2400" dirty="0">
                <a:latin typeface="+mn-lt"/>
                <a:ea typeface="ＭＳ Ｐゴシック" panose="020B0600070205080204" pitchFamily="34" charset="-128"/>
                <a:cs typeface="Calibri Courant"/>
              </a:rPr>
              <a:t>Elisa </a:t>
            </a:r>
            <a:r>
              <a:rPr lang="fr-FR" altLang="fr-FR" sz="2400" dirty="0" err="1">
                <a:latin typeface="+mn-lt"/>
                <a:ea typeface="ＭＳ Ｐゴシック" panose="020B0600070205080204" pitchFamily="34" charset="-128"/>
                <a:cs typeface="Calibri Courant"/>
              </a:rPr>
              <a:t>Radosta</a:t>
            </a:r>
            <a:r>
              <a:rPr lang="fr-FR" altLang="fr-FR" sz="2400" dirty="0">
                <a:latin typeface="+mn-lt"/>
                <a:ea typeface="ＭＳ Ｐゴシック" panose="020B0600070205080204" pitchFamily="34" charset="-128"/>
                <a:cs typeface="Calibri Courant"/>
              </a:rPr>
              <a:t> (</a:t>
            </a:r>
            <a:r>
              <a:rPr lang="fr-FR" altLang="fr-FR" sz="2400" dirty="0" err="1">
                <a:latin typeface="+mn-lt"/>
                <a:ea typeface="ＭＳ Ｐゴシック" panose="020B0600070205080204" pitchFamily="34" charset="-128"/>
                <a:cs typeface="Calibri Courant"/>
              </a:rPr>
              <a:t>Bioscope</a:t>
            </a:r>
            <a:r>
              <a:rPr lang="fr-FR" altLang="fr-FR" sz="2400" dirty="0">
                <a:latin typeface="+mn-lt"/>
                <a:ea typeface="ＭＳ Ｐゴシック" panose="020B0600070205080204" pitchFamily="34" charset="-128"/>
                <a:cs typeface="Calibri Courant"/>
              </a:rPr>
              <a:t> UNIGE)</a:t>
            </a:r>
          </a:p>
          <a:p>
            <a:pPr lvl="1">
              <a:spcAft>
                <a:spcPts val="1200"/>
              </a:spcAft>
            </a:pPr>
            <a:r>
              <a:rPr lang="fr-FR" altLang="fr-FR" sz="2400" dirty="0">
                <a:latin typeface="+mn-lt"/>
                <a:ea typeface="ＭＳ Ｐゴシック" panose="020B0600070205080204" pitchFamily="34" charset="-128"/>
                <a:cs typeface="Calibri Courant"/>
              </a:rPr>
              <a:t>Gilles </a:t>
            </a:r>
            <a:r>
              <a:rPr lang="fr-FR" altLang="fr-FR" sz="2400" dirty="0" err="1">
                <a:latin typeface="+mn-lt"/>
                <a:ea typeface="ＭＳ Ｐゴシック" panose="020B0600070205080204" pitchFamily="34" charset="-128"/>
                <a:cs typeface="Calibri Courant"/>
              </a:rPr>
              <a:t>Hernot</a:t>
            </a:r>
            <a:r>
              <a:rPr lang="fr-FR" altLang="fr-FR" sz="2400" dirty="0">
                <a:latin typeface="+mn-lt"/>
                <a:ea typeface="ＭＳ Ｐゴシック" panose="020B0600070205080204" pitchFamily="34" charset="-128"/>
                <a:cs typeface="Calibri Courant"/>
              </a:rPr>
              <a:t> (Musée d’histoire des sciences)</a:t>
            </a:r>
          </a:p>
          <a:p>
            <a:pPr>
              <a:spcBef>
                <a:spcPts val="400"/>
              </a:spcBef>
              <a:spcAft>
                <a:spcPts val="400"/>
              </a:spcAft>
            </a:pPr>
            <a:endParaRPr lang="fr-FR" altLang="fr-FR" sz="2400" dirty="0">
              <a:latin typeface="+mn-lt"/>
              <a:ea typeface="ＭＳ Ｐゴシック" panose="020B0600070205080204" pitchFamily="34" charset="-128"/>
              <a:cs typeface="Calibri Courant"/>
            </a:endParaRPr>
          </a:p>
          <a:p>
            <a:pPr>
              <a:spcBef>
                <a:spcPts val="400"/>
              </a:spcBef>
              <a:spcAft>
                <a:spcPts val="400"/>
              </a:spcAft>
            </a:pPr>
            <a:r>
              <a:rPr lang="fr-FR" altLang="fr-FR" sz="2400" dirty="0">
                <a:latin typeface="+mn-lt"/>
                <a:ea typeface="ＭＳ Ｐゴシック" panose="020B0600070205080204" pitchFamily="34" charset="-128"/>
                <a:cs typeface="Calibri Courant"/>
              </a:rPr>
              <a:t>Adoption des comptes - </a:t>
            </a:r>
            <a:r>
              <a:rPr lang="fr-FR" altLang="fr-FR" sz="2400" b="1" dirty="0">
                <a:solidFill>
                  <a:srgbClr val="FF0000"/>
                </a:solidFill>
                <a:latin typeface="+mn-lt"/>
                <a:ea typeface="ＭＳ Ｐゴシック" panose="020B0600070205080204" pitchFamily="34" charset="-128"/>
                <a:cs typeface="Calibri Courant"/>
              </a:rPr>
              <a:t>VOTE</a:t>
            </a:r>
          </a:p>
          <a:p>
            <a:pPr>
              <a:spcBef>
                <a:spcPts val="400"/>
              </a:spcBef>
              <a:spcAft>
                <a:spcPts val="400"/>
              </a:spcAft>
            </a:pPr>
            <a:endParaRPr lang="fr-FR" altLang="fr-FR" sz="2400" dirty="0">
              <a:ea typeface="ＭＳ Ｐゴシック" panose="020B0600070205080204" pitchFamily="34" charset="-128"/>
              <a:cs typeface="Calibri Courant"/>
            </a:endParaRPr>
          </a:p>
        </p:txBody>
      </p:sp>
    </p:spTree>
    <p:extLst>
      <p:ext uri="{BB962C8B-B14F-4D97-AF65-F5344CB8AC3E}">
        <p14:creationId xmlns:p14="http://schemas.microsoft.com/office/powerpoint/2010/main" val="82423883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985690EC-37EC-BE42-BAA4-D689FFF6D3B3}"/>
              </a:ext>
            </a:extLst>
          </p:cNvPr>
          <p:cNvSpPr txBox="1"/>
          <p:nvPr/>
        </p:nvSpPr>
        <p:spPr>
          <a:xfrm>
            <a:off x="508256" y="2083674"/>
            <a:ext cx="815612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b="1" dirty="0">
                <a:latin typeface="Century Gothic" panose="020B0502020202020204" pitchFamily="34" charset="0"/>
              </a:rPr>
              <a:t>Election vérificateurs-</a:t>
            </a:r>
            <a:r>
              <a:rPr lang="fr-FR" sz="3600" b="1" dirty="0" err="1">
                <a:latin typeface="Century Gothic" panose="020B0502020202020204" pitchFamily="34" charset="0"/>
              </a:rPr>
              <a:t>trices</a:t>
            </a:r>
            <a:r>
              <a:rPr lang="fr-FR" sz="3600" b="1" dirty="0">
                <a:latin typeface="Century Gothic" panose="020B0502020202020204" pitchFamily="34" charset="0"/>
              </a:rPr>
              <a:t> des </a:t>
            </a:r>
            <a:r>
              <a:rPr lang="fr-FR" sz="3600" b="1" dirty="0">
                <a:latin typeface="+mj-lt"/>
              </a:rPr>
              <a:t>comptes</a:t>
            </a:r>
            <a:r>
              <a:rPr lang="fr-FR" sz="3600" b="1" dirty="0">
                <a:latin typeface="Century Gothic" panose="020B0502020202020204" pitchFamily="34" charset="0"/>
              </a:rPr>
              <a:t> 2024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89146F34-C7AE-F9BE-48E2-710735390A78}"/>
              </a:ext>
            </a:extLst>
          </p:cNvPr>
          <p:cNvSpPr txBox="1"/>
          <p:nvPr/>
        </p:nvSpPr>
        <p:spPr>
          <a:xfrm>
            <a:off x="604200" y="3543034"/>
            <a:ext cx="2794226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fr-FR" sz="2800" dirty="0">
              <a:latin typeface="+mn-lt"/>
            </a:endParaRPr>
          </a:p>
          <a:p>
            <a:pPr marL="342900" indent="-342900">
              <a:buFont typeface="Wingdings" pitchFamily="2" charset="2"/>
              <a:buChar char="Ø"/>
            </a:pPr>
            <a:r>
              <a:rPr lang="fr-FR" sz="2800" dirty="0" err="1">
                <a:latin typeface="+mn-lt"/>
              </a:rPr>
              <a:t>Candidats·es</a:t>
            </a:r>
            <a:r>
              <a:rPr lang="fr-FR" sz="2800" dirty="0">
                <a:latin typeface="+mn-lt"/>
              </a:rPr>
              <a:t> ? </a:t>
            </a:r>
          </a:p>
          <a:p>
            <a:pPr marL="342900" indent="-342900">
              <a:buFont typeface="Wingdings" pitchFamily="2" charset="2"/>
              <a:buChar char="Ø"/>
            </a:pPr>
            <a:endParaRPr lang="fr-FR" sz="2800" b="1" dirty="0">
              <a:solidFill>
                <a:srgbClr val="FF0000"/>
              </a:solidFill>
              <a:latin typeface="+mn-lt"/>
            </a:endParaRPr>
          </a:p>
          <a:p>
            <a:pPr marL="342900" indent="-342900">
              <a:buFont typeface="Wingdings" pitchFamily="2" charset="2"/>
              <a:buChar char="Ø"/>
            </a:pPr>
            <a:r>
              <a:rPr lang="fr-FR" sz="2800" b="1" dirty="0">
                <a:solidFill>
                  <a:srgbClr val="FF0000"/>
                </a:solidFill>
                <a:latin typeface="+mn-lt"/>
              </a:rPr>
              <a:t>VOTE</a:t>
            </a:r>
          </a:p>
        </p:txBody>
      </p:sp>
    </p:spTree>
    <p:extLst>
      <p:ext uri="{BB962C8B-B14F-4D97-AF65-F5344CB8AC3E}">
        <p14:creationId xmlns:p14="http://schemas.microsoft.com/office/powerpoint/2010/main" val="351397322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985690EC-37EC-BE42-BAA4-D689FFF6D3B3}"/>
              </a:ext>
            </a:extLst>
          </p:cNvPr>
          <p:cNvSpPr txBox="1"/>
          <p:nvPr/>
        </p:nvSpPr>
        <p:spPr>
          <a:xfrm>
            <a:off x="1143558" y="1982450"/>
            <a:ext cx="685688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b="1" dirty="0">
                <a:latin typeface="+mj-lt"/>
              </a:rPr>
              <a:t>IV. Budget 24</a:t>
            </a:r>
          </a:p>
        </p:txBody>
      </p:sp>
    </p:spTree>
    <p:extLst>
      <p:ext uri="{BB962C8B-B14F-4D97-AF65-F5344CB8AC3E}">
        <p14:creationId xmlns:p14="http://schemas.microsoft.com/office/powerpoint/2010/main" val="22547695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re 1">
            <a:extLst>
              <a:ext uri="{FF2B5EF4-FFF2-40B4-BE49-F238E27FC236}">
                <a16:creationId xmlns:a16="http://schemas.microsoft.com/office/drawing/2014/main" id="{B4A2D5E1-3945-AA46-9D73-90AF6DA5C6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3881" y="501929"/>
            <a:ext cx="4282098" cy="1143000"/>
          </a:xfrm>
        </p:spPr>
        <p:txBody>
          <a:bodyPr/>
          <a:lstStyle/>
          <a:p>
            <a:pPr algn="l" eaLnBrk="1" hangingPunct="1"/>
            <a:r>
              <a:rPr lang="fr-FR" altLang="fr-FR" sz="4200" b="1" dirty="0">
                <a:latin typeface="+mj-lt"/>
                <a:ea typeface="ＭＳ Ｐゴシック" panose="020B0600070205080204" pitchFamily="34" charset="-128"/>
                <a:cs typeface="Calibri Courant"/>
              </a:rPr>
              <a:t>Programme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79043CD8-6015-8C4A-8E89-7B28F5CCAA8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3308" y="2276085"/>
            <a:ext cx="7785623" cy="4079985"/>
          </a:xfrm>
          <a:noFill/>
          <a:ln w="6350">
            <a:noFill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909E8E84-426E-40dd-AFC4-6F175D3DCCD1}"/>
            <a:ext uri="{91240B29-F687-4f45-9708-019B960494DF}"/>
          </a:ex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fr-CH" sz="2400" b="1" dirty="0">
                <a:latin typeface="+mj-lt"/>
              </a:rPr>
              <a:t>13:30</a:t>
            </a:r>
            <a:r>
              <a:rPr lang="fr-CH" sz="2400" dirty="0">
                <a:latin typeface="+mj-lt"/>
              </a:rPr>
              <a:t> : accueil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fr-CH" sz="2400" b="1" dirty="0">
                <a:latin typeface="+mj-lt"/>
              </a:rPr>
              <a:t>14:00 - 15:00 </a:t>
            </a:r>
            <a:r>
              <a:rPr lang="fr-CH" sz="2400" dirty="0">
                <a:latin typeface="+mj-lt"/>
              </a:rPr>
              <a:t>: assemblée générale 2023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fr-CH" sz="2400" b="1" dirty="0">
                <a:latin typeface="+mj-lt"/>
              </a:rPr>
              <a:t>15:00 - 16:00 </a:t>
            </a:r>
            <a:r>
              <a:rPr lang="fr-CH" sz="2400" dirty="0">
                <a:latin typeface="+mj-lt"/>
              </a:rPr>
              <a:t>: visite de l’exposition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fr-CH" sz="2400" b="1" dirty="0">
                <a:latin typeface="+mj-lt"/>
              </a:rPr>
              <a:t>16:00 - 17:00-17:30 </a:t>
            </a:r>
            <a:r>
              <a:rPr lang="fr-CH" sz="2400" dirty="0">
                <a:latin typeface="+mj-lt"/>
              </a:rPr>
              <a:t>: discussion et gâteaux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endParaRPr lang="fr-CH" sz="2400" dirty="0"/>
          </a:p>
          <a:p>
            <a:pPr>
              <a:spcBef>
                <a:spcPts val="600"/>
              </a:spcBef>
              <a:spcAft>
                <a:spcPts val="600"/>
              </a:spcAft>
            </a:pPr>
            <a:endParaRPr lang="fr-CH" sz="2400" dirty="0">
              <a:latin typeface="Avenir Book" panose="02000503020000020003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6998178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Espace réservé du contenu 4">
            <a:extLst>
              <a:ext uri="{FF2B5EF4-FFF2-40B4-BE49-F238E27FC236}">
                <a16:creationId xmlns:a16="http://schemas.microsoft.com/office/drawing/2014/main" id="{3EF6F655-B056-65ED-CAE6-6ADDFEE102D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97875" y="-628606"/>
            <a:ext cx="7420303" cy="10500666"/>
          </a:xfrm>
        </p:spPr>
      </p:pic>
    </p:spTree>
    <p:extLst>
      <p:ext uri="{BB962C8B-B14F-4D97-AF65-F5344CB8AC3E}">
        <p14:creationId xmlns:p14="http://schemas.microsoft.com/office/powerpoint/2010/main" val="169631017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D57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985690EC-37EC-BE42-BAA4-D689FFF6D3B3}"/>
              </a:ext>
            </a:extLst>
          </p:cNvPr>
          <p:cNvSpPr txBox="1"/>
          <p:nvPr/>
        </p:nvSpPr>
        <p:spPr>
          <a:xfrm>
            <a:off x="1489619" y="2242287"/>
            <a:ext cx="474221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b="1" dirty="0">
                <a:latin typeface="+mj-lt"/>
              </a:rPr>
              <a:t>V. Comité</a:t>
            </a:r>
          </a:p>
        </p:txBody>
      </p:sp>
    </p:spTree>
    <p:extLst>
      <p:ext uri="{BB962C8B-B14F-4D97-AF65-F5344CB8AC3E}">
        <p14:creationId xmlns:p14="http://schemas.microsoft.com/office/powerpoint/2010/main" val="312522016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Espace réservé du contenu 3">
            <a:extLst>
              <a:ext uri="{FF2B5EF4-FFF2-40B4-BE49-F238E27FC236}">
                <a16:creationId xmlns:a16="http://schemas.microsoft.com/office/drawing/2014/main" id="{3C95BE00-322E-9141-B08D-6B6E8F65E00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0836" y="948422"/>
            <a:ext cx="8522328" cy="5357246"/>
          </a:xfrm>
        </p:spPr>
        <p:txBody>
          <a:bodyPr/>
          <a:lstStyle/>
          <a:p>
            <a:pPr>
              <a:lnSpc>
                <a:spcPct val="130000"/>
              </a:lnSpc>
              <a:spcBef>
                <a:spcPts val="400"/>
              </a:spcBef>
              <a:spcAft>
                <a:spcPts val="400"/>
              </a:spcAft>
            </a:pPr>
            <a:r>
              <a:rPr lang="fr-CH" altLang="fr-FR" sz="2200" b="1" dirty="0">
                <a:ea typeface="ＭＳ Ｐゴシック" panose="020B0600070205080204" pitchFamily="34" charset="-128"/>
                <a:cs typeface="Calibri Courant"/>
              </a:rPr>
              <a:t>Présidence</a:t>
            </a:r>
            <a:r>
              <a:rPr lang="fr-CH" altLang="fr-FR" sz="2200" dirty="0">
                <a:ea typeface="ＭＳ Ｐゴシック" panose="020B0600070205080204" pitchFamily="34" charset="-128"/>
                <a:cs typeface="Calibri Courant"/>
              </a:rPr>
              <a:t>: Farida </a:t>
            </a:r>
            <a:r>
              <a:rPr lang="fr-CH" altLang="fr-FR" sz="2200" dirty="0" err="1">
                <a:ea typeface="ＭＳ Ｐゴシック" panose="020B0600070205080204" pitchFamily="34" charset="-128"/>
                <a:cs typeface="Calibri Courant"/>
              </a:rPr>
              <a:t>Khali</a:t>
            </a:r>
            <a:r>
              <a:rPr lang="fr-CH" altLang="fr-FR" sz="2200" dirty="0">
                <a:ea typeface="ＭＳ Ｐゴシック" panose="020B0600070205080204" pitchFamily="34" charset="-128"/>
                <a:cs typeface="Calibri Courant"/>
              </a:rPr>
              <a:t> (</a:t>
            </a:r>
            <a:r>
              <a:rPr lang="fr-CH" altLang="fr-FR" sz="2200" dirty="0" err="1">
                <a:ea typeface="ＭＳ Ｐゴシック" panose="020B0600070205080204" pitchFamily="34" charset="-128"/>
                <a:cs typeface="Calibri Courant"/>
              </a:rPr>
              <a:t>UniFR</a:t>
            </a:r>
            <a:r>
              <a:rPr lang="fr-CH" altLang="fr-FR" sz="2200" dirty="0">
                <a:ea typeface="ＭＳ Ｐゴシック" panose="020B0600070205080204" pitchFamily="34" charset="-128"/>
                <a:cs typeface="Calibri Courant"/>
              </a:rPr>
              <a:t>)</a:t>
            </a:r>
          </a:p>
          <a:p>
            <a:pPr>
              <a:lnSpc>
                <a:spcPct val="130000"/>
              </a:lnSpc>
              <a:spcBef>
                <a:spcPts val="400"/>
              </a:spcBef>
              <a:spcAft>
                <a:spcPts val="400"/>
              </a:spcAft>
            </a:pPr>
            <a:endParaRPr lang="fr-CH" altLang="fr-FR" sz="2200" dirty="0">
              <a:ea typeface="ＭＳ Ｐゴシック" panose="020B0600070205080204" pitchFamily="34" charset="-128"/>
              <a:cs typeface="Calibri Courant"/>
            </a:endParaRPr>
          </a:p>
          <a:p>
            <a:pPr>
              <a:lnSpc>
                <a:spcPct val="130000"/>
              </a:lnSpc>
              <a:spcBef>
                <a:spcPts val="400"/>
              </a:spcBef>
              <a:spcAft>
                <a:spcPts val="400"/>
              </a:spcAft>
            </a:pPr>
            <a:r>
              <a:rPr lang="fr-CH" altLang="fr-FR" sz="2200" b="1" dirty="0">
                <a:ea typeface="ＭＳ Ｐゴシック" panose="020B0600070205080204" pitchFamily="34" charset="-128"/>
                <a:cs typeface="Calibri Courant"/>
              </a:rPr>
              <a:t>Vice-présidence: </a:t>
            </a:r>
            <a:r>
              <a:rPr lang="fr-FR" altLang="fr-FR" sz="2200" dirty="0">
                <a:ea typeface="ＭＳ Ｐゴシック" panose="020B0600070205080204" pitchFamily="34" charset="-128"/>
                <a:cs typeface="Calibri Courant"/>
              </a:rPr>
              <a:t>Laurence-Isaline Stahl-</a:t>
            </a:r>
            <a:r>
              <a:rPr lang="fr-FR" altLang="fr-FR" sz="2200" dirty="0" err="1">
                <a:ea typeface="ＭＳ Ｐゴシック" panose="020B0600070205080204" pitchFamily="34" charset="-128"/>
                <a:cs typeface="Calibri Courant"/>
              </a:rPr>
              <a:t>Gretsch</a:t>
            </a:r>
            <a:r>
              <a:rPr lang="fr-FR" altLang="fr-FR" sz="2200" dirty="0">
                <a:ea typeface="ＭＳ Ｐゴシック" panose="020B0600070205080204" pitchFamily="34" charset="-128"/>
                <a:cs typeface="Calibri Courant"/>
              </a:rPr>
              <a:t> (MHS)</a:t>
            </a:r>
          </a:p>
          <a:p>
            <a:pPr>
              <a:lnSpc>
                <a:spcPct val="130000"/>
              </a:lnSpc>
              <a:spcBef>
                <a:spcPts val="400"/>
              </a:spcBef>
              <a:spcAft>
                <a:spcPts val="400"/>
              </a:spcAft>
            </a:pPr>
            <a:endParaRPr lang="fr-CH" altLang="fr-FR" sz="2200" b="1" dirty="0">
              <a:ea typeface="ＭＳ Ｐゴシック" panose="020B0600070205080204" pitchFamily="34" charset="-128"/>
              <a:cs typeface="Calibri Courant"/>
            </a:endParaRPr>
          </a:p>
          <a:p>
            <a:pPr>
              <a:spcBef>
                <a:spcPts val="400"/>
              </a:spcBef>
              <a:spcAft>
                <a:spcPts val="400"/>
              </a:spcAft>
            </a:pPr>
            <a:r>
              <a:rPr lang="fr-FR" altLang="fr-FR" sz="2200" b="1" dirty="0">
                <a:ea typeface="ＭＳ Ｐゴシック" panose="020B0600070205080204" pitchFamily="34" charset="-128"/>
                <a:cs typeface="Calibri Courant"/>
              </a:rPr>
              <a:t> Membres</a:t>
            </a:r>
            <a:r>
              <a:rPr lang="fr-FR" altLang="fr-FR" sz="2200" dirty="0">
                <a:ea typeface="ＭＳ Ｐゴシック" panose="020B0600070205080204" pitchFamily="34" charset="-128"/>
                <a:cs typeface="Calibri Courant"/>
              </a:rPr>
              <a:t>: </a:t>
            </a:r>
          </a:p>
          <a:p>
            <a:pPr lvl="1">
              <a:spcBef>
                <a:spcPts val="200"/>
              </a:spcBef>
              <a:spcAft>
                <a:spcPts val="200"/>
              </a:spcAft>
            </a:pPr>
            <a:r>
              <a:rPr lang="fr-FR" altLang="fr-FR" sz="1400" dirty="0">
                <a:ea typeface="ＭＳ Ｐゴシック" panose="020B0600070205080204" pitchFamily="34" charset="-128"/>
                <a:cs typeface="Calibri Courant"/>
              </a:rPr>
              <a:t>Marie-Pierre Chevron (</a:t>
            </a:r>
            <a:r>
              <a:rPr lang="fr-FR" altLang="fr-FR" sz="1400" dirty="0" err="1">
                <a:ea typeface="ＭＳ Ｐゴシック" panose="020B0600070205080204" pitchFamily="34" charset="-128"/>
                <a:cs typeface="Calibri Courant"/>
              </a:rPr>
              <a:t>AutreSens</a:t>
            </a:r>
            <a:r>
              <a:rPr lang="fr-FR" altLang="fr-FR" sz="1400" dirty="0">
                <a:ea typeface="ＭＳ Ｐゴシック" panose="020B0600070205080204" pitchFamily="34" charset="-128"/>
                <a:cs typeface="Calibri Courant"/>
              </a:rPr>
              <a:t>)</a:t>
            </a:r>
          </a:p>
          <a:p>
            <a:pPr lvl="1">
              <a:spcBef>
                <a:spcPts val="200"/>
              </a:spcBef>
              <a:spcAft>
                <a:spcPts val="200"/>
              </a:spcAft>
            </a:pPr>
            <a:r>
              <a:rPr lang="fr-FR" altLang="fr-FR" sz="1400" dirty="0" err="1">
                <a:ea typeface="ＭＳ Ｐゴシック" panose="020B0600070205080204" pitchFamily="34" charset="-128"/>
                <a:cs typeface="Calibri Courant"/>
              </a:rPr>
              <a:t>Philipp</a:t>
            </a:r>
            <a:r>
              <a:rPr lang="fr-FR" altLang="fr-FR" sz="1400" dirty="0">
                <a:ea typeface="ＭＳ Ｐゴシック" panose="020B0600070205080204" pitchFamily="34" charset="-128"/>
                <a:cs typeface="Calibri Courant"/>
              </a:rPr>
              <a:t> </a:t>
            </a:r>
            <a:r>
              <a:rPr lang="fr-FR" altLang="fr-FR" sz="1400" dirty="0" err="1">
                <a:ea typeface="ＭＳ Ｐゴシック" panose="020B0600070205080204" pitchFamily="34" charset="-128"/>
                <a:cs typeface="Calibri Courant"/>
              </a:rPr>
              <a:t>Burkard</a:t>
            </a:r>
            <a:r>
              <a:rPr lang="fr-FR" altLang="fr-FR" sz="1400" dirty="0">
                <a:ea typeface="ＭＳ Ｐゴシック" panose="020B0600070205080204" pitchFamily="34" charset="-128"/>
                <a:cs typeface="Calibri Courant"/>
              </a:rPr>
              <a:t> (S&amp;C)</a:t>
            </a:r>
          </a:p>
          <a:p>
            <a:pPr lvl="1">
              <a:spcBef>
                <a:spcPts val="200"/>
              </a:spcBef>
              <a:spcAft>
                <a:spcPts val="200"/>
              </a:spcAft>
            </a:pPr>
            <a:r>
              <a:rPr lang="fr-FR" altLang="fr-FR" sz="1400" dirty="0">
                <a:ea typeface="ＭＳ Ｐゴシック" panose="020B0600070205080204" pitchFamily="34" charset="-128"/>
              </a:rPr>
              <a:t>Jennifer </a:t>
            </a:r>
            <a:r>
              <a:rPr lang="fr-FR" altLang="fr-FR" sz="1400" dirty="0" err="1">
                <a:ea typeface="ＭＳ Ｐゴシック" panose="020B0600070205080204" pitchFamily="34" charset="-128"/>
              </a:rPr>
              <a:t>Genovese</a:t>
            </a:r>
            <a:r>
              <a:rPr lang="fr-FR" altLang="fr-FR" sz="1400" dirty="0">
                <a:ea typeface="ＭＳ Ｐゴシック" panose="020B0600070205080204" pitchFamily="34" charset="-128"/>
              </a:rPr>
              <a:t> (Service Culture et Médiation scientifique UNIL)</a:t>
            </a:r>
          </a:p>
          <a:p>
            <a:pPr lvl="1">
              <a:spcBef>
                <a:spcPts val="200"/>
              </a:spcBef>
              <a:spcAft>
                <a:spcPts val="200"/>
              </a:spcAft>
            </a:pPr>
            <a:r>
              <a:rPr lang="fr-FR" altLang="fr-FR" sz="1400" dirty="0">
                <a:ea typeface="ＭＳ Ｐゴシック" panose="020B0600070205080204" pitchFamily="34" charset="-128"/>
                <a:cs typeface="Calibri Courant"/>
              </a:rPr>
              <a:t>Olivier </a:t>
            </a:r>
            <a:r>
              <a:rPr lang="fr-FR" altLang="fr-FR" sz="1400" dirty="0" err="1">
                <a:ea typeface="ＭＳ Ｐゴシック" panose="020B0600070205080204" pitchFamily="34" charset="-128"/>
                <a:cs typeface="Calibri Courant"/>
              </a:rPr>
              <a:t>Glassey</a:t>
            </a:r>
            <a:r>
              <a:rPr lang="fr-FR" altLang="fr-FR" sz="1400" dirty="0">
                <a:ea typeface="ＭＳ Ｐゴシック" panose="020B0600070205080204" pitchFamily="34" charset="-128"/>
                <a:cs typeface="Calibri Courant"/>
              </a:rPr>
              <a:t> (Musée de la main UNIL-CHUV)</a:t>
            </a:r>
          </a:p>
          <a:p>
            <a:pPr lvl="1">
              <a:spcBef>
                <a:spcPts val="200"/>
              </a:spcBef>
              <a:spcAft>
                <a:spcPts val="200"/>
              </a:spcAft>
            </a:pPr>
            <a:r>
              <a:rPr lang="fr-FR" altLang="fr-FR" sz="1400" dirty="0">
                <a:ea typeface="ＭＳ Ｐゴシック" panose="020B0600070205080204" pitchFamily="34" charset="-128"/>
                <a:cs typeface="Calibri Courant"/>
              </a:rPr>
              <a:t>Claude Joseph (UNIL)</a:t>
            </a:r>
          </a:p>
          <a:p>
            <a:pPr lvl="1">
              <a:spcBef>
                <a:spcPts val="200"/>
              </a:spcBef>
              <a:spcAft>
                <a:spcPts val="200"/>
              </a:spcAft>
            </a:pPr>
            <a:r>
              <a:rPr lang="fr-FR" altLang="fr-FR" sz="1400" dirty="0">
                <a:ea typeface="ＭＳ Ｐゴシック" panose="020B0600070205080204" pitchFamily="34" charset="-128"/>
                <a:cs typeface="Calibri Courant"/>
              </a:rPr>
              <a:t>Alain Kaufmann (</a:t>
            </a:r>
            <a:r>
              <a:rPr lang="fr-FR" altLang="fr-FR" sz="1400" dirty="0" err="1">
                <a:ea typeface="ＭＳ Ｐゴシック" panose="020B0600070205080204" pitchFamily="34" charset="-128"/>
                <a:cs typeface="Calibri Courant"/>
              </a:rPr>
              <a:t>ColLaboratoire</a:t>
            </a:r>
            <a:r>
              <a:rPr lang="fr-FR" altLang="fr-FR" sz="1400" dirty="0">
                <a:ea typeface="ＭＳ Ｐゴシック" panose="020B0600070205080204" pitchFamily="34" charset="-128"/>
                <a:cs typeface="Calibri Courant"/>
              </a:rPr>
              <a:t> UNIL); intérim Alexandre Camus (</a:t>
            </a:r>
            <a:r>
              <a:rPr lang="fr-FR" altLang="fr-FR" sz="1400" dirty="0" err="1">
                <a:ea typeface="ＭＳ Ｐゴシック" panose="020B0600070205080204" pitchFamily="34" charset="-128"/>
                <a:cs typeface="Calibri Courant"/>
              </a:rPr>
              <a:t>ColLaboratoire</a:t>
            </a:r>
            <a:r>
              <a:rPr lang="fr-FR" altLang="fr-FR" sz="1400" dirty="0">
                <a:ea typeface="ＭＳ Ｐゴシック" panose="020B0600070205080204" pitchFamily="34" charset="-128"/>
                <a:cs typeface="Calibri Courant"/>
              </a:rPr>
              <a:t>)</a:t>
            </a:r>
          </a:p>
          <a:p>
            <a:pPr lvl="1">
              <a:spcBef>
                <a:spcPts val="200"/>
              </a:spcBef>
              <a:spcAft>
                <a:spcPts val="200"/>
              </a:spcAft>
            </a:pPr>
            <a:r>
              <a:rPr lang="fr-FR" altLang="fr-FR" sz="1400" dirty="0">
                <a:ea typeface="ＭＳ Ｐゴシック" panose="020B0600070205080204" pitchFamily="34" charset="-128"/>
                <a:cs typeface="Calibri Courant"/>
              </a:rPr>
              <a:t>Anne-Gaëlle </a:t>
            </a:r>
            <a:r>
              <a:rPr lang="fr-FR" altLang="fr-FR" sz="1400" dirty="0" err="1">
                <a:ea typeface="ＭＳ Ｐゴシック" panose="020B0600070205080204" pitchFamily="34" charset="-128"/>
                <a:cs typeface="Calibri Courant"/>
              </a:rPr>
              <a:t>Lardeau</a:t>
            </a:r>
            <a:r>
              <a:rPr lang="fr-FR" altLang="fr-FR" sz="1400" dirty="0">
                <a:ea typeface="ＭＳ Ｐゴシック" panose="020B0600070205080204" pitchFamily="34" charset="-128"/>
                <a:cs typeface="Calibri Courant"/>
              </a:rPr>
              <a:t> (EPFL </a:t>
            </a:r>
            <a:r>
              <a:rPr lang="fr-FR" altLang="fr-FR" sz="1400" dirty="0" err="1">
                <a:ea typeface="ＭＳ Ｐゴシック" panose="020B0600070205080204" pitchFamily="34" charset="-128"/>
                <a:cs typeface="Calibri Courant"/>
              </a:rPr>
              <a:t>Pavilions</a:t>
            </a:r>
            <a:r>
              <a:rPr lang="fr-FR" altLang="fr-FR" sz="1400" dirty="0">
                <a:ea typeface="ＭＳ Ｐゴシック" panose="020B0600070205080204" pitchFamily="34" charset="-128"/>
                <a:cs typeface="Calibri Courant"/>
              </a:rPr>
              <a:t>)</a:t>
            </a:r>
          </a:p>
          <a:p>
            <a:pPr lvl="1">
              <a:spcBef>
                <a:spcPts val="200"/>
              </a:spcBef>
              <a:spcAft>
                <a:spcPts val="200"/>
              </a:spcAft>
            </a:pPr>
            <a:r>
              <a:rPr lang="fr-FR" altLang="fr-FR" sz="1400" dirty="0">
                <a:ea typeface="ＭＳ Ｐゴシック" panose="020B0600070205080204" pitchFamily="34" charset="-128"/>
                <a:cs typeface="Calibri Courant"/>
              </a:rPr>
              <a:t>Ludovic </a:t>
            </a:r>
            <a:r>
              <a:rPr lang="fr-FR" altLang="fr-FR" sz="1400" dirty="0" err="1">
                <a:ea typeface="ＭＳ Ｐゴシック" panose="020B0600070205080204" pitchFamily="34" charset="-128"/>
                <a:cs typeface="Calibri Courant"/>
              </a:rPr>
              <a:t>Maggioni</a:t>
            </a:r>
            <a:r>
              <a:rPr lang="fr-FR" altLang="fr-FR" sz="1400" dirty="0">
                <a:ea typeface="ＭＳ Ｐゴシック" panose="020B0600070205080204" pitchFamily="34" charset="-128"/>
                <a:cs typeface="Calibri Courant"/>
              </a:rPr>
              <a:t> (MHNN)</a:t>
            </a:r>
          </a:p>
          <a:p>
            <a:pPr lvl="1">
              <a:spcBef>
                <a:spcPts val="200"/>
              </a:spcBef>
              <a:spcAft>
                <a:spcPts val="200"/>
              </a:spcAft>
            </a:pPr>
            <a:r>
              <a:rPr lang="fr-FR" altLang="fr-FR" sz="1400" dirty="0">
                <a:ea typeface="ＭＳ Ｐゴシック" panose="020B0600070205080204" pitchFamily="34" charset="-128"/>
                <a:cs typeface="Calibri Courant"/>
              </a:rPr>
              <a:t>Béatrice </a:t>
            </a:r>
            <a:r>
              <a:rPr lang="fr-FR" altLang="fr-FR" sz="1400" dirty="0" err="1">
                <a:ea typeface="ＭＳ Ｐゴシック" panose="020B0600070205080204" pitchFamily="34" charset="-128"/>
                <a:cs typeface="Calibri Courant"/>
              </a:rPr>
              <a:t>Pellegrini</a:t>
            </a:r>
            <a:r>
              <a:rPr lang="fr-FR" altLang="fr-FR" sz="1400" dirty="0">
                <a:ea typeface="ＭＳ Ｐゴシック" panose="020B0600070205080204" pitchFamily="34" charset="-128"/>
                <a:cs typeface="Calibri Courant"/>
              </a:rPr>
              <a:t> (Ville de Genève - Agenda 21)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5" name="Titre 1">
            <a:extLst>
              <a:ext uri="{FF2B5EF4-FFF2-40B4-BE49-F238E27FC236}">
                <a16:creationId xmlns:a16="http://schemas.microsoft.com/office/drawing/2014/main" id="{193DA1FA-45AF-9A48-A22A-794215AE07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1500" y="268291"/>
            <a:ext cx="3079523" cy="1143000"/>
          </a:xfrm>
        </p:spPr>
        <p:txBody>
          <a:bodyPr/>
          <a:lstStyle/>
          <a:p>
            <a:pPr algn="l"/>
            <a:r>
              <a:rPr lang="fr-FR" altLang="fr-FR" sz="4000" b="1" dirty="0">
                <a:latin typeface="+mj-lt"/>
                <a:ea typeface="ＭＳ Ｐゴシック" panose="020B0600070205080204" pitchFamily="34" charset="-128"/>
                <a:cs typeface="Calibri Courant"/>
              </a:rPr>
              <a:t>Membres</a:t>
            </a:r>
            <a:br>
              <a:rPr lang="fr-FR" altLang="fr-FR" sz="4000" b="1" dirty="0">
                <a:ea typeface="ＭＳ Ｐゴシック" panose="020B0600070205080204" pitchFamily="34" charset="-128"/>
                <a:cs typeface="Calibri Courant"/>
              </a:rPr>
            </a:br>
            <a:endParaRPr lang="fr-FR" altLang="fr-FR" sz="4000" b="1" dirty="0">
              <a:ea typeface="ＭＳ Ｐゴシック" panose="020B0600070205080204" pitchFamily="34" charset="-128"/>
              <a:cs typeface="Calibri Courant"/>
            </a:endParaRPr>
          </a:p>
        </p:txBody>
      </p:sp>
      <p:sp>
        <p:nvSpPr>
          <p:cNvPr id="62466" name="Espace réservé du contenu 3">
            <a:extLst>
              <a:ext uri="{FF2B5EF4-FFF2-40B4-BE49-F238E27FC236}">
                <a16:creationId xmlns:a16="http://schemas.microsoft.com/office/drawing/2014/main" id="{BC8A51F7-CA1A-BA45-9752-9239DA09C7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493" y="1192697"/>
            <a:ext cx="7994991" cy="5219706"/>
          </a:xfrm>
        </p:spPr>
        <p:txBody>
          <a:bodyPr/>
          <a:lstStyle/>
          <a:p>
            <a:pPr marL="0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fr-FR" altLang="fr-FR" sz="2400" dirty="0">
                <a:latin typeface="+mn-lt"/>
                <a:ea typeface="ＭＳ Ｐゴシック" panose="020B0600070205080204" pitchFamily="34" charset="-128"/>
              </a:rPr>
              <a:t>Nouvelles adhésions :</a:t>
            </a:r>
          </a:p>
          <a:p>
            <a:pPr>
              <a:spcBef>
                <a:spcPts val="600"/>
              </a:spcBef>
              <a:spcAft>
                <a:spcPts val="600"/>
              </a:spcAft>
              <a:buFontTx/>
              <a:buChar char="-"/>
            </a:pPr>
            <a:r>
              <a:rPr lang="fr-FR" altLang="fr-FR" sz="2400" dirty="0">
                <a:latin typeface="+mn-lt"/>
                <a:ea typeface="ＭＳ Ｐゴシック" panose="020B0600070205080204" pitchFamily="34" charset="-128"/>
              </a:rPr>
              <a:t>Plateforme 10</a:t>
            </a:r>
          </a:p>
          <a:p>
            <a:pPr>
              <a:spcBef>
                <a:spcPts val="600"/>
              </a:spcBef>
              <a:spcAft>
                <a:spcPts val="600"/>
              </a:spcAft>
              <a:buFontTx/>
              <a:buChar char="-"/>
            </a:pPr>
            <a:r>
              <a:rPr lang="fr-FR" altLang="fr-FR" sz="2400" dirty="0">
                <a:latin typeface="+mn-lt"/>
                <a:ea typeface="ＭＳ Ｐゴシック" panose="020B0600070205080204" pitchFamily="34" charset="-128"/>
              </a:rPr>
              <a:t>Musée de Bagne</a:t>
            </a:r>
          </a:p>
          <a:p>
            <a:pPr>
              <a:spcBef>
                <a:spcPts val="600"/>
              </a:spcBef>
              <a:spcAft>
                <a:spcPts val="600"/>
              </a:spcAft>
              <a:buFontTx/>
              <a:buChar char="-"/>
            </a:pPr>
            <a:r>
              <a:rPr lang="fr-FR" altLang="fr-FR" sz="2400" dirty="0">
                <a:latin typeface="+mn-lt"/>
                <a:ea typeface="ＭＳ Ｐゴシック" panose="020B0600070205080204" pitchFamily="34" charset="-128"/>
              </a:rPr>
              <a:t>Jardin Flore Alpe</a:t>
            </a:r>
          </a:p>
          <a:p>
            <a:pPr>
              <a:spcBef>
                <a:spcPts val="600"/>
              </a:spcBef>
              <a:spcAft>
                <a:spcPts val="600"/>
              </a:spcAft>
              <a:buFontTx/>
              <a:buChar char="-"/>
            </a:pPr>
            <a:r>
              <a:rPr lang="fr-FR" altLang="fr-FR" sz="2400" dirty="0" err="1">
                <a:latin typeface="+mn-lt"/>
                <a:ea typeface="ＭＳ Ｐゴシック" panose="020B0600070205080204" pitchFamily="34" charset="-128"/>
              </a:rPr>
              <a:t>Swiss</a:t>
            </a:r>
            <a:r>
              <a:rPr lang="fr-FR" altLang="fr-FR" sz="2400" dirty="0">
                <a:latin typeface="+mn-lt"/>
                <a:ea typeface="ＭＳ Ｐゴシック" panose="020B0600070205080204" pitchFamily="34" charset="-128"/>
              </a:rPr>
              <a:t> Polar Institute et son projet </a:t>
            </a:r>
            <a:r>
              <a:rPr lang="fr-FR" altLang="fr-FR" sz="2400" dirty="0" err="1">
                <a:latin typeface="+mn-lt"/>
                <a:ea typeface="ＭＳ Ｐゴシック" panose="020B0600070205080204" pitchFamily="34" charset="-128"/>
              </a:rPr>
              <a:t>Swiss</a:t>
            </a:r>
            <a:r>
              <a:rPr lang="fr-FR" altLang="fr-FR" sz="2400" dirty="0">
                <a:latin typeface="+mn-lt"/>
                <a:ea typeface="ＭＳ Ｐゴシック" panose="020B0600070205080204" pitchFamily="34" charset="-128"/>
              </a:rPr>
              <a:t> Polar Class</a:t>
            </a:r>
          </a:p>
          <a:p>
            <a:pPr>
              <a:spcBef>
                <a:spcPts val="600"/>
              </a:spcBef>
              <a:spcAft>
                <a:spcPts val="600"/>
              </a:spcAft>
              <a:buFontTx/>
              <a:buChar char="-"/>
            </a:pPr>
            <a:r>
              <a:rPr lang="fr-FR" altLang="fr-FR" sz="2400" dirty="0" err="1">
                <a:latin typeface="+mn-lt"/>
                <a:ea typeface="ＭＳ Ｐゴシック" panose="020B0600070205080204" pitchFamily="34" charset="-128"/>
              </a:rPr>
              <a:t>Pyxis</a:t>
            </a:r>
            <a:endParaRPr lang="fr-FR" altLang="fr-FR" sz="2400" dirty="0">
              <a:latin typeface="+mn-lt"/>
              <a:ea typeface="ＭＳ Ｐゴシック" panose="020B0600070205080204" pitchFamily="34" charset="-128"/>
            </a:endParaRPr>
          </a:p>
          <a:p>
            <a:pPr>
              <a:spcBef>
                <a:spcPts val="600"/>
              </a:spcBef>
              <a:spcAft>
                <a:spcPts val="600"/>
              </a:spcAft>
              <a:buFontTx/>
              <a:buChar char="-"/>
            </a:pPr>
            <a:endParaRPr lang="fr-FR" altLang="fr-FR" sz="2400" dirty="0">
              <a:latin typeface="+mn-lt"/>
              <a:ea typeface="ＭＳ Ｐゴシック" panose="020B0600070205080204" pitchFamily="34" charset="-128"/>
            </a:endParaRPr>
          </a:p>
          <a:p>
            <a:pPr marL="0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fr-FR" altLang="fr-FR" sz="2400" dirty="0">
                <a:latin typeface="+mn-lt"/>
                <a:ea typeface="ＭＳ Ｐゴシック" panose="020B0600070205080204" pitchFamily="34" charset="-128"/>
              </a:rPr>
              <a:t>Démissions: Graines de chevaliers et Planétarium VS</a:t>
            </a:r>
            <a:r>
              <a:rPr lang="fr-CH" altLang="fr-FR" sz="2400" dirty="0">
                <a:latin typeface="+mn-lt"/>
                <a:ea typeface="ＭＳ Ｐゴシック" panose="020B0600070205080204" pitchFamily="34" charset="-128"/>
              </a:rPr>
              <a:t>				</a:t>
            </a:r>
          </a:p>
          <a:p>
            <a:pPr marL="0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fr-CH" altLang="fr-FR" sz="2400" dirty="0">
                <a:latin typeface="+mn-lt"/>
                <a:ea typeface="ＭＳ Ｐゴシック" panose="020B0600070205080204" pitchFamily="34" charset="-128"/>
              </a:rPr>
              <a:t>&gt;&gt; Le Réseau compte actuellement 50 membres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accent3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1" name="Titre 1">
            <a:extLst>
              <a:ext uri="{FF2B5EF4-FFF2-40B4-BE49-F238E27FC236}">
                <a16:creationId xmlns:a16="http://schemas.microsoft.com/office/drawing/2014/main" id="{9311C84A-1EC2-564D-92CD-11B5612730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6997" y="2367103"/>
            <a:ext cx="7405688" cy="1143000"/>
          </a:xfrm>
        </p:spPr>
        <p:txBody>
          <a:bodyPr/>
          <a:lstStyle/>
          <a:p>
            <a:pPr algn="l" eaLnBrk="1" hangingPunct="1"/>
            <a:r>
              <a:rPr lang="fr-FR" altLang="fr-FR" b="1" dirty="0">
                <a:latin typeface="+mj-lt"/>
                <a:ea typeface="ＭＳ Ｐゴシック" panose="020B0600070205080204" pitchFamily="34" charset="-128"/>
                <a:cs typeface="Calibri Courant"/>
              </a:rPr>
              <a:t>VI. Projets 2024 et discussion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3">
            <a:extLst>
              <a:ext uri="{FF2B5EF4-FFF2-40B4-BE49-F238E27FC236}">
                <a16:creationId xmlns:a16="http://schemas.microsoft.com/office/drawing/2014/main" id="{4D133F88-B7EF-3B45-B16F-3BC0E16832D6}"/>
              </a:ext>
            </a:extLst>
          </p:cNvPr>
          <p:cNvSpPr>
            <a:spLocks noChangeArrowheads="1"/>
          </p:cNvSpPr>
          <p:nvPr/>
        </p:nvSpPr>
        <p:spPr bwMode="auto">
          <a:xfrm>
            <a:off x="826604" y="974034"/>
            <a:ext cx="7303604" cy="51484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004080"/>
                </a:solidFill>
                <a:latin typeface="Calibri Courant"/>
                <a:ea typeface="ＭＳ Ｐゴシック" panose="020B0600070205080204" pitchFamily="34" charset="-128"/>
                <a:cs typeface="Calibri Courant"/>
              </a:defRPr>
            </a:lvl1pPr>
            <a:lvl2pPr marL="800100" indent="-34290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004080"/>
                </a:solidFill>
                <a:latin typeface="Calibri Courant"/>
                <a:ea typeface="ＭＳ Ｐゴシック" panose="020B0600070205080204" pitchFamily="34" charset="-128"/>
                <a:cs typeface="Calibri Courant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004080"/>
                </a:solidFill>
                <a:latin typeface="Calibri Courant"/>
                <a:ea typeface="ＭＳ Ｐゴシック" panose="020B0600070205080204" pitchFamily="34" charset="-128"/>
                <a:cs typeface="Calibri Courant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004080"/>
                </a:solidFill>
                <a:latin typeface="Calibri Courant"/>
                <a:ea typeface="ＭＳ Ｐゴシック" panose="020B0600070205080204" pitchFamily="34" charset="-128"/>
                <a:cs typeface="Calibri Courant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004080"/>
                </a:solidFill>
                <a:latin typeface="Calibri Courant"/>
                <a:ea typeface="ＭＳ Ｐゴシック" panose="020B0600070205080204" pitchFamily="34" charset="-128"/>
                <a:cs typeface="Calibri Courant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004080"/>
                </a:solidFill>
                <a:latin typeface="Calibri Courant"/>
                <a:ea typeface="ＭＳ Ｐゴシック" panose="020B0600070205080204" pitchFamily="34" charset="-128"/>
                <a:cs typeface="Calibri Courant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004080"/>
                </a:solidFill>
                <a:latin typeface="Calibri Courant"/>
                <a:ea typeface="ＭＳ Ｐゴシック" panose="020B0600070205080204" pitchFamily="34" charset="-128"/>
                <a:cs typeface="Calibri Courant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004080"/>
                </a:solidFill>
                <a:latin typeface="Calibri Courant"/>
                <a:ea typeface="ＭＳ Ｐゴシック" panose="020B0600070205080204" pitchFamily="34" charset="-128"/>
                <a:cs typeface="Calibri Courant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004080"/>
                </a:solidFill>
                <a:latin typeface="Calibri Courant"/>
                <a:ea typeface="ＭＳ Ｐゴシック" panose="020B0600070205080204" pitchFamily="34" charset="-128"/>
                <a:cs typeface="Calibri Courant"/>
              </a:defRPr>
            </a:lvl9pPr>
          </a:lstStyle>
          <a:p>
            <a:pPr eaLnBrk="1" hangingPunct="1">
              <a:spcBef>
                <a:spcPts val="1000"/>
              </a:spcBef>
              <a:spcAft>
                <a:spcPts val="1000"/>
              </a:spcAft>
            </a:pPr>
            <a:r>
              <a:rPr lang="fr-FR" altLang="fr-FR" sz="2400" b="1" dirty="0">
                <a:solidFill>
                  <a:schemeClr val="tx1"/>
                </a:solidFill>
                <a:latin typeface="+mn-lt"/>
              </a:rPr>
              <a:t>Fonds à l’encouragement de projets </a:t>
            </a:r>
          </a:p>
          <a:p>
            <a:pPr eaLnBrk="1" hangingPunct="1">
              <a:spcBef>
                <a:spcPts val="1000"/>
              </a:spcBef>
              <a:spcAft>
                <a:spcPts val="1000"/>
              </a:spcAft>
            </a:pPr>
            <a:r>
              <a:rPr lang="fr-FR" altLang="fr-FR" sz="2400" b="1" dirty="0">
                <a:solidFill>
                  <a:schemeClr val="tx1"/>
                </a:solidFill>
                <a:latin typeface="+mn-lt"/>
              </a:rPr>
              <a:t>Science &amp; You(th) 24 et 25, </a:t>
            </a:r>
            <a:r>
              <a:rPr lang="fr-FR" altLang="fr-FR" sz="2400" b="1" dirty="0" err="1">
                <a:solidFill>
                  <a:schemeClr val="tx1"/>
                </a:solidFill>
                <a:latin typeface="+mn-lt"/>
              </a:rPr>
              <a:t>Research</a:t>
            </a:r>
            <a:r>
              <a:rPr lang="fr-FR" altLang="fr-FR" sz="2400" b="1" dirty="0">
                <a:solidFill>
                  <a:schemeClr val="tx1"/>
                </a:solidFill>
                <a:latin typeface="+mn-lt"/>
              </a:rPr>
              <a:t> Goes Wiki, Ateliers du futur</a:t>
            </a:r>
          </a:p>
          <a:p>
            <a:pPr eaLnBrk="1" hangingPunct="1">
              <a:spcBef>
                <a:spcPts val="1000"/>
              </a:spcBef>
              <a:spcAft>
                <a:spcPts val="1000"/>
              </a:spcAft>
            </a:pPr>
            <a:r>
              <a:rPr lang="fr-FR" altLang="fr-FR" sz="2400" b="1" dirty="0">
                <a:solidFill>
                  <a:schemeClr val="tx1"/>
                </a:solidFill>
                <a:latin typeface="+mn-lt"/>
              </a:rPr>
              <a:t>Rencontres 2024 et 2025</a:t>
            </a:r>
          </a:p>
          <a:p>
            <a:pPr eaLnBrk="1" hangingPunct="1">
              <a:spcBef>
                <a:spcPts val="1000"/>
              </a:spcBef>
              <a:spcAft>
                <a:spcPts val="1000"/>
              </a:spcAft>
            </a:pPr>
            <a:r>
              <a:rPr lang="fr-FR" altLang="fr-FR" sz="2400" b="1" dirty="0">
                <a:solidFill>
                  <a:schemeClr val="tx1"/>
                </a:solidFill>
                <a:latin typeface="+mn-lt"/>
              </a:rPr>
              <a:t>Coordination pour participations des membres : Foire aux sciences HEPL, Mystères de l’UNIL, Digital Dreams Festival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5" name="Titre 1">
            <a:extLst>
              <a:ext uri="{FF2B5EF4-FFF2-40B4-BE49-F238E27FC236}">
                <a16:creationId xmlns:a16="http://schemas.microsoft.com/office/drawing/2014/main" id="{1275AAED-2C92-084B-8E7F-C9EC16C726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96897" y="2023244"/>
            <a:ext cx="3282269" cy="1143000"/>
          </a:xfrm>
        </p:spPr>
        <p:txBody>
          <a:bodyPr/>
          <a:lstStyle/>
          <a:p>
            <a:pPr algn="l" eaLnBrk="1" hangingPunct="1"/>
            <a:r>
              <a:rPr lang="fr-FR" altLang="fr-FR" sz="4000" b="1" dirty="0">
                <a:latin typeface="+mj-lt"/>
                <a:ea typeface="ＭＳ Ｐゴシック" panose="020B0600070205080204" pitchFamily="34" charset="-128"/>
                <a:cs typeface="Calibri Courant"/>
              </a:rPr>
              <a:t>Divers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re 1">
            <a:extLst>
              <a:ext uri="{FF2B5EF4-FFF2-40B4-BE49-F238E27FC236}">
                <a16:creationId xmlns:a16="http://schemas.microsoft.com/office/drawing/2014/main" id="{B4A2D5E1-3945-AA46-9D73-90AF6DA5C6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3881" y="273329"/>
            <a:ext cx="4282098" cy="1143000"/>
          </a:xfrm>
        </p:spPr>
        <p:txBody>
          <a:bodyPr/>
          <a:lstStyle/>
          <a:p>
            <a:pPr algn="l" eaLnBrk="1" hangingPunct="1"/>
            <a:r>
              <a:rPr lang="fr-FR" altLang="fr-FR" sz="4200" b="1" dirty="0">
                <a:latin typeface="+mj-lt"/>
                <a:ea typeface="ＭＳ Ｐゴシック" panose="020B0600070205080204" pitchFamily="34" charset="-128"/>
                <a:cs typeface="Calibri Courant"/>
              </a:rPr>
              <a:t>Ordre du jour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79043CD8-6015-8C4A-8E89-7B28F5CCAA8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3881" y="1505781"/>
            <a:ext cx="8229600" cy="4825445"/>
          </a:xfrm>
          <a:noFill/>
          <a:ln w="6350">
            <a:noFill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909E8E84-426E-40dd-AFC4-6F175D3DCCD1}"/>
            <a:ext uri="{91240B29-F687-4f45-9708-019B960494DF}"/>
          </a:ex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marL="342900" lvl="0" indent="-34290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  <a:tabLst>
                <a:tab pos="228600" algn="l"/>
              </a:tabLst>
            </a:pPr>
            <a:r>
              <a:rPr lang="fr-FR" sz="1800" dirty="0">
                <a:solidFill>
                  <a:srgbClr val="000000"/>
                </a:solidFill>
                <a:effectLst/>
                <a:latin typeface="+mn-lt"/>
                <a:ea typeface="Times"/>
              </a:rPr>
              <a:t>Bienvenue, programme et informations 2023, par Farida </a:t>
            </a:r>
            <a:r>
              <a:rPr lang="fr-FR" sz="1800" dirty="0" err="1">
                <a:solidFill>
                  <a:srgbClr val="000000"/>
                </a:solidFill>
                <a:effectLst/>
                <a:latin typeface="+mn-lt"/>
                <a:ea typeface="Times"/>
              </a:rPr>
              <a:t>Khali</a:t>
            </a:r>
            <a:r>
              <a:rPr lang="fr-FR" sz="1800" dirty="0">
                <a:solidFill>
                  <a:srgbClr val="000000"/>
                </a:solidFill>
                <a:effectLst/>
                <a:latin typeface="+mn-lt"/>
                <a:ea typeface="Times"/>
              </a:rPr>
              <a:t>, présidente du RRSC</a:t>
            </a:r>
            <a:endParaRPr lang="fr-CH" sz="1800" dirty="0">
              <a:effectLst/>
              <a:latin typeface="+mn-lt"/>
              <a:ea typeface="Times"/>
            </a:endParaRPr>
          </a:p>
          <a:p>
            <a:pPr marL="342900" lvl="0" indent="-34290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  <a:tabLst>
                <a:tab pos="228600" algn="l"/>
              </a:tabLst>
            </a:pPr>
            <a:r>
              <a:rPr lang="fr-FR" sz="1800" dirty="0">
                <a:solidFill>
                  <a:srgbClr val="000000"/>
                </a:solidFill>
                <a:effectLst/>
                <a:latin typeface="+mn-lt"/>
                <a:ea typeface="Times"/>
              </a:rPr>
              <a:t>Fondation Science et Cité : présentation et orientations stratégiques, </a:t>
            </a:r>
          </a:p>
          <a:p>
            <a:pPr marL="0" lvl="0" indent="0">
              <a:spcBef>
                <a:spcPts val="600"/>
              </a:spcBef>
              <a:spcAft>
                <a:spcPts val="600"/>
              </a:spcAft>
              <a:buNone/>
              <a:tabLst>
                <a:tab pos="228600" algn="l"/>
              </a:tabLst>
            </a:pPr>
            <a:r>
              <a:rPr lang="fr-FR" sz="1800" dirty="0">
                <a:solidFill>
                  <a:srgbClr val="000000"/>
                </a:solidFill>
                <a:latin typeface="+mn-lt"/>
                <a:ea typeface="Times"/>
              </a:rPr>
              <a:t>	  par </a:t>
            </a:r>
            <a:r>
              <a:rPr lang="fr-FR" sz="1800" dirty="0" err="1">
                <a:solidFill>
                  <a:srgbClr val="000000"/>
                </a:solidFill>
                <a:effectLst/>
                <a:latin typeface="+mn-lt"/>
                <a:ea typeface="Times"/>
              </a:rPr>
              <a:t>Philipp</a:t>
            </a:r>
            <a:r>
              <a:rPr lang="fr-FR" sz="1800" dirty="0">
                <a:solidFill>
                  <a:srgbClr val="000000"/>
                </a:solidFill>
                <a:effectLst/>
                <a:latin typeface="+mn-lt"/>
                <a:ea typeface="Times"/>
              </a:rPr>
              <a:t> </a:t>
            </a:r>
            <a:r>
              <a:rPr lang="fr-FR" sz="1800" dirty="0" err="1">
                <a:solidFill>
                  <a:srgbClr val="000000"/>
                </a:solidFill>
                <a:effectLst/>
                <a:latin typeface="+mn-lt"/>
                <a:ea typeface="Times"/>
              </a:rPr>
              <a:t>Burkard</a:t>
            </a:r>
            <a:r>
              <a:rPr lang="fr-FR" sz="1800" dirty="0">
                <a:solidFill>
                  <a:srgbClr val="000000"/>
                </a:solidFill>
                <a:effectLst/>
                <a:latin typeface="+mn-lt"/>
                <a:ea typeface="Times"/>
              </a:rPr>
              <a:t>, directeur </a:t>
            </a:r>
            <a:endParaRPr lang="fr-CH" sz="1800" dirty="0">
              <a:effectLst/>
              <a:latin typeface="+mn-lt"/>
              <a:ea typeface="Times"/>
            </a:endParaRPr>
          </a:p>
          <a:p>
            <a:pPr lvl="0">
              <a:spcBef>
                <a:spcPts val="600"/>
              </a:spcBef>
              <a:spcAft>
                <a:spcPts val="600"/>
              </a:spcAft>
              <a:buAutoNum type="arabicPeriod" startAt="3"/>
              <a:tabLst>
                <a:tab pos="228600" algn="l"/>
              </a:tabLst>
            </a:pPr>
            <a:r>
              <a:rPr lang="fr-FR" sz="1800" dirty="0">
                <a:solidFill>
                  <a:srgbClr val="000000"/>
                </a:solidFill>
                <a:latin typeface="+mn-lt"/>
                <a:ea typeface="Times"/>
              </a:rPr>
              <a:t>Comptes 2023:</a:t>
            </a:r>
          </a:p>
          <a:p>
            <a:pPr marL="0" lvl="0" indent="0">
              <a:spcBef>
                <a:spcPts val="600"/>
              </a:spcBef>
              <a:spcAft>
                <a:spcPts val="600"/>
              </a:spcAft>
              <a:buNone/>
              <a:tabLst>
                <a:tab pos="228600" algn="l"/>
              </a:tabLst>
            </a:pPr>
            <a:r>
              <a:rPr lang="fr-FR" sz="1800" dirty="0">
                <a:solidFill>
                  <a:srgbClr val="000000"/>
                </a:solidFill>
                <a:latin typeface="+mn-lt"/>
                <a:ea typeface="Times"/>
              </a:rPr>
              <a:t>			- </a:t>
            </a:r>
            <a:r>
              <a:rPr lang="fr-FR" sz="1800" dirty="0">
                <a:solidFill>
                  <a:srgbClr val="000000"/>
                </a:solidFill>
                <a:effectLst/>
                <a:latin typeface="+mn-lt"/>
                <a:ea typeface="Times"/>
              </a:rPr>
              <a:t>Bilan final et Compte de résultats (Pertes et profits)</a:t>
            </a:r>
            <a:endParaRPr lang="fr-CH" sz="1800" dirty="0">
              <a:latin typeface="+mn-lt"/>
              <a:ea typeface="Times"/>
            </a:endParaRPr>
          </a:p>
          <a:p>
            <a:pPr marL="0" lvl="0" indent="0">
              <a:spcBef>
                <a:spcPts val="600"/>
              </a:spcBef>
              <a:spcAft>
                <a:spcPts val="600"/>
              </a:spcAft>
              <a:buNone/>
              <a:tabLst>
                <a:tab pos="228600" algn="l"/>
              </a:tabLst>
            </a:pPr>
            <a:r>
              <a:rPr lang="fr-FR" sz="1800" dirty="0">
                <a:solidFill>
                  <a:srgbClr val="000000"/>
                </a:solidFill>
                <a:effectLst/>
                <a:latin typeface="+mn-lt"/>
                <a:ea typeface="Times"/>
              </a:rPr>
              <a:t>			- Rapport de révision et Approbation des comptes 2023 – </a:t>
            </a:r>
            <a:r>
              <a:rPr lang="fr-FR" sz="1800" b="1" dirty="0">
                <a:solidFill>
                  <a:srgbClr val="FF0000"/>
                </a:solidFill>
                <a:effectLst/>
                <a:latin typeface="+mn-lt"/>
                <a:ea typeface="Times"/>
              </a:rPr>
              <a:t>vote</a:t>
            </a:r>
            <a:endParaRPr lang="fr-CH" sz="1800" b="1" dirty="0">
              <a:latin typeface="+mn-lt"/>
              <a:ea typeface="Times"/>
            </a:endParaRPr>
          </a:p>
          <a:p>
            <a:pPr marL="0" lvl="0" indent="0">
              <a:spcBef>
                <a:spcPts val="600"/>
              </a:spcBef>
              <a:spcAft>
                <a:spcPts val="600"/>
              </a:spcAft>
              <a:buNone/>
              <a:tabLst>
                <a:tab pos="228600" algn="l"/>
              </a:tabLst>
            </a:pPr>
            <a:r>
              <a:rPr lang="fr-CH" sz="1800" b="1" dirty="0">
                <a:solidFill>
                  <a:srgbClr val="000000"/>
                </a:solidFill>
                <a:latin typeface="+mn-lt"/>
                <a:ea typeface="Times"/>
              </a:rPr>
              <a:t>			- </a:t>
            </a:r>
            <a:r>
              <a:rPr lang="fr-FR" sz="1800" dirty="0">
                <a:solidFill>
                  <a:srgbClr val="000000"/>
                </a:solidFill>
                <a:effectLst/>
                <a:latin typeface="+mn-lt"/>
                <a:ea typeface="Times"/>
              </a:rPr>
              <a:t>Élection des vérificateurs des comptes pour 2024 - </a:t>
            </a:r>
            <a:r>
              <a:rPr lang="fr-FR" sz="1800" b="1" dirty="0">
                <a:solidFill>
                  <a:srgbClr val="FF0000"/>
                </a:solidFill>
                <a:effectLst/>
                <a:latin typeface="+mn-lt"/>
                <a:ea typeface="Times"/>
              </a:rPr>
              <a:t>vote</a:t>
            </a:r>
            <a:r>
              <a:rPr lang="fr-FR" sz="1800" dirty="0">
                <a:solidFill>
                  <a:srgbClr val="000000"/>
                </a:solidFill>
                <a:effectLst/>
                <a:latin typeface="+mn-lt"/>
                <a:ea typeface="Times"/>
              </a:rPr>
              <a:t> </a:t>
            </a:r>
            <a:endParaRPr lang="fr-CH" sz="1800" dirty="0">
              <a:latin typeface="+mn-lt"/>
              <a:ea typeface="Times"/>
            </a:endParaRPr>
          </a:p>
          <a:p>
            <a:pPr marL="0" lvl="0" indent="0">
              <a:spcBef>
                <a:spcPts val="600"/>
              </a:spcBef>
              <a:spcAft>
                <a:spcPts val="600"/>
              </a:spcAft>
              <a:buNone/>
              <a:tabLst>
                <a:tab pos="228600" algn="l"/>
              </a:tabLst>
            </a:pPr>
            <a:r>
              <a:rPr lang="fr-CH" sz="1800" dirty="0">
                <a:solidFill>
                  <a:srgbClr val="000000"/>
                </a:solidFill>
                <a:effectLst/>
                <a:latin typeface="+mn-lt"/>
                <a:ea typeface="Times"/>
              </a:rPr>
              <a:t>4. Budget 2024 </a:t>
            </a:r>
            <a:r>
              <a:rPr lang="fr-FR" sz="1800" dirty="0">
                <a:solidFill>
                  <a:srgbClr val="000000"/>
                </a:solidFill>
                <a:effectLst/>
                <a:latin typeface="+mn-lt"/>
                <a:ea typeface="Times"/>
              </a:rPr>
              <a:t>- </a:t>
            </a:r>
            <a:r>
              <a:rPr lang="fr-FR" sz="1800" b="1" dirty="0">
                <a:solidFill>
                  <a:srgbClr val="FF0000"/>
                </a:solidFill>
                <a:effectLst/>
                <a:latin typeface="+mn-lt"/>
                <a:ea typeface="Times"/>
              </a:rPr>
              <a:t>vote</a:t>
            </a:r>
            <a:r>
              <a:rPr lang="fr-FR" sz="1800" dirty="0">
                <a:solidFill>
                  <a:srgbClr val="000000"/>
                </a:solidFill>
                <a:effectLst/>
                <a:latin typeface="+mn-lt"/>
                <a:ea typeface="Times"/>
              </a:rPr>
              <a:t> </a:t>
            </a:r>
          </a:p>
          <a:p>
            <a:pPr marL="0" lvl="0" indent="0">
              <a:spcBef>
                <a:spcPts val="600"/>
              </a:spcBef>
              <a:spcAft>
                <a:spcPts val="600"/>
              </a:spcAft>
              <a:buNone/>
              <a:tabLst>
                <a:tab pos="228600" algn="l"/>
              </a:tabLst>
            </a:pPr>
            <a:r>
              <a:rPr lang="fr-FR" sz="1800" dirty="0">
                <a:solidFill>
                  <a:srgbClr val="000000"/>
                </a:solidFill>
                <a:latin typeface="+mn-lt"/>
                <a:ea typeface="Times"/>
              </a:rPr>
              <a:t>5. Comité et membres</a:t>
            </a:r>
            <a:endParaRPr lang="fr-CH" sz="1800" dirty="0">
              <a:solidFill>
                <a:srgbClr val="000000"/>
              </a:solidFill>
              <a:effectLst/>
              <a:latin typeface="+mn-lt"/>
              <a:ea typeface="Times"/>
            </a:endParaRPr>
          </a:p>
          <a:p>
            <a:pPr marL="0" lvl="0" indent="0">
              <a:spcBef>
                <a:spcPts val="600"/>
              </a:spcBef>
              <a:spcAft>
                <a:spcPts val="600"/>
              </a:spcAft>
              <a:buNone/>
              <a:tabLst>
                <a:tab pos="228600" algn="l"/>
              </a:tabLst>
            </a:pPr>
            <a:r>
              <a:rPr lang="fr-CH" sz="1800" dirty="0">
                <a:solidFill>
                  <a:srgbClr val="000000"/>
                </a:solidFill>
                <a:latin typeface="+mn-lt"/>
                <a:ea typeface="Times"/>
              </a:rPr>
              <a:t>6. </a:t>
            </a:r>
            <a:r>
              <a:rPr lang="fr-FR" sz="1800" dirty="0">
                <a:solidFill>
                  <a:srgbClr val="000000"/>
                </a:solidFill>
                <a:effectLst/>
                <a:latin typeface="+mn-lt"/>
                <a:ea typeface="Times"/>
              </a:rPr>
              <a:t>Aperçu des projets 2024, discussion et divers</a:t>
            </a:r>
            <a:endParaRPr lang="fr-CH" sz="1800" dirty="0">
              <a:effectLst/>
              <a:latin typeface="+mn-lt"/>
              <a:ea typeface="Times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itel 1">
            <a:extLst>
              <a:ext uri="{FF2B5EF4-FFF2-40B4-BE49-F238E27FC236}">
                <a16:creationId xmlns:a16="http://schemas.microsoft.com/office/drawing/2014/main" id="{A3E132ED-7B0B-6243-89AB-E125CB78342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80600" y="2215620"/>
            <a:ext cx="6237531" cy="950913"/>
          </a:xfrm>
        </p:spPr>
        <p:txBody>
          <a:bodyPr/>
          <a:lstStyle/>
          <a:p>
            <a:pPr algn="l">
              <a:lnSpc>
                <a:spcPct val="90000"/>
              </a:lnSpc>
            </a:pPr>
            <a:r>
              <a:rPr lang="fr-FR" altLang="fr-FR" sz="4000" b="1" dirty="0">
                <a:solidFill>
                  <a:schemeClr val="tx1"/>
                </a:solidFill>
                <a:latin typeface="+mj-lt"/>
                <a:ea typeface="ＭＳ Ｐゴシック" panose="020B0600070205080204" pitchFamily="34" charset="-128"/>
                <a:cs typeface="Calibri Courant"/>
              </a:rPr>
              <a:t>II. Science et Cité, par </a:t>
            </a:r>
            <a:r>
              <a:rPr lang="fr-FR" altLang="fr-FR" sz="4000" b="1" dirty="0" err="1">
                <a:solidFill>
                  <a:schemeClr val="tx1"/>
                </a:solidFill>
                <a:latin typeface="+mj-lt"/>
                <a:ea typeface="ＭＳ Ｐゴシック" panose="020B0600070205080204" pitchFamily="34" charset="-128"/>
                <a:cs typeface="Calibri Courant"/>
              </a:rPr>
              <a:t>Philipp</a:t>
            </a:r>
            <a:r>
              <a:rPr lang="fr-FR" altLang="fr-FR" sz="4000" b="1" dirty="0">
                <a:solidFill>
                  <a:schemeClr val="tx1"/>
                </a:solidFill>
                <a:latin typeface="+mj-lt"/>
                <a:ea typeface="ＭＳ Ｐゴシック" panose="020B0600070205080204" pitchFamily="34" charset="-128"/>
                <a:cs typeface="Calibri Courant"/>
              </a:rPr>
              <a:t> </a:t>
            </a:r>
            <a:r>
              <a:rPr lang="fr-FR" altLang="fr-FR" sz="4000" b="1" dirty="0" err="1">
                <a:solidFill>
                  <a:schemeClr val="tx1"/>
                </a:solidFill>
                <a:latin typeface="+mj-lt"/>
                <a:ea typeface="ＭＳ Ｐゴシック" panose="020B0600070205080204" pitchFamily="34" charset="-128"/>
                <a:cs typeface="Calibri Courant"/>
              </a:rPr>
              <a:t>Burkard</a:t>
            </a:r>
            <a:r>
              <a:rPr lang="fr-FR" altLang="fr-FR" sz="4000" b="1" dirty="0">
                <a:solidFill>
                  <a:schemeClr val="tx1"/>
                </a:solidFill>
                <a:latin typeface="+mj-lt"/>
                <a:ea typeface="ＭＳ Ｐゴシック" panose="020B0600070205080204" pitchFamily="34" charset="-128"/>
                <a:cs typeface="Calibri Courant"/>
              </a:rPr>
              <a:t>, directeur</a:t>
            </a:r>
            <a:br>
              <a:rPr lang="fr-FR" altLang="fr-FR" sz="4000" dirty="0">
                <a:solidFill>
                  <a:schemeClr val="tx1"/>
                </a:solidFill>
                <a:latin typeface="+mj-lt"/>
                <a:ea typeface="ＭＳ Ｐゴシック" panose="020B0600070205080204" pitchFamily="34" charset="-128"/>
                <a:cs typeface="Calibri Courant"/>
              </a:rPr>
            </a:br>
            <a:endParaRPr lang="fr-CH" altLang="fr-FR" sz="4000" b="1" dirty="0">
              <a:solidFill>
                <a:schemeClr val="tx1"/>
              </a:solidFill>
              <a:latin typeface="+mj-lt"/>
              <a:ea typeface="ＭＳ Ｐゴシック" panose="020B0600070205080204" pitchFamily="34" charset="-128"/>
              <a:cs typeface="Calibri Courant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Espace réservé du contenu 3">
            <a:extLst>
              <a:ext uri="{FF2B5EF4-FFF2-40B4-BE49-F238E27FC236}">
                <a16:creationId xmlns:a16="http://schemas.microsoft.com/office/drawing/2014/main" id="{B49B4A6B-45CA-D613-9E73-4AEDB0DC490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46653" y="188185"/>
            <a:ext cx="8309988" cy="6232491"/>
          </a:xfrm>
        </p:spPr>
      </p:pic>
    </p:spTree>
    <p:extLst>
      <p:ext uri="{BB962C8B-B14F-4D97-AF65-F5344CB8AC3E}">
        <p14:creationId xmlns:p14="http://schemas.microsoft.com/office/powerpoint/2010/main" val="8670866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Espace réservé du contenu 6">
            <a:extLst>
              <a:ext uri="{FF2B5EF4-FFF2-40B4-BE49-F238E27FC236}">
                <a16:creationId xmlns:a16="http://schemas.microsoft.com/office/drawing/2014/main" id="{A7B2FAB6-38F6-54BA-69C7-30D3EB0D8A9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14471" y="670034"/>
            <a:ext cx="8191026" cy="6143270"/>
          </a:xfrm>
        </p:spPr>
      </p:pic>
    </p:spTree>
    <p:extLst>
      <p:ext uri="{BB962C8B-B14F-4D97-AF65-F5344CB8AC3E}">
        <p14:creationId xmlns:p14="http://schemas.microsoft.com/office/powerpoint/2010/main" val="39836918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Espace réservé du contenu 4">
            <a:extLst>
              <a:ext uri="{FF2B5EF4-FFF2-40B4-BE49-F238E27FC236}">
                <a16:creationId xmlns:a16="http://schemas.microsoft.com/office/drawing/2014/main" id="{522A88A8-755B-299F-FE01-8FC28CA4DDD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19575" y="748862"/>
            <a:ext cx="7857322" cy="5892992"/>
          </a:xfrm>
        </p:spPr>
      </p:pic>
    </p:spTree>
    <p:extLst>
      <p:ext uri="{BB962C8B-B14F-4D97-AF65-F5344CB8AC3E}">
        <p14:creationId xmlns:p14="http://schemas.microsoft.com/office/powerpoint/2010/main" val="111048198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Espace réservé du contenu 4">
            <a:extLst>
              <a:ext uri="{FF2B5EF4-FFF2-40B4-BE49-F238E27FC236}">
                <a16:creationId xmlns:a16="http://schemas.microsoft.com/office/drawing/2014/main" id="{BDBC6D7F-BB47-9989-7144-8337B2D5A84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98705" y="402020"/>
            <a:ext cx="8372329" cy="6279247"/>
          </a:xfrm>
        </p:spPr>
      </p:pic>
    </p:spTree>
    <p:extLst>
      <p:ext uri="{BB962C8B-B14F-4D97-AF65-F5344CB8AC3E}">
        <p14:creationId xmlns:p14="http://schemas.microsoft.com/office/powerpoint/2010/main" val="259731117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Espace réservé du contenu 4">
            <a:extLst>
              <a:ext uri="{FF2B5EF4-FFF2-40B4-BE49-F238E27FC236}">
                <a16:creationId xmlns:a16="http://schemas.microsoft.com/office/drawing/2014/main" id="{1480BDB5-DDD7-2DE4-792C-ADDB77F0F28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3734" y="543906"/>
            <a:ext cx="8217302" cy="6162977"/>
          </a:xfrm>
        </p:spPr>
      </p:pic>
    </p:spTree>
    <p:extLst>
      <p:ext uri="{BB962C8B-B14F-4D97-AF65-F5344CB8AC3E}">
        <p14:creationId xmlns:p14="http://schemas.microsoft.com/office/powerpoint/2010/main" val="408995215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45663</TotalTime>
  <Words>392</Words>
  <Application>Microsoft Macintosh PowerPoint</Application>
  <PresentationFormat>Affichage à l'écran (4:3)</PresentationFormat>
  <Paragraphs>69</Paragraphs>
  <Slides>26</Slides>
  <Notes>7</Notes>
  <HiddenSlides>0</HiddenSlides>
  <MMClips>0</MMClips>
  <ScaleCrop>false</ScaleCrop>
  <HeadingPairs>
    <vt:vector size="6" baseType="variant">
      <vt:variant>
        <vt:lpstr>Polices utilisées</vt:lpstr>
      </vt:variant>
      <vt:variant>
        <vt:i4>7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26</vt:i4>
      </vt:variant>
    </vt:vector>
  </HeadingPairs>
  <TitlesOfParts>
    <vt:vector size="34" baseType="lpstr">
      <vt:lpstr>ＭＳ Ｐゴシック</vt:lpstr>
      <vt:lpstr>Arial</vt:lpstr>
      <vt:lpstr>Avenir Book</vt:lpstr>
      <vt:lpstr>Calibri</vt:lpstr>
      <vt:lpstr>Calibri Courant</vt:lpstr>
      <vt:lpstr>Century Gothic</vt:lpstr>
      <vt:lpstr>Wingdings</vt:lpstr>
      <vt:lpstr>Thème Office</vt:lpstr>
      <vt:lpstr>AG 2023 Mardi 28 mai 2024 CERN Portail des Sciences</vt:lpstr>
      <vt:lpstr>Programme</vt:lpstr>
      <vt:lpstr>Ordre du jour</vt:lpstr>
      <vt:lpstr>II. Science et Cité, par Philipp Burkard, directeur 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Membres </vt:lpstr>
      <vt:lpstr>VI. Projets 2024 et discussion</vt:lpstr>
      <vt:lpstr>Présentation PowerPoint</vt:lpstr>
      <vt:lpstr>Divers</vt:lpstr>
    </vt:vector>
  </TitlesOfParts>
  <Company>unil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Horace Perret</dc:creator>
  <cp:lastModifiedBy>Delphine Rivier</cp:lastModifiedBy>
  <cp:revision>1695</cp:revision>
  <cp:lastPrinted>2023-03-02T16:01:03Z</cp:lastPrinted>
  <dcterms:created xsi:type="dcterms:W3CDTF">2012-01-16T09:26:52Z</dcterms:created>
  <dcterms:modified xsi:type="dcterms:W3CDTF">2024-05-27T09:23:03Z</dcterms:modified>
</cp:coreProperties>
</file>