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63" r:id="rId5"/>
    <p:sldId id="421" r:id="rId6"/>
    <p:sldId id="448" r:id="rId7"/>
    <p:sldId id="450" r:id="rId8"/>
    <p:sldId id="425" r:id="rId9"/>
    <p:sldId id="427" r:id="rId10"/>
    <p:sldId id="445" r:id="rId11"/>
    <p:sldId id="428" r:id="rId12"/>
    <p:sldId id="429" r:id="rId13"/>
    <p:sldId id="430" r:id="rId14"/>
    <p:sldId id="433" r:id="rId15"/>
    <p:sldId id="432" r:id="rId16"/>
    <p:sldId id="434" r:id="rId17"/>
    <p:sldId id="435" r:id="rId18"/>
    <p:sldId id="438" r:id="rId19"/>
    <p:sldId id="439" r:id="rId20"/>
    <p:sldId id="440" r:id="rId21"/>
    <p:sldId id="447" r:id="rId22"/>
    <p:sldId id="452" r:id="rId23"/>
    <p:sldId id="442" r:id="rId24"/>
    <p:sldId id="441" r:id="rId25"/>
    <p:sldId id="443" r:id="rId26"/>
    <p:sldId id="451" r:id="rId27"/>
    <p:sldId id="446" r:id="rId28"/>
    <p:sldId id="266" r:id="rId29"/>
    <p:sldId id="417" r:id="rId30"/>
    <p:sldId id="436" r:id="rId31"/>
    <p:sldId id="364" r:id="rId32"/>
    <p:sldId id="453" r:id="rId3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A00"/>
    <a:srgbClr val="00B050"/>
    <a:srgbClr val="7030A0"/>
    <a:srgbClr val="5A5A5A"/>
    <a:srgbClr val="000088"/>
    <a:srgbClr val="A81A14"/>
    <a:srgbClr val="C00000"/>
    <a:srgbClr val="E56E05"/>
    <a:srgbClr val="262626"/>
    <a:srgbClr val="009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4884" autoAdjust="0"/>
  </p:normalViewPr>
  <p:slideViewPr>
    <p:cSldViewPr snapToObjects="1" showGuides="1">
      <p:cViewPr varScale="1">
        <p:scale>
          <a:sx n="108" d="100"/>
          <a:sy n="108" d="100"/>
        </p:scale>
        <p:origin x="715" y="29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fs.cern.ch@SSL\DavWWWRoot\dfs\Departments\SY\Groups\EPC\Sections\HPM\Projects\HL%20LHC\Technical\WP6B522%20DCCTs\IT4513%20class%202%20-%202kA%20DCCTs\Pre-series%20final%20testing\12%20Hour%20Stability\2kA%20Drift%20Chart%20for%20Miche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 dirty="0"/>
              <a:t>12 Hour Drift after nominal Current Step (2kA) </a:t>
            </a:r>
          </a:p>
          <a:p>
            <a:pPr>
              <a:defRPr/>
            </a:pPr>
            <a:r>
              <a:rPr lang="en-GB" baseline="0" dirty="0"/>
              <a:t>Excluding first 5 Minutes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'[2kA Drift Chart for Michele.xlsx]Sheet1'!$E$2</c:f>
              <c:strCache>
                <c:ptCount val="1"/>
                <c:pt idx="0">
                  <c:v>Chassis 2 Head 18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'[2kA Drift Chart for Michele.xlsx]Sheet1'!$D$34:$D$4123</c:f>
              <c:numCache>
                <c:formatCode>hh:mm:ss;@</c:formatCode>
                <c:ptCount val="4090"/>
                <c:pt idx="0">
                  <c:v>0</c:v>
                </c:pt>
                <c:pt idx="1">
                  <c:v>1.1571363575058058E-4</c:v>
                </c:pt>
                <c:pt idx="2">
                  <c:v>2.3142727150116116E-4</c:v>
                </c:pt>
                <c:pt idx="3">
                  <c:v>3.4714090725174174E-4</c:v>
                </c:pt>
                <c:pt idx="4">
                  <c:v>4.6285454300232232E-4</c:v>
                </c:pt>
                <c:pt idx="5">
                  <c:v>5.785681787529029E-4</c:v>
                </c:pt>
                <c:pt idx="6">
                  <c:v>6.9428181450348347E-4</c:v>
                </c:pt>
                <c:pt idx="7">
                  <c:v>8.0999545025406405E-4</c:v>
                </c:pt>
                <c:pt idx="8">
                  <c:v>9.2570908600464463E-4</c:v>
                </c:pt>
                <c:pt idx="9">
                  <c:v>1.0414227217552252E-3</c:v>
                </c:pt>
                <c:pt idx="10">
                  <c:v>1.1571363575058058E-3</c:v>
                </c:pt>
                <c:pt idx="11">
                  <c:v>1.2728499932563864E-3</c:v>
                </c:pt>
                <c:pt idx="12">
                  <c:v>1.3885636290069669E-3</c:v>
                </c:pt>
                <c:pt idx="13">
                  <c:v>1.5042772647575475E-3</c:v>
                </c:pt>
                <c:pt idx="14">
                  <c:v>1.6199909005081281E-3</c:v>
                </c:pt>
                <c:pt idx="15">
                  <c:v>1.7357045362587087E-3</c:v>
                </c:pt>
                <c:pt idx="16">
                  <c:v>1.8514181720092893E-3</c:v>
                </c:pt>
                <c:pt idx="17">
                  <c:v>1.9671318077598698E-3</c:v>
                </c:pt>
                <c:pt idx="18">
                  <c:v>2.0828454435104504E-3</c:v>
                </c:pt>
                <c:pt idx="19">
                  <c:v>2.198559079261031E-3</c:v>
                </c:pt>
                <c:pt idx="20">
                  <c:v>2.3142727150116116E-3</c:v>
                </c:pt>
                <c:pt idx="21">
                  <c:v>2.4299863507621922E-3</c:v>
                </c:pt>
                <c:pt idx="22">
                  <c:v>2.5456999865127727E-3</c:v>
                </c:pt>
                <c:pt idx="23">
                  <c:v>2.6614136222633533E-3</c:v>
                </c:pt>
                <c:pt idx="24">
                  <c:v>2.7771272580139339E-3</c:v>
                </c:pt>
                <c:pt idx="25">
                  <c:v>2.8928408937645145E-3</c:v>
                </c:pt>
                <c:pt idx="26">
                  <c:v>3.0085545295150951E-3</c:v>
                </c:pt>
                <c:pt idx="27">
                  <c:v>3.1242681652656756E-3</c:v>
                </c:pt>
                <c:pt idx="28">
                  <c:v>3.2399818010162562E-3</c:v>
                </c:pt>
                <c:pt idx="29">
                  <c:v>3.3556954367668368E-3</c:v>
                </c:pt>
                <c:pt idx="30">
                  <c:v>3.4714090725174174E-3</c:v>
                </c:pt>
                <c:pt idx="31">
                  <c:v>3.587122708267998E-3</c:v>
                </c:pt>
                <c:pt idx="32">
                  <c:v>3.7028363440185785E-3</c:v>
                </c:pt>
                <c:pt idx="33">
                  <c:v>3.8185499797691591E-3</c:v>
                </c:pt>
                <c:pt idx="34">
                  <c:v>3.9342636155197397E-3</c:v>
                </c:pt>
                <c:pt idx="35">
                  <c:v>4.0499772512703203E-3</c:v>
                </c:pt>
                <c:pt idx="36">
                  <c:v>4.1656908870209008E-3</c:v>
                </c:pt>
                <c:pt idx="37">
                  <c:v>4.2814045227714814E-3</c:v>
                </c:pt>
                <c:pt idx="38">
                  <c:v>4.397118158522062E-3</c:v>
                </c:pt>
                <c:pt idx="39">
                  <c:v>4.5128317942726426E-3</c:v>
                </c:pt>
                <c:pt idx="40">
                  <c:v>4.6285454300232232E-3</c:v>
                </c:pt>
                <c:pt idx="41">
                  <c:v>4.7442590657738037E-3</c:v>
                </c:pt>
                <c:pt idx="42">
                  <c:v>4.8599727015243843E-3</c:v>
                </c:pt>
                <c:pt idx="43">
                  <c:v>4.9756863372749649E-3</c:v>
                </c:pt>
                <c:pt idx="44">
                  <c:v>5.0913999730255455E-3</c:v>
                </c:pt>
                <c:pt idx="45">
                  <c:v>5.2071136087761261E-3</c:v>
                </c:pt>
                <c:pt idx="46">
                  <c:v>5.3228272445267066E-3</c:v>
                </c:pt>
                <c:pt idx="47">
                  <c:v>5.4385408802772872E-3</c:v>
                </c:pt>
                <c:pt idx="48">
                  <c:v>5.5542545160278678E-3</c:v>
                </c:pt>
                <c:pt idx="49">
                  <c:v>5.6699681517784484E-3</c:v>
                </c:pt>
                <c:pt idx="50">
                  <c:v>5.785681787529029E-3</c:v>
                </c:pt>
                <c:pt idx="51">
                  <c:v>5.9013954232796095E-3</c:v>
                </c:pt>
                <c:pt idx="52">
                  <c:v>6.0171090590301901E-3</c:v>
                </c:pt>
                <c:pt idx="53">
                  <c:v>6.1328226947807707E-3</c:v>
                </c:pt>
                <c:pt idx="54">
                  <c:v>6.2485363305313513E-3</c:v>
                </c:pt>
                <c:pt idx="55">
                  <c:v>6.3642499662819318E-3</c:v>
                </c:pt>
                <c:pt idx="56">
                  <c:v>6.4799636020325124E-3</c:v>
                </c:pt>
                <c:pt idx="57">
                  <c:v>6.595677237783093E-3</c:v>
                </c:pt>
                <c:pt idx="58">
                  <c:v>6.7113908735336736E-3</c:v>
                </c:pt>
                <c:pt idx="59">
                  <c:v>6.8271045092842542E-3</c:v>
                </c:pt>
                <c:pt idx="60">
                  <c:v>6.9428181450348347E-3</c:v>
                </c:pt>
                <c:pt idx="61">
                  <c:v>7.0585317807854153E-3</c:v>
                </c:pt>
                <c:pt idx="62">
                  <c:v>7.1742454165359959E-3</c:v>
                </c:pt>
                <c:pt idx="63">
                  <c:v>7.2899590522865765E-3</c:v>
                </c:pt>
                <c:pt idx="64">
                  <c:v>7.4056726880371571E-3</c:v>
                </c:pt>
                <c:pt idx="65">
                  <c:v>7.5213863237877376E-3</c:v>
                </c:pt>
                <c:pt idx="66">
                  <c:v>7.6370999595383182E-3</c:v>
                </c:pt>
                <c:pt idx="67">
                  <c:v>7.7528135952888988E-3</c:v>
                </c:pt>
                <c:pt idx="68">
                  <c:v>7.8685272310394794E-3</c:v>
                </c:pt>
                <c:pt idx="69">
                  <c:v>7.98424086679006E-3</c:v>
                </c:pt>
                <c:pt idx="70">
                  <c:v>8.0999545025406405E-3</c:v>
                </c:pt>
                <c:pt idx="71">
                  <c:v>8.2156681382912211E-3</c:v>
                </c:pt>
                <c:pt idx="72">
                  <c:v>8.3313817740418017E-3</c:v>
                </c:pt>
                <c:pt idx="73">
                  <c:v>8.4470954097923823E-3</c:v>
                </c:pt>
                <c:pt idx="74">
                  <c:v>8.5628090455429628E-3</c:v>
                </c:pt>
                <c:pt idx="75">
                  <c:v>8.6785226812935434E-3</c:v>
                </c:pt>
                <c:pt idx="76">
                  <c:v>8.794236317044124E-3</c:v>
                </c:pt>
                <c:pt idx="77">
                  <c:v>8.9099499527947046E-3</c:v>
                </c:pt>
                <c:pt idx="78">
                  <c:v>9.0256635885452852E-3</c:v>
                </c:pt>
                <c:pt idx="79">
                  <c:v>9.1413772242958657E-3</c:v>
                </c:pt>
                <c:pt idx="80">
                  <c:v>9.2570908600464463E-3</c:v>
                </c:pt>
                <c:pt idx="81">
                  <c:v>9.3728044957970269E-3</c:v>
                </c:pt>
                <c:pt idx="82">
                  <c:v>9.4885181315476075E-3</c:v>
                </c:pt>
                <c:pt idx="83">
                  <c:v>9.6042317672981881E-3</c:v>
                </c:pt>
                <c:pt idx="84">
                  <c:v>9.7199454030487686E-3</c:v>
                </c:pt>
                <c:pt idx="85">
                  <c:v>9.8356590387993492E-3</c:v>
                </c:pt>
                <c:pt idx="86">
                  <c:v>9.9513726745499298E-3</c:v>
                </c:pt>
                <c:pt idx="87">
                  <c:v>1.006708631030051E-2</c:v>
                </c:pt>
                <c:pt idx="88">
                  <c:v>1.0182799946051091E-2</c:v>
                </c:pt>
                <c:pt idx="89">
                  <c:v>1.0298513581801672E-2</c:v>
                </c:pt>
                <c:pt idx="90">
                  <c:v>1.0414227217552252E-2</c:v>
                </c:pt>
                <c:pt idx="91">
                  <c:v>1.0529940853302833E-2</c:v>
                </c:pt>
                <c:pt idx="92">
                  <c:v>1.0645654489053413E-2</c:v>
                </c:pt>
                <c:pt idx="93">
                  <c:v>1.0761368124803994E-2</c:v>
                </c:pt>
                <c:pt idx="94">
                  <c:v>1.0877081760554574E-2</c:v>
                </c:pt>
                <c:pt idx="95">
                  <c:v>1.0992795396305155E-2</c:v>
                </c:pt>
                <c:pt idx="96">
                  <c:v>1.1108509032055736E-2</c:v>
                </c:pt>
                <c:pt idx="97">
                  <c:v>1.1224222667806316E-2</c:v>
                </c:pt>
                <c:pt idx="98">
                  <c:v>1.1339936303556897E-2</c:v>
                </c:pt>
                <c:pt idx="99">
                  <c:v>1.1455649939307477E-2</c:v>
                </c:pt>
                <c:pt idx="100">
                  <c:v>1.1571363575058058E-2</c:v>
                </c:pt>
                <c:pt idx="101">
                  <c:v>1.1687077210808638E-2</c:v>
                </c:pt>
                <c:pt idx="102">
                  <c:v>1.1802790846559219E-2</c:v>
                </c:pt>
                <c:pt idx="103">
                  <c:v>1.19185044823098E-2</c:v>
                </c:pt>
                <c:pt idx="104">
                  <c:v>1.203421811806038E-2</c:v>
                </c:pt>
                <c:pt idx="105">
                  <c:v>1.2149931753810961E-2</c:v>
                </c:pt>
                <c:pt idx="106">
                  <c:v>1.2265645389561541E-2</c:v>
                </c:pt>
                <c:pt idx="107">
                  <c:v>1.2381359025312122E-2</c:v>
                </c:pt>
                <c:pt idx="108">
                  <c:v>1.2497072661062703E-2</c:v>
                </c:pt>
                <c:pt idx="109">
                  <c:v>1.2612786296813283E-2</c:v>
                </c:pt>
                <c:pt idx="110">
                  <c:v>1.2728499932563864E-2</c:v>
                </c:pt>
                <c:pt idx="111">
                  <c:v>1.2844213568314444E-2</c:v>
                </c:pt>
                <c:pt idx="112">
                  <c:v>1.2959927204065025E-2</c:v>
                </c:pt>
                <c:pt idx="113">
                  <c:v>1.3075640839815605E-2</c:v>
                </c:pt>
                <c:pt idx="114">
                  <c:v>1.3191354475566186E-2</c:v>
                </c:pt>
                <c:pt idx="115">
                  <c:v>1.3307068111316767E-2</c:v>
                </c:pt>
                <c:pt idx="116">
                  <c:v>1.3422781747067347E-2</c:v>
                </c:pt>
                <c:pt idx="117">
                  <c:v>1.3538495382817928E-2</c:v>
                </c:pt>
                <c:pt idx="118">
                  <c:v>1.3654209018568508E-2</c:v>
                </c:pt>
                <c:pt idx="119">
                  <c:v>1.3769922654319089E-2</c:v>
                </c:pt>
                <c:pt idx="120">
                  <c:v>1.3885636290069669E-2</c:v>
                </c:pt>
                <c:pt idx="121">
                  <c:v>1.400134992582025E-2</c:v>
                </c:pt>
                <c:pt idx="122">
                  <c:v>1.4117063561570831E-2</c:v>
                </c:pt>
                <c:pt idx="123">
                  <c:v>1.4232777197321411E-2</c:v>
                </c:pt>
                <c:pt idx="124">
                  <c:v>1.4348490833071992E-2</c:v>
                </c:pt>
                <c:pt idx="125">
                  <c:v>1.4464204468822572E-2</c:v>
                </c:pt>
                <c:pt idx="126">
                  <c:v>1.4579918104573153E-2</c:v>
                </c:pt>
                <c:pt idx="127">
                  <c:v>1.4695631740323734E-2</c:v>
                </c:pt>
                <c:pt idx="128">
                  <c:v>1.4811345376074314E-2</c:v>
                </c:pt>
                <c:pt idx="129">
                  <c:v>1.4927059011824895E-2</c:v>
                </c:pt>
                <c:pt idx="130">
                  <c:v>1.5042772647575475E-2</c:v>
                </c:pt>
                <c:pt idx="131">
                  <c:v>1.5158486283326056E-2</c:v>
                </c:pt>
                <c:pt idx="132">
                  <c:v>1.5274199919076636E-2</c:v>
                </c:pt>
                <c:pt idx="133">
                  <c:v>1.5389913554827217E-2</c:v>
                </c:pt>
                <c:pt idx="134">
                  <c:v>1.5505627190577798E-2</c:v>
                </c:pt>
                <c:pt idx="135">
                  <c:v>1.5621340826328378E-2</c:v>
                </c:pt>
                <c:pt idx="136">
                  <c:v>1.5737054462078959E-2</c:v>
                </c:pt>
                <c:pt idx="137">
                  <c:v>1.5852768097829539E-2</c:v>
                </c:pt>
                <c:pt idx="138">
                  <c:v>1.596848173358012E-2</c:v>
                </c:pt>
                <c:pt idx="139">
                  <c:v>1.60841953693307E-2</c:v>
                </c:pt>
                <c:pt idx="140">
                  <c:v>1.6199909005081281E-2</c:v>
                </c:pt>
                <c:pt idx="141">
                  <c:v>1.6315622640831862E-2</c:v>
                </c:pt>
                <c:pt idx="142">
                  <c:v>1.6431336276582442E-2</c:v>
                </c:pt>
                <c:pt idx="143">
                  <c:v>1.6547049912333023E-2</c:v>
                </c:pt>
                <c:pt idx="144">
                  <c:v>1.6662763548083603E-2</c:v>
                </c:pt>
                <c:pt idx="145">
                  <c:v>1.6778477183834184E-2</c:v>
                </c:pt>
                <c:pt idx="146">
                  <c:v>1.6894190819584765E-2</c:v>
                </c:pt>
                <c:pt idx="147">
                  <c:v>1.7009904455335345E-2</c:v>
                </c:pt>
                <c:pt idx="148">
                  <c:v>1.7125618091085926E-2</c:v>
                </c:pt>
                <c:pt idx="149">
                  <c:v>1.7241331726836506E-2</c:v>
                </c:pt>
                <c:pt idx="150">
                  <c:v>1.7357045362587087E-2</c:v>
                </c:pt>
                <c:pt idx="151">
                  <c:v>1.7472758998337667E-2</c:v>
                </c:pt>
                <c:pt idx="152">
                  <c:v>1.7588472634088248E-2</c:v>
                </c:pt>
                <c:pt idx="153">
                  <c:v>1.7704186269838829E-2</c:v>
                </c:pt>
                <c:pt idx="154">
                  <c:v>1.7819899905589409E-2</c:v>
                </c:pt>
                <c:pt idx="155">
                  <c:v>1.793561354133999E-2</c:v>
                </c:pt>
                <c:pt idx="156">
                  <c:v>1.805132717709057E-2</c:v>
                </c:pt>
                <c:pt idx="157">
                  <c:v>1.8167040812841151E-2</c:v>
                </c:pt>
                <c:pt idx="158">
                  <c:v>1.8282754448591731E-2</c:v>
                </c:pt>
                <c:pt idx="159">
                  <c:v>1.8398468084342312E-2</c:v>
                </c:pt>
                <c:pt idx="160">
                  <c:v>1.8514181720092893E-2</c:v>
                </c:pt>
                <c:pt idx="161">
                  <c:v>1.8629895355843473E-2</c:v>
                </c:pt>
                <c:pt idx="162">
                  <c:v>1.8745608991594054E-2</c:v>
                </c:pt>
                <c:pt idx="163">
                  <c:v>1.8861322627344634E-2</c:v>
                </c:pt>
                <c:pt idx="164">
                  <c:v>1.8977036263095215E-2</c:v>
                </c:pt>
                <c:pt idx="165">
                  <c:v>1.9092749898845796E-2</c:v>
                </c:pt>
                <c:pt idx="166">
                  <c:v>1.9208463534596376E-2</c:v>
                </c:pt>
                <c:pt idx="167">
                  <c:v>1.9324177170346957E-2</c:v>
                </c:pt>
                <c:pt idx="168">
                  <c:v>1.9439890806097537E-2</c:v>
                </c:pt>
                <c:pt idx="169">
                  <c:v>1.9555604441848118E-2</c:v>
                </c:pt>
                <c:pt idx="170">
                  <c:v>1.9671318077598698E-2</c:v>
                </c:pt>
                <c:pt idx="171">
                  <c:v>1.9787031713349279E-2</c:v>
                </c:pt>
                <c:pt idx="172">
                  <c:v>1.990274534909986E-2</c:v>
                </c:pt>
                <c:pt idx="173">
                  <c:v>2.001845898485044E-2</c:v>
                </c:pt>
                <c:pt idx="174">
                  <c:v>2.0134172620601021E-2</c:v>
                </c:pt>
                <c:pt idx="175">
                  <c:v>2.0249886256351601E-2</c:v>
                </c:pt>
                <c:pt idx="176">
                  <c:v>2.0365599892102182E-2</c:v>
                </c:pt>
                <c:pt idx="177">
                  <c:v>2.0481313527852762E-2</c:v>
                </c:pt>
                <c:pt idx="178">
                  <c:v>2.0597027163603343E-2</c:v>
                </c:pt>
                <c:pt idx="179">
                  <c:v>2.0712740799353924E-2</c:v>
                </c:pt>
                <c:pt idx="180">
                  <c:v>2.0828454435104504E-2</c:v>
                </c:pt>
                <c:pt idx="181">
                  <c:v>2.0944168070855085E-2</c:v>
                </c:pt>
                <c:pt idx="182">
                  <c:v>2.1059881706605665E-2</c:v>
                </c:pt>
                <c:pt idx="183">
                  <c:v>2.1175595342356246E-2</c:v>
                </c:pt>
                <c:pt idx="184">
                  <c:v>2.1291308978106827E-2</c:v>
                </c:pt>
                <c:pt idx="185">
                  <c:v>2.1407022613857407E-2</c:v>
                </c:pt>
                <c:pt idx="186">
                  <c:v>2.1522736249607988E-2</c:v>
                </c:pt>
                <c:pt idx="187">
                  <c:v>2.1638449885358568E-2</c:v>
                </c:pt>
                <c:pt idx="188">
                  <c:v>2.1754163521109149E-2</c:v>
                </c:pt>
                <c:pt idx="189">
                  <c:v>2.1869877156859729E-2</c:v>
                </c:pt>
                <c:pt idx="190">
                  <c:v>2.198559079261031E-2</c:v>
                </c:pt>
                <c:pt idx="191">
                  <c:v>2.2101304428360891E-2</c:v>
                </c:pt>
                <c:pt idx="192">
                  <c:v>2.2217018064111471E-2</c:v>
                </c:pt>
                <c:pt idx="193">
                  <c:v>2.2332731699862052E-2</c:v>
                </c:pt>
                <c:pt idx="194">
                  <c:v>2.2448445335612632E-2</c:v>
                </c:pt>
                <c:pt idx="195">
                  <c:v>2.2564158971363213E-2</c:v>
                </c:pt>
                <c:pt idx="196">
                  <c:v>2.2679872607113793E-2</c:v>
                </c:pt>
                <c:pt idx="197">
                  <c:v>2.2795586242864374E-2</c:v>
                </c:pt>
                <c:pt idx="198">
                  <c:v>2.2911299878614955E-2</c:v>
                </c:pt>
                <c:pt idx="199">
                  <c:v>2.3027013514365535E-2</c:v>
                </c:pt>
                <c:pt idx="200">
                  <c:v>2.3142727150116116E-2</c:v>
                </c:pt>
                <c:pt idx="201">
                  <c:v>2.3258440785866696E-2</c:v>
                </c:pt>
                <c:pt idx="202">
                  <c:v>2.3374154421617277E-2</c:v>
                </c:pt>
                <c:pt idx="203">
                  <c:v>2.3489868057367858E-2</c:v>
                </c:pt>
                <c:pt idx="204">
                  <c:v>2.3605581693118438E-2</c:v>
                </c:pt>
                <c:pt idx="205">
                  <c:v>2.3721295328869019E-2</c:v>
                </c:pt>
                <c:pt idx="206">
                  <c:v>2.3837008964619599E-2</c:v>
                </c:pt>
                <c:pt idx="207">
                  <c:v>2.395272260037018E-2</c:v>
                </c:pt>
                <c:pt idx="208">
                  <c:v>2.406843623612076E-2</c:v>
                </c:pt>
                <c:pt idx="209">
                  <c:v>2.4184149871871341E-2</c:v>
                </c:pt>
                <c:pt idx="210">
                  <c:v>2.4299863507621922E-2</c:v>
                </c:pt>
                <c:pt idx="211">
                  <c:v>2.4415577143372502E-2</c:v>
                </c:pt>
                <c:pt idx="212">
                  <c:v>2.4531290779123083E-2</c:v>
                </c:pt>
                <c:pt idx="213">
                  <c:v>2.4647004414873663E-2</c:v>
                </c:pt>
                <c:pt idx="214">
                  <c:v>2.4762718050624244E-2</c:v>
                </c:pt>
                <c:pt idx="215">
                  <c:v>2.4878431686374824E-2</c:v>
                </c:pt>
                <c:pt idx="216">
                  <c:v>2.4994145322125405E-2</c:v>
                </c:pt>
                <c:pt idx="217">
                  <c:v>2.5109858957875986E-2</c:v>
                </c:pt>
                <c:pt idx="218">
                  <c:v>2.5225572593626566E-2</c:v>
                </c:pt>
                <c:pt idx="219">
                  <c:v>2.5341286229377147E-2</c:v>
                </c:pt>
                <c:pt idx="220">
                  <c:v>2.5456999865127727E-2</c:v>
                </c:pt>
                <c:pt idx="221">
                  <c:v>2.5572713500878308E-2</c:v>
                </c:pt>
                <c:pt idx="222">
                  <c:v>2.5688427136628889E-2</c:v>
                </c:pt>
                <c:pt idx="223">
                  <c:v>2.5804140772379469E-2</c:v>
                </c:pt>
                <c:pt idx="224">
                  <c:v>2.591985440813005E-2</c:v>
                </c:pt>
                <c:pt idx="225">
                  <c:v>2.603556804388063E-2</c:v>
                </c:pt>
                <c:pt idx="226">
                  <c:v>2.6151281679631211E-2</c:v>
                </c:pt>
                <c:pt idx="227">
                  <c:v>2.6266995315381791E-2</c:v>
                </c:pt>
                <c:pt idx="228">
                  <c:v>2.6382708951132372E-2</c:v>
                </c:pt>
                <c:pt idx="229">
                  <c:v>2.6498422586882953E-2</c:v>
                </c:pt>
                <c:pt idx="230">
                  <c:v>2.6614136222633533E-2</c:v>
                </c:pt>
                <c:pt idx="231">
                  <c:v>2.6729849858384114E-2</c:v>
                </c:pt>
                <c:pt idx="232">
                  <c:v>2.6845563494134694E-2</c:v>
                </c:pt>
                <c:pt idx="233">
                  <c:v>2.6961277129885275E-2</c:v>
                </c:pt>
                <c:pt idx="234">
                  <c:v>2.7076990765635855E-2</c:v>
                </c:pt>
                <c:pt idx="235">
                  <c:v>2.7192704401386436E-2</c:v>
                </c:pt>
                <c:pt idx="236">
                  <c:v>2.7308418037137017E-2</c:v>
                </c:pt>
                <c:pt idx="237">
                  <c:v>2.7424131672887597E-2</c:v>
                </c:pt>
                <c:pt idx="238">
                  <c:v>2.7539845308638178E-2</c:v>
                </c:pt>
                <c:pt idx="239">
                  <c:v>2.7655558944388758E-2</c:v>
                </c:pt>
                <c:pt idx="240">
                  <c:v>2.7771272580139339E-2</c:v>
                </c:pt>
                <c:pt idx="241">
                  <c:v>2.788698621588992E-2</c:v>
                </c:pt>
                <c:pt idx="242">
                  <c:v>2.80026998516405E-2</c:v>
                </c:pt>
                <c:pt idx="243">
                  <c:v>2.8118413487391081E-2</c:v>
                </c:pt>
                <c:pt idx="244">
                  <c:v>2.8234127123141661E-2</c:v>
                </c:pt>
                <c:pt idx="245">
                  <c:v>2.8349840758892242E-2</c:v>
                </c:pt>
                <c:pt idx="246">
                  <c:v>2.8465554394642822E-2</c:v>
                </c:pt>
                <c:pt idx="247">
                  <c:v>2.8581268030393403E-2</c:v>
                </c:pt>
                <c:pt idx="248">
                  <c:v>2.8696981666143984E-2</c:v>
                </c:pt>
                <c:pt idx="249">
                  <c:v>2.8812695301894564E-2</c:v>
                </c:pt>
                <c:pt idx="250">
                  <c:v>2.8928408937645145E-2</c:v>
                </c:pt>
                <c:pt idx="251">
                  <c:v>2.9044122573395725E-2</c:v>
                </c:pt>
                <c:pt idx="252">
                  <c:v>2.9159836209146306E-2</c:v>
                </c:pt>
                <c:pt idx="253">
                  <c:v>2.9275549844896886E-2</c:v>
                </c:pt>
                <c:pt idx="254">
                  <c:v>2.9391263480647467E-2</c:v>
                </c:pt>
                <c:pt idx="255">
                  <c:v>2.9506977116398048E-2</c:v>
                </c:pt>
                <c:pt idx="256">
                  <c:v>2.9622690752148628E-2</c:v>
                </c:pt>
                <c:pt idx="257">
                  <c:v>2.9738404387899209E-2</c:v>
                </c:pt>
                <c:pt idx="258">
                  <c:v>2.9854118023649789E-2</c:v>
                </c:pt>
                <c:pt idx="259">
                  <c:v>2.996983165940037E-2</c:v>
                </c:pt>
                <c:pt idx="260">
                  <c:v>3.0085545295150951E-2</c:v>
                </c:pt>
                <c:pt idx="261">
                  <c:v>3.0201258930901531E-2</c:v>
                </c:pt>
                <c:pt idx="262">
                  <c:v>3.0316972566652112E-2</c:v>
                </c:pt>
                <c:pt idx="263">
                  <c:v>3.0432686202402692E-2</c:v>
                </c:pt>
                <c:pt idx="264">
                  <c:v>3.0548399838153273E-2</c:v>
                </c:pt>
                <c:pt idx="265">
                  <c:v>3.0664113473903853E-2</c:v>
                </c:pt>
                <c:pt idx="266">
                  <c:v>3.0779827109654434E-2</c:v>
                </c:pt>
                <c:pt idx="267">
                  <c:v>3.0895540745405015E-2</c:v>
                </c:pt>
                <c:pt idx="268">
                  <c:v>3.1011254381155595E-2</c:v>
                </c:pt>
                <c:pt idx="269">
                  <c:v>3.1126968016906176E-2</c:v>
                </c:pt>
                <c:pt idx="270">
                  <c:v>3.1242681652656756E-2</c:v>
                </c:pt>
                <c:pt idx="271">
                  <c:v>3.1358395288407337E-2</c:v>
                </c:pt>
                <c:pt idx="272">
                  <c:v>3.1474108924157917E-2</c:v>
                </c:pt>
                <c:pt idx="273">
                  <c:v>3.1589822559908498E-2</c:v>
                </c:pt>
                <c:pt idx="274">
                  <c:v>3.1705536195659079E-2</c:v>
                </c:pt>
                <c:pt idx="275">
                  <c:v>3.1821249831409659E-2</c:v>
                </c:pt>
                <c:pt idx="276">
                  <c:v>3.193696346716024E-2</c:v>
                </c:pt>
                <c:pt idx="277">
                  <c:v>3.205267710291082E-2</c:v>
                </c:pt>
                <c:pt idx="278">
                  <c:v>3.2168390738661401E-2</c:v>
                </c:pt>
                <c:pt idx="279">
                  <c:v>3.2284104374411982E-2</c:v>
                </c:pt>
                <c:pt idx="280">
                  <c:v>3.2399818010162562E-2</c:v>
                </c:pt>
                <c:pt idx="281">
                  <c:v>3.2515531645913143E-2</c:v>
                </c:pt>
                <c:pt idx="282">
                  <c:v>3.2631245281663723E-2</c:v>
                </c:pt>
                <c:pt idx="283">
                  <c:v>3.2746958917414304E-2</c:v>
                </c:pt>
                <c:pt idx="284">
                  <c:v>3.2862672553164884E-2</c:v>
                </c:pt>
                <c:pt idx="285">
                  <c:v>3.2978386188915465E-2</c:v>
                </c:pt>
                <c:pt idx="286">
                  <c:v>3.3094099824666046E-2</c:v>
                </c:pt>
                <c:pt idx="287">
                  <c:v>3.3209813460416626E-2</c:v>
                </c:pt>
                <c:pt idx="288">
                  <c:v>3.3325527096167207E-2</c:v>
                </c:pt>
                <c:pt idx="289">
                  <c:v>3.3441240731917787E-2</c:v>
                </c:pt>
                <c:pt idx="290">
                  <c:v>3.3556954367668368E-2</c:v>
                </c:pt>
                <c:pt idx="291">
                  <c:v>3.3672668003418949E-2</c:v>
                </c:pt>
                <c:pt idx="292">
                  <c:v>3.3788381639169529E-2</c:v>
                </c:pt>
                <c:pt idx="293">
                  <c:v>3.390409527492011E-2</c:v>
                </c:pt>
                <c:pt idx="294">
                  <c:v>3.401980891067069E-2</c:v>
                </c:pt>
                <c:pt idx="295">
                  <c:v>3.4135522546421271E-2</c:v>
                </c:pt>
                <c:pt idx="296">
                  <c:v>3.4251236182171851E-2</c:v>
                </c:pt>
                <c:pt idx="297">
                  <c:v>3.4366949817922432E-2</c:v>
                </c:pt>
                <c:pt idx="298">
                  <c:v>3.4482663453673013E-2</c:v>
                </c:pt>
                <c:pt idx="299">
                  <c:v>3.4598377089423593E-2</c:v>
                </c:pt>
                <c:pt idx="300">
                  <c:v>3.4714090725174174E-2</c:v>
                </c:pt>
                <c:pt idx="301">
                  <c:v>3.4829804360924754E-2</c:v>
                </c:pt>
                <c:pt idx="302">
                  <c:v>3.4945517996675335E-2</c:v>
                </c:pt>
                <c:pt idx="303">
                  <c:v>3.5061231632425915E-2</c:v>
                </c:pt>
                <c:pt idx="304">
                  <c:v>3.5176945268176496E-2</c:v>
                </c:pt>
                <c:pt idx="305">
                  <c:v>3.5292658903927077E-2</c:v>
                </c:pt>
                <c:pt idx="306">
                  <c:v>3.5408372539677657E-2</c:v>
                </c:pt>
                <c:pt idx="307">
                  <c:v>3.5524086175428238E-2</c:v>
                </c:pt>
                <c:pt idx="308">
                  <c:v>3.5639799811178818E-2</c:v>
                </c:pt>
                <c:pt idx="309">
                  <c:v>3.5755513446929399E-2</c:v>
                </c:pt>
                <c:pt idx="310">
                  <c:v>3.587122708267998E-2</c:v>
                </c:pt>
                <c:pt idx="311">
                  <c:v>3.598694071843056E-2</c:v>
                </c:pt>
                <c:pt idx="312">
                  <c:v>3.6102654354181141E-2</c:v>
                </c:pt>
                <c:pt idx="313">
                  <c:v>3.6218367989931721E-2</c:v>
                </c:pt>
                <c:pt idx="314">
                  <c:v>3.6334081625682302E-2</c:v>
                </c:pt>
                <c:pt idx="315">
                  <c:v>3.6449795261432882E-2</c:v>
                </c:pt>
                <c:pt idx="316">
                  <c:v>3.6565508897183463E-2</c:v>
                </c:pt>
                <c:pt idx="317">
                  <c:v>3.6681222532934044E-2</c:v>
                </c:pt>
                <c:pt idx="318">
                  <c:v>3.6796936168684624E-2</c:v>
                </c:pt>
                <c:pt idx="319">
                  <c:v>3.6912649804435205E-2</c:v>
                </c:pt>
                <c:pt idx="320">
                  <c:v>3.7028363440185785E-2</c:v>
                </c:pt>
                <c:pt idx="321">
                  <c:v>3.7144077075936366E-2</c:v>
                </c:pt>
                <c:pt idx="322">
                  <c:v>3.7259790711686946E-2</c:v>
                </c:pt>
                <c:pt idx="323">
                  <c:v>3.7375504347437527E-2</c:v>
                </c:pt>
                <c:pt idx="324">
                  <c:v>3.7491217983188108E-2</c:v>
                </c:pt>
                <c:pt idx="325">
                  <c:v>3.7606931618938688E-2</c:v>
                </c:pt>
                <c:pt idx="326">
                  <c:v>3.7722645254689269E-2</c:v>
                </c:pt>
                <c:pt idx="327">
                  <c:v>3.7838358890439849E-2</c:v>
                </c:pt>
                <c:pt idx="328">
                  <c:v>3.795407252619043E-2</c:v>
                </c:pt>
                <c:pt idx="329">
                  <c:v>3.8069786161941011E-2</c:v>
                </c:pt>
                <c:pt idx="330">
                  <c:v>3.8185499797691591E-2</c:v>
                </c:pt>
                <c:pt idx="331">
                  <c:v>3.8301213433442172E-2</c:v>
                </c:pt>
                <c:pt idx="332">
                  <c:v>3.8416927069192752E-2</c:v>
                </c:pt>
                <c:pt idx="333">
                  <c:v>3.8532640704943333E-2</c:v>
                </c:pt>
                <c:pt idx="334">
                  <c:v>3.8648354340693913E-2</c:v>
                </c:pt>
                <c:pt idx="335">
                  <c:v>3.8764067976444494E-2</c:v>
                </c:pt>
                <c:pt idx="336">
                  <c:v>3.8879781612195075E-2</c:v>
                </c:pt>
                <c:pt idx="337">
                  <c:v>3.8995495247945655E-2</c:v>
                </c:pt>
                <c:pt idx="338">
                  <c:v>3.9111208883696236E-2</c:v>
                </c:pt>
                <c:pt idx="339">
                  <c:v>3.9226922519446816E-2</c:v>
                </c:pt>
                <c:pt idx="340">
                  <c:v>3.9342636155197397E-2</c:v>
                </c:pt>
                <c:pt idx="341">
                  <c:v>3.9458349790947977E-2</c:v>
                </c:pt>
                <c:pt idx="342">
                  <c:v>3.9574063426698558E-2</c:v>
                </c:pt>
                <c:pt idx="343">
                  <c:v>3.9689777062449139E-2</c:v>
                </c:pt>
                <c:pt idx="344">
                  <c:v>3.9805490698199719E-2</c:v>
                </c:pt>
                <c:pt idx="345">
                  <c:v>3.99212043339503E-2</c:v>
                </c:pt>
                <c:pt idx="346">
                  <c:v>4.003691796970088E-2</c:v>
                </c:pt>
                <c:pt idx="347">
                  <c:v>4.0152631605451461E-2</c:v>
                </c:pt>
                <c:pt idx="348">
                  <c:v>4.0268345241202042E-2</c:v>
                </c:pt>
                <c:pt idx="349">
                  <c:v>4.0384058876952622E-2</c:v>
                </c:pt>
                <c:pt idx="350">
                  <c:v>4.0499772512703203E-2</c:v>
                </c:pt>
                <c:pt idx="351">
                  <c:v>4.0615486148453783E-2</c:v>
                </c:pt>
                <c:pt idx="352">
                  <c:v>4.0731199784204364E-2</c:v>
                </c:pt>
                <c:pt idx="353">
                  <c:v>4.0846913419954944E-2</c:v>
                </c:pt>
                <c:pt idx="354">
                  <c:v>4.0962627055705525E-2</c:v>
                </c:pt>
                <c:pt idx="355">
                  <c:v>4.1078340691456106E-2</c:v>
                </c:pt>
                <c:pt idx="356">
                  <c:v>4.1194054327206686E-2</c:v>
                </c:pt>
                <c:pt idx="357">
                  <c:v>4.1309767962957267E-2</c:v>
                </c:pt>
                <c:pt idx="358">
                  <c:v>4.1425481598707847E-2</c:v>
                </c:pt>
                <c:pt idx="359">
                  <c:v>4.1541195234458428E-2</c:v>
                </c:pt>
                <c:pt idx="360">
                  <c:v>4.1656908870209008E-2</c:v>
                </c:pt>
                <c:pt idx="361">
                  <c:v>4.1772622505959589E-2</c:v>
                </c:pt>
                <c:pt idx="362">
                  <c:v>4.188833614171017E-2</c:v>
                </c:pt>
                <c:pt idx="363">
                  <c:v>4.200404977746075E-2</c:v>
                </c:pt>
                <c:pt idx="364">
                  <c:v>4.2119763413211331E-2</c:v>
                </c:pt>
                <c:pt idx="365">
                  <c:v>4.2235477048961911E-2</c:v>
                </c:pt>
                <c:pt idx="366">
                  <c:v>4.2351190684712492E-2</c:v>
                </c:pt>
                <c:pt idx="367">
                  <c:v>4.2466904320463073E-2</c:v>
                </c:pt>
                <c:pt idx="368">
                  <c:v>4.2582617956213653E-2</c:v>
                </c:pt>
                <c:pt idx="369">
                  <c:v>4.2698331591964234E-2</c:v>
                </c:pt>
                <c:pt idx="370">
                  <c:v>4.2814045227714814E-2</c:v>
                </c:pt>
                <c:pt idx="371">
                  <c:v>4.2929758863465395E-2</c:v>
                </c:pt>
                <c:pt idx="372">
                  <c:v>4.3045472499215975E-2</c:v>
                </c:pt>
                <c:pt idx="373">
                  <c:v>4.3161186134966556E-2</c:v>
                </c:pt>
                <c:pt idx="374">
                  <c:v>4.3276899770717137E-2</c:v>
                </c:pt>
                <c:pt idx="375">
                  <c:v>4.3392613406467717E-2</c:v>
                </c:pt>
                <c:pt idx="376">
                  <c:v>4.3508327042218298E-2</c:v>
                </c:pt>
                <c:pt idx="377">
                  <c:v>4.3624040677968878E-2</c:v>
                </c:pt>
                <c:pt idx="378">
                  <c:v>4.3739754313719459E-2</c:v>
                </c:pt>
                <c:pt idx="379">
                  <c:v>4.3855467949470039E-2</c:v>
                </c:pt>
                <c:pt idx="380">
                  <c:v>4.397118158522062E-2</c:v>
                </c:pt>
                <c:pt idx="381">
                  <c:v>4.4086895220971201E-2</c:v>
                </c:pt>
                <c:pt idx="382">
                  <c:v>4.4202608856721781E-2</c:v>
                </c:pt>
                <c:pt idx="383">
                  <c:v>4.4318322492472362E-2</c:v>
                </c:pt>
                <c:pt idx="384">
                  <c:v>4.4434036128222942E-2</c:v>
                </c:pt>
                <c:pt idx="385">
                  <c:v>4.4549749763973523E-2</c:v>
                </c:pt>
                <c:pt idx="386">
                  <c:v>4.4665463399724104E-2</c:v>
                </c:pt>
                <c:pt idx="387">
                  <c:v>4.4781177035474684E-2</c:v>
                </c:pt>
                <c:pt idx="388">
                  <c:v>4.4896890671225265E-2</c:v>
                </c:pt>
                <c:pt idx="389">
                  <c:v>4.5012604306975845E-2</c:v>
                </c:pt>
                <c:pt idx="390">
                  <c:v>4.5128317942726426E-2</c:v>
                </c:pt>
                <c:pt idx="391">
                  <c:v>4.5244031578477006E-2</c:v>
                </c:pt>
                <c:pt idx="392">
                  <c:v>4.5359745214227587E-2</c:v>
                </c:pt>
                <c:pt idx="393">
                  <c:v>4.5475458849978168E-2</c:v>
                </c:pt>
                <c:pt idx="394">
                  <c:v>4.5591172485728748E-2</c:v>
                </c:pt>
                <c:pt idx="395">
                  <c:v>4.5706886121479329E-2</c:v>
                </c:pt>
                <c:pt idx="396">
                  <c:v>4.5822599757229909E-2</c:v>
                </c:pt>
                <c:pt idx="397">
                  <c:v>4.593831339298049E-2</c:v>
                </c:pt>
                <c:pt idx="398">
                  <c:v>4.605402702873107E-2</c:v>
                </c:pt>
                <c:pt idx="399">
                  <c:v>4.6169740664481651E-2</c:v>
                </c:pt>
                <c:pt idx="400">
                  <c:v>4.6285454300232232E-2</c:v>
                </c:pt>
                <c:pt idx="401">
                  <c:v>4.6401167935982812E-2</c:v>
                </c:pt>
                <c:pt idx="402">
                  <c:v>4.6516881571733393E-2</c:v>
                </c:pt>
                <c:pt idx="403">
                  <c:v>4.6632595207483973E-2</c:v>
                </c:pt>
                <c:pt idx="404">
                  <c:v>4.6748308843234554E-2</c:v>
                </c:pt>
                <c:pt idx="405">
                  <c:v>4.6864022478985135E-2</c:v>
                </c:pt>
                <c:pt idx="406">
                  <c:v>4.6979736114735715E-2</c:v>
                </c:pt>
                <c:pt idx="407">
                  <c:v>4.7095449750486296E-2</c:v>
                </c:pt>
                <c:pt idx="408">
                  <c:v>4.7211163386236876E-2</c:v>
                </c:pt>
                <c:pt idx="409">
                  <c:v>4.7326877021987457E-2</c:v>
                </c:pt>
                <c:pt idx="410">
                  <c:v>4.7442590657738037E-2</c:v>
                </c:pt>
                <c:pt idx="411">
                  <c:v>4.7558304293488618E-2</c:v>
                </c:pt>
                <c:pt idx="412">
                  <c:v>4.7674017929239199E-2</c:v>
                </c:pt>
                <c:pt idx="413">
                  <c:v>4.7789731564989779E-2</c:v>
                </c:pt>
                <c:pt idx="414">
                  <c:v>4.790544520074036E-2</c:v>
                </c:pt>
                <c:pt idx="415">
                  <c:v>4.802115883649094E-2</c:v>
                </c:pt>
                <c:pt idx="416">
                  <c:v>4.8136872472241521E-2</c:v>
                </c:pt>
                <c:pt idx="417">
                  <c:v>4.8252586107992101E-2</c:v>
                </c:pt>
                <c:pt idx="418">
                  <c:v>4.8368299743742682E-2</c:v>
                </c:pt>
                <c:pt idx="419">
                  <c:v>4.8484013379493263E-2</c:v>
                </c:pt>
                <c:pt idx="420">
                  <c:v>4.8599727015243843E-2</c:v>
                </c:pt>
                <c:pt idx="421">
                  <c:v>4.8715440650994424E-2</c:v>
                </c:pt>
                <c:pt idx="422">
                  <c:v>4.8831154286745004E-2</c:v>
                </c:pt>
                <c:pt idx="423">
                  <c:v>4.8946867922495585E-2</c:v>
                </c:pt>
                <c:pt idx="424">
                  <c:v>4.9062581558246166E-2</c:v>
                </c:pt>
                <c:pt idx="425">
                  <c:v>4.9178295193996746E-2</c:v>
                </c:pt>
                <c:pt idx="426">
                  <c:v>4.9294008829747327E-2</c:v>
                </c:pt>
                <c:pt idx="427">
                  <c:v>4.9409722465497907E-2</c:v>
                </c:pt>
                <c:pt idx="428">
                  <c:v>4.9525436101248488E-2</c:v>
                </c:pt>
                <c:pt idx="429">
                  <c:v>4.9641149736999068E-2</c:v>
                </c:pt>
                <c:pt idx="430">
                  <c:v>4.9756863372749649E-2</c:v>
                </c:pt>
                <c:pt idx="431">
                  <c:v>4.987257700850023E-2</c:v>
                </c:pt>
                <c:pt idx="432">
                  <c:v>4.998829064425081E-2</c:v>
                </c:pt>
                <c:pt idx="433">
                  <c:v>5.0104004280001391E-2</c:v>
                </c:pt>
                <c:pt idx="434">
                  <c:v>5.0219717915751971E-2</c:v>
                </c:pt>
                <c:pt idx="435">
                  <c:v>5.0335431551502552E-2</c:v>
                </c:pt>
                <c:pt idx="436">
                  <c:v>5.0451145187253132E-2</c:v>
                </c:pt>
                <c:pt idx="437">
                  <c:v>5.0566858823003713E-2</c:v>
                </c:pt>
                <c:pt idx="438">
                  <c:v>5.0682572458754294E-2</c:v>
                </c:pt>
                <c:pt idx="439">
                  <c:v>5.0798286094504874E-2</c:v>
                </c:pt>
                <c:pt idx="440">
                  <c:v>5.0913999730255455E-2</c:v>
                </c:pt>
                <c:pt idx="441">
                  <c:v>5.1029713366006035E-2</c:v>
                </c:pt>
                <c:pt idx="442">
                  <c:v>5.1145427001756616E-2</c:v>
                </c:pt>
                <c:pt idx="443">
                  <c:v>5.1261140637507197E-2</c:v>
                </c:pt>
                <c:pt idx="444">
                  <c:v>5.1376854273257777E-2</c:v>
                </c:pt>
                <c:pt idx="445">
                  <c:v>5.1492567909008358E-2</c:v>
                </c:pt>
                <c:pt idx="446">
                  <c:v>5.1608281544758938E-2</c:v>
                </c:pt>
                <c:pt idx="447">
                  <c:v>5.1723995180509519E-2</c:v>
                </c:pt>
                <c:pt idx="448">
                  <c:v>5.1839708816260099E-2</c:v>
                </c:pt>
                <c:pt idx="449">
                  <c:v>5.195542245201068E-2</c:v>
                </c:pt>
                <c:pt idx="450">
                  <c:v>5.2071136087761261E-2</c:v>
                </c:pt>
                <c:pt idx="451">
                  <c:v>5.2186849723511841E-2</c:v>
                </c:pt>
                <c:pt idx="452">
                  <c:v>5.2302563359262422E-2</c:v>
                </c:pt>
                <c:pt idx="453">
                  <c:v>5.2418276995013002E-2</c:v>
                </c:pt>
                <c:pt idx="454">
                  <c:v>5.2533990630763583E-2</c:v>
                </c:pt>
                <c:pt idx="455">
                  <c:v>5.2649704266514163E-2</c:v>
                </c:pt>
                <c:pt idx="456">
                  <c:v>5.2765417902264744E-2</c:v>
                </c:pt>
                <c:pt idx="457">
                  <c:v>5.2881131538015325E-2</c:v>
                </c:pt>
                <c:pt idx="458">
                  <c:v>5.2996845173765905E-2</c:v>
                </c:pt>
                <c:pt idx="459">
                  <c:v>5.3112558809516486E-2</c:v>
                </c:pt>
                <c:pt idx="460">
                  <c:v>5.3228272445267066E-2</c:v>
                </c:pt>
                <c:pt idx="461">
                  <c:v>5.3343986081017647E-2</c:v>
                </c:pt>
                <c:pt idx="462">
                  <c:v>5.3459699716768228E-2</c:v>
                </c:pt>
                <c:pt idx="463">
                  <c:v>5.3575413352518808E-2</c:v>
                </c:pt>
                <c:pt idx="464">
                  <c:v>5.3691126988269389E-2</c:v>
                </c:pt>
                <c:pt idx="465">
                  <c:v>5.3806840624019969E-2</c:v>
                </c:pt>
                <c:pt idx="466">
                  <c:v>5.392255425977055E-2</c:v>
                </c:pt>
                <c:pt idx="467">
                  <c:v>5.403826789552113E-2</c:v>
                </c:pt>
                <c:pt idx="468">
                  <c:v>5.4153981531271711E-2</c:v>
                </c:pt>
                <c:pt idx="469">
                  <c:v>5.4269695167022292E-2</c:v>
                </c:pt>
                <c:pt idx="470">
                  <c:v>5.4385408802772872E-2</c:v>
                </c:pt>
                <c:pt idx="471">
                  <c:v>5.4501122438523453E-2</c:v>
                </c:pt>
                <c:pt idx="472">
                  <c:v>5.4616836074274033E-2</c:v>
                </c:pt>
                <c:pt idx="473">
                  <c:v>5.4732549710024614E-2</c:v>
                </c:pt>
                <c:pt idx="474">
                  <c:v>5.4848263345775194E-2</c:v>
                </c:pt>
                <c:pt idx="475">
                  <c:v>5.4963976981525775E-2</c:v>
                </c:pt>
                <c:pt idx="476">
                  <c:v>5.5079690617276356E-2</c:v>
                </c:pt>
                <c:pt idx="477">
                  <c:v>5.5195404253026936E-2</c:v>
                </c:pt>
                <c:pt idx="478">
                  <c:v>5.5311117888777517E-2</c:v>
                </c:pt>
                <c:pt idx="479">
                  <c:v>5.5426831524528097E-2</c:v>
                </c:pt>
                <c:pt idx="480">
                  <c:v>5.5542545160278678E-2</c:v>
                </c:pt>
                <c:pt idx="481">
                  <c:v>5.5658258796029259E-2</c:v>
                </c:pt>
                <c:pt idx="482">
                  <c:v>5.5773972431779839E-2</c:v>
                </c:pt>
                <c:pt idx="483">
                  <c:v>5.588968606753042E-2</c:v>
                </c:pt>
                <c:pt idx="484">
                  <c:v>5.6005399703281E-2</c:v>
                </c:pt>
                <c:pt idx="485">
                  <c:v>5.6121113339031581E-2</c:v>
                </c:pt>
                <c:pt idx="486">
                  <c:v>5.6236826974782161E-2</c:v>
                </c:pt>
                <c:pt idx="487">
                  <c:v>5.6352540610532742E-2</c:v>
                </c:pt>
                <c:pt idx="488">
                  <c:v>5.6468254246283323E-2</c:v>
                </c:pt>
                <c:pt idx="489">
                  <c:v>5.6583967882033903E-2</c:v>
                </c:pt>
                <c:pt idx="490">
                  <c:v>5.6699681517784484E-2</c:v>
                </c:pt>
                <c:pt idx="491">
                  <c:v>5.6815395153535064E-2</c:v>
                </c:pt>
                <c:pt idx="492">
                  <c:v>5.6931108789285645E-2</c:v>
                </c:pt>
                <c:pt idx="493">
                  <c:v>5.7046822425036225E-2</c:v>
                </c:pt>
                <c:pt idx="494">
                  <c:v>5.7162536060786806E-2</c:v>
                </c:pt>
                <c:pt idx="495">
                  <c:v>5.7278249696537387E-2</c:v>
                </c:pt>
                <c:pt idx="496">
                  <c:v>5.7393963332287967E-2</c:v>
                </c:pt>
                <c:pt idx="497">
                  <c:v>5.7509676968038548E-2</c:v>
                </c:pt>
                <c:pt idx="498">
                  <c:v>5.7625390603789128E-2</c:v>
                </c:pt>
                <c:pt idx="499">
                  <c:v>5.7741104239539709E-2</c:v>
                </c:pt>
                <c:pt idx="500">
                  <c:v>5.785681787529029E-2</c:v>
                </c:pt>
                <c:pt idx="501">
                  <c:v>5.797253151104087E-2</c:v>
                </c:pt>
                <c:pt idx="502">
                  <c:v>5.8088245146791451E-2</c:v>
                </c:pt>
                <c:pt idx="503">
                  <c:v>5.8203958782542031E-2</c:v>
                </c:pt>
                <c:pt idx="504">
                  <c:v>5.8319672418292612E-2</c:v>
                </c:pt>
                <c:pt idx="505">
                  <c:v>5.8435386054043192E-2</c:v>
                </c:pt>
                <c:pt idx="506">
                  <c:v>5.8551099689793773E-2</c:v>
                </c:pt>
                <c:pt idx="507">
                  <c:v>5.8666813325544354E-2</c:v>
                </c:pt>
                <c:pt idx="508">
                  <c:v>5.8782526961294934E-2</c:v>
                </c:pt>
                <c:pt idx="509">
                  <c:v>5.8898240597045515E-2</c:v>
                </c:pt>
                <c:pt idx="510">
                  <c:v>5.9013954232796095E-2</c:v>
                </c:pt>
                <c:pt idx="511">
                  <c:v>5.9129667868546676E-2</c:v>
                </c:pt>
                <c:pt idx="512">
                  <c:v>5.9245381504297256E-2</c:v>
                </c:pt>
                <c:pt idx="513">
                  <c:v>5.9361095140047837E-2</c:v>
                </c:pt>
                <c:pt idx="514">
                  <c:v>5.9476808775798418E-2</c:v>
                </c:pt>
                <c:pt idx="515">
                  <c:v>5.9592522411548998E-2</c:v>
                </c:pt>
                <c:pt idx="516">
                  <c:v>5.9708236047299579E-2</c:v>
                </c:pt>
                <c:pt idx="517">
                  <c:v>5.9823949683050159E-2</c:v>
                </c:pt>
                <c:pt idx="518">
                  <c:v>5.993966331880074E-2</c:v>
                </c:pt>
                <c:pt idx="519">
                  <c:v>6.0055376954551321E-2</c:v>
                </c:pt>
                <c:pt idx="520">
                  <c:v>6.0171090590301901E-2</c:v>
                </c:pt>
                <c:pt idx="521">
                  <c:v>6.0286804226052482E-2</c:v>
                </c:pt>
                <c:pt idx="522">
                  <c:v>6.0402517861803062E-2</c:v>
                </c:pt>
                <c:pt idx="523">
                  <c:v>6.0518231497553643E-2</c:v>
                </c:pt>
                <c:pt idx="524">
                  <c:v>6.0633945133304223E-2</c:v>
                </c:pt>
                <c:pt idx="525">
                  <c:v>6.0749658769054804E-2</c:v>
                </c:pt>
                <c:pt idx="526">
                  <c:v>6.0865372404805385E-2</c:v>
                </c:pt>
                <c:pt idx="527">
                  <c:v>6.0981086040555965E-2</c:v>
                </c:pt>
                <c:pt idx="528">
                  <c:v>6.1096799676306546E-2</c:v>
                </c:pt>
                <c:pt idx="529">
                  <c:v>6.1212513312057126E-2</c:v>
                </c:pt>
                <c:pt idx="530">
                  <c:v>6.1328226947807707E-2</c:v>
                </c:pt>
                <c:pt idx="531">
                  <c:v>6.1443940583558287E-2</c:v>
                </c:pt>
                <c:pt idx="532">
                  <c:v>6.1559654219308868E-2</c:v>
                </c:pt>
                <c:pt idx="533">
                  <c:v>6.1675367855059449E-2</c:v>
                </c:pt>
                <c:pt idx="534">
                  <c:v>6.1791081490810029E-2</c:v>
                </c:pt>
                <c:pt idx="535">
                  <c:v>6.190679512656061E-2</c:v>
                </c:pt>
                <c:pt idx="536">
                  <c:v>6.202250876231119E-2</c:v>
                </c:pt>
                <c:pt idx="537">
                  <c:v>6.2138222398061771E-2</c:v>
                </c:pt>
                <c:pt idx="538">
                  <c:v>6.2253936033812352E-2</c:v>
                </c:pt>
                <c:pt idx="539">
                  <c:v>6.2369649669562932E-2</c:v>
                </c:pt>
                <c:pt idx="540">
                  <c:v>6.2485363305313513E-2</c:v>
                </c:pt>
                <c:pt idx="541">
                  <c:v>6.2601076941064093E-2</c:v>
                </c:pt>
                <c:pt idx="542">
                  <c:v>6.2716790576814674E-2</c:v>
                </c:pt>
                <c:pt idx="543">
                  <c:v>6.2832504212565254E-2</c:v>
                </c:pt>
                <c:pt idx="544">
                  <c:v>6.2948217848315835E-2</c:v>
                </c:pt>
                <c:pt idx="545">
                  <c:v>6.3063931484066416E-2</c:v>
                </c:pt>
                <c:pt idx="546">
                  <c:v>6.3179645119816996E-2</c:v>
                </c:pt>
                <c:pt idx="547">
                  <c:v>6.3295358755567577E-2</c:v>
                </c:pt>
                <c:pt idx="548">
                  <c:v>6.3411072391318157E-2</c:v>
                </c:pt>
                <c:pt idx="549">
                  <c:v>6.3526786027068738E-2</c:v>
                </c:pt>
                <c:pt idx="550">
                  <c:v>6.3642499662819318E-2</c:v>
                </c:pt>
                <c:pt idx="551">
                  <c:v>6.3758213298569899E-2</c:v>
                </c:pt>
                <c:pt idx="552">
                  <c:v>6.387392693432048E-2</c:v>
                </c:pt>
                <c:pt idx="553">
                  <c:v>6.398964057007106E-2</c:v>
                </c:pt>
                <c:pt idx="554">
                  <c:v>6.4105354205821641E-2</c:v>
                </c:pt>
                <c:pt idx="555">
                  <c:v>6.4221067841572221E-2</c:v>
                </c:pt>
                <c:pt idx="556">
                  <c:v>6.4336781477322802E-2</c:v>
                </c:pt>
                <c:pt idx="557">
                  <c:v>6.4452495113073383E-2</c:v>
                </c:pt>
                <c:pt idx="558">
                  <c:v>6.4568208748823963E-2</c:v>
                </c:pt>
                <c:pt idx="559">
                  <c:v>6.4683922384574544E-2</c:v>
                </c:pt>
                <c:pt idx="560">
                  <c:v>6.4799636020325124E-2</c:v>
                </c:pt>
                <c:pt idx="561">
                  <c:v>6.4915349656075705E-2</c:v>
                </c:pt>
                <c:pt idx="562">
                  <c:v>6.5031063291826285E-2</c:v>
                </c:pt>
                <c:pt idx="563">
                  <c:v>6.5146776927576866E-2</c:v>
                </c:pt>
                <c:pt idx="564">
                  <c:v>6.5262490563327447E-2</c:v>
                </c:pt>
                <c:pt idx="565">
                  <c:v>6.5378204199078027E-2</c:v>
                </c:pt>
                <c:pt idx="566">
                  <c:v>6.5493917834828608E-2</c:v>
                </c:pt>
                <c:pt idx="567">
                  <c:v>6.5609631470579188E-2</c:v>
                </c:pt>
                <c:pt idx="568">
                  <c:v>6.5725345106329769E-2</c:v>
                </c:pt>
                <c:pt idx="569">
                  <c:v>6.5841058742080349E-2</c:v>
                </c:pt>
                <c:pt idx="570">
                  <c:v>6.595677237783093E-2</c:v>
                </c:pt>
                <c:pt idx="571">
                  <c:v>6.6072486013581511E-2</c:v>
                </c:pt>
                <c:pt idx="572">
                  <c:v>6.6188199649332091E-2</c:v>
                </c:pt>
                <c:pt idx="573">
                  <c:v>6.6303913285082672E-2</c:v>
                </c:pt>
                <c:pt idx="574">
                  <c:v>6.6419626920833252E-2</c:v>
                </c:pt>
                <c:pt idx="575">
                  <c:v>6.6535340556583833E-2</c:v>
                </c:pt>
                <c:pt idx="576">
                  <c:v>6.6651054192334414E-2</c:v>
                </c:pt>
                <c:pt idx="577">
                  <c:v>6.6766767828084994E-2</c:v>
                </c:pt>
                <c:pt idx="578">
                  <c:v>6.6882481463835575E-2</c:v>
                </c:pt>
                <c:pt idx="579">
                  <c:v>6.6998195099586155E-2</c:v>
                </c:pt>
                <c:pt idx="580">
                  <c:v>6.7113908735336736E-2</c:v>
                </c:pt>
                <c:pt idx="581">
                  <c:v>6.7229622371087316E-2</c:v>
                </c:pt>
                <c:pt idx="582">
                  <c:v>6.7345336006837897E-2</c:v>
                </c:pt>
                <c:pt idx="583">
                  <c:v>6.7461049642588478E-2</c:v>
                </c:pt>
                <c:pt idx="584">
                  <c:v>6.7576763278339058E-2</c:v>
                </c:pt>
                <c:pt idx="585">
                  <c:v>6.7692476914089639E-2</c:v>
                </c:pt>
                <c:pt idx="586">
                  <c:v>6.7808190549840219E-2</c:v>
                </c:pt>
                <c:pt idx="587">
                  <c:v>6.79239041855908E-2</c:v>
                </c:pt>
                <c:pt idx="588">
                  <c:v>6.803961782134138E-2</c:v>
                </c:pt>
                <c:pt idx="589">
                  <c:v>6.8155331457091961E-2</c:v>
                </c:pt>
                <c:pt idx="590">
                  <c:v>6.8271045092842542E-2</c:v>
                </c:pt>
                <c:pt idx="591">
                  <c:v>6.8386758728593122E-2</c:v>
                </c:pt>
                <c:pt idx="592">
                  <c:v>6.8502472364343703E-2</c:v>
                </c:pt>
                <c:pt idx="593">
                  <c:v>6.8618186000094283E-2</c:v>
                </c:pt>
                <c:pt idx="594">
                  <c:v>6.8733899635844864E-2</c:v>
                </c:pt>
                <c:pt idx="595">
                  <c:v>6.8849613271595445E-2</c:v>
                </c:pt>
                <c:pt idx="596">
                  <c:v>6.8965326907346025E-2</c:v>
                </c:pt>
                <c:pt idx="597">
                  <c:v>6.9081040543096606E-2</c:v>
                </c:pt>
                <c:pt idx="598">
                  <c:v>6.9196754178847186E-2</c:v>
                </c:pt>
                <c:pt idx="599">
                  <c:v>6.9312467814597767E-2</c:v>
                </c:pt>
                <c:pt idx="600">
                  <c:v>6.9428181450348347E-2</c:v>
                </c:pt>
                <c:pt idx="601">
                  <c:v>6.9543895086098928E-2</c:v>
                </c:pt>
                <c:pt idx="602">
                  <c:v>6.9659608721849509E-2</c:v>
                </c:pt>
                <c:pt idx="603">
                  <c:v>6.9775322357600089E-2</c:v>
                </c:pt>
                <c:pt idx="604">
                  <c:v>6.989103599335067E-2</c:v>
                </c:pt>
                <c:pt idx="605">
                  <c:v>7.000674962910125E-2</c:v>
                </c:pt>
                <c:pt idx="606">
                  <c:v>7.0122463264851831E-2</c:v>
                </c:pt>
                <c:pt idx="607">
                  <c:v>7.0238176900602411E-2</c:v>
                </c:pt>
                <c:pt idx="608">
                  <c:v>7.0353890536352992E-2</c:v>
                </c:pt>
                <c:pt idx="609">
                  <c:v>7.0469604172103573E-2</c:v>
                </c:pt>
                <c:pt idx="610">
                  <c:v>7.0585317807854153E-2</c:v>
                </c:pt>
                <c:pt idx="611">
                  <c:v>7.0701031443604734E-2</c:v>
                </c:pt>
                <c:pt idx="612">
                  <c:v>7.0816745079355314E-2</c:v>
                </c:pt>
                <c:pt idx="613">
                  <c:v>7.0932458715105895E-2</c:v>
                </c:pt>
                <c:pt idx="614">
                  <c:v>7.1048172350856476E-2</c:v>
                </c:pt>
                <c:pt idx="615">
                  <c:v>7.1163885986607056E-2</c:v>
                </c:pt>
                <c:pt idx="616">
                  <c:v>7.1279599622357637E-2</c:v>
                </c:pt>
                <c:pt idx="617">
                  <c:v>7.1395313258108217E-2</c:v>
                </c:pt>
                <c:pt idx="618">
                  <c:v>7.1511026893858798E-2</c:v>
                </c:pt>
                <c:pt idx="619">
                  <c:v>7.1626740529609378E-2</c:v>
                </c:pt>
                <c:pt idx="620">
                  <c:v>7.1742454165359959E-2</c:v>
                </c:pt>
                <c:pt idx="621">
                  <c:v>7.185816780111054E-2</c:v>
                </c:pt>
                <c:pt idx="622">
                  <c:v>7.197388143686112E-2</c:v>
                </c:pt>
                <c:pt idx="623">
                  <c:v>7.2089595072611701E-2</c:v>
                </c:pt>
                <c:pt idx="624">
                  <c:v>7.2205308708362281E-2</c:v>
                </c:pt>
                <c:pt idx="625">
                  <c:v>7.2321022344112862E-2</c:v>
                </c:pt>
                <c:pt idx="626">
                  <c:v>7.2436735979863442E-2</c:v>
                </c:pt>
                <c:pt idx="627">
                  <c:v>7.2552449615614023E-2</c:v>
                </c:pt>
                <c:pt idx="628">
                  <c:v>7.2668163251364604E-2</c:v>
                </c:pt>
                <c:pt idx="629">
                  <c:v>7.2783876887115184E-2</c:v>
                </c:pt>
                <c:pt idx="630">
                  <c:v>7.2899590522865765E-2</c:v>
                </c:pt>
                <c:pt idx="631">
                  <c:v>7.3015304158616345E-2</c:v>
                </c:pt>
                <c:pt idx="632">
                  <c:v>7.3131017794366926E-2</c:v>
                </c:pt>
                <c:pt idx="633">
                  <c:v>7.3246731430117507E-2</c:v>
                </c:pt>
                <c:pt idx="634">
                  <c:v>7.3362445065868087E-2</c:v>
                </c:pt>
                <c:pt idx="635">
                  <c:v>7.3478158701618668E-2</c:v>
                </c:pt>
                <c:pt idx="636">
                  <c:v>7.3593872337369248E-2</c:v>
                </c:pt>
                <c:pt idx="637">
                  <c:v>7.3709585973119829E-2</c:v>
                </c:pt>
                <c:pt idx="638">
                  <c:v>7.3825299608870409E-2</c:v>
                </c:pt>
                <c:pt idx="639">
                  <c:v>7.394101324462099E-2</c:v>
                </c:pt>
                <c:pt idx="640">
                  <c:v>7.4056726880371571E-2</c:v>
                </c:pt>
                <c:pt idx="641">
                  <c:v>7.4172440516122151E-2</c:v>
                </c:pt>
                <c:pt idx="642">
                  <c:v>7.4288154151872732E-2</c:v>
                </c:pt>
                <c:pt idx="643">
                  <c:v>7.4403867787623312E-2</c:v>
                </c:pt>
                <c:pt idx="644">
                  <c:v>7.4519581423373893E-2</c:v>
                </c:pt>
                <c:pt idx="645">
                  <c:v>7.4635295059124473E-2</c:v>
                </c:pt>
                <c:pt idx="646">
                  <c:v>7.4751008694875054E-2</c:v>
                </c:pt>
                <c:pt idx="647">
                  <c:v>7.4866722330625635E-2</c:v>
                </c:pt>
                <c:pt idx="648">
                  <c:v>7.4982435966376215E-2</c:v>
                </c:pt>
                <c:pt idx="649">
                  <c:v>7.5098149602126796E-2</c:v>
                </c:pt>
                <c:pt idx="650">
                  <c:v>7.5213863237877376E-2</c:v>
                </c:pt>
                <c:pt idx="651">
                  <c:v>7.5329576873627957E-2</c:v>
                </c:pt>
                <c:pt idx="652">
                  <c:v>7.5445290509378538E-2</c:v>
                </c:pt>
                <c:pt idx="653">
                  <c:v>7.5561004145129118E-2</c:v>
                </c:pt>
                <c:pt idx="654">
                  <c:v>7.5676717780879699E-2</c:v>
                </c:pt>
                <c:pt idx="655">
                  <c:v>7.5792431416630279E-2</c:v>
                </c:pt>
                <c:pt idx="656">
                  <c:v>7.590814505238086E-2</c:v>
                </c:pt>
                <c:pt idx="657">
                  <c:v>7.602385868813144E-2</c:v>
                </c:pt>
                <c:pt idx="658">
                  <c:v>7.6139572323882021E-2</c:v>
                </c:pt>
                <c:pt idx="659">
                  <c:v>7.6255285959632602E-2</c:v>
                </c:pt>
                <c:pt idx="660">
                  <c:v>7.6370999595383182E-2</c:v>
                </c:pt>
                <c:pt idx="661">
                  <c:v>7.6486713231133763E-2</c:v>
                </c:pt>
                <c:pt idx="662">
                  <c:v>7.6602426866884343E-2</c:v>
                </c:pt>
                <c:pt idx="663">
                  <c:v>7.6718140502634924E-2</c:v>
                </c:pt>
                <c:pt idx="664">
                  <c:v>7.6833854138385504E-2</c:v>
                </c:pt>
                <c:pt idx="665">
                  <c:v>7.6949567774136085E-2</c:v>
                </c:pt>
                <c:pt idx="666">
                  <c:v>7.7065281409886666E-2</c:v>
                </c:pt>
                <c:pt idx="667">
                  <c:v>7.7180995045637246E-2</c:v>
                </c:pt>
                <c:pt idx="668">
                  <c:v>7.7296708681387827E-2</c:v>
                </c:pt>
                <c:pt idx="669">
                  <c:v>7.7412422317138407E-2</c:v>
                </c:pt>
                <c:pt idx="670">
                  <c:v>7.7528135952888988E-2</c:v>
                </c:pt>
                <c:pt idx="671">
                  <c:v>7.7643849588639569E-2</c:v>
                </c:pt>
                <c:pt idx="672">
                  <c:v>7.7759563224390149E-2</c:v>
                </c:pt>
                <c:pt idx="673">
                  <c:v>7.787527686014073E-2</c:v>
                </c:pt>
                <c:pt idx="674">
                  <c:v>7.799099049589131E-2</c:v>
                </c:pt>
                <c:pt idx="675">
                  <c:v>7.8106704131641891E-2</c:v>
                </c:pt>
                <c:pt idx="676">
                  <c:v>7.8222417767392471E-2</c:v>
                </c:pt>
                <c:pt idx="677">
                  <c:v>7.8338131403143052E-2</c:v>
                </c:pt>
                <c:pt idx="678">
                  <c:v>7.8453845038893633E-2</c:v>
                </c:pt>
                <c:pt idx="679">
                  <c:v>7.8569558674644213E-2</c:v>
                </c:pt>
                <c:pt idx="680">
                  <c:v>7.8685272310394794E-2</c:v>
                </c:pt>
                <c:pt idx="681">
                  <c:v>7.8800985946145374E-2</c:v>
                </c:pt>
                <c:pt idx="682">
                  <c:v>7.8916699581895955E-2</c:v>
                </c:pt>
                <c:pt idx="683">
                  <c:v>7.9032413217646535E-2</c:v>
                </c:pt>
                <c:pt idx="684">
                  <c:v>7.9148126853397116E-2</c:v>
                </c:pt>
                <c:pt idx="685">
                  <c:v>7.9263840489147697E-2</c:v>
                </c:pt>
                <c:pt idx="686">
                  <c:v>7.9379554124898277E-2</c:v>
                </c:pt>
                <c:pt idx="687">
                  <c:v>7.9495267760648858E-2</c:v>
                </c:pt>
                <c:pt idx="688">
                  <c:v>7.9610981396399438E-2</c:v>
                </c:pt>
                <c:pt idx="689">
                  <c:v>7.9726695032150019E-2</c:v>
                </c:pt>
                <c:pt idx="690">
                  <c:v>7.98424086679006E-2</c:v>
                </c:pt>
                <c:pt idx="691">
                  <c:v>7.995812230365118E-2</c:v>
                </c:pt>
                <c:pt idx="692">
                  <c:v>8.0073835939401761E-2</c:v>
                </c:pt>
                <c:pt idx="693">
                  <c:v>8.0189549575152341E-2</c:v>
                </c:pt>
                <c:pt idx="694">
                  <c:v>8.0305263210902922E-2</c:v>
                </c:pt>
                <c:pt idx="695">
                  <c:v>8.0420976846653502E-2</c:v>
                </c:pt>
                <c:pt idx="696">
                  <c:v>8.0536690482404083E-2</c:v>
                </c:pt>
                <c:pt idx="697">
                  <c:v>8.0652404118154664E-2</c:v>
                </c:pt>
                <c:pt idx="698">
                  <c:v>8.0768117753905244E-2</c:v>
                </c:pt>
                <c:pt idx="699">
                  <c:v>8.0883831389655825E-2</c:v>
                </c:pt>
                <c:pt idx="700">
                  <c:v>8.0999545025406405E-2</c:v>
                </c:pt>
                <c:pt idx="701">
                  <c:v>8.1115258661156986E-2</c:v>
                </c:pt>
                <c:pt idx="702">
                  <c:v>8.1230972296907566E-2</c:v>
                </c:pt>
                <c:pt idx="703">
                  <c:v>8.1346685932658147E-2</c:v>
                </c:pt>
                <c:pt idx="704">
                  <c:v>8.1462399568408728E-2</c:v>
                </c:pt>
                <c:pt idx="705">
                  <c:v>8.1578113204159308E-2</c:v>
                </c:pt>
                <c:pt idx="706">
                  <c:v>8.1693826839909889E-2</c:v>
                </c:pt>
                <c:pt idx="707">
                  <c:v>8.1809540475660469E-2</c:v>
                </c:pt>
                <c:pt idx="708">
                  <c:v>8.192525411141105E-2</c:v>
                </c:pt>
                <c:pt idx="709">
                  <c:v>8.2040967747161631E-2</c:v>
                </c:pt>
                <c:pt idx="710">
                  <c:v>8.2156681382912211E-2</c:v>
                </c:pt>
                <c:pt idx="711">
                  <c:v>8.2272395018662792E-2</c:v>
                </c:pt>
                <c:pt idx="712">
                  <c:v>8.2388108654413372E-2</c:v>
                </c:pt>
                <c:pt idx="713">
                  <c:v>8.2503822290163953E-2</c:v>
                </c:pt>
                <c:pt idx="714">
                  <c:v>8.2619535925914533E-2</c:v>
                </c:pt>
                <c:pt idx="715">
                  <c:v>8.2735249561665114E-2</c:v>
                </c:pt>
                <c:pt idx="716">
                  <c:v>8.2850963197415695E-2</c:v>
                </c:pt>
                <c:pt idx="717">
                  <c:v>8.2966676833166275E-2</c:v>
                </c:pt>
                <c:pt idx="718">
                  <c:v>8.3082390468916856E-2</c:v>
                </c:pt>
                <c:pt idx="719">
                  <c:v>8.3198104104667436E-2</c:v>
                </c:pt>
                <c:pt idx="720">
                  <c:v>8.3313817740418017E-2</c:v>
                </c:pt>
                <c:pt idx="721">
                  <c:v>8.3429531376168597E-2</c:v>
                </c:pt>
                <c:pt idx="722">
                  <c:v>8.3545245011919178E-2</c:v>
                </c:pt>
                <c:pt idx="723">
                  <c:v>8.3660958647669759E-2</c:v>
                </c:pt>
                <c:pt idx="724">
                  <c:v>8.3776672283420339E-2</c:v>
                </c:pt>
                <c:pt idx="725">
                  <c:v>8.389238591917092E-2</c:v>
                </c:pt>
                <c:pt idx="726">
                  <c:v>8.40080995549215E-2</c:v>
                </c:pt>
                <c:pt idx="727">
                  <c:v>8.4123813190672081E-2</c:v>
                </c:pt>
                <c:pt idx="728">
                  <c:v>8.4239526826422662E-2</c:v>
                </c:pt>
                <c:pt idx="729">
                  <c:v>8.4355240462173242E-2</c:v>
                </c:pt>
                <c:pt idx="730">
                  <c:v>8.4470954097923823E-2</c:v>
                </c:pt>
                <c:pt idx="731">
                  <c:v>8.4586667733674403E-2</c:v>
                </c:pt>
                <c:pt idx="732">
                  <c:v>8.4702381369424984E-2</c:v>
                </c:pt>
                <c:pt idx="733">
                  <c:v>8.4818095005175564E-2</c:v>
                </c:pt>
                <c:pt idx="734">
                  <c:v>8.4933808640926145E-2</c:v>
                </c:pt>
                <c:pt idx="735">
                  <c:v>8.5049522276676726E-2</c:v>
                </c:pt>
                <c:pt idx="736">
                  <c:v>8.5165235912427306E-2</c:v>
                </c:pt>
                <c:pt idx="737">
                  <c:v>8.5280949548177887E-2</c:v>
                </c:pt>
                <c:pt idx="738">
                  <c:v>8.5396663183928467E-2</c:v>
                </c:pt>
                <c:pt idx="739">
                  <c:v>8.5512376819679048E-2</c:v>
                </c:pt>
                <c:pt idx="740">
                  <c:v>8.5628090455429628E-2</c:v>
                </c:pt>
                <c:pt idx="741">
                  <c:v>8.5743804091180209E-2</c:v>
                </c:pt>
                <c:pt idx="742">
                  <c:v>8.585951772693079E-2</c:v>
                </c:pt>
                <c:pt idx="743">
                  <c:v>8.597523136268137E-2</c:v>
                </c:pt>
                <c:pt idx="744">
                  <c:v>8.6090944998431951E-2</c:v>
                </c:pt>
                <c:pt idx="745">
                  <c:v>8.6206658634182531E-2</c:v>
                </c:pt>
                <c:pt idx="746">
                  <c:v>8.6322372269933112E-2</c:v>
                </c:pt>
                <c:pt idx="747">
                  <c:v>8.6438085905683693E-2</c:v>
                </c:pt>
                <c:pt idx="748">
                  <c:v>8.6553799541434273E-2</c:v>
                </c:pt>
                <c:pt idx="749">
                  <c:v>8.6669513177184854E-2</c:v>
                </c:pt>
                <c:pt idx="750">
                  <c:v>8.6785226812935434E-2</c:v>
                </c:pt>
                <c:pt idx="751">
                  <c:v>8.6900940448686015E-2</c:v>
                </c:pt>
                <c:pt idx="752">
                  <c:v>8.7016654084436595E-2</c:v>
                </c:pt>
                <c:pt idx="753">
                  <c:v>8.7132367720187176E-2</c:v>
                </c:pt>
                <c:pt idx="754">
                  <c:v>8.7248081355937757E-2</c:v>
                </c:pt>
                <c:pt idx="755">
                  <c:v>8.7363794991688337E-2</c:v>
                </c:pt>
                <c:pt idx="756">
                  <c:v>8.7479508627438918E-2</c:v>
                </c:pt>
                <c:pt idx="757">
                  <c:v>8.7595222263189498E-2</c:v>
                </c:pt>
                <c:pt idx="758">
                  <c:v>8.7710935898940079E-2</c:v>
                </c:pt>
                <c:pt idx="759">
                  <c:v>8.7826649534690659E-2</c:v>
                </c:pt>
                <c:pt idx="760">
                  <c:v>8.794236317044124E-2</c:v>
                </c:pt>
                <c:pt idx="761">
                  <c:v>8.8058076806191821E-2</c:v>
                </c:pt>
                <c:pt idx="762">
                  <c:v>8.8173790441942401E-2</c:v>
                </c:pt>
                <c:pt idx="763">
                  <c:v>8.8289504077692982E-2</c:v>
                </c:pt>
                <c:pt idx="764">
                  <c:v>8.8405217713443562E-2</c:v>
                </c:pt>
                <c:pt idx="765">
                  <c:v>8.8520931349194143E-2</c:v>
                </c:pt>
                <c:pt idx="766">
                  <c:v>8.8636644984944724E-2</c:v>
                </c:pt>
                <c:pt idx="767">
                  <c:v>8.8752358620695304E-2</c:v>
                </c:pt>
                <c:pt idx="768">
                  <c:v>8.8868072256445885E-2</c:v>
                </c:pt>
                <c:pt idx="769">
                  <c:v>8.8983785892196465E-2</c:v>
                </c:pt>
                <c:pt idx="770">
                  <c:v>8.9099499527947046E-2</c:v>
                </c:pt>
                <c:pt idx="771">
                  <c:v>8.9215213163697626E-2</c:v>
                </c:pt>
                <c:pt idx="772">
                  <c:v>8.9330926799448207E-2</c:v>
                </c:pt>
                <c:pt idx="773">
                  <c:v>8.9446640435198788E-2</c:v>
                </c:pt>
                <c:pt idx="774">
                  <c:v>8.9562354070949368E-2</c:v>
                </c:pt>
                <c:pt idx="775">
                  <c:v>8.9678067706699949E-2</c:v>
                </c:pt>
                <c:pt idx="776">
                  <c:v>8.9793781342450529E-2</c:v>
                </c:pt>
                <c:pt idx="777">
                  <c:v>8.990949497820111E-2</c:v>
                </c:pt>
                <c:pt idx="778">
                  <c:v>9.002520861395169E-2</c:v>
                </c:pt>
                <c:pt idx="779">
                  <c:v>9.0140922249702271E-2</c:v>
                </c:pt>
                <c:pt idx="780">
                  <c:v>9.0256635885452852E-2</c:v>
                </c:pt>
                <c:pt idx="781">
                  <c:v>9.0372349521203432E-2</c:v>
                </c:pt>
                <c:pt idx="782">
                  <c:v>9.0488063156954013E-2</c:v>
                </c:pt>
                <c:pt idx="783">
                  <c:v>9.0603776792704593E-2</c:v>
                </c:pt>
                <c:pt idx="784">
                  <c:v>9.0719490428455174E-2</c:v>
                </c:pt>
                <c:pt idx="785">
                  <c:v>9.0835204064205755E-2</c:v>
                </c:pt>
                <c:pt idx="786">
                  <c:v>9.0950917699956335E-2</c:v>
                </c:pt>
                <c:pt idx="787">
                  <c:v>9.1066631335706916E-2</c:v>
                </c:pt>
                <c:pt idx="788">
                  <c:v>9.1182344971457496E-2</c:v>
                </c:pt>
                <c:pt idx="789">
                  <c:v>9.1298058607208077E-2</c:v>
                </c:pt>
                <c:pt idx="790">
                  <c:v>9.1413772242958657E-2</c:v>
                </c:pt>
                <c:pt idx="791">
                  <c:v>9.1529485878709238E-2</c:v>
                </c:pt>
                <c:pt idx="792">
                  <c:v>9.1645199514459819E-2</c:v>
                </c:pt>
                <c:pt idx="793">
                  <c:v>9.1760913150210399E-2</c:v>
                </c:pt>
                <c:pt idx="794">
                  <c:v>9.187662678596098E-2</c:v>
                </c:pt>
                <c:pt idx="795">
                  <c:v>9.199234042171156E-2</c:v>
                </c:pt>
                <c:pt idx="796">
                  <c:v>9.2108054057462141E-2</c:v>
                </c:pt>
                <c:pt idx="797">
                  <c:v>9.2223767693212721E-2</c:v>
                </c:pt>
                <c:pt idx="798">
                  <c:v>9.2339481328963302E-2</c:v>
                </c:pt>
                <c:pt idx="799">
                  <c:v>9.2455194964713883E-2</c:v>
                </c:pt>
                <c:pt idx="800">
                  <c:v>9.2570908600464463E-2</c:v>
                </c:pt>
                <c:pt idx="801">
                  <c:v>9.2686622236215044E-2</c:v>
                </c:pt>
                <c:pt idx="802">
                  <c:v>9.2802335871965624E-2</c:v>
                </c:pt>
                <c:pt idx="803">
                  <c:v>9.2918049507716205E-2</c:v>
                </c:pt>
                <c:pt idx="804">
                  <c:v>9.3033763143466786E-2</c:v>
                </c:pt>
                <c:pt idx="805">
                  <c:v>9.3149476779217366E-2</c:v>
                </c:pt>
                <c:pt idx="806">
                  <c:v>9.3265190414967947E-2</c:v>
                </c:pt>
                <c:pt idx="807">
                  <c:v>9.3380904050718527E-2</c:v>
                </c:pt>
                <c:pt idx="808">
                  <c:v>9.3496617686469108E-2</c:v>
                </c:pt>
                <c:pt idx="809">
                  <c:v>9.3612331322219688E-2</c:v>
                </c:pt>
                <c:pt idx="810">
                  <c:v>9.3728044957970269E-2</c:v>
                </c:pt>
                <c:pt idx="811">
                  <c:v>9.384375859372085E-2</c:v>
                </c:pt>
                <c:pt idx="812">
                  <c:v>9.395947222947143E-2</c:v>
                </c:pt>
                <c:pt idx="813">
                  <c:v>9.4075185865222011E-2</c:v>
                </c:pt>
                <c:pt idx="814">
                  <c:v>9.4190899500972591E-2</c:v>
                </c:pt>
                <c:pt idx="815">
                  <c:v>9.4306613136723172E-2</c:v>
                </c:pt>
                <c:pt idx="816">
                  <c:v>9.4422326772473752E-2</c:v>
                </c:pt>
                <c:pt idx="817">
                  <c:v>9.4538040408224333E-2</c:v>
                </c:pt>
                <c:pt idx="818">
                  <c:v>9.4653754043974914E-2</c:v>
                </c:pt>
                <c:pt idx="819">
                  <c:v>9.4769467679725494E-2</c:v>
                </c:pt>
                <c:pt idx="820">
                  <c:v>9.4885181315476075E-2</c:v>
                </c:pt>
                <c:pt idx="821">
                  <c:v>9.5000894951226655E-2</c:v>
                </c:pt>
                <c:pt idx="822">
                  <c:v>9.5116608586977236E-2</c:v>
                </c:pt>
                <c:pt idx="823">
                  <c:v>9.5232322222727817E-2</c:v>
                </c:pt>
                <c:pt idx="824">
                  <c:v>9.5348035858478397E-2</c:v>
                </c:pt>
                <c:pt idx="825">
                  <c:v>9.5463749494228978E-2</c:v>
                </c:pt>
                <c:pt idx="826">
                  <c:v>9.5579463129979558E-2</c:v>
                </c:pt>
                <c:pt idx="827">
                  <c:v>9.5695176765730139E-2</c:v>
                </c:pt>
                <c:pt idx="828">
                  <c:v>9.5810890401480719E-2</c:v>
                </c:pt>
                <c:pt idx="829">
                  <c:v>9.59266040372313E-2</c:v>
                </c:pt>
                <c:pt idx="830">
                  <c:v>9.6042317672981881E-2</c:v>
                </c:pt>
                <c:pt idx="831">
                  <c:v>9.6158031308732461E-2</c:v>
                </c:pt>
                <c:pt idx="832">
                  <c:v>9.6273744944483042E-2</c:v>
                </c:pt>
                <c:pt idx="833">
                  <c:v>9.6389458580233622E-2</c:v>
                </c:pt>
                <c:pt idx="834">
                  <c:v>9.6505172215984203E-2</c:v>
                </c:pt>
                <c:pt idx="835">
                  <c:v>9.6620885851734784E-2</c:v>
                </c:pt>
                <c:pt idx="836">
                  <c:v>9.6736599487485364E-2</c:v>
                </c:pt>
                <c:pt idx="837">
                  <c:v>9.6852313123235945E-2</c:v>
                </c:pt>
                <c:pt idx="838">
                  <c:v>9.6968026758986525E-2</c:v>
                </c:pt>
                <c:pt idx="839">
                  <c:v>9.7083740394737106E-2</c:v>
                </c:pt>
                <c:pt idx="840">
                  <c:v>9.7199454030487686E-2</c:v>
                </c:pt>
                <c:pt idx="841">
                  <c:v>9.7315167666238267E-2</c:v>
                </c:pt>
                <c:pt idx="842">
                  <c:v>9.7430881301988848E-2</c:v>
                </c:pt>
                <c:pt idx="843">
                  <c:v>9.7546594937739428E-2</c:v>
                </c:pt>
                <c:pt idx="844">
                  <c:v>9.7662308573490009E-2</c:v>
                </c:pt>
                <c:pt idx="845">
                  <c:v>9.7778022209240589E-2</c:v>
                </c:pt>
                <c:pt idx="846">
                  <c:v>9.789373584499117E-2</c:v>
                </c:pt>
                <c:pt idx="847">
                  <c:v>9.800944948074175E-2</c:v>
                </c:pt>
                <c:pt idx="848">
                  <c:v>9.8125163116492331E-2</c:v>
                </c:pt>
                <c:pt idx="849">
                  <c:v>9.8240876752242912E-2</c:v>
                </c:pt>
                <c:pt idx="850">
                  <c:v>9.8356590387993492E-2</c:v>
                </c:pt>
                <c:pt idx="851">
                  <c:v>9.8472304023744073E-2</c:v>
                </c:pt>
                <c:pt idx="852">
                  <c:v>9.8588017659494653E-2</c:v>
                </c:pt>
                <c:pt idx="853">
                  <c:v>9.8703731295245234E-2</c:v>
                </c:pt>
                <c:pt idx="854">
                  <c:v>9.8819444930995815E-2</c:v>
                </c:pt>
                <c:pt idx="855">
                  <c:v>9.8935158566746395E-2</c:v>
                </c:pt>
                <c:pt idx="856">
                  <c:v>9.9050872202496976E-2</c:v>
                </c:pt>
                <c:pt idx="857">
                  <c:v>9.9166585838247556E-2</c:v>
                </c:pt>
                <c:pt idx="858">
                  <c:v>9.9282299473998137E-2</c:v>
                </c:pt>
                <c:pt idx="859">
                  <c:v>9.9398013109748717E-2</c:v>
                </c:pt>
                <c:pt idx="860">
                  <c:v>9.9513726745499298E-2</c:v>
                </c:pt>
                <c:pt idx="861">
                  <c:v>9.9629440381249879E-2</c:v>
                </c:pt>
                <c:pt idx="862">
                  <c:v>9.9745154017000459E-2</c:v>
                </c:pt>
                <c:pt idx="863">
                  <c:v>9.986086765275104E-2</c:v>
                </c:pt>
                <c:pt idx="864">
                  <c:v>9.997658128850162E-2</c:v>
                </c:pt>
                <c:pt idx="865">
                  <c:v>0.1000922949242522</c:v>
                </c:pt>
                <c:pt idx="866">
                  <c:v>0.10020800856000278</c:v>
                </c:pt>
                <c:pt idx="867">
                  <c:v>0.10032372219575336</c:v>
                </c:pt>
                <c:pt idx="868">
                  <c:v>0.10043943583150394</c:v>
                </c:pt>
                <c:pt idx="869">
                  <c:v>0.10055514946725452</c:v>
                </c:pt>
                <c:pt idx="870">
                  <c:v>0.1006708631030051</c:v>
                </c:pt>
                <c:pt idx="871">
                  <c:v>0.10078657673875568</c:v>
                </c:pt>
                <c:pt idx="872">
                  <c:v>0.10090229037450626</c:v>
                </c:pt>
                <c:pt idx="873">
                  <c:v>0.10101800401025685</c:v>
                </c:pt>
                <c:pt idx="874">
                  <c:v>0.10113371764600743</c:v>
                </c:pt>
                <c:pt idx="875">
                  <c:v>0.10124943128175801</c:v>
                </c:pt>
                <c:pt idx="876">
                  <c:v>0.10136514491750859</c:v>
                </c:pt>
                <c:pt idx="877">
                  <c:v>0.10148085855325917</c:v>
                </c:pt>
                <c:pt idx="878">
                  <c:v>0.10159657218900975</c:v>
                </c:pt>
                <c:pt idx="879">
                  <c:v>0.10171228582476033</c:v>
                </c:pt>
                <c:pt idx="880">
                  <c:v>0.10182799946051091</c:v>
                </c:pt>
                <c:pt idx="881">
                  <c:v>0.10194371309626149</c:v>
                </c:pt>
                <c:pt idx="882">
                  <c:v>0.10205942673201207</c:v>
                </c:pt>
                <c:pt idx="883">
                  <c:v>0.10217514036776265</c:v>
                </c:pt>
                <c:pt idx="884">
                  <c:v>0.10229085400351323</c:v>
                </c:pt>
                <c:pt idx="885">
                  <c:v>0.10240656763926381</c:v>
                </c:pt>
                <c:pt idx="886">
                  <c:v>0.10252228127501439</c:v>
                </c:pt>
                <c:pt idx="887">
                  <c:v>0.10263799491076497</c:v>
                </c:pt>
                <c:pt idx="888">
                  <c:v>0.10275370854651555</c:v>
                </c:pt>
                <c:pt idx="889">
                  <c:v>0.10286942218226613</c:v>
                </c:pt>
                <c:pt idx="890">
                  <c:v>0.10298513581801672</c:v>
                </c:pt>
                <c:pt idx="891">
                  <c:v>0.1031008494537673</c:v>
                </c:pt>
                <c:pt idx="892">
                  <c:v>0.10321656308951788</c:v>
                </c:pt>
                <c:pt idx="893">
                  <c:v>0.10333227672526846</c:v>
                </c:pt>
                <c:pt idx="894">
                  <c:v>0.10344799036101904</c:v>
                </c:pt>
                <c:pt idx="895">
                  <c:v>0.10356370399676962</c:v>
                </c:pt>
                <c:pt idx="896">
                  <c:v>0.1036794176325202</c:v>
                </c:pt>
                <c:pt idx="897">
                  <c:v>0.10379513126827078</c:v>
                </c:pt>
                <c:pt idx="898">
                  <c:v>0.10391084490402136</c:v>
                </c:pt>
                <c:pt idx="899">
                  <c:v>0.10402655853977194</c:v>
                </c:pt>
                <c:pt idx="900">
                  <c:v>0.10414227217552252</c:v>
                </c:pt>
                <c:pt idx="901">
                  <c:v>0.1042579858112731</c:v>
                </c:pt>
                <c:pt idx="902">
                  <c:v>0.10437369944702368</c:v>
                </c:pt>
                <c:pt idx="903">
                  <c:v>0.10448941308277426</c:v>
                </c:pt>
                <c:pt idx="904">
                  <c:v>0.10460512671852484</c:v>
                </c:pt>
                <c:pt idx="905">
                  <c:v>0.10472084035427542</c:v>
                </c:pt>
                <c:pt idx="906">
                  <c:v>0.104836553990026</c:v>
                </c:pt>
                <c:pt idx="907">
                  <c:v>0.10495226762577659</c:v>
                </c:pt>
                <c:pt idx="908">
                  <c:v>0.10506798126152717</c:v>
                </c:pt>
                <c:pt idx="909">
                  <c:v>0.10518369489727775</c:v>
                </c:pt>
                <c:pt idx="910">
                  <c:v>0.10529940853302833</c:v>
                </c:pt>
                <c:pt idx="911">
                  <c:v>0.10541512216877891</c:v>
                </c:pt>
                <c:pt idx="912">
                  <c:v>0.10553083580452949</c:v>
                </c:pt>
                <c:pt idx="913">
                  <c:v>0.10564654944028007</c:v>
                </c:pt>
                <c:pt idx="914">
                  <c:v>0.10576226307603065</c:v>
                </c:pt>
                <c:pt idx="915">
                  <c:v>0.10587797671178123</c:v>
                </c:pt>
                <c:pt idx="916">
                  <c:v>0.10599369034753181</c:v>
                </c:pt>
                <c:pt idx="917">
                  <c:v>0.10610940398328239</c:v>
                </c:pt>
                <c:pt idx="918">
                  <c:v>0.10622511761903297</c:v>
                </c:pt>
                <c:pt idx="919">
                  <c:v>0.10634083125478355</c:v>
                </c:pt>
                <c:pt idx="920">
                  <c:v>0.10645654489053413</c:v>
                </c:pt>
                <c:pt idx="921">
                  <c:v>0.10657225852628471</c:v>
                </c:pt>
                <c:pt idx="922">
                  <c:v>0.10668797216203529</c:v>
                </c:pt>
                <c:pt idx="923">
                  <c:v>0.10680368579778587</c:v>
                </c:pt>
                <c:pt idx="924">
                  <c:v>0.10691939943353646</c:v>
                </c:pt>
                <c:pt idx="925">
                  <c:v>0.10703511306928704</c:v>
                </c:pt>
                <c:pt idx="926">
                  <c:v>0.10715082670503762</c:v>
                </c:pt>
                <c:pt idx="927">
                  <c:v>0.1072665403407882</c:v>
                </c:pt>
                <c:pt idx="928">
                  <c:v>0.10738225397653878</c:v>
                </c:pt>
                <c:pt idx="929">
                  <c:v>0.10749796761228936</c:v>
                </c:pt>
                <c:pt idx="930">
                  <c:v>0.10761368124803994</c:v>
                </c:pt>
                <c:pt idx="931">
                  <c:v>0.10772939488379052</c:v>
                </c:pt>
                <c:pt idx="932">
                  <c:v>0.1078451085195411</c:v>
                </c:pt>
                <c:pt idx="933">
                  <c:v>0.10796082215529168</c:v>
                </c:pt>
                <c:pt idx="934">
                  <c:v>0.10807653579104226</c:v>
                </c:pt>
                <c:pt idx="935">
                  <c:v>0.10819224942679284</c:v>
                </c:pt>
                <c:pt idx="936">
                  <c:v>0.10830796306254342</c:v>
                </c:pt>
                <c:pt idx="937">
                  <c:v>0.108423676698294</c:v>
                </c:pt>
                <c:pt idx="938">
                  <c:v>0.10853939033404458</c:v>
                </c:pt>
                <c:pt idx="939">
                  <c:v>0.10865510396979516</c:v>
                </c:pt>
                <c:pt idx="940">
                  <c:v>0.10877081760554574</c:v>
                </c:pt>
                <c:pt idx="941">
                  <c:v>0.10888653124129632</c:v>
                </c:pt>
                <c:pt idx="942">
                  <c:v>0.10900224487704691</c:v>
                </c:pt>
                <c:pt idx="943">
                  <c:v>0.10911795851279749</c:v>
                </c:pt>
                <c:pt idx="944">
                  <c:v>0.10923367214854807</c:v>
                </c:pt>
                <c:pt idx="945">
                  <c:v>0.10934938578429865</c:v>
                </c:pt>
                <c:pt idx="946">
                  <c:v>0.10946509942004923</c:v>
                </c:pt>
                <c:pt idx="947">
                  <c:v>0.10958081305579981</c:v>
                </c:pt>
                <c:pt idx="948">
                  <c:v>0.10969652669155039</c:v>
                </c:pt>
                <c:pt idx="949">
                  <c:v>0.10981224032730097</c:v>
                </c:pt>
                <c:pt idx="950">
                  <c:v>0.10992795396305155</c:v>
                </c:pt>
                <c:pt idx="951">
                  <c:v>0.11004366759880213</c:v>
                </c:pt>
                <c:pt idx="952">
                  <c:v>0.11015938123455271</c:v>
                </c:pt>
                <c:pt idx="953">
                  <c:v>0.11027509487030329</c:v>
                </c:pt>
                <c:pt idx="954">
                  <c:v>0.11039080850605387</c:v>
                </c:pt>
                <c:pt idx="955">
                  <c:v>0.11050652214180445</c:v>
                </c:pt>
                <c:pt idx="956">
                  <c:v>0.11062223577755503</c:v>
                </c:pt>
                <c:pt idx="957">
                  <c:v>0.11073794941330561</c:v>
                </c:pt>
                <c:pt idx="958">
                  <c:v>0.11085366304905619</c:v>
                </c:pt>
                <c:pt idx="959">
                  <c:v>0.11096937668480678</c:v>
                </c:pt>
                <c:pt idx="960">
                  <c:v>0.11108509032055736</c:v>
                </c:pt>
                <c:pt idx="961">
                  <c:v>0.11120080395630794</c:v>
                </c:pt>
                <c:pt idx="962">
                  <c:v>0.11131651759205852</c:v>
                </c:pt>
                <c:pt idx="963">
                  <c:v>0.1114322312278091</c:v>
                </c:pt>
                <c:pt idx="964">
                  <c:v>0.11154794486355968</c:v>
                </c:pt>
                <c:pt idx="965">
                  <c:v>0.11166365849931026</c:v>
                </c:pt>
                <c:pt idx="966">
                  <c:v>0.11177937213506084</c:v>
                </c:pt>
                <c:pt idx="967">
                  <c:v>0.11189508577081142</c:v>
                </c:pt>
                <c:pt idx="968">
                  <c:v>0.112010799406562</c:v>
                </c:pt>
                <c:pt idx="969">
                  <c:v>0.11212651304231258</c:v>
                </c:pt>
                <c:pt idx="970">
                  <c:v>0.11224222667806316</c:v>
                </c:pt>
                <c:pt idx="971">
                  <c:v>0.11235794031381374</c:v>
                </c:pt>
                <c:pt idx="972">
                  <c:v>0.11247365394956432</c:v>
                </c:pt>
                <c:pt idx="973">
                  <c:v>0.1125893675853149</c:v>
                </c:pt>
                <c:pt idx="974">
                  <c:v>0.11270508122106548</c:v>
                </c:pt>
                <c:pt idx="975">
                  <c:v>0.11282079485681606</c:v>
                </c:pt>
                <c:pt idx="976">
                  <c:v>0.11293650849256665</c:v>
                </c:pt>
                <c:pt idx="977">
                  <c:v>0.11305222212831723</c:v>
                </c:pt>
                <c:pt idx="978">
                  <c:v>0.11316793576406781</c:v>
                </c:pt>
                <c:pt idx="979">
                  <c:v>0.11328364939981839</c:v>
                </c:pt>
                <c:pt idx="980">
                  <c:v>0.11339936303556897</c:v>
                </c:pt>
                <c:pt idx="981">
                  <c:v>0.11351507667131955</c:v>
                </c:pt>
                <c:pt idx="982">
                  <c:v>0.11363079030707013</c:v>
                </c:pt>
                <c:pt idx="983">
                  <c:v>0.11374650394282071</c:v>
                </c:pt>
                <c:pt idx="984">
                  <c:v>0.11386221757857129</c:v>
                </c:pt>
                <c:pt idx="985">
                  <c:v>0.11397793121432187</c:v>
                </c:pt>
                <c:pt idx="986">
                  <c:v>0.11409364485007245</c:v>
                </c:pt>
                <c:pt idx="987">
                  <c:v>0.11420935848582303</c:v>
                </c:pt>
                <c:pt idx="988">
                  <c:v>0.11432507212157361</c:v>
                </c:pt>
                <c:pt idx="989">
                  <c:v>0.11444078575732419</c:v>
                </c:pt>
                <c:pt idx="990">
                  <c:v>0.11455649939307477</c:v>
                </c:pt>
                <c:pt idx="991">
                  <c:v>0.11467221302882535</c:v>
                </c:pt>
                <c:pt idx="992">
                  <c:v>0.11478792666457593</c:v>
                </c:pt>
                <c:pt idx="993">
                  <c:v>0.11490364030032651</c:v>
                </c:pt>
                <c:pt idx="994">
                  <c:v>0.1150193539360771</c:v>
                </c:pt>
                <c:pt idx="995">
                  <c:v>0.11513506757182768</c:v>
                </c:pt>
                <c:pt idx="996">
                  <c:v>0.11525078120757826</c:v>
                </c:pt>
                <c:pt idx="997">
                  <c:v>0.11536649484332884</c:v>
                </c:pt>
                <c:pt idx="998">
                  <c:v>0.11548220847907942</c:v>
                </c:pt>
                <c:pt idx="999">
                  <c:v>0.11559792211483</c:v>
                </c:pt>
                <c:pt idx="1000">
                  <c:v>0.11571363575058058</c:v>
                </c:pt>
                <c:pt idx="1001">
                  <c:v>0.11582934938633116</c:v>
                </c:pt>
                <c:pt idx="1002">
                  <c:v>0.11594506302208174</c:v>
                </c:pt>
                <c:pt idx="1003">
                  <c:v>0.11606077665783232</c:v>
                </c:pt>
                <c:pt idx="1004">
                  <c:v>0.1161764902935829</c:v>
                </c:pt>
                <c:pt idx="1005">
                  <c:v>0.11629220392933348</c:v>
                </c:pt>
                <c:pt idx="1006">
                  <c:v>0.11640791756508406</c:v>
                </c:pt>
                <c:pt idx="1007">
                  <c:v>0.11652363120083464</c:v>
                </c:pt>
                <c:pt idx="1008">
                  <c:v>0.11663934483658522</c:v>
                </c:pt>
                <c:pt idx="1009">
                  <c:v>0.1167550584723358</c:v>
                </c:pt>
                <c:pt idx="1010">
                  <c:v>0.11687077210808638</c:v>
                </c:pt>
                <c:pt idx="1011">
                  <c:v>0.11698648574383697</c:v>
                </c:pt>
                <c:pt idx="1012">
                  <c:v>0.11710219937958755</c:v>
                </c:pt>
                <c:pt idx="1013">
                  <c:v>0.11721791301533813</c:v>
                </c:pt>
                <c:pt idx="1014">
                  <c:v>0.11733362665108871</c:v>
                </c:pt>
                <c:pt idx="1015">
                  <c:v>0.11744934028683929</c:v>
                </c:pt>
                <c:pt idx="1016">
                  <c:v>0.11756505392258987</c:v>
                </c:pt>
                <c:pt idx="1017">
                  <c:v>0.11768076755834045</c:v>
                </c:pt>
                <c:pt idx="1018">
                  <c:v>0.11779648119409103</c:v>
                </c:pt>
                <c:pt idx="1019">
                  <c:v>0.11791219482984161</c:v>
                </c:pt>
                <c:pt idx="1020">
                  <c:v>0.11802790846559219</c:v>
                </c:pt>
                <c:pt idx="1021">
                  <c:v>0.11814362210134277</c:v>
                </c:pt>
                <c:pt idx="1022">
                  <c:v>0.11825933573709335</c:v>
                </c:pt>
                <c:pt idx="1023">
                  <c:v>0.11837504937284393</c:v>
                </c:pt>
                <c:pt idx="1024">
                  <c:v>0.11849076300859451</c:v>
                </c:pt>
                <c:pt idx="1025">
                  <c:v>0.11860647664434509</c:v>
                </c:pt>
                <c:pt idx="1026">
                  <c:v>0.11872219028009567</c:v>
                </c:pt>
                <c:pt idx="1027">
                  <c:v>0.11883790391584625</c:v>
                </c:pt>
                <c:pt idx="1028">
                  <c:v>0.11895361755159684</c:v>
                </c:pt>
                <c:pt idx="1029">
                  <c:v>0.11906933118734742</c:v>
                </c:pt>
                <c:pt idx="1030">
                  <c:v>0.119185044823098</c:v>
                </c:pt>
                <c:pt idx="1031">
                  <c:v>0.11930075845884858</c:v>
                </c:pt>
                <c:pt idx="1032">
                  <c:v>0.11941647209459916</c:v>
                </c:pt>
                <c:pt idx="1033">
                  <c:v>0.11953218573034974</c:v>
                </c:pt>
                <c:pt idx="1034">
                  <c:v>0.11964789936610032</c:v>
                </c:pt>
                <c:pt idx="1035">
                  <c:v>0.1197636130018509</c:v>
                </c:pt>
                <c:pt idx="1036">
                  <c:v>0.11987932663760148</c:v>
                </c:pt>
                <c:pt idx="1037">
                  <c:v>0.11999504027335206</c:v>
                </c:pt>
                <c:pt idx="1038">
                  <c:v>0.12011075390910264</c:v>
                </c:pt>
                <c:pt idx="1039">
                  <c:v>0.12022646754485322</c:v>
                </c:pt>
                <c:pt idx="1040">
                  <c:v>0.1203421811806038</c:v>
                </c:pt>
                <c:pt idx="1041">
                  <c:v>0.12045789481635438</c:v>
                </c:pt>
                <c:pt idx="1042">
                  <c:v>0.12057360845210496</c:v>
                </c:pt>
                <c:pt idx="1043">
                  <c:v>0.12068932208785554</c:v>
                </c:pt>
                <c:pt idx="1044">
                  <c:v>0.12080503572360612</c:v>
                </c:pt>
                <c:pt idx="1045">
                  <c:v>0.12092074935935671</c:v>
                </c:pt>
                <c:pt idx="1046">
                  <c:v>0.12103646299510729</c:v>
                </c:pt>
                <c:pt idx="1047">
                  <c:v>0.12115217663085787</c:v>
                </c:pt>
                <c:pt idx="1048">
                  <c:v>0.12126789026660845</c:v>
                </c:pt>
                <c:pt idx="1049">
                  <c:v>0.12138360390235903</c:v>
                </c:pt>
                <c:pt idx="1050">
                  <c:v>0.12149931753810961</c:v>
                </c:pt>
                <c:pt idx="1051">
                  <c:v>0.12161503117386019</c:v>
                </c:pt>
                <c:pt idx="1052">
                  <c:v>0.12173074480961077</c:v>
                </c:pt>
                <c:pt idx="1053">
                  <c:v>0.12184645844536135</c:v>
                </c:pt>
                <c:pt idx="1054">
                  <c:v>0.12196217208111193</c:v>
                </c:pt>
                <c:pt idx="1055">
                  <c:v>0.12207788571686251</c:v>
                </c:pt>
                <c:pt idx="1056">
                  <c:v>0.12219359935261309</c:v>
                </c:pt>
                <c:pt idx="1057">
                  <c:v>0.12230931298836367</c:v>
                </c:pt>
                <c:pt idx="1058">
                  <c:v>0.12242502662411425</c:v>
                </c:pt>
                <c:pt idx="1059">
                  <c:v>0.12254074025986483</c:v>
                </c:pt>
                <c:pt idx="1060">
                  <c:v>0.12265645389561541</c:v>
                </c:pt>
                <c:pt idx="1061">
                  <c:v>0.12277216753136599</c:v>
                </c:pt>
                <c:pt idx="1062">
                  <c:v>0.12288788116711657</c:v>
                </c:pt>
                <c:pt idx="1063">
                  <c:v>0.12300359480286716</c:v>
                </c:pt>
                <c:pt idx="1064">
                  <c:v>0.12311930843861774</c:v>
                </c:pt>
                <c:pt idx="1065">
                  <c:v>0.12323502207436832</c:v>
                </c:pt>
                <c:pt idx="1066">
                  <c:v>0.1233507357101189</c:v>
                </c:pt>
                <c:pt idx="1067">
                  <c:v>0.12346644934586948</c:v>
                </c:pt>
                <c:pt idx="1068">
                  <c:v>0.12358216298162006</c:v>
                </c:pt>
                <c:pt idx="1069">
                  <c:v>0.12369787661737064</c:v>
                </c:pt>
                <c:pt idx="1070">
                  <c:v>0.12381359025312122</c:v>
                </c:pt>
                <c:pt idx="1071">
                  <c:v>0.1239293038888718</c:v>
                </c:pt>
                <c:pt idx="1072">
                  <c:v>0.12404501752462238</c:v>
                </c:pt>
                <c:pt idx="1073">
                  <c:v>0.12416073116037296</c:v>
                </c:pt>
                <c:pt idx="1074">
                  <c:v>0.12427644479612354</c:v>
                </c:pt>
                <c:pt idx="1075">
                  <c:v>0.12439215843187412</c:v>
                </c:pt>
                <c:pt idx="1076">
                  <c:v>0.1245078720676247</c:v>
                </c:pt>
                <c:pt idx="1077">
                  <c:v>0.12462358570337528</c:v>
                </c:pt>
                <c:pt idx="1078">
                  <c:v>0.12473929933912586</c:v>
                </c:pt>
                <c:pt idx="1079">
                  <c:v>0.12485501297487644</c:v>
                </c:pt>
                <c:pt idx="1080">
                  <c:v>0.12497072661062703</c:v>
                </c:pt>
                <c:pt idx="1081">
                  <c:v>0.12508644024637761</c:v>
                </c:pt>
                <c:pt idx="1082">
                  <c:v>0.12520215388212819</c:v>
                </c:pt>
                <c:pt idx="1083">
                  <c:v>0.12531786751787877</c:v>
                </c:pt>
                <c:pt idx="1084">
                  <c:v>0.12543358115362935</c:v>
                </c:pt>
                <c:pt idx="1085">
                  <c:v>0.12554929478937993</c:v>
                </c:pt>
                <c:pt idx="1086">
                  <c:v>0.12566500842513051</c:v>
                </c:pt>
                <c:pt idx="1087">
                  <c:v>0.12578072206088109</c:v>
                </c:pt>
                <c:pt idx="1088">
                  <c:v>0.12589643569663167</c:v>
                </c:pt>
                <c:pt idx="1089">
                  <c:v>0.12601214933238225</c:v>
                </c:pt>
                <c:pt idx="1090">
                  <c:v>0.12612786296813283</c:v>
                </c:pt>
                <c:pt idx="1091">
                  <c:v>0.12624357660388341</c:v>
                </c:pt>
                <c:pt idx="1092">
                  <c:v>0.12635929023963399</c:v>
                </c:pt>
                <c:pt idx="1093">
                  <c:v>0.12647500387538457</c:v>
                </c:pt>
                <c:pt idx="1094">
                  <c:v>0.12659071751113515</c:v>
                </c:pt>
                <c:pt idx="1095">
                  <c:v>0.12670643114688573</c:v>
                </c:pt>
                <c:pt idx="1096">
                  <c:v>0.12682214478263631</c:v>
                </c:pt>
                <c:pt idx="1097">
                  <c:v>0.1269378584183869</c:v>
                </c:pt>
                <c:pt idx="1098">
                  <c:v>0.12705357205413748</c:v>
                </c:pt>
                <c:pt idx="1099">
                  <c:v>0.12716928568988806</c:v>
                </c:pt>
                <c:pt idx="1100">
                  <c:v>0.12728499932563864</c:v>
                </c:pt>
                <c:pt idx="1101">
                  <c:v>0.12740071296138922</c:v>
                </c:pt>
                <c:pt idx="1102">
                  <c:v>0.1275164265971398</c:v>
                </c:pt>
                <c:pt idx="1103">
                  <c:v>0.12763214023289038</c:v>
                </c:pt>
                <c:pt idx="1104">
                  <c:v>0.12774785386864096</c:v>
                </c:pt>
                <c:pt idx="1105">
                  <c:v>0.12786356750439154</c:v>
                </c:pt>
                <c:pt idx="1106">
                  <c:v>0.12797928114014212</c:v>
                </c:pt>
                <c:pt idx="1107">
                  <c:v>0.1280949947758927</c:v>
                </c:pt>
                <c:pt idx="1108">
                  <c:v>0.12821070841164328</c:v>
                </c:pt>
                <c:pt idx="1109">
                  <c:v>0.12832642204739386</c:v>
                </c:pt>
                <c:pt idx="1110">
                  <c:v>0.12844213568314444</c:v>
                </c:pt>
                <c:pt idx="1111">
                  <c:v>0.12855784931889502</c:v>
                </c:pt>
                <c:pt idx="1112">
                  <c:v>0.1286735629546456</c:v>
                </c:pt>
                <c:pt idx="1113">
                  <c:v>0.12878927659039618</c:v>
                </c:pt>
                <c:pt idx="1114">
                  <c:v>0.12890499022614677</c:v>
                </c:pt>
                <c:pt idx="1115">
                  <c:v>0.12902070386189735</c:v>
                </c:pt>
                <c:pt idx="1116">
                  <c:v>0.12913641749764793</c:v>
                </c:pt>
                <c:pt idx="1117">
                  <c:v>0.12925213113339851</c:v>
                </c:pt>
                <c:pt idx="1118">
                  <c:v>0.12936784476914909</c:v>
                </c:pt>
                <c:pt idx="1119">
                  <c:v>0.12948355840489967</c:v>
                </c:pt>
                <c:pt idx="1120">
                  <c:v>0.12959927204065025</c:v>
                </c:pt>
                <c:pt idx="1121">
                  <c:v>0.12971498567640083</c:v>
                </c:pt>
                <c:pt idx="1122">
                  <c:v>0.12983069931215141</c:v>
                </c:pt>
                <c:pt idx="1123">
                  <c:v>0.12994641294790199</c:v>
                </c:pt>
                <c:pt idx="1124">
                  <c:v>0.13006212658365257</c:v>
                </c:pt>
                <c:pt idx="1125">
                  <c:v>0.13017784021940315</c:v>
                </c:pt>
                <c:pt idx="1126">
                  <c:v>0.13029355385515373</c:v>
                </c:pt>
                <c:pt idx="1127">
                  <c:v>0.13040926749090431</c:v>
                </c:pt>
                <c:pt idx="1128">
                  <c:v>0.13052498112665489</c:v>
                </c:pt>
                <c:pt idx="1129">
                  <c:v>0.13064069476240547</c:v>
                </c:pt>
                <c:pt idx="1130">
                  <c:v>0.13075640839815605</c:v>
                </c:pt>
                <c:pt idx="1131">
                  <c:v>0.13087212203390663</c:v>
                </c:pt>
                <c:pt idx="1132">
                  <c:v>0.13098783566965722</c:v>
                </c:pt>
                <c:pt idx="1133">
                  <c:v>0.1311035493054078</c:v>
                </c:pt>
                <c:pt idx="1134">
                  <c:v>0.13121926294115838</c:v>
                </c:pt>
                <c:pt idx="1135">
                  <c:v>0.13133497657690896</c:v>
                </c:pt>
                <c:pt idx="1136">
                  <c:v>0.13145069021265954</c:v>
                </c:pt>
                <c:pt idx="1137">
                  <c:v>0.13156640384841012</c:v>
                </c:pt>
                <c:pt idx="1138">
                  <c:v>0.1316821174841607</c:v>
                </c:pt>
                <c:pt idx="1139">
                  <c:v>0.13179783111991128</c:v>
                </c:pt>
                <c:pt idx="1140">
                  <c:v>0.13191354475566186</c:v>
                </c:pt>
                <c:pt idx="1141">
                  <c:v>0.13202925839141244</c:v>
                </c:pt>
                <c:pt idx="1142">
                  <c:v>0.13214497202716302</c:v>
                </c:pt>
                <c:pt idx="1143">
                  <c:v>0.1322606856629136</c:v>
                </c:pt>
                <c:pt idx="1144">
                  <c:v>0.13237639929866418</c:v>
                </c:pt>
                <c:pt idx="1145">
                  <c:v>0.13249211293441476</c:v>
                </c:pt>
                <c:pt idx="1146">
                  <c:v>0.13260782657016534</c:v>
                </c:pt>
                <c:pt idx="1147">
                  <c:v>0.13272354020591592</c:v>
                </c:pt>
                <c:pt idx="1148">
                  <c:v>0.1328392538416665</c:v>
                </c:pt>
                <c:pt idx="1149">
                  <c:v>0.13295496747741709</c:v>
                </c:pt>
                <c:pt idx="1150">
                  <c:v>0.13307068111316767</c:v>
                </c:pt>
                <c:pt idx="1151">
                  <c:v>0.13318639474891825</c:v>
                </c:pt>
                <c:pt idx="1152">
                  <c:v>0.13330210838466883</c:v>
                </c:pt>
                <c:pt idx="1153">
                  <c:v>0.13341782202041941</c:v>
                </c:pt>
                <c:pt idx="1154">
                  <c:v>0.13353353565616999</c:v>
                </c:pt>
                <c:pt idx="1155">
                  <c:v>0.13364924929192057</c:v>
                </c:pt>
                <c:pt idx="1156">
                  <c:v>0.13376496292767115</c:v>
                </c:pt>
                <c:pt idx="1157">
                  <c:v>0.13388067656342173</c:v>
                </c:pt>
                <c:pt idx="1158">
                  <c:v>0.13399639019917231</c:v>
                </c:pt>
                <c:pt idx="1159">
                  <c:v>0.13411210383492289</c:v>
                </c:pt>
                <c:pt idx="1160">
                  <c:v>0.13422781747067347</c:v>
                </c:pt>
                <c:pt idx="1161">
                  <c:v>0.13434353110642405</c:v>
                </c:pt>
                <c:pt idx="1162">
                  <c:v>0.13445924474217463</c:v>
                </c:pt>
                <c:pt idx="1163">
                  <c:v>0.13457495837792521</c:v>
                </c:pt>
                <c:pt idx="1164">
                  <c:v>0.13469067201367579</c:v>
                </c:pt>
                <c:pt idx="1165">
                  <c:v>0.13480638564942637</c:v>
                </c:pt>
                <c:pt idx="1166">
                  <c:v>0.13492209928517696</c:v>
                </c:pt>
                <c:pt idx="1167">
                  <c:v>0.13503781292092754</c:v>
                </c:pt>
                <c:pt idx="1168">
                  <c:v>0.13515352655667812</c:v>
                </c:pt>
                <c:pt idx="1169">
                  <c:v>0.1352692401924287</c:v>
                </c:pt>
                <c:pt idx="1170">
                  <c:v>0.13538495382817928</c:v>
                </c:pt>
                <c:pt idx="1171">
                  <c:v>0.13550066746392986</c:v>
                </c:pt>
                <c:pt idx="1172">
                  <c:v>0.13561638109968044</c:v>
                </c:pt>
                <c:pt idx="1173">
                  <c:v>0.13573209473543102</c:v>
                </c:pt>
                <c:pt idx="1174">
                  <c:v>0.1358478083711816</c:v>
                </c:pt>
                <c:pt idx="1175">
                  <c:v>0.13596352200693218</c:v>
                </c:pt>
                <c:pt idx="1176">
                  <c:v>0.13607923564268276</c:v>
                </c:pt>
                <c:pt idx="1177">
                  <c:v>0.13619494927843334</c:v>
                </c:pt>
                <c:pt idx="1178">
                  <c:v>0.13631066291418392</c:v>
                </c:pt>
                <c:pt idx="1179">
                  <c:v>0.1364263765499345</c:v>
                </c:pt>
                <c:pt idx="1180">
                  <c:v>0.13654209018568508</c:v>
                </c:pt>
                <c:pt idx="1181">
                  <c:v>0.13665780382143566</c:v>
                </c:pt>
                <c:pt idx="1182">
                  <c:v>0.13677351745718624</c:v>
                </c:pt>
                <c:pt idx="1183">
                  <c:v>0.13688923109293683</c:v>
                </c:pt>
                <c:pt idx="1184">
                  <c:v>0.13700494472868741</c:v>
                </c:pt>
                <c:pt idx="1185">
                  <c:v>0.13712065836443799</c:v>
                </c:pt>
                <c:pt idx="1186">
                  <c:v>0.13723637200018857</c:v>
                </c:pt>
                <c:pt idx="1187">
                  <c:v>0.13735208563593915</c:v>
                </c:pt>
                <c:pt idx="1188">
                  <c:v>0.13746779927168973</c:v>
                </c:pt>
                <c:pt idx="1189">
                  <c:v>0.13758351290744031</c:v>
                </c:pt>
                <c:pt idx="1190">
                  <c:v>0.13769922654319089</c:v>
                </c:pt>
                <c:pt idx="1191">
                  <c:v>0.13781494017894147</c:v>
                </c:pt>
                <c:pt idx="1192">
                  <c:v>0.13793065381469205</c:v>
                </c:pt>
                <c:pt idx="1193">
                  <c:v>0.13804636745044263</c:v>
                </c:pt>
                <c:pt idx="1194">
                  <c:v>0.13816208108619321</c:v>
                </c:pt>
                <c:pt idx="1195">
                  <c:v>0.13827779472194379</c:v>
                </c:pt>
                <c:pt idx="1196">
                  <c:v>0.13839350835769437</c:v>
                </c:pt>
                <c:pt idx="1197">
                  <c:v>0.13850922199344495</c:v>
                </c:pt>
                <c:pt idx="1198">
                  <c:v>0.13862493562919553</c:v>
                </c:pt>
                <c:pt idx="1199">
                  <c:v>0.13874064926494611</c:v>
                </c:pt>
                <c:pt idx="1200">
                  <c:v>0.13885636290069669</c:v>
                </c:pt>
                <c:pt idx="1201">
                  <c:v>0.13897207653644728</c:v>
                </c:pt>
                <c:pt idx="1202">
                  <c:v>0.13908779017219786</c:v>
                </c:pt>
                <c:pt idx="1203">
                  <c:v>0.13920350380794844</c:v>
                </c:pt>
                <c:pt idx="1204">
                  <c:v>0.13931921744369902</c:v>
                </c:pt>
                <c:pt idx="1205">
                  <c:v>0.1394349310794496</c:v>
                </c:pt>
                <c:pt idx="1206">
                  <c:v>0.13955064471520018</c:v>
                </c:pt>
                <c:pt idx="1207">
                  <c:v>0.13966635835095076</c:v>
                </c:pt>
                <c:pt idx="1208">
                  <c:v>0.13978207198670134</c:v>
                </c:pt>
                <c:pt idx="1209">
                  <c:v>0.13989778562245192</c:v>
                </c:pt>
                <c:pt idx="1210">
                  <c:v>0.1400134992582025</c:v>
                </c:pt>
                <c:pt idx="1211">
                  <c:v>0.14012921289395308</c:v>
                </c:pt>
                <c:pt idx="1212">
                  <c:v>0.14024492652970366</c:v>
                </c:pt>
                <c:pt idx="1213">
                  <c:v>0.14036064016545424</c:v>
                </c:pt>
                <c:pt idx="1214">
                  <c:v>0.14047635380120482</c:v>
                </c:pt>
                <c:pt idx="1215">
                  <c:v>0.1405920674369554</c:v>
                </c:pt>
                <c:pt idx="1216">
                  <c:v>0.14070778107270598</c:v>
                </c:pt>
                <c:pt idx="1217">
                  <c:v>0.14082349470845656</c:v>
                </c:pt>
                <c:pt idx="1218">
                  <c:v>0.14093920834420715</c:v>
                </c:pt>
                <c:pt idx="1219">
                  <c:v>0.14105492197995773</c:v>
                </c:pt>
                <c:pt idx="1220">
                  <c:v>0.14117063561570831</c:v>
                </c:pt>
                <c:pt idx="1221">
                  <c:v>0.14128634925145889</c:v>
                </c:pt>
                <c:pt idx="1222">
                  <c:v>0.14140206288720947</c:v>
                </c:pt>
                <c:pt idx="1223">
                  <c:v>0.14151777652296005</c:v>
                </c:pt>
                <c:pt idx="1224">
                  <c:v>0.14163349015871063</c:v>
                </c:pt>
                <c:pt idx="1225">
                  <c:v>0.14174920379446121</c:v>
                </c:pt>
                <c:pt idx="1226">
                  <c:v>0.14186491743021179</c:v>
                </c:pt>
                <c:pt idx="1227">
                  <c:v>0.14198063106596237</c:v>
                </c:pt>
                <c:pt idx="1228">
                  <c:v>0.14209634470171295</c:v>
                </c:pt>
                <c:pt idx="1229">
                  <c:v>0.14221205833746353</c:v>
                </c:pt>
                <c:pt idx="1230">
                  <c:v>0.14232777197321411</c:v>
                </c:pt>
                <c:pt idx="1231">
                  <c:v>0.14244348560896469</c:v>
                </c:pt>
                <c:pt idx="1232">
                  <c:v>0.14255919924471527</c:v>
                </c:pt>
                <c:pt idx="1233">
                  <c:v>0.14267491288046585</c:v>
                </c:pt>
                <c:pt idx="1234">
                  <c:v>0.14279062651621643</c:v>
                </c:pt>
                <c:pt idx="1235">
                  <c:v>0.14290634015196702</c:v>
                </c:pt>
                <c:pt idx="1236">
                  <c:v>0.1430220537877176</c:v>
                </c:pt>
                <c:pt idx="1237">
                  <c:v>0.14313776742346818</c:v>
                </c:pt>
                <c:pt idx="1238">
                  <c:v>0.14325348105921876</c:v>
                </c:pt>
                <c:pt idx="1239">
                  <c:v>0.14336919469496934</c:v>
                </c:pt>
                <c:pt idx="1240">
                  <c:v>0.14348490833071992</c:v>
                </c:pt>
                <c:pt idx="1241">
                  <c:v>0.1436006219664705</c:v>
                </c:pt>
                <c:pt idx="1242">
                  <c:v>0.14371633560222108</c:v>
                </c:pt>
                <c:pt idx="1243">
                  <c:v>0.14383204923797166</c:v>
                </c:pt>
                <c:pt idx="1244">
                  <c:v>0.14394776287372224</c:v>
                </c:pt>
                <c:pt idx="1245">
                  <c:v>0.14406347650947282</c:v>
                </c:pt>
                <c:pt idx="1246">
                  <c:v>0.1441791901452234</c:v>
                </c:pt>
                <c:pt idx="1247">
                  <c:v>0.14429490378097398</c:v>
                </c:pt>
                <c:pt idx="1248">
                  <c:v>0.14441061741672456</c:v>
                </c:pt>
                <c:pt idx="1249">
                  <c:v>0.14452633105247514</c:v>
                </c:pt>
                <c:pt idx="1250">
                  <c:v>0.14464204468822572</c:v>
                </c:pt>
                <c:pt idx="1251">
                  <c:v>0.1447577583239763</c:v>
                </c:pt>
                <c:pt idx="1252">
                  <c:v>0.14487347195972688</c:v>
                </c:pt>
                <c:pt idx="1253">
                  <c:v>0.14498918559547747</c:v>
                </c:pt>
                <c:pt idx="1254">
                  <c:v>0.14510489923122805</c:v>
                </c:pt>
                <c:pt idx="1255">
                  <c:v>0.14522061286697863</c:v>
                </c:pt>
                <c:pt idx="1256">
                  <c:v>0.14533632650272921</c:v>
                </c:pt>
                <c:pt idx="1257">
                  <c:v>0.14545204013847979</c:v>
                </c:pt>
                <c:pt idx="1258">
                  <c:v>0.14556775377423037</c:v>
                </c:pt>
                <c:pt idx="1259">
                  <c:v>0.14568346740998095</c:v>
                </c:pt>
                <c:pt idx="1260">
                  <c:v>0.14579918104573153</c:v>
                </c:pt>
                <c:pt idx="1261">
                  <c:v>0.14591489468148211</c:v>
                </c:pt>
                <c:pt idx="1262">
                  <c:v>0.14603060831723269</c:v>
                </c:pt>
                <c:pt idx="1263">
                  <c:v>0.14614632195298327</c:v>
                </c:pt>
                <c:pt idx="1264">
                  <c:v>0.14626203558873385</c:v>
                </c:pt>
                <c:pt idx="1265">
                  <c:v>0.14637774922448443</c:v>
                </c:pt>
                <c:pt idx="1266">
                  <c:v>0.14649346286023501</c:v>
                </c:pt>
                <c:pt idx="1267">
                  <c:v>0.14660917649598559</c:v>
                </c:pt>
                <c:pt idx="1268">
                  <c:v>0.14672489013173617</c:v>
                </c:pt>
                <c:pt idx="1269">
                  <c:v>0.14684060376748675</c:v>
                </c:pt>
                <c:pt idx="1270">
                  <c:v>0.14695631740323734</c:v>
                </c:pt>
                <c:pt idx="1271">
                  <c:v>0.14707203103898792</c:v>
                </c:pt>
                <c:pt idx="1272">
                  <c:v>0.1471877446747385</c:v>
                </c:pt>
                <c:pt idx="1273">
                  <c:v>0.14730345831048908</c:v>
                </c:pt>
                <c:pt idx="1274">
                  <c:v>0.14741917194623966</c:v>
                </c:pt>
                <c:pt idx="1275">
                  <c:v>0.14753488558199024</c:v>
                </c:pt>
                <c:pt idx="1276">
                  <c:v>0.14765059921774082</c:v>
                </c:pt>
                <c:pt idx="1277">
                  <c:v>0.1477663128534914</c:v>
                </c:pt>
                <c:pt idx="1278">
                  <c:v>0.14788202648924198</c:v>
                </c:pt>
                <c:pt idx="1279">
                  <c:v>0.14799774012499256</c:v>
                </c:pt>
                <c:pt idx="1280">
                  <c:v>0.14811345376074314</c:v>
                </c:pt>
                <c:pt idx="1281">
                  <c:v>0.14822916739649372</c:v>
                </c:pt>
                <c:pt idx="1282">
                  <c:v>0.1483448810322443</c:v>
                </c:pt>
                <c:pt idx="1283">
                  <c:v>0.14846059466799488</c:v>
                </c:pt>
                <c:pt idx="1284">
                  <c:v>0.14857630830374546</c:v>
                </c:pt>
                <c:pt idx="1285">
                  <c:v>0.14869202193949604</c:v>
                </c:pt>
                <c:pt idx="1286">
                  <c:v>0.14880773557524662</c:v>
                </c:pt>
                <c:pt idx="1287">
                  <c:v>0.14892344921099721</c:v>
                </c:pt>
                <c:pt idx="1288">
                  <c:v>0.14903916284674779</c:v>
                </c:pt>
                <c:pt idx="1289">
                  <c:v>0.14915487648249837</c:v>
                </c:pt>
                <c:pt idx="1290">
                  <c:v>0.14927059011824895</c:v>
                </c:pt>
                <c:pt idx="1291">
                  <c:v>0.14938630375399953</c:v>
                </c:pt>
                <c:pt idx="1292">
                  <c:v>0.14950201738975011</c:v>
                </c:pt>
                <c:pt idx="1293">
                  <c:v>0.14961773102550069</c:v>
                </c:pt>
                <c:pt idx="1294">
                  <c:v>0.14973344466125127</c:v>
                </c:pt>
                <c:pt idx="1295">
                  <c:v>0.14984915829700185</c:v>
                </c:pt>
                <c:pt idx="1296">
                  <c:v>0.14996487193275243</c:v>
                </c:pt>
                <c:pt idx="1297">
                  <c:v>0.15008058556850301</c:v>
                </c:pt>
                <c:pt idx="1298">
                  <c:v>0.15019629920425359</c:v>
                </c:pt>
                <c:pt idx="1299">
                  <c:v>0.15031201284000417</c:v>
                </c:pt>
                <c:pt idx="1300">
                  <c:v>0.15042772647575475</c:v>
                </c:pt>
                <c:pt idx="1301">
                  <c:v>0.15054344011150533</c:v>
                </c:pt>
                <c:pt idx="1302">
                  <c:v>0.15065915374725591</c:v>
                </c:pt>
                <c:pt idx="1303">
                  <c:v>0.15077486738300649</c:v>
                </c:pt>
                <c:pt idx="1304">
                  <c:v>0.15089058101875708</c:v>
                </c:pt>
                <c:pt idx="1305">
                  <c:v>0.15100629465450766</c:v>
                </c:pt>
                <c:pt idx="1306">
                  <c:v>0.15112200829025824</c:v>
                </c:pt>
                <c:pt idx="1307">
                  <c:v>0.15123772192600882</c:v>
                </c:pt>
                <c:pt idx="1308">
                  <c:v>0.1513534355617594</c:v>
                </c:pt>
                <c:pt idx="1309">
                  <c:v>0.15146914919750998</c:v>
                </c:pt>
                <c:pt idx="1310">
                  <c:v>0.15158486283326056</c:v>
                </c:pt>
                <c:pt idx="1311">
                  <c:v>0.15170057646901114</c:v>
                </c:pt>
                <c:pt idx="1312">
                  <c:v>0.15181629010476172</c:v>
                </c:pt>
                <c:pt idx="1313">
                  <c:v>0.1519320037405123</c:v>
                </c:pt>
                <c:pt idx="1314">
                  <c:v>0.15204771737626288</c:v>
                </c:pt>
                <c:pt idx="1315">
                  <c:v>0.15216343101201346</c:v>
                </c:pt>
                <c:pt idx="1316">
                  <c:v>0.15227914464776404</c:v>
                </c:pt>
                <c:pt idx="1317">
                  <c:v>0.15239485828351462</c:v>
                </c:pt>
                <c:pt idx="1318">
                  <c:v>0.1525105719192652</c:v>
                </c:pt>
                <c:pt idx="1319">
                  <c:v>0.15262628555501578</c:v>
                </c:pt>
                <c:pt idx="1320">
                  <c:v>0.15274199919076636</c:v>
                </c:pt>
                <c:pt idx="1321">
                  <c:v>0.15285771282651694</c:v>
                </c:pt>
                <c:pt idx="1322">
                  <c:v>0.15297342646226753</c:v>
                </c:pt>
                <c:pt idx="1323">
                  <c:v>0.15308914009801811</c:v>
                </c:pt>
                <c:pt idx="1324">
                  <c:v>0.15320485373376869</c:v>
                </c:pt>
                <c:pt idx="1325">
                  <c:v>0.15332056736951927</c:v>
                </c:pt>
                <c:pt idx="1326">
                  <c:v>0.15343628100526985</c:v>
                </c:pt>
                <c:pt idx="1327">
                  <c:v>0.15355199464102043</c:v>
                </c:pt>
                <c:pt idx="1328">
                  <c:v>0.15366770827677101</c:v>
                </c:pt>
                <c:pt idx="1329">
                  <c:v>0.15378342191252159</c:v>
                </c:pt>
                <c:pt idx="1330">
                  <c:v>0.15389913554827217</c:v>
                </c:pt>
                <c:pt idx="1331">
                  <c:v>0.15401484918402275</c:v>
                </c:pt>
                <c:pt idx="1332">
                  <c:v>0.15413056281977333</c:v>
                </c:pt>
                <c:pt idx="1333">
                  <c:v>0.15424627645552391</c:v>
                </c:pt>
                <c:pt idx="1334">
                  <c:v>0.15436199009127449</c:v>
                </c:pt>
                <c:pt idx="1335">
                  <c:v>0.15447770372702507</c:v>
                </c:pt>
                <c:pt idx="1336">
                  <c:v>0.15459341736277565</c:v>
                </c:pt>
                <c:pt idx="1337">
                  <c:v>0.15470913099852623</c:v>
                </c:pt>
                <c:pt idx="1338">
                  <c:v>0.15482484463427681</c:v>
                </c:pt>
                <c:pt idx="1339">
                  <c:v>0.1549405582700274</c:v>
                </c:pt>
                <c:pt idx="1340">
                  <c:v>0.15505627190577798</c:v>
                </c:pt>
                <c:pt idx="1341">
                  <c:v>0.15517198554152856</c:v>
                </c:pt>
                <c:pt idx="1342">
                  <c:v>0.15528769917727914</c:v>
                </c:pt>
                <c:pt idx="1343">
                  <c:v>0.15540341281302972</c:v>
                </c:pt>
                <c:pt idx="1344">
                  <c:v>0.1555191264487803</c:v>
                </c:pt>
                <c:pt idx="1345">
                  <c:v>0.15563484008453088</c:v>
                </c:pt>
                <c:pt idx="1346">
                  <c:v>0.15575055372028146</c:v>
                </c:pt>
                <c:pt idx="1347">
                  <c:v>0.15586626735603204</c:v>
                </c:pt>
                <c:pt idx="1348">
                  <c:v>0.15598198099178262</c:v>
                </c:pt>
                <c:pt idx="1349">
                  <c:v>0.1560976946275332</c:v>
                </c:pt>
                <c:pt idx="1350">
                  <c:v>0.15621340826328378</c:v>
                </c:pt>
                <c:pt idx="1351">
                  <c:v>0.15632912189903436</c:v>
                </c:pt>
                <c:pt idx="1352">
                  <c:v>0.15644483553478494</c:v>
                </c:pt>
                <c:pt idx="1353">
                  <c:v>0.15656054917053552</c:v>
                </c:pt>
                <c:pt idx="1354">
                  <c:v>0.1566762628062861</c:v>
                </c:pt>
                <c:pt idx="1355">
                  <c:v>0.15679197644203668</c:v>
                </c:pt>
                <c:pt idx="1356">
                  <c:v>0.15690769007778727</c:v>
                </c:pt>
                <c:pt idx="1357">
                  <c:v>0.15702340371353785</c:v>
                </c:pt>
                <c:pt idx="1358">
                  <c:v>0.15713911734928843</c:v>
                </c:pt>
                <c:pt idx="1359">
                  <c:v>0.15725483098503901</c:v>
                </c:pt>
                <c:pt idx="1360">
                  <c:v>0.15737054462078959</c:v>
                </c:pt>
                <c:pt idx="1361">
                  <c:v>0.15748625825654017</c:v>
                </c:pt>
                <c:pt idx="1362">
                  <c:v>0.15760197189229075</c:v>
                </c:pt>
                <c:pt idx="1363">
                  <c:v>0.15771768552804133</c:v>
                </c:pt>
                <c:pt idx="1364">
                  <c:v>0.15783339916379191</c:v>
                </c:pt>
                <c:pt idx="1365">
                  <c:v>0.15794911279954249</c:v>
                </c:pt>
                <c:pt idx="1366">
                  <c:v>0.15806482643529307</c:v>
                </c:pt>
                <c:pt idx="1367">
                  <c:v>0.15818054007104365</c:v>
                </c:pt>
                <c:pt idx="1368">
                  <c:v>0.15829625370679423</c:v>
                </c:pt>
                <c:pt idx="1369">
                  <c:v>0.15841196734254481</c:v>
                </c:pt>
                <c:pt idx="1370">
                  <c:v>0.15852768097829539</c:v>
                </c:pt>
                <c:pt idx="1371">
                  <c:v>0.15864339461404597</c:v>
                </c:pt>
                <c:pt idx="1372">
                  <c:v>0.15875910824979655</c:v>
                </c:pt>
                <c:pt idx="1373">
                  <c:v>0.15887482188554714</c:v>
                </c:pt>
                <c:pt idx="1374">
                  <c:v>0.15899053552129772</c:v>
                </c:pt>
                <c:pt idx="1375">
                  <c:v>0.1591062491570483</c:v>
                </c:pt>
                <c:pt idx="1376">
                  <c:v>0.15922196279279888</c:v>
                </c:pt>
                <c:pt idx="1377">
                  <c:v>0.15933767642854946</c:v>
                </c:pt>
                <c:pt idx="1378">
                  <c:v>0.15945339006430004</c:v>
                </c:pt>
                <c:pt idx="1379">
                  <c:v>0.15956910370005062</c:v>
                </c:pt>
                <c:pt idx="1380">
                  <c:v>0.1596848173358012</c:v>
                </c:pt>
                <c:pt idx="1381">
                  <c:v>0.15980053097155178</c:v>
                </c:pt>
                <c:pt idx="1382">
                  <c:v>0.15991624460730236</c:v>
                </c:pt>
                <c:pt idx="1383">
                  <c:v>0.16003195824305294</c:v>
                </c:pt>
                <c:pt idx="1384">
                  <c:v>0.16014767187880352</c:v>
                </c:pt>
                <c:pt idx="1385">
                  <c:v>0.1602633855145541</c:v>
                </c:pt>
                <c:pt idx="1386">
                  <c:v>0.16037909915030468</c:v>
                </c:pt>
                <c:pt idx="1387">
                  <c:v>0.16049481278605526</c:v>
                </c:pt>
                <c:pt idx="1388">
                  <c:v>0.16061052642180584</c:v>
                </c:pt>
                <c:pt idx="1389">
                  <c:v>0.16072624005755642</c:v>
                </c:pt>
                <c:pt idx="1390">
                  <c:v>0.160841953693307</c:v>
                </c:pt>
                <c:pt idx="1391">
                  <c:v>0.16095766732905759</c:v>
                </c:pt>
                <c:pt idx="1392">
                  <c:v>0.16107338096480817</c:v>
                </c:pt>
                <c:pt idx="1393">
                  <c:v>0.16118909460055875</c:v>
                </c:pt>
                <c:pt idx="1394">
                  <c:v>0.16130480823630933</c:v>
                </c:pt>
                <c:pt idx="1395">
                  <c:v>0.16142052187205991</c:v>
                </c:pt>
                <c:pt idx="1396">
                  <c:v>0.16153623550781049</c:v>
                </c:pt>
                <c:pt idx="1397">
                  <c:v>0.16165194914356107</c:v>
                </c:pt>
                <c:pt idx="1398">
                  <c:v>0.16176766277931165</c:v>
                </c:pt>
                <c:pt idx="1399">
                  <c:v>0.16188337641506223</c:v>
                </c:pt>
                <c:pt idx="1400">
                  <c:v>0.16199909005081281</c:v>
                </c:pt>
                <c:pt idx="1401">
                  <c:v>0.16211480368656339</c:v>
                </c:pt>
                <c:pt idx="1402">
                  <c:v>0.16223051732231397</c:v>
                </c:pt>
                <c:pt idx="1403">
                  <c:v>0.16234623095806455</c:v>
                </c:pt>
                <c:pt idx="1404">
                  <c:v>0.16246194459381513</c:v>
                </c:pt>
                <c:pt idx="1405">
                  <c:v>0.16257765822956571</c:v>
                </c:pt>
                <c:pt idx="1406">
                  <c:v>0.16269337186531629</c:v>
                </c:pt>
                <c:pt idx="1407">
                  <c:v>0.16280908550106687</c:v>
                </c:pt>
                <c:pt idx="1408">
                  <c:v>0.16292479913681746</c:v>
                </c:pt>
                <c:pt idx="1409">
                  <c:v>0.16304051277256804</c:v>
                </c:pt>
                <c:pt idx="1410">
                  <c:v>0.16315622640831862</c:v>
                </c:pt>
                <c:pt idx="1411">
                  <c:v>0.1632719400440692</c:v>
                </c:pt>
                <c:pt idx="1412">
                  <c:v>0.16338765367981978</c:v>
                </c:pt>
                <c:pt idx="1413">
                  <c:v>0.16350336731557036</c:v>
                </c:pt>
                <c:pt idx="1414">
                  <c:v>0.16361908095132094</c:v>
                </c:pt>
                <c:pt idx="1415">
                  <c:v>0.16373479458707152</c:v>
                </c:pt>
                <c:pt idx="1416">
                  <c:v>0.1638505082228221</c:v>
                </c:pt>
                <c:pt idx="1417">
                  <c:v>0.16396622185857268</c:v>
                </c:pt>
                <c:pt idx="1418">
                  <c:v>0.16408193549432326</c:v>
                </c:pt>
                <c:pt idx="1419">
                  <c:v>0.16419764913007384</c:v>
                </c:pt>
                <c:pt idx="1420">
                  <c:v>0.16431336276582442</c:v>
                </c:pt>
                <c:pt idx="1421">
                  <c:v>0.164429076401575</c:v>
                </c:pt>
                <c:pt idx="1422">
                  <c:v>0.16454479003732558</c:v>
                </c:pt>
                <c:pt idx="1423">
                  <c:v>0.16466050367307616</c:v>
                </c:pt>
                <c:pt idx="1424">
                  <c:v>0.16477621730882674</c:v>
                </c:pt>
                <c:pt idx="1425">
                  <c:v>0.16489193094457733</c:v>
                </c:pt>
                <c:pt idx="1426">
                  <c:v>0.16500764458032791</c:v>
                </c:pt>
                <c:pt idx="1427">
                  <c:v>0.16512335821607849</c:v>
                </c:pt>
                <c:pt idx="1428">
                  <c:v>0.16523907185182907</c:v>
                </c:pt>
                <c:pt idx="1429">
                  <c:v>0.16535478548757965</c:v>
                </c:pt>
                <c:pt idx="1430">
                  <c:v>0.16547049912333023</c:v>
                </c:pt>
                <c:pt idx="1431">
                  <c:v>0.16558621275908081</c:v>
                </c:pt>
                <c:pt idx="1432">
                  <c:v>0.16570192639483139</c:v>
                </c:pt>
                <c:pt idx="1433">
                  <c:v>0.16581764003058197</c:v>
                </c:pt>
                <c:pt idx="1434">
                  <c:v>0.16593335366633255</c:v>
                </c:pt>
                <c:pt idx="1435">
                  <c:v>0.16604906730208313</c:v>
                </c:pt>
                <c:pt idx="1436">
                  <c:v>0.16616478093783371</c:v>
                </c:pt>
                <c:pt idx="1437">
                  <c:v>0.16628049457358429</c:v>
                </c:pt>
                <c:pt idx="1438">
                  <c:v>0.16639620820933487</c:v>
                </c:pt>
                <c:pt idx="1439">
                  <c:v>0.16651192184508545</c:v>
                </c:pt>
                <c:pt idx="1440">
                  <c:v>0.16662763548083603</c:v>
                </c:pt>
                <c:pt idx="1441">
                  <c:v>0.16674334911658661</c:v>
                </c:pt>
                <c:pt idx="1442">
                  <c:v>0.16685906275233719</c:v>
                </c:pt>
                <c:pt idx="1443">
                  <c:v>0.16697477638808778</c:v>
                </c:pt>
                <c:pt idx="1444">
                  <c:v>0.16709049002383836</c:v>
                </c:pt>
                <c:pt idx="1445">
                  <c:v>0.16720620365958894</c:v>
                </c:pt>
                <c:pt idx="1446">
                  <c:v>0.16732191729533952</c:v>
                </c:pt>
                <c:pt idx="1447">
                  <c:v>0.1674376309310901</c:v>
                </c:pt>
                <c:pt idx="1448">
                  <c:v>0.16755334456684068</c:v>
                </c:pt>
                <c:pt idx="1449">
                  <c:v>0.16766905820259126</c:v>
                </c:pt>
                <c:pt idx="1450">
                  <c:v>0.16778477183834184</c:v>
                </c:pt>
                <c:pt idx="1451">
                  <c:v>0.16790048547409242</c:v>
                </c:pt>
                <c:pt idx="1452">
                  <c:v>0.168016199109843</c:v>
                </c:pt>
                <c:pt idx="1453">
                  <c:v>0.16813191274559358</c:v>
                </c:pt>
                <c:pt idx="1454">
                  <c:v>0.16824762638134416</c:v>
                </c:pt>
                <c:pt idx="1455">
                  <c:v>0.16836334001709474</c:v>
                </c:pt>
                <c:pt idx="1456">
                  <c:v>0.16847905365284532</c:v>
                </c:pt>
                <c:pt idx="1457">
                  <c:v>0.1685947672885959</c:v>
                </c:pt>
                <c:pt idx="1458">
                  <c:v>0.16871048092434648</c:v>
                </c:pt>
                <c:pt idx="1459">
                  <c:v>0.16882619456009706</c:v>
                </c:pt>
                <c:pt idx="1460">
                  <c:v>0.16894190819584765</c:v>
                </c:pt>
                <c:pt idx="1461">
                  <c:v>0.16905762183159823</c:v>
                </c:pt>
                <c:pt idx="1462">
                  <c:v>0.16917333546734881</c:v>
                </c:pt>
                <c:pt idx="1463">
                  <c:v>0.16928904910309939</c:v>
                </c:pt>
                <c:pt idx="1464">
                  <c:v>0.16940476273884997</c:v>
                </c:pt>
                <c:pt idx="1465">
                  <c:v>0.16952047637460055</c:v>
                </c:pt>
                <c:pt idx="1466">
                  <c:v>0.16963619001035113</c:v>
                </c:pt>
                <c:pt idx="1467">
                  <c:v>0.16975190364610171</c:v>
                </c:pt>
                <c:pt idx="1468">
                  <c:v>0.16986761728185229</c:v>
                </c:pt>
                <c:pt idx="1469">
                  <c:v>0.16998333091760287</c:v>
                </c:pt>
                <c:pt idx="1470">
                  <c:v>0.17009904455335345</c:v>
                </c:pt>
                <c:pt idx="1471">
                  <c:v>0.17021475818910403</c:v>
                </c:pt>
                <c:pt idx="1472">
                  <c:v>0.17033047182485461</c:v>
                </c:pt>
                <c:pt idx="1473">
                  <c:v>0.17044618546060519</c:v>
                </c:pt>
                <c:pt idx="1474">
                  <c:v>0.17056189909635577</c:v>
                </c:pt>
                <c:pt idx="1475">
                  <c:v>0.17067761273210635</c:v>
                </c:pt>
                <c:pt idx="1476">
                  <c:v>0.17079332636785693</c:v>
                </c:pt>
                <c:pt idx="1477">
                  <c:v>0.17090904000360752</c:v>
                </c:pt>
                <c:pt idx="1478">
                  <c:v>0.1710247536393581</c:v>
                </c:pt>
                <c:pt idx="1479">
                  <c:v>0.17114046727510868</c:v>
                </c:pt>
                <c:pt idx="1480">
                  <c:v>0.17125618091085926</c:v>
                </c:pt>
                <c:pt idx="1481">
                  <c:v>0.17137189454660984</c:v>
                </c:pt>
                <c:pt idx="1482">
                  <c:v>0.17148760818236042</c:v>
                </c:pt>
                <c:pt idx="1483">
                  <c:v>0.171603321818111</c:v>
                </c:pt>
                <c:pt idx="1484">
                  <c:v>0.17171903545386158</c:v>
                </c:pt>
                <c:pt idx="1485">
                  <c:v>0.17183474908961216</c:v>
                </c:pt>
                <c:pt idx="1486">
                  <c:v>0.17195046272536274</c:v>
                </c:pt>
                <c:pt idx="1487">
                  <c:v>0.17206617636111332</c:v>
                </c:pt>
                <c:pt idx="1488">
                  <c:v>0.1721818899968639</c:v>
                </c:pt>
                <c:pt idx="1489">
                  <c:v>0.17229760363261448</c:v>
                </c:pt>
                <c:pt idx="1490">
                  <c:v>0.17241331726836506</c:v>
                </c:pt>
                <c:pt idx="1491">
                  <c:v>0.17252903090411564</c:v>
                </c:pt>
                <c:pt idx="1492">
                  <c:v>0.17264474453986622</c:v>
                </c:pt>
                <c:pt idx="1493">
                  <c:v>0.1727604581756168</c:v>
                </c:pt>
                <c:pt idx="1494">
                  <c:v>0.17287617181136739</c:v>
                </c:pt>
                <c:pt idx="1495">
                  <c:v>0.17299188544711797</c:v>
                </c:pt>
                <c:pt idx="1496">
                  <c:v>0.17310759908286855</c:v>
                </c:pt>
                <c:pt idx="1497">
                  <c:v>0.17322331271861913</c:v>
                </c:pt>
                <c:pt idx="1498">
                  <c:v>0.17333902635436971</c:v>
                </c:pt>
                <c:pt idx="1499">
                  <c:v>0.17345473999012029</c:v>
                </c:pt>
                <c:pt idx="1500">
                  <c:v>0.17357045362587087</c:v>
                </c:pt>
                <c:pt idx="1501">
                  <c:v>0.17368616726162145</c:v>
                </c:pt>
                <c:pt idx="1502">
                  <c:v>0.17380188089737203</c:v>
                </c:pt>
                <c:pt idx="1503">
                  <c:v>0.17391759453312261</c:v>
                </c:pt>
                <c:pt idx="1504">
                  <c:v>0.17403330816887319</c:v>
                </c:pt>
                <c:pt idx="1505">
                  <c:v>0.17414902180462377</c:v>
                </c:pt>
                <c:pt idx="1506">
                  <c:v>0.17426473544037435</c:v>
                </c:pt>
                <c:pt idx="1507">
                  <c:v>0.17438044907612493</c:v>
                </c:pt>
                <c:pt idx="1508">
                  <c:v>0.17449616271187551</c:v>
                </c:pt>
                <c:pt idx="1509">
                  <c:v>0.17461187634762609</c:v>
                </c:pt>
                <c:pt idx="1510">
                  <c:v>0.17472758998337667</c:v>
                </c:pt>
                <c:pt idx="1511">
                  <c:v>0.17484330361912725</c:v>
                </c:pt>
                <c:pt idx="1512">
                  <c:v>0.17495901725487784</c:v>
                </c:pt>
                <c:pt idx="1513">
                  <c:v>0.17507473089062842</c:v>
                </c:pt>
                <c:pt idx="1514">
                  <c:v>0.175190444526379</c:v>
                </c:pt>
                <c:pt idx="1515">
                  <c:v>0.17530615816212958</c:v>
                </c:pt>
                <c:pt idx="1516">
                  <c:v>0.17542187179788016</c:v>
                </c:pt>
                <c:pt idx="1517">
                  <c:v>0.17553758543363074</c:v>
                </c:pt>
                <c:pt idx="1518">
                  <c:v>0.17565329906938132</c:v>
                </c:pt>
                <c:pt idx="1519">
                  <c:v>0.1757690127051319</c:v>
                </c:pt>
                <c:pt idx="1520">
                  <c:v>0.17588472634088248</c:v>
                </c:pt>
                <c:pt idx="1521">
                  <c:v>0.17600043997663306</c:v>
                </c:pt>
                <c:pt idx="1522">
                  <c:v>0.17611615361238364</c:v>
                </c:pt>
                <c:pt idx="1523">
                  <c:v>0.17623186724813422</c:v>
                </c:pt>
                <c:pt idx="1524">
                  <c:v>0.1763475808838848</c:v>
                </c:pt>
                <c:pt idx="1525">
                  <c:v>0.17646329451963538</c:v>
                </c:pt>
                <c:pt idx="1526">
                  <c:v>0.17657900815538596</c:v>
                </c:pt>
                <c:pt idx="1527">
                  <c:v>0.17669472179113654</c:v>
                </c:pt>
                <c:pt idx="1528">
                  <c:v>0.17681043542688712</c:v>
                </c:pt>
                <c:pt idx="1529">
                  <c:v>0.17692614906263771</c:v>
                </c:pt>
                <c:pt idx="1530">
                  <c:v>0.17704186269838829</c:v>
                </c:pt>
                <c:pt idx="1531">
                  <c:v>0.17715757633413887</c:v>
                </c:pt>
                <c:pt idx="1532">
                  <c:v>0.17727328996988945</c:v>
                </c:pt>
                <c:pt idx="1533">
                  <c:v>0.17738900360564003</c:v>
                </c:pt>
                <c:pt idx="1534">
                  <c:v>0.17750471724139061</c:v>
                </c:pt>
                <c:pt idx="1535">
                  <c:v>0.17762043087714119</c:v>
                </c:pt>
                <c:pt idx="1536">
                  <c:v>0.17773614451289177</c:v>
                </c:pt>
                <c:pt idx="1537">
                  <c:v>0.17785185814864235</c:v>
                </c:pt>
                <c:pt idx="1538">
                  <c:v>0.17796757178439293</c:v>
                </c:pt>
                <c:pt idx="1539">
                  <c:v>0.17808328542014351</c:v>
                </c:pt>
                <c:pt idx="1540">
                  <c:v>0.17819899905589409</c:v>
                </c:pt>
                <c:pt idx="1541">
                  <c:v>0.17831471269164467</c:v>
                </c:pt>
                <c:pt idx="1542">
                  <c:v>0.17843042632739525</c:v>
                </c:pt>
                <c:pt idx="1543">
                  <c:v>0.17854613996314583</c:v>
                </c:pt>
                <c:pt idx="1544">
                  <c:v>0.17866185359889641</c:v>
                </c:pt>
                <c:pt idx="1545">
                  <c:v>0.17877756723464699</c:v>
                </c:pt>
                <c:pt idx="1546">
                  <c:v>0.17889328087039758</c:v>
                </c:pt>
                <c:pt idx="1547">
                  <c:v>0.17900899450614816</c:v>
                </c:pt>
                <c:pt idx="1548">
                  <c:v>0.17912470814189874</c:v>
                </c:pt>
                <c:pt idx="1549">
                  <c:v>0.17924042177764932</c:v>
                </c:pt>
                <c:pt idx="1550">
                  <c:v>0.1793561354133999</c:v>
                </c:pt>
                <c:pt idx="1551">
                  <c:v>0.17947184904915048</c:v>
                </c:pt>
                <c:pt idx="1552">
                  <c:v>0.17958756268490106</c:v>
                </c:pt>
                <c:pt idx="1553">
                  <c:v>0.17970327632065164</c:v>
                </c:pt>
                <c:pt idx="1554">
                  <c:v>0.17981898995640222</c:v>
                </c:pt>
                <c:pt idx="1555">
                  <c:v>0.1799347035921528</c:v>
                </c:pt>
                <c:pt idx="1556">
                  <c:v>0.18005041722790338</c:v>
                </c:pt>
                <c:pt idx="1557">
                  <c:v>0.18016613086365396</c:v>
                </c:pt>
                <c:pt idx="1558">
                  <c:v>0.18028184449940454</c:v>
                </c:pt>
                <c:pt idx="1559">
                  <c:v>0.18039755813515512</c:v>
                </c:pt>
                <c:pt idx="1560">
                  <c:v>0.1805132717709057</c:v>
                </c:pt>
                <c:pt idx="1561">
                  <c:v>0.18062898540665628</c:v>
                </c:pt>
                <c:pt idx="1562">
                  <c:v>0.18074469904240686</c:v>
                </c:pt>
                <c:pt idx="1563">
                  <c:v>0.18086041267815745</c:v>
                </c:pt>
                <c:pt idx="1564">
                  <c:v>0.18097612631390803</c:v>
                </c:pt>
                <c:pt idx="1565">
                  <c:v>0.18109183994965861</c:v>
                </c:pt>
                <c:pt idx="1566">
                  <c:v>0.18120755358540919</c:v>
                </c:pt>
                <c:pt idx="1567">
                  <c:v>0.18132326722115977</c:v>
                </c:pt>
                <c:pt idx="1568">
                  <c:v>0.18143898085691035</c:v>
                </c:pt>
                <c:pt idx="1569">
                  <c:v>0.18155469449266093</c:v>
                </c:pt>
                <c:pt idx="1570">
                  <c:v>0.18167040812841151</c:v>
                </c:pt>
                <c:pt idx="1571">
                  <c:v>0.18178612176416209</c:v>
                </c:pt>
                <c:pt idx="1572">
                  <c:v>0.18190183539991267</c:v>
                </c:pt>
                <c:pt idx="1573">
                  <c:v>0.18201754903566325</c:v>
                </c:pt>
                <c:pt idx="1574">
                  <c:v>0.18213326267141383</c:v>
                </c:pt>
                <c:pt idx="1575">
                  <c:v>0.18224897630716441</c:v>
                </c:pt>
                <c:pt idx="1576">
                  <c:v>0.18236468994291499</c:v>
                </c:pt>
                <c:pt idx="1577">
                  <c:v>0.18248040357866557</c:v>
                </c:pt>
                <c:pt idx="1578">
                  <c:v>0.18259611721441615</c:v>
                </c:pt>
                <c:pt idx="1579">
                  <c:v>0.18271183085016673</c:v>
                </c:pt>
                <c:pt idx="1580">
                  <c:v>0.18282754448591731</c:v>
                </c:pt>
                <c:pt idx="1581">
                  <c:v>0.1829432581216679</c:v>
                </c:pt>
                <c:pt idx="1582">
                  <c:v>0.18305897175741848</c:v>
                </c:pt>
                <c:pt idx="1583">
                  <c:v>0.18317468539316906</c:v>
                </c:pt>
                <c:pt idx="1584">
                  <c:v>0.18329039902891964</c:v>
                </c:pt>
                <c:pt idx="1585">
                  <c:v>0.18340611266467022</c:v>
                </c:pt>
                <c:pt idx="1586">
                  <c:v>0.1835218263004208</c:v>
                </c:pt>
                <c:pt idx="1587">
                  <c:v>0.18363753993617138</c:v>
                </c:pt>
                <c:pt idx="1588">
                  <c:v>0.18375325357192196</c:v>
                </c:pt>
                <c:pt idx="1589">
                  <c:v>0.18386896720767254</c:v>
                </c:pt>
                <c:pt idx="1590">
                  <c:v>0.18398468084342312</c:v>
                </c:pt>
                <c:pt idx="1591">
                  <c:v>0.1841003944791737</c:v>
                </c:pt>
                <c:pt idx="1592">
                  <c:v>0.18421610811492428</c:v>
                </c:pt>
                <c:pt idx="1593">
                  <c:v>0.18433182175067486</c:v>
                </c:pt>
                <c:pt idx="1594">
                  <c:v>0.18444753538642544</c:v>
                </c:pt>
                <c:pt idx="1595">
                  <c:v>0.18456324902217602</c:v>
                </c:pt>
                <c:pt idx="1596">
                  <c:v>0.1846789626579266</c:v>
                </c:pt>
                <c:pt idx="1597">
                  <c:v>0.18479467629367718</c:v>
                </c:pt>
                <c:pt idx="1598">
                  <c:v>0.18491038992942777</c:v>
                </c:pt>
                <c:pt idx="1599">
                  <c:v>0.18502610356517835</c:v>
                </c:pt>
                <c:pt idx="1600">
                  <c:v>0.18514181720092893</c:v>
                </c:pt>
                <c:pt idx="1601">
                  <c:v>0.18525753083667951</c:v>
                </c:pt>
                <c:pt idx="1602">
                  <c:v>0.18537324447243009</c:v>
                </c:pt>
                <c:pt idx="1603">
                  <c:v>0.18548895810818067</c:v>
                </c:pt>
                <c:pt idx="1604">
                  <c:v>0.18560467174393125</c:v>
                </c:pt>
                <c:pt idx="1605">
                  <c:v>0.18572038537968183</c:v>
                </c:pt>
                <c:pt idx="1606">
                  <c:v>0.18583609901543241</c:v>
                </c:pt>
                <c:pt idx="1607">
                  <c:v>0.18595181265118299</c:v>
                </c:pt>
                <c:pt idx="1608">
                  <c:v>0.18606752628693357</c:v>
                </c:pt>
                <c:pt idx="1609">
                  <c:v>0.18618323992268415</c:v>
                </c:pt>
                <c:pt idx="1610">
                  <c:v>0.18629895355843473</c:v>
                </c:pt>
                <c:pt idx="1611">
                  <c:v>0.18641466719418531</c:v>
                </c:pt>
                <c:pt idx="1612">
                  <c:v>0.18653038082993589</c:v>
                </c:pt>
                <c:pt idx="1613">
                  <c:v>0.18664609446568647</c:v>
                </c:pt>
                <c:pt idx="1614">
                  <c:v>0.18676180810143705</c:v>
                </c:pt>
                <c:pt idx="1615">
                  <c:v>0.18687752173718764</c:v>
                </c:pt>
                <c:pt idx="1616">
                  <c:v>0.18699323537293822</c:v>
                </c:pt>
                <c:pt idx="1617">
                  <c:v>0.1871089490086888</c:v>
                </c:pt>
                <c:pt idx="1618">
                  <c:v>0.18722466264443938</c:v>
                </c:pt>
                <c:pt idx="1619">
                  <c:v>0.18734037628018996</c:v>
                </c:pt>
                <c:pt idx="1620">
                  <c:v>0.18745608991594054</c:v>
                </c:pt>
                <c:pt idx="1621">
                  <c:v>0.18757180355169112</c:v>
                </c:pt>
                <c:pt idx="1622">
                  <c:v>0.1876875171874417</c:v>
                </c:pt>
                <c:pt idx="1623">
                  <c:v>0.18780323082319228</c:v>
                </c:pt>
                <c:pt idx="1624">
                  <c:v>0.18791894445894286</c:v>
                </c:pt>
                <c:pt idx="1625">
                  <c:v>0.18803465809469344</c:v>
                </c:pt>
                <c:pt idx="1626">
                  <c:v>0.18815037173044402</c:v>
                </c:pt>
                <c:pt idx="1627">
                  <c:v>0.1882660853661946</c:v>
                </c:pt>
                <c:pt idx="1628">
                  <c:v>0.18838179900194518</c:v>
                </c:pt>
                <c:pt idx="1629">
                  <c:v>0.18849751263769576</c:v>
                </c:pt>
                <c:pt idx="1630">
                  <c:v>0.18861322627344634</c:v>
                </c:pt>
                <c:pt idx="1631">
                  <c:v>0.18872893990919692</c:v>
                </c:pt>
                <c:pt idx="1632">
                  <c:v>0.1888446535449475</c:v>
                </c:pt>
                <c:pt idx="1633">
                  <c:v>0.18896036718069809</c:v>
                </c:pt>
                <c:pt idx="1634">
                  <c:v>0.18907608081644867</c:v>
                </c:pt>
                <c:pt idx="1635">
                  <c:v>0.18919179445219925</c:v>
                </c:pt>
                <c:pt idx="1636">
                  <c:v>0.18930750808794983</c:v>
                </c:pt>
                <c:pt idx="1637">
                  <c:v>0.18942322172370041</c:v>
                </c:pt>
                <c:pt idx="1638">
                  <c:v>0.18953893535945099</c:v>
                </c:pt>
                <c:pt idx="1639">
                  <c:v>0.18965464899520157</c:v>
                </c:pt>
                <c:pt idx="1640">
                  <c:v>0.18977036263095215</c:v>
                </c:pt>
                <c:pt idx="1641">
                  <c:v>0.18988607626670273</c:v>
                </c:pt>
                <c:pt idx="1642">
                  <c:v>0.19000178990245331</c:v>
                </c:pt>
                <c:pt idx="1643">
                  <c:v>0.19011750353820389</c:v>
                </c:pt>
                <c:pt idx="1644">
                  <c:v>0.19023321717395447</c:v>
                </c:pt>
                <c:pt idx="1645">
                  <c:v>0.19034893080970505</c:v>
                </c:pt>
                <c:pt idx="1646">
                  <c:v>0.19046464444545563</c:v>
                </c:pt>
                <c:pt idx="1647">
                  <c:v>0.19058035808120621</c:v>
                </c:pt>
                <c:pt idx="1648">
                  <c:v>0.19069607171695679</c:v>
                </c:pt>
                <c:pt idx="1649">
                  <c:v>0.19081178535270737</c:v>
                </c:pt>
                <c:pt idx="1650">
                  <c:v>0.19092749898845796</c:v>
                </c:pt>
                <c:pt idx="1651">
                  <c:v>0.19104321262420854</c:v>
                </c:pt>
                <c:pt idx="1652">
                  <c:v>0.19115892625995912</c:v>
                </c:pt>
                <c:pt idx="1653">
                  <c:v>0.1912746398957097</c:v>
                </c:pt>
                <c:pt idx="1654">
                  <c:v>0.19139035353146028</c:v>
                </c:pt>
                <c:pt idx="1655">
                  <c:v>0.19150606716721086</c:v>
                </c:pt>
                <c:pt idx="1656">
                  <c:v>0.19162178080296144</c:v>
                </c:pt>
                <c:pt idx="1657">
                  <c:v>0.19173749443871202</c:v>
                </c:pt>
                <c:pt idx="1658">
                  <c:v>0.1918532080744626</c:v>
                </c:pt>
                <c:pt idx="1659">
                  <c:v>0.19196892171021318</c:v>
                </c:pt>
                <c:pt idx="1660">
                  <c:v>0.19208463534596376</c:v>
                </c:pt>
                <c:pt idx="1661">
                  <c:v>0.19220034898171434</c:v>
                </c:pt>
                <c:pt idx="1662">
                  <c:v>0.19231606261746492</c:v>
                </c:pt>
                <c:pt idx="1663">
                  <c:v>0.1924317762532155</c:v>
                </c:pt>
                <c:pt idx="1664">
                  <c:v>0.19254748988896608</c:v>
                </c:pt>
                <c:pt idx="1665">
                  <c:v>0.19266320352471666</c:v>
                </c:pt>
                <c:pt idx="1666">
                  <c:v>0.19277891716046724</c:v>
                </c:pt>
                <c:pt idx="1667">
                  <c:v>0.19289463079621783</c:v>
                </c:pt>
                <c:pt idx="1668">
                  <c:v>0.19301034443196841</c:v>
                </c:pt>
                <c:pt idx="1669">
                  <c:v>0.19312605806771899</c:v>
                </c:pt>
                <c:pt idx="1670">
                  <c:v>0.19324177170346957</c:v>
                </c:pt>
                <c:pt idx="1671">
                  <c:v>0.19335748533922015</c:v>
                </c:pt>
                <c:pt idx="1672">
                  <c:v>0.19347319897497073</c:v>
                </c:pt>
                <c:pt idx="1673">
                  <c:v>0.19358891261072131</c:v>
                </c:pt>
                <c:pt idx="1674">
                  <c:v>0.19370462624647189</c:v>
                </c:pt>
                <c:pt idx="1675">
                  <c:v>0.19382033988222247</c:v>
                </c:pt>
                <c:pt idx="1676">
                  <c:v>0.19393605351797305</c:v>
                </c:pt>
                <c:pt idx="1677">
                  <c:v>0.19405176715372363</c:v>
                </c:pt>
                <c:pt idx="1678">
                  <c:v>0.19416748078947421</c:v>
                </c:pt>
                <c:pt idx="1679">
                  <c:v>0.19428319442522479</c:v>
                </c:pt>
                <c:pt idx="1680">
                  <c:v>0.19439890806097537</c:v>
                </c:pt>
                <c:pt idx="1681">
                  <c:v>0.19451462169672595</c:v>
                </c:pt>
                <c:pt idx="1682">
                  <c:v>0.19463033533247653</c:v>
                </c:pt>
                <c:pt idx="1683">
                  <c:v>0.19474604896822711</c:v>
                </c:pt>
                <c:pt idx="1684">
                  <c:v>0.1948617626039777</c:v>
                </c:pt>
                <c:pt idx="1685">
                  <c:v>0.19497747623972828</c:v>
                </c:pt>
                <c:pt idx="1686">
                  <c:v>0.19509318987547886</c:v>
                </c:pt>
                <c:pt idx="1687">
                  <c:v>0.19520890351122944</c:v>
                </c:pt>
                <c:pt idx="1688">
                  <c:v>0.19532461714698002</c:v>
                </c:pt>
                <c:pt idx="1689">
                  <c:v>0.1954403307827306</c:v>
                </c:pt>
                <c:pt idx="1690">
                  <c:v>0.19555604441848118</c:v>
                </c:pt>
                <c:pt idx="1691">
                  <c:v>0.19567175805423176</c:v>
                </c:pt>
                <c:pt idx="1692">
                  <c:v>0.19578747168998234</c:v>
                </c:pt>
                <c:pt idx="1693">
                  <c:v>0.19590318532573292</c:v>
                </c:pt>
                <c:pt idx="1694">
                  <c:v>0.1960188989614835</c:v>
                </c:pt>
                <c:pt idx="1695">
                  <c:v>0.19613461259723408</c:v>
                </c:pt>
                <c:pt idx="1696">
                  <c:v>0.19625032623298466</c:v>
                </c:pt>
                <c:pt idx="1697">
                  <c:v>0.19636603986873524</c:v>
                </c:pt>
                <c:pt idx="1698">
                  <c:v>0.19648175350448582</c:v>
                </c:pt>
                <c:pt idx="1699">
                  <c:v>0.1965974671402364</c:v>
                </c:pt>
                <c:pt idx="1700">
                  <c:v>0.19671318077598698</c:v>
                </c:pt>
                <c:pt idx="1701">
                  <c:v>0.19682889441173756</c:v>
                </c:pt>
                <c:pt idx="1702">
                  <c:v>0.19694460804748815</c:v>
                </c:pt>
                <c:pt idx="1703">
                  <c:v>0.19706032168323873</c:v>
                </c:pt>
                <c:pt idx="1704">
                  <c:v>0.19717603531898931</c:v>
                </c:pt>
                <c:pt idx="1705">
                  <c:v>0.19729174895473989</c:v>
                </c:pt>
                <c:pt idx="1706">
                  <c:v>0.19740746259049047</c:v>
                </c:pt>
                <c:pt idx="1707">
                  <c:v>0.19752317622624105</c:v>
                </c:pt>
                <c:pt idx="1708">
                  <c:v>0.19763888986199163</c:v>
                </c:pt>
                <c:pt idx="1709">
                  <c:v>0.19775460349774221</c:v>
                </c:pt>
                <c:pt idx="1710">
                  <c:v>0.19787031713349279</c:v>
                </c:pt>
                <c:pt idx="1711">
                  <c:v>0.19798603076924337</c:v>
                </c:pt>
                <c:pt idx="1712">
                  <c:v>0.19810174440499395</c:v>
                </c:pt>
                <c:pt idx="1713">
                  <c:v>0.19821745804074453</c:v>
                </c:pt>
                <c:pt idx="1714">
                  <c:v>0.19833317167649511</c:v>
                </c:pt>
                <c:pt idx="1715">
                  <c:v>0.19844888531224569</c:v>
                </c:pt>
                <c:pt idx="1716">
                  <c:v>0.19856459894799627</c:v>
                </c:pt>
                <c:pt idx="1717">
                  <c:v>0.19868031258374685</c:v>
                </c:pt>
                <c:pt idx="1718">
                  <c:v>0.19879602621949743</c:v>
                </c:pt>
                <c:pt idx="1719">
                  <c:v>0.19891173985524802</c:v>
                </c:pt>
                <c:pt idx="1720">
                  <c:v>0.1990274534909986</c:v>
                </c:pt>
                <c:pt idx="1721">
                  <c:v>0.19914316712674918</c:v>
                </c:pt>
                <c:pt idx="1722">
                  <c:v>0.19925888076249976</c:v>
                </c:pt>
                <c:pt idx="1723">
                  <c:v>0.19937459439825034</c:v>
                </c:pt>
                <c:pt idx="1724">
                  <c:v>0.19949030803400092</c:v>
                </c:pt>
                <c:pt idx="1725">
                  <c:v>0.1996060216697515</c:v>
                </c:pt>
                <c:pt idx="1726">
                  <c:v>0.19972173530550208</c:v>
                </c:pt>
                <c:pt idx="1727">
                  <c:v>0.19983744894125266</c:v>
                </c:pt>
                <c:pt idx="1728">
                  <c:v>0.19995316257700324</c:v>
                </c:pt>
                <c:pt idx="1729">
                  <c:v>0.20006887621275382</c:v>
                </c:pt>
                <c:pt idx="1730">
                  <c:v>0.2001845898485044</c:v>
                </c:pt>
                <c:pt idx="1731">
                  <c:v>0.20030030348425498</c:v>
                </c:pt>
                <c:pt idx="1732">
                  <c:v>0.20041601712000556</c:v>
                </c:pt>
                <c:pt idx="1733">
                  <c:v>0.20053173075575614</c:v>
                </c:pt>
                <c:pt idx="1734">
                  <c:v>0.20064744439150672</c:v>
                </c:pt>
                <c:pt idx="1735">
                  <c:v>0.2007631580272573</c:v>
                </c:pt>
                <c:pt idx="1736">
                  <c:v>0.20087887166300789</c:v>
                </c:pt>
                <c:pt idx="1737">
                  <c:v>0.20099458529875847</c:v>
                </c:pt>
                <c:pt idx="1738">
                  <c:v>0.20111029893450905</c:v>
                </c:pt>
                <c:pt idx="1739">
                  <c:v>0.20122601257025963</c:v>
                </c:pt>
                <c:pt idx="1740">
                  <c:v>0.20134172620601021</c:v>
                </c:pt>
                <c:pt idx="1741">
                  <c:v>0.20145743984176079</c:v>
                </c:pt>
                <c:pt idx="1742">
                  <c:v>0.20157315347751137</c:v>
                </c:pt>
                <c:pt idx="1743">
                  <c:v>0.20168886711326195</c:v>
                </c:pt>
                <c:pt idx="1744">
                  <c:v>0.20180458074901253</c:v>
                </c:pt>
                <c:pt idx="1745">
                  <c:v>0.20192029438476311</c:v>
                </c:pt>
                <c:pt idx="1746">
                  <c:v>0.20203600802051369</c:v>
                </c:pt>
                <c:pt idx="1747">
                  <c:v>0.20215172165626427</c:v>
                </c:pt>
                <c:pt idx="1748">
                  <c:v>0.20226743529201485</c:v>
                </c:pt>
                <c:pt idx="1749">
                  <c:v>0.20238314892776543</c:v>
                </c:pt>
                <c:pt idx="1750">
                  <c:v>0.20249886256351601</c:v>
                </c:pt>
                <c:pt idx="1751">
                  <c:v>0.20261457619926659</c:v>
                </c:pt>
                <c:pt idx="1752">
                  <c:v>0.20273028983501717</c:v>
                </c:pt>
                <c:pt idx="1753">
                  <c:v>0.20284600347076776</c:v>
                </c:pt>
                <c:pt idx="1754">
                  <c:v>0.20296171710651834</c:v>
                </c:pt>
                <c:pt idx="1755">
                  <c:v>0.20307743074226892</c:v>
                </c:pt>
                <c:pt idx="1756">
                  <c:v>0.2031931443780195</c:v>
                </c:pt>
                <c:pt idx="1757">
                  <c:v>0.20330885801377008</c:v>
                </c:pt>
                <c:pt idx="1758">
                  <c:v>0.20342457164952066</c:v>
                </c:pt>
                <c:pt idx="1759">
                  <c:v>0.20354028528527124</c:v>
                </c:pt>
                <c:pt idx="1760">
                  <c:v>0.20365599892102182</c:v>
                </c:pt>
                <c:pt idx="1761">
                  <c:v>0.2037717125567724</c:v>
                </c:pt>
                <c:pt idx="1762">
                  <c:v>0.20388742619252298</c:v>
                </c:pt>
                <c:pt idx="1763">
                  <c:v>0.20400313982827356</c:v>
                </c:pt>
                <c:pt idx="1764">
                  <c:v>0.20411885346402414</c:v>
                </c:pt>
                <c:pt idx="1765">
                  <c:v>0.20423456709977472</c:v>
                </c:pt>
                <c:pt idx="1766">
                  <c:v>0.2043502807355253</c:v>
                </c:pt>
                <c:pt idx="1767">
                  <c:v>0.20446599437127588</c:v>
                </c:pt>
                <c:pt idx="1768">
                  <c:v>0.20458170800702646</c:v>
                </c:pt>
                <c:pt idx="1769">
                  <c:v>0.20469742164277704</c:v>
                </c:pt>
                <c:pt idx="1770">
                  <c:v>0.20481313527852762</c:v>
                </c:pt>
                <c:pt idx="1771">
                  <c:v>0.20492884891427821</c:v>
                </c:pt>
                <c:pt idx="1772">
                  <c:v>0.20504456255002879</c:v>
                </c:pt>
                <c:pt idx="1773">
                  <c:v>0.20516027618577937</c:v>
                </c:pt>
                <c:pt idx="1774">
                  <c:v>0.20527598982152995</c:v>
                </c:pt>
                <c:pt idx="1775">
                  <c:v>0.20539170345728053</c:v>
                </c:pt>
                <c:pt idx="1776">
                  <c:v>0.20550741709303111</c:v>
                </c:pt>
                <c:pt idx="1777">
                  <c:v>0.20562313072878169</c:v>
                </c:pt>
                <c:pt idx="1778">
                  <c:v>0.20573884436453227</c:v>
                </c:pt>
                <c:pt idx="1779">
                  <c:v>0.20585455800028285</c:v>
                </c:pt>
                <c:pt idx="1780">
                  <c:v>0.20597027163603343</c:v>
                </c:pt>
                <c:pt idx="1781">
                  <c:v>0.20608598527178401</c:v>
                </c:pt>
                <c:pt idx="1782">
                  <c:v>0.20620169890753459</c:v>
                </c:pt>
                <c:pt idx="1783">
                  <c:v>0.20631741254328517</c:v>
                </c:pt>
                <c:pt idx="1784">
                  <c:v>0.20643312617903575</c:v>
                </c:pt>
                <c:pt idx="1785">
                  <c:v>0.20654883981478633</c:v>
                </c:pt>
                <c:pt idx="1786">
                  <c:v>0.20666455345053691</c:v>
                </c:pt>
                <c:pt idx="1787">
                  <c:v>0.20678026708628749</c:v>
                </c:pt>
                <c:pt idx="1788">
                  <c:v>0.20689598072203808</c:v>
                </c:pt>
                <c:pt idx="1789">
                  <c:v>0.20701169435778866</c:v>
                </c:pt>
                <c:pt idx="1790">
                  <c:v>0.20712740799353924</c:v>
                </c:pt>
                <c:pt idx="1791">
                  <c:v>0.20724312162928982</c:v>
                </c:pt>
                <c:pt idx="1792">
                  <c:v>0.2073588352650404</c:v>
                </c:pt>
                <c:pt idx="1793">
                  <c:v>0.20747454890079098</c:v>
                </c:pt>
                <c:pt idx="1794">
                  <c:v>0.20759026253654156</c:v>
                </c:pt>
                <c:pt idx="1795">
                  <c:v>0.20770597617229214</c:v>
                </c:pt>
                <c:pt idx="1796">
                  <c:v>0.20782168980804272</c:v>
                </c:pt>
                <c:pt idx="1797">
                  <c:v>0.2079374034437933</c:v>
                </c:pt>
                <c:pt idx="1798">
                  <c:v>0.20805311707954388</c:v>
                </c:pt>
                <c:pt idx="1799">
                  <c:v>0.20816883071529446</c:v>
                </c:pt>
                <c:pt idx="1800">
                  <c:v>0.20828454435104504</c:v>
                </c:pt>
                <c:pt idx="1801">
                  <c:v>0.20840025798679562</c:v>
                </c:pt>
                <c:pt idx="1802">
                  <c:v>0.2085159716225462</c:v>
                </c:pt>
                <c:pt idx="1803">
                  <c:v>0.20863168525829678</c:v>
                </c:pt>
                <c:pt idx="1804">
                  <c:v>0.20874739889404736</c:v>
                </c:pt>
                <c:pt idx="1805">
                  <c:v>0.20886311252979795</c:v>
                </c:pt>
                <c:pt idx="1806">
                  <c:v>0.20897882616554853</c:v>
                </c:pt>
                <c:pt idx="1807">
                  <c:v>0.20909453980129911</c:v>
                </c:pt>
                <c:pt idx="1808">
                  <c:v>0.20921025343704969</c:v>
                </c:pt>
                <c:pt idx="1809">
                  <c:v>0.20932596707280027</c:v>
                </c:pt>
                <c:pt idx="1810">
                  <c:v>0.20944168070855085</c:v>
                </c:pt>
                <c:pt idx="1811">
                  <c:v>0.20955739434430143</c:v>
                </c:pt>
                <c:pt idx="1812">
                  <c:v>0.20967310798005201</c:v>
                </c:pt>
                <c:pt idx="1813">
                  <c:v>0.20978882161580259</c:v>
                </c:pt>
                <c:pt idx="1814">
                  <c:v>0.20990453525155317</c:v>
                </c:pt>
                <c:pt idx="1815">
                  <c:v>0.21002024888730375</c:v>
                </c:pt>
                <c:pt idx="1816">
                  <c:v>0.21013596252305433</c:v>
                </c:pt>
                <c:pt idx="1817">
                  <c:v>0.21025167615880491</c:v>
                </c:pt>
                <c:pt idx="1818">
                  <c:v>0.21036738979455549</c:v>
                </c:pt>
                <c:pt idx="1819">
                  <c:v>0.21048310343030607</c:v>
                </c:pt>
                <c:pt idx="1820">
                  <c:v>0.21059881706605665</c:v>
                </c:pt>
                <c:pt idx="1821">
                  <c:v>0.21071453070180723</c:v>
                </c:pt>
                <c:pt idx="1822">
                  <c:v>0.21083024433755782</c:v>
                </c:pt>
                <c:pt idx="1823">
                  <c:v>0.2109459579733084</c:v>
                </c:pt>
                <c:pt idx="1824">
                  <c:v>0.21106167160905898</c:v>
                </c:pt>
                <c:pt idx="1825">
                  <c:v>0.21117738524480956</c:v>
                </c:pt>
                <c:pt idx="1826">
                  <c:v>0.21129309888056014</c:v>
                </c:pt>
                <c:pt idx="1827">
                  <c:v>0.21140881251631072</c:v>
                </c:pt>
                <c:pt idx="1828">
                  <c:v>0.2115245261520613</c:v>
                </c:pt>
                <c:pt idx="1829">
                  <c:v>0.21164023978781188</c:v>
                </c:pt>
                <c:pt idx="1830">
                  <c:v>0.21175595342356246</c:v>
                </c:pt>
                <c:pt idx="1831">
                  <c:v>0.21187166705931304</c:v>
                </c:pt>
                <c:pt idx="1832">
                  <c:v>0.21198738069506362</c:v>
                </c:pt>
                <c:pt idx="1833">
                  <c:v>0.2121030943308142</c:v>
                </c:pt>
                <c:pt idx="1834">
                  <c:v>0.21221880796656478</c:v>
                </c:pt>
                <c:pt idx="1835">
                  <c:v>0.21233452160231536</c:v>
                </c:pt>
                <c:pt idx="1836">
                  <c:v>0.21245023523806594</c:v>
                </c:pt>
                <c:pt idx="1837">
                  <c:v>0.21256594887381652</c:v>
                </c:pt>
                <c:pt idx="1838">
                  <c:v>0.2126816625095671</c:v>
                </c:pt>
                <c:pt idx="1839">
                  <c:v>0.21279737614531768</c:v>
                </c:pt>
                <c:pt idx="1840">
                  <c:v>0.21291308978106827</c:v>
                </c:pt>
                <c:pt idx="1841">
                  <c:v>0.21302880341681885</c:v>
                </c:pt>
                <c:pt idx="1842">
                  <c:v>0.21314451705256943</c:v>
                </c:pt>
                <c:pt idx="1843">
                  <c:v>0.21326023068832001</c:v>
                </c:pt>
                <c:pt idx="1844">
                  <c:v>0.21337594432407059</c:v>
                </c:pt>
                <c:pt idx="1845">
                  <c:v>0.21349165795982117</c:v>
                </c:pt>
                <c:pt idx="1846">
                  <c:v>0.21360737159557175</c:v>
                </c:pt>
                <c:pt idx="1847">
                  <c:v>0.21372308523132233</c:v>
                </c:pt>
                <c:pt idx="1848">
                  <c:v>0.21383879886707291</c:v>
                </c:pt>
                <c:pt idx="1849">
                  <c:v>0.21395451250282349</c:v>
                </c:pt>
                <c:pt idx="1850">
                  <c:v>0.21407022613857407</c:v>
                </c:pt>
                <c:pt idx="1851">
                  <c:v>0.21418593977432465</c:v>
                </c:pt>
                <c:pt idx="1852">
                  <c:v>0.21430165341007523</c:v>
                </c:pt>
                <c:pt idx="1853">
                  <c:v>0.21441736704582581</c:v>
                </c:pt>
                <c:pt idx="1854">
                  <c:v>0.21453308068157639</c:v>
                </c:pt>
                <c:pt idx="1855">
                  <c:v>0.21464879431732697</c:v>
                </c:pt>
                <c:pt idx="1856">
                  <c:v>0.21476450795307755</c:v>
                </c:pt>
                <c:pt idx="1857">
                  <c:v>0.21488022158882814</c:v>
                </c:pt>
                <c:pt idx="1858">
                  <c:v>0.21499593522457872</c:v>
                </c:pt>
                <c:pt idx="1859">
                  <c:v>0.2151116488603293</c:v>
                </c:pt>
                <c:pt idx="1860">
                  <c:v>0.21522736249607988</c:v>
                </c:pt>
                <c:pt idx="1861">
                  <c:v>0.21534307613183046</c:v>
                </c:pt>
                <c:pt idx="1862">
                  <c:v>0.21545878976758104</c:v>
                </c:pt>
                <c:pt idx="1863">
                  <c:v>0.21557450340333162</c:v>
                </c:pt>
                <c:pt idx="1864">
                  <c:v>0.2156902170390822</c:v>
                </c:pt>
                <c:pt idx="1865">
                  <c:v>0.21580593067483278</c:v>
                </c:pt>
                <c:pt idx="1866">
                  <c:v>0.21592164431058336</c:v>
                </c:pt>
                <c:pt idx="1867">
                  <c:v>0.21603735794633394</c:v>
                </c:pt>
                <c:pt idx="1868">
                  <c:v>0.21615307158208452</c:v>
                </c:pt>
                <c:pt idx="1869">
                  <c:v>0.2162687852178351</c:v>
                </c:pt>
                <c:pt idx="1870">
                  <c:v>0.21638449885358568</c:v>
                </c:pt>
                <c:pt idx="1871">
                  <c:v>0.21650021248933626</c:v>
                </c:pt>
                <c:pt idx="1872">
                  <c:v>0.21661592612508684</c:v>
                </c:pt>
                <c:pt idx="1873">
                  <c:v>0.21673163976083742</c:v>
                </c:pt>
                <c:pt idx="1874">
                  <c:v>0.21684735339658801</c:v>
                </c:pt>
                <c:pt idx="1875">
                  <c:v>0.21696306703233859</c:v>
                </c:pt>
                <c:pt idx="1876">
                  <c:v>0.21707878066808917</c:v>
                </c:pt>
                <c:pt idx="1877">
                  <c:v>0.21719449430383975</c:v>
                </c:pt>
                <c:pt idx="1878">
                  <c:v>0.21731020793959033</c:v>
                </c:pt>
                <c:pt idx="1879">
                  <c:v>0.21742592157534091</c:v>
                </c:pt>
                <c:pt idx="1880">
                  <c:v>0.21754163521109149</c:v>
                </c:pt>
                <c:pt idx="1881">
                  <c:v>0.21765734884684207</c:v>
                </c:pt>
                <c:pt idx="1882">
                  <c:v>0.21777306248259265</c:v>
                </c:pt>
                <c:pt idx="1883">
                  <c:v>0.21788877611834323</c:v>
                </c:pt>
                <c:pt idx="1884">
                  <c:v>0.21800448975409381</c:v>
                </c:pt>
                <c:pt idx="1885">
                  <c:v>0.21812020338984439</c:v>
                </c:pt>
                <c:pt idx="1886">
                  <c:v>0.21823591702559497</c:v>
                </c:pt>
                <c:pt idx="1887">
                  <c:v>0.21835163066134555</c:v>
                </c:pt>
                <c:pt idx="1888">
                  <c:v>0.21846734429709613</c:v>
                </c:pt>
                <c:pt idx="1889">
                  <c:v>0.21858305793284671</c:v>
                </c:pt>
                <c:pt idx="1890">
                  <c:v>0.21869877156859729</c:v>
                </c:pt>
                <c:pt idx="1891">
                  <c:v>0.21881448520434787</c:v>
                </c:pt>
                <c:pt idx="1892">
                  <c:v>0.21893019884009846</c:v>
                </c:pt>
                <c:pt idx="1893">
                  <c:v>0.21904591247584904</c:v>
                </c:pt>
                <c:pt idx="1894">
                  <c:v>0.21916162611159962</c:v>
                </c:pt>
                <c:pt idx="1895">
                  <c:v>0.2192773397473502</c:v>
                </c:pt>
                <c:pt idx="1896">
                  <c:v>0.21939305338310078</c:v>
                </c:pt>
                <c:pt idx="1897">
                  <c:v>0.21950876701885136</c:v>
                </c:pt>
                <c:pt idx="1898">
                  <c:v>0.21962448065460194</c:v>
                </c:pt>
                <c:pt idx="1899">
                  <c:v>0.21974019429035252</c:v>
                </c:pt>
                <c:pt idx="1900">
                  <c:v>0.2198559079261031</c:v>
                </c:pt>
                <c:pt idx="1901">
                  <c:v>0.21997162156185368</c:v>
                </c:pt>
                <c:pt idx="1902">
                  <c:v>0.22008733519760426</c:v>
                </c:pt>
                <c:pt idx="1903">
                  <c:v>0.22020304883335484</c:v>
                </c:pt>
                <c:pt idx="1904">
                  <c:v>0.22031876246910542</c:v>
                </c:pt>
                <c:pt idx="1905">
                  <c:v>0.220434476104856</c:v>
                </c:pt>
                <c:pt idx="1906">
                  <c:v>0.22055018974060658</c:v>
                </c:pt>
                <c:pt idx="1907">
                  <c:v>0.22066590337635716</c:v>
                </c:pt>
                <c:pt idx="1908">
                  <c:v>0.22078161701210774</c:v>
                </c:pt>
                <c:pt idx="1909">
                  <c:v>0.22089733064785833</c:v>
                </c:pt>
                <c:pt idx="1910">
                  <c:v>0.22101304428360891</c:v>
                </c:pt>
                <c:pt idx="1911">
                  <c:v>0.22112875791935949</c:v>
                </c:pt>
                <c:pt idx="1912">
                  <c:v>0.22124447155511007</c:v>
                </c:pt>
                <c:pt idx="1913">
                  <c:v>0.22136018519086065</c:v>
                </c:pt>
                <c:pt idx="1914">
                  <c:v>0.22147589882661123</c:v>
                </c:pt>
                <c:pt idx="1915">
                  <c:v>0.22159161246236181</c:v>
                </c:pt>
                <c:pt idx="1916">
                  <c:v>0.22170732609811239</c:v>
                </c:pt>
                <c:pt idx="1917">
                  <c:v>0.22182303973386297</c:v>
                </c:pt>
                <c:pt idx="1918">
                  <c:v>0.22193875336961355</c:v>
                </c:pt>
                <c:pt idx="1919">
                  <c:v>0.22205446700536413</c:v>
                </c:pt>
                <c:pt idx="1920">
                  <c:v>0.22217018064111471</c:v>
                </c:pt>
                <c:pt idx="1921">
                  <c:v>0.22228589427686529</c:v>
                </c:pt>
                <c:pt idx="1922">
                  <c:v>0.22240160791261587</c:v>
                </c:pt>
                <c:pt idx="1923">
                  <c:v>0.22251732154836645</c:v>
                </c:pt>
                <c:pt idx="1924">
                  <c:v>0.22263303518411703</c:v>
                </c:pt>
                <c:pt idx="1925">
                  <c:v>0.22274874881986761</c:v>
                </c:pt>
                <c:pt idx="1926">
                  <c:v>0.2228644624556182</c:v>
                </c:pt>
                <c:pt idx="1927">
                  <c:v>0.22298017609136878</c:v>
                </c:pt>
                <c:pt idx="1928">
                  <c:v>0.22309588972711936</c:v>
                </c:pt>
                <c:pt idx="1929">
                  <c:v>0.22321160336286994</c:v>
                </c:pt>
                <c:pt idx="1930">
                  <c:v>0.22332731699862052</c:v>
                </c:pt>
                <c:pt idx="1931">
                  <c:v>0.2234430306343711</c:v>
                </c:pt>
                <c:pt idx="1932">
                  <c:v>0.22355874427012168</c:v>
                </c:pt>
                <c:pt idx="1933">
                  <c:v>0.22367445790587226</c:v>
                </c:pt>
                <c:pt idx="1934">
                  <c:v>0.22379017154162284</c:v>
                </c:pt>
                <c:pt idx="1935">
                  <c:v>0.22390588517737342</c:v>
                </c:pt>
                <c:pt idx="1936">
                  <c:v>0.224021598813124</c:v>
                </c:pt>
                <c:pt idx="1937">
                  <c:v>0.22413731244887458</c:v>
                </c:pt>
                <c:pt idx="1938">
                  <c:v>0.22425302608462516</c:v>
                </c:pt>
                <c:pt idx="1939">
                  <c:v>0.22436873972037574</c:v>
                </c:pt>
                <c:pt idx="1940">
                  <c:v>0.22448445335612632</c:v>
                </c:pt>
                <c:pt idx="1941">
                  <c:v>0.2246001669918769</c:v>
                </c:pt>
                <c:pt idx="1942">
                  <c:v>0.22471588062762748</c:v>
                </c:pt>
                <c:pt idx="1943">
                  <c:v>0.22483159426337807</c:v>
                </c:pt>
                <c:pt idx="1944">
                  <c:v>0.22494730789912865</c:v>
                </c:pt>
                <c:pt idx="1945">
                  <c:v>0.22506302153487923</c:v>
                </c:pt>
                <c:pt idx="1946">
                  <c:v>0.22517873517062981</c:v>
                </c:pt>
                <c:pt idx="1947">
                  <c:v>0.22529444880638039</c:v>
                </c:pt>
                <c:pt idx="1948">
                  <c:v>0.22541016244213097</c:v>
                </c:pt>
                <c:pt idx="1949">
                  <c:v>0.22552587607788155</c:v>
                </c:pt>
                <c:pt idx="1950">
                  <c:v>0.22564158971363213</c:v>
                </c:pt>
                <c:pt idx="1951">
                  <c:v>0.22575730334938271</c:v>
                </c:pt>
                <c:pt idx="1952">
                  <c:v>0.22587301698513329</c:v>
                </c:pt>
                <c:pt idx="1953">
                  <c:v>0.22598873062088387</c:v>
                </c:pt>
                <c:pt idx="1954">
                  <c:v>0.22610444425663445</c:v>
                </c:pt>
                <c:pt idx="1955">
                  <c:v>0.22622015789238503</c:v>
                </c:pt>
                <c:pt idx="1956">
                  <c:v>0.22633587152813561</c:v>
                </c:pt>
                <c:pt idx="1957">
                  <c:v>0.22645158516388619</c:v>
                </c:pt>
                <c:pt idx="1958">
                  <c:v>0.22656729879963677</c:v>
                </c:pt>
                <c:pt idx="1959">
                  <c:v>0.22668301243538735</c:v>
                </c:pt>
                <c:pt idx="1960">
                  <c:v>0.22679872607113793</c:v>
                </c:pt>
                <c:pt idx="1961">
                  <c:v>0.22691443970688852</c:v>
                </c:pt>
                <c:pt idx="1962">
                  <c:v>0.2270301533426391</c:v>
                </c:pt>
                <c:pt idx="1963">
                  <c:v>0.22714586697838968</c:v>
                </c:pt>
                <c:pt idx="1964">
                  <c:v>0.22726158061414026</c:v>
                </c:pt>
                <c:pt idx="1965">
                  <c:v>0.22737729424989084</c:v>
                </c:pt>
                <c:pt idx="1966">
                  <c:v>0.22749300788564142</c:v>
                </c:pt>
                <c:pt idx="1967">
                  <c:v>0.227608721521392</c:v>
                </c:pt>
                <c:pt idx="1968">
                  <c:v>0.22772443515714258</c:v>
                </c:pt>
                <c:pt idx="1969">
                  <c:v>0.22784014879289316</c:v>
                </c:pt>
                <c:pt idx="1970">
                  <c:v>0.22795586242864374</c:v>
                </c:pt>
                <c:pt idx="1971">
                  <c:v>0.22807157606439432</c:v>
                </c:pt>
                <c:pt idx="1972">
                  <c:v>0.2281872897001449</c:v>
                </c:pt>
                <c:pt idx="1973">
                  <c:v>0.22830300333589548</c:v>
                </c:pt>
                <c:pt idx="1974">
                  <c:v>0.22841871697164606</c:v>
                </c:pt>
                <c:pt idx="1975">
                  <c:v>0.22853443060739664</c:v>
                </c:pt>
                <c:pt idx="1976">
                  <c:v>0.22865014424314722</c:v>
                </c:pt>
                <c:pt idx="1977">
                  <c:v>0.2287658578788978</c:v>
                </c:pt>
                <c:pt idx="1978">
                  <c:v>0.22888157151464839</c:v>
                </c:pt>
                <c:pt idx="1979">
                  <c:v>0.22899728515039897</c:v>
                </c:pt>
                <c:pt idx="1980">
                  <c:v>0.22911299878614955</c:v>
                </c:pt>
                <c:pt idx="1981">
                  <c:v>0.22922871242190013</c:v>
                </c:pt>
                <c:pt idx="1982">
                  <c:v>0.22934442605765071</c:v>
                </c:pt>
                <c:pt idx="1983">
                  <c:v>0.22946013969340129</c:v>
                </c:pt>
                <c:pt idx="1984">
                  <c:v>0.22957585332915187</c:v>
                </c:pt>
                <c:pt idx="1985">
                  <c:v>0.22969156696490245</c:v>
                </c:pt>
                <c:pt idx="1986">
                  <c:v>0.22980728060065303</c:v>
                </c:pt>
                <c:pt idx="1987">
                  <c:v>0.22992299423640361</c:v>
                </c:pt>
                <c:pt idx="1988">
                  <c:v>0.23003870787215419</c:v>
                </c:pt>
                <c:pt idx="1989">
                  <c:v>0.23015442150790477</c:v>
                </c:pt>
                <c:pt idx="1990">
                  <c:v>0.23027013514365535</c:v>
                </c:pt>
                <c:pt idx="1991">
                  <c:v>0.23038584877940593</c:v>
                </c:pt>
                <c:pt idx="1992">
                  <c:v>0.23050156241515651</c:v>
                </c:pt>
                <c:pt idx="1993">
                  <c:v>0.23061727605090709</c:v>
                </c:pt>
                <c:pt idx="1994">
                  <c:v>0.23073298968665767</c:v>
                </c:pt>
                <c:pt idx="1995">
                  <c:v>0.23084870332240826</c:v>
                </c:pt>
                <c:pt idx="1996">
                  <c:v>0.23096441695815884</c:v>
                </c:pt>
                <c:pt idx="1997">
                  <c:v>0.23108013059390942</c:v>
                </c:pt>
                <c:pt idx="1998">
                  <c:v>0.23119584422966</c:v>
                </c:pt>
                <c:pt idx="1999">
                  <c:v>0.23131155786541058</c:v>
                </c:pt>
                <c:pt idx="2000">
                  <c:v>0.23142727150116116</c:v>
                </c:pt>
                <c:pt idx="2001">
                  <c:v>0.23154298513691174</c:v>
                </c:pt>
                <c:pt idx="2002">
                  <c:v>0.23165869877266232</c:v>
                </c:pt>
                <c:pt idx="2003">
                  <c:v>0.2317744124084129</c:v>
                </c:pt>
                <c:pt idx="2004">
                  <c:v>0.23189012604416348</c:v>
                </c:pt>
                <c:pt idx="2005">
                  <c:v>0.23200583967991406</c:v>
                </c:pt>
                <c:pt idx="2006">
                  <c:v>0.23212155331566464</c:v>
                </c:pt>
                <c:pt idx="2007">
                  <c:v>0.23223726695141522</c:v>
                </c:pt>
                <c:pt idx="2008">
                  <c:v>0.2323529805871658</c:v>
                </c:pt>
                <c:pt idx="2009">
                  <c:v>0.23246869422291638</c:v>
                </c:pt>
                <c:pt idx="2010">
                  <c:v>0.23258440785866696</c:v>
                </c:pt>
                <c:pt idx="2011">
                  <c:v>0.23270012149441754</c:v>
                </c:pt>
                <c:pt idx="2012">
                  <c:v>0.23281583513016813</c:v>
                </c:pt>
                <c:pt idx="2013">
                  <c:v>0.23293154876591871</c:v>
                </c:pt>
                <c:pt idx="2014">
                  <c:v>0.23304726240166929</c:v>
                </c:pt>
                <c:pt idx="2015">
                  <c:v>0.23316297603741987</c:v>
                </c:pt>
                <c:pt idx="2016">
                  <c:v>0.23327868967317045</c:v>
                </c:pt>
                <c:pt idx="2017">
                  <c:v>0.23339440330892103</c:v>
                </c:pt>
                <c:pt idx="2018">
                  <c:v>0.23351011694467161</c:v>
                </c:pt>
                <c:pt idx="2019">
                  <c:v>0.23362583058042219</c:v>
                </c:pt>
                <c:pt idx="2020">
                  <c:v>0.23374154421617277</c:v>
                </c:pt>
                <c:pt idx="2021">
                  <c:v>0.23385725785192335</c:v>
                </c:pt>
                <c:pt idx="2022">
                  <c:v>0.23397297148767393</c:v>
                </c:pt>
                <c:pt idx="2023">
                  <c:v>0.23408868512342451</c:v>
                </c:pt>
                <c:pt idx="2024">
                  <c:v>0.23420439875917509</c:v>
                </c:pt>
                <c:pt idx="2025">
                  <c:v>0.23432011239492567</c:v>
                </c:pt>
                <c:pt idx="2026">
                  <c:v>0.23443582603067625</c:v>
                </c:pt>
                <c:pt idx="2027">
                  <c:v>0.23455153966642683</c:v>
                </c:pt>
                <c:pt idx="2028">
                  <c:v>0.23466725330217741</c:v>
                </c:pt>
                <c:pt idx="2029">
                  <c:v>0.23478296693792799</c:v>
                </c:pt>
                <c:pt idx="2030">
                  <c:v>0.23489868057367858</c:v>
                </c:pt>
                <c:pt idx="2031">
                  <c:v>0.23501439420942916</c:v>
                </c:pt>
                <c:pt idx="2032">
                  <c:v>0.23513010784517974</c:v>
                </c:pt>
                <c:pt idx="2033">
                  <c:v>0.23524582148093032</c:v>
                </c:pt>
                <c:pt idx="2034">
                  <c:v>0.2353615351166809</c:v>
                </c:pt>
                <c:pt idx="2035">
                  <c:v>0.23547724875243148</c:v>
                </c:pt>
                <c:pt idx="2036">
                  <c:v>0.23559296238818206</c:v>
                </c:pt>
                <c:pt idx="2037">
                  <c:v>0.23570867602393264</c:v>
                </c:pt>
                <c:pt idx="2038">
                  <c:v>0.23582438965968322</c:v>
                </c:pt>
                <c:pt idx="2039">
                  <c:v>0.2359401032954338</c:v>
                </c:pt>
                <c:pt idx="2040">
                  <c:v>0.23605581693118438</c:v>
                </c:pt>
                <c:pt idx="2041">
                  <c:v>0.23617153056693496</c:v>
                </c:pt>
                <c:pt idx="2042">
                  <c:v>0.23628724420268554</c:v>
                </c:pt>
                <c:pt idx="2043">
                  <c:v>0.23640295783843612</c:v>
                </c:pt>
                <c:pt idx="2044">
                  <c:v>0.2365186714741867</c:v>
                </c:pt>
                <c:pt idx="2045">
                  <c:v>0.23663438510993728</c:v>
                </c:pt>
                <c:pt idx="2046">
                  <c:v>0.23675009874568786</c:v>
                </c:pt>
                <c:pt idx="2047">
                  <c:v>0.23686581238143845</c:v>
                </c:pt>
                <c:pt idx="2048">
                  <c:v>0.23698152601718903</c:v>
                </c:pt>
                <c:pt idx="2049">
                  <c:v>0.23709723965293961</c:v>
                </c:pt>
                <c:pt idx="2050">
                  <c:v>0.23721295328869019</c:v>
                </c:pt>
                <c:pt idx="2051">
                  <c:v>0.23732866692444077</c:v>
                </c:pt>
                <c:pt idx="2052">
                  <c:v>0.23744438056019135</c:v>
                </c:pt>
                <c:pt idx="2053">
                  <c:v>0.23756009419594193</c:v>
                </c:pt>
                <c:pt idx="2054">
                  <c:v>0.23767580783169251</c:v>
                </c:pt>
                <c:pt idx="2055">
                  <c:v>0.23779152146744309</c:v>
                </c:pt>
                <c:pt idx="2056">
                  <c:v>0.23790723510319367</c:v>
                </c:pt>
                <c:pt idx="2057">
                  <c:v>0.23802294873894425</c:v>
                </c:pt>
                <c:pt idx="2058">
                  <c:v>0.23813866237469483</c:v>
                </c:pt>
                <c:pt idx="2059">
                  <c:v>0.23825437601044541</c:v>
                </c:pt>
                <c:pt idx="2060">
                  <c:v>0.23837008964619599</c:v>
                </c:pt>
                <c:pt idx="2061">
                  <c:v>0.23848580328194657</c:v>
                </c:pt>
                <c:pt idx="2062">
                  <c:v>0.23860151691769715</c:v>
                </c:pt>
                <c:pt idx="2063">
                  <c:v>0.23871723055344773</c:v>
                </c:pt>
                <c:pt idx="2064">
                  <c:v>0.23883294418919832</c:v>
                </c:pt>
                <c:pt idx="2065">
                  <c:v>0.2389486578249489</c:v>
                </c:pt>
                <c:pt idx="2066">
                  <c:v>0.23906437146069948</c:v>
                </c:pt>
                <c:pt idx="2067">
                  <c:v>0.23918008509645006</c:v>
                </c:pt>
                <c:pt idx="2068">
                  <c:v>0.23929579873220064</c:v>
                </c:pt>
                <c:pt idx="2069">
                  <c:v>0.23941151236795122</c:v>
                </c:pt>
                <c:pt idx="2070">
                  <c:v>0.2395272260037018</c:v>
                </c:pt>
                <c:pt idx="2071">
                  <c:v>0.23964293963945238</c:v>
                </c:pt>
                <c:pt idx="2072">
                  <c:v>0.23975865327520296</c:v>
                </c:pt>
                <c:pt idx="2073">
                  <c:v>0.23987436691095354</c:v>
                </c:pt>
                <c:pt idx="2074">
                  <c:v>0.23999008054670412</c:v>
                </c:pt>
                <c:pt idx="2075">
                  <c:v>0.2401057941824547</c:v>
                </c:pt>
                <c:pt idx="2076">
                  <c:v>0.24022150781820528</c:v>
                </c:pt>
                <c:pt idx="2077">
                  <c:v>0.24033722145395586</c:v>
                </c:pt>
                <c:pt idx="2078">
                  <c:v>0.24045293508970644</c:v>
                </c:pt>
                <c:pt idx="2079">
                  <c:v>0.24056864872545702</c:v>
                </c:pt>
                <c:pt idx="2080">
                  <c:v>0.2406843623612076</c:v>
                </c:pt>
                <c:pt idx="2081">
                  <c:v>0.24080007599695818</c:v>
                </c:pt>
                <c:pt idx="2082">
                  <c:v>0.24091578963270877</c:v>
                </c:pt>
                <c:pt idx="2083">
                  <c:v>0.24103150326845935</c:v>
                </c:pt>
                <c:pt idx="2084">
                  <c:v>0.24114721690420993</c:v>
                </c:pt>
                <c:pt idx="2085">
                  <c:v>0.24126293053996051</c:v>
                </c:pt>
                <c:pt idx="2086">
                  <c:v>0.24137864417571109</c:v>
                </c:pt>
                <c:pt idx="2087">
                  <c:v>0.24149435781146167</c:v>
                </c:pt>
                <c:pt idx="2088">
                  <c:v>0.24161007144721225</c:v>
                </c:pt>
                <c:pt idx="2089">
                  <c:v>0.24172578508296283</c:v>
                </c:pt>
                <c:pt idx="2090">
                  <c:v>0.24184149871871341</c:v>
                </c:pt>
                <c:pt idx="2091">
                  <c:v>0.24195721235446399</c:v>
                </c:pt>
                <c:pt idx="2092">
                  <c:v>0.24207292599021457</c:v>
                </c:pt>
                <c:pt idx="2093">
                  <c:v>0.24218863962596515</c:v>
                </c:pt>
                <c:pt idx="2094">
                  <c:v>0.24230435326171573</c:v>
                </c:pt>
                <c:pt idx="2095">
                  <c:v>0.24242006689746631</c:v>
                </c:pt>
                <c:pt idx="2096">
                  <c:v>0.24253578053321689</c:v>
                </c:pt>
                <c:pt idx="2097">
                  <c:v>0.24265149416896747</c:v>
                </c:pt>
                <c:pt idx="2098">
                  <c:v>0.24276720780471805</c:v>
                </c:pt>
                <c:pt idx="2099">
                  <c:v>0.24288292144046864</c:v>
                </c:pt>
                <c:pt idx="2100">
                  <c:v>0.24299863507621922</c:v>
                </c:pt>
                <c:pt idx="2101">
                  <c:v>0.2431143487119698</c:v>
                </c:pt>
                <c:pt idx="2102">
                  <c:v>0.24323006234772038</c:v>
                </c:pt>
                <c:pt idx="2103">
                  <c:v>0.24334577598347096</c:v>
                </c:pt>
                <c:pt idx="2104">
                  <c:v>0.24346148961922154</c:v>
                </c:pt>
                <c:pt idx="2105">
                  <c:v>0.24357720325497212</c:v>
                </c:pt>
                <c:pt idx="2106">
                  <c:v>0.2436929168907227</c:v>
                </c:pt>
                <c:pt idx="2107">
                  <c:v>0.24380863052647328</c:v>
                </c:pt>
                <c:pt idx="2108">
                  <c:v>0.24392434416222386</c:v>
                </c:pt>
                <c:pt idx="2109">
                  <c:v>0.24404005779797444</c:v>
                </c:pt>
                <c:pt idx="2110">
                  <c:v>0.24415577143372502</c:v>
                </c:pt>
                <c:pt idx="2111">
                  <c:v>0.2442714850694756</c:v>
                </c:pt>
                <c:pt idx="2112">
                  <c:v>0.24438719870522618</c:v>
                </c:pt>
                <c:pt idx="2113">
                  <c:v>0.24450291234097676</c:v>
                </c:pt>
                <c:pt idx="2114">
                  <c:v>0.24461862597672734</c:v>
                </c:pt>
                <c:pt idx="2115">
                  <c:v>0.24473433961247792</c:v>
                </c:pt>
                <c:pt idx="2116">
                  <c:v>0.24485005324822851</c:v>
                </c:pt>
                <c:pt idx="2117">
                  <c:v>0.24496576688397909</c:v>
                </c:pt>
                <c:pt idx="2118">
                  <c:v>0.24508148051972967</c:v>
                </c:pt>
                <c:pt idx="2119">
                  <c:v>0.24519719415548025</c:v>
                </c:pt>
                <c:pt idx="2120">
                  <c:v>0.24531290779123083</c:v>
                </c:pt>
                <c:pt idx="2121">
                  <c:v>0.24542862142698141</c:v>
                </c:pt>
                <c:pt idx="2122">
                  <c:v>0.24554433506273199</c:v>
                </c:pt>
                <c:pt idx="2123">
                  <c:v>0.24566004869848257</c:v>
                </c:pt>
                <c:pt idx="2124">
                  <c:v>0.24577576233423315</c:v>
                </c:pt>
                <c:pt idx="2125">
                  <c:v>0.24589147596998373</c:v>
                </c:pt>
                <c:pt idx="2126">
                  <c:v>0.24600718960573431</c:v>
                </c:pt>
                <c:pt idx="2127">
                  <c:v>0.24612290324148489</c:v>
                </c:pt>
                <c:pt idx="2128">
                  <c:v>0.24623861687723547</c:v>
                </c:pt>
                <c:pt idx="2129">
                  <c:v>0.24635433051298605</c:v>
                </c:pt>
                <c:pt idx="2130">
                  <c:v>0.24647004414873663</c:v>
                </c:pt>
                <c:pt idx="2131">
                  <c:v>0.24658575778448721</c:v>
                </c:pt>
                <c:pt idx="2132">
                  <c:v>0.24670147142023779</c:v>
                </c:pt>
                <c:pt idx="2133">
                  <c:v>0.24681718505598838</c:v>
                </c:pt>
                <c:pt idx="2134">
                  <c:v>0.24693289869173896</c:v>
                </c:pt>
                <c:pt idx="2135">
                  <c:v>0.24704861232748954</c:v>
                </c:pt>
                <c:pt idx="2136">
                  <c:v>0.24716432596324012</c:v>
                </c:pt>
                <c:pt idx="2137">
                  <c:v>0.2472800395989907</c:v>
                </c:pt>
                <c:pt idx="2138">
                  <c:v>0.24739575323474128</c:v>
                </c:pt>
                <c:pt idx="2139">
                  <c:v>0.24751146687049186</c:v>
                </c:pt>
                <c:pt idx="2140">
                  <c:v>0.24762718050624244</c:v>
                </c:pt>
                <c:pt idx="2141">
                  <c:v>0.24774289414199302</c:v>
                </c:pt>
                <c:pt idx="2142">
                  <c:v>0.2478586077777436</c:v>
                </c:pt>
                <c:pt idx="2143">
                  <c:v>0.24797432141349418</c:v>
                </c:pt>
                <c:pt idx="2144">
                  <c:v>0.24809003504924476</c:v>
                </c:pt>
                <c:pt idx="2145">
                  <c:v>0.24820574868499534</c:v>
                </c:pt>
                <c:pt idx="2146">
                  <c:v>0.24832146232074592</c:v>
                </c:pt>
                <c:pt idx="2147">
                  <c:v>0.2484371759564965</c:v>
                </c:pt>
                <c:pt idx="2148">
                  <c:v>0.24855288959224708</c:v>
                </c:pt>
                <c:pt idx="2149">
                  <c:v>0.24866860322799766</c:v>
                </c:pt>
                <c:pt idx="2150">
                  <c:v>0.24878431686374824</c:v>
                </c:pt>
                <c:pt idx="2151">
                  <c:v>0.24890003049949883</c:v>
                </c:pt>
                <c:pt idx="2152">
                  <c:v>0.24901574413524941</c:v>
                </c:pt>
                <c:pt idx="2153">
                  <c:v>0.24913145777099999</c:v>
                </c:pt>
                <c:pt idx="2154">
                  <c:v>0.24924717140675057</c:v>
                </c:pt>
                <c:pt idx="2155">
                  <c:v>0.24936288504250115</c:v>
                </c:pt>
                <c:pt idx="2156">
                  <c:v>0.24947859867825173</c:v>
                </c:pt>
                <c:pt idx="2157">
                  <c:v>0.24959431231400231</c:v>
                </c:pt>
                <c:pt idx="2158">
                  <c:v>0.24971002594975289</c:v>
                </c:pt>
                <c:pt idx="2159">
                  <c:v>0.24982573958550347</c:v>
                </c:pt>
                <c:pt idx="2160">
                  <c:v>0.24994145322125405</c:v>
                </c:pt>
                <c:pt idx="2161">
                  <c:v>0.25005716685700463</c:v>
                </c:pt>
                <c:pt idx="2162">
                  <c:v>0.25017288049275521</c:v>
                </c:pt>
                <c:pt idx="2163">
                  <c:v>0.25028859412850579</c:v>
                </c:pt>
                <c:pt idx="2164">
                  <c:v>0.25040430776425637</c:v>
                </c:pt>
                <c:pt idx="2165">
                  <c:v>0.25052002140000695</c:v>
                </c:pt>
                <c:pt idx="2166">
                  <c:v>0.25063573503575753</c:v>
                </c:pt>
                <c:pt idx="2167">
                  <c:v>0.25075144867150811</c:v>
                </c:pt>
                <c:pt idx="2168">
                  <c:v>0.2508671623072587</c:v>
                </c:pt>
                <c:pt idx="2169">
                  <c:v>0.25098287594300928</c:v>
                </c:pt>
                <c:pt idx="2170">
                  <c:v>0.25109858957875986</c:v>
                </c:pt>
                <c:pt idx="2171">
                  <c:v>0.25121430321451044</c:v>
                </c:pt>
                <c:pt idx="2172">
                  <c:v>0.25133001685026102</c:v>
                </c:pt>
                <c:pt idx="2173">
                  <c:v>0.2514457304860116</c:v>
                </c:pt>
                <c:pt idx="2174">
                  <c:v>0.25156144412176218</c:v>
                </c:pt>
                <c:pt idx="2175">
                  <c:v>0.25167715775751276</c:v>
                </c:pt>
                <c:pt idx="2176">
                  <c:v>0.25179287139326334</c:v>
                </c:pt>
                <c:pt idx="2177">
                  <c:v>0.25190858502901392</c:v>
                </c:pt>
                <c:pt idx="2178">
                  <c:v>0.2520242986647645</c:v>
                </c:pt>
                <c:pt idx="2179">
                  <c:v>0.25214001230051508</c:v>
                </c:pt>
                <c:pt idx="2180">
                  <c:v>0.25225572593626566</c:v>
                </c:pt>
                <c:pt idx="2181">
                  <c:v>0.25237143957201624</c:v>
                </c:pt>
                <c:pt idx="2182">
                  <c:v>0.25248715320776682</c:v>
                </c:pt>
                <c:pt idx="2183">
                  <c:v>0.2526028668435174</c:v>
                </c:pt>
                <c:pt idx="2184">
                  <c:v>0.25271858047926798</c:v>
                </c:pt>
                <c:pt idx="2185">
                  <c:v>0.25283429411501857</c:v>
                </c:pt>
                <c:pt idx="2186">
                  <c:v>0.25295000775076915</c:v>
                </c:pt>
                <c:pt idx="2187">
                  <c:v>0.25306572138651973</c:v>
                </c:pt>
                <c:pt idx="2188">
                  <c:v>0.25318143502227031</c:v>
                </c:pt>
                <c:pt idx="2189">
                  <c:v>0.25329714865802089</c:v>
                </c:pt>
                <c:pt idx="2190">
                  <c:v>0.25341286229377147</c:v>
                </c:pt>
                <c:pt idx="2191">
                  <c:v>0.25352857592952205</c:v>
                </c:pt>
                <c:pt idx="2192">
                  <c:v>0.25364428956527263</c:v>
                </c:pt>
                <c:pt idx="2193">
                  <c:v>0.25376000320102321</c:v>
                </c:pt>
                <c:pt idx="2194">
                  <c:v>0.25387571683677379</c:v>
                </c:pt>
                <c:pt idx="2195">
                  <c:v>0.25399143047252437</c:v>
                </c:pt>
                <c:pt idx="2196">
                  <c:v>0.25410714410827495</c:v>
                </c:pt>
                <c:pt idx="2197">
                  <c:v>0.25422285774402553</c:v>
                </c:pt>
                <c:pt idx="2198">
                  <c:v>0.25433857137977611</c:v>
                </c:pt>
                <c:pt idx="2199">
                  <c:v>0.25445428501552669</c:v>
                </c:pt>
                <c:pt idx="2200">
                  <c:v>0.25456999865127727</c:v>
                </c:pt>
                <c:pt idx="2201">
                  <c:v>0.25468571228702785</c:v>
                </c:pt>
                <c:pt idx="2202">
                  <c:v>0.25480142592277844</c:v>
                </c:pt>
                <c:pt idx="2203">
                  <c:v>0.25491713955852902</c:v>
                </c:pt>
                <c:pt idx="2204">
                  <c:v>0.2550328531942796</c:v>
                </c:pt>
                <c:pt idx="2205">
                  <c:v>0.25514856683003018</c:v>
                </c:pt>
                <c:pt idx="2206">
                  <c:v>0.25526428046578076</c:v>
                </c:pt>
                <c:pt idx="2207">
                  <c:v>0.25537999410153134</c:v>
                </c:pt>
                <c:pt idx="2208">
                  <c:v>0.25549570773728192</c:v>
                </c:pt>
                <c:pt idx="2209">
                  <c:v>0.2556114213730325</c:v>
                </c:pt>
                <c:pt idx="2210">
                  <c:v>0.25572713500878308</c:v>
                </c:pt>
                <c:pt idx="2211">
                  <c:v>0.25584284864453366</c:v>
                </c:pt>
                <c:pt idx="2212">
                  <c:v>0.25595856228028424</c:v>
                </c:pt>
                <c:pt idx="2213">
                  <c:v>0.25607427591603482</c:v>
                </c:pt>
                <c:pt idx="2214">
                  <c:v>0.2561899895517854</c:v>
                </c:pt>
                <c:pt idx="2215">
                  <c:v>0.25630570318753598</c:v>
                </c:pt>
                <c:pt idx="2216">
                  <c:v>0.25642141682328656</c:v>
                </c:pt>
                <c:pt idx="2217">
                  <c:v>0.25653713045903714</c:v>
                </c:pt>
                <c:pt idx="2218">
                  <c:v>0.25665284409478772</c:v>
                </c:pt>
                <c:pt idx="2219">
                  <c:v>0.2567685577305383</c:v>
                </c:pt>
                <c:pt idx="2220">
                  <c:v>0.25688427136628889</c:v>
                </c:pt>
                <c:pt idx="2221">
                  <c:v>0.25699998500203947</c:v>
                </c:pt>
                <c:pt idx="2222">
                  <c:v>0.25711569863779005</c:v>
                </c:pt>
                <c:pt idx="2223">
                  <c:v>0.25723141227354063</c:v>
                </c:pt>
                <c:pt idx="2224">
                  <c:v>0.25734712590929121</c:v>
                </c:pt>
                <c:pt idx="2225">
                  <c:v>0.25746283954504179</c:v>
                </c:pt>
                <c:pt idx="2226">
                  <c:v>0.25757855318079237</c:v>
                </c:pt>
                <c:pt idx="2227">
                  <c:v>0.25769426681654295</c:v>
                </c:pt>
                <c:pt idx="2228">
                  <c:v>0.25780998045229353</c:v>
                </c:pt>
                <c:pt idx="2229">
                  <c:v>0.25792569408804411</c:v>
                </c:pt>
                <c:pt idx="2230">
                  <c:v>0.25804140772379469</c:v>
                </c:pt>
                <c:pt idx="2231">
                  <c:v>0.25815712135954527</c:v>
                </c:pt>
                <c:pt idx="2232">
                  <c:v>0.25827283499529585</c:v>
                </c:pt>
                <c:pt idx="2233">
                  <c:v>0.25838854863104643</c:v>
                </c:pt>
                <c:pt idx="2234">
                  <c:v>0.25850426226679701</c:v>
                </c:pt>
                <c:pt idx="2235">
                  <c:v>0.25861997590254759</c:v>
                </c:pt>
                <c:pt idx="2236">
                  <c:v>0.25873568953829817</c:v>
                </c:pt>
                <c:pt idx="2237">
                  <c:v>0.25885140317404876</c:v>
                </c:pt>
                <c:pt idx="2238">
                  <c:v>0.25896711680979934</c:v>
                </c:pt>
                <c:pt idx="2239">
                  <c:v>0.25908283044554992</c:v>
                </c:pt>
                <c:pt idx="2240">
                  <c:v>0.2591985440813005</c:v>
                </c:pt>
                <c:pt idx="2241">
                  <c:v>0.25931425771705108</c:v>
                </c:pt>
                <c:pt idx="2242">
                  <c:v>0.25942997135280166</c:v>
                </c:pt>
                <c:pt idx="2243">
                  <c:v>0.25954568498855224</c:v>
                </c:pt>
                <c:pt idx="2244">
                  <c:v>0.25966139862430282</c:v>
                </c:pt>
                <c:pt idx="2245">
                  <c:v>0.2597771122600534</c:v>
                </c:pt>
                <c:pt idx="2246">
                  <c:v>0.25989282589580398</c:v>
                </c:pt>
                <c:pt idx="2247">
                  <c:v>0.26000853953155456</c:v>
                </c:pt>
                <c:pt idx="2248">
                  <c:v>0.26012425316730514</c:v>
                </c:pt>
                <c:pt idx="2249">
                  <c:v>0.26023996680305572</c:v>
                </c:pt>
                <c:pt idx="2250">
                  <c:v>0.2603556804388063</c:v>
                </c:pt>
                <c:pt idx="2251">
                  <c:v>0.26047139407455688</c:v>
                </c:pt>
                <c:pt idx="2252">
                  <c:v>0.26058710771030746</c:v>
                </c:pt>
                <c:pt idx="2253">
                  <c:v>0.26070282134605804</c:v>
                </c:pt>
                <c:pt idx="2254">
                  <c:v>0.26081853498180863</c:v>
                </c:pt>
                <c:pt idx="2255">
                  <c:v>0.26093424861755921</c:v>
                </c:pt>
                <c:pt idx="2256">
                  <c:v>0.26104996225330979</c:v>
                </c:pt>
                <c:pt idx="2257">
                  <c:v>0.26116567588906037</c:v>
                </c:pt>
                <c:pt idx="2258">
                  <c:v>0.26128138952481095</c:v>
                </c:pt>
                <c:pt idx="2259">
                  <c:v>0.26139710316056153</c:v>
                </c:pt>
                <c:pt idx="2260">
                  <c:v>0.26151281679631211</c:v>
                </c:pt>
                <c:pt idx="2261">
                  <c:v>0.26162853043206269</c:v>
                </c:pt>
                <c:pt idx="2262">
                  <c:v>0.26174424406781327</c:v>
                </c:pt>
                <c:pt idx="2263">
                  <c:v>0.26185995770356385</c:v>
                </c:pt>
                <c:pt idx="2264">
                  <c:v>0.26197567133931443</c:v>
                </c:pt>
                <c:pt idx="2265">
                  <c:v>0.26209138497506501</c:v>
                </c:pt>
                <c:pt idx="2266">
                  <c:v>0.26220709861081559</c:v>
                </c:pt>
                <c:pt idx="2267">
                  <c:v>0.26232281224656617</c:v>
                </c:pt>
                <c:pt idx="2268">
                  <c:v>0.26243852588231675</c:v>
                </c:pt>
                <c:pt idx="2269">
                  <c:v>0.26255423951806733</c:v>
                </c:pt>
                <c:pt idx="2270">
                  <c:v>0.26266995315381791</c:v>
                </c:pt>
                <c:pt idx="2271">
                  <c:v>0.2627856667895685</c:v>
                </c:pt>
                <c:pt idx="2272">
                  <c:v>0.26290138042531908</c:v>
                </c:pt>
                <c:pt idx="2273">
                  <c:v>0.26301709406106966</c:v>
                </c:pt>
                <c:pt idx="2274">
                  <c:v>0.26313280769682024</c:v>
                </c:pt>
                <c:pt idx="2275">
                  <c:v>0.26324852133257082</c:v>
                </c:pt>
                <c:pt idx="2276">
                  <c:v>0.2633642349683214</c:v>
                </c:pt>
                <c:pt idx="2277">
                  <c:v>0.26347994860407198</c:v>
                </c:pt>
                <c:pt idx="2278">
                  <c:v>0.26359566223982256</c:v>
                </c:pt>
                <c:pt idx="2279">
                  <c:v>0.26371137587557314</c:v>
                </c:pt>
                <c:pt idx="2280">
                  <c:v>0.26382708951132372</c:v>
                </c:pt>
                <c:pt idx="2281">
                  <c:v>0.2639428031470743</c:v>
                </c:pt>
                <c:pt idx="2282">
                  <c:v>0.26405851678282488</c:v>
                </c:pt>
                <c:pt idx="2283">
                  <c:v>0.26417423041857546</c:v>
                </c:pt>
                <c:pt idx="2284">
                  <c:v>0.26428994405432604</c:v>
                </c:pt>
                <c:pt idx="2285">
                  <c:v>0.26440565769007662</c:v>
                </c:pt>
                <c:pt idx="2286">
                  <c:v>0.2645213713258272</c:v>
                </c:pt>
                <c:pt idx="2287">
                  <c:v>0.26463708496157778</c:v>
                </c:pt>
                <c:pt idx="2288">
                  <c:v>0.26475279859732836</c:v>
                </c:pt>
                <c:pt idx="2289">
                  <c:v>0.26486851223307895</c:v>
                </c:pt>
                <c:pt idx="2290">
                  <c:v>0.26498422586882953</c:v>
                </c:pt>
                <c:pt idx="2291">
                  <c:v>0.26509993950458011</c:v>
                </c:pt>
                <c:pt idx="2292">
                  <c:v>0.26521565314033069</c:v>
                </c:pt>
                <c:pt idx="2293">
                  <c:v>0.26533136677608127</c:v>
                </c:pt>
                <c:pt idx="2294">
                  <c:v>0.26544708041183185</c:v>
                </c:pt>
                <c:pt idx="2295">
                  <c:v>0.26556279404758243</c:v>
                </c:pt>
                <c:pt idx="2296">
                  <c:v>0.26567850768333301</c:v>
                </c:pt>
                <c:pt idx="2297">
                  <c:v>0.26579422131908359</c:v>
                </c:pt>
                <c:pt idx="2298">
                  <c:v>0.26590993495483417</c:v>
                </c:pt>
                <c:pt idx="2299">
                  <c:v>0.26602564859058475</c:v>
                </c:pt>
                <c:pt idx="2300">
                  <c:v>0.26614136222633533</c:v>
                </c:pt>
                <c:pt idx="2301">
                  <c:v>0.26625707586208591</c:v>
                </c:pt>
                <c:pt idx="2302">
                  <c:v>0.26637278949783649</c:v>
                </c:pt>
                <c:pt idx="2303">
                  <c:v>0.26648850313358707</c:v>
                </c:pt>
                <c:pt idx="2304">
                  <c:v>0.26660421676933765</c:v>
                </c:pt>
                <c:pt idx="2305">
                  <c:v>0.26671993040508823</c:v>
                </c:pt>
                <c:pt idx="2306">
                  <c:v>0.26683564404083882</c:v>
                </c:pt>
                <c:pt idx="2307">
                  <c:v>0.2669513576765894</c:v>
                </c:pt>
                <c:pt idx="2308">
                  <c:v>0.26706707131233998</c:v>
                </c:pt>
                <c:pt idx="2309">
                  <c:v>0.26718278494809056</c:v>
                </c:pt>
                <c:pt idx="2310">
                  <c:v>0.26729849858384114</c:v>
                </c:pt>
                <c:pt idx="2311">
                  <c:v>0.26741421221959172</c:v>
                </c:pt>
                <c:pt idx="2312">
                  <c:v>0.2675299258553423</c:v>
                </c:pt>
                <c:pt idx="2313">
                  <c:v>0.26764563949109288</c:v>
                </c:pt>
                <c:pt idx="2314">
                  <c:v>0.26776135312684346</c:v>
                </c:pt>
                <c:pt idx="2315">
                  <c:v>0.26787706676259404</c:v>
                </c:pt>
                <c:pt idx="2316">
                  <c:v>0.26799278039834462</c:v>
                </c:pt>
                <c:pt idx="2317">
                  <c:v>0.2681084940340952</c:v>
                </c:pt>
                <c:pt idx="2318">
                  <c:v>0.26822420766984578</c:v>
                </c:pt>
                <c:pt idx="2319">
                  <c:v>0.26833992130559636</c:v>
                </c:pt>
                <c:pt idx="2320">
                  <c:v>0.26845563494134694</c:v>
                </c:pt>
                <c:pt idx="2321">
                  <c:v>0.26857134857709752</c:v>
                </c:pt>
                <c:pt idx="2322">
                  <c:v>0.2686870622128481</c:v>
                </c:pt>
                <c:pt idx="2323">
                  <c:v>0.26880277584859869</c:v>
                </c:pt>
                <c:pt idx="2324">
                  <c:v>0.26891848948434927</c:v>
                </c:pt>
                <c:pt idx="2325">
                  <c:v>0.26903420312009985</c:v>
                </c:pt>
                <c:pt idx="2326">
                  <c:v>0.26914991675585043</c:v>
                </c:pt>
                <c:pt idx="2327">
                  <c:v>0.26926563039160101</c:v>
                </c:pt>
                <c:pt idx="2328">
                  <c:v>0.26938134402735159</c:v>
                </c:pt>
                <c:pt idx="2329">
                  <c:v>0.26949705766310217</c:v>
                </c:pt>
                <c:pt idx="2330">
                  <c:v>0.26961277129885275</c:v>
                </c:pt>
                <c:pt idx="2331">
                  <c:v>0.26972848493460333</c:v>
                </c:pt>
                <c:pt idx="2332">
                  <c:v>0.26984419857035391</c:v>
                </c:pt>
                <c:pt idx="2333">
                  <c:v>0.26995991220610449</c:v>
                </c:pt>
                <c:pt idx="2334">
                  <c:v>0.27007562584185507</c:v>
                </c:pt>
                <c:pt idx="2335">
                  <c:v>0.27019133947760565</c:v>
                </c:pt>
                <c:pt idx="2336">
                  <c:v>0.27030705311335623</c:v>
                </c:pt>
                <c:pt idx="2337">
                  <c:v>0.27042276674910681</c:v>
                </c:pt>
                <c:pt idx="2338">
                  <c:v>0.27053848038485739</c:v>
                </c:pt>
                <c:pt idx="2339">
                  <c:v>0.27065419402060797</c:v>
                </c:pt>
                <c:pt idx="2340">
                  <c:v>0.27076990765635855</c:v>
                </c:pt>
                <c:pt idx="2341">
                  <c:v>0.27088562129210914</c:v>
                </c:pt>
                <c:pt idx="2342">
                  <c:v>0.27100133492785972</c:v>
                </c:pt>
                <c:pt idx="2343">
                  <c:v>0.2711170485636103</c:v>
                </c:pt>
                <c:pt idx="2344">
                  <c:v>0.27123276219936088</c:v>
                </c:pt>
                <c:pt idx="2345">
                  <c:v>0.27134847583511146</c:v>
                </c:pt>
                <c:pt idx="2346">
                  <c:v>0.27146418947086204</c:v>
                </c:pt>
                <c:pt idx="2347">
                  <c:v>0.27157990310661262</c:v>
                </c:pt>
                <c:pt idx="2348">
                  <c:v>0.2716956167423632</c:v>
                </c:pt>
                <c:pt idx="2349">
                  <c:v>0.27181133037811378</c:v>
                </c:pt>
                <c:pt idx="2350">
                  <c:v>0.27192704401386436</c:v>
                </c:pt>
                <c:pt idx="2351">
                  <c:v>0.27204275764961494</c:v>
                </c:pt>
                <c:pt idx="2352">
                  <c:v>0.27215847128536552</c:v>
                </c:pt>
                <c:pt idx="2353">
                  <c:v>0.2722741849211161</c:v>
                </c:pt>
                <c:pt idx="2354">
                  <c:v>0.27238989855686668</c:v>
                </c:pt>
                <c:pt idx="2355">
                  <c:v>0.27250561219261726</c:v>
                </c:pt>
                <c:pt idx="2356">
                  <c:v>0.27262132582836784</c:v>
                </c:pt>
                <c:pt idx="2357">
                  <c:v>0.27273703946411842</c:v>
                </c:pt>
                <c:pt idx="2358">
                  <c:v>0.27285275309986901</c:v>
                </c:pt>
                <c:pt idx="2359">
                  <c:v>0.27296846673561959</c:v>
                </c:pt>
                <c:pt idx="2360">
                  <c:v>0.27308418037137017</c:v>
                </c:pt>
                <c:pt idx="2361">
                  <c:v>0.27319989400712075</c:v>
                </c:pt>
                <c:pt idx="2362">
                  <c:v>0.27331560764287133</c:v>
                </c:pt>
                <c:pt idx="2363">
                  <c:v>0.27343132127862191</c:v>
                </c:pt>
                <c:pt idx="2364">
                  <c:v>0.27354703491437249</c:v>
                </c:pt>
                <c:pt idx="2365">
                  <c:v>0.27366274855012307</c:v>
                </c:pt>
                <c:pt idx="2366">
                  <c:v>0.27377846218587365</c:v>
                </c:pt>
                <c:pt idx="2367">
                  <c:v>0.27389417582162423</c:v>
                </c:pt>
                <c:pt idx="2368">
                  <c:v>0.27400988945737481</c:v>
                </c:pt>
                <c:pt idx="2369">
                  <c:v>0.27412560309312539</c:v>
                </c:pt>
                <c:pt idx="2370">
                  <c:v>0.27424131672887597</c:v>
                </c:pt>
                <c:pt idx="2371">
                  <c:v>0.27435703036462655</c:v>
                </c:pt>
                <c:pt idx="2372">
                  <c:v>0.27447274400037713</c:v>
                </c:pt>
                <c:pt idx="2373">
                  <c:v>0.27458845763612771</c:v>
                </c:pt>
                <c:pt idx="2374">
                  <c:v>0.27470417127187829</c:v>
                </c:pt>
                <c:pt idx="2375">
                  <c:v>0.27481988490762888</c:v>
                </c:pt>
                <c:pt idx="2376">
                  <c:v>0.27493559854337946</c:v>
                </c:pt>
                <c:pt idx="2377">
                  <c:v>0.27505131217913004</c:v>
                </c:pt>
                <c:pt idx="2378">
                  <c:v>0.27516702581488062</c:v>
                </c:pt>
                <c:pt idx="2379">
                  <c:v>0.2752827394506312</c:v>
                </c:pt>
                <c:pt idx="2380">
                  <c:v>0.27539845308638178</c:v>
                </c:pt>
                <c:pt idx="2381">
                  <c:v>0.27551416672213236</c:v>
                </c:pt>
                <c:pt idx="2382">
                  <c:v>0.27562988035788294</c:v>
                </c:pt>
                <c:pt idx="2383">
                  <c:v>0.27574559399363352</c:v>
                </c:pt>
                <c:pt idx="2384">
                  <c:v>0.2758613076293841</c:v>
                </c:pt>
                <c:pt idx="2385">
                  <c:v>0.27597702126513468</c:v>
                </c:pt>
                <c:pt idx="2386">
                  <c:v>0.27609273490088526</c:v>
                </c:pt>
                <c:pt idx="2387">
                  <c:v>0.27620844853663584</c:v>
                </c:pt>
                <c:pt idx="2388">
                  <c:v>0.27632416217238642</c:v>
                </c:pt>
                <c:pt idx="2389">
                  <c:v>0.276439875808137</c:v>
                </c:pt>
                <c:pt idx="2390">
                  <c:v>0.27655558944388758</c:v>
                </c:pt>
                <c:pt idx="2391">
                  <c:v>0.27667130307963816</c:v>
                </c:pt>
                <c:pt idx="2392">
                  <c:v>0.27678701671538875</c:v>
                </c:pt>
                <c:pt idx="2393">
                  <c:v>0.27690273035113933</c:v>
                </c:pt>
                <c:pt idx="2394">
                  <c:v>0.27701844398688991</c:v>
                </c:pt>
                <c:pt idx="2395">
                  <c:v>0.27713415762264049</c:v>
                </c:pt>
                <c:pt idx="2396">
                  <c:v>0.27724987125839107</c:v>
                </c:pt>
                <c:pt idx="2397">
                  <c:v>0.27736558489414165</c:v>
                </c:pt>
                <c:pt idx="2398">
                  <c:v>0.27748129852989223</c:v>
                </c:pt>
                <c:pt idx="2399">
                  <c:v>0.27759701216564281</c:v>
                </c:pt>
                <c:pt idx="2400">
                  <c:v>0.27771272580139339</c:v>
                </c:pt>
                <c:pt idx="2401">
                  <c:v>0.27782843943714397</c:v>
                </c:pt>
                <c:pt idx="2402">
                  <c:v>0.27794415307289455</c:v>
                </c:pt>
                <c:pt idx="2403">
                  <c:v>0.27805986670864513</c:v>
                </c:pt>
                <c:pt idx="2404">
                  <c:v>0.27817558034439571</c:v>
                </c:pt>
                <c:pt idx="2405">
                  <c:v>0.27829129398014629</c:v>
                </c:pt>
                <c:pt idx="2406">
                  <c:v>0.27840700761589687</c:v>
                </c:pt>
                <c:pt idx="2407">
                  <c:v>0.27852272125164745</c:v>
                </c:pt>
                <c:pt idx="2408">
                  <c:v>0.27863843488739803</c:v>
                </c:pt>
                <c:pt idx="2409">
                  <c:v>0.27875414852314861</c:v>
                </c:pt>
                <c:pt idx="2410">
                  <c:v>0.2788698621588992</c:v>
                </c:pt>
                <c:pt idx="2411">
                  <c:v>0.27898557579464978</c:v>
                </c:pt>
                <c:pt idx="2412">
                  <c:v>0.27910128943040036</c:v>
                </c:pt>
                <c:pt idx="2413">
                  <c:v>0.27921700306615094</c:v>
                </c:pt>
                <c:pt idx="2414">
                  <c:v>0.27933271670190152</c:v>
                </c:pt>
                <c:pt idx="2415">
                  <c:v>0.2794484303376521</c:v>
                </c:pt>
                <c:pt idx="2416">
                  <c:v>0.27956414397340268</c:v>
                </c:pt>
                <c:pt idx="2417">
                  <c:v>0.27967985760915326</c:v>
                </c:pt>
                <c:pt idx="2418">
                  <c:v>0.27979557124490384</c:v>
                </c:pt>
                <c:pt idx="2419">
                  <c:v>0.27991128488065442</c:v>
                </c:pt>
                <c:pt idx="2420">
                  <c:v>0.280026998516405</c:v>
                </c:pt>
                <c:pt idx="2421">
                  <c:v>0.28014271215215558</c:v>
                </c:pt>
                <c:pt idx="2422">
                  <c:v>0.28025842578790616</c:v>
                </c:pt>
                <c:pt idx="2423">
                  <c:v>0.28037413942365674</c:v>
                </c:pt>
                <c:pt idx="2424">
                  <c:v>0.28048985305940732</c:v>
                </c:pt>
                <c:pt idx="2425">
                  <c:v>0.2806055666951579</c:v>
                </c:pt>
                <c:pt idx="2426">
                  <c:v>0.28072128033090848</c:v>
                </c:pt>
                <c:pt idx="2427">
                  <c:v>0.28083699396665907</c:v>
                </c:pt>
                <c:pt idx="2428">
                  <c:v>0.28095270760240965</c:v>
                </c:pt>
                <c:pt idx="2429">
                  <c:v>0.28106842123816023</c:v>
                </c:pt>
                <c:pt idx="2430">
                  <c:v>0.28118413487391081</c:v>
                </c:pt>
                <c:pt idx="2431">
                  <c:v>0.28129984850966139</c:v>
                </c:pt>
                <c:pt idx="2432">
                  <c:v>0.28141556214541197</c:v>
                </c:pt>
                <c:pt idx="2433">
                  <c:v>0.28153127578116255</c:v>
                </c:pt>
                <c:pt idx="2434">
                  <c:v>0.28164698941691313</c:v>
                </c:pt>
                <c:pt idx="2435">
                  <c:v>0.28176270305266371</c:v>
                </c:pt>
                <c:pt idx="2436">
                  <c:v>0.28187841668841429</c:v>
                </c:pt>
                <c:pt idx="2437">
                  <c:v>0.28199413032416487</c:v>
                </c:pt>
                <c:pt idx="2438">
                  <c:v>0.28210984395991545</c:v>
                </c:pt>
                <c:pt idx="2439">
                  <c:v>0.28222555759566603</c:v>
                </c:pt>
                <c:pt idx="2440">
                  <c:v>0.28234127123141661</c:v>
                </c:pt>
                <c:pt idx="2441">
                  <c:v>0.28245698486716719</c:v>
                </c:pt>
                <c:pt idx="2442">
                  <c:v>0.28257269850291777</c:v>
                </c:pt>
                <c:pt idx="2443">
                  <c:v>0.28268841213866835</c:v>
                </c:pt>
                <c:pt idx="2444">
                  <c:v>0.28280412577441894</c:v>
                </c:pt>
                <c:pt idx="2445">
                  <c:v>0.28291983941016952</c:v>
                </c:pt>
                <c:pt idx="2446">
                  <c:v>0.2830355530459201</c:v>
                </c:pt>
                <c:pt idx="2447">
                  <c:v>0.28315126668167068</c:v>
                </c:pt>
                <c:pt idx="2448">
                  <c:v>0.28326698031742126</c:v>
                </c:pt>
                <c:pt idx="2449">
                  <c:v>0.28338269395317184</c:v>
                </c:pt>
                <c:pt idx="2450">
                  <c:v>0.28349840758892242</c:v>
                </c:pt>
                <c:pt idx="2451">
                  <c:v>0.283614121224673</c:v>
                </c:pt>
                <c:pt idx="2452">
                  <c:v>0.28372983486042358</c:v>
                </c:pt>
                <c:pt idx="2453">
                  <c:v>0.28384554849617416</c:v>
                </c:pt>
                <c:pt idx="2454">
                  <c:v>0.28396126213192474</c:v>
                </c:pt>
                <c:pt idx="2455">
                  <c:v>0.28407697576767532</c:v>
                </c:pt>
                <c:pt idx="2456">
                  <c:v>0.2841926894034259</c:v>
                </c:pt>
                <c:pt idx="2457">
                  <c:v>0.28430840303917648</c:v>
                </c:pt>
                <c:pt idx="2458">
                  <c:v>0.28442411667492706</c:v>
                </c:pt>
                <c:pt idx="2459">
                  <c:v>0.28453983031067764</c:v>
                </c:pt>
                <c:pt idx="2460">
                  <c:v>0.28465554394642822</c:v>
                </c:pt>
                <c:pt idx="2461">
                  <c:v>0.28477125758217881</c:v>
                </c:pt>
                <c:pt idx="2462">
                  <c:v>0.28488697121792939</c:v>
                </c:pt>
                <c:pt idx="2463">
                  <c:v>0.28500268485367997</c:v>
                </c:pt>
                <c:pt idx="2464">
                  <c:v>0.28511839848943055</c:v>
                </c:pt>
                <c:pt idx="2465">
                  <c:v>0.28523411212518113</c:v>
                </c:pt>
                <c:pt idx="2466">
                  <c:v>0.28534982576093171</c:v>
                </c:pt>
                <c:pt idx="2467">
                  <c:v>0.28546553939668229</c:v>
                </c:pt>
                <c:pt idx="2468">
                  <c:v>0.28558125303243287</c:v>
                </c:pt>
                <c:pt idx="2469">
                  <c:v>0.28569696666818345</c:v>
                </c:pt>
                <c:pt idx="2470">
                  <c:v>0.28581268030393403</c:v>
                </c:pt>
                <c:pt idx="2471">
                  <c:v>0.28592839393968461</c:v>
                </c:pt>
                <c:pt idx="2472">
                  <c:v>0.28604410757543519</c:v>
                </c:pt>
                <c:pt idx="2473">
                  <c:v>0.28615982121118577</c:v>
                </c:pt>
                <c:pt idx="2474">
                  <c:v>0.28627553484693635</c:v>
                </c:pt>
                <c:pt idx="2475">
                  <c:v>0.28639124848268693</c:v>
                </c:pt>
                <c:pt idx="2476">
                  <c:v>0.28650696211843751</c:v>
                </c:pt>
                <c:pt idx="2477">
                  <c:v>0.28662267575418809</c:v>
                </c:pt>
                <c:pt idx="2478">
                  <c:v>0.28673838938993867</c:v>
                </c:pt>
                <c:pt idx="2479">
                  <c:v>0.28685410302568926</c:v>
                </c:pt>
                <c:pt idx="2480">
                  <c:v>0.28696981666143984</c:v>
                </c:pt>
                <c:pt idx="2481">
                  <c:v>0.28708553029719042</c:v>
                </c:pt>
                <c:pt idx="2482">
                  <c:v>0.287201243932941</c:v>
                </c:pt>
                <c:pt idx="2483">
                  <c:v>0.28731695756869158</c:v>
                </c:pt>
                <c:pt idx="2484">
                  <c:v>0.28743267120444216</c:v>
                </c:pt>
                <c:pt idx="2485">
                  <c:v>0.28754838484019274</c:v>
                </c:pt>
                <c:pt idx="2486">
                  <c:v>0.28766409847594332</c:v>
                </c:pt>
                <c:pt idx="2487">
                  <c:v>0.2877798121116939</c:v>
                </c:pt>
                <c:pt idx="2488">
                  <c:v>0.28789552574744448</c:v>
                </c:pt>
                <c:pt idx="2489">
                  <c:v>0.28801123938319506</c:v>
                </c:pt>
                <c:pt idx="2490">
                  <c:v>0.28812695301894564</c:v>
                </c:pt>
                <c:pt idx="2491">
                  <c:v>0.28824266665469622</c:v>
                </c:pt>
                <c:pt idx="2492">
                  <c:v>0.2883583802904468</c:v>
                </c:pt>
                <c:pt idx="2493">
                  <c:v>0.28847409392619738</c:v>
                </c:pt>
                <c:pt idx="2494">
                  <c:v>0.28858980756194796</c:v>
                </c:pt>
                <c:pt idx="2495">
                  <c:v>0.28870552119769854</c:v>
                </c:pt>
                <c:pt idx="2496">
                  <c:v>0.28882123483344913</c:v>
                </c:pt>
                <c:pt idx="2497">
                  <c:v>0.28893694846919971</c:v>
                </c:pt>
                <c:pt idx="2498">
                  <c:v>0.28905266210495029</c:v>
                </c:pt>
                <c:pt idx="2499">
                  <c:v>0.28916837574070087</c:v>
                </c:pt>
                <c:pt idx="2500">
                  <c:v>0.28928408937645145</c:v>
                </c:pt>
                <c:pt idx="2501">
                  <c:v>0.28939980301220203</c:v>
                </c:pt>
                <c:pt idx="2502">
                  <c:v>0.28951551664795261</c:v>
                </c:pt>
                <c:pt idx="2503">
                  <c:v>0.28963123028370319</c:v>
                </c:pt>
                <c:pt idx="2504">
                  <c:v>0.28974694391945377</c:v>
                </c:pt>
                <c:pt idx="2505">
                  <c:v>0.28986265755520435</c:v>
                </c:pt>
                <c:pt idx="2506">
                  <c:v>0.28997837119095493</c:v>
                </c:pt>
                <c:pt idx="2507">
                  <c:v>0.29009408482670551</c:v>
                </c:pt>
                <c:pt idx="2508">
                  <c:v>0.29020979846245609</c:v>
                </c:pt>
                <c:pt idx="2509">
                  <c:v>0.29032551209820667</c:v>
                </c:pt>
                <c:pt idx="2510">
                  <c:v>0.29044122573395725</c:v>
                </c:pt>
                <c:pt idx="2511">
                  <c:v>0.29055693936970783</c:v>
                </c:pt>
                <c:pt idx="2512">
                  <c:v>0.29067265300545841</c:v>
                </c:pt>
                <c:pt idx="2513">
                  <c:v>0.290788366641209</c:v>
                </c:pt>
                <c:pt idx="2514">
                  <c:v>0.29090408027695958</c:v>
                </c:pt>
                <c:pt idx="2515">
                  <c:v>0.29101979391271016</c:v>
                </c:pt>
                <c:pt idx="2516">
                  <c:v>0.29113550754846074</c:v>
                </c:pt>
                <c:pt idx="2517">
                  <c:v>0.29125122118421132</c:v>
                </c:pt>
                <c:pt idx="2518">
                  <c:v>0.2913669348199619</c:v>
                </c:pt>
                <c:pt idx="2519">
                  <c:v>0.29148264845571248</c:v>
                </c:pt>
                <c:pt idx="2520">
                  <c:v>0.29159836209146306</c:v>
                </c:pt>
                <c:pt idx="2521">
                  <c:v>0.29171407572721364</c:v>
                </c:pt>
                <c:pt idx="2522">
                  <c:v>0.29182978936296422</c:v>
                </c:pt>
                <c:pt idx="2523">
                  <c:v>0.2919455029987148</c:v>
                </c:pt>
                <c:pt idx="2524">
                  <c:v>0.29206121663446538</c:v>
                </c:pt>
                <c:pt idx="2525">
                  <c:v>0.29217693027021596</c:v>
                </c:pt>
                <c:pt idx="2526">
                  <c:v>0.29229264390596654</c:v>
                </c:pt>
                <c:pt idx="2527">
                  <c:v>0.29240835754171712</c:v>
                </c:pt>
                <c:pt idx="2528">
                  <c:v>0.2925240711774677</c:v>
                </c:pt>
                <c:pt idx="2529">
                  <c:v>0.29263978481321828</c:v>
                </c:pt>
                <c:pt idx="2530">
                  <c:v>0.29275549844896886</c:v>
                </c:pt>
                <c:pt idx="2531">
                  <c:v>0.29287121208471945</c:v>
                </c:pt>
                <c:pt idx="2532">
                  <c:v>0.29298692572047003</c:v>
                </c:pt>
                <c:pt idx="2533">
                  <c:v>0.29310263935622061</c:v>
                </c:pt>
                <c:pt idx="2534">
                  <c:v>0.29321835299197119</c:v>
                </c:pt>
                <c:pt idx="2535">
                  <c:v>0.29333406662772177</c:v>
                </c:pt>
                <c:pt idx="2536">
                  <c:v>0.29344978026347235</c:v>
                </c:pt>
                <c:pt idx="2537">
                  <c:v>0.29356549389922293</c:v>
                </c:pt>
                <c:pt idx="2538">
                  <c:v>0.29368120753497351</c:v>
                </c:pt>
                <c:pt idx="2539">
                  <c:v>0.29379692117072409</c:v>
                </c:pt>
                <c:pt idx="2540">
                  <c:v>0.29391263480647467</c:v>
                </c:pt>
                <c:pt idx="2541">
                  <c:v>0.29402834844222525</c:v>
                </c:pt>
                <c:pt idx="2542">
                  <c:v>0.29414406207797583</c:v>
                </c:pt>
                <c:pt idx="2543">
                  <c:v>0.29425977571372641</c:v>
                </c:pt>
                <c:pt idx="2544">
                  <c:v>0.29437548934947699</c:v>
                </c:pt>
                <c:pt idx="2545">
                  <c:v>0.29449120298522757</c:v>
                </c:pt>
                <c:pt idx="2546">
                  <c:v>0.29460691662097815</c:v>
                </c:pt>
                <c:pt idx="2547">
                  <c:v>0.29472263025672873</c:v>
                </c:pt>
                <c:pt idx="2548">
                  <c:v>0.29483834389247932</c:v>
                </c:pt>
                <c:pt idx="2549">
                  <c:v>0.2949540575282299</c:v>
                </c:pt>
                <c:pt idx="2550">
                  <c:v>0.29506977116398048</c:v>
                </c:pt>
                <c:pt idx="2551">
                  <c:v>0.29518548479973106</c:v>
                </c:pt>
                <c:pt idx="2552">
                  <c:v>0.29530119843548164</c:v>
                </c:pt>
                <c:pt idx="2553">
                  <c:v>0.29541691207123222</c:v>
                </c:pt>
                <c:pt idx="2554">
                  <c:v>0.2955326257069828</c:v>
                </c:pt>
                <c:pt idx="2555">
                  <c:v>0.29564833934273338</c:v>
                </c:pt>
                <c:pt idx="2556">
                  <c:v>0.29576405297848396</c:v>
                </c:pt>
                <c:pt idx="2557">
                  <c:v>0.29587976661423454</c:v>
                </c:pt>
                <c:pt idx="2558">
                  <c:v>0.29599548024998512</c:v>
                </c:pt>
                <c:pt idx="2559">
                  <c:v>0.2961111938857357</c:v>
                </c:pt>
                <c:pt idx="2560">
                  <c:v>0.29622690752148628</c:v>
                </c:pt>
                <c:pt idx="2561">
                  <c:v>0.29634262115723686</c:v>
                </c:pt>
                <c:pt idx="2562">
                  <c:v>0.29645833479298744</c:v>
                </c:pt>
                <c:pt idx="2563">
                  <c:v>0.29657404842873802</c:v>
                </c:pt>
                <c:pt idx="2564">
                  <c:v>0.2966897620644886</c:v>
                </c:pt>
                <c:pt idx="2565">
                  <c:v>0.29680547570023919</c:v>
                </c:pt>
                <c:pt idx="2566">
                  <c:v>0.29692118933598977</c:v>
                </c:pt>
                <c:pt idx="2567">
                  <c:v>0.29703690297174035</c:v>
                </c:pt>
                <c:pt idx="2568">
                  <c:v>0.29715261660749093</c:v>
                </c:pt>
                <c:pt idx="2569">
                  <c:v>0.29726833024324151</c:v>
                </c:pt>
                <c:pt idx="2570">
                  <c:v>0.29738404387899209</c:v>
                </c:pt>
                <c:pt idx="2571">
                  <c:v>0.29749975751474267</c:v>
                </c:pt>
                <c:pt idx="2572">
                  <c:v>0.29761547115049325</c:v>
                </c:pt>
                <c:pt idx="2573">
                  <c:v>0.29773118478624383</c:v>
                </c:pt>
                <c:pt idx="2574">
                  <c:v>0.29784689842199441</c:v>
                </c:pt>
                <c:pt idx="2575">
                  <c:v>0.29796261205774499</c:v>
                </c:pt>
                <c:pt idx="2576">
                  <c:v>0.29807832569349557</c:v>
                </c:pt>
                <c:pt idx="2577">
                  <c:v>0.29819403932924615</c:v>
                </c:pt>
                <c:pt idx="2578">
                  <c:v>0.29830975296499673</c:v>
                </c:pt>
                <c:pt idx="2579">
                  <c:v>0.29842546660074731</c:v>
                </c:pt>
                <c:pt idx="2580">
                  <c:v>0.29854118023649789</c:v>
                </c:pt>
                <c:pt idx="2581">
                  <c:v>0.29865689387224847</c:v>
                </c:pt>
                <c:pt idx="2582">
                  <c:v>0.29877260750799906</c:v>
                </c:pt>
                <c:pt idx="2583">
                  <c:v>0.29888832114374964</c:v>
                </c:pt>
                <c:pt idx="2584">
                  <c:v>0.29900403477950022</c:v>
                </c:pt>
                <c:pt idx="2585">
                  <c:v>0.2991197484152508</c:v>
                </c:pt>
                <c:pt idx="2586">
                  <c:v>0.29923546205100138</c:v>
                </c:pt>
                <c:pt idx="2587">
                  <c:v>0.29935117568675196</c:v>
                </c:pt>
                <c:pt idx="2588">
                  <c:v>0.29946688932250254</c:v>
                </c:pt>
                <c:pt idx="2589">
                  <c:v>0.29958260295825312</c:v>
                </c:pt>
                <c:pt idx="2590">
                  <c:v>0.2996983165940037</c:v>
                </c:pt>
                <c:pt idx="2591">
                  <c:v>0.29981403022975428</c:v>
                </c:pt>
                <c:pt idx="2592">
                  <c:v>0.29992974386550486</c:v>
                </c:pt>
                <c:pt idx="2593">
                  <c:v>0.30004545750125544</c:v>
                </c:pt>
                <c:pt idx="2594">
                  <c:v>0.30016117113700602</c:v>
                </c:pt>
                <c:pt idx="2595">
                  <c:v>0.3002768847727566</c:v>
                </c:pt>
                <c:pt idx="2596">
                  <c:v>0.30039259840850718</c:v>
                </c:pt>
                <c:pt idx="2597">
                  <c:v>0.30050831204425776</c:v>
                </c:pt>
                <c:pt idx="2598">
                  <c:v>0.30062402568000834</c:v>
                </c:pt>
                <c:pt idx="2599">
                  <c:v>0.30073973931575892</c:v>
                </c:pt>
                <c:pt idx="2600">
                  <c:v>0.30085545295150951</c:v>
                </c:pt>
                <c:pt idx="2601">
                  <c:v>0.30097116658726009</c:v>
                </c:pt>
                <c:pt idx="2602">
                  <c:v>0.30108688022301067</c:v>
                </c:pt>
                <c:pt idx="2603">
                  <c:v>0.30120259385876125</c:v>
                </c:pt>
                <c:pt idx="2604">
                  <c:v>0.30131830749451183</c:v>
                </c:pt>
                <c:pt idx="2605">
                  <c:v>0.30143402113026241</c:v>
                </c:pt>
                <c:pt idx="2606">
                  <c:v>0.30154973476601299</c:v>
                </c:pt>
                <c:pt idx="2607">
                  <c:v>0.30166544840176357</c:v>
                </c:pt>
                <c:pt idx="2608">
                  <c:v>0.30178116203751415</c:v>
                </c:pt>
                <c:pt idx="2609">
                  <c:v>0.30189687567326473</c:v>
                </c:pt>
                <c:pt idx="2610">
                  <c:v>0.30201258930901531</c:v>
                </c:pt>
                <c:pt idx="2611">
                  <c:v>0.30212830294476589</c:v>
                </c:pt>
                <c:pt idx="2612">
                  <c:v>0.30224401658051647</c:v>
                </c:pt>
                <c:pt idx="2613">
                  <c:v>0.30235973021626705</c:v>
                </c:pt>
                <c:pt idx="2614">
                  <c:v>0.30247544385201763</c:v>
                </c:pt>
                <c:pt idx="2615">
                  <c:v>0.30259115748776821</c:v>
                </c:pt>
                <c:pt idx="2616">
                  <c:v>0.30270687112351879</c:v>
                </c:pt>
                <c:pt idx="2617">
                  <c:v>0.30282258475926938</c:v>
                </c:pt>
                <c:pt idx="2618">
                  <c:v>0.30293829839501996</c:v>
                </c:pt>
                <c:pt idx="2619">
                  <c:v>0.30305401203077054</c:v>
                </c:pt>
                <c:pt idx="2620">
                  <c:v>0.30316972566652112</c:v>
                </c:pt>
                <c:pt idx="2621">
                  <c:v>0.3032854393022717</c:v>
                </c:pt>
                <c:pt idx="2622">
                  <c:v>0.30340115293802228</c:v>
                </c:pt>
                <c:pt idx="2623">
                  <c:v>0.30351686657377286</c:v>
                </c:pt>
                <c:pt idx="2624">
                  <c:v>0.30363258020952344</c:v>
                </c:pt>
                <c:pt idx="2625">
                  <c:v>0.30374829384527402</c:v>
                </c:pt>
                <c:pt idx="2626">
                  <c:v>0.3038640074810246</c:v>
                </c:pt>
                <c:pt idx="2627">
                  <c:v>0.30397972111677518</c:v>
                </c:pt>
                <c:pt idx="2628">
                  <c:v>0.30409543475252576</c:v>
                </c:pt>
                <c:pt idx="2629">
                  <c:v>0.30421114838827634</c:v>
                </c:pt>
                <c:pt idx="2630">
                  <c:v>0.30432686202402692</c:v>
                </c:pt>
                <c:pt idx="2631">
                  <c:v>0.3044425756597775</c:v>
                </c:pt>
                <c:pt idx="2632">
                  <c:v>0.30455828929552808</c:v>
                </c:pt>
                <c:pt idx="2633">
                  <c:v>0.30467400293127866</c:v>
                </c:pt>
                <c:pt idx="2634">
                  <c:v>0.30478971656702925</c:v>
                </c:pt>
                <c:pt idx="2635">
                  <c:v>0.30490543020277983</c:v>
                </c:pt>
                <c:pt idx="2636">
                  <c:v>0.30502114383853041</c:v>
                </c:pt>
                <c:pt idx="2637">
                  <c:v>0.30513685747428099</c:v>
                </c:pt>
                <c:pt idx="2638">
                  <c:v>0.30525257111003157</c:v>
                </c:pt>
                <c:pt idx="2639">
                  <c:v>0.30536828474578215</c:v>
                </c:pt>
                <c:pt idx="2640">
                  <c:v>0.30548399838153273</c:v>
                </c:pt>
                <c:pt idx="2641">
                  <c:v>0.30559971201728331</c:v>
                </c:pt>
                <c:pt idx="2642">
                  <c:v>0.30571542565303389</c:v>
                </c:pt>
                <c:pt idx="2643">
                  <c:v>0.30583113928878447</c:v>
                </c:pt>
                <c:pt idx="2644">
                  <c:v>0.30594685292453505</c:v>
                </c:pt>
                <c:pt idx="2645">
                  <c:v>0.30606256656028563</c:v>
                </c:pt>
                <c:pt idx="2646">
                  <c:v>0.30617828019603621</c:v>
                </c:pt>
                <c:pt idx="2647">
                  <c:v>0.30629399383178679</c:v>
                </c:pt>
                <c:pt idx="2648">
                  <c:v>0.30640970746753737</c:v>
                </c:pt>
                <c:pt idx="2649">
                  <c:v>0.30652542110328795</c:v>
                </c:pt>
                <c:pt idx="2650">
                  <c:v>0.30664113473903853</c:v>
                </c:pt>
                <c:pt idx="2651">
                  <c:v>0.30675684837478912</c:v>
                </c:pt>
                <c:pt idx="2652">
                  <c:v>0.3068725620105397</c:v>
                </c:pt>
                <c:pt idx="2653">
                  <c:v>0.30698827564629028</c:v>
                </c:pt>
                <c:pt idx="2654">
                  <c:v>0.30710398928204086</c:v>
                </c:pt>
                <c:pt idx="2655">
                  <c:v>0.30721970291779144</c:v>
                </c:pt>
                <c:pt idx="2656">
                  <c:v>0.30733541655354202</c:v>
                </c:pt>
                <c:pt idx="2657">
                  <c:v>0.3074511301892926</c:v>
                </c:pt>
                <c:pt idx="2658">
                  <c:v>0.30756684382504318</c:v>
                </c:pt>
                <c:pt idx="2659">
                  <c:v>0.30768255746079376</c:v>
                </c:pt>
                <c:pt idx="2660">
                  <c:v>0.30779827109654434</c:v>
                </c:pt>
                <c:pt idx="2661">
                  <c:v>0.30791398473229492</c:v>
                </c:pt>
                <c:pt idx="2662">
                  <c:v>0.3080296983680455</c:v>
                </c:pt>
                <c:pt idx="2663">
                  <c:v>0.30814541200379608</c:v>
                </c:pt>
                <c:pt idx="2664">
                  <c:v>0.30826112563954666</c:v>
                </c:pt>
                <c:pt idx="2665">
                  <c:v>0.30837683927529724</c:v>
                </c:pt>
                <c:pt idx="2666">
                  <c:v>0.30849255291104782</c:v>
                </c:pt>
                <c:pt idx="2667">
                  <c:v>0.3086082665467984</c:v>
                </c:pt>
                <c:pt idx="2668">
                  <c:v>0.30872398018254898</c:v>
                </c:pt>
                <c:pt idx="2669">
                  <c:v>0.30883969381829957</c:v>
                </c:pt>
                <c:pt idx="2670">
                  <c:v>0.30895540745405015</c:v>
                </c:pt>
                <c:pt idx="2671">
                  <c:v>0.30907112108980073</c:v>
                </c:pt>
                <c:pt idx="2672">
                  <c:v>0.30918683472555131</c:v>
                </c:pt>
                <c:pt idx="2673">
                  <c:v>0.30930254836130189</c:v>
                </c:pt>
                <c:pt idx="2674">
                  <c:v>0.30941826199705247</c:v>
                </c:pt>
                <c:pt idx="2675">
                  <c:v>0.30953397563280305</c:v>
                </c:pt>
                <c:pt idx="2676">
                  <c:v>0.30964968926855363</c:v>
                </c:pt>
                <c:pt idx="2677">
                  <c:v>0.30976540290430421</c:v>
                </c:pt>
                <c:pt idx="2678">
                  <c:v>0.30988111654005479</c:v>
                </c:pt>
                <c:pt idx="2679">
                  <c:v>0.30999683017580537</c:v>
                </c:pt>
                <c:pt idx="2680">
                  <c:v>0.31011254381155595</c:v>
                </c:pt>
                <c:pt idx="2681">
                  <c:v>0.31022825744730653</c:v>
                </c:pt>
                <c:pt idx="2682">
                  <c:v>0.31034397108305711</c:v>
                </c:pt>
                <c:pt idx="2683">
                  <c:v>0.31045968471880769</c:v>
                </c:pt>
                <c:pt idx="2684">
                  <c:v>0.31057539835455827</c:v>
                </c:pt>
                <c:pt idx="2685">
                  <c:v>0.31069111199030885</c:v>
                </c:pt>
                <c:pt idx="2686">
                  <c:v>0.31080682562605944</c:v>
                </c:pt>
                <c:pt idx="2687">
                  <c:v>0.31092253926181002</c:v>
                </c:pt>
                <c:pt idx="2688">
                  <c:v>0.3110382528975606</c:v>
                </c:pt>
                <c:pt idx="2689">
                  <c:v>0.31115396653331118</c:v>
                </c:pt>
                <c:pt idx="2690">
                  <c:v>0.31126968016906176</c:v>
                </c:pt>
                <c:pt idx="2691">
                  <c:v>0.31138539380481234</c:v>
                </c:pt>
                <c:pt idx="2692">
                  <c:v>0.31150110744056292</c:v>
                </c:pt>
                <c:pt idx="2693">
                  <c:v>0.3116168210763135</c:v>
                </c:pt>
                <c:pt idx="2694">
                  <c:v>0.31173253471206408</c:v>
                </c:pt>
                <c:pt idx="2695">
                  <c:v>0.31184824834781466</c:v>
                </c:pt>
                <c:pt idx="2696">
                  <c:v>0.31196396198356524</c:v>
                </c:pt>
                <c:pt idx="2697">
                  <c:v>0.31207967561931582</c:v>
                </c:pt>
                <c:pt idx="2698">
                  <c:v>0.3121953892550664</c:v>
                </c:pt>
                <c:pt idx="2699">
                  <c:v>0.31231110289081698</c:v>
                </c:pt>
                <c:pt idx="2700">
                  <c:v>0.31242681652656756</c:v>
                </c:pt>
                <c:pt idx="2701">
                  <c:v>0.31254253016231814</c:v>
                </c:pt>
                <c:pt idx="2702">
                  <c:v>0.31265824379806872</c:v>
                </c:pt>
                <c:pt idx="2703">
                  <c:v>0.31277395743381931</c:v>
                </c:pt>
                <c:pt idx="2704">
                  <c:v>0.31288967106956989</c:v>
                </c:pt>
                <c:pt idx="2705">
                  <c:v>0.31300538470532047</c:v>
                </c:pt>
                <c:pt idx="2706">
                  <c:v>0.31312109834107105</c:v>
                </c:pt>
                <c:pt idx="2707">
                  <c:v>0.31323681197682163</c:v>
                </c:pt>
                <c:pt idx="2708">
                  <c:v>0.31335252561257221</c:v>
                </c:pt>
                <c:pt idx="2709">
                  <c:v>0.31346823924832279</c:v>
                </c:pt>
                <c:pt idx="2710">
                  <c:v>0.31358395288407337</c:v>
                </c:pt>
                <c:pt idx="2711">
                  <c:v>0.31369966651982395</c:v>
                </c:pt>
                <c:pt idx="2712">
                  <c:v>0.31381538015557453</c:v>
                </c:pt>
                <c:pt idx="2713">
                  <c:v>0.31393109379132511</c:v>
                </c:pt>
                <c:pt idx="2714">
                  <c:v>0.31404680742707569</c:v>
                </c:pt>
                <c:pt idx="2715">
                  <c:v>0.31416252106282627</c:v>
                </c:pt>
                <c:pt idx="2716">
                  <c:v>0.31427823469857685</c:v>
                </c:pt>
                <c:pt idx="2717">
                  <c:v>0.31439394833432743</c:v>
                </c:pt>
                <c:pt idx="2718">
                  <c:v>0.31450966197007801</c:v>
                </c:pt>
                <c:pt idx="2719">
                  <c:v>0.31462537560582859</c:v>
                </c:pt>
                <c:pt idx="2720">
                  <c:v>0.31474108924157917</c:v>
                </c:pt>
                <c:pt idx="2721">
                  <c:v>0.31485680287732976</c:v>
                </c:pt>
                <c:pt idx="2722">
                  <c:v>0.31497251651308034</c:v>
                </c:pt>
                <c:pt idx="2723">
                  <c:v>0.31508823014883092</c:v>
                </c:pt>
                <c:pt idx="2724">
                  <c:v>0.3152039437845815</c:v>
                </c:pt>
                <c:pt idx="2725">
                  <c:v>0.31531965742033208</c:v>
                </c:pt>
                <c:pt idx="2726">
                  <c:v>0.31543537105608266</c:v>
                </c:pt>
                <c:pt idx="2727">
                  <c:v>0.31555108469183324</c:v>
                </c:pt>
                <c:pt idx="2728">
                  <c:v>0.31566679832758382</c:v>
                </c:pt>
                <c:pt idx="2729">
                  <c:v>0.3157825119633344</c:v>
                </c:pt>
                <c:pt idx="2730">
                  <c:v>0.31589822559908498</c:v>
                </c:pt>
                <c:pt idx="2731">
                  <c:v>0.31601393923483556</c:v>
                </c:pt>
                <c:pt idx="2732">
                  <c:v>0.31612965287058614</c:v>
                </c:pt>
                <c:pt idx="2733">
                  <c:v>0.31624536650633672</c:v>
                </c:pt>
                <c:pt idx="2734">
                  <c:v>0.3163610801420873</c:v>
                </c:pt>
                <c:pt idx="2735">
                  <c:v>0.31647679377783788</c:v>
                </c:pt>
                <c:pt idx="2736">
                  <c:v>0.31659250741358846</c:v>
                </c:pt>
                <c:pt idx="2737">
                  <c:v>0.31670822104933904</c:v>
                </c:pt>
                <c:pt idx="2738">
                  <c:v>0.31682393468508963</c:v>
                </c:pt>
                <c:pt idx="2739">
                  <c:v>0.31693964832084021</c:v>
                </c:pt>
                <c:pt idx="2740">
                  <c:v>0.31705536195659079</c:v>
                </c:pt>
                <c:pt idx="2741">
                  <c:v>0.31717107559234137</c:v>
                </c:pt>
                <c:pt idx="2742">
                  <c:v>0.31728678922809195</c:v>
                </c:pt>
                <c:pt idx="2743">
                  <c:v>0.31740250286384253</c:v>
                </c:pt>
                <c:pt idx="2744">
                  <c:v>0.31751821649959311</c:v>
                </c:pt>
                <c:pt idx="2745">
                  <c:v>0.31763393013534369</c:v>
                </c:pt>
                <c:pt idx="2746">
                  <c:v>0.31774964377109427</c:v>
                </c:pt>
                <c:pt idx="2747">
                  <c:v>0.31786535740684485</c:v>
                </c:pt>
                <c:pt idx="2748">
                  <c:v>0.31798107104259543</c:v>
                </c:pt>
                <c:pt idx="2749">
                  <c:v>0.31809678467834601</c:v>
                </c:pt>
                <c:pt idx="2750">
                  <c:v>0.31821249831409659</c:v>
                </c:pt>
                <c:pt idx="2751">
                  <c:v>0.31832821194984717</c:v>
                </c:pt>
                <c:pt idx="2752">
                  <c:v>0.31844392558559775</c:v>
                </c:pt>
                <c:pt idx="2753">
                  <c:v>0.31855963922134833</c:v>
                </c:pt>
                <c:pt idx="2754">
                  <c:v>0.31867535285709891</c:v>
                </c:pt>
                <c:pt idx="2755">
                  <c:v>0.3187910664928495</c:v>
                </c:pt>
                <c:pt idx="2756">
                  <c:v>0.31890678012860008</c:v>
                </c:pt>
                <c:pt idx="2757">
                  <c:v>0.31902249376435066</c:v>
                </c:pt>
                <c:pt idx="2758">
                  <c:v>0.31913820740010124</c:v>
                </c:pt>
                <c:pt idx="2759">
                  <c:v>0.31925392103585182</c:v>
                </c:pt>
                <c:pt idx="2760">
                  <c:v>0.3193696346716024</c:v>
                </c:pt>
                <c:pt idx="2761">
                  <c:v>0.31948534830735298</c:v>
                </c:pt>
                <c:pt idx="2762">
                  <c:v>0.31960106194310356</c:v>
                </c:pt>
                <c:pt idx="2763">
                  <c:v>0.31971677557885414</c:v>
                </c:pt>
                <c:pt idx="2764">
                  <c:v>0.31983248921460472</c:v>
                </c:pt>
                <c:pt idx="2765">
                  <c:v>0.3199482028503553</c:v>
                </c:pt>
                <c:pt idx="2766">
                  <c:v>0.32006391648610588</c:v>
                </c:pt>
                <c:pt idx="2767">
                  <c:v>0.32017963012185646</c:v>
                </c:pt>
                <c:pt idx="2768">
                  <c:v>0.32029534375760704</c:v>
                </c:pt>
                <c:pt idx="2769">
                  <c:v>0.32041105739335762</c:v>
                </c:pt>
                <c:pt idx="2770">
                  <c:v>0.3205267710291082</c:v>
                </c:pt>
                <c:pt idx="2771">
                  <c:v>0.32064248466485878</c:v>
                </c:pt>
                <c:pt idx="2772">
                  <c:v>0.32075819830060937</c:v>
                </c:pt>
                <c:pt idx="2773">
                  <c:v>0.32087391193635995</c:v>
                </c:pt>
                <c:pt idx="2774">
                  <c:v>0.32098962557211053</c:v>
                </c:pt>
                <c:pt idx="2775">
                  <c:v>0.32110533920786111</c:v>
                </c:pt>
                <c:pt idx="2776">
                  <c:v>0.32122105284361169</c:v>
                </c:pt>
                <c:pt idx="2777">
                  <c:v>0.32133676647936227</c:v>
                </c:pt>
                <c:pt idx="2778">
                  <c:v>0.32145248011511285</c:v>
                </c:pt>
                <c:pt idx="2779">
                  <c:v>0.32156819375086343</c:v>
                </c:pt>
                <c:pt idx="2780">
                  <c:v>0.32168390738661401</c:v>
                </c:pt>
                <c:pt idx="2781">
                  <c:v>0.32179962102236459</c:v>
                </c:pt>
                <c:pt idx="2782">
                  <c:v>0.32191533465811517</c:v>
                </c:pt>
                <c:pt idx="2783">
                  <c:v>0.32203104829386575</c:v>
                </c:pt>
                <c:pt idx="2784">
                  <c:v>0.32214676192961633</c:v>
                </c:pt>
                <c:pt idx="2785">
                  <c:v>0.32226247556536691</c:v>
                </c:pt>
                <c:pt idx="2786">
                  <c:v>0.32237818920111749</c:v>
                </c:pt>
                <c:pt idx="2787">
                  <c:v>0.32249390283686807</c:v>
                </c:pt>
                <c:pt idx="2788">
                  <c:v>0.32260961647261865</c:v>
                </c:pt>
                <c:pt idx="2789">
                  <c:v>0.32272533010836923</c:v>
                </c:pt>
                <c:pt idx="2790">
                  <c:v>0.32284104374411982</c:v>
                </c:pt>
                <c:pt idx="2791">
                  <c:v>0.3229567573798704</c:v>
                </c:pt>
                <c:pt idx="2792">
                  <c:v>0.32307247101562098</c:v>
                </c:pt>
                <c:pt idx="2793">
                  <c:v>0.32318818465137156</c:v>
                </c:pt>
                <c:pt idx="2794">
                  <c:v>0.32330389828712214</c:v>
                </c:pt>
                <c:pt idx="2795">
                  <c:v>0.32341961192287272</c:v>
                </c:pt>
                <c:pt idx="2796">
                  <c:v>0.3235353255586233</c:v>
                </c:pt>
                <c:pt idx="2797">
                  <c:v>0.32365103919437388</c:v>
                </c:pt>
                <c:pt idx="2798">
                  <c:v>0.32376675283012446</c:v>
                </c:pt>
                <c:pt idx="2799">
                  <c:v>0.32388246646587504</c:v>
                </c:pt>
                <c:pt idx="2800">
                  <c:v>0.32399818010162562</c:v>
                </c:pt>
                <c:pt idx="2801">
                  <c:v>0.3241138937373762</c:v>
                </c:pt>
                <c:pt idx="2802">
                  <c:v>0.32422960737312678</c:v>
                </c:pt>
                <c:pt idx="2803">
                  <c:v>0.32434532100887736</c:v>
                </c:pt>
                <c:pt idx="2804">
                  <c:v>0.32446103464462794</c:v>
                </c:pt>
                <c:pt idx="2805">
                  <c:v>0.32457674828037852</c:v>
                </c:pt>
                <c:pt idx="2806">
                  <c:v>0.3246924619161291</c:v>
                </c:pt>
                <c:pt idx="2807">
                  <c:v>0.32480817555187969</c:v>
                </c:pt>
                <c:pt idx="2808">
                  <c:v>0.32492388918763027</c:v>
                </c:pt>
                <c:pt idx="2809">
                  <c:v>0.32503960282338085</c:v>
                </c:pt>
                <c:pt idx="2810">
                  <c:v>0.32515531645913143</c:v>
                </c:pt>
                <c:pt idx="2811">
                  <c:v>0.32527103009488201</c:v>
                </c:pt>
                <c:pt idx="2812">
                  <c:v>0.32538674373063259</c:v>
                </c:pt>
                <c:pt idx="2813">
                  <c:v>0.32550245736638317</c:v>
                </c:pt>
                <c:pt idx="2814">
                  <c:v>0.32561817100213375</c:v>
                </c:pt>
                <c:pt idx="2815">
                  <c:v>0.32573388463788433</c:v>
                </c:pt>
                <c:pt idx="2816">
                  <c:v>0.32584959827363491</c:v>
                </c:pt>
                <c:pt idx="2817">
                  <c:v>0.32596531190938549</c:v>
                </c:pt>
                <c:pt idx="2818">
                  <c:v>0.32608102554513607</c:v>
                </c:pt>
                <c:pt idx="2819">
                  <c:v>0.32619673918088665</c:v>
                </c:pt>
                <c:pt idx="2820">
                  <c:v>0.32631245281663723</c:v>
                </c:pt>
                <c:pt idx="2821">
                  <c:v>0.32642816645238781</c:v>
                </c:pt>
                <c:pt idx="2822">
                  <c:v>0.32654388008813839</c:v>
                </c:pt>
                <c:pt idx="2823">
                  <c:v>0.32665959372388897</c:v>
                </c:pt>
                <c:pt idx="2824">
                  <c:v>0.32677530735963956</c:v>
                </c:pt>
                <c:pt idx="2825">
                  <c:v>0.32689102099539014</c:v>
                </c:pt>
                <c:pt idx="2826">
                  <c:v>0.32700673463114072</c:v>
                </c:pt>
                <c:pt idx="2827">
                  <c:v>0.3271224482668913</c:v>
                </c:pt>
                <c:pt idx="2828">
                  <c:v>0.32723816190264188</c:v>
                </c:pt>
                <c:pt idx="2829">
                  <c:v>0.32735387553839246</c:v>
                </c:pt>
                <c:pt idx="2830">
                  <c:v>0.32746958917414304</c:v>
                </c:pt>
                <c:pt idx="2831">
                  <c:v>0.32758530280989362</c:v>
                </c:pt>
                <c:pt idx="2832">
                  <c:v>0.3277010164456442</c:v>
                </c:pt>
                <c:pt idx="2833">
                  <c:v>0.32781673008139478</c:v>
                </c:pt>
                <c:pt idx="2834">
                  <c:v>0.32793244371714536</c:v>
                </c:pt>
                <c:pt idx="2835">
                  <c:v>0.32804815735289594</c:v>
                </c:pt>
                <c:pt idx="2836">
                  <c:v>0.32816387098864652</c:v>
                </c:pt>
                <c:pt idx="2837">
                  <c:v>0.3282795846243971</c:v>
                </c:pt>
                <c:pt idx="2838">
                  <c:v>0.32839529826014768</c:v>
                </c:pt>
                <c:pt idx="2839">
                  <c:v>0.32851101189589826</c:v>
                </c:pt>
                <c:pt idx="2840">
                  <c:v>0.32862672553164884</c:v>
                </c:pt>
                <c:pt idx="2841">
                  <c:v>0.32874243916739943</c:v>
                </c:pt>
                <c:pt idx="2842">
                  <c:v>0.32885815280315001</c:v>
                </c:pt>
                <c:pt idx="2843">
                  <c:v>0.32897386643890059</c:v>
                </c:pt>
                <c:pt idx="2844">
                  <c:v>0.32908958007465117</c:v>
                </c:pt>
                <c:pt idx="2845">
                  <c:v>0.32920529371040175</c:v>
                </c:pt>
                <c:pt idx="2846">
                  <c:v>0.32932100734615233</c:v>
                </c:pt>
                <c:pt idx="2847">
                  <c:v>0.32943672098190291</c:v>
                </c:pt>
                <c:pt idx="2848">
                  <c:v>0.32955243461765349</c:v>
                </c:pt>
                <c:pt idx="2849">
                  <c:v>0.32966814825340407</c:v>
                </c:pt>
                <c:pt idx="2850">
                  <c:v>0.32978386188915465</c:v>
                </c:pt>
                <c:pt idx="2851">
                  <c:v>0.32989957552490523</c:v>
                </c:pt>
                <c:pt idx="2852">
                  <c:v>0.33001528916065581</c:v>
                </c:pt>
                <c:pt idx="2853">
                  <c:v>0.33013100279640639</c:v>
                </c:pt>
                <c:pt idx="2854">
                  <c:v>0.33024671643215697</c:v>
                </c:pt>
                <c:pt idx="2855">
                  <c:v>0.33036243006790755</c:v>
                </c:pt>
                <c:pt idx="2856">
                  <c:v>0.33047814370365813</c:v>
                </c:pt>
                <c:pt idx="2857">
                  <c:v>0.33059385733940871</c:v>
                </c:pt>
                <c:pt idx="2858">
                  <c:v>0.33070957097515929</c:v>
                </c:pt>
                <c:pt idx="2859">
                  <c:v>0.33082528461090988</c:v>
                </c:pt>
                <c:pt idx="2860">
                  <c:v>0.33094099824666046</c:v>
                </c:pt>
                <c:pt idx="2861">
                  <c:v>0.33105671188241104</c:v>
                </c:pt>
                <c:pt idx="2862">
                  <c:v>0.33117242551816162</c:v>
                </c:pt>
                <c:pt idx="2863">
                  <c:v>0.3312881391539122</c:v>
                </c:pt>
                <c:pt idx="2864">
                  <c:v>0.33140385278966278</c:v>
                </c:pt>
                <c:pt idx="2865">
                  <c:v>0.33151956642541336</c:v>
                </c:pt>
                <c:pt idx="2866">
                  <c:v>0.33163528006116394</c:v>
                </c:pt>
                <c:pt idx="2867">
                  <c:v>0.33175099369691452</c:v>
                </c:pt>
                <c:pt idx="2868">
                  <c:v>0.3318667073326651</c:v>
                </c:pt>
                <c:pt idx="2869">
                  <c:v>0.33198242096841568</c:v>
                </c:pt>
                <c:pt idx="2870">
                  <c:v>0.33209813460416626</c:v>
                </c:pt>
                <c:pt idx="2871">
                  <c:v>0.33221384823991684</c:v>
                </c:pt>
                <c:pt idx="2872">
                  <c:v>0.33232956187566742</c:v>
                </c:pt>
                <c:pt idx="2873">
                  <c:v>0.332445275511418</c:v>
                </c:pt>
                <c:pt idx="2874">
                  <c:v>0.33256098914716858</c:v>
                </c:pt>
                <c:pt idx="2875">
                  <c:v>0.33267670278291916</c:v>
                </c:pt>
                <c:pt idx="2876">
                  <c:v>0.33279241641866975</c:v>
                </c:pt>
                <c:pt idx="2877">
                  <c:v>0.33290813005442033</c:v>
                </c:pt>
                <c:pt idx="2878">
                  <c:v>0.33302384369017091</c:v>
                </c:pt>
                <c:pt idx="2879">
                  <c:v>0.33313955732592149</c:v>
                </c:pt>
                <c:pt idx="2880">
                  <c:v>0.33325527096167207</c:v>
                </c:pt>
                <c:pt idx="2881">
                  <c:v>0.33337098459742265</c:v>
                </c:pt>
                <c:pt idx="2882">
                  <c:v>0.33348669823317323</c:v>
                </c:pt>
                <c:pt idx="2883">
                  <c:v>0.33360241186892381</c:v>
                </c:pt>
                <c:pt idx="2884">
                  <c:v>0.33371812550467439</c:v>
                </c:pt>
                <c:pt idx="2885">
                  <c:v>0.33383383914042497</c:v>
                </c:pt>
                <c:pt idx="2886">
                  <c:v>0.33394955277617555</c:v>
                </c:pt>
                <c:pt idx="2887">
                  <c:v>0.33406526641192613</c:v>
                </c:pt>
                <c:pt idx="2888">
                  <c:v>0.33418098004767671</c:v>
                </c:pt>
                <c:pt idx="2889">
                  <c:v>0.33429669368342729</c:v>
                </c:pt>
                <c:pt idx="2890">
                  <c:v>0.33441240731917787</c:v>
                </c:pt>
                <c:pt idx="2891">
                  <c:v>0.33452812095492845</c:v>
                </c:pt>
                <c:pt idx="2892">
                  <c:v>0.33464383459067903</c:v>
                </c:pt>
                <c:pt idx="2893">
                  <c:v>0.33475954822642962</c:v>
                </c:pt>
                <c:pt idx="2894">
                  <c:v>0.3348752618621802</c:v>
                </c:pt>
                <c:pt idx="2895">
                  <c:v>0.33499097549793078</c:v>
                </c:pt>
                <c:pt idx="2896">
                  <c:v>0.33510668913368136</c:v>
                </c:pt>
                <c:pt idx="2897">
                  <c:v>0.33522240276943194</c:v>
                </c:pt>
                <c:pt idx="2898">
                  <c:v>0.33533811640518252</c:v>
                </c:pt>
                <c:pt idx="2899">
                  <c:v>0.3354538300409331</c:v>
                </c:pt>
                <c:pt idx="2900">
                  <c:v>0.33556954367668368</c:v>
                </c:pt>
                <c:pt idx="2901">
                  <c:v>0.33568525731243426</c:v>
                </c:pt>
                <c:pt idx="2902">
                  <c:v>0.33580097094818484</c:v>
                </c:pt>
                <c:pt idx="2903">
                  <c:v>0.33591668458393542</c:v>
                </c:pt>
                <c:pt idx="2904">
                  <c:v>0.336032398219686</c:v>
                </c:pt>
                <c:pt idx="2905">
                  <c:v>0.33614811185543658</c:v>
                </c:pt>
                <c:pt idx="2906">
                  <c:v>0.33626382549118716</c:v>
                </c:pt>
                <c:pt idx="2907">
                  <c:v>0.33637953912693774</c:v>
                </c:pt>
                <c:pt idx="2908">
                  <c:v>0.33649525276268832</c:v>
                </c:pt>
                <c:pt idx="2909">
                  <c:v>0.3366109663984389</c:v>
                </c:pt>
                <c:pt idx="2910">
                  <c:v>0.33672668003418949</c:v>
                </c:pt>
                <c:pt idx="2911">
                  <c:v>0.33684239366994007</c:v>
                </c:pt>
                <c:pt idx="2912">
                  <c:v>0.33695810730569065</c:v>
                </c:pt>
                <c:pt idx="2913">
                  <c:v>0.33707382094144123</c:v>
                </c:pt>
                <c:pt idx="2914">
                  <c:v>0.33718953457719181</c:v>
                </c:pt>
                <c:pt idx="2915">
                  <c:v>0.33730524821294239</c:v>
                </c:pt>
                <c:pt idx="2916">
                  <c:v>0.33742096184869297</c:v>
                </c:pt>
                <c:pt idx="2917">
                  <c:v>0.33753667548444355</c:v>
                </c:pt>
                <c:pt idx="2918">
                  <c:v>0.33765238912019413</c:v>
                </c:pt>
                <c:pt idx="2919">
                  <c:v>0.33776810275594471</c:v>
                </c:pt>
                <c:pt idx="2920">
                  <c:v>0.33788381639169529</c:v>
                </c:pt>
                <c:pt idx="2921">
                  <c:v>0.33799953002744587</c:v>
                </c:pt>
                <c:pt idx="2922">
                  <c:v>0.33811524366319645</c:v>
                </c:pt>
                <c:pt idx="2923">
                  <c:v>0.33823095729894703</c:v>
                </c:pt>
                <c:pt idx="2924">
                  <c:v>0.33834667093469761</c:v>
                </c:pt>
                <c:pt idx="2925">
                  <c:v>0.33846238457044819</c:v>
                </c:pt>
                <c:pt idx="2926">
                  <c:v>0.33857809820619877</c:v>
                </c:pt>
                <c:pt idx="2927">
                  <c:v>0.33869381184194935</c:v>
                </c:pt>
                <c:pt idx="2928">
                  <c:v>0.33880952547769994</c:v>
                </c:pt>
                <c:pt idx="2929">
                  <c:v>0.33892523911345052</c:v>
                </c:pt>
                <c:pt idx="2930">
                  <c:v>0.3390409527492011</c:v>
                </c:pt>
                <c:pt idx="2931">
                  <c:v>0.33915666638495168</c:v>
                </c:pt>
                <c:pt idx="2932">
                  <c:v>0.33927238002070226</c:v>
                </c:pt>
                <c:pt idx="2933">
                  <c:v>0.33938809365645284</c:v>
                </c:pt>
                <c:pt idx="2934">
                  <c:v>0.33950380729220342</c:v>
                </c:pt>
                <c:pt idx="2935">
                  <c:v>0.339619520927954</c:v>
                </c:pt>
                <c:pt idx="2936">
                  <c:v>0.33973523456370458</c:v>
                </c:pt>
                <c:pt idx="2937">
                  <c:v>0.33985094819945516</c:v>
                </c:pt>
                <c:pt idx="2938">
                  <c:v>0.33996666183520574</c:v>
                </c:pt>
                <c:pt idx="2939">
                  <c:v>0.34008237547095632</c:v>
                </c:pt>
                <c:pt idx="2940">
                  <c:v>0.3401980891067069</c:v>
                </c:pt>
                <c:pt idx="2941">
                  <c:v>0.34031380274245748</c:v>
                </c:pt>
                <c:pt idx="2942">
                  <c:v>0.34042951637820806</c:v>
                </c:pt>
                <c:pt idx="2943">
                  <c:v>0.34054523001395864</c:v>
                </c:pt>
                <c:pt idx="2944">
                  <c:v>0.34066094364970922</c:v>
                </c:pt>
                <c:pt idx="2945">
                  <c:v>0.34077665728545981</c:v>
                </c:pt>
                <c:pt idx="2946">
                  <c:v>0.34089237092121039</c:v>
                </c:pt>
                <c:pt idx="2947">
                  <c:v>0.34100808455696097</c:v>
                </c:pt>
                <c:pt idx="2948">
                  <c:v>0.34112379819271155</c:v>
                </c:pt>
                <c:pt idx="2949">
                  <c:v>0.34123951182846213</c:v>
                </c:pt>
                <c:pt idx="2950">
                  <c:v>0.34135522546421271</c:v>
                </c:pt>
                <c:pt idx="2951">
                  <c:v>0.34147093909996329</c:v>
                </c:pt>
                <c:pt idx="2952">
                  <c:v>0.34158665273571387</c:v>
                </c:pt>
                <c:pt idx="2953">
                  <c:v>0.34170236637146445</c:v>
                </c:pt>
                <c:pt idx="2954">
                  <c:v>0.34181808000721503</c:v>
                </c:pt>
                <c:pt idx="2955">
                  <c:v>0.34193379364296561</c:v>
                </c:pt>
                <c:pt idx="2956">
                  <c:v>0.34204950727871619</c:v>
                </c:pt>
                <c:pt idx="2957">
                  <c:v>0.34216522091446677</c:v>
                </c:pt>
                <c:pt idx="2958">
                  <c:v>0.34228093455021735</c:v>
                </c:pt>
                <c:pt idx="2959">
                  <c:v>0.34239664818596793</c:v>
                </c:pt>
                <c:pt idx="2960">
                  <c:v>0.34251236182171851</c:v>
                </c:pt>
                <c:pt idx="2961">
                  <c:v>0.34262807545746909</c:v>
                </c:pt>
                <c:pt idx="2962">
                  <c:v>0.34274378909321968</c:v>
                </c:pt>
                <c:pt idx="2963">
                  <c:v>0.34285950272897026</c:v>
                </c:pt>
                <c:pt idx="2964">
                  <c:v>0.34297521636472084</c:v>
                </c:pt>
                <c:pt idx="2965">
                  <c:v>0.34309093000047142</c:v>
                </c:pt>
                <c:pt idx="2966">
                  <c:v>0.343206643636222</c:v>
                </c:pt>
                <c:pt idx="2967">
                  <c:v>0.34332235727197258</c:v>
                </c:pt>
                <c:pt idx="2968">
                  <c:v>0.34343807090772316</c:v>
                </c:pt>
                <c:pt idx="2969">
                  <c:v>0.34355378454347374</c:v>
                </c:pt>
                <c:pt idx="2970">
                  <c:v>0.34366949817922432</c:v>
                </c:pt>
                <c:pt idx="2971">
                  <c:v>0.3437852118149749</c:v>
                </c:pt>
                <c:pt idx="2972">
                  <c:v>0.34390092545072548</c:v>
                </c:pt>
                <c:pt idx="2973">
                  <c:v>0.34401663908647606</c:v>
                </c:pt>
                <c:pt idx="2974">
                  <c:v>0.34413235272222664</c:v>
                </c:pt>
                <c:pt idx="2975">
                  <c:v>0.34424806635797722</c:v>
                </c:pt>
                <c:pt idx="2976">
                  <c:v>0.3443637799937278</c:v>
                </c:pt>
                <c:pt idx="2977">
                  <c:v>0.34447949362947838</c:v>
                </c:pt>
                <c:pt idx="2978">
                  <c:v>0.34459520726522896</c:v>
                </c:pt>
                <c:pt idx="2979">
                  <c:v>0.34471092090097954</c:v>
                </c:pt>
                <c:pt idx="2980">
                  <c:v>0.34482663453673013</c:v>
                </c:pt>
                <c:pt idx="2981">
                  <c:v>0.34494234817248071</c:v>
                </c:pt>
                <c:pt idx="2982">
                  <c:v>0.34505806180823129</c:v>
                </c:pt>
                <c:pt idx="2983">
                  <c:v>0.34517377544398187</c:v>
                </c:pt>
                <c:pt idx="2984">
                  <c:v>0.34528948907973245</c:v>
                </c:pt>
                <c:pt idx="2985">
                  <c:v>0.34540520271548303</c:v>
                </c:pt>
                <c:pt idx="2986">
                  <c:v>0.34552091635123361</c:v>
                </c:pt>
                <c:pt idx="2987">
                  <c:v>0.34563662998698419</c:v>
                </c:pt>
                <c:pt idx="2988">
                  <c:v>0.34575234362273477</c:v>
                </c:pt>
                <c:pt idx="2989">
                  <c:v>0.34586805725848535</c:v>
                </c:pt>
                <c:pt idx="2990">
                  <c:v>0.34598377089423593</c:v>
                </c:pt>
                <c:pt idx="2991">
                  <c:v>0.34609948452998651</c:v>
                </c:pt>
                <c:pt idx="2992">
                  <c:v>0.34621519816573709</c:v>
                </c:pt>
                <c:pt idx="2993">
                  <c:v>0.34633091180148767</c:v>
                </c:pt>
                <c:pt idx="2994">
                  <c:v>0.34644662543723825</c:v>
                </c:pt>
                <c:pt idx="2995">
                  <c:v>0.34656233907298883</c:v>
                </c:pt>
                <c:pt idx="2996">
                  <c:v>0.34667805270873941</c:v>
                </c:pt>
                <c:pt idx="2997">
                  <c:v>0.34679376634449</c:v>
                </c:pt>
                <c:pt idx="2998">
                  <c:v>0.34690947998024058</c:v>
                </c:pt>
                <c:pt idx="2999">
                  <c:v>0.34702519361599116</c:v>
                </c:pt>
                <c:pt idx="3000">
                  <c:v>0.34714090725174174</c:v>
                </c:pt>
                <c:pt idx="3001">
                  <c:v>0.34725662088749232</c:v>
                </c:pt>
                <c:pt idx="3002">
                  <c:v>0.3473723345232429</c:v>
                </c:pt>
                <c:pt idx="3003">
                  <c:v>0.34748804815899348</c:v>
                </c:pt>
                <c:pt idx="3004">
                  <c:v>0.34760376179474406</c:v>
                </c:pt>
                <c:pt idx="3005">
                  <c:v>0.34771947543049464</c:v>
                </c:pt>
                <c:pt idx="3006">
                  <c:v>0.34783518906624522</c:v>
                </c:pt>
                <c:pt idx="3007">
                  <c:v>0.3479509027019958</c:v>
                </c:pt>
                <c:pt idx="3008">
                  <c:v>0.34806661633774638</c:v>
                </c:pt>
                <c:pt idx="3009">
                  <c:v>0.34818232997349696</c:v>
                </c:pt>
                <c:pt idx="3010">
                  <c:v>0.34829804360924754</c:v>
                </c:pt>
                <c:pt idx="3011">
                  <c:v>0.34841375724499812</c:v>
                </c:pt>
                <c:pt idx="3012">
                  <c:v>0.3485294708807487</c:v>
                </c:pt>
                <c:pt idx="3013">
                  <c:v>0.34864518451649928</c:v>
                </c:pt>
                <c:pt idx="3014">
                  <c:v>0.34876089815224987</c:v>
                </c:pt>
                <c:pt idx="3015">
                  <c:v>0.34887661178800045</c:v>
                </c:pt>
                <c:pt idx="3016">
                  <c:v>0.34899232542375103</c:v>
                </c:pt>
                <c:pt idx="3017">
                  <c:v>0.34910803905950161</c:v>
                </c:pt>
                <c:pt idx="3018">
                  <c:v>0.34922375269525219</c:v>
                </c:pt>
                <c:pt idx="3019">
                  <c:v>0.34933946633100277</c:v>
                </c:pt>
                <c:pt idx="3020">
                  <c:v>0.34945517996675335</c:v>
                </c:pt>
                <c:pt idx="3021">
                  <c:v>0.34957089360250393</c:v>
                </c:pt>
                <c:pt idx="3022">
                  <c:v>0.34968660723825451</c:v>
                </c:pt>
                <c:pt idx="3023">
                  <c:v>0.34980232087400509</c:v>
                </c:pt>
                <c:pt idx="3024">
                  <c:v>0.34991803450975567</c:v>
                </c:pt>
                <c:pt idx="3025">
                  <c:v>0.35003374814550625</c:v>
                </c:pt>
                <c:pt idx="3026">
                  <c:v>0.35014946178125683</c:v>
                </c:pt>
                <c:pt idx="3027">
                  <c:v>0.35026517541700741</c:v>
                </c:pt>
                <c:pt idx="3028">
                  <c:v>0.35038088905275799</c:v>
                </c:pt>
                <c:pt idx="3029">
                  <c:v>0.35049660268850857</c:v>
                </c:pt>
                <c:pt idx="3030">
                  <c:v>0.35061231632425915</c:v>
                </c:pt>
                <c:pt idx="3031">
                  <c:v>0.35072802996000974</c:v>
                </c:pt>
                <c:pt idx="3032">
                  <c:v>0.35084374359576032</c:v>
                </c:pt>
                <c:pt idx="3033">
                  <c:v>0.3509594572315109</c:v>
                </c:pt>
                <c:pt idx="3034">
                  <c:v>0.35107517086726148</c:v>
                </c:pt>
                <c:pt idx="3035">
                  <c:v>0.35119088450301206</c:v>
                </c:pt>
                <c:pt idx="3036">
                  <c:v>0.35130659813876264</c:v>
                </c:pt>
                <c:pt idx="3037">
                  <c:v>0.35142231177451322</c:v>
                </c:pt>
                <c:pt idx="3038">
                  <c:v>0.3515380254102638</c:v>
                </c:pt>
                <c:pt idx="3039">
                  <c:v>0.35165373904601438</c:v>
                </c:pt>
                <c:pt idx="3040">
                  <c:v>0.35176945268176496</c:v>
                </c:pt>
                <c:pt idx="3041">
                  <c:v>0.35188516631751554</c:v>
                </c:pt>
                <c:pt idx="3042">
                  <c:v>0.35200087995326612</c:v>
                </c:pt>
                <c:pt idx="3043">
                  <c:v>0.3521165935890167</c:v>
                </c:pt>
                <c:pt idx="3044">
                  <c:v>0.35223230722476728</c:v>
                </c:pt>
                <c:pt idx="3045">
                  <c:v>0.35234802086051786</c:v>
                </c:pt>
                <c:pt idx="3046">
                  <c:v>0.35246373449626844</c:v>
                </c:pt>
                <c:pt idx="3047">
                  <c:v>0.35257944813201902</c:v>
                </c:pt>
                <c:pt idx="3048">
                  <c:v>0.3526951617677696</c:v>
                </c:pt>
                <c:pt idx="3049">
                  <c:v>0.35281087540352019</c:v>
                </c:pt>
                <c:pt idx="3050">
                  <c:v>0.35292658903927077</c:v>
                </c:pt>
                <c:pt idx="3051">
                  <c:v>0.35304230267502135</c:v>
                </c:pt>
                <c:pt idx="3052">
                  <c:v>0.35315801631077193</c:v>
                </c:pt>
                <c:pt idx="3053">
                  <c:v>0.35327372994652251</c:v>
                </c:pt>
                <c:pt idx="3054">
                  <c:v>0.35338944358227309</c:v>
                </c:pt>
                <c:pt idx="3055">
                  <c:v>0.35350515721802367</c:v>
                </c:pt>
                <c:pt idx="3056">
                  <c:v>0.35362087085377425</c:v>
                </c:pt>
                <c:pt idx="3057">
                  <c:v>0.35373658448952483</c:v>
                </c:pt>
                <c:pt idx="3058">
                  <c:v>0.35385229812527541</c:v>
                </c:pt>
                <c:pt idx="3059">
                  <c:v>0.35396801176102599</c:v>
                </c:pt>
                <c:pt idx="3060">
                  <c:v>0.35408372539677657</c:v>
                </c:pt>
                <c:pt idx="3061">
                  <c:v>0.35419943903252715</c:v>
                </c:pt>
                <c:pt idx="3062">
                  <c:v>0.35431515266827773</c:v>
                </c:pt>
                <c:pt idx="3063">
                  <c:v>0.35443086630402831</c:v>
                </c:pt>
                <c:pt idx="3064">
                  <c:v>0.35454657993977889</c:v>
                </c:pt>
                <c:pt idx="3065">
                  <c:v>0.35466229357552947</c:v>
                </c:pt>
                <c:pt idx="3066">
                  <c:v>0.35477800721128006</c:v>
                </c:pt>
                <c:pt idx="3067">
                  <c:v>0.35489372084703064</c:v>
                </c:pt>
                <c:pt idx="3068">
                  <c:v>0.35500943448278122</c:v>
                </c:pt>
                <c:pt idx="3069">
                  <c:v>0.3551251481185318</c:v>
                </c:pt>
                <c:pt idx="3070">
                  <c:v>0.35524086175428238</c:v>
                </c:pt>
                <c:pt idx="3071">
                  <c:v>0.35535657539003296</c:v>
                </c:pt>
                <c:pt idx="3072">
                  <c:v>0.35547228902578354</c:v>
                </c:pt>
                <c:pt idx="3073">
                  <c:v>0.35558800266153412</c:v>
                </c:pt>
                <c:pt idx="3074">
                  <c:v>0.3557037162972847</c:v>
                </c:pt>
                <c:pt idx="3075">
                  <c:v>0.35581942993303528</c:v>
                </c:pt>
                <c:pt idx="3076">
                  <c:v>0.35593514356878586</c:v>
                </c:pt>
                <c:pt idx="3077">
                  <c:v>0.35605085720453644</c:v>
                </c:pt>
                <c:pt idx="3078">
                  <c:v>0.35616657084028702</c:v>
                </c:pt>
                <c:pt idx="3079">
                  <c:v>0.3562822844760376</c:v>
                </c:pt>
                <c:pt idx="3080">
                  <c:v>0.35639799811178818</c:v>
                </c:pt>
                <c:pt idx="3081">
                  <c:v>0.35651371174753876</c:v>
                </c:pt>
                <c:pt idx="3082">
                  <c:v>0.35662942538328934</c:v>
                </c:pt>
                <c:pt idx="3083">
                  <c:v>0.35674513901903993</c:v>
                </c:pt>
                <c:pt idx="3084">
                  <c:v>0.35686085265479051</c:v>
                </c:pt>
                <c:pt idx="3085">
                  <c:v>0.35697656629054109</c:v>
                </c:pt>
                <c:pt idx="3086">
                  <c:v>0.35709227992629167</c:v>
                </c:pt>
                <c:pt idx="3087">
                  <c:v>0.35720799356204225</c:v>
                </c:pt>
                <c:pt idx="3088">
                  <c:v>0.35732370719779283</c:v>
                </c:pt>
                <c:pt idx="3089">
                  <c:v>0.35743942083354341</c:v>
                </c:pt>
                <c:pt idx="3090">
                  <c:v>0.35755513446929399</c:v>
                </c:pt>
                <c:pt idx="3091">
                  <c:v>0.35767084810504457</c:v>
                </c:pt>
                <c:pt idx="3092">
                  <c:v>0.35778656174079515</c:v>
                </c:pt>
                <c:pt idx="3093">
                  <c:v>0.35790227537654573</c:v>
                </c:pt>
                <c:pt idx="3094">
                  <c:v>0.35801798901229631</c:v>
                </c:pt>
                <c:pt idx="3095">
                  <c:v>0.35813370264804689</c:v>
                </c:pt>
                <c:pt idx="3096">
                  <c:v>0.35824941628379747</c:v>
                </c:pt>
                <c:pt idx="3097">
                  <c:v>0.35836512991954805</c:v>
                </c:pt>
                <c:pt idx="3098">
                  <c:v>0.35848084355529863</c:v>
                </c:pt>
                <c:pt idx="3099">
                  <c:v>0.35859655719104921</c:v>
                </c:pt>
                <c:pt idx="3100">
                  <c:v>0.3587122708267998</c:v>
                </c:pt>
                <c:pt idx="3101">
                  <c:v>0.35882798446255038</c:v>
                </c:pt>
                <c:pt idx="3102">
                  <c:v>0.35894369809830096</c:v>
                </c:pt>
                <c:pt idx="3103">
                  <c:v>0.35905941173405154</c:v>
                </c:pt>
                <c:pt idx="3104">
                  <c:v>0.35917512536980212</c:v>
                </c:pt>
                <c:pt idx="3105">
                  <c:v>0.3592908390055527</c:v>
                </c:pt>
                <c:pt idx="3106">
                  <c:v>0.35940655264130328</c:v>
                </c:pt>
                <c:pt idx="3107">
                  <c:v>0.35952226627705386</c:v>
                </c:pt>
                <c:pt idx="3108">
                  <c:v>0.35963797991280444</c:v>
                </c:pt>
                <c:pt idx="3109">
                  <c:v>0.35975369354855502</c:v>
                </c:pt>
                <c:pt idx="3110">
                  <c:v>0.3598694071843056</c:v>
                </c:pt>
                <c:pt idx="3111">
                  <c:v>0.35998512082005618</c:v>
                </c:pt>
                <c:pt idx="3112">
                  <c:v>0.36010083445580676</c:v>
                </c:pt>
                <c:pt idx="3113">
                  <c:v>0.36021654809155734</c:v>
                </c:pt>
                <c:pt idx="3114">
                  <c:v>0.36033226172730792</c:v>
                </c:pt>
                <c:pt idx="3115">
                  <c:v>0.3604479753630585</c:v>
                </c:pt>
                <c:pt idx="3116">
                  <c:v>0.36056368899880908</c:v>
                </c:pt>
                <c:pt idx="3117">
                  <c:v>0.36067940263455966</c:v>
                </c:pt>
                <c:pt idx="3118">
                  <c:v>0.36079511627031025</c:v>
                </c:pt>
                <c:pt idx="3119">
                  <c:v>0.36091082990606083</c:v>
                </c:pt>
                <c:pt idx="3120">
                  <c:v>0.36102654354181141</c:v>
                </c:pt>
                <c:pt idx="3121">
                  <c:v>0.36114225717756199</c:v>
                </c:pt>
                <c:pt idx="3122">
                  <c:v>0.36125797081331257</c:v>
                </c:pt>
                <c:pt idx="3123">
                  <c:v>0.36137368444906315</c:v>
                </c:pt>
                <c:pt idx="3124">
                  <c:v>0.36148939808481373</c:v>
                </c:pt>
                <c:pt idx="3125">
                  <c:v>0.36160511172056431</c:v>
                </c:pt>
                <c:pt idx="3126">
                  <c:v>0.36172082535631489</c:v>
                </c:pt>
                <c:pt idx="3127">
                  <c:v>0.36183653899206547</c:v>
                </c:pt>
                <c:pt idx="3128">
                  <c:v>0.36195225262781605</c:v>
                </c:pt>
                <c:pt idx="3129">
                  <c:v>0.36206796626356663</c:v>
                </c:pt>
                <c:pt idx="3130">
                  <c:v>0.36218367989931721</c:v>
                </c:pt>
                <c:pt idx="3131">
                  <c:v>0.36229939353506779</c:v>
                </c:pt>
                <c:pt idx="3132">
                  <c:v>0.36241510717081837</c:v>
                </c:pt>
                <c:pt idx="3133">
                  <c:v>0.36253082080656895</c:v>
                </c:pt>
                <c:pt idx="3134">
                  <c:v>0.36264653444231953</c:v>
                </c:pt>
                <c:pt idx="3135">
                  <c:v>0.36276224807807012</c:v>
                </c:pt>
                <c:pt idx="3136">
                  <c:v>0.3628779617138207</c:v>
                </c:pt>
                <c:pt idx="3137">
                  <c:v>0.36299367534957128</c:v>
                </c:pt>
                <c:pt idx="3138">
                  <c:v>0.36310938898532186</c:v>
                </c:pt>
                <c:pt idx="3139">
                  <c:v>0.36322510262107244</c:v>
                </c:pt>
                <c:pt idx="3140">
                  <c:v>0.36334081625682302</c:v>
                </c:pt>
                <c:pt idx="3141">
                  <c:v>0.3634565298925736</c:v>
                </c:pt>
                <c:pt idx="3142">
                  <c:v>0.36357224352832418</c:v>
                </c:pt>
                <c:pt idx="3143">
                  <c:v>0.36368795716407476</c:v>
                </c:pt>
                <c:pt idx="3144">
                  <c:v>0.36380367079982534</c:v>
                </c:pt>
                <c:pt idx="3145">
                  <c:v>0.36391938443557592</c:v>
                </c:pt>
                <c:pt idx="3146">
                  <c:v>0.3640350980713265</c:v>
                </c:pt>
                <c:pt idx="3147">
                  <c:v>0.36415081170707708</c:v>
                </c:pt>
                <c:pt idx="3148">
                  <c:v>0.36426652534282766</c:v>
                </c:pt>
                <c:pt idx="3149">
                  <c:v>0.36438223897857824</c:v>
                </c:pt>
                <c:pt idx="3150">
                  <c:v>0.36449795261432882</c:v>
                </c:pt>
                <c:pt idx="3151">
                  <c:v>0.3646136662500794</c:v>
                </c:pt>
                <c:pt idx="3152">
                  <c:v>0.36472937988582999</c:v>
                </c:pt>
                <c:pt idx="3153">
                  <c:v>0.36484509352158057</c:v>
                </c:pt>
                <c:pt idx="3154">
                  <c:v>0.36496080715733115</c:v>
                </c:pt>
                <c:pt idx="3155">
                  <c:v>0.36507652079308173</c:v>
                </c:pt>
                <c:pt idx="3156">
                  <c:v>0.36519223442883231</c:v>
                </c:pt>
                <c:pt idx="3157">
                  <c:v>0.36530794806458289</c:v>
                </c:pt>
                <c:pt idx="3158">
                  <c:v>0.36542366170033347</c:v>
                </c:pt>
                <c:pt idx="3159">
                  <c:v>0.36553937533608405</c:v>
                </c:pt>
                <c:pt idx="3160">
                  <c:v>0.36565508897183463</c:v>
                </c:pt>
                <c:pt idx="3161">
                  <c:v>0.36577080260758521</c:v>
                </c:pt>
                <c:pt idx="3162">
                  <c:v>0.36588651624333579</c:v>
                </c:pt>
                <c:pt idx="3163">
                  <c:v>0.36600222987908637</c:v>
                </c:pt>
                <c:pt idx="3164">
                  <c:v>0.36611794351483695</c:v>
                </c:pt>
                <c:pt idx="3165">
                  <c:v>0.36623365715058753</c:v>
                </c:pt>
                <c:pt idx="3166">
                  <c:v>0.36634937078633811</c:v>
                </c:pt>
                <c:pt idx="3167">
                  <c:v>0.36646508442208869</c:v>
                </c:pt>
                <c:pt idx="3168">
                  <c:v>0.36658079805783927</c:v>
                </c:pt>
                <c:pt idx="3169">
                  <c:v>0.36669651169358985</c:v>
                </c:pt>
                <c:pt idx="3170">
                  <c:v>0.36681222532934044</c:v>
                </c:pt>
                <c:pt idx="3171">
                  <c:v>0.36692793896509102</c:v>
                </c:pt>
                <c:pt idx="3172">
                  <c:v>0.3670436526008416</c:v>
                </c:pt>
                <c:pt idx="3173">
                  <c:v>0.36715936623659218</c:v>
                </c:pt>
                <c:pt idx="3174">
                  <c:v>0.36727507987234276</c:v>
                </c:pt>
                <c:pt idx="3175">
                  <c:v>0.36739079350809334</c:v>
                </c:pt>
                <c:pt idx="3176">
                  <c:v>0.36750650714384392</c:v>
                </c:pt>
                <c:pt idx="3177">
                  <c:v>0.3676222207795945</c:v>
                </c:pt>
                <c:pt idx="3178">
                  <c:v>0.36773793441534508</c:v>
                </c:pt>
                <c:pt idx="3179">
                  <c:v>0.36785364805109566</c:v>
                </c:pt>
                <c:pt idx="3180">
                  <c:v>0.36796936168684624</c:v>
                </c:pt>
                <c:pt idx="3181">
                  <c:v>0.36808507532259682</c:v>
                </c:pt>
                <c:pt idx="3182">
                  <c:v>0.3682007889583474</c:v>
                </c:pt>
                <c:pt idx="3183">
                  <c:v>0.36831650259409798</c:v>
                </c:pt>
                <c:pt idx="3184">
                  <c:v>0.36843221622984856</c:v>
                </c:pt>
                <c:pt idx="3185">
                  <c:v>0.36854792986559914</c:v>
                </c:pt>
                <c:pt idx="3186">
                  <c:v>0.36866364350134972</c:v>
                </c:pt>
                <c:pt idx="3187">
                  <c:v>0.36877935713710031</c:v>
                </c:pt>
                <c:pt idx="3188">
                  <c:v>0.36889507077285089</c:v>
                </c:pt>
                <c:pt idx="3189">
                  <c:v>0.36901078440860147</c:v>
                </c:pt>
                <c:pt idx="3190">
                  <c:v>0.36912649804435205</c:v>
                </c:pt>
                <c:pt idx="3191">
                  <c:v>0.36924221168010263</c:v>
                </c:pt>
                <c:pt idx="3192">
                  <c:v>0.36935792531585321</c:v>
                </c:pt>
                <c:pt idx="3193">
                  <c:v>0.36947363895160379</c:v>
                </c:pt>
                <c:pt idx="3194">
                  <c:v>0.36958935258735437</c:v>
                </c:pt>
                <c:pt idx="3195">
                  <c:v>0.36970506622310495</c:v>
                </c:pt>
                <c:pt idx="3196">
                  <c:v>0.36982077985885553</c:v>
                </c:pt>
                <c:pt idx="3197">
                  <c:v>0.36993649349460611</c:v>
                </c:pt>
                <c:pt idx="3198">
                  <c:v>0.37005220713035669</c:v>
                </c:pt>
                <c:pt idx="3199">
                  <c:v>0.37016792076610727</c:v>
                </c:pt>
                <c:pt idx="3200">
                  <c:v>0.37028363440185785</c:v>
                </c:pt>
                <c:pt idx="3201">
                  <c:v>0.37039934803760843</c:v>
                </c:pt>
                <c:pt idx="3202">
                  <c:v>0.37051506167335901</c:v>
                </c:pt>
                <c:pt idx="3203">
                  <c:v>0.37063077530910959</c:v>
                </c:pt>
                <c:pt idx="3204">
                  <c:v>0.37074648894486018</c:v>
                </c:pt>
                <c:pt idx="3205">
                  <c:v>0.37086220258061076</c:v>
                </c:pt>
                <c:pt idx="3206">
                  <c:v>0.37097791621636134</c:v>
                </c:pt>
                <c:pt idx="3207">
                  <c:v>0.37109362985211192</c:v>
                </c:pt>
                <c:pt idx="3208">
                  <c:v>0.3712093434878625</c:v>
                </c:pt>
                <c:pt idx="3209">
                  <c:v>0.37132505712361308</c:v>
                </c:pt>
                <c:pt idx="3210">
                  <c:v>0.37144077075936366</c:v>
                </c:pt>
                <c:pt idx="3211">
                  <c:v>0.37155648439511424</c:v>
                </c:pt>
                <c:pt idx="3212">
                  <c:v>0.37167219803086482</c:v>
                </c:pt>
                <c:pt idx="3213">
                  <c:v>0.3717879116666154</c:v>
                </c:pt>
                <c:pt idx="3214">
                  <c:v>0.37190362530236598</c:v>
                </c:pt>
                <c:pt idx="3215">
                  <c:v>0.37201933893811656</c:v>
                </c:pt>
                <c:pt idx="3216">
                  <c:v>0.37213505257386714</c:v>
                </c:pt>
                <c:pt idx="3217">
                  <c:v>0.37225076620961772</c:v>
                </c:pt>
                <c:pt idx="3218">
                  <c:v>0.3723664798453683</c:v>
                </c:pt>
                <c:pt idx="3219">
                  <c:v>0.37248219348111888</c:v>
                </c:pt>
                <c:pt idx="3220">
                  <c:v>0.37259790711686946</c:v>
                </c:pt>
                <c:pt idx="3221">
                  <c:v>0.37271362075262005</c:v>
                </c:pt>
                <c:pt idx="3222">
                  <c:v>0.37282933438837063</c:v>
                </c:pt>
                <c:pt idx="3223">
                  <c:v>0.37294504802412121</c:v>
                </c:pt>
                <c:pt idx="3224">
                  <c:v>0.37306076165987179</c:v>
                </c:pt>
                <c:pt idx="3225">
                  <c:v>0.37317647529562237</c:v>
                </c:pt>
                <c:pt idx="3226">
                  <c:v>0.37329218893137295</c:v>
                </c:pt>
                <c:pt idx="3227">
                  <c:v>0.37340790256712353</c:v>
                </c:pt>
                <c:pt idx="3228">
                  <c:v>0.37352361620287411</c:v>
                </c:pt>
                <c:pt idx="3229">
                  <c:v>0.37363932983862469</c:v>
                </c:pt>
                <c:pt idx="3230">
                  <c:v>0.37375504347437527</c:v>
                </c:pt>
                <c:pt idx="3231">
                  <c:v>0.37387075711012585</c:v>
                </c:pt>
                <c:pt idx="3232">
                  <c:v>0.37398647074587643</c:v>
                </c:pt>
                <c:pt idx="3233">
                  <c:v>0.37410218438162701</c:v>
                </c:pt>
                <c:pt idx="3234">
                  <c:v>0.37421789801737759</c:v>
                </c:pt>
                <c:pt idx="3235">
                  <c:v>0.37433361165312817</c:v>
                </c:pt>
                <c:pt idx="3236">
                  <c:v>0.37444932528887875</c:v>
                </c:pt>
                <c:pt idx="3237">
                  <c:v>0.37456503892462933</c:v>
                </c:pt>
                <c:pt idx="3238">
                  <c:v>0.37468075256037991</c:v>
                </c:pt>
                <c:pt idx="3239">
                  <c:v>0.3747964661961305</c:v>
                </c:pt>
                <c:pt idx="3240">
                  <c:v>0.37491217983188108</c:v>
                </c:pt>
                <c:pt idx="3241">
                  <c:v>0.37502789346763166</c:v>
                </c:pt>
                <c:pt idx="3242">
                  <c:v>0.37514360710338224</c:v>
                </c:pt>
                <c:pt idx="3243">
                  <c:v>0.37525932073913282</c:v>
                </c:pt>
                <c:pt idx="3244">
                  <c:v>0.3753750343748834</c:v>
                </c:pt>
                <c:pt idx="3245">
                  <c:v>0.37549074801063398</c:v>
                </c:pt>
                <c:pt idx="3246">
                  <c:v>0.37560646164638456</c:v>
                </c:pt>
                <c:pt idx="3247">
                  <c:v>0.37572217528213514</c:v>
                </c:pt>
                <c:pt idx="3248">
                  <c:v>0.37583788891788572</c:v>
                </c:pt>
                <c:pt idx="3249">
                  <c:v>0.3759536025536363</c:v>
                </c:pt>
                <c:pt idx="3250">
                  <c:v>0.37606931618938688</c:v>
                </c:pt>
                <c:pt idx="3251">
                  <c:v>0.37618502982513746</c:v>
                </c:pt>
                <c:pt idx="3252">
                  <c:v>0.37630074346088804</c:v>
                </c:pt>
                <c:pt idx="3253">
                  <c:v>0.37641645709663862</c:v>
                </c:pt>
                <c:pt idx="3254">
                  <c:v>0.3765321707323892</c:v>
                </c:pt>
                <c:pt idx="3255">
                  <c:v>0.37664788436813978</c:v>
                </c:pt>
                <c:pt idx="3256">
                  <c:v>0.37676359800389037</c:v>
                </c:pt>
                <c:pt idx="3257">
                  <c:v>0.37687931163964095</c:v>
                </c:pt>
                <c:pt idx="3258">
                  <c:v>0.37699502527539153</c:v>
                </c:pt>
                <c:pt idx="3259">
                  <c:v>0.37711073891114211</c:v>
                </c:pt>
                <c:pt idx="3260">
                  <c:v>0.37722645254689269</c:v>
                </c:pt>
                <c:pt idx="3261">
                  <c:v>0.37734216618264327</c:v>
                </c:pt>
                <c:pt idx="3262">
                  <c:v>0.37745787981839385</c:v>
                </c:pt>
                <c:pt idx="3263">
                  <c:v>0.37757359345414443</c:v>
                </c:pt>
                <c:pt idx="3264">
                  <c:v>0.37768930708989501</c:v>
                </c:pt>
                <c:pt idx="3265">
                  <c:v>0.37780502072564559</c:v>
                </c:pt>
                <c:pt idx="3266">
                  <c:v>0.37792073436139617</c:v>
                </c:pt>
                <c:pt idx="3267">
                  <c:v>0.37803644799714675</c:v>
                </c:pt>
                <c:pt idx="3268">
                  <c:v>0.37815216163289733</c:v>
                </c:pt>
                <c:pt idx="3269">
                  <c:v>0.37826787526864791</c:v>
                </c:pt>
                <c:pt idx="3270">
                  <c:v>0.37838358890439849</c:v>
                </c:pt>
                <c:pt idx="3271">
                  <c:v>0.37849930254014907</c:v>
                </c:pt>
                <c:pt idx="3272">
                  <c:v>0.37861501617589965</c:v>
                </c:pt>
                <c:pt idx="3273">
                  <c:v>0.37873072981165024</c:v>
                </c:pt>
                <c:pt idx="3274">
                  <c:v>0.37884644344740082</c:v>
                </c:pt>
                <c:pt idx="3275">
                  <c:v>0.3789621570831514</c:v>
                </c:pt>
                <c:pt idx="3276">
                  <c:v>0.37907787071890198</c:v>
                </c:pt>
                <c:pt idx="3277">
                  <c:v>0.37919358435465256</c:v>
                </c:pt>
                <c:pt idx="3278">
                  <c:v>0.37930929799040314</c:v>
                </c:pt>
                <c:pt idx="3279">
                  <c:v>0.37942501162615372</c:v>
                </c:pt>
                <c:pt idx="3280">
                  <c:v>0.3795407252619043</c:v>
                </c:pt>
                <c:pt idx="3281">
                  <c:v>0.37965643889765488</c:v>
                </c:pt>
                <c:pt idx="3282">
                  <c:v>0.37977215253340546</c:v>
                </c:pt>
                <c:pt idx="3283">
                  <c:v>0.37988786616915604</c:v>
                </c:pt>
                <c:pt idx="3284">
                  <c:v>0.38000357980490662</c:v>
                </c:pt>
                <c:pt idx="3285">
                  <c:v>0.3801192934406572</c:v>
                </c:pt>
                <c:pt idx="3286">
                  <c:v>0.38023500707640778</c:v>
                </c:pt>
                <c:pt idx="3287">
                  <c:v>0.38035072071215836</c:v>
                </c:pt>
                <c:pt idx="3288">
                  <c:v>0.38046643434790894</c:v>
                </c:pt>
                <c:pt idx="3289">
                  <c:v>0.38058214798365952</c:v>
                </c:pt>
                <c:pt idx="3290">
                  <c:v>0.38069786161941011</c:v>
                </c:pt>
                <c:pt idx="3291">
                  <c:v>0.38081357525516069</c:v>
                </c:pt>
                <c:pt idx="3292">
                  <c:v>0.38092928889091127</c:v>
                </c:pt>
                <c:pt idx="3293">
                  <c:v>0.38104500252666185</c:v>
                </c:pt>
                <c:pt idx="3294">
                  <c:v>0.38116071616241243</c:v>
                </c:pt>
                <c:pt idx="3295">
                  <c:v>0.38127642979816301</c:v>
                </c:pt>
                <c:pt idx="3296">
                  <c:v>0.38139214343391359</c:v>
                </c:pt>
                <c:pt idx="3297">
                  <c:v>0.38150785706966417</c:v>
                </c:pt>
                <c:pt idx="3298">
                  <c:v>0.38162357070541475</c:v>
                </c:pt>
                <c:pt idx="3299">
                  <c:v>0.38173928434116533</c:v>
                </c:pt>
                <c:pt idx="3300">
                  <c:v>0.38185499797691591</c:v>
                </c:pt>
                <c:pt idx="3301">
                  <c:v>0.38197071161266649</c:v>
                </c:pt>
                <c:pt idx="3302">
                  <c:v>0.38208642524841707</c:v>
                </c:pt>
                <c:pt idx="3303">
                  <c:v>0.38220213888416765</c:v>
                </c:pt>
                <c:pt idx="3304">
                  <c:v>0.38231785251991823</c:v>
                </c:pt>
                <c:pt idx="3305">
                  <c:v>0.38243356615566881</c:v>
                </c:pt>
                <c:pt idx="3306">
                  <c:v>0.38254927979141939</c:v>
                </c:pt>
                <c:pt idx="3307">
                  <c:v>0.38266499342716997</c:v>
                </c:pt>
                <c:pt idx="3308">
                  <c:v>0.38278070706292056</c:v>
                </c:pt>
                <c:pt idx="3309">
                  <c:v>0.38289642069867114</c:v>
                </c:pt>
                <c:pt idx="3310">
                  <c:v>0.38301213433442172</c:v>
                </c:pt>
                <c:pt idx="3311">
                  <c:v>0.3831278479701723</c:v>
                </c:pt>
                <c:pt idx="3312">
                  <c:v>0.38324356160592288</c:v>
                </c:pt>
                <c:pt idx="3313">
                  <c:v>0.38335927524167346</c:v>
                </c:pt>
                <c:pt idx="3314">
                  <c:v>0.38347498887742404</c:v>
                </c:pt>
                <c:pt idx="3315">
                  <c:v>0.38359070251317462</c:v>
                </c:pt>
                <c:pt idx="3316">
                  <c:v>0.3837064161489252</c:v>
                </c:pt>
                <c:pt idx="3317">
                  <c:v>0.38382212978467578</c:v>
                </c:pt>
                <c:pt idx="3318">
                  <c:v>0.38393784342042636</c:v>
                </c:pt>
                <c:pt idx="3319">
                  <c:v>0.38405355705617694</c:v>
                </c:pt>
                <c:pt idx="3320">
                  <c:v>0.38416927069192752</c:v>
                </c:pt>
                <c:pt idx="3321">
                  <c:v>0.3842849843276781</c:v>
                </c:pt>
                <c:pt idx="3322">
                  <c:v>0.38440069796342868</c:v>
                </c:pt>
                <c:pt idx="3323">
                  <c:v>0.38451641159917926</c:v>
                </c:pt>
                <c:pt idx="3324">
                  <c:v>0.38463212523492984</c:v>
                </c:pt>
                <c:pt idx="3325">
                  <c:v>0.38474783887068043</c:v>
                </c:pt>
                <c:pt idx="3326">
                  <c:v>0.38486355250643101</c:v>
                </c:pt>
                <c:pt idx="3327">
                  <c:v>0.38497926614218159</c:v>
                </c:pt>
                <c:pt idx="3328">
                  <c:v>0.38509497977793217</c:v>
                </c:pt>
                <c:pt idx="3329">
                  <c:v>0.38521069341368275</c:v>
                </c:pt>
                <c:pt idx="3330">
                  <c:v>0.38532640704943333</c:v>
                </c:pt>
                <c:pt idx="3331">
                  <c:v>0.38544212068518391</c:v>
                </c:pt>
                <c:pt idx="3332">
                  <c:v>0.38555783432093449</c:v>
                </c:pt>
                <c:pt idx="3333">
                  <c:v>0.38567354795668507</c:v>
                </c:pt>
                <c:pt idx="3334">
                  <c:v>0.38578926159243565</c:v>
                </c:pt>
                <c:pt idx="3335">
                  <c:v>0.38590497522818623</c:v>
                </c:pt>
                <c:pt idx="3336">
                  <c:v>0.38602068886393681</c:v>
                </c:pt>
                <c:pt idx="3337">
                  <c:v>0.38613640249968739</c:v>
                </c:pt>
                <c:pt idx="3338">
                  <c:v>0.38625211613543797</c:v>
                </c:pt>
                <c:pt idx="3339">
                  <c:v>0.38636782977118855</c:v>
                </c:pt>
                <c:pt idx="3340">
                  <c:v>0.38648354340693913</c:v>
                </c:pt>
                <c:pt idx="3341">
                  <c:v>0.38659925704268971</c:v>
                </c:pt>
                <c:pt idx="3342">
                  <c:v>0.3867149706784403</c:v>
                </c:pt>
                <c:pt idx="3343">
                  <c:v>0.38683068431419088</c:v>
                </c:pt>
                <c:pt idx="3344">
                  <c:v>0.38694639794994146</c:v>
                </c:pt>
                <c:pt idx="3345">
                  <c:v>0.38706211158569204</c:v>
                </c:pt>
                <c:pt idx="3346">
                  <c:v>0.38717782522144262</c:v>
                </c:pt>
                <c:pt idx="3347">
                  <c:v>0.3872935388571932</c:v>
                </c:pt>
                <c:pt idx="3348">
                  <c:v>0.38740925249294378</c:v>
                </c:pt>
                <c:pt idx="3349">
                  <c:v>0.38752496612869436</c:v>
                </c:pt>
                <c:pt idx="3350">
                  <c:v>0.38764067976444494</c:v>
                </c:pt>
                <c:pt idx="3351">
                  <c:v>0.38775639340019552</c:v>
                </c:pt>
                <c:pt idx="3352">
                  <c:v>0.3878721070359461</c:v>
                </c:pt>
                <c:pt idx="3353">
                  <c:v>0.38798782067169668</c:v>
                </c:pt>
                <c:pt idx="3354">
                  <c:v>0.38810353430744726</c:v>
                </c:pt>
                <c:pt idx="3355">
                  <c:v>0.38821924794319784</c:v>
                </c:pt>
                <c:pt idx="3356">
                  <c:v>0.38833496157894842</c:v>
                </c:pt>
                <c:pt idx="3357">
                  <c:v>0.388450675214699</c:v>
                </c:pt>
                <c:pt idx="3358">
                  <c:v>0.38856638885044958</c:v>
                </c:pt>
                <c:pt idx="3359">
                  <c:v>0.38868210248620017</c:v>
                </c:pt>
                <c:pt idx="3360">
                  <c:v>0.38879781612195075</c:v>
                </c:pt>
                <c:pt idx="3361">
                  <c:v>0.38891352975770133</c:v>
                </c:pt>
                <c:pt idx="3362">
                  <c:v>0.38902924339345191</c:v>
                </c:pt>
                <c:pt idx="3363">
                  <c:v>0.38914495702920249</c:v>
                </c:pt>
                <c:pt idx="3364">
                  <c:v>0.38926067066495307</c:v>
                </c:pt>
                <c:pt idx="3365">
                  <c:v>0.38937638430070365</c:v>
                </c:pt>
                <c:pt idx="3366">
                  <c:v>0.38949209793645423</c:v>
                </c:pt>
                <c:pt idx="3367">
                  <c:v>0.38960781157220481</c:v>
                </c:pt>
                <c:pt idx="3368">
                  <c:v>0.38972352520795539</c:v>
                </c:pt>
                <c:pt idx="3369">
                  <c:v>0.38983923884370597</c:v>
                </c:pt>
                <c:pt idx="3370">
                  <c:v>0.38995495247945655</c:v>
                </c:pt>
                <c:pt idx="3371">
                  <c:v>0.39007066611520713</c:v>
                </c:pt>
                <c:pt idx="3372">
                  <c:v>0.39018637975095771</c:v>
                </c:pt>
                <c:pt idx="3373">
                  <c:v>0.39030209338670829</c:v>
                </c:pt>
                <c:pt idx="3374">
                  <c:v>0.39041780702245887</c:v>
                </c:pt>
                <c:pt idx="3375">
                  <c:v>0.39053352065820945</c:v>
                </c:pt>
                <c:pt idx="3376">
                  <c:v>0.39064923429396003</c:v>
                </c:pt>
                <c:pt idx="3377">
                  <c:v>0.39076494792971062</c:v>
                </c:pt>
                <c:pt idx="3378">
                  <c:v>0.3908806615654612</c:v>
                </c:pt>
                <c:pt idx="3379">
                  <c:v>0.39099637520121178</c:v>
                </c:pt>
                <c:pt idx="3380">
                  <c:v>0.39111208883696236</c:v>
                </c:pt>
                <c:pt idx="3381">
                  <c:v>0.39122780247271294</c:v>
                </c:pt>
                <c:pt idx="3382">
                  <c:v>0.39134351610846352</c:v>
                </c:pt>
                <c:pt idx="3383">
                  <c:v>0.3914592297442141</c:v>
                </c:pt>
                <c:pt idx="3384">
                  <c:v>0.39157494337996468</c:v>
                </c:pt>
                <c:pt idx="3385">
                  <c:v>0.39169065701571526</c:v>
                </c:pt>
                <c:pt idx="3386">
                  <c:v>0.39180637065146584</c:v>
                </c:pt>
                <c:pt idx="3387">
                  <c:v>0.39192208428721642</c:v>
                </c:pt>
                <c:pt idx="3388">
                  <c:v>0.392037797922967</c:v>
                </c:pt>
                <c:pt idx="3389">
                  <c:v>0.39215351155871758</c:v>
                </c:pt>
                <c:pt idx="3390">
                  <c:v>0.39226922519446816</c:v>
                </c:pt>
                <c:pt idx="3391">
                  <c:v>0.39238493883021874</c:v>
                </c:pt>
                <c:pt idx="3392">
                  <c:v>0.39250065246596932</c:v>
                </c:pt>
                <c:pt idx="3393">
                  <c:v>0.3926163661017199</c:v>
                </c:pt>
                <c:pt idx="3394">
                  <c:v>0.39273207973747049</c:v>
                </c:pt>
                <c:pt idx="3395">
                  <c:v>0.39284779337322107</c:v>
                </c:pt>
                <c:pt idx="3396">
                  <c:v>0.39296350700897165</c:v>
                </c:pt>
                <c:pt idx="3397">
                  <c:v>0.39307922064472223</c:v>
                </c:pt>
                <c:pt idx="3398">
                  <c:v>0.39319493428047281</c:v>
                </c:pt>
                <c:pt idx="3399">
                  <c:v>0.39331064791622339</c:v>
                </c:pt>
                <c:pt idx="3400">
                  <c:v>0.39342636155197397</c:v>
                </c:pt>
                <c:pt idx="3401">
                  <c:v>0.39354207518772455</c:v>
                </c:pt>
                <c:pt idx="3402">
                  <c:v>0.39365778882347513</c:v>
                </c:pt>
                <c:pt idx="3403">
                  <c:v>0.39377350245922571</c:v>
                </c:pt>
                <c:pt idx="3404">
                  <c:v>0.39388921609497629</c:v>
                </c:pt>
                <c:pt idx="3405">
                  <c:v>0.39400492973072687</c:v>
                </c:pt>
                <c:pt idx="3406">
                  <c:v>0.39412064336647745</c:v>
                </c:pt>
                <c:pt idx="3407">
                  <c:v>0.39423635700222803</c:v>
                </c:pt>
                <c:pt idx="3408">
                  <c:v>0.39435207063797861</c:v>
                </c:pt>
                <c:pt idx="3409">
                  <c:v>0.39446778427372919</c:v>
                </c:pt>
                <c:pt idx="3410">
                  <c:v>0.39458349790947977</c:v>
                </c:pt>
                <c:pt idx="3411">
                  <c:v>0.39469921154523036</c:v>
                </c:pt>
                <c:pt idx="3412">
                  <c:v>0.39481492518098094</c:v>
                </c:pt>
                <c:pt idx="3413">
                  <c:v>0.39493063881673152</c:v>
                </c:pt>
                <c:pt idx="3414">
                  <c:v>0.3950463524524821</c:v>
                </c:pt>
                <c:pt idx="3415">
                  <c:v>0.39516206608823268</c:v>
                </c:pt>
                <c:pt idx="3416">
                  <c:v>0.39527777972398326</c:v>
                </c:pt>
                <c:pt idx="3417">
                  <c:v>0.39539349335973384</c:v>
                </c:pt>
                <c:pt idx="3418">
                  <c:v>0.39550920699548442</c:v>
                </c:pt>
                <c:pt idx="3419">
                  <c:v>0.395624920631235</c:v>
                </c:pt>
                <c:pt idx="3420">
                  <c:v>0.39574063426698558</c:v>
                </c:pt>
                <c:pt idx="3421">
                  <c:v>0.39585634790273616</c:v>
                </c:pt>
                <c:pt idx="3422">
                  <c:v>0.39597206153848674</c:v>
                </c:pt>
                <c:pt idx="3423">
                  <c:v>0.39608777517423732</c:v>
                </c:pt>
                <c:pt idx="3424">
                  <c:v>0.3962034888099879</c:v>
                </c:pt>
                <c:pt idx="3425">
                  <c:v>0.39631920244573848</c:v>
                </c:pt>
                <c:pt idx="3426">
                  <c:v>0.39643491608148906</c:v>
                </c:pt>
                <c:pt idx="3427">
                  <c:v>0.39655062971723964</c:v>
                </c:pt>
                <c:pt idx="3428">
                  <c:v>0.39666634335299022</c:v>
                </c:pt>
                <c:pt idx="3429">
                  <c:v>0.39678205698874081</c:v>
                </c:pt>
                <c:pt idx="3430">
                  <c:v>0.39689777062449139</c:v>
                </c:pt>
                <c:pt idx="3431">
                  <c:v>0.39701348426024197</c:v>
                </c:pt>
                <c:pt idx="3432">
                  <c:v>0.39712919789599255</c:v>
                </c:pt>
                <c:pt idx="3433">
                  <c:v>0.39724491153174313</c:v>
                </c:pt>
                <c:pt idx="3434">
                  <c:v>0.39736062516749371</c:v>
                </c:pt>
                <c:pt idx="3435">
                  <c:v>0.39747633880324429</c:v>
                </c:pt>
                <c:pt idx="3436">
                  <c:v>0.39759205243899487</c:v>
                </c:pt>
                <c:pt idx="3437">
                  <c:v>0.39770776607474545</c:v>
                </c:pt>
                <c:pt idx="3438">
                  <c:v>0.39782347971049603</c:v>
                </c:pt>
                <c:pt idx="3439">
                  <c:v>0.39793919334624661</c:v>
                </c:pt>
                <c:pt idx="3440">
                  <c:v>0.39805490698199719</c:v>
                </c:pt>
                <c:pt idx="3441">
                  <c:v>0.39817062061774777</c:v>
                </c:pt>
                <c:pt idx="3442">
                  <c:v>0.39828633425349835</c:v>
                </c:pt>
                <c:pt idx="3443">
                  <c:v>0.39840204788924893</c:v>
                </c:pt>
                <c:pt idx="3444">
                  <c:v>0.39851776152499951</c:v>
                </c:pt>
                <c:pt idx="3445">
                  <c:v>0.39863347516075009</c:v>
                </c:pt>
                <c:pt idx="3446">
                  <c:v>0.39874918879650068</c:v>
                </c:pt>
                <c:pt idx="3447">
                  <c:v>0.39886490243225126</c:v>
                </c:pt>
                <c:pt idx="3448">
                  <c:v>0.39898061606800184</c:v>
                </c:pt>
                <c:pt idx="3449">
                  <c:v>0.39909632970375242</c:v>
                </c:pt>
                <c:pt idx="3450">
                  <c:v>0.399212043339503</c:v>
                </c:pt>
                <c:pt idx="3451">
                  <c:v>0.39932775697525358</c:v>
                </c:pt>
                <c:pt idx="3452">
                  <c:v>0.39944347061100416</c:v>
                </c:pt>
                <c:pt idx="3453">
                  <c:v>0.39955918424675474</c:v>
                </c:pt>
                <c:pt idx="3454">
                  <c:v>0.39967489788250532</c:v>
                </c:pt>
                <c:pt idx="3455">
                  <c:v>0.3997906115182559</c:v>
                </c:pt>
                <c:pt idx="3456">
                  <c:v>0.39990632515400648</c:v>
                </c:pt>
                <c:pt idx="3457">
                  <c:v>0.40002203878975706</c:v>
                </c:pt>
                <c:pt idx="3458">
                  <c:v>0.40013775242550764</c:v>
                </c:pt>
                <c:pt idx="3459">
                  <c:v>0.40025346606125822</c:v>
                </c:pt>
                <c:pt idx="3460">
                  <c:v>0.4003691796970088</c:v>
                </c:pt>
                <c:pt idx="3461">
                  <c:v>0.40048489333275938</c:v>
                </c:pt>
                <c:pt idx="3462">
                  <c:v>0.40060060696850996</c:v>
                </c:pt>
                <c:pt idx="3463">
                  <c:v>0.40071632060426055</c:v>
                </c:pt>
                <c:pt idx="3464">
                  <c:v>0.40083203424001113</c:v>
                </c:pt>
                <c:pt idx="3465">
                  <c:v>0.40094774787576171</c:v>
                </c:pt>
                <c:pt idx="3466">
                  <c:v>0.40106346151151229</c:v>
                </c:pt>
                <c:pt idx="3467">
                  <c:v>0.40117917514726287</c:v>
                </c:pt>
                <c:pt idx="3468">
                  <c:v>0.40129488878301345</c:v>
                </c:pt>
                <c:pt idx="3469">
                  <c:v>0.40141060241876403</c:v>
                </c:pt>
                <c:pt idx="3470">
                  <c:v>0.40152631605451461</c:v>
                </c:pt>
                <c:pt idx="3471">
                  <c:v>0.40164202969026519</c:v>
                </c:pt>
                <c:pt idx="3472">
                  <c:v>0.40175774332601577</c:v>
                </c:pt>
                <c:pt idx="3473">
                  <c:v>0.40187345696176635</c:v>
                </c:pt>
                <c:pt idx="3474">
                  <c:v>0.40198917059751693</c:v>
                </c:pt>
                <c:pt idx="3475">
                  <c:v>0.40210488423326751</c:v>
                </c:pt>
                <c:pt idx="3476">
                  <c:v>0.40222059786901809</c:v>
                </c:pt>
                <c:pt idx="3477">
                  <c:v>0.40233631150476867</c:v>
                </c:pt>
                <c:pt idx="3478">
                  <c:v>0.40245202514051925</c:v>
                </c:pt>
                <c:pt idx="3479">
                  <c:v>0.40256773877626983</c:v>
                </c:pt>
                <c:pt idx="3480">
                  <c:v>0.40268345241202042</c:v>
                </c:pt>
                <c:pt idx="3481">
                  <c:v>0.402799166047771</c:v>
                </c:pt>
                <c:pt idx="3482">
                  <c:v>0.40291487968352158</c:v>
                </c:pt>
                <c:pt idx="3483">
                  <c:v>0.40303059331927216</c:v>
                </c:pt>
                <c:pt idx="3484">
                  <c:v>0.40314630695502274</c:v>
                </c:pt>
                <c:pt idx="3485">
                  <c:v>0.40326202059077332</c:v>
                </c:pt>
                <c:pt idx="3486">
                  <c:v>0.4033777342265239</c:v>
                </c:pt>
                <c:pt idx="3487">
                  <c:v>0.40349344786227448</c:v>
                </c:pt>
                <c:pt idx="3488">
                  <c:v>0.40360916149802506</c:v>
                </c:pt>
                <c:pt idx="3489">
                  <c:v>0.40372487513377564</c:v>
                </c:pt>
                <c:pt idx="3490">
                  <c:v>0.40384058876952622</c:v>
                </c:pt>
                <c:pt idx="3491">
                  <c:v>0.4039563024052768</c:v>
                </c:pt>
                <c:pt idx="3492">
                  <c:v>0.40407201604102738</c:v>
                </c:pt>
                <c:pt idx="3493">
                  <c:v>0.40418772967677796</c:v>
                </c:pt>
                <c:pt idx="3494">
                  <c:v>0.40430344331252854</c:v>
                </c:pt>
                <c:pt idx="3495">
                  <c:v>0.40441915694827912</c:v>
                </c:pt>
                <c:pt idx="3496">
                  <c:v>0.4045348705840297</c:v>
                </c:pt>
                <c:pt idx="3497">
                  <c:v>0.40465058421978028</c:v>
                </c:pt>
                <c:pt idx="3498">
                  <c:v>0.40476629785553087</c:v>
                </c:pt>
                <c:pt idx="3499">
                  <c:v>0.40488201149128145</c:v>
                </c:pt>
                <c:pt idx="3500">
                  <c:v>0.40499772512703203</c:v>
                </c:pt>
                <c:pt idx="3501">
                  <c:v>0.40511343876278261</c:v>
                </c:pt>
                <c:pt idx="3502">
                  <c:v>0.40522915239853319</c:v>
                </c:pt>
                <c:pt idx="3503">
                  <c:v>0.40534486603428377</c:v>
                </c:pt>
                <c:pt idx="3504">
                  <c:v>0.40546057967003435</c:v>
                </c:pt>
                <c:pt idx="3505">
                  <c:v>0.40557629330578493</c:v>
                </c:pt>
                <c:pt idx="3506">
                  <c:v>0.40569200694153551</c:v>
                </c:pt>
                <c:pt idx="3507">
                  <c:v>0.40580772057728609</c:v>
                </c:pt>
                <c:pt idx="3508">
                  <c:v>0.40592343421303667</c:v>
                </c:pt>
                <c:pt idx="3509">
                  <c:v>0.40603914784878725</c:v>
                </c:pt>
                <c:pt idx="3510">
                  <c:v>0.40615486148453783</c:v>
                </c:pt>
                <c:pt idx="3511">
                  <c:v>0.40627057512028841</c:v>
                </c:pt>
                <c:pt idx="3512">
                  <c:v>0.40638628875603899</c:v>
                </c:pt>
                <c:pt idx="3513">
                  <c:v>0.40650200239178957</c:v>
                </c:pt>
                <c:pt idx="3514">
                  <c:v>0.40661771602754015</c:v>
                </c:pt>
                <c:pt idx="3515">
                  <c:v>0.40673342966329074</c:v>
                </c:pt>
                <c:pt idx="3516">
                  <c:v>0.40684914329904132</c:v>
                </c:pt>
                <c:pt idx="3517">
                  <c:v>0.4069648569347919</c:v>
                </c:pt>
                <c:pt idx="3518">
                  <c:v>0.40708057057054248</c:v>
                </c:pt>
                <c:pt idx="3519">
                  <c:v>0.40719628420629306</c:v>
                </c:pt>
                <c:pt idx="3520">
                  <c:v>0.40731199784204364</c:v>
                </c:pt>
                <c:pt idx="3521">
                  <c:v>0.40742771147779422</c:v>
                </c:pt>
                <c:pt idx="3522">
                  <c:v>0.4075434251135448</c:v>
                </c:pt>
                <c:pt idx="3523">
                  <c:v>0.40765913874929538</c:v>
                </c:pt>
                <c:pt idx="3524">
                  <c:v>0.40777485238504596</c:v>
                </c:pt>
                <c:pt idx="3525">
                  <c:v>0.40789056602079654</c:v>
                </c:pt>
                <c:pt idx="3526">
                  <c:v>0.40800627965654712</c:v>
                </c:pt>
                <c:pt idx="3527">
                  <c:v>0.4081219932922977</c:v>
                </c:pt>
                <c:pt idx="3528">
                  <c:v>0.40823770692804828</c:v>
                </c:pt>
                <c:pt idx="3529">
                  <c:v>0.40835342056379886</c:v>
                </c:pt>
                <c:pt idx="3530">
                  <c:v>0.40846913419954944</c:v>
                </c:pt>
                <c:pt idx="3531">
                  <c:v>0.40858484783530002</c:v>
                </c:pt>
                <c:pt idx="3532">
                  <c:v>0.40870056147105061</c:v>
                </c:pt>
                <c:pt idx="3533">
                  <c:v>0.40881627510680119</c:v>
                </c:pt>
                <c:pt idx="3534">
                  <c:v>0.40893198874255177</c:v>
                </c:pt>
                <c:pt idx="3535">
                  <c:v>0.40904770237830235</c:v>
                </c:pt>
                <c:pt idx="3536">
                  <c:v>0.40916341601405293</c:v>
                </c:pt>
                <c:pt idx="3537">
                  <c:v>0.40927912964980351</c:v>
                </c:pt>
                <c:pt idx="3538">
                  <c:v>0.40939484328555409</c:v>
                </c:pt>
                <c:pt idx="3539">
                  <c:v>0.40951055692130467</c:v>
                </c:pt>
                <c:pt idx="3540">
                  <c:v>0.40962627055705525</c:v>
                </c:pt>
                <c:pt idx="3541">
                  <c:v>0.40974198419280583</c:v>
                </c:pt>
                <c:pt idx="3542">
                  <c:v>0.40985769782855641</c:v>
                </c:pt>
                <c:pt idx="3543">
                  <c:v>0.40997341146430699</c:v>
                </c:pt>
                <c:pt idx="3544">
                  <c:v>0.41008912510005757</c:v>
                </c:pt>
                <c:pt idx="3545">
                  <c:v>0.41020483873580815</c:v>
                </c:pt>
                <c:pt idx="3546">
                  <c:v>0.41032055237155873</c:v>
                </c:pt>
                <c:pt idx="3547">
                  <c:v>0.41043626600730931</c:v>
                </c:pt>
                <c:pt idx="3548">
                  <c:v>0.41055197964305989</c:v>
                </c:pt>
                <c:pt idx="3549">
                  <c:v>0.41066769327881048</c:v>
                </c:pt>
                <c:pt idx="3550">
                  <c:v>0.41078340691456106</c:v>
                </c:pt>
                <c:pt idx="3551">
                  <c:v>0.41089912055031164</c:v>
                </c:pt>
                <c:pt idx="3552">
                  <c:v>0.41101483418606222</c:v>
                </c:pt>
                <c:pt idx="3553">
                  <c:v>0.4111305478218128</c:v>
                </c:pt>
                <c:pt idx="3554">
                  <c:v>0.41124626145756338</c:v>
                </c:pt>
                <c:pt idx="3555">
                  <c:v>0.41136197509331396</c:v>
                </c:pt>
                <c:pt idx="3556">
                  <c:v>0.41147768872906454</c:v>
                </c:pt>
                <c:pt idx="3557">
                  <c:v>0.41159340236481512</c:v>
                </c:pt>
                <c:pt idx="3558">
                  <c:v>0.4117091160005657</c:v>
                </c:pt>
                <c:pt idx="3559">
                  <c:v>0.41182482963631628</c:v>
                </c:pt>
                <c:pt idx="3560">
                  <c:v>0.41194054327206686</c:v>
                </c:pt>
                <c:pt idx="3561">
                  <c:v>0.41205625690781744</c:v>
                </c:pt>
                <c:pt idx="3562">
                  <c:v>0.41217197054356802</c:v>
                </c:pt>
                <c:pt idx="3563">
                  <c:v>0.4122876841793186</c:v>
                </c:pt>
                <c:pt idx="3564">
                  <c:v>0.41240339781506918</c:v>
                </c:pt>
                <c:pt idx="3565">
                  <c:v>0.41251911145081976</c:v>
                </c:pt>
                <c:pt idx="3566">
                  <c:v>0.41263482508657034</c:v>
                </c:pt>
                <c:pt idx="3567">
                  <c:v>0.41275053872232093</c:v>
                </c:pt>
                <c:pt idx="3568">
                  <c:v>0.41286625235807151</c:v>
                </c:pt>
                <c:pt idx="3569">
                  <c:v>0.41298196599382209</c:v>
                </c:pt>
                <c:pt idx="3570">
                  <c:v>0.41309767962957267</c:v>
                </c:pt>
                <c:pt idx="3571">
                  <c:v>0.41321339326532325</c:v>
                </c:pt>
                <c:pt idx="3572">
                  <c:v>0.41332910690107383</c:v>
                </c:pt>
                <c:pt idx="3573">
                  <c:v>0.41344482053682441</c:v>
                </c:pt>
                <c:pt idx="3574">
                  <c:v>0.41356053417257499</c:v>
                </c:pt>
                <c:pt idx="3575">
                  <c:v>0.41367624780832557</c:v>
                </c:pt>
                <c:pt idx="3576">
                  <c:v>0.41379196144407615</c:v>
                </c:pt>
                <c:pt idx="3577">
                  <c:v>0.41390767507982673</c:v>
                </c:pt>
                <c:pt idx="3578">
                  <c:v>0.41402338871557731</c:v>
                </c:pt>
                <c:pt idx="3579">
                  <c:v>0.41413910235132789</c:v>
                </c:pt>
                <c:pt idx="3580">
                  <c:v>0.41425481598707847</c:v>
                </c:pt>
                <c:pt idx="3581">
                  <c:v>0.41437052962282905</c:v>
                </c:pt>
                <c:pt idx="3582">
                  <c:v>0.41448624325857963</c:v>
                </c:pt>
                <c:pt idx="3583">
                  <c:v>0.41460195689433021</c:v>
                </c:pt>
                <c:pt idx="3584">
                  <c:v>0.4147176705300808</c:v>
                </c:pt>
                <c:pt idx="3585">
                  <c:v>0.41483338416583138</c:v>
                </c:pt>
                <c:pt idx="3586">
                  <c:v>0.41494909780158196</c:v>
                </c:pt>
                <c:pt idx="3587">
                  <c:v>0.41506481143733254</c:v>
                </c:pt>
                <c:pt idx="3588">
                  <c:v>0.41518052507308312</c:v>
                </c:pt>
                <c:pt idx="3589">
                  <c:v>0.4152962387088337</c:v>
                </c:pt>
                <c:pt idx="3590">
                  <c:v>0.41541195234458428</c:v>
                </c:pt>
                <c:pt idx="3591">
                  <c:v>0.41552766598033486</c:v>
                </c:pt>
                <c:pt idx="3592">
                  <c:v>0.41564337961608544</c:v>
                </c:pt>
                <c:pt idx="3593">
                  <c:v>0.41575909325183602</c:v>
                </c:pt>
                <c:pt idx="3594">
                  <c:v>0.4158748068875866</c:v>
                </c:pt>
                <c:pt idx="3595">
                  <c:v>0.41599052052333718</c:v>
                </c:pt>
                <c:pt idx="3596">
                  <c:v>0.41610623415908776</c:v>
                </c:pt>
                <c:pt idx="3597">
                  <c:v>0.41622194779483834</c:v>
                </c:pt>
                <c:pt idx="3598">
                  <c:v>0.41633766143058892</c:v>
                </c:pt>
                <c:pt idx="3599">
                  <c:v>0.4164533750663395</c:v>
                </c:pt>
                <c:pt idx="3600">
                  <c:v>0.41656908870209008</c:v>
                </c:pt>
                <c:pt idx="3601">
                  <c:v>0.41668480233784067</c:v>
                </c:pt>
                <c:pt idx="3602">
                  <c:v>0.41680051597359125</c:v>
                </c:pt>
                <c:pt idx="3603">
                  <c:v>0.41691622960934183</c:v>
                </c:pt>
                <c:pt idx="3604">
                  <c:v>0.41703194324509241</c:v>
                </c:pt>
                <c:pt idx="3605">
                  <c:v>0.41714765688084299</c:v>
                </c:pt>
                <c:pt idx="3606">
                  <c:v>0.41726337051659357</c:v>
                </c:pt>
                <c:pt idx="3607">
                  <c:v>0.41737908415234415</c:v>
                </c:pt>
                <c:pt idx="3608">
                  <c:v>0.41749479778809473</c:v>
                </c:pt>
                <c:pt idx="3609">
                  <c:v>0.41761051142384531</c:v>
                </c:pt>
                <c:pt idx="3610">
                  <c:v>0.41772622505959589</c:v>
                </c:pt>
                <c:pt idx="3611">
                  <c:v>0.41784193869534647</c:v>
                </c:pt>
                <c:pt idx="3612">
                  <c:v>0.41795765233109705</c:v>
                </c:pt>
                <c:pt idx="3613">
                  <c:v>0.41807336596684763</c:v>
                </c:pt>
                <c:pt idx="3614">
                  <c:v>0.41818907960259821</c:v>
                </c:pt>
                <c:pt idx="3615">
                  <c:v>0.41830479323834879</c:v>
                </c:pt>
                <c:pt idx="3616">
                  <c:v>0.41842050687409937</c:v>
                </c:pt>
                <c:pt idx="3617">
                  <c:v>0.41853622050984995</c:v>
                </c:pt>
                <c:pt idx="3618">
                  <c:v>0.41865193414560053</c:v>
                </c:pt>
                <c:pt idx="3619">
                  <c:v>0.41876764778135112</c:v>
                </c:pt>
                <c:pt idx="3620">
                  <c:v>0.4188833614171017</c:v>
                </c:pt>
                <c:pt idx="3621">
                  <c:v>0.41899907505285228</c:v>
                </c:pt>
                <c:pt idx="3622">
                  <c:v>0.41911478868860286</c:v>
                </c:pt>
                <c:pt idx="3623">
                  <c:v>0.41923050232435344</c:v>
                </c:pt>
                <c:pt idx="3624">
                  <c:v>0.41934621596010402</c:v>
                </c:pt>
                <c:pt idx="3625">
                  <c:v>0.4194619295958546</c:v>
                </c:pt>
                <c:pt idx="3626">
                  <c:v>0.41957764323160518</c:v>
                </c:pt>
                <c:pt idx="3627">
                  <c:v>0.41969335686735576</c:v>
                </c:pt>
                <c:pt idx="3628">
                  <c:v>0.41980907050310634</c:v>
                </c:pt>
                <c:pt idx="3629">
                  <c:v>0.41992478413885692</c:v>
                </c:pt>
                <c:pt idx="3630">
                  <c:v>0.4200404977746075</c:v>
                </c:pt>
                <c:pt idx="3631">
                  <c:v>0.42015621141035808</c:v>
                </c:pt>
                <c:pt idx="3632">
                  <c:v>0.42027192504610866</c:v>
                </c:pt>
                <c:pt idx="3633">
                  <c:v>0.42038763868185924</c:v>
                </c:pt>
                <c:pt idx="3634">
                  <c:v>0.42050335231760982</c:v>
                </c:pt>
                <c:pt idx="3635">
                  <c:v>0.4206190659533604</c:v>
                </c:pt>
                <c:pt idx="3636">
                  <c:v>0.42073477958911099</c:v>
                </c:pt>
                <c:pt idx="3637">
                  <c:v>0.42085049322486157</c:v>
                </c:pt>
                <c:pt idx="3638">
                  <c:v>0.42096620686061215</c:v>
                </c:pt>
                <c:pt idx="3639">
                  <c:v>0.42108192049636273</c:v>
                </c:pt>
                <c:pt idx="3640">
                  <c:v>0.42119763413211331</c:v>
                </c:pt>
                <c:pt idx="3641">
                  <c:v>0.42131334776786389</c:v>
                </c:pt>
                <c:pt idx="3642">
                  <c:v>0.42142906140361447</c:v>
                </c:pt>
                <c:pt idx="3643">
                  <c:v>0.42154477503936505</c:v>
                </c:pt>
                <c:pt idx="3644">
                  <c:v>0.42166048867511563</c:v>
                </c:pt>
                <c:pt idx="3645">
                  <c:v>0.42177620231086621</c:v>
                </c:pt>
                <c:pt idx="3646">
                  <c:v>0.42189191594661679</c:v>
                </c:pt>
                <c:pt idx="3647">
                  <c:v>0.42200762958236737</c:v>
                </c:pt>
                <c:pt idx="3648">
                  <c:v>0.42212334321811795</c:v>
                </c:pt>
                <c:pt idx="3649">
                  <c:v>0.42223905685386853</c:v>
                </c:pt>
                <c:pt idx="3650">
                  <c:v>0.42235477048961911</c:v>
                </c:pt>
                <c:pt idx="3651">
                  <c:v>0.42247048412536969</c:v>
                </c:pt>
                <c:pt idx="3652">
                  <c:v>0.42258619776112027</c:v>
                </c:pt>
                <c:pt idx="3653">
                  <c:v>0.42270191139687086</c:v>
                </c:pt>
                <c:pt idx="3654">
                  <c:v>0.42281762503262144</c:v>
                </c:pt>
                <c:pt idx="3655">
                  <c:v>0.42293333866837202</c:v>
                </c:pt>
                <c:pt idx="3656">
                  <c:v>0.4230490523041226</c:v>
                </c:pt>
                <c:pt idx="3657">
                  <c:v>0.42316476593987318</c:v>
                </c:pt>
                <c:pt idx="3658">
                  <c:v>0.42328047957562376</c:v>
                </c:pt>
                <c:pt idx="3659">
                  <c:v>0.42339619321137434</c:v>
                </c:pt>
                <c:pt idx="3660">
                  <c:v>0.42351190684712492</c:v>
                </c:pt>
                <c:pt idx="3661">
                  <c:v>0.4236276204828755</c:v>
                </c:pt>
                <c:pt idx="3662">
                  <c:v>0.42374333411862608</c:v>
                </c:pt>
                <c:pt idx="3663">
                  <c:v>0.42385904775437666</c:v>
                </c:pt>
                <c:pt idx="3664">
                  <c:v>0.42397476139012724</c:v>
                </c:pt>
                <c:pt idx="3665">
                  <c:v>0.42409047502587782</c:v>
                </c:pt>
                <c:pt idx="3666">
                  <c:v>0.4242061886616284</c:v>
                </c:pt>
                <c:pt idx="3667">
                  <c:v>0.42432190229737898</c:v>
                </c:pt>
                <c:pt idx="3668">
                  <c:v>0.42443761593312956</c:v>
                </c:pt>
                <c:pt idx="3669">
                  <c:v>0.42455332956888014</c:v>
                </c:pt>
                <c:pt idx="3670">
                  <c:v>0.42466904320463073</c:v>
                </c:pt>
                <c:pt idx="3671">
                  <c:v>0.42478475684038131</c:v>
                </c:pt>
                <c:pt idx="3672">
                  <c:v>0.42490047047613189</c:v>
                </c:pt>
                <c:pt idx="3673">
                  <c:v>0.42501618411188247</c:v>
                </c:pt>
                <c:pt idx="3674">
                  <c:v>0.42513189774763305</c:v>
                </c:pt>
                <c:pt idx="3675">
                  <c:v>0.42524761138338363</c:v>
                </c:pt>
                <c:pt idx="3676">
                  <c:v>0.42536332501913421</c:v>
                </c:pt>
                <c:pt idx="3677">
                  <c:v>0.42547903865488479</c:v>
                </c:pt>
                <c:pt idx="3678">
                  <c:v>0.42559475229063537</c:v>
                </c:pt>
                <c:pt idx="3679">
                  <c:v>0.42571046592638595</c:v>
                </c:pt>
                <c:pt idx="3680">
                  <c:v>0.42582617956213653</c:v>
                </c:pt>
                <c:pt idx="3681">
                  <c:v>0.42594189319788711</c:v>
                </c:pt>
                <c:pt idx="3682">
                  <c:v>0.42605760683363769</c:v>
                </c:pt>
                <c:pt idx="3683">
                  <c:v>0.42617332046938827</c:v>
                </c:pt>
                <c:pt idx="3684">
                  <c:v>0.42628903410513885</c:v>
                </c:pt>
                <c:pt idx="3685">
                  <c:v>0.42640474774088943</c:v>
                </c:pt>
                <c:pt idx="3686">
                  <c:v>0.42652046137664001</c:v>
                </c:pt>
                <c:pt idx="3687">
                  <c:v>0.42663617501239059</c:v>
                </c:pt>
                <c:pt idx="3688">
                  <c:v>0.42675188864814118</c:v>
                </c:pt>
                <c:pt idx="3689">
                  <c:v>0.42686760228389176</c:v>
                </c:pt>
                <c:pt idx="3690">
                  <c:v>0.42698331591964234</c:v>
                </c:pt>
                <c:pt idx="3691">
                  <c:v>0.42709902955539292</c:v>
                </c:pt>
                <c:pt idx="3692">
                  <c:v>0.4272147431911435</c:v>
                </c:pt>
                <c:pt idx="3693">
                  <c:v>0.42733045682689408</c:v>
                </c:pt>
                <c:pt idx="3694">
                  <c:v>0.42744617046264466</c:v>
                </c:pt>
                <c:pt idx="3695">
                  <c:v>0.42756188409839524</c:v>
                </c:pt>
                <c:pt idx="3696">
                  <c:v>0.42767759773414582</c:v>
                </c:pt>
                <c:pt idx="3697">
                  <c:v>0.4277933113698964</c:v>
                </c:pt>
                <c:pt idx="3698">
                  <c:v>0.42790902500564698</c:v>
                </c:pt>
                <c:pt idx="3699">
                  <c:v>0.42802473864139756</c:v>
                </c:pt>
                <c:pt idx="3700">
                  <c:v>0.42814045227714814</c:v>
                </c:pt>
                <c:pt idx="3701">
                  <c:v>0.42825616591289872</c:v>
                </c:pt>
                <c:pt idx="3702">
                  <c:v>0.4283718795486493</c:v>
                </c:pt>
                <c:pt idx="3703">
                  <c:v>0.42848759318439988</c:v>
                </c:pt>
                <c:pt idx="3704">
                  <c:v>0.42860330682015046</c:v>
                </c:pt>
                <c:pt idx="3705">
                  <c:v>0.42871902045590105</c:v>
                </c:pt>
                <c:pt idx="3706">
                  <c:v>0.42883473409165163</c:v>
                </c:pt>
                <c:pt idx="3707">
                  <c:v>0.42895044772740221</c:v>
                </c:pt>
                <c:pt idx="3708">
                  <c:v>0.42906616136315279</c:v>
                </c:pt>
                <c:pt idx="3709">
                  <c:v>0.42918187499890337</c:v>
                </c:pt>
                <c:pt idx="3710">
                  <c:v>0.42929758863465395</c:v>
                </c:pt>
                <c:pt idx="3711">
                  <c:v>0.42941330227040453</c:v>
                </c:pt>
                <c:pt idx="3712">
                  <c:v>0.42952901590615511</c:v>
                </c:pt>
                <c:pt idx="3713">
                  <c:v>0.42964472954190569</c:v>
                </c:pt>
                <c:pt idx="3714">
                  <c:v>0.42976044317765627</c:v>
                </c:pt>
                <c:pt idx="3715">
                  <c:v>0.42987615681340685</c:v>
                </c:pt>
                <c:pt idx="3716">
                  <c:v>0.42999187044915743</c:v>
                </c:pt>
                <c:pt idx="3717">
                  <c:v>0.43010758408490801</c:v>
                </c:pt>
                <c:pt idx="3718">
                  <c:v>0.43022329772065859</c:v>
                </c:pt>
                <c:pt idx="3719">
                  <c:v>0.43033901135640917</c:v>
                </c:pt>
                <c:pt idx="3720">
                  <c:v>0.43045472499215975</c:v>
                </c:pt>
                <c:pt idx="3721">
                  <c:v>0.43057043862791033</c:v>
                </c:pt>
                <c:pt idx="3722">
                  <c:v>0.43068615226366092</c:v>
                </c:pt>
                <c:pt idx="3723">
                  <c:v>0.4308018658994115</c:v>
                </c:pt>
                <c:pt idx="3724">
                  <c:v>0.43091757953516208</c:v>
                </c:pt>
                <c:pt idx="3725">
                  <c:v>0.43103329317091266</c:v>
                </c:pt>
                <c:pt idx="3726">
                  <c:v>0.43114900680666324</c:v>
                </c:pt>
                <c:pt idx="3727">
                  <c:v>0.43126472044241382</c:v>
                </c:pt>
                <c:pt idx="3728">
                  <c:v>0.4313804340781644</c:v>
                </c:pt>
                <c:pt idx="3729">
                  <c:v>0.43149614771391498</c:v>
                </c:pt>
                <c:pt idx="3730">
                  <c:v>0.43161186134966556</c:v>
                </c:pt>
                <c:pt idx="3731">
                  <c:v>0.43172757498541614</c:v>
                </c:pt>
                <c:pt idx="3732">
                  <c:v>0.43184328862116672</c:v>
                </c:pt>
                <c:pt idx="3733">
                  <c:v>0.4319590022569173</c:v>
                </c:pt>
                <c:pt idx="3734">
                  <c:v>0.43207471589266788</c:v>
                </c:pt>
                <c:pt idx="3735">
                  <c:v>0.43219042952841846</c:v>
                </c:pt>
                <c:pt idx="3736">
                  <c:v>0.43230614316416904</c:v>
                </c:pt>
                <c:pt idx="3737">
                  <c:v>0.43242185679991962</c:v>
                </c:pt>
                <c:pt idx="3738">
                  <c:v>0.4325375704356702</c:v>
                </c:pt>
                <c:pt idx="3739">
                  <c:v>0.43265328407142079</c:v>
                </c:pt>
                <c:pt idx="3740">
                  <c:v>0.43276899770717137</c:v>
                </c:pt>
                <c:pt idx="3741">
                  <c:v>0.43288471134292195</c:v>
                </c:pt>
                <c:pt idx="3742">
                  <c:v>0.43300042497867253</c:v>
                </c:pt>
                <c:pt idx="3743">
                  <c:v>0.43311613861442311</c:v>
                </c:pt>
                <c:pt idx="3744">
                  <c:v>0.43323185225017369</c:v>
                </c:pt>
                <c:pt idx="3745">
                  <c:v>0.43334756588592427</c:v>
                </c:pt>
                <c:pt idx="3746">
                  <c:v>0.43346327952167485</c:v>
                </c:pt>
                <c:pt idx="3747">
                  <c:v>0.43357899315742543</c:v>
                </c:pt>
                <c:pt idx="3748">
                  <c:v>0.43369470679317601</c:v>
                </c:pt>
                <c:pt idx="3749">
                  <c:v>0.43381042042892659</c:v>
                </c:pt>
                <c:pt idx="3750">
                  <c:v>0.43392613406467717</c:v>
                </c:pt>
                <c:pt idx="3751">
                  <c:v>0.43404184770042775</c:v>
                </c:pt>
                <c:pt idx="3752">
                  <c:v>0.43415756133617833</c:v>
                </c:pt>
                <c:pt idx="3753">
                  <c:v>0.43427327497192891</c:v>
                </c:pt>
                <c:pt idx="3754">
                  <c:v>0.43438898860767949</c:v>
                </c:pt>
                <c:pt idx="3755">
                  <c:v>0.43450470224343007</c:v>
                </c:pt>
                <c:pt idx="3756">
                  <c:v>0.43462041587918065</c:v>
                </c:pt>
                <c:pt idx="3757">
                  <c:v>0.43473612951493124</c:v>
                </c:pt>
                <c:pt idx="3758">
                  <c:v>0.43485184315068182</c:v>
                </c:pt>
                <c:pt idx="3759">
                  <c:v>0.4349675567864324</c:v>
                </c:pt>
                <c:pt idx="3760">
                  <c:v>0.43508327042218298</c:v>
                </c:pt>
                <c:pt idx="3761">
                  <c:v>0.43519898405793356</c:v>
                </c:pt>
                <c:pt idx="3762">
                  <c:v>0.43531469769368414</c:v>
                </c:pt>
                <c:pt idx="3763">
                  <c:v>0.43543041132943472</c:v>
                </c:pt>
                <c:pt idx="3764">
                  <c:v>0.4355461249651853</c:v>
                </c:pt>
                <c:pt idx="3765">
                  <c:v>0.43566183860093588</c:v>
                </c:pt>
                <c:pt idx="3766">
                  <c:v>0.43577755223668646</c:v>
                </c:pt>
                <c:pt idx="3767">
                  <c:v>0.43589326587243704</c:v>
                </c:pt>
                <c:pt idx="3768">
                  <c:v>0.43600897950818762</c:v>
                </c:pt>
                <c:pt idx="3769">
                  <c:v>0.4361246931439382</c:v>
                </c:pt>
                <c:pt idx="3770">
                  <c:v>0.43624040677968878</c:v>
                </c:pt>
                <c:pt idx="3771">
                  <c:v>0.43635612041543936</c:v>
                </c:pt>
                <c:pt idx="3772">
                  <c:v>0.43647183405118994</c:v>
                </c:pt>
                <c:pt idx="3773">
                  <c:v>0.43658754768694052</c:v>
                </c:pt>
                <c:pt idx="3774">
                  <c:v>0.43670326132269111</c:v>
                </c:pt>
                <c:pt idx="3775">
                  <c:v>0.43681897495844169</c:v>
                </c:pt>
                <c:pt idx="3776">
                  <c:v>0.43693468859419227</c:v>
                </c:pt>
                <c:pt idx="3777">
                  <c:v>0.43705040222994285</c:v>
                </c:pt>
                <c:pt idx="3778">
                  <c:v>0.43716611586569343</c:v>
                </c:pt>
                <c:pt idx="3779">
                  <c:v>0.43728182950144401</c:v>
                </c:pt>
                <c:pt idx="3780">
                  <c:v>0.43739754313719459</c:v>
                </c:pt>
                <c:pt idx="3781">
                  <c:v>0.43751325677294517</c:v>
                </c:pt>
                <c:pt idx="3782">
                  <c:v>0.43762897040869575</c:v>
                </c:pt>
                <c:pt idx="3783">
                  <c:v>0.43774468404444633</c:v>
                </c:pt>
                <c:pt idx="3784">
                  <c:v>0.43786039768019691</c:v>
                </c:pt>
                <c:pt idx="3785">
                  <c:v>0.43797611131594749</c:v>
                </c:pt>
                <c:pt idx="3786">
                  <c:v>0.43809182495169807</c:v>
                </c:pt>
                <c:pt idx="3787">
                  <c:v>0.43820753858744865</c:v>
                </c:pt>
                <c:pt idx="3788">
                  <c:v>0.43832325222319923</c:v>
                </c:pt>
                <c:pt idx="3789">
                  <c:v>0.43843896585894981</c:v>
                </c:pt>
                <c:pt idx="3790">
                  <c:v>0.43855467949470039</c:v>
                </c:pt>
                <c:pt idx="3791">
                  <c:v>0.43867039313045098</c:v>
                </c:pt>
                <c:pt idx="3792">
                  <c:v>0.43878610676620156</c:v>
                </c:pt>
                <c:pt idx="3793">
                  <c:v>0.43890182040195214</c:v>
                </c:pt>
                <c:pt idx="3794">
                  <c:v>0.43901753403770272</c:v>
                </c:pt>
                <c:pt idx="3795">
                  <c:v>0.4391332476734533</c:v>
                </c:pt>
                <c:pt idx="3796">
                  <c:v>0.43924896130920388</c:v>
                </c:pt>
                <c:pt idx="3797">
                  <c:v>0.43936467494495446</c:v>
                </c:pt>
                <c:pt idx="3798">
                  <c:v>0.43948038858070504</c:v>
                </c:pt>
                <c:pt idx="3799">
                  <c:v>0.43959610221645562</c:v>
                </c:pt>
                <c:pt idx="3800">
                  <c:v>0.4397118158522062</c:v>
                </c:pt>
                <c:pt idx="3801">
                  <c:v>0.43982752948795678</c:v>
                </c:pt>
                <c:pt idx="3802">
                  <c:v>0.43994324312370736</c:v>
                </c:pt>
                <c:pt idx="3803">
                  <c:v>0.44005895675945794</c:v>
                </c:pt>
                <c:pt idx="3804">
                  <c:v>0.44017467039520852</c:v>
                </c:pt>
                <c:pt idx="3805">
                  <c:v>0.4402903840309591</c:v>
                </c:pt>
                <c:pt idx="3806">
                  <c:v>0.44040609766670968</c:v>
                </c:pt>
                <c:pt idx="3807">
                  <c:v>0.44052181130246026</c:v>
                </c:pt>
                <c:pt idx="3808">
                  <c:v>0.44063752493821084</c:v>
                </c:pt>
                <c:pt idx="3809">
                  <c:v>0.44075323857396143</c:v>
                </c:pt>
                <c:pt idx="3810">
                  <c:v>0.44086895220971201</c:v>
                </c:pt>
                <c:pt idx="3811">
                  <c:v>0.44098466584546259</c:v>
                </c:pt>
                <c:pt idx="3812">
                  <c:v>0.44110037948121317</c:v>
                </c:pt>
                <c:pt idx="3813">
                  <c:v>0.44121609311696375</c:v>
                </c:pt>
                <c:pt idx="3814">
                  <c:v>0.44133180675271433</c:v>
                </c:pt>
                <c:pt idx="3815">
                  <c:v>0.44144752038846491</c:v>
                </c:pt>
                <c:pt idx="3816">
                  <c:v>0.44156323402421549</c:v>
                </c:pt>
                <c:pt idx="3817">
                  <c:v>0.44167894765996607</c:v>
                </c:pt>
                <c:pt idx="3818">
                  <c:v>0.44179466129571665</c:v>
                </c:pt>
                <c:pt idx="3819">
                  <c:v>0.44191037493146723</c:v>
                </c:pt>
                <c:pt idx="3820">
                  <c:v>0.44202608856721781</c:v>
                </c:pt>
                <c:pt idx="3821">
                  <c:v>0.44214180220296839</c:v>
                </c:pt>
                <c:pt idx="3822">
                  <c:v>0.44225751583871897</c:v>
                </c:pt>
                <c:pt idx="3823">
                  <c:v>0.44237322947446955</c:v>
                </c:pt>
                <c:pt idx="3824">
                  <c:v>0.44248894311022013</c:v>
                </c:pt>
                <c:pt idx="3825">
                  <c:v>0.44260465674597071</c:v>
                </c:pt>
                <c:pt idx="3826">
                  <c:v>0.4427203703817213</c:v>
                </c:pt>
                <c:pt idx="3827">
                  <c:v>0.44283608401747188</c:v>
                </c:pt>
                <c:pt idx="3828">
                  <c:v>0.44295179765322246</c:v>
                </c:pt>
                <c:pt idx="3829">
                  <c:v>0.44306751128897304</c:v>
                </c:pt>
                <c:pt idx="3830">
                  <c:v>0.44318322492472362</c:v>
                </c:pt>
                <c:pt idx="3831">
                  <c:v>0.4432989385604742</c:v>
                </c:pt>
                <c:pt idx="3832">
                  <c:v>0.44341465219622478</c:v>
                </c:pt>
                <c:pt idx="3833">
                  <c:v>0.44353036583197536</c:v>
                </c:pt>
                <c:pt idx="3834">
                  <c:v>0.44364607946772594</c:v>
                </c:pt>
                <c:pt idx="3835">
                  <c:v>0.44376179310347652</c:v>
                </c:pt>
                <c:pt idx="3836">
                  <c:v>0.4438775067392271</c:v>
                </c:pt>
                <c:pt idx="3837">
                  <c:v>0.44399322037497768</c:v>
                </c:pt>
                <c:pt idx="3838">
                  <c:v>0.44410893401072826</c:v>
                </c:pt>
                <c:pt idx="3839">
                  <c:v>0.44422464764647884</c:v>
                </c:pt>
                <c:pt idx="3840">
                  <c:v>0.44434036128222942</c:v>
                </c:pt>
                <c:pt idx="3841">
                  <c:v>0.44445607491798</c:v>
                </c:pt>
                <c:pt idx="3842">
                  <c:v>0.44457178855373058</c:v>
                </c:pt>
                <c:pt idx="3843">
                  <c:v>0.44468750218948117</c:v>
                </c:pt>
                <c:pt idx="3844">
                  <c:v>0.44480321582523175</c:v>
                </c:pt>
                <c:pt idx="3845">
                  <c:v>0.44491892946098233</c:v>
                </c:pt>
                <c:pt idx="3846">
                  <c:v>0.44503464309673291</c:v>
                </c:pt>
                <c:pt idx="3847">
                  <c:v>0.44515035673248349</c:v>
                </c:pt>
                <c:pt idx="3848">
                  <c:v>0.44526607036823407</c:v>
                </c:pt>
                <c:pt idx="3849">
                  <c:v>0.44538178400398465</c:v>
                </c:pt>
                <c:pt idx="3850">
                  <c:v>0.44549749763973523</c:v>
                </c:pt>
                <c:pt idx="3851">
                  <c:v>0.44561321127548581</c:v>
                </c:pt>
                <c:pt idx="3852">
                  <c:v>0.44572892491123639</c:v>
                </c:pt>
                <c:pt idx="3853">
                  <c:v>0.44584463854698697</c:v>
                </c:pt>
                <c:pt idx="3854">
                  <c:v>0.44596035218273755</c:v>
                </c:pt>
                <c:pt idx="3855">
                  <c:v>0.44607606581848813</c:v>
                </c:pt>
                <c:pt idx="3856">
                  <c:v>0.44619177945423871</c:v>
                </c:pt>
                <c:pt idx="3857">
                  <c:v>0.44630749308998929</c:v>
                </c:pt>
                <c:pt idx="3858">
                  <c:v>0.44642320672573987</c:v>
                </c:pt>
                <c:pt idx="3859">
                  <c:v>0.44653892036149045</c:v>
                </c:pt>
                <c:pt idx="3860">
                  <c:v>0.44665463399724104</c:v>
                </c:pt>
                <c:pt idx="3861">
                  <c:v>0.44677034763299162</c:v>
                </c:pt>
                <c:pt idx="3862">
                  <c:v>0.4468860612687422</c:v>
                </c:pt>
                <c:pt idx="3863">
                  <c:v>0.44700177490449278</c:v>
                </c:pt>
                <c:pt idx="3864">
                  <c:v>0.44711748854024336</c:v>
                </c:pt>
                <c:pt idx="3865">
                  <c:v>0.44723320217599394</c:v>
                </c:pt>
                <c:pt idx="3866">
                  <c:v>0.44734891581174452</c:v>
                </c:pt>
                <c:pt idx="3867">
                  <c:v>0.4474646294474951</c:v>
                </c:pt>
                <c:pt idx="3868">
                  <c:v>0.44758034308324568</c:v>
                </c:pt>
                <c:pt idx="3869">
                  <c:v>0.44769605671899626</c:v>
                </c:pt>
                <c:pt idx="3870">
                  <c:v>0.44781177035474684</c:v>
                </c:pt>
                <c:pt idx="3871">
                  <c:v>0.44792748399049742</c:v>
                </c:pt>
                <c:pt idx="3872">
                  <c:v>0.448043197626248</c:v>
                </c:pt>
                <c:pt idx="3873">
                  <c:v>0.44815891126199858</c:v>
                </c:pt>
                <c:pt idx="3874">
                  <c:v>0.44827462489774916</c:v>
                </c:pt>
                <c:pt idx="3875">
                  <c:v>0.44839033853349974</c:v>
                </c:pt>
                <c:pt idx="3876">
                  <c:v>0.44850605216925032</c:v>
                </c:pt>
                <c:pt idx="3877">
                  <c:v>0.4486217658050009</c:v>
                </c:pt>
                <c:pt idx="3878">
                  <c:v>0.44873747944075149</c:v>
                </c:pt>
                <c:pt idx="3879">
                  <c:v>0.44885319307650207</c:v>
                </c:pt>
                <c:pt idx="3880">
                  <c:v>0.44896890671225265</c:v>
                </c:pt>
                <c:pt idx="3881">
                  <c:v>0.44908462034800323</c:v>
                </c:pt>
                <c:pt idx="3882">
                  <c:v>0.44920033398375381</c:v>
                </c:pt>
                <c:pt idx="3883">
                  <c:v>0.44931604761950439</c:v>
                </c:pt>
                <c:pt idx="3884">
                  <c:v>0.44943176125525497</c:v>
                </c:pt>
                <c:pt idx="3885">
                  <c:v>0.44954747489100555</c:v>
                </c:pt>
                <c:pt idx="3886">
                  <c:v>0.44966318852675613</c:v>
                </c:pt>
                <c:pt idx="3887">
                  <c:v>0.44977890216250671</c:v>
                </c:pt>
                <c:pt idx="3888">
                  <c:v>0.44989461579825729</c:v>
                </c:pt>
                <c:pt idx="3889">
                  <c:v>0.45001032943400787</c:v>
                </c:pt>
                <c:pt idx="3890">
                  <c:v>0.45012604306975845</c:v>
                </c:pt>
                <c:pt idx="3891">
                  <c:v>0.45024175670550903</c:v>
                </c:pt>
                <c:pt idx="3892">
                  <c:v>0.45035747034125961</c:v>
                </c:pt>
                <c:pt idx="3893">
                  <c:v>0.45047318397701019</c:v>
                </c:pt>
                <c:pt idx="3894">
                  <c:v>0.45058889761276077</c:v>
                </c:pt>
                <c:pt idx="3895">
                  <c:v>0.45070461124851136</c:v>
                </c:pt>
                <c:pt idx="3896">
                  <c:v>0.45082032488426194</c:v>
                </c:pt>
                <c:pt idx="3897">
                  <c:v>0.45093603852001252</c:v>
                </c:pt>
                <c:pt idx="3898">
                  <c:v>0.4510517521557631</c:v>
                </c:pt>
                <c:pt idx="3899">
                  <c:v>0.45116746579151368</c:v>
                </c:pt>
                <c:pt idx="3900">
                  <c:v>0.45128317942726426</c:v>
                </c:pt>
                <c:pt idx="3901">
                  <c:v>0.45139889306301484</c:v>
                </c:pt>
                <c:pt idx="3902">
                  <c:v>0.45151460669876542</c:v>
                </c:pt>
                <c:pt idx="3903">
                  <c:v>0.451630320334516</c:v>
                </c:pt>
                <c:pt idx="3904">
                  <c:v>0.45174603397026658</c:v>
                </c:pt>
                <c:pt idx="3905">
                  <c:v>0.45186174760601716</c:v>
                </c:pt>
                <c:pt idx="3906">
                  <c:v>0.45197746124176774</c:v>
                </c:pt>
                <c:pt idx="3907">
                  <c:v>0.45209317487751832</c:v>
                </c:pt>
                <c:pt idx="3908">
                  <c:v>0.4522088885132689</c:v>
                </c:pt>
                <c:pt idx="3909">
                  <c:v>0.45232460214901948</c:v>
                </c:pt>
                <c:pt idx="3910">
                  <c:v>0.45244031578477006</c:v>
                </c:pt>
                <c:pt idx="3911">
                  <c:v>0.45255602942052064</c:v>
                </c:pt>
                <c:pt idx="3912">
                  <c:v>0.45267174305627123</c:v>
                </c:pt>
                <c:pt idx="3913">
                  <c:v>0.45278745669202181</c:v>
                </c:pt>
                <c:pt idx="3914">
                  <c:v>0.45290317032777239</c:v>
                </c:pt>
                <c:pt idx="3915">
                  <c:v>0.45301888396352297</c:v>
                </c:pt>
                <c:pt idx="3916">
                  <c:v>0.45313459759927355</c:v>
                </c:pt>
                <c:pt idx="3917">
                  <c:v>0.45325031123502413</c:v>
                </c:pt>
                <c:pt idx="3918">
                  <c:v>0.45336602487077471</c:v>
                </c:pt>
                <c:pt idx="3919">
                  <c:v>0.45348173850652529</c:v>
                </c:pt>
                <c:pt idx="3920">
                  <c:v>0.45359745214227587</c:v>
                </c:pt>
                <c:pt idx="3921">
                  <c:v>0.45371316577802645</c:v>
                </c:pt>
                <c:pt idx="3922">
                  <c:v>0.45382887941377703</c:v>
                </c:pt>
                <c:pt idx="3923">
                  <c:v>0.45394459304952761</c:v>
                </c:pt>
                <c:pt idx="3924">
                  <c:v>0.45406030668527819</c:v>
                </c:pt>
                <c:pt idx="3925">
                  <c:v>0.45417602032102877</c:v>
                </c:pt>
                <c:pt idx="3926">
                  <c:v>0.45429173395677935</c:v>
                </c:pt>
                <c:pt idx="3927">
                  <c:v>0.45440744759252993</c:v>
                </c:pt>
                <c:pt idx="3928">
                  <c:v>0.45452316122828051</c:v>
                </c:pt>
                <c:pt idx="3929">
                  <c:v>0.4546388748640311</c:v>
                </c:pt>
                <c:pt idx="3930">
                  <c:v>0.45475458849978168</c:v>
                </c:pt>
                <c:pt idx="3931">
                  <c:v>0.45487030213553226</c:v>
                </c:pt>
                <c:pt idx="3932">
                  <c:v>0.45498601577128284</c:v>
                </c:pt>
                <c:pt idx="3933">
                  <c:v>0.45510172940703342</c:v>
                </c:pt>
                <c:pt idx="3934">
                  <c:v>0.455217443042784</c:v>
                </c:pt>
                <c:pt idx="3935">
                  <c:v>0.45533315667853458</c:v>
                </c:pt>
                <c:pt idx="3936">
                  <c:v>0.45544887031428516</c:v>
                </c:pt>
                <c:pt idx="3937">
                  <c:v>0.45556458395003574</c:v>
                </c:pt>
                <c:pt idx="3938">
                  <c:v>0.45568029758578632</c:v>
                </c:pt>
                <c:pt idx="3939">
                  <c:v>0.4557960112215369</c:v>
                </c:pt>
                <c:pt idx="3940">
                  <c:v>0.45591172485728748</c:v>
                </c:pt>
                <c:pt idx="3941">
                  <c:v>0.45602743849303806</c:v>
                </c:pt>
                <c:pt idx="3942">
                  <c:v>0.45614315212878864</c:v>
                </c:pt>
                <c:pt idx="3943">
                  <c:v>0.45625886576453922</c:v>
                </c:pt>
                <c:pt idx="3944">
                  <c:v>0.4563745794002898</c:v>
                </c:pt>
                <c:pt idx="3945">
                  <c:v>0.45649029303604038</c:v>
                </c:pt>
                <c:pt idx="3946">
                  <c:v>0.45660600667179096</c:v>
                </c:pt>
                <c:pt idx="3947">
                  <c:v>0.45672172030754155</c:v>
                </c:pt>
                <c:pt idx="3948">
                  <c:v>0.45683743394329213</c:v>
                </c:pt>
                <c:pt idx="3949">
                  <c:v>0.45695314757904271</c:v>
                </c:pt>
                <c:pt idx="3950">
                  <c:v>0.45706886121479329</c:v>
                </c:pt>
                <c:pt idx="3951">
                  <c:v>0.45718457485054387</c:v>
                </c:pt>
                <c:pt idx="3952">
                  <c:v>0.45730028848629445</c:v>
                </c:pt>
                <c:pt idx="3953">
                  <c:v>0.45741600212204503</c:v>
                </c:pt>
                <c:pt idx="3954">
                  <c:v>0.45753171575779561</c:v>
                </c:pt>
                <c:pt idx="3955">
                  <c:v>0.45764742939354619</c:v>
                </c:pt>
                <c:pt idx="3956">
                  <c:v>0.45776314302929677</c:v>
                </c:pt>
                <c:pt idx="3957">
                  <c:v>0.45787885666504735</c:v>
                </c:pt>
                <c:pt idx="3958">
                  <c:v>0.45799457030079793</c:v>
                </c:pt>
                <c:pt idx="3959">
                  <c:v>0.45811028393654851</c:v>
                </c:pt>
                <c:pt idx="3960">
                  <c:v>0.45822599757229909</c:v>
                </c:pt>
                <c:pt idx="3961">
                  <c:v>0.45834171120804967</c:v>
                </c:pt>
                <c:pt idx="3962">
                  <c:v>0.45845742484380025</c:v>
                </c:pt>
                <c:pt idx="3963">
                  <c:v>0.45857313847955083</c:v>
                </c:pt>
                <c:pt idx="3964">
                  <c:v>0.45868885211530142</c:v>
                </c:pt>
                <c:pt idx="3965">
                  <c:v>0.458804565751052</c:v>
                </c:pt>
                <c:pt idx="3966">
                  <c:v>0.45892027938680258</c:v>
                </c:pt>
                <c:pt idx="3967">
                  <c:v>0.45903599302255316</c:v>
                </c:pt>
                <c:pt idx="3968">
                  <c:v>0.45915170665830374</c:v>
                </c:pt>
                <c:pt idx="3969">
                  <c:v>0.45926742029405432</c:v>
                </c:pt>
                <c:pt idx="3970">
                  <c:v>0.4593831339298049</c:v>
                </c:pt>
                <c:pt idx="3971">
                  <c:v>0.45949884756555548</c:v>
                </c:pt>
                <c:pt idx="3972">
                  <c:v>0.45961456120130606</c:v>
                </c:pt>
                <c:pt idx="3973">
                  <c:v>0.45973027483705664</c:v>
                </c:pt>
                <c:pt idx="3974">
                  <c:v>0.45984598847280722</c:v>
                </c:pt>
                <c:pt idx="3975">
                  <c:v>0.4599617021085578</c:v>
                </c:pt>
                <c:pt idx="3976">
                  <c:v>0.46007741574430838</c:v>
                </c:pt>
                <c:pt idx="3977">
                  <c:v>0.46019312938005896</c:v>
                </c:pt>
                <c:pt idx="3978">
                  <c:v>0.46030884301580954</c:v>
                </c:pt>
                <c:pt idx="3979">
                  <c:v>0.46042455665156012</c:v>
                </c:pt>
                <c:pt idx="3980">
                  <c:v>0.4605402702873107</c:v>
                </c:pt>
                <c:pt idx="3981">
                  <c:v>0.46065598392306129</c:v>
                </c:pt>
                <c:pt idx="3982">
                  <c:v>0.46077169755881187</c:v>
                </c:pt>
                <c:pt idx="3983">
                  <c:v>0.46088741119456245</c:v>
                </c:pt>
                <c:pt idx="3984">
                  <c:v>0.46100312483031303</c:v>
                </c:pt>
                <c:pt idx="3985">
                  <c:v>0.46111883846606361</c:v>
                </c:pt>
                <c:pt idx="3986">
                  <c:v>0.46123455210181419</c:v>
                </c:pt>
                <c:pt idx="3987">
                  <c:v>0.46135026573756477</c:v>
                </c:pt>
                <c:pt idx="3988">
                  <c:v>0.46146597937331535</c:v>
                </c:pt>
                <c:pt idx="3989">
                  <c:v>0.46158169300906593</c:v>
                </c:pt>
                <c:pt idx="3990">
                  <c:v>0.46169740664481651</c:v>
                </c:pt>
                <c:pt idx="3991">
                  <c:v>0.46181312028056709</c:v>
                </c:pt>
                <c:pt idx="3992">
                  <c:v>0.46192883391631767</c:v>
                </c:pt>
                <c:pt idx="3993">
                  <c:v>0.46204454755206825</c:v>
                </c:pt>
                <c:pt idx="3994">
                  <c:v>0.46216026118781883</c:v>
                </c:pt>
                <c:pt idx="3995">
                  <c:v>0.46227597482356941</c:v>
                </c:pt>
                <c:pt idx="3996">
                  <c:v>0.46239168845931999</c:v>
                </c:pt>
                <c:pt idx="3997">
                  <c:v>0.46250740209507057</c:v>
                </c:pt>
                <c:pt idx="3998">
                  <c:v>0.46262311573082116</c:v>
                </c:pt>
                <c:pt idx="3999">
                  <c:v>0.46273882936657174</c:v>
                </c:pt>
                <c:pt idx="4000">
                  <c:v>0.46285454300232232</c:v>
                </c:pt>
                <c:pt idx="4001">
                  <c:v>0.4629702566380729</c:v>
                </c:pt>
                <c:pt idx="4002">
                  <c:v>0.46308597027382348</c:v>
                </c:pt>
                <c:pt idx="4003">
                  <c:v>0.46320168390957406</c:v>
                </c:pt>
                <c:pt idx="4004">
                  <c:v>0.46331739754532464</c:v>
                </c:pt>
                <c:pt idx="4005">
                  <c:v>0.46343311118107522</c:v>
                </c:pt>
                <c:pt idx="4006">
                  <c:v>0.4635488248168258</c:v>
                </c:pt>
                <c:pt idx="4007">
                  <c:v>0.46366453845257638</c:v>
                </c:pt>
                <c:pt idx="4008">
                  <c:v>0.46378025208832696</c:v>
                </c:pt>
                <c:pt idx="4009">
                  <c:v>0.46389596572407754</c:v>
                </c:pt>
                <c:pt idx="4010">
                  <c:v>0.46401167935982812</c:v>
                </c:pt>
                <c:pt idx="4011">
                  <c:v>0.4641273929955787</c:v>
                </c:pt>
                <c:pt idx="4012">
                  <c:v>0.46424310663132928</c:v>
                </c:pt>
                <c:pt idx="4013">
                  <c:v>0.46435882026707986</c:v>
                </c:pt>
                <c:pt idx="4014">
                  <c:v>0.46447453390283044</c:v>
                </c:pt>
                <c:pt idx="4015">
                  <c:v>0.46459024753858102</c:v>
                </c:pt>
                <c:pt idx="4016">
                  <c:v>0.46470596117433161</c:v>
                </c:pt>
                <c:pt idx="4017">
                  <c:v>0.46482167481008219</c:v>
                </c:pt>
                <c:pt idx="4018">
                  <c:v>0.46493738844583277</c:v>
                </c:pt>
                <c:pt idx="4019">
                  <c:v>0.46505310208158335</c:v>
                </c:pt>
                <c:pt idx="4020">
                  <c:v>0.46516881571733393</c:v>
                </c:pt>
                <c:pt idx="4021">
                  <c:v>0.46528452935308451</c:v>
                </c:pt>
                <c:pt idx="4022">
                  <c:v>0.46540024298883509</c:v>
                </c:pt>
                <c:pt idx="4023">
                  <c:v>0.46551595662458567</c:v>
                </c:pt>
                <c:pt idx="4024">
                  <c:v>0.46563167026033625</c:v>
                </c:pt>
                <c:pt idx="4025">
                  <c:v>0.46574738389608683</c:v>
                </c:pt>
                <c:pt idx="4026">
                  <c:v>0.46586309753183741</c:v>
                </c:pt>
                <c:pt idx="4027">
                  <c:v>0.46597881116758799</c:v>
                </c:pt>
                <c:pt idx="4028">
                  <c:v>0.46609452480333857</c:v>
                </c:pt>
                <c:pt idx="4029">
                  <c:v>0.46621023843908915</c:v>
                </c:pt>
                <c:pt idx="4030">
                  <c:v>0.46632595207483973</c:v>
                </c:pt>
                <c:pt idx="4031">
                  <c:v>0.46644166571059031</c:v>
                </c:pt>
                <c:pt idx="4032">
                  <c:v>0.46655737934634089</c:v>
                </c:pt>
                <c:pt idx="4033">
                  <c:v>0.46667309298209148</c:v>
                </c:pt>
                <c:pt idx="4034">
                  <c:v>0.46678880661784206</c:v>
                </c:pt>
                <c:pt idx="4035">
                  <c:v>0.46690452025359264</c:v>
                </c:pt>
                <c:pt idx="4036">
                  <c:v>0.46702023388934322</c:v>
                </c:pt>
                <c:pt idx="4037">
                  <c:v>0.4671359475250938</c:v>
                </c:pt>
                <c:pt idx="4038">
                  <c:v>0.46725166116084438</c:v>
                </c:pt>
                <c:pt idx="4039">
                  <c:v>0.46736737479659496</c:v>
                </c:pt>
                <c:pt idx="4040">
                  <c:v>0.46748308843234554</c:v>
                </c:pt>
                <c:pt idx="4041">
                  <c:v>0.46759880206809612</c:v>
                </c:pt>
                <c:pt idx="4042">
                  <c:v>0.4677145157038467</c:v>
                </c:pt>
                <c:pt idx="4043">
                  <c:v>0.46783022933959728</c:v>
                </c:pt>
                <c:pt idx="4044">
                  <c:v>0.46794594297534786</c:v>
                </c:pt>
                <c:pt idx="4045">
                  <c:v>0.46806165661109844</c:v>
                </c:pt>
                <c:pt idx="4046">
                  <c:v>0.46817737024684902</c:v>
                </c:pt>
                <c:pt idx="4047">
                  <c:v>0.4682930838825996</c:v>
                </c:pt>
                <c:pt idx="4048">
                  <c:v>0.46840879751835018</c:v>
                </c:pt>
                <c:pt idx="4049">
                  <c:v>0.46852451115410076</c:v>
                </c:pt>
                <c:pt idx="4050">
                  <c:v>0.46864022478985135</c:v>
                </c:pt>
                <c:pt idx="4051">
                  <c:v>0.46875593842560193</c:v>
                </c:pt>
                <c:pt idx="4052">
                  <c:v>0.46887165206135251</c:v>
                </c:pt>
                <c:pt idx="4053">
                  <c:v>0.46898736569710309</c:v>
                </c:pt>
                <c:pt idx="4054">
                  <c:v>0.46910307933285367</c:v>
                </c:pt>
                <c:pt idx="4055">
                  <c:v>0.46921879296860425</c:v>
                </c:pt>
                <c:pt idx="4056">
                  <c:v>0.46933450660435483</c:v>
                </c:pt>
                <c:pt idx="4057">
                  <c:v>0.46945022024010541</c:v>
                </c:pt>
                <c:pt idx="4058">
                  <c:v>0.46956593387585599</c:v>
                </c:pt>
                <c:pt idx="4059">
                  <c:v>0.46968164751160657</c:v>
                </c:pt>
                <c:pt idx="4060">
                  <c:v>0.46979736114735715</c:v>
                </c:pt>
                <c:pt idx="4061">
                  <c:v>0.46991307478310773</c:v>
                </c:pt>
                <c:pt idx="4062">
                  <c:v>0.47002878841885831</c:v>
                </c:pt>
                <c:pt idx="4063">
                  <c:v>0.47014450205460889</c:v>
                </c:pt>
                <c:pt idx="4064">
                  <c:v>0.47026021569035947</c:v>
                </c:pt>
                <c:pt idx="4065">
                  <c:v>0.47037592932611005</c:v>
                </c:pt>
                <c:pt idx="4066">
                  <c:v>0.47049164296186063</c:v>
                </c:pt>
                <c:pt idx="4067">
                  <c:v>0.47060735659761121</c:v>
                </c:pt>
                <c:pt idx="4068">
                  <c:v>0.4707230702333618</c:v>
                </c:pt>
                <c:pt idx="4069">
                  <c:v>0.47083878386911238</c:v>
                </c:pt>
                <c:pt idx="4070">
                  <c:v>0.47095449750486296</c:v>
                </c:pt>
                <c:pt idx="4071">
                  <c:v>0.47107021114061354</c:v>
                </c:pt>
                <c:pt idx="4072">
                  <c:v>0.47118592477636412</c:v>
                </c:pt>
                <c:pt idx="4073">
                  <c:v>0.4713016384121147</c:v>
                </c:pt>
                <c:pt idx="4074">
                  <c:v>0.47141735204786528</c:v>
                </c:pt>
                <c:pt idx="4075">
                  <c:v>0.47153306568361586</c:v>
                </c:pt>
                <c:pt idx="4076">
                  <c:v>0.47164877931936644</c:v>
                </c:pt>
                <c:pt idx="4077">
                  <c:v>0.47176449295511702</c:v>
                </c:pt>
                <c:pt idx="4078">
                  <c:v>0.4718802065908676</c:v>
                </c:pt>
                <c:pt idx="4079">
                  <c:v>0.47199592022661818</c:v>
                </c:pt>
                <c:pt idx="4080">
                  <c:v>0.47211163386236876</c:v>
                </c:pt>
                <c:pt idx="4081">
                  <c:v>0.47222734749811934</c:v>
                </c:pt>
                <c:pt idx="4082">
                  <c:v>0.47234306113386992</c:v>
                </c:pt>
                <c:pt idx="4083">
                  <c:v>0.4724587747696205</c:v>
                </c:pt>
                <c:pt idx="4084">
                  <c:v>0.47257448840537108</c:v>
                </c:pt>
                <c:pt idx="4085">
                  <c:v>0.47269020204112167</c:v>
                </c:pt>
                <c:pt idx="4086">
                  <c:v>0.47280591567687225</c:v>
                </c:pt>
                <c:pt idx="4087">
                  <c:v>0.47292162931262283</c:v>
                </c:pt>
                <c:pt idx="4088">
                  <c:v>0.47303734294837341</c:v>
                </c:pt>
                <c:pt idx="4089">
                  <c:v>0.47315305658412399</c:v>
                </c:pt>
              </c:numCache>
            </c:numRef>
          </c:xVal>
          <c:yVal>
            <c:numRef>
              <c:f>'[2kA Drift Chart for Michele.xlsx]Sheet1'!$E$34:$E$4123</c:f>
              <c:numCache>
                <c:formatCode>General</c:formatCode>
                <c:ptCount val="4090"/>
                <c:pt idx="0">
                  <c:v>0</c:v>
                </c:pt>
                <c:pt idx="1">
                  <c:v>1.6999999186140258E-3</c:v>
                </c:pt>
                <c:pt idx="2">
                  <c:v>2.4300000012189571E-2</c:v>
                </c:pt>
                <c:pt idx="3">
                  <c:v>3.3600000115541206E-2</c:v>
                </c:pt>
                <c:pt idx="4">
                  <c:v>3.4799999992785047E-2</c:v>
                </c:pt>
                <c:pt idx="5">
                  <c:v>3.280000004934891E-2</c:v>
                </c:pt>
                <c:pt idx="6">
                  <c:v>7.8400000047551544E-2</c:v>
                </c:pt>
                <c:pt idx="7">
                  <c:v>5.4600000076732158E-2</c:v>
                </c:pt>
                <c:pt idx="8">
                  <c:v>9.0100000016413162E-2</c:v>
                </c:pt>
                <c:pt idx="9">
                  <c:v>8.3799999939238035E-2</c:v>
                </c:pt>
                <c:pt idx="10">
                  <c:v>5.4400000060184084E-2</c:v>
                </c:pt>
                <c:pt idx="11">
                  <c:v>9.7100000040484247E-2</c:v>
                </c:pt>
                <c:pt idx="12">
                  <c:v>8.8800000019872982E-2</c:v>
                </c:pt>
                <c:pt idx="13">
                  <c:v>7.4400000049656967E-2</c:v>
                </c:pt>
                <c:pt idx="14">
                  <c:v>0.13040000013120334</c:v>
                </c:pt>
                <c:pt idx="15">
                  <c:v>0.14189999997249458</c:v>
                </c:pt>
                <c:pt idx="16">
                  <c:v>0.14710000006967761</c:v>
                </c:pt>
                <c:pt idx="17">
                  <c:v>0.1635999999916038</c:v>
                </c:pt>
                <c:pt idx="18">
                  <c:v>0.18120000000454439</c:v>
                </c:pt>
                <c:pt idx="19">
                  <c:v>0.17070000002394892</c:v>
                </c:pt>
                <c:pt idx="20">
                  <c:v>0.15800000008336923</c:v>
                </c:pt>
                <c:pt idx="21">
                  <c:v>0.17980000011075248</c:v>
                </c:pt>
                <c:pt idx="22">
                  <c:v>0.15830000010819134</c:v>
                </c:pt>
                <c:pt idx="23">
                  <c:v>0.20629999997190396</c:v>
                </c:pt>
                <c:pt idx="24">
                  <c:v>0.24590000002877588</c:v>
                </c:pt>
                <c:pt idx="25">
                  <c:v>0.22929999998755335</c:v>
                </c:pt>
                <c:pt idx="26">
                  <c:v>0.23849999997160864</c:v>
                </c:pt>
                <c:pt idx="27">
                  <c:v>0.24700000000876798</c:v>
                </c:pt>
                <c:pt idx="28">
                  <c:v>0.26230000005345033</c:v>
                </c:pt>
                <c:pt idx="29">
                  <c:v>0.26659999996514472</c:v>
                </c:pt>
                <c:pt idx="30">
                  <c:v>0.29899999998139748</c:v>
                </c:pt>
                <c:pt idx="31">
                  <c:v>0.30160000008550014</c:v>
                </c:pt>
                <c:pt idx="32">
                  <c:v>0.32140000005842495</c:v>
                </c:pt>
                <c:pt idx="33">
                  <c:v>0.29710000004623538</c:v>
                </c:pt>
                <c:pt idx="34">
                  <c:v>0.3229000000715132</c:v>
                </c:pt>
                <c:pt idx="35">
                  <c:v>0.32839999997147373</c:v>
                </c:pt>
                <c:pt idx="36">
                  <c:v>0.32900000002111796</c:v>
                </c:pt>
                <c:pt idx="37">
                  <c:v>0.33509999997072271</c:v>
                </c:pt>
                <c:pt idx="38">
                  <c:v>0.35409999998847752</c:v>
                </c:pt>
                <c:pt idx="39">
                  <c:v>0.3749000000441427</c:v>
                </c:pt>
                <c:pt idx="40">
                  <c:v>0.37769999994274883</c:v>
                </c:pt>
                <c:pt idx="41">
                  <c:v>0.35570000012086211</c:v>
                </c:pt>
                <c:pt idx="42">
                  <c:v>0.36699999994560528</c:v>
                </c:pt>
                <c:pt idx="43">
                  <c:v>0.40460000005904107</c:v>
                </c:pt>
                <c:pt idx="44">
                  <c:v>0.38239999999856167</c:v>
                </c:pt>
                <c:pt idx="45">
                  <c:v>0.40070000006942053</c:v>
                </c:pt>
                <c:pt idx="46">
                  <c:v>0.42270000000232955</c:v>
                </c:pt>
                <c:pt idx="47">
                  <c:v>0.41980000009544938</c:v>
                </c:pt>
                <c:pt idx="48">
                  <c:v>0.43410000005739136</c:v>
                </c:pt>
                <c:pt idx="49">
                  <c:v>0.39039999999435082</c:v>
                </c:pt>
                <c:pt idx="50">
                  <c:v>0.41110000004174196</c:v>
                </c:pt>
                <c:pt idx="51">
                  <c:v>0.41560000008100673</c:v>
                </c:pt>
                <c:pt idx="52">
                  <c:v>0.4279999999967643</c:v>
                </c:pt>
                <c:pt idx="53">
                  <c:v>0.43470000010703558</c:v>
                </c:pt>
                <c:pt idx="54">
                  <c:v>0.43769999991116748</c:v>
                </c:pt>
                <c:pt idx="55">
                  <c:v>0.46100000006266129</c:v>
                </c:pt>
                <c:pt idx="56">
                  <c:v>0.45800000003648478</c:v>
                </c:pt>
                <c:pt idx="57">
                  <c:v>0.4540000000385902</c:v>
                </c:pt>
                <c:pt idx="58">
                  <c:v>0.45790000002821074</c:v>
                </c:pt>
                <c:pt idx="59">
                  <c:v>0.48939999996999717</c:v>
                </c:pt>
                <c:pt idx="60">
                  <c:v>0.50810000007395217</c:v>
                </c:pt>
                <c:pt idx="61">
                  <c:v>0.50530000006432374</c:v>
                </c:pt>
                <c:pt idx="62">
                  <c:v>0.49080000008583369</c:v>
                </c:pt>
                <c:pt idx="63">
                  <c:v>0.53070000005650542</c:v>
                </c:pt>
                <c:pt idx="64">
                  <c:v>0.52210000001107204</c:v>
                </c:pt>
                <c:pt idx="65">
                  <c:v>0.52700000008343295</c:v>
                </c:pt>
                <c:pt idx="66">
                  <c:v>0.51410000001528289</c:v>
                </c:pt>
                <c:pt idx="67">
                  <c:v>0.56429999995000202</c:v>
                </c:pt>
                <c:pt idx="68">
                  <c:v>0.56879999998926678</c:v>
                </c:pt>
                <c:pt idx="69">
                  <c:v>0.55270000010043674</c:v>
                </c:pt>
                <c:pt idx="70">
                  <c:v>0.58470000008359335</c:v>
                </c:pt>
                <c:pt idx="71">
                  <c:v>0.58450000006704528</c:v>
                </c:pt>
                <c:pt idx="72">
                  <c:v>0.59630000015520324</c:v>
                </c:pt>
                <c:pt idx="73">
                  <c:v>0.5824000000043128</c:v>
                </c:pt>
                <c:pt idx="74">
                  <c:v>0.57440000011954595</c:v>
                </c:pt>
                <c:pt idx="75">
                  <c:v>0.64239999997273145</c:v>
                </c:pt>
                <c:pt idx="76">
                  <c:v>0.58730000007667371</c:v>
                </c:pt>
                <c:pt idx="77">
                  <c:v>0.61350000013504769</c:v>
                </c:pt>
                <c:pt idx="78">
                  <c:v>0.6065000001109766</c:v>
                </c:pt>
                <c:pt idx="79">
                  <c:v>0.59550000008901094</c:v>
                </c:pt>
                <c:pt idx="80">
                  <c:v>0.62420000013219124</c:v>
                </c:pt>
                <c:pt idx="81">
                  <c:v>0.62940000000732965</c:v>
                </c:pt>
                <c:pt idx="82">
                  <c:v>0.64980000014092099</c:v>
                </c:pt>
                <c:pt idx="83">
                  <c:v>0.63139999995076579</c:v>
                </c:pt>
                <c:pt idx="84">
                  <c:v>0.59830000009863937</c:v>
                </c:pt>
                <c:pt idx="85">
                  <c:v>0.61579999999228363</c:v>
                </c:pt>
                <c:pt idx="86">
                  <c:v>0.62800000011353774</c:v>
                </c:pt>
                <c:pt idx="87">
                  <c:v>0.63680000006449688</c:v>
                </c:pt>
                <c:pt idx="88">
                  <c:v>0.63380000003832038</c:v>
                </c:pt>
                <c:pt idx="89">
                  <c:v>0.64219999995618338</c:v>
                </c:pt>
                <c:pt idx="90">
                  <c:v>0.61620000002537978</c:v>
                </c:pt>
                <c:pt idx="91">
                  <c:v>0.64169999991481319</c:v>
                </c:pt>
                <c:pt idx="92">
                  <c:v>0.65329999998642307</c:v>
                </c:pt>
                <c:pt idx="93">
                  <c:v>0.66729999992354294</c:v>
                </c:pt>
                <c:pt idx="94">
                  <c:v>0.66870000003937946</c:v>
                </c:pt>
                <c:pt idx="95">
                  <c:v>0.66809999998973524</c:v>
                </c:pt>
                <c:pt idx="96">
                  <c:v>0.66570000001320295</c:v>
                </c:pt>
                <c:pt idx="97">
                  <c:v>0.6679999999814612</c:v>
                </c:pt>
                <c:pt idx="98">
                  <c:v>0.66050000013806454</c:v>
                </c:pt>
                <c:pt idx="99">
                  <c:v>0.6782999999455086</c:v>
                </c:pt>
                <c:pt idx="100">
                  <c:v>0.69440000005638325</c:v>
                </c:pt>
                <c:pt idx="101">
                  <c:v>0.67690000005171669</c:v>
                </c:pt>
                <c:pt idx="102">
                  <c:v>0.69250000012122115</c:v>
                </c:pt>
                <c:pt idx="103">
                  <c:v>0.69720000006601168</c:v>
                </c:pt>
                <c:pt idx="104">
                  <c:v>0.71870000006857282</c:v>
                </c:pt>
                <c:pt idx="105">
                  <c:v>0.69410000003156114</c:v>
                </c:pt>
                <c:pt idx="106">
                  <c:v>0.70169999999425414</c:v>
                </c:pt>
                <c:pt idx="107">
                  <c:v>0.7042999999873345</c:v>
                </c:pt>
                <c:pt idx="108">
                  <c:v>0.75180000003172154</c:v>
                </c:pt>
                <c:pt idx="109">
                  <c:v>0.6893999999757483</c:v>
                </c:pt>
                <c:pt idx="110">
                  <c:v>0.73420000001878094</c:v>
                </c:pt>
                <c:pt idx="111">
                  <c:v>0.71520000000102613</c:v>
                </c:pt>
                <c:pt idx="112">
                  <c:v>0.69759999998808553</c:v>
                </c:pt>
                <c:pt idx="113">
                  <c:v>0.720000000065113</c:v>
                </c:pt>
                <c:pt idx="114">
                  <c:v>0.71180000005277577</c:v>
                </c:pt>
                <c:pt idx="115">
                  <c:v>0.73189999993950039</c:v>
                </c:pt>
                <c:pt idx="116">
                  <c:v>0.76970000006948425</c:v>
                </c:pt>
                <c:pt idx="117">
                  <c:v>0.73940000000494166</c:v>
                </c:pt>
                <c:pt idx="118">
                  <c:v>0.7460000001069389</c:v>
                </c:pt>
                <c:pt idx="119">
                  <c:v>0.77889999994251724</c:v>
                </c:pt>
                <c:pt idx="120">
                  <c:v>0.77730000003217725</c:v>
                </c:pt>
                <c:pt idx="121">
                  <c:v>0.76140000004887298</c:v>
                </c:pt>
                <c:pt idx="122">
                  <c:v>0.77049999991363194</c:v>
                </c:pt>
                <c:pt idx="123">
                  <c:v>0.76829999995364773</c:v>
                </c:pt>
                <c:pt idx="124">
                  <c:v>0.7907000000306752</c:v>
                </c:pt>
                <c:pt idx="125">
                  <c:v>0.78579999995831429</c:v>
                </c:pt>
                <c:pt idx="126">
                  <c:v>0.80120000001127067</c:v>
                </c:pt>
                <c:pt idx="127">
                  <c:v>0.8074999999774235</c:v>
                </c:pt>
                <c:pt idx="128">
                  <c:v>0.77909999995906531</c:v>
                </c:pt>
                <c:pt idx="129">
                  <c:v>0.81880000002421127</c:v>
                </c:pt>
                <c:pt idx="130">
                  <c:v>0.83319999999442729</c:v>
                </c:pt>
                <c:pt idx="131">
                  <c:v>0.83340000001097536</c:v>
                </c:pt>
                <c:pt idx="132">
                  <c:v>0.81180000000014019</c:v>
                </c:pt>
                <c:pt idx="133">
                  <c:v>0.82160000014486201</c:v>
                </c:pt>
                <c:pt idx="134">
                  <c:v>0.81660000006422706</c:v>
                </c:pt>
                <c:pt idx="135">
                  <c:v>0.83309999998615325</c:v>
                </c:pt>
                <c:pt idx="136">
                  <c:v>0.8186000000076632</c:v>
                </c:pt>
                <c:pt idx="137">
                  <c:v>0.830800000017895</c:v>
                </c:pt>
                <c:pt idx="138">
                  <c:v>0.83410000006889362</c:v>
                </c:pt>
                <c:pt idx="139">
                  <c:v>0.85150000006528614</c:v>
                </c:pt>
                <c:pt idx="140">
                  <c:v>0.86200000004588162</c:v>
                </c:pt>
                <c:pt idx="141">
                  <c:v>0.85900000001970511</c:v>
                </c:pt>
                <c:pt idx="142">
                  <c:v>0.84410000000811891</c:v>
                </c:pt>
                <c:pt idx="143">
                  <c:v>0.83519999993786342</c:v>
                </c:pt>
                <c:pt idx="144">
                  <c:v>0.83479999990476728</c:v>
                </c:pt>
                <c:pt idx="145">
                  <c:v>0.82839999993034041</c:v>
                </c:pt>
                <c:pt idx="146">
                  <c:v>0.83010000007099904</c:v>
                </c:pt>
                <c:pt idx="147">
                  <c:v>0.86489999995276179</c:v>
                </c:pt>
                <c:pt idx="148">
                  <c:v>0.86109999997141529</c:v>
                </c:pt>
                <c:pt idx="149">
                  <c:v>0.8716999999602848</c:v>
                </c:pt>
                <c:pt idx="150">
                  <c:v>0.86689999989619793</c:v>
                </c:pt>
                <c:pt idx="151">
                  <c:v>0.85530000004663265</c:v>
                </c:pt>
                <c:pt idx="152">
                  <c:v>0.84359999996674873</c:v>
                </c:pt>
                <c:pt idx="153">
                  <c:v>0.86970000001684866</c:v>
                </c:pt>
                <c:pt idx="154">
                  <c:v>0.86970000001684866</c:v>
                </c:pt>
                <c:pt idx="155">
                  <c:v>0.88259999997397642</c:v>
                </c:pt>
                <c:pt idx="156">
                  <c:v>0.87950000005054818</c:v>
                </c:pt>
                <c:pt idx="157">
                  <c:v>0.84129999999849048</c:v>
                </c:pt>
                <c:pt idx="158">
                  <c:v>0.86939999999202655</c:v>
                </c:pt>
                <c:pt idx="159">
                  <c:v>0.9088000000323504</c:v>
                </c:pt>
                <c:pt idx="160">
                  <c:v>0.85770000002316493</c:v>
                </c:pt>
                <c:pt idx="161">
                  <c:v>0.86550000000240601</c:v>
                </c:pt>
                <c:pt idx="162">
                  <c:v>0.89570000005867456</c:v>
                </c:pt>
                <c:pt idx="163">
                  <c:v>0.89349999998766805</c:v>
                </c:pt>
                <c:pt idx="164">
                  <c:v>0.91160000004197883</c:v>
                </c:pt>
                <c:pt idx="165">
                  <c:v>0.87869999998435588</c:v>
                </c:pt>
                <c:pt idx="166">
                  <c:v>0.89240000011869824</c:v>
                </c:pt>
                <c:pt idx="167">
                  <c:v>0.89380000001249016</c:v>
                </c:pt>
                <c:pt idx="168">
                  <c:v>0.91509999999850322</c:v>
                </c:pt>
                <c:pt idx="169">
                  <c:v>0.90180000000827931</c:v>
                </c:pt>
                <c:pt idx="170">
                  <c:v>0.90100000005310932</c:v>
                </c:pt>
                <c:pt idx="171">
                  <c:v>0.92919999994389713</c:v>
                </c:pt>
                <c:pt idx="172">
                  <c:v>0.94449999998857948</c:v>
                </c:pt>
                <c:pt idx="173">
                  <c:v>0.92309999999429238</c:v>
                </c:pt>
                <c:pt idx="174">
                  <c:v>0.9358999999431461</c:v>
                </c:pt>
                <c:pt idx="175">
                  <c:v>0.94080000001550701</c:v>
                </c:pt>
                <c:pt idx="176">
                  <c:v>0.96829999995939886</c:v>
                </c:pt>
                <c:pt idx="177">
                  <c:v>0.95980000003326182</c:v>
                </c:pt>
                <c:pt idx="178">
                  <c:v>0.95069999994645826</c:v>
                </c:pt>
                <c:pt idx="179">
                  <c:v>0.96770000013179924</c:v>
                </c:pt>
                <c:pt idx="180">
                  <c:v>0.93430000003280611</c:v>
                </c:pt>
                <c:pt idx="181">
                  <c:v>0.9721999999490194</c:v>
                </c:pt>
                <c:pt idx="182">
                  <c:v>0.96300000007598641</c:v>
                </c:pt>
                <c:pt idx="183">
                  <c:v>0.94980000009403653</c:v>
                </c:pt>
                <c:pt idx="184">
                  <c:v>0.94190000010652142</c:v>
                </c:pt>
                <c:pt idx="185">
                  <c:v>0.94900000002784424</c:v>
                </c:pt>
                <c:pt idx="186">
                  <c:v>0.92420000008530678</c:v>
                </c:pt>
                <c:pt idx="187">
                  <c:v>0.91170000005025287</c:v>
                </c:pt>
                <c:pt idx="188">
                  <c:v>0.93850000004724876</c:v>
                </c:pt>
                <c:pt idx="189">
                  <c:v>0.93740000006725666</c:v>
                </c:pt>
                <c:pt idx="190">
                  <c:v>0.95339999994781266</c:v>
                </c:pt>
                <c:pt idx="191">
                  <c:v>0.9283000000914754</c:v>
                </c:pt>
                <c:pt idx="192">
                  <c:v>0.94360000002513544</c:v>
                </c:pt>
                <c:pt idx="193">
                  <c:v>0.9386000000555228</c:v>
                </c:pt>
                <c:pt idx="194">
                  <c:v>0.93440000004108015</c:v>
                </c:pt>
                <c:pt idx="195">
                  <c:v>0.93720000005070858</c:v>
                </c:pt>
                <c:pt idx="196">
                  <c:v>0.91960000003776798</c:v>
                </c:pt>
                <c:pt idx="197">
                  <c:v>0.95170000002919863</c:v>
                </c:pt>
                <c:pt idx="198">
                  <c:v>0.92020000008741221</c:v>
                </c:pt>
                <c:pt idx="199">
                  <c:v>0.93599999995142014</c:v>
                </c:pt>
                <c:pt idx="200">
                  <c:v>0.93800000000587858</c:v>
                </c:pt>
                <c:pt idx="201">
                  <c:v>0.95430000002227899</c:v>
                </c:pt>
                <c:pt idx="202">
                  <c:v>0.93720000005070858</c:v>
                </c:pt>
                <c:pt idx="203">
                  <c:v>0.93010000001836346</c:v>
                </c:pt>
                <c:pt idx="204">
                  <c:v>0.96859999998422097</c:v>
                </c:pt>
                <c:pt idx="205">
                  <c:v>0.95220000007056882</c:v>
                </c:pt>
                <c:pt idx="206">
                  <c:v>0.94840000008922232</c:v>
                </c:pt>
                <c:pt idx="207">
                  <c:v>0.97070000004695345</c:v>
                </c:pt>
                <c:pt idx="208">
                  <c:v>0.92790000005837925</c:v>
                </c:pt>
                <c:pt idx="209">
                  <c:v>0.96419999995323025</c:v>
                </c:pt>
                <c:pt idx="210">
                  <c:v>0.95309999992299055</c:v>
                </c:pt>
                <c:pt idx="211">
                  <c:v>0.9507999999547323</c:v>
                </c:pt>
                <c:pt idx="212">
                  <c:v>0.95739999994570724</c:v>
                </c:pt>
                <c:pt idx="213">
                  <c:v>0.94550000007131985</c:v>
                </c:pt>
                <c:pt idx="214">
                  <c:v>0.97120000008832363</c:v>
                </c:pt>
                <c:pt idx="215">
                  <c:v>0.92340000001911449</c:v>
                </c:pt>
                <c:pt idx="216">
                  <c:v>0.92730000000873503</c:v>
                </c:pt>
                <c:pt idx="217">
                  <c:v>0.92670000007011311</c:v>
                </c:pt>
                <c:pt idx="218">
                  <c:v>0.95359999996436073</c:v>
                </c:pt>
                <c:pt idx="219">
                  <c:v>0.97560000000829206</c:v>
                </c:pt>
                <c:pt idx="220">
                  <c:v>0.94269999995066911</c:v>
                </c:pt>
                <c:pt idx="221">
                  <c:v>0.92610000002046888</c:v>
                </c:pt>
                <c:pt idx="222">
                  <c:v>0.94039999998241086</c:v>
                </c:pt>
                <c:pt idx="223">
                  <c:v>0.91190000006680094</c:v>
                </c:pt>
                <c:pt idx="224">
                  <c:v>0.96890000000904308</c:v>
                </c:pt>
                <c:pt idx="225">
                  <c:v>0.94419999996375736</c:v>
                </c:pt>
                <c:pt idx="226">
                  <c:v>0.94170000008997334</c:v>
                </c:pt>
                <c:pt idx="227">
                  <c:v>0.95430000002227899</c:v>
                </c:pt>
                <c:pt idx="228">
                  <c:v>0.97340000004830785</c:v>
                </c:pt>
                <c:pt idx="229">
                  <c:v>0.95900000007809183</c:v>
                </c:pt>
                <c:pt idx="230">
                  <c:v>0.95389999998918285</c:v>
                </c:pt>
                <c:pt idx="231">
                  <c:v>0.95000000011058461</c:v>
                </c:pt>
                <c:pt idx="232">
                  <c:v>0.93690000002588647</c:v>
                </c:pt>
                <c:pt idx="233">
                  <c:v>0.9312999998956073</c:v>
                </c:pt>
                <c:pt idx="234">
                  <c:v>0.93330000006108804</c:v>
                </c:pt>
                <c:pt idx="235">
                  <c:v>0.94849999998647405</c:v>
                </c:pt>
                <c:pt idx="236">
                  <c:v>0.94610000012096407</c:v>
                </c:pt>
                <c:pt idx="237">
                  <c:v>1.0014000000335699</c:v>
                </c:pt>
                <c:pt idx="238">
                  <c:v>0.97780000007929857</c:v>
                </c:pt>
                <c:pt idx="239">
                  <c:v>0.99090000005297441</c:v>
                </c:pt>
                <c:pt idx="240">
                  <c:v>0.98749999999370175</c:v>
                </c:pt>
                <c:pt idx="241">
                  <c:v>0.99419999999295072</c:v>
                </c:pt>
                <c:pt idx="242">
                  <c:v>1.0098000000624552</c:v>
                </c:pt>
                <c:pt idx="243">
                  <c:v>0.97690000000483224</c:v>
                </c:pt>
                <c:pt idx="244">
                  <c:v>1.0407999999628714</c:v>
                </c:pt>
                <c:pt idx="245">
                  <c:v>1.0381000000725393</c:v>
                </c:pt>
                <c:pt idx="246">
                  <c:v>1.0231000000526791</c:v>
                </c:pt>
                <c:pt idx="247">
                  <c:v>1.0299000000602021</c:v>
                </c:pt>
                <c:pt idx="248">
                  <c:v>0.98339999998753314</c:v>
                </c:pt>
                <c:pt idx="249">
                  <c:v>1.0363000001456513</c:v>
                </c:pt>
                <c:pt idx="250">
                  <c:v>1.0314000000732904</c:v>
                </c:pt>
                <c:pt idx="251">
                  <c:v>1.0231000000526791</c:v>
                </c:pt>
                <c:pt idx="252">
                  <c:v>1.0209000000926949</c:v>
                </c:pt>
                <c:pt idx="253">
                  <c:v>1.0045999999652722</c:v>
                </c:pt>
                <c:pt idx="254">
                  <c:v>0.99080000004470037</c:v>
                </c:pt>
                <c:pt idx="255">
                  <c:v>1.0354000000711849</c:v>
                </c:pt>
                <c:pt idx="256">
                  <c:v>0.9962999999446609</c:v>
                </c:pt>
                <c:pt idx="257">
                  <c:v>0.99970000011495586</c:v>
                </c:pt>
                <c:pt idx="258">
                  <c:v>0.97730000003792838</c:v>
                </c:pt>
                <c:pt idx="259">
                  <c:v>0.96260000004289026</c:v>
                </c:pt>
                <c:pt idx="260">
                  <c:v>1.0054000000314645</c:v>
                </c:pt>
                <c:pt idx="261">
                  <c:v>0.99310000012398092</c:v>
                </c:pt>
                <c:pt idx="262">
                  <c:v>1.009300000021085</c:v>
                </c:pt>
                <c:pt idx="263">
                  <c:v>0.9832999999792591</c:v>
                </c:pt>
                <c:pt idx="264">
                  <c:v>0.99149999999159633</c:v>
                </c:pt>
                <c:pt idx="265">
                  <c:v>0.98929999992058981</c:v>
                </c:pt>
                <c:pt idx="266">
                  <c:v>1.0015000000418439</c:v>
                </c:pt>
                <c:pt idx="267">
                  <c:v>0.98270000015165948</c:v>
                </c:pt>
                <c:pt idx="268">
                  <c:v>0.97080000005522749</c:v>
                </c:pt>
                <c:pt idx="269">
                  <c:v>0.99080000004470037</c:v>
                </c:pt>
                <c:pt idx="270">
                  <c:v>1.0166000000699782</c:v>
                </c:pt>
                <c:pt idx="271">
                  <c:v>1.0106999999148769</c:v>
                </c:pt>
                <c:pt idx="272">
                  <c:v>1.0393999999580572</c:v>
                </c:pt>
                <c:pt idx="273">
                  <c:v>1.0122000000389875</c:v>
                </c:pt>
                <c:pt idx="274">
                  <c:v>0.9944000000094988</c:v>
                </c:pt>
                <c:pt idx="275">
                  <c:v>1.0006999999756516</c:v>
                </c:pt>
                <c:pt idx="276">
                  <c:v>1.03039999999055</c:v>
                </c:pt>
                <c:pt idx="277">
                  <c:v>1.0170000001030743</c:v>
                </c:pt>
                <c:pt idx="278">
                  <c:v>1.0112999999645211</c:v>
                </c:pt>
                <c:pt idx="279">
                  <c:v>1.0006999999756516</c:v>
                </c:pt>
                <c:pt idx="280">
                  <c:v>1.0063000001059308</c:v>
                </c:pt>
                <c:pt idx="281">
                  <c:v>1.0198000000016805</c:v>
                </c:pt>
                <c:pt idx="282">
                  <c:v>1.0260999999678333</c:v>
                </c:pt>
                <c:pt idx="283">
                  <c:v>1.0276000000919439</c:v>
                </c:pt>
                <c:pt idx="284">
                  <c:v>1.0115999999893432</c:v>
                </c:pt>
                <c:pt idx="285">
                  <c:v>1.0822999999549054</c:v>
                </c:pt>
                <c:pt idx="286">
                  <c:v>1.0816999999052612</c:v>
                </c:pt>
                <c:pt idx="287">
                  <c:v>1.0630000000233508</c:v>
                </c:pt>
                <c:pt idx="288">
                  <c:v>1.0330999999919044</c:v>
                </c:pt>
                <c:pt idx="289">
                  <c:v>1.0241000000243972</c:v>
                </c:pt>
                <c:pt idx="290">
                  <c:v>1.0259999999595593</c:v>
                </c:pt>
                <c:pt idx="291">
                  <c:v>1.0273000000671217</c:v>
                </c:pt>
                <c:pt idx="292">
                  <c:v>1.0074999999831746</c:v>
                </c:pt>
                <c:pt idx="293">
                  <c:v>1.0417000000373378</c:v>
                </c:pt>
                <c:pt idx="294">
                  <c:v>1.037099999989799</c:v>
                </c:pt>
                <c:pt idx="295">
                  <c:v>1.0349000000298147</c:v>
                </c:pt>
                <c:pt idx="296">
                  <c:v>1.0557000000854799</c:v>
                </c:pt>
                <c:pt idx="297">
                  <c:v>1.0574000001151163</c:v>
                </c:pt>
                <c:pt idx="298">
                  <c:v>1.0887000000403546</c:v>
                </c:pt>
                <c:pt idx="299">
                  <c:v>1.0590000000254562</c:v>
                </c:pt>
                <c:pt idx="300">
                  <c:v>1.0089999999962629</c:v>
                </c:pt>
                <c:pt idx="301">
                  <c:v>1.016200000036882</c:v>
                </c:pt>
                <c:pt idx="302">
                  <c:v>1.0579000001564864</c:v>
                </c:pt>
                <c:pt idx="303">
                  <c:v>1.0244000000492193</c:v>
                </c:pt>
                <c:pt idx="304">
                  <c:v>1.009200000012811</c:v>
                </c:pt>
                <c:pt idx="305">
                  <c:v>0.96599999999114061</c:v>
                </c:pt>
                <c:pt idx="306">
                  <c:v>0.99480000004259495</c:v>
                </c:pt>
                <c:pt idx="307">
                  <c:v>0.99980000012322989</c:v>
                </c:pt>
                <c:pt idx="308">
                  <c:v>0.98589999997233946</c:v>
                </c:pt>
                <c:pt idx="309">
                  <c:v>1.0282999999278175</c:v>
                </c:pt>
                <c:pt idx="310">
                  <c:v>1.0168000000865263</c:v>
                </c:pt>
                <c:pt idx="311">
                  <c:v>1.023599999983027</c:v>
                </c:pt>
                <c:pt idx="312">
                  <c:v>1.0089999999962629</c:v>
                </c:pt>
                <c:pt idx="313">
                  <c:v>1.035500000079459</c:v>
                </c:pt>
                <c:pt idx="314">
                  <c:v>1.017799999947222</c:v>
                </c:pt>
                <c:pt idx="315">
                  <c:v>1.0214999999202945</c:v>
                </c:pt>
                <c:pt idx="316">
                  <c:v>1.0214000001340651</c:v>
                </c:pt>
                <c:pt idx="317">
                  <c:v>1.0300999999657279</c:v>
                </c:pt>
                <c:pt idx="318">
                  <c:v>1.0085999999631667</c:v>
                </c:pt>
                <c:pt idx="319">
                  <c:v>1.0225000000030349</c:v>
                </c:pt>
                <c:pt idx="320">
                  <c:v>0.99639999995293493</c:v>
                </c:pt>
                <c:pt idx="321">
                  <c:v>0.98670000003853175</c:v>
                </c:pt>
                <c:pt idx="322">
                  <c:v>0.99290000010743285</c:v>
                </c:pt>
                <c:pt idx="323">
                  <c:v>0.98069999998617874</c:v>
                </c:pt>
                <c:pt idx="324">
                  <c:v>1.001800000066666</c:v>
                </c:pt>
                <c:pt idx="325">
                  <c:v>1.0022999999970139</c:v>
                </c:pt>
                <c:pt idx="326">
                  <c:v>0.98270000015165948</c:v>
                </c:pt>
                <c:pt idx="327">
                  <c:v>0.97370000007312996</c:v>
                </c:pt>
                <c:pt idx="328">
                  <c:v>1.0186000000134143</c:v>
                </c:pt>
                <c:pt idx="329">
                  <c:v>0.9935999999433065</c:v>
                </c:pt>
                <c:pt idx="330">
                  <c:v>1.0115999999893432</c:v>
                </c:pt>
                <c:pt idx="331">
                  <c:v>1.0140000000768978</c:v>
                </c:pt>
                <c:pt idx="332">
                  <c:v>1.0075999999914487</c:v>
                </c:pt>
                <c:pt idx="333">
                  <c:v>1.0095000000376331</c:v>
                </c:pt>
                <c:pt idx="334">
                  <c:v>0.99689999999430512</c:v>
                </c:pt>
                <c:pt idx="335">
                  <c:v>1.0349000000298147</c:v>
                </c:pt>
                <c:pt idx="336">
                  <c:v>1.0241000000243972</c:v>
                </c:pt>
                <c:pt idx="337">
                  <c:v>1.0346000000049926</c:v>
                </c:pt>
                <c:pt idx="338">
                  <c:v>1.0289999999857358</c:v>
                </c:pt>
                <c:pt idx="339">
                  <c:v>1.0554000000606578</c:v>
                </c:pt>
                <c:pt idx="340">
                  <c:v>1.0643000001309133</c:v>
                </c:pt>
                <c:pt idx="341">
                  <c:v>1.0682000001205338</c:v>
                </c:pt>
                <c:pt idx="342">
                  <c:v>1.0494999999055565</c:v>
                </c:pt>
                <c:pt idx="343">
                  <c:v>1.022800000027857</c:v>
                </c:pt>
                <c:pt idx="344">
                  <c:v>1.017699999938948</c:v>
                </c:pt>
                <c:pt idx="345">
                  <c:v>1.0104000001120994</c:v>
                </c:pt>
                <c:pt idx="346">
                  <c:v>1.0072999999666266</c:v>
                </c:pt>
                <c:pt idx="347">
                  <c:v>1.0333000000084525</c:v>
                </c:pt>
                <c:pt idx="348">
                  <c:v>1.0210000001009689</c:v>
                </c:pt>
                <c:pt idx="349">
                  <c:v>1.0378000000477172</c:v>
                </c:pt>
                <c:pt idx="350">
                  <c:v>1.0352000000546369</c:v>
                </c:pt>
                <c:pt idx="351">
                  <c:v>1.071999999990858</c:v>
                </c:pt>
                <c:pt idx="352">
                  <c:v>1.0430999999311297</c:v>
                </c:pt>
                <c:pt idx="353">
                  <c:v>1.0753999999391084</c:v>
                </c:pt>
                <c:pt idx="354">
                  <c:v>1.050700000004845</c:v>
                </c:pt>
                <c:pt idx="355">
                  <c:v>1.0421000000704339</c:v>
                </c:pt>
                <c:pt idx="356">
                  <c:v>1.051599999968289</c:v>
                </c:pt>
                <c:pt idx="357">
                  <c:v>1.0427000001200781</c:v>
                </c:pt>
                <c:pt idx="358">
                  <c:v>1.0443000000304181</c:v>
                </c:pt>
                <c:pt idx="359">
                  <c:v>1.0287999999691877</c:v>
                </c:pt>
                <c:pt idx="360">
                  <c:v>1.035700000096007</c:v>
                </c:pt>
                <c:pt idx="361">
                  <c:v>1.0420000000621599</c:v>
                </c:pt>
                <c:pt idx="362">
                  <c:v>1.0335000000250005</c:v>
                </c:pt>
                <c:pt idx="363">
                  <c:v>1.0147000001348161</c:v>
                </c:pt>
                <c:pt idx="364">
                  <c:v>1.0149000001513642</c:v>
                </c:pt>
                <c:pt idx="365">
                  <c:v>1.0147000001348161</c:v>
                </c:pt>
                <c:pt idx="366">
                  <c:v>1.0225000000030349</c:v>
                </c:pt>
                <c:pt idx="367">
                  <c:v>1.0281999999195435</c:v>
                </c:pt>
                <c:pt idx="368">
                  <c:v>1.017599999930674</c:v>
                </c:pt>
                <c:pt idx="369">
                  <c:v>1.058299999967538</c:v>
                </c:pt>
                <c:pt idx="370">
                  <c:v>1.0417000000373378</c:v>
                </c:pt>
                <c:pt idx="371">
                  <c:v>1.0172999999058518</c:v>
                </c:pt>
                <c:pt idx="372">
                  <c:v>1.0676000000708896</c:v>
                </c:pt>
                <c:pt idx="373">
                  <c:v>1.0455000000186843</c:v>
                </c:pt>
                <c:pt idx="374">
                  <c:v>1.0529000000758515</c:v>
                </c:pt>
                <c:pt idx="375">
                  <c:v>1.0563000000241018</c:v>
                </c:pt>
                <c:pt idx="376">
                  <c:v>1.0831000000210977</c:v>
                </c:pt>
                <c:pt idx="377">
                  <c:v>1.0605999999357962</c:v>
                </c:pt>
                <c:pt idx="378">
                  <c:v>1.0524000000344813</c:v>
                </c:pt>
                <c:pt idx="379">
                  <c:v>1.063400000056447</c:v>
                </c:pt>
                <c:pt idx="380">
                  <c:v>1.0478999999952165</c:v>
                </c:pt>
                <c:pt idx="381">
                  <c:v>1.0449000000800623</c:v>
                </c:pt>
                <c:pt idx="382">
                  <c:v>1.0750000001280569</c:v>
                </c:pt>
                <c:pt idx="383">
                  <c:v>1.0447000000635143</c:v>
                </c:pt>
                <c:pt idx="384">
                  <c:v>1.0590000000254562</c:v>
                </c:pt>
                <c:pt idx="385">
                  <c:v>1.0644999999254168</c:v>
                </c:pt>
                <c:pt idx="386">
                  <c:v>1.0729999999625761</c:v>
                </c:pt>
                <c:pt idx="387">
                  <c:v>1.0628000000068027</c:v>
                </c:pt>
                <c:pt idx="388">
                  <c:v>1.0151999999541417</c:v>
                </c:pt>
                <c:pt idx="389">
                  <c:v>1.0292000000022838</c:v>
                </c:pt>
                <c:pt idx="390">
                  <c:v>1.0464000000931506</c:v>
                </c:pt>
                <c:pt idx="391">
                  <c:v>1.07020000006397</c:v>
                </c:pt>
                <c:pt idx="392">
                  <c:v>1.044000000005596</c:v>
                </c:pt>
                <c:pt idx="393">
                  <c:v>1.0242000000326712</c:v>
                </c:pt>
                <c:pt idx="394">
                  <c:v>1.0254000001319596</c:v>
                </c:pt>
                <c:pt idx="395">
                  <c:v>1.0226000000113089</c:v>
                </c:pt>
                <c:pt idx="396">
                  <c:v>1.0076999999997227</c:v>
                </c:pt>
                <c:pt idx="397">
                  <c:v>1.0536000001337698</c:v>
                </c:pt>
                <c:pt idx="398">
                  <c:v>1.0286999999609137</c:v>
                </c:pt>
                <c:pt idx="399">
                  <c:v>0.98190000008546718</c:v>
                </c:pt>
                <c:pt idx="400">
                  <c:v>1.0202000000347766</c:v>
                </c:pt>
                <c:pt idx="401">
                  <c:v>1.0261999999761073</c:v>
                </c:pt>
                <c:pt idx="402">
                  <c:v>1.0261999999761073</c:v>
                </c:pt>
                <c:pt idx="403">
                  <c:v>1.0628000000068027</c:v>
                </c:pt>
                <c:pt idx="404">
                  <c:v>1.0445000000469662</c:v>
                </c:pt>
                <c:pt idx="405">
                  <c:v>1.0259999999595593</c:v>
                </c:pt>
                <c:pt idx="406">
                  <c:v>1.0198000000016805</c:v>
                </c:pt>
                <c:pt idx="407">
                  <c:v>1.0095000000376331</c:v>
                </c:pt>
                <c:pt idx="408">
                  <c:v>1.0502999999717488</c:v>
                </c:pt>
                <c:pt idx="409">
                  <c:v>1.0275000000836698</c:v>
                </c:pt>
                <c:pt idx="410">
                  <c:v>1.0329999999836303</c:v>
                </c:pt>
                <c:pt idx="411">
                  <c:v>1.0432999999476777</c:v>
                </c:pt>
                <c:pt idx="412">
                  <c:v>1.0468000001262467</c:v>
                </c:pt>
                <c:pt idx="413">
                  <c:v>1.0258999999512852</c:v>
                </c:pt>
                <c:pt idx="414">
                  <c:v>1.0249000000905895</c:v>
                </c:pt>
                <c:pt idx="415">
                  <c:v>1.0775000000018409</c:v>
                </c:pt>
                <c:pt idx="416">
                  <c:v>1.0244000000492193</c:v>
                </c:pt>
                <c:pt idx="417">
                  <c:v>1.0107999999231509</c:v>
                </c:pt>
                <c:pt idx="418">
                  <c:v>1.0141000000851719</c:v>
                </c:pt>
                <c:pt idx="419">
                  <c:v>0.99760000005222338</c:v>
                </c:pt>
                <c:pt idx="420">
                  <c:v>1.0147000001348161</c:v>
                </c:pt>
                <c:pt idx="421">
                  <c:v>0.98860000008471616</c:v>
                </c:pt>
                <c:pt idx="422">
                  <c:v>0.95970000002498779</c:v>
                </c:pt>
                <c:pt idx="423">
                  <c:v>0.9645999999863264</c:v>
                </c:pt>
                <c:pt idx="424">
                  <c:v>1.0020999999804658</c:v>
                </c:pt>
                <c:pt idx="425">
                  <c:v>1.0282999999278175</c:v>
                </c:pt>
                <c:pt idx="426">
                  <c:v>1.0313000000650163</c:v>
                </c:pt>
                <c:pt idx="427">
                  <c:v>1.0171000001113484</c:v>
                </c:pt>
                <c:pt idx="428">
                  <c:v>0.98719999996887964</c:v>
                </c:pt>
                <c:pt idx="429">
                  <c:v>0.96700000007388098</c:v>
                </c:pt>
                <c:pt idx="430">
                  <c:v>1.0321000001312086</c:v>
                </c:pt>
                <c:pt idx="431">
                  <c:v>1.0000999999260074</c:v>
                </c:pt>
                <c:pt idx="432">
                  <c:v>1.042300000086982</c:v>
                </c:pt>
                <c:pt idx="433">
                  <c:v>1.0247000000740414</c:v>
                </c:pt>
                <c:pt idx="434">
                  <c:v>1.0165000000617042</c:v>
                </c:pt>
                <c:pt idx="435">
                  <c:v>1.0080000000245448</c:v>
                </c:pt>
                <c:pt idx="436">
                  <c:v>1.0099000000707292</c:v>
                </c:pt>
                <c:pt idx="437">
                  <c:v>1.016000000020334</c:v>
                </c:pt>
                <c:pt idx="438">
                  <c:v>1.0106999999148769</c:v>
                </c:pt>
                <c:pt idx="439">
                  <c:v>1.0645999999336908</c:v>
                </c:pt>
                <c:pt idx="440">
                  <c:v>1.0127000000803577</c:v>
                </c:pt>
                <c:pt idx="441">
                  <c:v>0.99669999997775705</c:v>
                </c:pt>
                <c:pt idx="442">
                  <c:v>1.0220999999699387</c:v>
                </c:pt>
                <c:pt idx="443">
                  <c:v>1.0098000000624552</c:v>
                </c:pt>
                <c:pt idx="444">
                  <c:v>1.0450000000883364</c:v>
                </c:pt>
                <c:pt idx="445">
                  <c:v>1.0382000000808134</c:v>
                </c:pt>
                <c:pt idx="446">
                  <c:v>1.0444000000386922</c:v>
                </c:pt>
                <c:pt idx="447">
                  <c:v>1.0378000000477172</c:v>
                </c:pt>
                <c:pt idx="448">
                  <c:v>1.0081000000328189</c:v>
                </c:pt>
                <c:pt idx="449">
                  <c:v>1.0380000000642653</c:v>
                </c:pt>
                <c:pt idx="450">
                  <c:v>1.0271000000505737</c:v>
                </c:pt>
                <c:pt idx="451">
                  <c:v>1.0352000000546369</c:v>
                </c:pt>
                <c:pt idx="452">
                  <c:v>1.0470000001427948</c:v>
                </c:pt>
                <c:pt idx="453">
                  <c:v>1.0500999999552008</c:v>
                </c:pt>
                <c:pt idx="454">
                  <c:v>1.0575000001233903</c:v>
                </c:pt>
                <c:pt idx="455">
                  <c:v>1.0115999999893432</c:v>
                </c:pt>
                <c:pt idx="456">
                  <c:v>1.0166000000699782</c:v>
                </c:pt>
                <c:pt idx="457">
                  <c:v>1.0078000000079967</c:v>
                </c:pt>
                <c:pt idx="458">
                  <c:v>1.0065999999087083</c:v>
                </c:pt>
                <c:pt idx="459">
                  <c:v>1.0432999999476777</c:v>
                </c:pt>
                <c:pt idx="460">
                  <c:v>1.0141000000851719</c:v>
                </c:pt>
                <c:pt idx="461">
                  <c:v>0.97090000006350152</c:v>
                </c:pt>
                <c:pt idx="462">
                  <c:v>1.0105000001203734</c:v>
                </c:pt>
                <c:pt idx="463">
                  <c:v>1.056600000048924</c:v>
                </c:pt>
                <c:pt idx="464">
                  <c:v>1.0425000001035301</c:v>
                </c:pt>
                <c:pt idx="465">
                  <c:v>1.051599999968289</c:v>
                </c:pt>
                <c:pt idx="466">
                  <c:v>1.0554000000606578</c:v>
                </c:pt>
                <c:pt idx="467">
                  <c:v>1.0414000000125156</c:v>
                </c:pt>
                <c:pt idx="468">
                  <c:v>1.0499999999469267</c:v>
                </c:pt>
                <c:pt idx="469">
                  <c:v>1.0517999999848371</c:v>
                </c:pt>
                <c:pt idx="470">
                  <c:v>1.0443000000304181</c:v>
                </c:pt>
                <c:pt idx="471">
                  <c:v>1.0283999999360915</c:v>
                </c:pt>
                <c:pt idx="472">
                  <c:v>1.0526000000510294</c:v>
                </c:pt>
                <c:pt idx="473">
                  <c:v>1.0294000000188319</c:v>
                </c:pt>
                <c:pt idx="474">
                  <c:v>1.038799999908413</c:v>
                </c:pt>
                <c:pt idx="475">
                  <c:v>1.0352000000546369</c:v>
                </c:pt>
                <c:pt idx="476">
                  <c:v>1.0309000000319202</c:v>
                </c:pt>
                <c:pt idx="477">
                  <c:v>1.0547000000027396</c:v>
                </c:pt>
                <c:pt idx="478">
                  <c:v>1.056600000048924</c:v>
                </c:pt>
                <c:pt idx="479">
                  <c:v>1.0594000000585524</c:v>
                </c:pt>
                <c:pt idx="480">
                  <c:v>1.0543999999779174</c:v>
                </c:pt>
                <c:pt idx="481">
                  <c:v>1.0926999999272269</c:v>
                </c:pt>
                <c:pt idx="482">
                  <c:v>1.0347000000132667</c:v>
                </c:pt>
                <c:pt idx="483">
                  <c:v>1.0798999999783732</c:v>
                </c:pt>
                <c:pt idx="484">
                  <c:v>1.0575000001233903</c:v>
                </c:pt>
                <c:pt idx="485">
                  <c:v>1.0263999999926554</c:v>
                </c:pt>
                <c:pt idx="486">
                  <c:v>1.0349000000298147</c:v>
                </c:pt>
                <c:pt idx="487">
                  <c:v>1.0836000000624679</c:v>
                </c:pt>
                <c:pt idx="488">
                  <c:v>1.0468000001262467</c:v>
                </c:pt>
                <c:pt idx="489">
                  <c:v>1.0061000000893827</c:v>
                </c:pt>
                <c:pt idx="490">
                  <c:v>1.0534000001172217</c:v>
                </c:pt>
                <c:pt idx="491">
                  <c:v>1.0181999999803182</c:v>
                </c:pt>
                <c:pt idx="492">
                  <c:v>1.0785000000845812</c:v>
                </c:pt>
                <c:pt idx="493">
                  <c:v>1.0996000000540462</c:v>
                </c:pt>
                <c:pt idx="494">
                  <c:v>1.1019000000223045</c:v>
                </c:pt>
                <c:pt idx="495">
                  <c:v>1.056600000048924</c:v>
                </c:pt>
                <c:pt idx="496">
                  <c:v>1.0858999999197039</c:v>
                </c:pt>
                <c:pt idx="497">
                  <c:v>1.0504999999882969</c:v>
                </c:pt>
                <c:pt idx="498">
                  <c:v>1.0604999999275222</c:v>
                </c:pt>
                <c:pt idx="499">
                  <c:v>1.0910000000086129</c:v>
                </c:pt>
                <c:pt idx="500">
                  <c:v>1.0465000001014246</c:v>
                </c:pt>
                <c:pt idx="501">
                  <c:v>1.0660000000495273</c:v>
                </c:pt>
                <c:pt idx="502">
                  <c:v>1.0731999999791242</c:v>
                </c:pt>
                <c:pt idx="503">
                  <c:v>1.0380000000642653</c:v>
                </c:pt>
                <c:pt idx="504">
                  <c:v>1.0500999999552008</c:v>
                </c:pt>
                <c:pt idx="505">
                  <c:v>1.0681000001122598</c:v>
                </c:pt>
                <c:pt idx="506">
                  <c:v>1.0232000000609531</c:v>
                </c:pt>
                <c:pt idx="507">
                  <c:v>1.0532000001006736</c:v>
                </c:pt>
                <c:pt idx="508">
                  <c:v>1.0457000000352323</c:v>
                </c:pt>
                <c:pt idx="509">
                  <c:v>1.0272000000588477</c:v>
                </c:pt>
                <c:pt idx="510">
                  <c:v>1.0285999999526396</c:v>
                </c:pt>
                <c:pt idx="511">
                  <c:v>1.0521000000096592</c:v>
                </c:pt>
                <c:pt idx="512">
                  <c:v>1.064999999966787</c:v>
                </c:pt>
                <c:pt idx="513">
                  <c:v>1.0453000000021362</c:v>
                </c:pt>
                <c:pt idx="514">
                  <c:v>1.0829000000045497</c:v>
                </c:pt>
                <c:pt idx="515">
                  <c:v>1.0580999999509899</c:v>
                </c:pt>
                <c:pt idx="516">
                  <c:v>1.0781000000514851</c:v>
                </c:pt>
                <c:pt idx="517">
                  <c:v>1.0698000000308738</c:v>
                </c:pt>
                <c:pt idx="518">
                  <c:v>1.0643999999171427</c:v>
                </c:pt>
                <c:pt idx="519">
                  <c:v>1.0639000000978172</c:v>
                </c:pt>
                <c:pt idx="520">
                  <c:v>1.0493999998972825</c:v>
                </c:pt>
                <c:pt idx="521">
                  <c:v>1.0481000000117646</c:v>
                </c:pt>
                <c:pt idx="522">
                  <c:v>1.0569000000737461</c:v>
                </c:pt>
                <c:pt idx="523">
                  <c:v>1.0750999999142863</c:v>
                </c:pt>
                <c:pt idx="524">
                  <c:v>1.0910000000086129</c:v>
                </c:pt>
                <c:pt idx="525">
                  <c:v>1.0644999999254168</c:v>
                </c:pt>
                <c:pt idx="526">
                  <c:v>1.0714999999494879</c:v>
                </c:pt>
                <c:pt idx="527">
                  <c:v>1.0707999998915696</c:v>
                </c:pt>
                <c:pt idx="528">
                  <c:v>1.0743000000701386</c:v>
                </c:pt>
                <c:pt idx="529">
                  <c:v>1.0729999999625761</c:v>
                </c:pt>
                <c:pt idx="530">
                  <c:v>1.091500000049983</c:v>
                </c:pt>
                <c:pt idx="531">
                  <c:v>1.0545999999944655</c:v>
                </c:pt>
                <c:pt idx="532">
                  <c:v>1.0696000000143258</c:v>
                </c:pt>
                <c:pt idx="533">
                  <c:v>1.0624999999819806</c:v>
                </c:pt>
                <c:pt idx="534">
                  <c:v>1.0812000000859356</c:v>
                </c:pt>
                <c:pt idx="535">
                  <c:v>1.0793000001507735</c:v>
                </c:pt>
                <c:pt idx="536">
                  <c:v>1.0762000000053007</c:v>
                </c:pt>
                <c:pt idx="537">
                  <c:v>1.0460000000600544</c:v>
                </c:pt>
                <c:pt idx="538">
                  <c:v>1.0402000000242495</c:v>
                </c:pt>
                <c:pt idx="539">
                  <c:v>1.0421000000704339</c:v>
                </c:pt>
                <c:pt idx="540">
                  <c:v>1.0200000000182285</c:v>
                </c:pt>
                <c:pt idx="541">
                  <c:v>1.0308000000236461</c:v>
                </c:pt>
                <c:pt idx="542">
                  <c:v>1.091400000041709</c:v>
                </c:pt>
                <c:pt idx="543">
                  <c:v>1.0874000000438144</c:v>
                </c:pt>
                <c:pt idx="544">
                  <c:v>1.089800000131369</c:v>
                </c:pt>
                <c:pt idx="545">
                  <c:v>1.0637000000812691</c:v>
                </c:pt>
                <c:pt idx="546">
                  <c:v>1.0396999999828793</c:v>
                </c:pt>
                <c:pt idx="547">
                  <c:v>1.0428000001283522</c:v>
                </c:pt>
                <c:pt idx="548">
                  <c:v>1.0558999999910057</c:v>
                </c:pt>
                <c:pt idx="549">
                  <c:v>1.0377000000394432</c:v>
                </c:pt>
                <c:pt idx="550">
                  <c:v>1.0383000000890874</c:v>
                </c:pt>
                <c:pt idx="551">
                  <c:v>1.0557999999827317</c:v>
                </c:pt>
                <c:pt idx="552">
                  <c:v>1.0282999999278175</c:v>
                </c:pt>
                <c:pt idx="553">
                  <c:v>1.0400000000077014</c:v>
                </c:pt>
                <c:pt idx="554">
                  <c:v>1.0587000000006341</c:v>
                </c:pt>
                <c:pt idx="555">
                  <c:v>1.0752999999308344</c:v>
                </c:pt>
                <c:pt idx="556">
                  <c:v>1.0995000000457722</c:v>
                </c:pt>
                <c:pt idx="557">
                  <c:v>1.0785000000845812</c:v>
                </c:pt>
                <c:pt idx="558">
                  <c:v>1.0633000000481729</c:v>
                </c:pt>
                <c:pt idx="559">
                  <c:v>1.0242000000326712</c:v>
                </c:pt>
                <c:pt idx="560">
                  <c:v>1.0562000000158278</c:v>
                </c:pt>
                <c:pt idx="561">
                  <c:v>1.0471000001510689</c:v>
                </c:pt>
                <c:pt idx="562">
                  <c:v>1.0220999999699387</c:v>
                </c:pt>
                <c:pt idx="563">
                  <c:v>1.0227000000195829</c:v>
                </c:pt>
                <c:pt idx="564">
                  <c:v>1.0443000000304181</c:v>
                </c:pt>
                <c:pt idx="565">
                  <c:v>1.0574000001151163</c:v>
                </c:pt>
                <c:pt idx="566">
                  <c:v>1.063500000064721</c:v>
                </c:pt>
                <c:pt idx="567">
                  <c:v>1.0799999999866472</c:v>
                </c:pt>
                <c:pt idx="568">
                  <c:v>1.0314000000732904</c:v>
                </c:pt>
                <c:pt idx="569">
                  <c:v>1.0604999999275222</c:v>
                </c:pt>
                <c:pt idx="570">
                  <c:v>1.0782000000597591</c:v>
                </c:pt>
                <c:pt idx="571">
                  <c:v>1.0628000000068027</c:v>
                </c:pt>
                <c:pt idx="572">
                  <c:v>1.029500000027106</c:v>
                </c:pt>
                <c:pt idx="573">
                  <c:v>1.0485000000448608</c:v>
                </c:pt>
                <c:pt idx="574">
                  <c:v>1.0735000000039463</c:v>
                </c:pt>
                <c:pt idx="575">
                  <c:v>1.0727000000487763</c:v>
                </c:pt>
                <c:pt idx="576">
                  <c:v>1.063600000072995</c:v>
                </c:pt>
                <c:pt idx="577">
                  <c:v>1.0520000000013852</c:v>
                </c:pt>
                <c:pt idx="578">
                  <c:v>1.0425000001035301</c:v>
                </c:pt>
                <c:pt idx="579">
                  <c:v>1.0135000000355276</c:v>
                </c:pt>
                <c:pt idx="580">
                  <c:v>1.0451999999938621</c:v>
                </c:pt>
                <c:pt idx="581">
                  <c:v>1.0633000000481729</c:v>
                </c:pt>
                <c:pt idx="582">
                  <c:v>1.0496999999221046</c:v>
                </c:pt>
                <c:pt idx="583">
                  <c:v>1.0282999999278175</c:v>
                </c:pt>
                <c:pt idx="584">
                  <c:v>1.0317000000981125</c:v>
                </c:pt>
                <c:pt idx="585">
                  <c:v>1.0279999999029954</c:v>
                </c:pt>
                <c:pt idx="586">
                  <c:v>1.0524000000344813</c:v>
                </c:pt>
                <c:pt idx="587">
                  <c:v>1.0478999999952165</c:v>
                </c:pt>
                <c:pt idx="588">
                  <c:v>1.0618000000350847</c:v>
                </c:pt>
                <c:pt idx="589">
                  <c:v>1.0489000000779569</c:v>
                </c:pt>
                <c:pt idx="590">
                  <c:v>1.0326999999588082</c:v>
                </c:pt>
                <c:pt idx="591">
                  <c:v>1.0254000001319596</c:v>
                </c:pt>
                <c:pt idx="592">
                  <c:v>1.0152999999624157</c:v>
                </c:pt>
                <c:pt idx="593">
                  <c:v>1.0432999999476777</c:v>
                </c:pt>
                <c:pt idx="594">
                  <c:v>1.1170000000504388</c:v>
                </c:pt>
                <c:pt idx="595">
                  <c:v>1.0259999999595593</c:v>
                </c:pt>
                <c:pt idx="596">
                  <c:v>1.038799999908413</c:v>
                </c:pt>
                <c:pt idx="597">
                  <c:v>1.0260999999678333</c:v>
                </c:pt>
                <c:pt idx="598">
                  <c:v>1.0380000000642653</c:v>
                </c:pt>
                <c:pt idx="599">
                  <c:v>1.0639000000978172</c:v>
                </c:pt>
                <c:pt idx="600">
                  <c:v>1.0543999999779174</c:v>
                </c:pt>
                <c:pt idx="601">
                  <c:v>1.0469000001345208</c:v>
                </c:pt>
                <c:pt idx="602">
                  <c:v>1.0422000000787079</c:v>
                </c:pt>
                <c:pt idx="603">
                  <c:v>1.0552000000441097</c:v>
                </c:pt>
                <c:pt idx="604">
                  <c:v>1.0204000000513247</c:v>
                </c:pt>
                <c:pt idx="605">
                  <c:v>1.0352000000546369</c:v>
                </c:pt>
                <c:pt idx="606">
                  <c:v>1.0365999999484288</c:v>
                </c:pt>
                <c:pt idx="607">
                  <c:v>1.0085999999631667</c:v>
                </c:pt>
                <c:pt idx="608">
                  <c:v>1.0410999999876935</c:v>
                </c:pt>
                <c:pt idx="609">
                  <c:v>1.0662000000660754</c:v>
                </c:pt>
                <c:pt idx="610">
                  <c:v>1.0599000000999226</c:v>
                </c:pt>
                <c:pt idx="611">
                  <c:v>1.0451999999938621</c:v>
                </c:pt>
                <c:pt idx="612">
                  <c:v>1.0856000001169264</c:v>
                </c:pt>
                <c:pt idx="613">
                  <c:v>1.0393999999580572</c:v>
                </c:pt>
                <c:pt idx="614">
                  <c:v>1.0550000000275617</c:v>
                </c:pt>
                <c:pt idx="615">
                  <c:v>1.0164000000534301</c:v>
                </c:pt>
                <c:pt idx="616">
                  <c:v>1.0251000001071375</c:v>
                </c:pt>
                <c:pt idx="617">
                  <c:v>1.0700000000474219</c:v>
                </c:pt>
                <c:pt idx="618">
                  <c:v>1.0341000000746448</c:v>
                </c:pt>
                <c:pt idx="619">
                  <c:v>1.0226000000113089</c:v>
                </c:pt>
                <c:pt idx="620">
                  <c:v>1.0642000001226393</c:v>
                </c:pt>
                <c:pt idx="621">
                  <c:v>1.0591000000337303</c:v>
                </c:pt>
                <c:pt idx="622">
                  <c:v>1.0518999999931111</c:v>
                </c:pt>
                <c:pt idx="623">
                  <c:v>1.0200000000182285</c:v>
                </c:pt>
                <c:pt idx="624">
                  <c:v>1.0480000000034906</c:v>
                </c:pt>
                <c:pt idx="625">
                  <c:v>1.0360000001208292</c:v>
                </c:pt>
                <c:pt idx="626">
                  <c:v>1.0534000001172217</c:v>
                </c:pt>
                <c:pt idx="627">
                  <c:v>1.044000000005596</c:v>
                </c:pt>
                <c:pt idx="628">
                  <c:v>1.0584999999840861</c:v>
                </c:pt>
                <c:pt idx="629">
                  <c:v>1.0471000001510689</c:v>
                </c:pt>
                <c:pt idx="630">
                  <c:v>1.0543999999779174</c:v>
                </c:pt>
                <c:pt idx="631">
                  <c:v>1.0099000000707292</c:v>
                </c:pt>
                <c:pt idx="632">
                  <c:v>1.0256000001485077</c:v>
                </c:pt>
                <c:pt idx="633">
                  <c:v>1.0116999999976173</c:v>
                </c:pt>
                <c:pt idx="634">
                  <c:v>1.016200000036882</c:v>
                </c:pt>
                <c:pt idx="635">
                  <c:v>1.0266000000092035</c:v>
                </c:pt>
                <c:pt idx="636">
                  <c:v>0.98920000013436038</c:v>
                </c:pt>
                <c:pt idx="637">
                  <c:v>0.98120000002754892</c:v>
                </c:pt>
                <c:pt idx="638">
                  <c:v>0.97810000010412068</c:v>
                </c:pt>
                <c:pt idx="639">
                  <c:v>1.0172999999058518</c:v>
                </c:pt>
                <c:pt idx="640">
                  <c:v>1.0302999999822759</c:v>
                </c:pt>
                <c:pt idx="641">
                  <c:v>0.98979999996196</c:v>
                </c:pt>
                <c:pt idx="642">
                  <c:v>0.98349999999580717</c:v>
                </c:pt>
                <c:pt idx="643">
                  <c:v>1.0072999999666266</c:v>
                </c:pt>
                <c:pt idx="644">
                  <c:v>0.99569999989501667</c:v>
                </c:pt>
                <c:pt idx="645">
                  <c:v>0.98920000013436038</c:v>
                </c:pt>
                <c:pt idx="646">
                  <c:v>0.99809999998257126</c:v>
                </c:pt>
                <c:pt idx="647">
                  <c:v>0.97669999998828416</c:v>
                </c:pt>
                <c:pt idx="648">
                  <c:v>0.96789999992630271</c:v>
                </c:pt>
                <c:pt idx="649">
                  <c:v>0.95660000010155954</c:v>
                </c:pt>
                <c:pt idx="650">
                  <c:v>0.98820000005162001</c:v>
                </c:pt>
                <c:pt idx="651">
                  <c:v>0.97529999998346995</c:v>
                </c:pt>
                <c:pt idx="652">
                  <c:v>0.99700000000257916</c:v>
                </c:pt>
                <c:pt idx="653">
                  <c:v>1.0078000000079967</c:v>
                </c:pt>
                <c:pt idx="654">
                  <c:v>0.96230000001806815</c:v>
                </c:pt>
                <c:pt idx="655">
                  <c:v>0.98549999993924331</c:v>
                </c:pt>
                <c:pt idx="656">
                  <c:v>0.96599999999114061</c:v>
                </c:pt>
                <c:pt idx="657">
                  <c:v>0.99520000007569109</c:v>
                </c:pt>
                <c:pt idx="658">
                  <c:v>0.97770000007102453</c:v>
                </c:pt>
                <c:pt idx="659">
                  <c:v>1.0104000001120994</c:v>
                </c:pt>
                <c:pt idx="660">
                  <c:v>0.99560000010878724</c:v>
                </c:pt>
                <c:pt idx="661">
                  <c:v>1.0233000000692272</c:v>
                </c:pt>
                <c:pt idx="662">
                  <c:v>0.99679999998603108</c:v>
                </c:pt>
                <c:pt idx="663">
                  <c:v>1.0311000000484682</c:v>
                </c:pt>
                <c:pt idx="664">
                  <c:v>1.0001999999342814</c:v>
                </c:pt>
                <c:pt idx="665">
                  <c:v>0.99270000009088477</c:v>
                </c:pt>
                <c:pt idx="666">
                  <c:v>1.0021999999887399</c:v>
                </c:pt>
                <c:pt idx="667">
                  <c:v>1.0044999999569981</c:v>
                </c:pt>
                <c:pt idx="668">
                  <c:v>1.0321000001312086</c:v>
                </c:pt>
                <c:pt idx="669">
                  <c:v>1.0139000000686238</c:v>
                </c:pt>
                <c:pt idx="670">
                  <c:v>0.98850000007644212</c:v>
                </c:pt>
                <c:pt idx="671">
                  <c:v>0.99379999995985457</c:v>
                </c:pt>
                <c:pt idx="672">
                  <c:v>0.99399999997640265</c:v>
                </c:pt>
                <c:pt idx="673">
                  <c:v>1.0318000001063865</c:v>
                </c:pt>
                <c:pt idx="674">
                  <c:v>1.0198000000016805</c:v>
                </c:pt>
                <c:pt idx="675">
                  <c:v>1.0257999999430112</c:v>
                </c:pt>
                <c:pt idx="676">
                  <c:v>1.0235000000857752</c:v>
                </c:pt>
                <c:pt idx="677">
                  <c:v>1.0329999999836303</c:v>
                </c:pt>
                <c:pt idx="678">
                  <c:v>1.037199999998073</c:v>
                </c:pt>
                <c:pt idx="679">
                  <c:v>1.0377000000394432</c:v>
                </c:pt>
                <c:pt idx="680">
                  <c:v>1.0727000000487763</c:v>
                </c:pt>
                <c:pt idx="681">
                  <c:v>1.0360000001208292</c:v>
                </c:pt>
                <c:pt idx="682">
                  <c:v>1.0314000000732904</c:v>
                </c:pt>
                <c:pt idx="683">
                  <c:v>1.0386999999001389</c:v>
                </c:pt>
                <c:pt idx="684">
                  <c:v>1.0231000000526791</c:v>
                </c:pt>
                <c:pt idx="685">
                  <c:v>1.0623999999737066</c:v>
                </c:pt>
                <c:pt idx="686">
                  <c:v>1.0409999999794195</c:v>
                </c:pt>
                <c:pt idx="687">
                  <c:v>1.0076999999997227</c:v>
                </c:pt>
                <c:pt idx="688">
                  <c:v>1.0427000001200781</c:v>
                </c:pt>
                <c:pt idx="689">
                  <c:v>1.0587000000006341</c:v>
                </c:pt>
                <c:pt idx="690">
                  <c:v>1.0307000000153721</c:v>
                </c:pt>
                <c:pt idx="691">
                  <c:v>1.0158000000037859</c:v>
                </c:pt>
                <c:pt idx="692">
                  <c:v>1.017599999930674</c:v>
                </c:pt>
                <c:pt idx="693">
                  <c:v>1.022800000027857</c:v>
                </c:pt>
                <c:pt idx="694">
                  <c:v>0.99720000001912723</c:v>
                </c:pt>
                <c:pt idx="695">
                  <c:v>0.99050000001987826</c:v>
                </c:pt>
                <c:pt idx="696">
                  <c:v>1.0244000000492193</c:v>
                </c:pt>
                <c:pt idx="697">
                  <c:v>0.99340000014880303</c:v>
                </c:pt>
                <c:pt idx="698">
                  <c:v>0.98770000001024982</c:v>
                </c:pt>
                <c:pt idx="699">
                  <c:v>1.0262999999843814</c:v>
                </c:pt>
                <c:pt idx="700">
                  <c:v>1.0188000000299624</c:v>
                </c:pt>
                <c:pt idx="701">
                  <c:v>1.002600000021836</c:v>
                </c:pt>
                <c:pt idx="702">
                  <c:v>1.0078000000079967</c:v>
                </c:pt>
                <c:pt idx="703">
                  <c:v>1.0246000000657673</c:v>
                </c:pt>
                <c:pt idx="704">
                  <c:v>1.0257999999430112</c:v>
                </c:pt>
                <c:pt idx="705">
                  <c:v>1.04410000001387</c:v>
                </c:pt>
                <c:pt idx="706">
                  <c:v>1.0168000000865263</c:v>
                </c:pt>
                <c:pt idx="707">
                  <c:v>1.0159000000120599</c:v>
                </c:pt>
                <c:pt idx="708">
                  <c:v>1.0210000001009689</c:v>
                </c:pt>
                <c:pt idx="709">
                  <c:v>0.99870000003221548</c:v>
                </c:pt>
                <c:pt idx="710">
                  <c:v>1.0543999999779174</c:v>
                </c:pt>
                <c:pt idx="711">
                  <c:v>1.0380000000642653</c:v>
                </c:pt>
                <c:pt idx="712">
                  <c:v>1.0274000000753958</c:v>
                </c:pt>
                <c:pt idx="713">
                  <c:v>1.0120000000224394</c:v>
                </c:pt>
                <c:pt idx="714">
                  <c:v>0.97529999998346995</c:v>
                </c:pt>
                <c:pt idx="715">
                  <c:v>1.0000999999260074</c:v>
                </c:pt>
                <c:pt idx="716">
                  <c:v>1.0000999999260074</c:v>
                </c:pt>
                <c:pt idx="717">
                  <c:v>1.002500000013562</c:v>
                </c:pt>
                <c:pt idx="718">
                  <c:v>0.95470000005537514</c:v>
                </c:pt>
                <c:pt idx="719">
                  <c:v>0.9760000000413882</c:v>
                </c:pt>
                <c:pt idx="720">
                  <c:v>0.97610000004966224</c:v>
                </c:pt>
                <c:pt idx="721">
                  <c:v>0.97419999989245554</c:v>
                </c:pt>
                <c:pt idx="722">
                  <c:v>0.96809999994285079</c:v>
                </c:pt>
                <c:pt idx="723">
                  <c:v>0.99589999991156475</c:v>
                </c:pt>
                <c:pt idx="724">
                  <c:v>1.0058000000645606</c:v>
                </c:pt>
                <c:pt idx="725">
                  <c:v>0.99639999995293493</c:v>
                </c:pt>
                <c:pt idx="726">
                  <c:v>1.0039000001293985</c:v>
                </c:pt>
                <c:pt idx="727">
                  <c:v>1.0194999999768584</c:v>
                </c:pt>
                <c:pt idx="728">
                  <c:v>1.0275000000836698</c:v>
                </c:pt>
                <c:pt idx="729">
                  <c:v>1.0259999999595593</c:v>
                </c:pt>
                <c:pt idx="730">
                  <c:v>1.0421000000704339</c:v>
                </c:pt>
                <c:pt idx="731">
                  <c:v>1.0459000000517804</c:v>
                </c:pt>
                <c:pt idx="732">
                  <c:v>1.056600000048924</c:v>
                </c:pt>
                <c:pt idx="733">
                  <c:v>1.0533000001089476</c:v>
                </c:pt>
                <c:pt idx="734">
                  <c:v>1.0707999998915696</c:v>
                </c:pt>
                <c:pt idx="735">
                  <c:v>1.0482000000200387</c:v>
                </c:pt>
                <c:pt idx="736">
                  <c:v>1.0449000000800623</c:v>
                </c:pt>
                <c:pt idx="737">
                  <c:v>1.0609999999688924</c:v>
                </c:pt>
                <c:pt idx="738">
                  <c:v>1.0511000000379411</c:v>
                </c:pt>
                <c:pt idx="739">
                  <c:v>1.0493000001110531</c:v>
                </c:pt>
                <c:pt idx="740">
                  <c:v>1.0557999999827317</c:v>
                </c:pt>
                <c:pt idx="741">
                  <c:v>1.0385000001056355</c:v>
                </c:pt>
                <c:pt idx="742">
                  <c:v>1.0421000000704339</c:v>
                </c:pt>
                <c:pt idx="743">
                  <c:v>1.0484000000365867</c:v>
                </c:pt>
                <c:pt idx="744">
                  <c:v>1.029500000027106</c:v>
                </c:pt>
                <c:pt idx="745">
                  <c:v>1.0252000001154116</c:v>
                </c:pt>
                <c:pt idx="746">
                  <c:v>1.0324999999422602</c:v>
                </c:pt>
                <c:pt idx="747">
                  <c:v>1.0293000000105579</c:v>
                </c:pt>
                <c:pt idx="748">
                  <c:v>1.0421000000704339</c:v>
                </c:pt>
                <c:pt idx="749">
                  <c:v>1.0485000000448608</c:v>
                </c:pt>
                <c:pt idx="750">
                  <c:v>1.0570000000820201</c:v>
                </c:pt>
                <c:pt idx="751">
                  <c:v>1.0343999999884446</c:v>
                </c:pt>
                <c:pt idx="752">
                  <c:v>1.0511000000379411</c:v>
                </c:pt>
                <c:pt idx="753">
                  <c:v>1.0335000000250005</c:v>
                </c:pt>
                <c:pt idx="754">
                  <c:v>1.0065999999087083</c:v>
                </c:pt>
                <c:pt idx="755">
                  <c:v>1.0220999999699387</c:v>
                </c:pt>
                <c:pt idx="756">
                  <c:v>1.0049999999983683</c:v>
                </c:pt>
                <c:pt idx="757">
                  <c:v>1.0059000000728346</c:v>
                </c:pt>
                <c:pt idx="758">
                  <c:v>1.0201000000265026</c:v>
                </c:pt>
                <c:pt idx="759">
                  <c:v>1.029700000043654</c:v>
                </c:pt>
                <c:pt idx="760">
                  <c:v>1.0407999999628714</c:v>
                </c:pt>
                <c:pt idx="761">
                  <c:v>1.0353000000629109</c:v>
                </c:pt>
                <c:pt idx="762">
                  <c:v>1.0617000000268106</c:v>
                </c:pt>
                <c:pt idx="763">
                  <c:v>1.0408999999711455</c:v>
                </c:pt>
                <c:pt idx="764">
                  <c:v>1.0615000000102626</c:v>
                </c:pt>
                <c:pt idx="765">
                  <c:v>1.0618000000350847</c:v>
                </c:pt>
                <c:pt idx="766">
                  <c:v>1.0772999999852928</c:v>
                </c:pt>
                <c:pt idx="767">
                  <c:v>1.017599999930674</c:v>
                </c:pt>
                <c:pt idx="768">
                  <c:v>1.0186000000134143</c:v>
                </c:pt>
                <c:pt idx="769">
                  <c:v>1.0432999999476777</c:v>
                </c:pt>
                <c:pt idx="770">
                  <c:v>1.0263999999926554</c:v>
                </c:pt>
                <c:pt idx="771">
                  <c:v>1.0242000000326712</c:v>
                </c:pt>
                <c:pt idx="772">
                  <c:v>1.0274000000753958</c:v>
                </c:pt>
                <c:pt idx="773">
                  <c:v>1.0188000000299624</c:v>
                </c:pt>
                <c:pt idx="774">
                  <c:v>1.0314000000732904</c:v>
                </c:pt>
                <c:pt idx="775">
                  <c:v>1.0252000001154116</c:v>
                </c:pt>
                <c:pt idx="776">
                  <c:v>1.0415000000207897</c:v>
                </c:pt>
                <c:pt idx="777">
                  <c:v>0.99890000004876356</c:v>
                </c:pt>
                <c:pt idx="778">
                  <c:v>1.0472999999455723</c:v>
                </c:pt>
                <c:pt idx="779">
                  <c:v>0.99149999999159633</c:v>
                </c:pt>
                <c:pt idx="780">
                  <c:v>1.0024000000052879</c:v>
                </c:pt>
                <c:pt idx="781">
                  <c:v>1.0221999999782128</c:v>
                </c:pt>
                <c:pt idx="782">
                  <c:v>1.0384000000973614</c:v>
                </c:pt>
                <c:pt idx="783">
                  <c:v>1.0223999999947608</c:v>
                </c:pt>
                <c:pt idx="784">
                  <c:v>1.0433999999559518</c:v>
                </c:pt>
                <c:pt idx="785">
                  <c:v>1.0313000000650163</c:v>
                </c:pt>
                <c:pt idx="786">
                  <c:v>0.98700000006335387</c:v>
                </c:pt>
                <c:pt idx="787">
                  <c:v>1.017599999930674</c:v>
                </c:pt>
                <c:pt idx="788">
                  <c:v>1.0300000000684761</c:v>
                </c:pt>
                <c:pt idx="789">
                  <c:v>1.0476999999786685</c:v>
                </c:pt>
                <c:pt idx="790">
                  <c:v>1.0347000000132667</c:v>
                </c:pt>
                <c:pt idx="791">
                  <c:v>1.0470000001427948</c:v>
                </c:pt>
                <c:pt idx="792">
                  <c:v>1.0217999999451166</c:v>
                </c:pt>
                <c:pt idx="793">
                  <c:v>1.0222999999864868</c:v>
                </c:pt>
                <c:pt idx="794">
                  <c:v>1.0347000000132667</c:v>
                </c:pt>
                <c:pt idx="795">
                  <c:v>1.050700000004845</c:v>
                </c:pt>
                <c:pt idx="796">
                  <c:v>1.0314000000732904</c:v>
                </c:pt>
                <c:pt idx="797">
                  <c:v>1.0251000001071375</c:v>
                </c:pt>
                <c:pt idx="798">
                  <c:v>1.021300000125791</c:v>
                </c:pt>
                <c:pt idx="799">
                  <c:v>1.0352000000546369</c:v>
                </c:pt>
                <c:pt idx="800">
                  <c:v>1.0495999999138306</c:v>
                </c:pt>
                <c:pt idx="801">
                  <c:v>1.035700000096007</c:v>
                </c:pt>
                <c:pt idx="802">
                  <c:v>1.0114999999810692</c:v>
                </c:pt>
                <c:pt idx="803">
                  <c:v>1.0531000000923996</c:v>
                </c:pt>
                <c:pt idx="804">
                  <c:v>1.0232000000609531</c:v>
                </c:pt>
                <c:pt idx="805">
                  <c:v>1.0545999999944655</c:v>
                </c:pt>
                <c:pt idx="806">
                  <c:v>1.0316000000898384</c:v>
                </c:pt>
                <c:pt idx="807">
                  <c:v>1.0205000000595987</c:v>
                </c:pt>
                <c:pt idx="808">
                  <c:v>1.0665999999881492</c:v>
                </c:pt>
                <c:pt idx="809">
                  <c:v>1.0241000000243972</c:v>
                </c:pt>
                <c:pt idx="810">
                  <c:v>1.0476999999786685</c:v>
                </c:pt>
                <c:pt idx="811">
                  <c:v>1.0080000000245448</c:v>
                </c:pt>
                <c:pt idx="812">
                  <c:v>1.0181999999803182</c:v>
                </c:pt>
                <c:pt idx="813">
                  <c:v>1.0497999999303786</c:v>
                </c:pt>
                <c:pt idx="814">
                  <c:v>1.0324999999422602</c:v>
                </c:pt>
                <c:pt idx="815">
                  <c:v>1.017799999947222</c:v>
                </c:pt>
                <c:pt idx="816">
                  <c:v>1.0301999999740019</c:v>
                </c:pt>
                <c:pt idx="817">
                  <c:v>1.0146000001265421</c:v>
                </c:pt>
                <c:pt idx="818">
                  <c:v>0.98490000011164369</c:v>
                </c:pt>
                <c:pt idx="819">
                  <c:v>0.97469999993382572</c:v>
                </c:pt>
                <c:pt idx="820">
                  <c:v>1.0271000000505737</c:v>
                </c:pt>
                <c:pt idx="821">
                  <c:v>0.98609999998888753</c:v>
                </c:pt>
                <c:pt idx="822">
                  <c:v>1.0069999999418044</c:v>
                </c:pt>
                <c:pt idx="823">
                  <c:v>1.0101000000872773</c:v>
                </c:pt>
                <c:pt idx="824">
                  <c:v>0.99030000000333018</c:v>
                </c:pt>
                <c:pt idx="825">
                  <c:v>1.0020999999804658</c:v>
                </c:pt>
                <c:pt idx="826">
                  <c:v>1.0392999999497832</c:v>
                </c:pt>
                <c:pt idx="827">
                  <c:v>0.99779999995774915</c:v>
                </c:pt>
                <c:pt idx="828">
                  <c:v>1.0019000000749401</c:v>
                </c:pt>
                <c:pt idx="829">
                  <c:v>1.0219999999616647</c:v>
                </c:pt>
                <c:pt idx="830">
                  <c:v>1.0076999999997227</c:v>
                </c:pt>
                <c:pt idx="831">
                  <c:v>1.0336000000332746</c:v>
                </c:pt>
                <c:pt idx="832">
                  <c:v>1.0124000000555355</c:v>
                </c:pt>
                <c:pt idx="833">
                  <c:v>1.0270000000422996</c:v>
                </c:pt>
                <c:pt idx="834">
                  <c:v>1.0167000000782522</c:v>
                </c:pt>
                <c:pt idx="835">
                  <c:v>1.0261999999761073</c:v>
                </c:pt>
                <c:pt idx="836">
                  <c:v>1.017699999938948</c:v>
                </c:pt>
                <c:pt idx="837">
                  <c:v>1.0159000000120599</c:v>
                </c:pt>
                <c:pt idx="838">
                  <c:v>1.0029000000466581</c:v>
                </c:pt>
                <c:pt idx="839">
                  <c:v>1.0204000000513247</c:v>
                </c:pt>
                <c:pt idx="840">
                  <c:v>1.0342000000829188</c:v>
                </c:pt>
                <c:pt idx="841">
                  <c:v>1.0035000000963024</c:v>
                </c:pt>
                <c:pt idx="842">
                  <c:v>0.99200000003296651</c:v>
                </c:pt>
                <c:pt idx="843">
                  <c:v>0.96399999993668217</c:v>
                </c:pt>
                <c:pt idx="844">
                  <c:v>0.93159999992042941</c:v>
                </c:pt>
                <c:pt idx="845">
                  <c:v>0.94830000008094828</c:v>
                </c:pt>
                <c:pt idx="846">
                  <c:v>0.95900000007809183</c:v>
                </c:pt>
                <c:pt idx="847">
                  <c:v>0.97269999999038959</c:v>
                </c:pt>
                <c:pt idx="848">
                  <c:v>0.95020000012713268</c:v>
                </c:pt>
                <c:pt idx="849">
                  <c:v>0.96399999993668217</c:v>
                </c:pt>
                <c:pt idx="850">
                  <c:v>0.96250000003461622</c:v>
                </c:pt>
                <c:pt idx="851">
                  <c:v>0.95580000003536725</c:v>
                </c:pt>
                <c:pt idx="852">
                  <c:v>0.96849999997594693</c:v>
                </c:pt>
                <c:pt idx="853">
                  <c:v>0.95359999996436073</c:v>
                </c:pt>
                <c:pt idx="854">
                  <c:v>0.97380000008140399</c:v>
                </c:pt>
                <c:pt idx="855">
                  <c:v>0.99070000003642633</c:v>
                </c:pt>
                <c:pt idx="856">
                  <c:v>0.98170000006891911</c:v>
                </c:pt>
                <c:pt idx="857">
                  <c:v>0.9413000000568772</c:v>
                </c:pt>
                <c:pt idx="858">
                  <c:v>0.95289999990644247</c:v>
                </c:pt>
                <c:pt idx="859">
                  <c:v>0.95670000010983358</c:v>
                </c:pt>
                <c:pt idx="860">
                  <c:v>0.98349999999580717</c:v>
                </c:pt>
                <c:pt idx="861">
                  <c:v>0.9627000000511643</c:v>
                </c:pt>
                <c:pt idx="862">
                  <c:v>0.96999999998903519</c:v>
                </c:pt>
                <c:pt idx="863">
                  <c:v>0.95389999998918285</c:v>
                </c:pt>
                <c:pt idx="864">
                  <c:v>1.0164000000534301</c:v>
                </c:pt>
                <c:pt idx="865">
                  <c:v>1.0057000000562866</c:v>
                </c:pt>
                <c:pt idx="866">
                  <c:v>0.97919999997309048</c:v>
                </c:pt>
                <c:pt idx="867">
                  <c:v>0.96880000000076905</c:v>
                </c:pt>
                <c:pt idx="868">
                  <c:v>0.97849999991517222</c:v>
                </c:pt>
                <c:pt idx="869">
                  <c:v>0.97269999999038959</c:v>
                </c:pt>
                <c:pt idx="870">
                  <c:v>0.97849999991517222</c:v>
                </c:pt>
                <c:pt idx="871">
                  <c:v>0.98619999999716157</c:v>
                </c:pt>
                <c:pt idx="872">
                  <c:v>0.98490000011164369</c:v>
                </c:pt>
                <c:pt idx="873">
                  <c:v>0.98870000009299019</c:v>
                </c:pt>
                <c:pt idx="874">
                  <c:v>1.0056000000480125</c:v>
                </c:pt>
                <c:pt idx="875">
                  <c:v>0.99149999999159633</c:v>
                </c:pt>
                <c:pt idx="876">
                  <c:v>0.98770000001024982</c:v>
                </c:pt>
                <c:pt idx="877">
                  <c:v>0.98170000006891911</c:v>
                </c:pt>
                <c:pt idx="878">
                  <c:v>0.99369999995158054</c:v>
                </c:pt>
                <c:pt idx="879">
                  <c:v>0.98700000006335387</c:v>
                </c:pt>
                <c:pt idx="880">
                  <c:v>0.98900000011781231</c:v>
                </c:pt>
                <c:pt idx="881">
                  <c:v>0.97879999993999434</c:v>
                </c:pt>
                <c:pt idx="882">
                  <c:v>0.99090000005297441</c:v>
                </c:pt>
                <c:pt idx="883">
                  <c:v>0.99230000005778862</c:v>
                </c:pt>
                <c:pt idx="884">
                  <c:v>0.97790000008757261</c:v>
                </c:pt>
                <c:pt idx="885">
                  <c:v>0.97649999997173609</c:v>
                </c:pt>
                <c:pt idx="886">
                  <c:v>0.97060000003867941</c:v>
                </c:pt>
                <c:pt idx="887">
                  <c:v>0.9879000000267979</c:v>
                </c:pt>
                <c:pt idx="888">
                  <c:v>0.97919999997309048</c:v>
                </c:pt>
                <c:pt idx="889">
                  <c:v>0.97310000002348573</c:v>
                </c:pt>
                <c:pt idx="890">
                  <c:v>0.97419999989245554</c:v>
                </c:pt>
                <c:pt idx="891">
                  <c:v>0.95759999996225531</c:v>
                </c:pt>
                <c:pt idx="892">
                  <c:v>0.97269999999038959</c:v>
                </c:pt>
                <c:pt idx="893">
                  <c:v>0.96369999991186006</c:v>
                </c:pt>
                <c:pt idx="894">
                  <c:v>0.9600000000498099</c:v>
                </c:pt>
                <c:pt idx="895">
                  <c:v>0.96599999999114061</c:v>
                </c:pt>
                <c:pt idx="896">
                  <c:v>0.98989999997023403</c:v>
                </c:pt>
                <c:pt idx="897">
                  <c:v>0.9627000000511643</c:v>
                </c:pt>
                <c:pt idx="898">
                  <c:v>0.96060000009945412</c:v>
                </c:pt>
                <c:pt idx="899">
                  <c:v>0.95820000001189953</c:v>
                </c:pt>
                <c:pt idx="900">
                  <c:v>0.99040000001160422</c:v>
                </c:pt>
                <c:pt idx="901">
                  <c:v>0.97340000004830785</c:v>
                </c:pt>
                <c:pt idx="902">
                  <c:v>0.9935999999433065</c:v>
                </c:pt>
                <c:pt idx="903">
                  <c:v>0.97150000011314575</c:v>
                </c:pt>
                <c:pt idx="904">
                  <c:v>0.99689999999430512</c:v>
                </c:pt>
                <c:pt idx="905">
                  <c:v>1.0031000000632062</c:v>
                </c:pt>
                <c:pt idx="906">
                  <c:v>0.99450000001777283</c:v>
                </c:pt>
                <c:pt idx="907">
                  <c:v>0.97249999997384151</c:v>
                </c:pt>
                <c:pt idx="908">
                  <c:v>0.99009999998678211</c:v>
                </c:pt>
                <c:pt idx="909">
                  <c:v>0.97810000010412068</c:v>
                </c:pt>
                <c:pt idx="910">
                  <c:v>0.97590000003311417</c:v>
                </c:pt>
                <c:pt idx="911">
                  <c:v>0.99409999998467669</c:v>
                </c:pt>
                <c:pt idx="912">
                  <c:v>0.95420000001400496</c:v>
                </c:pt>
                <c:pt idx="913">
                  <c:v>0.95109999997955441</c:v>
                </c:pt>
                <c:pt idx="914">
                  <c:v>0.99139999998332229</c:v>
                </c:pt>
                <c:pt idx="915">
                  <c:v>0.95970000002498779</c:v>
                </c:pt>
                <c:pt idx="916">
                  <c:v>0.97499999995864783</c:v>
                </c:pt>
                <c:pt idx="917">
                  <c:v>0.95440000003055303</c:v>
                </c:pt>
                <c:pt idx="918">
                  <c:v>0.98719999996887964</c:v>
                </c:pt>
                <c:pt idx="919">
                  <c:v>0.94629999991546754</c:v>
                </c:pt>
                <c:pt idx="920">
                  <c:v>0.97740000004620242</c:v>
                </c:pt>
                <c:pt idx="921">
                  <c:v>0.98860000008471616</c:v>
                </c:pt>
                <c:pt idx="922">
                  <c:v>0.99829999999911934</c:v>
                </c:pt>
                <c:pt idx="923">
                  <c:v>0.9554000000022711</c:v>
                </c:pt>
                <c:pt idx="924">
                  <c:v>0.98360000000408121</c:v>
                </c:pt>
                <c:pt idx="925">
                  <c:v>0.99040000001160422</c:v>
                </c:pt>
                <c:pt idx="926">
                  <c:v>0.97659999998001013</c:v>
                </c:pt>
                <c:pt idx="927">
                  <c:v>1.0065999999087083</c:v>
                </c:pt>
                <c:pt idx="928">
                  <c:v>0.99639999995293493</c:v>
                </c:pt>
                <c:pt idx="929">
                  <c:v>0.99579999990329071</c:v>
                </c:pt>
                <c:pt idx="930">
                  <c:v>0.95739999994570724</c:v>
                </c:pt>
                <c:pt idx="931">
                  <c:v>0.98569999995579138</c:v>
                </c:pt>
                <c:pt idx="932">
                  <c:v>1.0087999999797148</c:v>
                </c:pt>
                <c:pt idx="933">
                  <c:v>0.99300000011570688</c:v>
                </c:pt>
                <c:pt idx="934">
                  <c:v>1.0106000001286475</c:v>
                </c:pt>
                <c:pt idx="935">
                  <c:v>0.99389999996812861</c:v>
                </c:pt>
                <c:pt idx="936">
                  <c:v>0.97960000000618663</c:v>
                </c:pt>
                <c:pt idx="937">
                  <c:v>0.9841000000454514</c:v>
                </c:pt>
                <c:pt idx="938">
                  <c:v>1.0123000000472615</c:v>
                </c:pt>
                <c:pt idx="939">
                  <c:v>0.9944000000094988</c:v>
                </c:pt>
                <c:pt idx="940">
                  <c:v>0.99180000001641844</c:v>
                </c:pt>
                <c:pt idx="941">
                  <c:v>1.0169000000948003</c:v>
                </c:pt>
                <c:pt idx="942">
                  <c:v>1.0014000000335699</c:v>
                </c:pt>
                <c:pt idx="943">
                  <c:v>1.0362000001373772</c:v>
                </c:pt>
                <c:pt idx="944">
                  <c:v>1.0149000001513642</c:v>
                </c:pt>
                <c:pt idx="945">
                  <c:v>1.016100000028608</c:v>
                </c:pt>
                <c:pt idx="946">
                  <c:v>1.0042000001542206</c:v>
                </c:pt>
                <c:pt idx="947">
                  <c:v>0.97050000003040537</c:v>
                </c:pt>
                <c:pt idx="948">
                  <c:v>1.0019000000749401</c:v>
                </c:pt>
                <c:pt idx="949">
                  <c:v>0.97730000003792838</c:v>
                </c:pt>
                <c:pt idx="950">
                  <c:v>1.0110999999479731</c:v>
                </c:pt>
                <c:pt idx="951">
                  <c:v>0.98430000006199947</c:v>
                </c:pt>
                <c:pt idx="952">
                  <c:v>0.99710000001085319</c:v>
                </c:pt>
                <c:pt idx="953">
                  <c:v>0.98910000012608634</c:v>
                </c:pt>
                <c:pt idx="954">
                  <c:v>0.9665000000325108</c:v>
                </c:pt>
                <c:pt idx="955">
                  <c:v>0.99139999998332229</c:v>
                </c:pt>
                <c:pt idx="956">
                  <c:v>1.0012000000170218</c:v>
                </c:pt>
                <c:pt idx="957">
                  <c:v>1.0106999999148769</c:v>
                </c:pt>
                <c:pt idx="958">
                  <c:v>1.0128999999858834</c:v>
                </c:pt>
                <c:pt idx="959">
                  <c:v>1.001600000050118</c:v>
                </c:pt>
                <c:pt idx="960">
                  <c:v>0.9721999999490194</c:v>
                </c:pt>
                <c:pt idx="961">
                  <c:v>0.97419999989245554</c:v>
                </c:pt>
                <c:pt idx="962">
                  <c:v>0.97800000009584664</c:v>
                </c:pt>
                <c:pt idx="963">
                  <c:v>0.97209999994074536</c:v>
                </c:pt>
                <c:pt idx="964">
                  <c:v>0.97449999991727765</c:v>
                </c:pt>
                <c:pt idx="965">
                  <c:v>0.98380000002062928</c:v>
                </c:pt>
                <c:pt idx="966">
                  <c:v>0.97130000009659767</c:v>
                </c:pt>
                <c:pt idx="967">
                  <c:v>0.96500000001942254</c:v>
                </c:pt>
                <c:pt idx="968">
                  <c:v>0.98000000003928278</c:v>
                </c:pt>
                <c:pt idx="969">
                  <c:v>0.96480000000287447</c:v>
                </c:pt>
                <c:pt idx="970">
                  <c:v>0.99110000006952248</c:v>
                </c:pt>
                <c:pt idx="971">
                  <c:v>0.95850000003672164</c:v>
                </c:pt>
                <c:pt idx="972">
                  <c:v>0.9925000000743367</c:v>
                </c:pt>
                <c:pt idx="973">
                  <c:v>0.96869999999249501</c:v>
                </c:pt>
                <c:pt idx="974">
                  <c:v>0.97639999996346205</c:v>
                </c:pt>
                <c:pt idx="975">
                  <c:v>0.99599999991983879</c:v>
                </c:pt>
                <c:pt idx="976">
                  <c:v>0.9741000001062261</c:v>
                </c:pt>
                <c:pt idx="977">
                  <c:v>0.99520000007569109</c:v>
                </c:pt>
                <c:pt idx="978">
                  <c:v>0.94170000008997334</c:v>
                </c:pt>
                <c:pt idx="979">
                  <c:v>0.97130000009659767</c:v>
                </c:pt>
                <c:pt idx="980">
                  <c:v>0.952700000111939</c:v>
                </c:pt>
                <c:pt idx="981">
                  <c:v>0.94190000010652142</c:v>
                </c:pt>
                <c:pt idx="982">
                  <c:v>0.9608000001160022</c:v>
                </c:pt>
                <c:pt idx="983">
                  <c:v>0.9703000000138573</c:v>
                </c:pt>
                <c:pt idx="984">
                  <c:v>0.9822000001102893</c:v>
                </c:pt>
                <c:pt idx="985">
                  <c:v>0.95630000007673743</c:v>
                </c:pt>
                <c:pt idx="986">
                  <c:v>0.96670000004905887</c:v>
                </c:pt>
                <c:pt idx="987">
                  <c:v>0.97980000002273471</c:v>
                </c:pt>
                <c:pt idx="988">
                  <c:v>0.97499999995864783</c:v>
                </c:pt>
                <c:pt idx="989">
                  <c:v>0.9721999999490194</c:v>
                </c:pt>
                <c:pt idx="990">
                  <c:v>0.97550000000001802</c:v>
                </c:pt>
                <c:pt idx="991">
                  <c:v>0.9703000000138573</c:v>
                </c:pt>
                <c:pt idx="992">
                  <c:v>1.0049999999983683</c:v>
                </c:pt>
                <c:pt idx="993">
                  <c:v>0.98200000009374122</c:v>
                </c:pt>
                <c:pt idx="994">
                  <c:v>0.97690000000483224</c:v>
                </c:pt>
                <c:pt idx="995">
                  <c:v>0.96399999993668217</c:v>
                </c:pt>
                <c:pt idx="996">
                  <c:v>0.9683999999676729</c:v>
                </c:pt>
                <c:pt idx="997">
                  <c:v>0.96599999999114061</c:v>
                </c:pt>
                <c:pt idx="998">
                  <c:v>0.96110000014082431</c:v>
                </c:pt>
                <c:pt idx="999">
                  <c:v>0.94560000007959388</c:v>
                </c:pt>
                <c:pt idx="1000">
                  <c:v>0.9962999999446609</c:v>
                </c:pt>
                <c:pt idx="1001">
                  <c:v>0.96449999997805236</c:v>
                </c:pt>
                <c:pt idx="1002">
                  <c:v>0.94340000000858737</c:v>
                </c:pt>
                <c:pt idx="1003">
                  <c:v>0.95240000008711689</c:v>
                </c:pt>
                <c:pt idx="1004">
                  <c:v>0.96199999999324604</c:v>
                </c:pt>
                <c:pt idx="1005">
                  <c:v>0.96399999993668217</c:v>
                </c:pt>
                <c:pt idx="1006">
                  <c:v>0.95830000002017357</c:v>
                </c:pt>
                <c:pt idx="1007">
                  <c:v>0.97960000000618663</c:v>
                </c:pt>
                <c:pt idx="1008">
                  <c:v>0.97449999991727765</c:v>
                </c:pt>
                <c:pt idx="1009">
                  <c:v>0.97610000004966224</c:v>
                </c:pt>
                <c:pt idx="1010">
                  <c:v>0.96060000009945412</c:v>
                </c:pt>
                <c:pt idx="1011">
                  <c:v>0.96340000010908255</c:v>
                </c:pt>
                <c:pt idx="1012">
                  <c:v>0.96010000005808394</c:v>
                </c:pt>
                <c:pt idx="1013">
                  <c:v>0.97909999996481645</c:v>
                </c:pt>
                <c:pt idx="1014">
                  <c:v>0.95319999993126459</c:v>
                </c:pt>
                <c:pt idx="1015">
                  <c:v>0.97909999996481645</c:v>
                </c:pt>
                <c:pt idx="1016">
                  <c:v>0.94459999999685351</c:v>
                </c:pt>
                <c:pt idx="1017">
                  <c:v>0.92820000008320136</c:v>
                </c:pt>
                <c:pt idx="1018">
                  <c:v>0.95020000012713268</c:v>
                </c:pt>
                <c:pt idx="1019">
                  <c:v>0.95670000010983358</c:v>
                </c:pt>
                <c:pt idx="1020">
                  <c:v>1.0011000000087478</c:v>
                </c:pt>
                <c:pt idx="1021">
                  <c:v>0.98370000001235525</c:v>
                </c:pt>
                <c:pt idx="1022">
                  <c:v>1.0021999999887399</c:v>
                </c:pt>
                <c:pt idx="1023">
                  <c:v>1.0225000000030349</c:v>
                </c:pt>
                <c:pt idx="1024">
                  <c:v>0.99270000009088477</c:v>
                </c:pt>
                <c:pt idx="1025">
                  <c:v>0.99050000001987826</c:v>
                </c:pt>
                <c:pt idx="1026">
                  <c:v>0.98040000007237893</c:v>
                </c:pt>
                <c:pt idx="1027">
                  <c:v>0.96670000004905887</c:v>
                </c:pt>
                <c:pt idx="1028">
                  <c:v>0.96169999996842392</c:v>
                </c:pt>
                <c:pt idx="1029">
                  <c:v>0.93810000001415261</c:v>
                </c:pt>
                <c:pt idx="1030">
                  <c:v>0.95630000007673743</c:v>
                </c:pt>
                <c:pt idx="1031">
                  <c:v>0.96349999989531199</c:v>
                </c:pt>
                <c:pt idx="1032">
                  <c:v>0.96849999997594693</c:v>
                </c:pt>
                <c:pt idx="1033">
                  <c:v>0.94859999999474809</c:v>
                </c:pt>
                <c:pt idx="1034">
                  <c:v>0.95190000004574671</c:v>
                </c:pt>
                <c:pt idx="1035">
                  <c:v>0.98430000006199947</c:v>
                </c:pt>
                <c:pt idx="1036">
                  <c:v>1.0591000000337303</c:v>
                </c:pt>
                <c:pt idx="1037">
                  <c:v>0.99520000007569109</c:v>
                </c:pt>
                <c:pt idx="1038">
                  <c:v>0.95509999997744899</c:v>
                </c:pt>
                <c:pt idx="1039">
                  <c:v>0.95240000008711689</c:v>
                </c:pt>
                <c:pt idx="1040">
                  <c:v>0.94740000000648195</c:v>
                </c:pt>
                <c:pt idx="1041">
                  <c:v>0.94950000006921442</c:v>
                </c:pt>
                <c:pt idx="1042">
                  <c:v>0.96060000009945412</c:v>
                </c:pt>
                <c:pt idx="1043">
                  <c:v>0.93970000014653721</c:v>
                </c:pt>
                <c:pt idx="1044">
                  <c:v>0.93579999993487206</c:v>
                </c:pt>
                <c:pt idx="1045">
                  <c:v>0.95040000014368076</c:v>
                </c:pt>
                <c:pt idx="1046">
                  <c:v>0.95560000001881917</c:v>
                </c:pt>
                <c:pt idx="1047">
                  <c:v>0.93010000001836346</c:v>
                </c:pt>
                <c:pt idx="1048">
                  <c:v>0.94849999998647405</c:v>
                </c:pt>
                <c:pt idx="1049">
                  <c:v>0.95900000007809183</c:v>
                </c:pt>
                <c:pt idx="1050">
                  <c:v>0.9665000000325108</c:v>
                </c:pt>
                <c:pt idx="1051">
                  <c:v>0.93720000005070858</c:v>
                </c:pt>
                <c:pt idx="1052">
                  <c:v>0.94249999993412104</c:v>
                </c:pt>
                <c:pt idx="1053">
                  <c:v>0.9608000001160022</c:v>
                </c:pt>
                <c:pt idx="1054">
                  <c:v>0.99050000001987826</c:v>
                </c:pt>
                <c:pt idx="1055">
                  <c:v>0.98700000006335387</c:v>
                </c:pt>
                <c:pt idx="1056">
                  <c:v>0.96530000004424465</c:v>
                </c:pt>
                <c:pt idx="1057">
                  <c:v>0.9645999999863264</c:v>
                </c:pt>
                <c:pt idx="1058">
                  <c:v>0.96330000010080852</c:v>
                </c:pt>
                <c:pt idx="1059">
                  <c:v>0.99330000014052899</c:v>
                </c:pt>
                <c:pt idx="1060">
                  <c:v>0.98979999996196</c:v>
                </c:pt>
                <c:pt idx="1061">
                  <c:v>0.9600000000498099</c:v>
                </c:pt>
                <c:pt idx="1062">
                  <c:v>0.98040000007237893</c:v>
                </c:pt>
                <c:pt idx="1063">
                  <c:v>0.96230000001806815</c:v>
                </c:pt>
                <c:pt idx="1064">
                  <c:v>0.97649999997173609</c:v>
                </c:pt>
                <c:pt idx="1065">
                  <c:v>0.9665000000325108</c:v>
                </c:pt>
                <c:pt idx="1066">
                  <c:v>1.0072999999666266</c:v>
                </c:pt>
                <c:pt idx="1067">
                  <c:v>0.9981999999908453</c:v>
                </c:pt>
                <c:pt idx="1068">
                  <c:v>1.0150999999458676</c:v>
                </c:pt>
                <c:pt idx="1069">
                  <c:v>0.98929999992058981</c:v>
                </c:pt>
                <c:pt idx="1070">
                  <c:v>1.0055000000397385</c:v>
                </c:pt>
                <c:pt idx="1071">
                  <c:v>1.0262999999843814</c:v>
                </c:pt>
                <c:pt idx="1072">
                  <c:v>0.97980000002273471</c:v>
                </c:pt>
                <c:pt idx="1073">
                  <c:v>1.0123000000472615</c:v>
                </c:pt>
                <c:pt idx="1074">
                  <c:v>1.0140000000768978</c:v>
                </c:pt>
                <c:pt idx="1075">
                  <c:v>0.97519999997519591</c:v>
                </c:pt>
                <c:pt idx="1076">
                  <c:v>0.99710000001085319</c:v>
                </c:pt>
                <c:pt idx="1077">
                  <c:v>0.99470000003432091</c:v>
                </c:pt>
                <c:pt idx="1078">
                  <c:v>0.97879999993999434</c:v>
                </c:pt>
                <c:pt idx="1079">
                  <c:v>0.96799999993457675</c:v>
                </c:pt>
                <c:pt idx="1080">
                  <c:v>0.97750000005447646</c:v>
                </c:pt>
                <c:pt idx="1081">
                  <c:v>1.0010000000004737</c:v>
                </c:pt>
                <c:pt idx="1082">
                  <c:v>0.99220000004951459</c:v>
                </c:pt>
                <c:pt idx="1083">
                  <c:v>0.99139999998332229</c:v>
                </c:pt>
                <c:pt idx="1084">
                  <c:v>0.99090000005297441</c:v>
                </c:pt>
                <c:pt idx="1085">
                  <c:v>0.99940000009013374</c:v>
                </c:pt>
                <c:pt idx="1086">
                  <c:v>1.0054000000314645</c:v>
                </c:pt>
                <c:pt idx="1087">
                  <c:v>1.0076999999997227</c:v>
                </c:pt>
                <c:pt idx="1088">
                  <c:v>1.0167000000782522</c:v>
                </c:pt>
                <c:pt idx="1089">
                  <c:v>0.99730000002740127</c:v>
                </c:pt>
                <c:pt idx="1090">
                  <c:v>0.98900000011781231</c:v>
                </c:pt>
                <c:pt idx="1091">
                  <c:v>1.0020000000832141</c:v>
                </c:pt>
                <c:pt idx="1092">
                  <c:v>0.98690000005507983</c:v>
                </c:pt>
                <c:pt idx="1093">
                  <c:v>0.98110000001927489</c:v>
                </c:pt>
                <c:pt idx="1094">
                  <c:v>0.98949999993713789</c:v>
                </c:pt>
                <c:pt idx="1095">
                  <c:v>1.0080000000245448</c:v>
                </c:pt>
                <c:pt idx="1096">
                  <c:v>1.0149999999375936</c:v>
                </c:pt>
                <c:pt idx="1097">
                  <c:v>1.0131000000024315</c:v>
                </c:pt>
                <c:pt idx="1098">
                  <c:v>1.010899999931425</c:v>
                </c:pt>
                <c:pt idx="1099">
                  <c:v>0.98289999994616295</c:v>
                </c:pt>
                <c:pt idx="1100">
                  <c:v>1.0278999998947214</c:v>
                </c:pt>
                <c:pt idx="1101">
                  <c:v>1.0307000000153721</c:v>
                </c:pt>
                <c:pt idx="1102">
                  <c:v>1.0217999999451166</c:v>
                </c:pt>
                <c:pt idx="1103">
                  <c:v>1.023599999983027</c:v>
                </c:pt>
                <c:pt idx="1104">
                  <c:v>0.99350000015707707</c:v>
                </c:pt>
                <c:pt idx="1105">
                  <c:v>0.99070000003642633</c:v>
                </c:pt>
                <c:pt idx="1106">
                  <c:v>1.0348000000215407</c:v>
                </c:pt>
                <c:pt idx="1107">
                  <c:v>1.0041000001459466</c:v>
                </c:pt>
                <c:pt idx="1108">
                  <c:v>0.97859999992344626</c:v>
                </c:pt>
                <c:pt idx="1109">
                  <c:v>1.0292000000022838</c:v>
                </c:pt>
                <c:pt idx="1110">
                  <c:v>1.0163000000451561</c:v>
                </c:pt>
                <c:pt idx="1111">
                  <c:v>1.0289999999857358</c:v>
                </c:pt>
                <c:pt idx="1112">
                  <c:v>1.0038000001211245</c:v>
                </c:pt>
                <c:pt idx="1113">
                  <c:v>0.9925000000743367</c:v>
                </c:pt>
                <c:pt idx="1114">
                  <c:v>1.0189000000382364</c:v>
                </c:pt>
                <c:pt idx="1115">
                  <c:v>1.0096000000459071</c:v>
                </c:pt>
                <c:pt idx="1116">
                  <c:v>1.0200000000182285</c:v>
                </c:pt>
                <c:pt idx="1117">
                  <c:v>1.0141000000851719</c:v>
                </c:pt>
                <c:pt idx="1118">
                  <c:v>0.99460000002604687</c:v>
                </c:pt>
                <c:pt idx="1119">
                  <c:v>1.0380000000642653</c:v>
                </c:pt>
                <c:pt idx="1120">
                  <c:v>1.0354000000711849</c:v>
                </c:pt>
                <c:pt idx="1121">
                  <c:v>1.0222999999864868</c:v>
                </c:pt>
                <c:pt idx="1122">
                  <c:v>1.0194999999768584</c:v>
                </c:pt>
                <c:pt idx="1123">
                  <c:v>0.9962999999446609</c:v>
                </c:pt>
                <c:pt idx="1124">
                  <c:v>0.98030000006410489</c:v>
                </c:pt>
                <c:pt idx="1125">
                  <c:v>0.97810000010412068</c:v>
                </c:pt>
                <c:pt idx="1126">
                  <c:v>0.98739999998542771</c:v>
                </c:pt>
                <c:pt idx="1127">
                  <c:v>0.99230000005778862</c:v>
                </c:pt>
                <c:pt idx="1128">
                  <c:v>1.0214000001340651</c:v>
                </c:pt>
                <c:pt idx="1129">
                  <c:v>0.98349999999580717</c:v>
                </c:pt>
                <c:pt idx="1130">
                  <c:v>0.99560000010878724</c:v>
                </c:pt>
                <c:pt idx="1131">
                  <c:v>1.0042000001542206</c:v>
                </c:pt>
                <c:pt idx="1132">
                  <c:v>1.0011000000087478</c:v>
                </c:pt>
                <c:pt idx="1133">
                  <c:v>0.99850000001566741</c:v>
                </c:pt>
                <c:pt idx="1134">
                  <c:v>0.98680000004680579</c:v>
                </c:pt>
                <c:pt idx="1135">
                  <c:v>0.99569999989501667</c:v>
                </c:pt>
                <c:pt idx="1136">
                  <c:v>0.99110000006952248</c:v>
                </c:pt>
                <c:pt idx="1137">
                  <c:v>0.95700000013465569</c:v>
                </c:pt>
                <c:pt idx="1138">
                  <c:v>0.96199999999324604</c:v>
                </c:pt>
                <c:pt idx="1139">
                  <c:v>0.92169999998947816</c:v>
                </c:pt>
                <c:pt idx="1140">
                  <c:v>0.97170000012969382</c:v>
                </c:pt>
                <c:pt idx="1141">
                  <c:v>0.96720000009042906</c:v>
                </c:pt>
                <c:pt idx="1142">
                  <c:v>0.97200000015451593</c:v>
                </c:pt>
                <c:pt idx="1143">
                  <c:v>0.96740000010697713</c:v>
                </c:pt>
                <c:pt idx="1144">
                  <c:v>1.0128999999858834</c:v>
                </c:pt>
                <c:pt idx="1145">
                  <c:v>0.98030000006410489</c:v>
                </c:pt>
                <c:pt idx="1146">
                  <c:v>1.0110999999479731</c:v>
                </c:pt>
                <c:pt idx="1147">
                  <c:v>0.98110000001927489</c:v>
                </c:pt>
                <c:pt idx="1148">
                  <c:v>1.0074999999831746</c:v>
                </c:pt>
                <c:pt idx="1149">
                  <c:v>0.97919999997309048</c:v>
                </c:pt>
                <c:pt idx="1150">
                  <c:v>0.98040000007237893</c:v>
                </c:pt>
                <c:pt idx="1151">
                  <c:v>0.98210000010201526</c:v>
                </c:pt>
                <c:pt idx="1152">
                  <c:v>0.97070000004695345</c:v>
                </c:pt>
                <c:pt idx="1153">
                  <c:v>0.98160000006064507</c:v>
                </c:pt>
                <c:pt idx="1154">
                  <c:v>0.96280000005943833</c:v>
                </c:pt>
                <c:pt idx="1155">
                  <c:v>0.97970000001446067</c:v>
                </c:pt>
                <c:pt idx="1156">
                  <c:v>0.97370000007312996</c:v>
                </c:pt>
                <c:pt idx="1157">
                  <c:v>0.92709999999218695</c:v>
                </c:pt>
                <c:pt idx="1158">
                  <c:v>0.96040000008290605</c:v>
                </c:pt>
                <c:pt idx="1159">
                  <c:v>0.96970000007523538</c:v>
                </c:pt>
                <c:pt idx="1160">
                  <c:v>0.97929999998136452</c:v>
                </c:pt>
                <c:pt idx="1161">
                  <c:v>0.96540000005251869</c:v>
                </c:pt>
                <c:pt idx="1162">
                  <c:v>0.93599999995142014</c:v>
                </c:pt>
                <c:pt idx="1163">
                  <c:v>0.96910000002559116</c:v>
                </c:pt>
                <c:pt idx="1164">
                  <c:v>0.95489999996090091</c:v>
                </c:pt>
                <c:pt idx="1165">
                  <c:v>0.9572999999374332</c:v>
                </c:pt>
                <c:pt idx="1166">
                  <c:v>0.97170000012969382</c:v>
                </c:pt>
                <c:pt idx="1167">
                  <c:v>0.96040000008290605</c:v>
                </c:pt>
                <c:pt idx="1168">
                  <c:v>0.98260000014338544</c:v>
                </c:pt>
                <c:pt idx="1169">
                  <c:v>0.97180000013796786</c:v>
                </c:pt>
                <c:pt idx="1170">
                  <c:v>0.96680000005733291</c:v>
                </c:pt>
                <c:pt idx="1171">
                  <c:v>0.99080000004470037</c:v>
                </c:pt>
                <c:pt idx="1172">
                  <c:v>0.98370000001235525</c:v>
                </c:pt>
                <c:pt idx="1173">
                  <c:v>0.98860000008471616</c:v>
                </c:pt>
                <c:pt idx="1174">
                  <c:v>0.95990000004153586</c:v>
                </c:pt>
                <c:pt idx="1175">
                  <c:v>0.93239999998662171</c:v>
                </c:pt>
                <c:pt idx="1176">
                  <c:v>0.92059999989846375</c:v>
                </c:pt>
                <c:pt idx="1177">
                  <c:v>0.94259999994239507</c:v>
                </c:pt>
                <c:pt idx="1178">
                  <c:v>0.9293999999604452</c:v>
                </c:pt>
                <c:pt idx="1179">
                  <c:v>0.95739999994570724</c:v>
                </c:pt>
                <c:pt idx="1180">
                  <c:v>0.94930000005266635</c:v>
                </c:pt>
                <c:pt idx="1181">
                  <c:v>0.95279999989816844</c:v>
                </c:pt>
                <c:pt idx="1182">
                  <c:v>0.9516000000209246</c:v>
                </c:pt>
                <c:pt idx="1183">
                  <c:v>0.97020000000558326</c:v>
                </c:pt>
                <c:pt idx="1184">
                  <c:v>0.96799999993457675</c:v>
                </c:pt>
                <c:pt idx="1185">
                  <c:v>0.97090000006350152</c:v>
                </c:pt>
                <c:pt idx="1186">
                  <c:v>0.96520000003597062</c:v>
                </c:pt>
                <c:pt idx="1187">
                  <c:v>0.98630000000543561</c:v>
                </c:pt>
                <c:pt idx="1188">
                  <c:v>0.98509999990614716</c:v>
                </c:pt>
                <c:pt idx="1189">
                  <c:v>0.96910000002559116</c:v>
                </c:pt>
                <c:pt idx="1190">
                  <c:v>0.9554000000022711</c:v>
                </c:pt>
                <c:pt idx="1191">
                  <c:v>0.96989999998076115</c:v>
                </c:pt>
                <c:pt idx="1192">
                  <c:v>0.9721999999490194</c:v>
                </c:pt>
                <c:pt idx="1193">
                  <c:v>0.97080000005522749</c:v>
                </c:pt>
                <c:pt idx="1194">
                  <c:v>0.98339999998753314</c:v>
                </c:pt>
                <c:pt idx="1195">
                  <c:v>0.95719999992915916</c:v>
                </c:pt>
                <c:pt idx="1196">
                  <c:v>0.97499999995864783</c:v>
                </c:pt>
                <c:pt idx="1197">
                  <c:v>0.980600000088927</c:v>
                </c:pt>
                <c:pt idx="1198">
                  <c:v>0.97370000007312996</c:v>
                </c:pt>
                <c:pt idx="1199">
                  <c:v>0.98890000010953827</c:v>
                </c:pt>
                <c:pt idx="1200">
                  <c:v>0.98619999999716157</c:v>
                </c:pt>
                <c:pt idx="1201">
                  <c:v>0.96950000005868731</c:v>
                </c:pt>
                <c:pt idx="1202">
                  <c:v>0.97269999999038959</c:v>
                </c:pt>
                <c:pt idx="1203">
                  <c:v>0.98090000000272681</c:v>
                </c:pt>
                <c:pt idx="1204">
                  <c:v>0.96640000002423676</c:v>
                </c:pt>
                <c:pt idx="1205">
                  <c:v>0.95420000001400496</c:v>
                </c:pt>
                <c:pt idx="1206">
                  <c:v>0.97060000003867941</c:v>
                </c:pt>
                <c:pt idx="1207">
                  <c:v>0.97320000003175977</c:v>
                </c:pt>
                <c:pt idx="1208">
                  <c:v>0.97659999998001013</c:v>
                </c:pt>
                <c:pt idx="1209">
                  <c:v>0.96779999991802867</c:v>
                </c:pt>
                <c:pt idx="1210">
                  <c:v>0.97889999994826837</c:v>
                </c:pt>
                <c:pt idx="1211">
                  <c:v>0.96930000004213923</c:v>
                </c:pt>
                <c:pt idx="1212">
                  <c:v>0.98880000010126423</c:v>
                </c:pt>
                <c:pt idx="1213">
                  <c:v>0.97040000002213134</c:v>
                </c:pt>
                <c:pt idx="1214">
                  <c:v>1.0103000001038254</c:v>
                </c:pt>
                <c:pt idx="1215">
                  <c:v>1.0215999999285685</c:v>
                </c:pt>
                <c:pt idx="1216">
                  <c:v>1.0408999999711455</c:v>
                </c:pt>
                <c:pt idx="1217">
                  <c:v>1.0316000000898384</c:v>
                </c:pt>
                <c:pt idx="1218">
                  <c:v>1.0252000001154116</c:v>
                </c:pt>
                <c:pt idx="1219">
                  <c:v>1.0114999999810692</c:v>
                </c:pt>
                <c:pt idx="1220">
                  <c:v>1.0536999999199992</c:v>
                </c:pt>
                <c:pt idx="1221">
                  <c:v>1.0208000000844208</c:v>
                </c:pt>
                <c:pt idx="1222">
                  <c:v>1.0153999999706897</c:v>
                </c:pt>
                <c:pt idx="1223">
                  <c:v>1.0137000000520757</c:v>
                </c:pt>
                <c:pt idx="1224">
                  <c:v>1.0085999999631667</c:v>
                </c:pt>
                <c:pt idx="1225">
                  <c:v>1.0133000000189796</c:v>
                </c:pt>
                <c:pt idx="1226">
                  <c:v>0.9925000000743367</c:v>
                </c:pt>
                <c:pt idx="1227">
                  <c:v>0.99720000001912723</c:v>
                </c:pt>
                <c:pt idx="1228">
                  <c:v>1.0166000000699782</c:v>
                </c:pt>
                <c:pt idx="1229">
                  <c:v>0.99730000002740127</c:v>
                </c:pt>
                <c:pt idx="1230">
                  <c:v>1.0037000001128504</c:v>
                </c:pt>
                <c:pt idx="1231">
                  <c:v>1.0364999999401547</c:v>
                </c:pt>
                <c:pt idx="1232">
                  <c:v>1.0115999999893432</c:v>
                </c:pt>
                <c:pt idx="1233">
                  <c:v>0.99180000001641844</c:v>
                </c:pt>
                <c:pt idx="1234">
                  <c:v>1.0005999999673776</c:v>
                </c:pt>
                <c:pt idx="1235">
                  <c:v>1.0021999999887399</c:v>
                </c:pt>
                <c:pt idx="1236">
                  <c:v>0.98299999995443699</c:v>
                </c:pt>
                <c:pt idx="1237">
                  <c:v>0.98870000009299019</c:v>
                </c:pt>
                <c:pt idx="1238">
                  <c:v>1.0011000000087478</c:v>
                </c:pt>
                <c:pt idx="1239">
                  <c:v>0.99599999991983879</c:v>
                </c:pt>
                <c:pt idx="1240">
                  <c:v>0.96920000003386519</c:v>
                </c:pt>
                <c:pt idx="1241">
                  <c:v>0.98270000015165948</c:v>
                </c:pt>
                <c:pt idx="1242">
                  <c:v>1.0032000000714802</c:v>
                </c:pt>
                <c:pt idx="1243">
                  <c:v>1.0329999999836303</c:v>
                </c:pt>
                <c:pt idx="1244">
                  <c:v>1.0669000000129714</c:v>
                </c:pt>
                <c:pt idx="1245">
                  <c:v>1.0376000000311691</c:v>
                </c:pt>
                <c:pt idx="1246">
                  <c:v>1.0189000000382364</c:v>
                </c:pt>
                <c:pt idx="1247">
                  <c:v>1.029500000027106</c:v>
                </c:pt>
                <c:pt idx="1248">
                  <c:v>1.0346000000049926</c:v>
                </c:pt>
                <c:pt idx="1249">
                  <c:v>1.0347000000132667</c:v>
                </c:pt>
                <c:pt idx="1250">
                  <c:v>1.0248000000823154</c:v>
                </c:pt>
                <c:pt idx="1251">
                  <c:v>0.99679999998603108</c:v>
                </c:pt>
                <c:pt idx="1252">
                  <c:v>1.0450999999855881</c:v>
                </c:pt>
                <c:pt idx="1253">
                  <c:v>1.0141000000851719</c:v>
                </c:pt>
                <c:pt idx="1254">
                  <c:v>1.0494999999055565</c:v>
                </c:pt>
                <c:pt idx="1255">
                  <c:v>1.0383000000890874</c:v>
                </c:pt>
                <c:pt idx="1256">
                  <c:v>1.0403000000325235</c:v>
                </c:pt>
                <c:pt idx="1257">
                  <c:v>1.0136000000438017</c:v>
                </c:pt>
                <c:pt idx="1258">
                  <c:v>0.99330000014052899</c:v>
                </c:pt>
                <c:pt idx="1259">
                  <c:v>1.0367999999649768</c:v>
                </c:pt>
                <c:pt idx="1260">
                  <c:v>1.0535000001254957</c:v>
                </c:pt>
                <c:pt idx="1261">
                  <c:v>1.0655000000081571</c:v>
                </c:pt>
                <c:pt idx="1262">
                  <c:v>1.0443000000304181</c:v>
                </c:pt>
                <c:pt idx="1263">
                  <c:v>1.0317000000981125</c:v>
                </c:pt>
                <c:pt idx="1264">
                  <c:v>1.0425000001035301</c:v>
                </c:pt>
                <c:pt idx="1265">
                  <c:v>1.0691999999812296</c:v>
                </c:pt>
                <c:pt idx="1266">
                  <c:v>1.0475999999703944</c:v>
                </c:pt>
                <c:pt idx="1267">
                  <c:v>1.0671000000295194</c:v>
                </c:pt>
                <c:pt idx="1268">
                  <c:v>1.0453000000021362</c:v>
                </c:pt>
                <c:pt idx="1269">
                  <c:v>1.0489000000779569</c:v>
                </c:pt>
                <c:pt idx="1270">
                  <c:v>1.0632000000398989</c:v>
                </c:pt>
                <c:pt idx="1271">
                  <c:v>1.0614000000019885</c:v>
                </c:pt>
                <c:pt idx="1272">
                  <c:v>1.0549000000192876</c:v>
                </c:pt>
                <c:pt idx="1273">
                  <c:v>1.044000000005596</c:v>
                </c:pt>
                <c:pt idx="1274">
                  <c:v>1.0750000001280569</c:v>
                </c:pt>
                <c:pt idx="1275">
                  <c:v>1.0248000000823154</c:v>
                </c:pt>
                <c:pt idx="1276">
                  <c:v>1.0285999999526396</c:v>
                </c:pt>
                <c:pt idx="1277">
                  <c:v>1.0149000001513642</c:v>
                </c:pt>
                <c:pt idx="1278">
                  <c:v>1.0286999999609137</c:v>
                </c:pt>
                <c:pt idx="1279">
                  <c:v>1.0384000000973614</c:v>
                </c:pt>
                <c:pt idx="1280">
                  <c:v>1.0255000001402337</c:v>
                </c:pt>
                <c:pt idx="1281">
                  <c:v>1.0476999999786685</c:v>
                </c:pt>
                <c:pt idx="1282">
                  <c:v>1.0081000000328189</c:v>
                </c:pt>
                <c:pt idx="1283">
                  <c:v>1.0306000000070981</c:v>
                </c:pt>
                <c:pt idx="1284">
                  <c:v>0.99070000003642633</c:v>
                </c:pt>
                <c:pt idx="1285">
                  <c:v>1.0146000001265421</c:v>
                </c:pt>
                <c:pt idx="1286">
                  <c:v>1.0078000000079967</c:v>
                </c:pt>
                <c:pt idx="1287">
                  <c:v>1.009200000012811</c:v>
                </c:pt>
                <c:pt idx="1288">
                  <c:v>1.0240000000161231</c:v>
                </c:pt>
                <c:pt idx="1289">
                  <c:v>1.0278999998947214</c:v>
                </c:pt>
                <c:pt idx="1290">
                  <c:v>1.0148000001430901</c:v>
                </c:pt>
                <c:pt idx="1291">
                  <c:v>1.0275000000836698</c:v>
                </c:pt>
                <c:pt idx="1292">
                  <c:v>1.0043999999487241</c:v>
                </c:pt>
                <c:pt idx="1293">
                  <c:v>1.0149999999375936</c:v>
                </c:pt>
                <c:pt idx="1294">
                  <c:v>1.0254000001319596</c:v>
                </c:pt>
                <c:pt idx="1295">
                  <c:v>1.0317000000981125</c:v>
                </c:pt>
                <c:pt idx="1296">
                  <c:v>1.0363000001456513</c:v>
                </c:pt>
                <c:pt idx="1297">
                  <c:v>0.99190000002469247</c:v>
                </c:pt>
                <c:pt idx="1298">
                  <c:v>1.0052000000149164</c:v>
                </c:pt>
                <c:pt idx="1299">
                  <c:v>1.0128999999858834</c:v>
                </c:pt>
                <c:pt idx="1300">
                  <c:v>1.0134000000272536</c:v>
                </c:pt>
                <c:pt idx="1301">
                  <c:v>1.0201000000265026</c:v>
                </c:pt>
                <c:pt idx="1302">
                  <c:v>1.0000999999260074</c:v>
                </c:pt>
                <c:pt idx="1303">
                  <c:v>0.99080000004470037</c:v>
                </c:pt>
                <c:pt idx="1304">
                  <c:v>0.9516000000209246</c:v>
                </c:pt>
                <c:pt idx="1305">
                  <c:v>0.9859999999806135</c:v>
                </c:pt>
                <c:pt idx="1306">
                  <c:v>0.97580000002484013</c:v>
                </c:pt>
                <c:pt idx="1307">
                  <c:v>0.97190000014624189</c:v>
                </c:pt>
                <c:pt idx="1308">
                  <c:v>0.97429999990072957</c:v>
                </c:pt>
                <c:pt idx="1309">
                  <c:v>1.010999999939699</c:v>
                </c:pt>
                <c:pt idx="1310">
                  <c:v>0.98999999997850807</c:v>
                </c:pt>
                <c:pt idx="1311">
                  <c:v>0.95860000004499568</c:v>
                </c:pt>
                <c:pt idx="1312">
                  <c:v>0.97810000010412068</c:v>
                </c:pt>
                <c:pt idx="1313">
                  <c:v>0.96670000004905887</c:v>
                </c:pt>
                <c:pt idx="1314">
                  <c:v>0.95840000002844761</c:v>
                </c:pt>
                <c:pt idx="1315">
                  <c:v>0.96210000000152007</c:v>
                </c:pt>
                <c:pt idx="1316">
                  <c:v>0.99560000010878724</c:v>
                </c:pt>
                <c:pt idx="1317">
                  <c:v>0.97370000007312996</c:v>
                </c:pt>
                <c:pt idx="1318">
                  <c:v>0.98480000010336965</c:v>
                </c:pt>
                <c:pt idx="1319">
                  <c:v>0.9935999999433065</c:v>
                </c:pt>
                <c:pt idx="1320">
                  <c:v>0.9683999999676729</c:v>
                </c:pt>
                <c:pt idx="1321">
                  <c:v>0.9832999999792591</c:v>
                </c:pt>
                <c:pt idx="1322">
                  <c:v>1.009200000012811</c:v>
                </c:pt>
                <c:pt idx="1323">
                  <c:v>0.9608000001160022</c:v>
                </c:pt>
                <c:pt idx="1324">
                  <c:v>0.97590000003311417</c:v>
                </c:pt>
                <c:pt idx="1325">
                  <c:v>0.97330000004003381</c:v>
                </c:pt>
                <c:pt idx="1326">
                  <c:v>0.98739999998542771</c:v>
                </c:pt>
                <c:pt idx="1327">
                  <c:v>0.98529999992269524</c:v>
                </c:pt>
                <c:pt idx="1328">
                  <c:v>1.0124000000555355</c:v>
                </c:pt>
                <c:pt idx="1329">
                  <c:v>1.0085999999631667</c:v>
                </c:pt>
                <c:pt idx="1330">
                  <c:v>1.0281999999195435</c:v>
                </c:pt>
                <c:pt idx="1331">
                  <c:v>1.0376000000311691</c:v>
                </c:pt>
                <c:pt idx="1332">
                  <c:v>1.0138000000603498</c:v>
                </c:pt>
                <c:pt idx="1333">
                  <c:v>1.0143000001017199</c:v>
                </c:pt>
                <c:pt idx="1334">
                  <c:v>1.0100000000790033</c:v>
                </c:pt>
                <c:pt idx="1335">
                  <c:v>1.02960000003538</c:v>
                </c:pt>
                <c:pt idx="1336">
                  <c:v>0.99280000009915881</c:v>
                </c:pt>
                <c:pt idx="1337">
                  <c:v>1.0040000001376725</c:v>
                </c:pt>
                <c:pt idx="1338">
                  <c:v>0.99270000009088477</c:v>
                </c:pt>
                <c:pt idx="1339">
                  <c:v>0.99980000012322989</c:v>
                </c:pt>
                <c:pt idx="1340">
                  <c:v>0.99290000010743285</c:v>
                </c:pt>
                <c:pt idx="1341">
                  <c:v>0.97649999997173609</c:v>
                </c:pt>
                <c:pt idx="1342">
                  <c:v>0.99480000004259495</c:v>
                </c:pt>
                <c:pt idx="1343">
                  <c:v>1.0208000000844208</c:v>
                </c:pt>
                <c:pt idx="1344">
                  <c:v>0.99789999996602319</c:v>
                </c:pt>
                <c:pt idx="1345">
                  <c:v>1.001700000058392</c:v>
                </c:pt>
                <c:pt idx="1346">
                  <c:v>1.0275000000836698</c:v>
                </c:pt>
                <c:pt idx="1347">
                  <c:v>1.0393999999580572</c:v>
                </c:pt>
                <c:pt idx="1348">
                  <c:v>1.0300000000684761</c:v>
                </c:pt>
                <c:pt idx="1349">
                  <c:v>1.0336000000332746</c:v>
                </c:pt>
                <c:pt idx="1350">
                  <c:v>1.0241000000243972</c:v>
                </c:pt>
                <c:pt idx="1351">
                  <c:v>0.99530000008396513</c:v>
                </c:pt>
                <c:pt idx="1352">
                  <c:v>1.0034000000880283</c:v>
                </c:pt>
                <c:pt idx="1353">
                  <c:v>1.0089999999962629</c:v>
                </c:pt>
                <c:pt idx="1354">
                  <c:v>1.0091000000045369</c:v>
                </c:pt>
                <c:pt idx="1355">
                  <c:v>0.98309999996271102</c:v>
                </c:pt>
                <c:pt idx="1356">
                  <c:v>0.98959999994541192</c:v>
                </c:pt>
                <c:pt idx="1357">
                  <c:v>0.99030000000333018</c:v>
                </c:pt>
                <c:pt idx="1358">
                  <c:v>0.99310000012398092</c:v>
                </c:pt>
                <c:pt idx="1359">
                  <c:v>0.98619999999716157</c:v>
                </c:pt>
                <c:pt idx="1360">
                  <c:v>0.9832999999792591</c:v>
                </c:pt>
                <c:pt idx="1361">
                  <c:v>1.0037000001128504</c:v>
                </c:pt>
                <c:pt idx="1362">
                  <c:v>0.9832999999792591</c:v>
                </c:pt>
                <c:pt idx="1363">
                  <c:v>0.98539999993096927</c:v>
                </c:pt>
                <c:pt idx="1364">
                  <c:v>0.99770000006049742</c:v>
                </c:pt>
                <c:pt idx="1365">
                  <c:v>1.0106000001286475</c:v>
                </c:pt>
                <c:pt idx="1366">
                  <c:v>0.98549999993924331</c:v>
                </c:pt>
                <c:pt idx="1367">
                  <c:v>0.98370000001235525</c:v>
                </c:pt>
                <c:pt idx="1368">
                  <c:v>0.97810000010412068</c:v>
                </c:pt>
                <c:pt idx="1369">
                  <c:v>0.96670000004905887</c:v>
                </c:pt>
                <c:pt idx="1370">
                  <c:v>1.0042000001542206</c:v>
                </c:pt>
                <c:pt idx="1371">
                  <c:v>1.0782000000597591</c:v>
                </c:pt>
                <c:pt idx="1372">
                  <c:v>0.97939999998963856</c:v>
                </c:pt>
                <c:pt idx="1373">
                  <c:v>0.98120000002754892</c:v>
                </c:pt>
                <c:pt idx="1374">
                  <c:v>0.9451000000382237</c:v>
                </c:pt>
                <c:pt idx="1375">
                  <c:v>0.94629999991546754</c:v>
                </c:pt>
                <c:pt idx="1376">
                  <c:v>0.96789999992630271</c:v>
                </c:pt>
                <c:pt idx="1377">
                  <c:v>0.98020000005583086</c:v>
                </c:pt>
                <c:pt idx="1378">
                  <c:v>0.98920000013436038</c:v>
                </c:pt>
                <c:pt idx="1379">
                  <c:v>0.98760000000197579</c:v>
                </c:pt>
                <c:pt idx="1380">
                  <c:v>1.0131000000024315</c:v>
                </c:pt>
                <c:pt idx="1381">
                  <c:v>0.99480000004259495</c:v>
                </c:pt>
                <c:pt idx="1382">
                  <c:v>1.0127000000803577</c:v>
                </c:pt>
                <c:pt idx="1383">
                  <c:v>0.99940000009013374</c:v>
                </c:pt>
                <c:pt idx="1384">
                  <c:v>1.0015000000418439</c:v>
                </c:pt>
                <c:pt idx="1385">
                  <c:v>0.99430000000122476</c:v>
                </c:pt>
                <c:pt idx="1386">
                  <c:v>1.0096000000459071</c:v>
                </c:pt>
                <c:pt idx="1387">
                  <c:v>1.0275000000836698</c:v>
                </c:pt>
                <c:pt idx="1388">
                  <c:v>1.0328999999753563</c:v>
                </c:pt>
                <c:pt idx="1389">
                  <c:v>1.0123000000472615</c:v>
                </c:pt>
                <c:pt idx="1390">
                  <c:v>0.99139999998332229</c:v>
                </c:pt>
                <c:pt idx="1391">
                  <c:v>1.0020999999804658</c:v>
                </c:pt>
                <c:pt idx="1392">
                  <c:v>1.0020999999804658</c:v>
                </c:pt>
                <c:pt idx="1393">
                  <c:v>1.0282999999278175</c:v>
                </c:pt>
                <c:pt idx="1394">
                  <c:v>1.0028000000383841</c:v>
                </c:pt>
                <c:pt idx="1395">
                  <c:v>0.98670000003853175</c:v>
                </c:pt>
                <c:pt idx="1396">
                  <c:v>1.0115999999893432</c:v>
                </c:pt>
                <c:pt idx="1397">
                  <c:v>1.1038999999657406</c:v>
                </c:pt>
                <c:pt idx="1398">
                  <c:v>1.0951000000147815</c:v>
                </c:pt>
                <c:pt idx="1399">
                  <c:v>1.0676000000708896</c:v>
                </c:pt>
                <c:pt idx="1400">
                  <c:v>1.0196999999934064</c:v>
                </c:pt>
                <c:pt idx="1401">
                  <c:v>1.008500000065915</c:v>
                </c:pt>
                <c:pt idx="1402">
                  <c:v>0.99720000001912723</c:v>
                </c:pt>
                <c:pt idx="1403">
                  <c:v>1.0004999999591035</c:v>
                </c:pt>
                <c:pt idx="1404">
                  <c:v>1.0173999999141259</c:v>
                </c:pt>
                <c:pt idx="1405">
                  <c:v>1.0342999999801705</c:v>
                </c:pt>
                <c:pt idx="1406">
                  <c:v>1.0153999999706897</c:v>
                </c:pt>
                <c:pt idx="1407">
                  <c:v>0.98880000010126423</c:v>
                </c:pt>
                <c:pt idx="1408">
                  <c:v>1.0248000000823154</c:v>
                </c:pt>
                <c:pt idx="1409">
                  <c:v>1.032199999917438</c:v>
                </c:pt>
                <c:pt idx="1410">
                  <c:v>1.0225000000030349</c:v>
                </c:pt>
                <c:pt idx="1411">
                  <c:v>0.98820000005162001</c:v>
                </c:pt>
                <c:pt idx="1412">
                  <c:v>0.99520000007569109</c:v>
                </c:pt>
                <c:pt idx="1413">
                  <c:v>1.0085999999631667</c:v>
                </c:pt>
                <c:pt idx="1414">
                  <c:v>0.9879000000267979</c:v>
                </c:pt>
                <c:pt idx="1415">
                  <c:v>1.0170000001030743</c:v>
                </c:pt>
                <c:pt idx="1416">
                  <c:v>1.0080000000245448</c:v>
                </c:pt>
                <c:pt idx="1417">
                  <c:v>1.022800000027857</c:v>
                </c:pt>
                <c:pt idx="1418">
                  <c:v>1.0086999999714408</c:v>
                </c:pt>
                <c:pt idx="1419">
                  <c:v>1.0181999999803182</c:v>
                </c:pt>
                <c:pt idx="1420">
                  <c:v>0.99980000012322989</c:v>
                </c:pt>
                <c:pt idx="1421">
                  <c:v>1.0287999999691877</c:v>
                </c:pt>
                <c:pt idx="1422">
                  <c:v>1.0272000000588477</c:v>
                </c:pt>
                <c:pt idx="1423">
                  <c:v>1.0218999999533906</c:v>
                </c:pt>
                <c:pt idx="1424">
                  <c:v>1.0186000000134143</c:v>
                </c:pt>
                <c:pt idx="1425">
                  <c:v>1.0494999999055565</c:v>
                </c:pt>
                <c:pt idx="1426">
                  <c:v>1.0285999999526396</c:v>
                </c:pt>
                <c:pt idx="1427">
                  <c:v>0.99569999989501667</c:v>
                </c:pt>
                <c:pt idx="1428">
                  <c:v>1.0119000000141654</c:v>
                </c:pt>
                <c:pt idx="1429">
                  <c:v>0.99910000006531163</c:v>
                </c:pt>
                <c:pt idx="1430">
                  <c:v>1.021200000117517</c:v>
                </c:pt>
                <c:pt idx="1431">
                  <c:v>1.0342000000829188</c:v>
                </c:pt>
                <c:pt idx="1432">
                  <c:v>1.0363000001456513</c:v>
                </c:pt>
                <c:pt idx="1433">
                  <c:v>1.0221999999782128</c:v>
                </c:pt>
                <c:pt idx="1434">
                  <c:v>1.0076999999997227</c:v>
                </c:pt>
                <c:pt idx="1435">
                  <c:v>1.0139000000686238</c:v>
                </c:pt>
                <c:pt idx="1436">
                  <c:v>1.0248000000823154</c:v>
                </c:pt>
                <c:pt idx="1437">
                  <c:v>0.99369999995158054</c:v>
                </c:pt>
                <c:pt idx="1438">
                  <c:v>0.99609999992811282</c:v>
                </c:pt>
                <c:pt idx="1439">
                  <c:v>0.97990000003100874</c:v>
                </c:pt>
                <c:pt idx="1440">
                  <c:v>1.0088999999879888</c:v>
                </c:pt>
                <c:pt idx="1441">
                  <c:v>0.98390000002890332</c:v>
                </c:pt>
                <c:pt idx="1442">
                  <c:v>0.94380000004168352</c:v>
                </c:pt>
                <c:pt idx="1443">
                  <c:v>0.92949999996871924</c:v>
                </c:pt>
                <c:pt idx="1444">
                  <c:v>0.92900000014939366</c:v>
                </c:pt>
                <c:pt idx="1445">
                  <c:v>0.95069999994645826</c:v>
                </c:pt>
                <c:pt idx="1446">
                  <c:v>0.9711000000800496</c:v>
                </c:pt>
                <c:pt idx="1447">
                  <c:v>0.94870000000302213</c:v>
                </c:pt>
                <c:pt idx="1448">
                  <c:v>0.97040000002213134</c:v>
                </c:pt>
                <c:pt idx="1449">
                  <c:v>0.98920000013436038</c:v>
                </c:pt>
                <c:pt idx="1450">
                  <c:v>0.99280000009915881</c:v>
                </c:pt>
                <c:pt idx="1451">
                  <c:v>0.99560000010878724</c:v>
                </c:pt>
                <c:pt idx="1452">
                  <c:v>1.0148000001430901</c:v>
                </c:pt>
                <c:pt idx="1453">
                  <c:v>0.99419999999295072</c:v>
                </c:pt>
                <c:pt idx="1454">
                  <c:v>0.99330000014052899</c:v>
                </c:pt>
                <c:pt idx="1455">
                  <c:v>1.0095000000376331</c:v>
                </c:pt>
                <c:pt idx="1456">
                  <c:v>1.010899999931425</c:v>
                </c:pt>
                <c:pt idx="1457">
                  <c:v>0.99730000002740127</c:v>
                </c:pt>
                <c:pt idx="1458">
                  <c:v>1.0525000000427553</c:v>
                </c:pt>
                <c:pt idx="1459">
                  <c:v>1.0379000000559913</c:v>
                </c:pt>
                <c:pt idx="1460">
                  <c:v>1.0030000000549322</c:v>
                </c:pt>
                <c:pt idx="1461">
                  <c:v>0.99050000001987826</c:v>
                </c:pt>
                <c:pt idx="1462">
                  <c:v>1.0122000000389875</c:v>
                </c:pt>
                <c:pt idx="1463">
                  <c:v>1.0072999999666266</c:v>
                </c:pt>
                <c:pt idx="1464">
                  <c:v>0.98820000005162001</c:v>
                </c:pt>
                <c:pt idx="1465">
                  <c:v>0.97080000005522749</c:v>
                </c:pt>
                <c:pt idx="1466">
                  <c:v>0.99060000002815229</c:v>
                </c:pt>
                <c:pt idx="1467">
                  <c:v>0.98680000004680579</c:v>
                </c:pt>
                <c:pt idx="1468">
                  <c:v>1.0041000001459466</c:v>
                </c:pt>
                <c:pt idx="1469">
                  <c:v>1.0022999999970139</c:v>
                </c:pt>
                <c:pt idx="1470">
                  <c:v>1.0159000000120599</c:v>
                </c:pt>
                <c:pt idx="1471">
                  <c:v>1.0173999999141259</c:v>
                </c:pt>
                <c:pt idx="1472">
                  <c:v>1.0072999999666266</c:v>
                </c:pt>
                <c:pt idx="1473">
                  <c:v>1.0272000000588477</c:v>
                </c:pt>
                <c:pt idx="1474">
                  <c:v>0.99860000002394145</c:v>
                </c:pt>
                <c:pt idx="1475">
                  <c:v>1.0354000000711849</c:v>
                </c:pt>
                <c:pt idx="1476">
                  <c:v>1.0450999999855881</c:v>
                </c:pt>
                <c:pt idx="1477">
                  <c:v>1.0591000000337303</c:v>
                </c:pt>
                <c:pt idx="1478">
                  <c:v>1.0529000000758515</c:v>
                </c:pt>
                <c:pt idx="1479">
                  <c:v>1.037099999989799</c:v>
                </c:pt>
                <c:pt idx="1480">
                  <c:v>1.0225000000030349</c:v>
                </c:pt>
                <c:pt idx="1481">
                  <c:v>1.0199000000099545</c:v>
                </c:pt>
                <c:pt idx="1482">
                  <c:v>1.0158000000037859</c:v>
                </c:pt>
                <c:pt idx="1483">
                  <c:v>1.0311000000484682</c:v>
                </c:pt>
                <c:pt idx="1484">
                  <c:v>1.037199999998073</c:v>
                </c:pt>
                <c:pt idx="1485">
                  <c:v>1.022900000036131</c:v>
                </c:pt>
                <c:pt idx="1486">
                  <c:v>1.0111999999562471</c:v>
                </c:pt>
                <c:pt idx="1487">
                  <c:v>1.0316000000898384</c:v>
                </c:pt>
                <c:pt idx="1488">
                  <c:v>1.0111999999562471</c:v>
                </c:pt>
                <c:pt idx="1489">
                  <c:v>1.0252000001154116</c:v>
                </c:pt>
                <c:pt idx="1490">
                  <c:v>1.0273000000671217</c:v>
                </c:pt>
                <c:pt idx="1491">
                  <c:v>1.0205000000595987</c:v>
                </c:pt>
                <c:pt idx="1492">
                  <c:v>1.0471999999372983</c:v>
                </c:pt>
                <c:pt idx="1493">
                  <c:v>1.0434999999642258</c:v>
                </c:pt>
                <c:pt idx="1494">
                  <c:v>1.0529000000758515</c:v>
                </c:pt>
                <c:pt idx="1495">
                  <c:v>1.0362000001373772</c:v>
                </c:pt>
                <c:pt idx="1496">
                  <c:v>1.0218999999533906</c:v>
                </c:pt>
                <c:pt idx="1497">
                  <c:v>1.0368999999732509</c:v>
                </c:pt>
                <c:pt idx="1498">
                  <c:v>1.0061000000893827</c:v>
                </c:pt>
                <c:pt idx="1499">
                  <c:v>1.016000000020334</c:v>
                </c:pt>
                <c:pt idx="1500">
                  <c:v>1.0013000000252958</c:v>
                </c:pt>
                <c:pt idx="1501">
                  <c:v>0.97200000015451593</c:v>
                </c:pt>
                <c:pt idx="1502">
                  <c:v>0.98670000003853175</c:v>
                </c:pt>
                <c:pt idx="1503">
                  <c:v>0.98860000008471616</c:v>
                </c:pt>
                <c:pt idx="1504">
                  <c:v>0.99220000004951459</c:v>
                </c:pt>
                <c:pt idx="1505">
                  <c:v>0.9935999999433065</c:v>
                </c:pt>
                <c:pt idx="1506">
                  <c:v>0.97449999991727765</c:v>
                </c:pt>
                <c:pt idx="1507">
                  <c:v>1.0222999999864868</c:v>
                </c:pt>
                <c:pt idx="1508">
                  <c:v>1.0172999999058518</c:v>
                </c:pt>
                <c:pt idx="1509">
                  <c:v>1.0001999999342814</c:v>
                </c:pt>
                <c:pt idx="1510">
                  <c:v>1.0275000000836698</c:v>
                </c:pt>
                <c:pt idx="1511">
                  <c:v>1.0153999999706897</c:v>
                </c:pt>
                <c:pt idx="1512">
                  <c:v>1.0258999999512852</c:v>
                </c:pt>
                <c:pt idx="1513">
                  <c:v>0.99290000010743285</c:v>
                </c:pt>
                <c:pt idx="1514">
                  <c:v>1.0343999999884446</c:v>
                </c:pt>
                <c:pt idx="1515">
                  <c:v>1.0289999999857358</c:v>
                </c:pt>
                <c:pt idx="1516">
                  <c:v>0.9917000000081444</c:v>
                </c:pt>
                <c:pt idx="1517">
                  <c:v>1.0248000000823154</c:v>
                </c:pt>
                <c:pt idx="1518">
                  <c:v>1.0273000000671217</c:v>
                </c:pt>
                <c:pt idx="1519">
                  <c:v>0.99369999995158054</c:v>
                </c:pt>
                <c:pt idx="1520">
                  <c:v>1.0014000000335699</c:v>
                </c:pt>
                <c:pt idx="1521">
                  <c:v>1.051699999976563</c:v>
                </c:pt>
                <c:pt idx="1522">
                  <c:v>1.0148000001430901</c:v>
                </c:pt>
                <c:pt idx="1523">
                  <c:v>1.0068999999335304</c:v>
                </c:pt>
                <c:pt idx="1524">
                  <c:v>1.0081000000328189</c:v>
                </c:pt>
                <c:pt idx="1525">
                  <c:v>1.0006999999756516</c:v>
                </c:pt>
                <c:pt idx="1526">
                  <c:v>0.98749999999370175</c:v>
                </c:pt>
                <c:pt idx="1527">
                  <c:v>1.023599999983027</c:v>
                </c:pt>
                <c:pt idx="1528">
                  <c:v>1.0045999999652722</c:v>
                </c:pt>
                <c:pt idx="1529">
                  <c:v>1.0259999999595593</c:v>
                </c:pt>
                <c:pt idx="1530">
                  <c:v>1.0273000000671217</c:v>
                </c:pt>
                <c:pt idx="1531">
                  <c:v>1.0428999999145816</c:v>
                </c:pt>
                <c:pt idx="1532">
                  <c:v>1.0384000000973614</c:v>
                </c:pt>
                <c:pt idx="1533">
                  <c:v>1.0510000000296671</c:v>
                </c:pt>
                <c:pt idx="1534">
                  <c:v>1.0550000000275617</c:v>
                </c:pt>
                <c:pt idx="1535">
                  <c:v>1.0241000000243972</c:v>
                </c:pt>
                <c:pt idx="1536">
                  <c:v>1.0430999999311297</c:v>
                </c:pt>
                <c:pt idx="1537">
                  <c:v>1.0381000000725393</c:v>
                </c:pt>
                <c:pt idx="1538">
                  <c:v>1.0359000001125551</c:v>
                </c:pt>
                <c:pt idx="1539">
                  <c:v>1.0348000000215407</c:v>
                </c:pt>
                <c:pt idx="1540">
                  <c:v>0.99880000004048952</c:v>
                </c:pt>
                <c:pt idx="1541">
                  <c:v>0.99460000002604687</c:v>
                </c:pt>
                <c:pt idx="1542">
                  <c:v>0.99110000006952248</c:v>
                </c:pt>
                <c:pt idx="1543">
                  <c:v>1.0036000001045764</c:v>
                </c:pt>
                <c:pt idx="1544">
                  <c:v>1.0041000001459466</c:v>
                </c:pt>
                <c:pt idx="1545">
                  <c:v>1.0114999999810692</c:v>
                </c:pt>
                <c:pt idx="1546">
                  <c:v>1.0299000000602021</c:v>
                </c:pt>
                <c:pt idx="1547">
                  <c:v>1.0147000001348161</c:v>
                </c:pt>
                <c:pt idx="1548">
                  <c:v>1.0133000000189796</c:v>
                </c:pt>
                <c:pt idx="1549">
                  <c:v>1.0069999999418044</c:v>
                </c:pt>
                <c:pt idx="1550">
                  <c:v>1.0020999999804658</c:v>
                </c:pt>
                <c:pt idx="1551">
                  <c:v>0.97459999992555169</c:v>
                </c:pt>
                <c:pt idx="1552">
                  <c:v>0.97239999996556747</c:v>
                </c:pt>
                <c:pt idx="1553">
                  <c:v>0.98270000015165948</c:v>
                </c:pt>
                <c:pt idx="1554">
                  <c:v>0.98020000005583086</c:v>
                </c:pt>
                <c:pt idx="1555">
                  <c:v>0.96750000011525117</c:v>
                </c:pt>
                <c:pt idx="1556">
                  <c:v>0.99350000015707707</c:v>
                </c:pt>
                <c:pt idx="1557">
                  <c:v>0.9730000000152117</c:v>
                </c:pt>
                <c:pt idx="1558">
                  <c:v>1.0215999999285685</c:v>
                </c:pt>
                <c:pt idx="1559">
                  <c:v>0.95739999994570724</c:v>
                </c:pt>
                <c:pt idx="1560">
                  <c:v>0.96620000000768869</c:v>
                </c:pt>
                <c:pt idx="1561">
                  <c:v>0.95799999999535146</c:v>
                </c:pt>
                <c:pt idx="1562">
                  <c:v>0.96290000006771237</c:v>
                </c:pt>
                <c:pt idx="1563">
                  <c:v>0.93520000010727244</c:v>
                </c:pt>
                <c:pt idx="1564">
                  <c:v>0.96940000005041327</c:v>
                </c:pt>
                <c:pt idx="1565">
                  <c:v>0.98609999998888753</c:v>
                </c:pt>
                <c:pt idx="1566">
                  <c:v>0.97570000001656609</c:v>
                </c:pt>
                <c:pt idx="1567">
                  <c:v>0.96809999994285079</c:v>
                </c:pt>
                <c:pt idx="1568">
                  <c:v>0.98309999996271102</c:v>
                </c:pt>
                <c:pt idx="1569">
                  <c:v>1.0510000000296671</c:v>
                </c:pt>
                <c:pt idx="1570">
                  <c:v>1.0043999999487241</c:v>
                </c:pt>
                <c:pt idx="1571">
                  <c:v>0.961899999984972</c:v>
                </c:pt>
                <c:pt idx="1572">
                  <c:v>1.0028000000383841</c:v>
                </c:pt>
                <c:pt idx="1573">
                  <c:v>1.0058000000645606</c:v>
                </c:pt>
                <c:pt idx="1574">
                  <c:v>1.0205000000595987</c:v>
                </c:pt>
                <c:pt idx="1575">
                  <c:v>0.99409999998467669</c:v>
                </c:pt>
                <c:pt idx="1576">
                  <c:v>1.0125000000638096</c:v>
                </c:pt>
                <c:pt idx="1577">
                  <c:v>0.98700000006335387</c:v>
                </c:pt>
                <c:pt idx="1578">
                  <c:v>1.0146000001265421</c:v>
                </c:pt>
                <c:pt idx="1579">
                  <c:v>0.98370000001235525</c:v>
                </c:pt>
                <c:pt idx="1580">
                  <c:v>0.96920000003386519</c:v>
                </c:pt>
                <c:pt idx="1581">
                  <c:v>0.99399999997640265</c:v>
                </c:pt>
                <c:pt idx="1582">
                  <c:v>0.99870000003221548</c:v>
                </c:pt>
                <c:pt idx="1583">
                  <c:v>0.96740000010697713</c:v>
                </c:pt>
                <c:pt idx="1584">
                  <c:v>0.98949999993713789</c:v>
                </c:pt>
                <c:pt idx="1585">
                  <c:v>0.99340000014880303</c:v>
                </c:pt>
                <c:pt idx="1586">
                  <c:v>0.98680000004680579</c:v>
                </c:pt>
                <c:pt idx="1587">
                  <c:v>0.99220000004951459</c:v>
                </c:pt>
                <c:pt idx="1588">
                  <c:v>0.97570000001656609</c:v>
                </c:pt>
                <c:pt idx="1589">
                  <c:v>0.9851999999144212</c:v>
                </c:pt>
                <c:pt idx="1590">
                  <c:v>0.98120000002754892</c:v>
                </c:pt>
                <c:pt idx="1591">
                  <c:v>0.96429999996150428</c:v>
                </c:pt>
                <c:pt idx="1592">
                  <c:v>0.98559999994751735</c:v>
                </c:pt>
                <c:pt idx="1593">
                  <c:v>0.97649999997173609</c:v>
                </c:pt>
                <c:pt idx="1594">
                  <c:v>1.002500000013562</c:v>
                </c:pt>
                <c:pt idx="1595">
                  <c:v>1.016100000028608</c:v>
                </c:pt>
                <c:pt idx="1596">
                  <c:v>0.99110000006952248</c:v>
                </c:pt>
                <c:pt idx="1597">
                  <c:v>0.98780000001852386</c:v>
                </c:pt>
                <c:pt idx="1598">
                  <c:v>0.97209999994074536</c:v>
                </c:pt>
                <c:pt idx="1599">
                  <c:v>0.99700000000257916</c:v>
                </c:pt>
                <c:pt idx="1600">
                  <c:v>1.0134000000272536</c:v>
                </c:pt>
                <c:pt idx="1601">
                  <c:v>1.0102000000955513</c:v>
                </c:pt>
                <c:pt idx="1602">
                  <c:v>0.9925000000743367</c:v>
                </c:pt>
                <c:pt idx="1603">
                  <c:v>0.98700000006335387</c:v>
                </c:pt>
                <c:pt idx="1604">
                  <c:v>1.0097000000541811</c:v>
                </c:pt>
                <c:pt idx="1605">
                  <c:v>1.023599999983027</c:v>
                </c:pt>
                <c:pt idx="1606">
                  <c:v>1.0134000000272536</c:v>
                </c:pt>
                <c:pt idx="1607">
                  <c:v>1.037099999989799</c:v>
                </c:pt>
                <c:pt idx="1608">
                  <c:v>0.99240000006606266</c:v>
                </c:pt>
                <c:pt idx="1609">
                  <c:v>1.0242000000326712</c:v>
                </c:pt>
                <c:pt idx="1610">
                  <c:v>1.0078000000079967</c:v>
                </c:pt>
                <c:pt idx="1611">
                  <c:v>1.0205000000595987</c:v>
                </c:pt>
                <c:pt idx="1612">
                  <c:v>0.99669999997775705</c:v>
                </c:pt>
                <c:pt idx="1613">
                  <c:v>1.0257000001567818</c:v>
                </c:pt>
                <c:pt idx="1614">
                  <c:v>1.010899999931425</c:v>
                </c:pt>
                <c:pt idx="1615">
                  <c:v>1.0239000000078491</c:v>
                </c:pt>
                <c:pt idx="1616">
                  <c:v>1.0577000001399384</c:v>
                </c:pt>
                <c:pt idx="1617">
                  <c:v>1.0396999999828793</c:v>
                </c:pt>
                <c:pt idx="1618">
                  <c:v>1.049200000102779</c:v>
                </c:pt>
                <c:pt idx="1619">
                  <c:v>1.0263999999926554</c:v>
                </c:pt>
                <c:pt idx="1620">
                  <c:v>0.98900000011781231</c:v>
                </c:pt>
                <c:pt idx="1621">
                  <c:v>1.0061000000893827</c:v>
                </c:pt>
                <c:pt idx="1622">
                  <c:v>0.99230000005778862</c:v>
                </c:pt>
                <c:pt idx="1623">
                  <c:v>1.0076999999997227</c:v>
                </c:pt>
                <c:pt idx="1624">
                  <c:v>0.9962999999446609</c:v>
                </c:pt>
                <c:pt idx="1625">
                  <c:v>0.97439999990900361</c:v>
                </c:pt>
                <c:pt idx="1626">
                  <c:v>0.980600000088927</c:v>
                </c:pt>
                <c:pt idx="1627">
                  <c:v>0.98370000001235525</c:v>
                </c:pt>
                <c:pt idx="1628">
                  <c:v>0.97499999995864783</c:v>
                </c:pt>
                <c:pt idx="1629">
                  <c:v>0.99649999996120897</c:v>
                </c:pt>
                <c:pt idx="1630">
                  <c:v>0.98880000010126423</c:v>
                </c:pt>
                <c:pt idx="1631">
                  <c:v>0.96320000009253448</c:v>
                </c:pt>
                <c:pt idx="1632">
                  <c:v>1.0019000000749401</c:v>
                </c:pt>
                <c:pt idx="1633">
                  <c:v>1.0085999999631667</c:v>
                </c:pt>
                <c:pt idx="1634">
                  <c:v>0.99430000000122476</c:v>
                </c:pt>
                <c:pt idx="1635">
                  <c:v>0.99260000008261073</c:v>
                </c:pt>
                <c:pt idx="1636">
                  <c:v>0.98230000011856333</c:v>
                </c:pt>
                <c:pt idx="1637">
                  <c:v>0.99980000012322989</c:v>
                </c:pt>
                <c:pt idx="1638">
                  <c:v>0.98589999997233946</c:v>
                </c:pt>
                <c:pt idx="1639">
                  <c:v>0.97889999994826837</c:v>
                </c:pt>
                <c:pt idx="1640">
                  <c:v>1.0014000000335699</c:v>
                </c:pt>
                <c:pt idx="1641">
                  <c:v>0.99520000007569109</c:v>
                </c:pt>
                <c:pt idx="1642">
                  <c:v>0.96970000007523538</c:v>
                </c:pt>
                <c:pt idx="1643">
                  <c:v>0.98150000005237104</c:v>
                </c:pt>
                <c:pt idx="1644">
                  <c:v>1.0188000000299624</c:v>
                </c:pt>
                <c:pt idx="1645">
                  <c:v>1.0158000000037859</c:v>
                </c:pt>
                <c:pt idx="1646">
                  <c:v>1.016000000020334</c:v>
                </c:pt>
                <c:pt idx="1647">
                  <c:v>1.0082000000410929</c:v>
                </c:pt>
                <c:pt idx="1648">
                  <c:v>0.99050000001987826</c:v>
                </c:pt>
                <c:pt idx="1649">
                  <c:v>1.0234000000775012</c:v>
                </c:pt>
                <c:pt idx="1650">
                  <c:v>1.0021999999887399</c:v>
                </c:pt>
                <c:pt idx="1651">
                  <c:v>1.014500000118268</c:v>
                </c:pt>
                <c:pt idx="1652">
                  <c:v>1.001800000066666</c:v>
                </c:pt>
                <c:pt idx="1653">
                  <c:v>1.0085999999631667</c:v>
                </c:pt>
                <c:pt idx="1654">
                  <c:v>1.0034000000880283</c:v>
                </c:pt>
                <c:pt idx="1655">
                  <c:v>0.98490000011164369</c:v>
                </c:pt>
                <c:pt idx="1656">
                  <c:v>0.9944000000094988</c:v>
                </c:pt>
                <c:pt idx="1657">
                  <c:v>0.99589999991156475</c:v>
                </c:pt>
                <c:pt idx="1658">
                  <c:v>0.99399999997640265</c:v>
                </c:pt>
                <c:pt idx="1659">
                  <c:v>0.98450000007854754</c:v>
                </c:pt>
                <c:pt idx="1660">
                  <c:v>1.0111999999562471</c:v>
                </c:pt>
                <c:pt idx="1661">
                  <c:v>1.0230000000444051</c:v>
                </c:pt>
                <c:pt idx="1662">
                  <c:v>1.0166000000699782</c:v>
                </c:pt>
                <c:pt idx="1663">
                  <c:v>0.98739999998542771</c:v>
                </c:pt>
                <c:pt idx="1664">
                  <c:v>1.0127000000803577</c:v>
                </c:pt>
                <c:pt idx="1665">
                  <c:v>0.9870999999606056</c:v>
                </c:pt>
                <c:pt idx="1666">
                  <c:v>1.0218999999533906</c:v>
                </c:pt>
                <c:pt idx="1667">
                  <c:v>0.99490000005086898</c:v>
                </c:pt>
                <c:pt idx="1668">
                  <c:v>1.0037000001128504</c:v>
                </c:pt>
                <c:pt idx="1669">
                  <c:v>1.0020999999804658</c:v>
                </c:pt>
                <c:pt idx="1670">
                  <c:v>0.99599999991983879</c:v>
                </c:pt>
                <c:pt idx="1671">
                  <c:v>0.981400000044097</c:v>
                </c:pt>
                <c:pt idx="1672">
                  <c:v>0.97459999992555169</c:v>
                </c:pt>
                <c:pt idx="1673">
                  <c:v>1.0022999999970139</c:v>
                </c:pt>
                <c:pt idx="1674">
                  <c:v>1.0033000000797543</c:v>
                </c:pt>
                <c:pt idx="1675">
                  <c:v>1.0289999999857358</c:v>
                </c:pt>
                <c:pt idx="1676">
                  <c:v>1.0282999999278175</c:v>
                </c:pt>
                <c:pt idx="1677">
                  <c:v>1.0536000001337698</c:v>
                </c:pt>
                <c:pt idx="1678">
                  <c:v>1.0359000001125551</c:v>
                </c:pt>
                <c:pt idx="1679">
                  <c:v>1.0290999999940098</c:v>
                </c:pt>
                <c:pt idx="1680">
                  <c:v>1.050700000004845</c:v>
                </c:pt>
                <c:pt idx="1681">
                  <c:v>1.0496999999221046</c:v>
                </c:pt>
                <c:pt idx="1682">
                  <c:v>1.0066999999169823</c:v>
                </c:pt>
                <c:pt idx="1683">
                  <c:v>1.0318000001063865</c:v>
                </c:pt>
                <c:pt idx="1684">
                  <c:v>1.0247000000740414</c:v>
                </c:pt>
                <c:pt idx="1685">
                  <c:v>1.0110999999479731</c:v>
                </c:pt>
                <c:pt idx="1686">
                  <c:v>1.0298000000519281</c:v>
                </c:pt>
                <c:pt idx="1687">
                  <c:v>1.023799999999575</c:v>
                </c:pt>
                <c:pt idx="1688">
                  <c:v>1.0190000000465105</c:v>
                </c:pt>
                <c:pt idx="1689">
                  <c:v>1.0201000000265026</c:v>
                </c:pt>
                <c:pt idx="1690">
                  <c:v>0.9794999999979126</c:v>
                </c:pt>
                <c:pt idx="1691">
                  <c:v>0.97849999991517222</c:v>
                </c:pt>
                <c:pt idx="1692">
                  <c:v>0.99530000008396513</c:v>
                </c:pt>
                <c:pt idx="1693">
                  <c:v>1.0182999999885922</c:v>
                </c:pt>
                <c:pt idx="1694">
                  <c:v>1.0004999999591035</c:v>
                </c:pt>
                <c:pt idx="1695">
                  <c:v>1.0154999999789638</c:v>
                </c:pt>
                <c:pt idx="1696">
                  <c:v>1.0033000000797543</c:v>
                </c:pt>
                <c:pt idx="1697">
                  <c:v>1.0209000000926949</c:v>
                </c:pt>
                <c:pt idx="1698">
                  <c:v>0.9962999999446609</c:v>
                </c:pt>
                <c:pt idx="1699">
                  <c:v>0.98650000002198368</c:v>
                </c:pt>
                <c:pt idx="1700">
                  <c:v>1.0039000001293985</c:v>
                </c:pt>
                <c:pt idx="1701">
                  <c:v>0.9767999999965582</c:v>
                </c:pt>
                <c:pt idx="1702">
                  <c:v>0.99659999996948301</c:v>
                </c:pt>
                <c:pt idx="1703">
                  <c:v>0.99330000014052899</c:v>
                </c:pt>
                <c:pt idx="1704">
                  <c:v>1.0223999999947608</c:v>
                </c:pt>
                <c:pt idx="1705">
                  <c:v>1.0038000001211245</c:v>
                </c:pt>
                <c:pt idx="1706">
                  <c:v>1.002600000021836</c:v>
                </c:pt>
                <c:pt idx="1707">
                  <c:v>0.98349999999580717</c:v>
                </c:pt>
                <c:pt idx="1708">
                  <c:v>0.98860000008471616</c:v>
                </c:pt>
                <c:pt idx="1709">
                  <c:v>1.0015000000418439</c:v>
                </c:pt>
                <c:pt idx="1710">
                  <c:v>1.0041000001459466</c:v>
                </c:pt>
                <c:pt idx="1711">
                  <c:v>0.9974000000356753</c:v>
                </c:pt>
                <c:pt idx="1712">
                  <c:v>0.99679999998603108</c:v>
                </c:pt>
                <c:pt idx="1713">
                  <c:v>1.0244000000492193</c:v>
                </c:pt>
                <c:pt idx="1714">
                  <c:v>1.0255000001402337</c:v>
                </c:pt>
                <c:pt idx="1715">
                  <c:v>0.98420000005372543</c:v>
                </c:pt>
                <c:pt idx="1716">
                  <c:v>0.99369999995158054</c:v>
                </c:pt>
                <c:pt idx="1717">
                  <c:v>0.98700000006335387</c:v>
                </c:pt>
                <c:pt idx="1718">
                  <c:v>1.0014000000335699</c:v>
                </c:pt>
                <c:pt idx="1719">
                  <c:v>1.0082000000410929</c:v>
                </c:pt>
                <c:pt idx="1720">
                  <c:v>0.99799999997429722</c:v>
                </c:pt>
                <c:pt idx="1721">
                  <c:v>1.0000999999260074</c:v>
                </c:pt>
                <c:pt idx="1722">
                  <c:v>0.98309999996271102</c:v>
                </c:pt>
                <c:pt idx="1723">
                  <c:v>0.99809999998257126</c:v>
                </c:pt>
                <c:pt idx="1724">
                  <c:v>1.0179999999637701</c:v>
                </c:pt>
                <c:pt idx="1725">
                  <c:v>1.0032000000714802</c:v>
                </c:pt>
                <c:pt idx="1726">
                  <c:v>1.0001999999342814</c:v>
                </c:pt>
                <c:pt idx="1727">
                  <c:v>0.98480000010336965</c:v>
                </c:pt>
                <c:pt idx="1728">
                  <c:v>1.0209000000926949</c:v>
                </c:pt>
                <c:pt idx="1729">
                  <c:v>0.98160000006064507</c:v>
                </c:pt>
                <c:pt idx="1730">
                  <c:v>0.96999999998903519</c:v>
                </c:pt>
                <c:pt idx="1731">
                  <c:v>0.95769999997052935</c:v>
                </c:pt>
                <c:pt idx="1732">
                  <c:v>0.97730000003792838</c:v>
                </c:pt>
                <c:pt idx="1733">
                  <c:v>0.99419999999295072</c:v>
                </c:pt>
                <c:pt idx="1734">
                  <c:v>1.017799999947222</c:v>
                </c:pt>
                <c:pt idx="1735">
                  <c:v>0.96760000012352521</c:v>
                </c:pt>
                <c:pt idx="1736">
                  <c:v>0.9600000000498099</c:v>
                </c:pt>
                <c:pt idx="1737">
                  <c:v>0.98160000006064507</c:v>
                </c:pt>
                <c:pt idx="1738">
                  <c:v>1.03039999999055</c:v>
                </c:pt>
                <c:pt idx="1739">
                  <c:v>0.99409999998467669</c:v>
                </c:pt>
                <c:pt idx="1740">
                  <c:v>0.97070000004695345</c:v>
                </c:pt>
                <c:pt idx="1741">
                  <c:v>1.022800000027857</c:v>
                </c:pt>
                <c:pt idx="1742">
                  <c:v>1.0359000001125551</c:v>
                </c:pt>
                <c:pt idx="1743">
                  <c:v>1.0255000001402337</c:v>
                </c:pt>
                <c:pt idx="1744">
                  <c:v>1.0128000000886317</c:v>
                </c:pt>
                <c:pt idx="1745">
                  <c:v>1.035700000096007</c:v>
                </c:pt>
                <c:pt idx="1746">
                  <c:v>1.0128000000886317</c:v>
                </c:pt>
                <c:pt idx="1747">
                  <c:v>1.0199000000099545</c:v>
                </c:pt>
                <c:pt idx="1748">
                  <c:v>1.0154999999789638</c:v>
                </c:pt>
                <c:pt idx="1749">
                  <c:v>0.99139999998332229</c:v>
                </c:pt>
                <c:pt idx="1750">
                  <c:v>1.0087999999797148</c:v>
                </c:pt>
                <c:pt idx="1751">
                  <c:v>1.0182999999885922</c:v>
                </c:pt>
                <c:pt idx="1752">
                  <c:v>0.9925000000743367</c:v>
                </c:pt>
                <c:pt idx="1753">
                  <c:v>1.0076999999997227</c:v>
                </c:pt>
                <c:pt idx="1754">
                  <c:v>0.97859999992344626</c:v>
                </c:pt>
                <c:pt idx="1755">
                  <c:v>0.99639999995293493</c:v>
                </c:pt>
                <c:pt idx="1756">
                  <c:v>0.96060000009945412</c:v>
                </c:pt>
                <c:pt idx="1757">
                  <c:v>0.97340000004830785</c:v>
                </c:pt>
                <c:pt idx="1758">
                  <c:v>0.97370000007312996</c:v>
                </c:pt>
                <c:pt idx="1759">
                  <c:v>0.97439999990900361</c:v>
                </c:pt>
                <c:pt idx="1760">
                  <c:v>0.98040000007237893</c:v>
                </c:pt>
                <c:pt idx="1761">
                  <c:v>1.0103000001038254</c:v>
                </c:pt>
                <c:pt idx="1762">
                  <c:v>0.98509999990614716</c:v>
                </c:pt>
                <c:pt idx="1763">
                  <c:v>1.0006999999756516</c:v>
                </c:pt>
                <c:pt idx="1764">
                  <c:v>0.98700000006335387</c:v>
                </c:pt>
                <c:pt idx="1765">
                  <c:v>0.99950000009840778</c:v>
                </c:pt>
                <c:pt idx="1766">
                  <c:v>1.0049999999983683</c:v>
                </c:pt>
                <c:pt idx="1767">
                  <c:v>1.0300999999657279</c:v>
                </c:pt>
                <c:pt idx="1768">
                  <c:v>1.0002999999425555</c:v>
                </c:pt>
                <c:pt idx="1769">
                  <c:v>0.98949999993713789</c:v>
                </c:pt>
                <c:pt idx="1770">
                  <c:v>0.97939999998963856</c:v>
                </c:pt>
                <c:pt idx="1771">
                  <c:v>1.0096000000459071</c:v>
                </c:pt>
                <c:pt idx="1772">
                  <c:v>0.99840000000739337</c:v>
                </c:pt>
                <c:pt idx="1773">
                  <c:v>1.009200000012811</c:v>
                </c:pt>
                <c:pt idx="1774">
                  <c:v>0.9925000000743367</c:v>
                </c:pt>
                <c:pt idx="1775">
                  <c:v>1.0065999999087083</c:v>
                </c:pt>
                <c:pt idx="1776">
                  <c:v>0.96480000000287447</c:v>
                </c:pt>
                <c:pt idx="1777">
                  <c:v>0.99789999996602319</c:v>
                </c:pt>
                <c:pt idx="1778">
                  <c:v>0.97710000002138031</c:v>
                </c:pt>
                <c:pt idx="1779">
                  <c:v>0.99779999995774915</c:v>
                </c:pt>
                <c:pt idx="1780">
                  <c:v>0.97840000012894279</c:v>
                </c:pt>
                <c:pt idx="1781">
                  <c:v>0.97929999998136452</c:v>
                </c:pt>
                <c:pt idx="1782">
                  <c:v>0.97590000003311417</c:v>
                </c:pt>
                <c:pt idx="1783">
                  <c:v>0.99330000014052899</c:v>
                </c:pt>
                <c:pt idx="1784">
                  <c:v>0.98370000001235525</c:v>
                </c:pt>
                <c:pt idx="1785">
                  <c:v>1.023799999999575</c:v>
                </c:pt>
                <c:pt idx="1786">
                  <c:v>1.0022999999970139</c:v>
                </c:pt>
                <c:pt idx="1787">
                  <c:v>1.0265000000009294</c:v>
                </c:pt>
                <c:pt idx="1788">
                  <c:v>0.99720000001912723</c:v>
                </c:pt>
                <c:pt idx="1789">
                  <c:v>0.98000000003928278</c:v>
                </c:pt>
                <c:pt idx="1790">
                  <c:v>0.97449999991727765</c:v>
                </c:pt>
                <c:pt idx="1791">
                  <c:v>0.99870000003221548</c:v>
                </c:pt>
                <c:pt idx="1792">
                  <c:v>1.0125000000638096</c:v>
                </c:pt>
                <c:pt idx="1793">
                  <c:v>1.0215999999285685</c:v>
                </c:pt>
                <c:pt idx="1794">
                  <c:v>1.0136000000438017</c:v>
                </c:pt>
                <c:pt idx="1795">
                  <c:v>1.009300000021085</c:v>
                </c:pt>
                <c:pt idx="1796">
                  <c:v>1.043899999997322</c:v>
                </c:pt>
                <c:pt idx="1797">
                  <c:v>1.0458000000435064</c:v>
                </c:pt>
                <c:pt idx="1798">
                  <c:v>1.0219999999616647</c:v>
                </c:pt>
                <c:pt idx="1799">
                  <c:v>1.0496999999221046</c:v>
                </c:pt>
                <c:pt idx="1800">
                  <c:v>1.050700000004845</c:v>
                </c:pt>
                <c:pt idx="1801">
                  <c:v>1.0380000000642653</c:v>
                </c:pt>
                <c:pt idx="1802">
                  <c:v>1.0301999999740019</c:v>
                </c:pt>
                <c:pt idx="1803">
                  <c:v>1.064999999966787</c:v>
                </c:pt>
                <c:pt idx="1804">
                  <c:v>1.0456000000269583</c:v>
                </c:pt>
                <c:pt idx="1805">
                  <c:v>1.0476999999786685</c:v>
                </c:pt>
                <c:pt idx="1806">
                  <c:v>1.0359000001125551</c:v>
                </c:pt>
                <c:pt idx="1807">
                  <c:v>1.0360000001208292</c:v>
                </c:pt>
                <c:pt idx="1808">
                  <c:v>1.0389999999249611</c:v>
                </c:pt>
                <c:pt idx="1809">
                  <c:v>1.0073999999749006</c:v>
                </c:pt>
                <c:pt idx="1810">
                  <c:v>1.0192000000630586</c:v>
                </c:pt>
                <c:pt idx="1811">
                  <c:v>1.0555000000689319</c:v>
                </c:pt>
                <c:pt idx="1812">
                  <c:v>1.0171999998975778</c:v>
                </c:pt>
                <c:pt idx="1813">
                  <c:v>1.0277000001002179</c:v>
                </c:pt>
                <c:pt idx="1814">
                  <c:v>1.0473999999538464</c:v>
                </c:pt>
                <c:pt idx="1815">
                  <c:v>1.0326999999588082</c:v>
                </c:pt>
                <c:pt idx="1816">
                  <c:v>1.065099999975061</c:v>
                </c:pt>
                <c:pt idx="1817">
                  <c:v>1.014500000118268</c:v>
                </c:pt>
                <c:pt idx="1818">
                  <c:v>1.0217999999451166</c:v>
                </c:pt>
                <c:pt idx="1819">
                  <c:v>1.0189000000382364</c:v>
                </c:pt>
                <c:pt idx="1820">
                  <c:v>1.0178999999554961</c:v>
                </c:pt>
                <c:pt idx="1821">
                  <c:v>1.0358000001042811</c:v>
                </c:pt>
                <c:pt idx="1822">
                  <c:v>1.0368999999732509</c:v>
                </c:pt>
                <c:pt idx="1823">
                  <c:v>1.0133000000189796</c:v>
                </c:pt>
                <c:pt idx="1824">
                  <c:v>1.049000000086231</c:v>
                </c:pt>
                <c:pt idx="1825">
                  <c:v>1.0351000000463628</c:v>
                </c:pt>
                <c:pt idx="1826">
                  <c:v>1.0338000000498226</c:v>
                </c:pt>
                <c:pt idx="1827">
                  <c:v>1.0272000000588477</c:v>
                </c:pt>
                <c:pt idx="1828">
                  <c:v>1.023599999983027</c:v>
                </c:pt>
                <c:pt idx="1829">
                  <c:v>1.001600000050118</c:v>
                </c:pt>
                <c:pt idx="1830">
                  <c:v>1.0217999999451166</c:v>
                </c:pt>
                <c:pt idx="1831">
                  <c:v>1.021300000125791</c:v>
                </c:pt>
                <c:pt idx="1832">
                  <c:v>1.0376000000311691</c:v>
                </c:pt>
                <c:pt idx="1833">
                  <c:v>1.0458000000435064</c:v>
                </c:pt>
                <c:pt idx="1834">
                  <c:v>0.9990000000570376</c:v>
                </c:pt>
                <c:pt idx="1835">
                  <c:v>1.001700000058392</c:v>
                </c:pt>
                <c:pt idx="1836">
                  <c:v>1.0089999999962629</c:v>
                </c:pt>
                <c:pt idx="1837">
                  <c:v>1.016200000036882</c:v>
                </c:pt>
                <c:pt idx="1838">
                  <c:v>1.0325999999505342</c:v>
                </c:pt>
                <c:pt idx="1839">
                  <c:v>1.0043999999487241</c:v>
                </c:pt>
                <c:pt idx="1840">
                  <c:v>0.97710000002138031</c:v>
                </c:pt>
                <c:pt idx="1841">
                  <c:v>0.99280000009915881</c:v>
                </c:pt>
                <c:pt idx="1842">
                  <c:v>0.9748999999503738</c:v>
                </c:pt>
                <c:pt idx="1843">
                  <c:v>0.9741000001062261</c:v>
                </c:pt>
                <c:pt idx="1844">
                  <c:v>0.97859999992344626</c:v>
                </c:pt>
                <c:pt idx="1845">
                  <c:v>0.94269999995066911</c:v>
                </c:pt>
                <c:pt idx="1846">
                  <c:v>0.99579999990329071</c:v>
                </c:pt>
                <c:pt idx="1847">
                  <c:v>1.0100000000790033</c:v>
                </c:pt>
                <c:pt idx="1848">
                  <c:v>1.0105000001203734</c:v>
                </c:pt>
                <c:pt idx="1849">
                  <c:v>1.0121000000307134</c:v>
                </c:pt>
                <c:pt idx="1850">
                  <c:v>1.023799999999575</c:v>
                </c:pt>
                <c:pt idx="1851">
                  <c:v>1.0262999999843814</c:v>
                </c:pt>
                <c:pt idx="1852">
                  <c:v>1.0122000000389875</c:v>
                </c:pt>
                <c:pt idx="1853">
                  <c:v>1.0431999999394037</c:v>
                </c:pt>
                <c:pt idx="1854">
                  <c:v>1.0087999999797148</c:v>
                </c:pt>
                <c:pt idx="1855">
                  <c:v>1.008400000057641</c:v>
                </c:pt>
                <c:pt idx="1856">
                  <c:v>1.0232000000609531</c:v>
                </c:pt>
                <c:pt idx="1857">
                  <c:v>0.99200000003296651</c:v>
                </c:pt>
                <c:pt idx="1858">
                  <c:v>1.0021999999887399</c:v>
                </c:pt>
                <c:pt idx="1859">
                  <c:v>1.0076999999997227</c:v>
                </c:pt>
                <c:pt idx="1860">
                  <c:v>1.0344999999967186</c:v>
                </c:pt>
                <c:pt idx="1861">
                  <c:v>1.0268000000257516</c:v>
                </c:pt>
                <c:pt idx="1862">
                  <c:v>1.0057000000562866</c:v>
                </c:pt>
                <c:pt idx="1863">
                  <c:v>1.0328999999753563</c:v>
                </c:pt>
                <c:pt idx="1864">
                  <c:v>1.0434999999642258</c:v>
                </c:pt>
                <c:pt idx="1865">
                  <c:v>1.0585999999923601</c:v>
                </c:pt>
                <c:pt idx="1866">
                  <c:v>1.022900000036131</c:v>
                </c:pt>
                <c:pt idx="1867">
                  <c:v>1.042300000086982</c:v>
                </c:pt>
                <c:pt idx="1868">
                  <c:v>1.0368999999732509</c:v>
                </c:pt>
                <c:pt idx="1869">
                  <c:v>0.99669999997775705</c:v>
                </c:pt>
                <c:pt idx="1870">
                  <c:v>1.0364999999401547</c:v>
                </c:pt>
                <c:pt idx="1871">
                  <c:v>1.0201000000265026</c:v>
                </c:pt>
                <c:pt idx="1872">
                  <c:v>1.0068999999335304</c:v>
                </c:pt>
                <c:pt idx="1873">
                  <c:v>0.98380000002062928</c:v>
                </c:pt>
                <c:pt idx="1874">
                  <c:v>1.0168000000865263</c:v>
                </c:pt>
                <c:pt idx="1875">
                  <c:v>1.0271000000505737</c:v>
                </c:pt>
                <c:pt idx="1876">
                  <c:v>1.0174999999223999</c:v>
                </c:pt>
                <c:pt idx="1877">
                  <c:v>1.022800000027857</c:v>
                </c:pt>
                <c:pt idx="1878">
                  <c:v>1.0225000000030349</c:v>
                </c:pt>
                <c:pt idx="1879">
                  <c:v>1.0205000000595987</c:v>
                </c:pt>
                <c:pt idx="1880">
                  <c:v>1.0256000001485077</c:v>
                </c:pt>
                <c:pt idx="1881">
                  <c:v>1.0168000000865263</c:v>
                </c:pt>
                <c:pt idx="1882">
                  <c:v>0.99110000006952248</c:v>
                </c:pt>
                <c:pt idx="1883">
                  <c:v>1.0128999999858834</c:v>
                </c:pt>
                <c:pt idx="1884">
                  <c:v>1.0080000000245448</c:v>
                </c:pt>
                <c:pt idx="1885">
                  <c:v>1.0127000000803577</c:v>
                </c:pt>
                <c:pt idx="1886">
                  <c:v>1.0063000001059308</c:v>
                </c:pt>
                <c:pt idx="1887">
                  <c:v>1.0215999999285685</c:v>
                </c:pt>
                <c:pt idx="1888">
                  <c:v>1.0020999999804658</c:v>
                </c:pt>
                <c:pt idx="1889">
                  <c:v>1.0115999999893432</c:v>
                </c:pt>
                <c:pt idx="1890">
                  <c:v>0.99050000001987826</c:v>
                </c:pt>
                <c:pt idx="1891">
                  <c:v>0.9944000000094988</c:v>
                </c:pt>
                <c:pt idx="1892">
                  <c:v>0.97529999998346995</c:v>
                </c:pt>
                <c:pt idx="1893">
                  <c:v>1.0115999999893432</c:v>
                </c:pt>
                <c:pt idx="1894">
                  <c:v>0.98549999993924331</c:v>
                </c:pt>
                <c:pt idx="1895">
                  <c:v>0.94629999991546754</c:v>
                </c:pt>
                <c:pt idx="1896">
                  <c:v>0.95980000003326182</c:v>
                </c:pt>
                <c:pt idx="1897">
                  <c:v>0.97580000002484013</c:v>
                </c:pt>
                <c:pt idx="1898">
                  <c:v>0.94760000002303002</c:v>
                </c:pt>
                <c:pt idx="1899">
                  <c:v>0.95550000001054514</c:v>
                </c:pt>
                <c:pt idx="1900">
                  <c:v>0.95000000011058461</c:v>
                </c:pt>
                <c:pt idx="1901">
                  <c:v>0.97800000009584664</c:v>
                </c:pt>
                <c:pt idx="1902">
                  <c:v>0.98529999992269524</c:v>
                </c:pt>
                <c:pt idx="1903">
                  <c:v>0.99829999999911934</c:v>
                </c:pt>
                <c:pt idx="1904">
                  <c:v>0.98480000010336965</c:v>
                </c:pt>
                <c:pt idx="1905">
                  <c:v>0.99409999998467669</c:v>
                </c:pt>
                <c:pt idx="1906">
                  <c:v>0.99910000006531163</c:v>
                </c:pt>
                <c:pt idx="1907">
                  <c:v>0.99120000007779652</c:v>
                </c:pt>
                <c:pt idx="1908">
                  <c:v>1.0022999999970139</c:v>
                </c:pt>
                <c:pt idx="1909">
                  <c:v>1.0104000001120994</c:v>
                </c:pt>
                <c:pt idx="1910">
                  <c:v>1.0048999999900943</c:v>
                </c:pt>
                <c:pt idx="1911">
                  <c:v>1.0103000001038254</c:v>
                </c:pt>
                <c:pt idx="1912">
                  <c:v>1.0250000000988635</c:v>
                </c:pt>
                <c:pt idx="1913">
                  <c:v>1.0199000000099545</c:v>
                </c:pt>
                <c:pt idx="1914">
                  <c:v>1.0054000000314645</c:v>
                </c:pt>
                <c:pt idx="1915">
                  <c:v>1.0447000000635143</c:v>
                </c:pt>
                <c:pt idx="1916">
                  <c:v>1.0274000000753958</c:v>
                </c:pt>
                <c:pt idx="1917">
                  <c:v>1.0103000001038254</c:v>
                </c:pt>
                <c:pt idx="1918">
                  <c:v>0.99210000004124055</c:v>
                </c:pt>
                <c:pt idx="1919">
                  <c:v>1.0149999999375936</c:v>
                </c:pt>
                <c:pt idx="1920">
                  <c:v>1.0037000001128504</c:v>
                </c:pt>
                <c:pt idx="1921">
                  <c:v>1.0106999999148769</c:v>
                </c:pt>
                <c:pt idx="1922">
                  <c:v>0.97929999998136452</c:v>
                </c:pt>
                <c:pt idx="1923">
                  <c:v>0.96419999995323025</c:v>
                </c:pt>
                <c:pt idx="1924">
                  <c:v>0.99050000001987826</c:v>
                </c:pt>
                <c:pt idx="1925">
                  <c:v>1.0053000000231904</c:v>
                </c:pt>
                <c:pt idx="1926">
                  <c:v>0.99080000004470037</c:v>
                </c:pt>
                <c:pt idx="1927">
                  <c:v>0.98920000013436038</c:v>
                </c:pt>
                <c:pt idx="1928">
                  <c:v>0.9944000000094988</c:v>
                </c:pt>
                <c:pt idx="1929">
                  <c:v>0.97519999997519591</c:v>
                </c:pt>
                <c:pt idx="1930">
                  <c:v>0.99750000004394934</c:v>
                </c:pt>
                <c:pt idx="1931">
                  <c:v>1.0325999999505342</c:v>
                </c:pt>
                <c:pt idx="1932">
                  <c:v>1.0199000000099545</c:v>
                </c:pt>
                <c:pt idx="1933">
                  <c:v>1.0192000000630586</c:v>
                </c:pt>
                <c:pt idx="1934">
                  <c:v>1.0171999998975778</c:v>
                </c:pt>
                <c:pt idx="1935">
                  <c:v>0.98130000003582296</c:v>
                </c:pt>
                <c:pt idx="1936">
                  <c:v>0.99379999995985457</c:v>
                </c:pt>
                <c:pt idx="1937">
                  <c:v>0.98150000005237104</c:v>
                </c:pt>
                <c:pt idx="1938">
                  <c:v>0.97090000006350152</c:v>
                </c:pt>
                <c:pt idx="1939">
                  <c:v>0.99060000002815229</c:v>
                </c:pt>
                <c:pt idx="1940">
                  <c:v>0.99180000001641844</c:v>
                </c:pt>
                <c:pt idx="1941">
                  <c:v>1.0045999999652722</c:v>
                </c:pt>
                <c:pt idx="1942">
                  <c:v>0.99450000001777283</c:v>
                </c:pt>
                <c:pt idx="1943">
                  <c:v>1.0173999999141259</c:v>
                </c:pt>
                <c:pt idx="1944">
                  <c:v>1.0106999999148769</c:v>
                </c:pt>
                <c:pt idx="1945">
                  <c:v>1.0180999999720441</c:v>
                </c:pt>
                <c:pt idx="1946">
                  <c:v>0.98969999995368596</c:v>
                </c:pt>
                <c:pt idx="1947">
                  <c:v>1.0115999999893432</c:v>
                </c:pt>
                <c:pt idx="1948">
                  <c:v>0.96950000005868731</c:v>
                </c:pt>
                <c:pt idx="1949">
                  <c:v>1.0185000000051403</c:v>
                </c:pt>
                <c:pt idx="1950">
                  <c:v>1.022900000036131</c:v>
                </c:pt>
                <c:pt idx="1951">
                  <c:v>1.0079000000162708</c:v>
                </c:pt>
                <c:pt idx="1952">
                  <c:v>0.9935999999433065</c:v>
                </c:pt>
                <c:pt idx="1953">
                  <c:v>0.98040000007237893</c:v>
                </c:pt>
                <c:pt idx="1954">
                  <c:v>1.0085999999631667</c:v>
                </c:pt>
                <c:pt idx="1955">
                  <c:v>0.98870000009299019</c:v>
                </c:pt>
                <c:pt idx="1956">
                  <c:v>1.002600000021836</c:v>
                </c:pt>
                <c:pt idx="1957">
                  <c:v>0.96300000007598641</c:v>
                </c:pt>
                <c:pt idx="1958">
                  <c:v>0.99149999999159633</c:v>
                </c:pt>
                <c:pt idx="1959">
                  <c:v>1.0200000000182285</c:v>
                </c:pt>
                <c:pt idx="1960">
                  <c:v>0.96510000002769658</c:v>
                </c:pt>
                <c:pt idx="1961">
                  <c:v>0.99369999995158054</c:v>
                </c:pt>
                <c:pt idx="1962">
                  <c:v>0.99710000001085319</c:v>
                </c:pt>
                <c:pt idx="1963">
                  <c:v>0.98729999997715367</c:v>
                </c:pt>
                <c:pt idx="1964">
                  <c:v>1.0102000000955513</c:v>
                </c:pt>
                <c:pt idx="1965">
                  <c:v>1.023699999991301</c:v>
                </c:pt>
                <c:pt idx="1966">
                  <c:v>1.0107999999231509</c:v>
                </c:pt>
                <c:pt idx="1967">
                  <c:v>1.0100000000790033</c:v>
                </c:pt>
                <c:pt idx="1968">
                  <c:v>0.99560000010878724</c:v>
                </c:pt>
                <c:pt idx="1969">
                  <c:v>1.022900000036131</c:v>
                </c:pt>
                <c:pt idx="1970">
                  <c:v>1.008500000065915</c:v>
                </c:pt>
                <c:pt idx="1971">
                  <c:v>1.023699999991301</c:v>
                </c:pt>
                <c:pt idx="1972">
                  <c:v>1.0181999999803182</c:v>
                </c:pt>
                <c:pt idx="1973">
                  <c:v>1.0542999999696434</c:v>
                </c:pt>
                <c:pt idx="1974">
                  <c:v>1.0352000000546369</c:v>
                </c:pt>
                <c:pt idx="1975">
                  <c:v>1.0277000001002179</c:v>
                </c:pt>
                <c:pt idx="1976">
                  <c:v>1.0032000000714802</c:v>
                </c:pt>
                <c:pt idx="1977">
                  <c:v>0.99799999997429722</c:v>
                </c:pt>
                <c:pt idx="1978">
                  <c:v>0.9917000000081444</c:v>
                </c:pt>
                <c:pt idx="1979">
                  <c:v>1.0134000000272536</c:v>
                </c:pt>
                <c:pt idx="1980">
                  <c:v>1.0127000000803577</c:v>
                </c:pt>
                <c:pt idx="1981">
                  <c:v>1.0107999999231509</c:v>
                </c:pt>
                <c:pt idx="1982">
                  <c:v>1.0069999999418044</c:v>
                </c:pt>
                <c:pt idx="1983">
                  <c:v>1.0245000000574933</c:v>
                </c:pt>
                <c:pt idx="1984">
                  <c:v>1.017799999947222</c:v>
                </c:pt>
                <c:pt idx="1985">
                  <c:v>1.0252000001154116</c:v>
                </c:pt>
                <c:pt idx="1986">
                  <c:v>0.99500000005914302</c:v>
                </c:pt>
                <c:pt idx="1987">
                  <c:v>0.99960000010668182</c:v>
                </c:pt>
                <c:pt idx="1988">
                  <c:v>1.0247000000740414</c:v>
                </c:pt>
                <c:pt idx="1989">
                  <c:v>1.0134000000272536</c:v>
                </c:pt>
                <c:pt idx="1990">
                  <c:v>1.0057000000562866</c:v>
                </c:pt>
                <c:pt idx="1991">
                  <c:v>1.0201000000265026</c:v>
                </c:pt>
                <c:pt idx="1992">
                  <c:v>1.0502999999717488</c:v>
                </c:pt>
                <c:pt idx="1993">
                  <c:v>1.032199999917438</c:v>
                </c:pt>
                <c:pt idx="1994">
                  <c:v>1.0226000000113089</c:v>
                </c:pt>
                <c:pt idx="1995">
                  <c:v>1.0419000000538858</c:v>
                </c:pt>
                <c:pt idx="1996">
                  <c:v>1.0194999999768584</c:v>
                </c:pt>
                <c:pt idx="1997">
                  <c:v>1.0332000000001784</c:v>
                </c:pt>
                <c:pt idx="1998">
                  <c:v>1.0101000000872773</c:v>
                </c:pt>
                <c:pt idx="1999">
                  <c:v>1.0114999999810692</c:v>
                </c:pt>
                <c:pt idx="2000">
                  <c:v>1.0185000000051403</c:v>
                </c:pt>
                <c:pt idx="2001">
                  <c:v>1.0154999999789638</c:v>
                </c:pt>
                <c:pt idx="2002">
                  <c:v>1.0574000001151163</c:v>
                </c:pt>
                <c:pt idx="2003">
                  <c:v>1.0532000001006736</c:v>
                </c:pt>
                <c:pt idx="2004">
                  <c:v>1.0674000000543415</c:v>
                </c:pt>
                <c:pt idx="2005">
                  <c:v>1.0415000000207897</c:v>
                </c:pt>
                <c:pt idx="2006">
                  <c:v>1.0537999999282732</c:v>
                </c:pt>
                <c:pt idx="2007">
                  <c:v>1.0061000000893827</c:v>
                </c:pt>
                <c:pt idx="2008">
                  <c:v>0.96640000002423676</c:v>
                </c:pt>
                <c:pt idx="2009">
                  <c:v>0.99639999995293493</c:v>
                </c:pt>
                <c:pt idx="2010">
                  <c:v>1.0002999999425555</c:v>
                </c:pt>
                <c:pt idx="2011">
                  <c:v>1.0133000000189796</c:v>
                </c:pt>
                <c:pt idx="2012">
                  <c:v>0.98270000015165948</c:v>
                </c:pt>
                <c:pt idx="2013">
                  <c:v>0.98830000005989405</c:v>
                </c:pt>
                <c:pt idx="2014">
                  <c:v>0.99639999995293493</c:v>
                </c:pt>
                <c:pt idx="2015">
                  <c:v>1.0153999999706897</c:v>
                </c:pt>
                <c:pt idx="2016">
                  <c:v>1.0111999999562471</c:v>
                </c:pt>
                <c:pt idx="2017">
                  <c:v>1.0261999999761073</c:v>
                </c:pt>
                <c:pt idx="2018">
                  <c:v>1.0188000000299624</c:v>
                </c:pt>
                <c:pt idx="2019">
                  <c:v>1.0353000000629109</c:v>
                </c:pt>
                <c:pt idx="2020">
                  <c:v>1.0135000000355276</c:v>
                </c:pt>
                <c:pt idx="2021">
                  <c:v>1.0256000001485077</c:v>
                </c:pt>
                <c:pt idx="2022">
                  <c:v>1.035700000096007</c:v>
                </c:pt>
                <c:pt idx="2023">
                  <c:v>1.0256000001485077</c:v>
                </c:pt>
                <c:pt idx="2024">
                  <c:v>1.0187000000216884</c:v>
                </c:pt>
                <c:pt idx="2025">
                  <c:v>1.0497999999303786</c:v>
                </c:pt>
                <c:pt idx="2026">
                  <c:v>1.056700000057198</c:v>
                </c:pt>
                <c:pt idx="2027">
                  <c:v>1.0521000000096592</c:v>
                </c:pt>
                <c:pt idx="2028">
                  <c:v>1.071999999990858</c:v>
                </c:pt>
                <c:pt idx="2029">
                  <c:v>1.0369999999815249</c:v>
                </c:pt>
                <c:pt idx="2030">
                  <c:v>1.0460000000600544</c:v>
                </c:pt>
                <c:pt idx="2031">
                  <c:v>1.035700000096007</c:v>
                </c:pt>
                <c:pt idx="2032">
                  <c:v>1.0518999999931111</c:v>
                </c:pt>
                <c:pt idx="2033">
                  <c:v>1.0672000000377935</c:v>
                </c:pt>
                <c:pt idx="2034">
                  <c:v>1.029700000043654</c:v>
                </c:pt>
                <c:pt idx="2035">
                  <c:v>1.0614000000019885</c:v>
                </c:pt>
                <c:pt idx="2036">
                  <c:v>1.0543999999779174</c:v>
                </c:pt>
                <c:pt idx="2037">
                  <c:v>1.0622000000681808</c:v>
                </c:pt>
                <c:pt idx="2038">
                  <c:v>1.0772000000880411</c:v>
                </c:pt>
                <c:pt idx="2039">
                  <c:v>1.0575000001233903</c:v>
                </c:pt>
                <c:pt idx="2040">
                  <c:v>1.0818999999218093</c:v>
                </c:pt>
                <c:pt idx="2041">
                  <c:v>1.0579999999427159</c:v>
                </c:pt>
                <c:pt idx="2042">
                  <c:v>1.0422000000787079</c:v>
                </c:pt>
                <c:pt idx="2043">
                  <c:v>1.0601999999027001</c:v>
                </c:pt>
                <c:pt idx="2044">
                  <c:v>1.0225000000030349</c:v>
                </c:pt>
                <c:pt idx="2045">
                  <c:v>1.0324999999422602</c:v>
                </c:pt>
                <c:pt idx="2046">
                  <c:v>1.0497999999303786</c:v>
                </c:pt>
                <c:pt idx="2047">
                  <c:v>1.04410000001387</c:v>
                </c:pt>
                <c:pt idx="2048">
                  <c:v>1.0664999999798752</c:v>
                </c:pt>
                <c:pt idx="2049">
                  <c:v>1.0644999999254168</c:v>
                </c:pt>
                <c:pt idx="2050">
                  <c:v>1.0502999999717488</c:v>
                </c:pt>
                <c:pt idx="2051">
                  <c:v>1.032199999917438</c:v>
                </c:pt>
                <c:pt idx="2052">
                  <c:v>1.0186000000134143</c:v>
                </c:pt>
                <c:pt idx="2053">
                  <c:v>1.0231000000526791</c:v>
                </c:pt>
                <c:pt idx="2054">
                  <c:v>1.0354000000711849</c:v>
                </c:pt>
                <c:pt idx="2055">
                  <c:v>1.0724000000239542</c:v>
                </c:pt>
                <c:pt idx="2056">
                  <c:v>1.1198000000600672</c:v>
                </c:pt>
                <c:pt idx="2057">
                  <c:v>1.0959000000809738</c:v>
                </c:pt>
                <c:pt idx="2058">
                  <c:v>1.0350000000380888</c:v>
                </c:pt>
                <c:pt idx="2059">
                  <c:v>1.0458000000435064</c:v>
                </c:pt>
                <c:pt idx="2060">
                  <c:v>1.0697000000225998</c:v>
                </c:pt>
                <c:pt idx="2061">
                  <c:v>1.063500000064721</c:v>
                </c:pt>
                <c:pt idx="2062">
                  <c:v>1.0561000000075538</c:v>
                </c:pt>
                <c:pt idx="2063">
                  <c:v>1.0204000000513247</c:v>
                </c:pt>
                <c:pt idx="2064">
                  <c:v>1.0166000000699782</c:v>
                </c:pt>
                <c:pt idx="2065">
                  <c:v>1.0000999999260074</c:v>
                </c:pt>
                <c:pt idx="2066">
                  <c:v>0.99530000008396513</c:v>
                </c:pt>
                <c:pt idx="2067">
                  <c:v>0.98589999997233946</c:v>
                </c:pt>
                <c:pt idx="2068">
                  <c:v>0.99500000005914302</c:v>
                </c:pt>
                <c:pt idx="2069">
                  <c:v>1.0027000000301101</c:v>
                </c:pt>
                <c:pt idx="2070">
                  <c:v>1.0105000001203734</c:v>
                </c:pt>
                <c:pt idx="2071">
                  <c:v>1.0260999999678333</c:v>
                </c:pt>
                <c:pt idx="2072">
                  <c:v>1.0185000000051403</c:v>
                </c:pt>
                <c:pt idx="2073">
                  <c:v>0.98589999997233946</c:v>
                </c:pt>
                <c:pt idx="2074">
                  <c:v>0.98820000005162001</c:v>
                </c:pt>
                <c:pt idx="2075">
                  <c:v>0.99019999999505615</c:v>
                </c:pt>
                <c:pt idx="2076">
                  <c:v>0.9760000000413882</c:v>
                </c:pt>
                <c:pt idx="2077">
                  <c:v>1.0028000000383841</c:v>
                </c:pt>
                <c:pt idx="2078">
                  <c:v>0.98279999993788891</c:v>
                </c:pt>
                <c:pt idx="2079">
                  <c:v>1.0450000000883364</c:v>
                </c:pt>
                <c:pt idx="2080">
                  <c:v>1.0078000000079967</c:v>
                </c:pt>
                <c:pt idx="2081">
                  <c:v>1.0079000000162708</c:v>
                </c:pt>
                <c:pt idx="2082">
                  <c:v>0.98360000000408121</c:v>
                </c:pt>
                <c:pt idx="2083">
                  <c:v>0.99920000007358567</c:v>
                </c:pt>
                <c:pt idx="2084">
                  <c:v>0.98010000004755682</c:v>
                </c:pt>
                <c:pt idx="2085">
                  <c:v>1.0011000000087478</c:v>
                </c:pt>
                <c:pt idx="2086">
                  <c:v>1.0194999999768584</c:v>
                </c:pt>
                <c:pt idx="2087">
                  <c:v>1.0256000001485077</c:v>
                </c:pt>
                <c:pt idx="2088">
                  <c:v>1.0143000001017199</c:v>
                </c:pt>
                <c:pt idx="2089">
                  <c:v>1.0125000000638096</c:v>
                </c:pt>
                <c:pt idx="2090">
                  <c:v>1.0091000000045369</c:v>
                </c:pt>
                <c:pt idx="2091">
                  <c:v>0.97370000007312996</c:v>
                </c:pt>
                <c:pt idx="2092">
                  <c:v>0.9935999999433065</c:v>
                </c:pt>
                <c:pt idx="2093">
                  <c:v>1.0141000000851719</c:v>
                </c:pt>
                <c:pt idx="2094">
                  <c:v>1.008500000065915</c:v>
                </c:pt>
                <c:pt idx="2095">
                  <c:v>1.0106000001286475</c:v>
                </c:pt>
                <c:pt idx="2096">
                  <c:v>1.0074999999831746</c:v>
                </c:pt>
                <c:pt idx="2097">
                  <c:v>0.95210000006229478</c:v>
                </c:pt>
                <c:pt idx="2098">
                  <c:v>0.97710000002138031</c:v>
                </c:pt>
                <c:pt idx="2099">
                  <c:v>0.96520000003597062</c:v>
                </c:pt>
                <c:pt idx="2100">
                  <c:v>0.98890000010953827</c:v>
                </c:pt>
                <c:pt idx="2101">
                  <c:v>0.9841000000454514</c:v>
                </c:pt>
                <c:pt idx="2102">
                  <c:v>0.98719999996887964</c:v>
                </c:pt>
                <c:pt idx="2103">
                  <c:v>0.97100000007177556</c:v>
                </c:pt>
                <c:pt idx="2104">
                  <c:v>0.98559999994751735</c:v>
                </c:pt>
                <c:pt idx="2105">
                  <c:v>0.96310000008426044</c:v>
                </c:pt>
                <c:pt idx="2106">
                  <c:v>0.99260000008261073</c:v>
                </c:pt>
                <c:pt idx="2107">
                  <c:v>1.0190000000465105</c:v>
                </c:pt>
                <c:pt idx="2108">
                  <c:v>1.0041000001459466</c:v>
                </c:pt>
                <c:pt idx="2109">
                  <c:v>1.0457000000352323</c:v>
                </c:pt>
                <c:pt idx="2110">
                  <c:v>1.0321000001312086</c:v>
                </c:pt>
                <c:pt idx="2111">
                  <c:v>1.0156999999955119</c:v>
                </c:pt>
                <c:pt idx="2112">
                  <c:v>1.009200000012811</c:v>
                </c:pt>
                <c:pt idx="2113">
                  <c:v>1.0398999999994274</c:v>
                </c:pt>
                <c:pt idx="2114">
                  <c:v>0.99840000000739337</c:v>
                </c:pt>
                <c:pt idx="2115">
                  <c:v>0.99330000014052899</c:v>
                </c:pt>
                <c:pt idx="2116">
                  <c:v>1.0115999999893432</c:v>
                </c:pt>
                <c:pt idx="2117">
                  <c:v>1.042300000086982</c:v>
                </c:pt>
                <c:pt idx="2118">
                  <c:v>1.0168000000865263</c:v>
                </c:pt>
                <c:pt idx="2119">
                  <c:v>1.0308000000236461</c:v>
                </c:pt>
                <c:pt idx="2120">
                  <c:v>1.0041000001459466</c:v>
                </c:pt>
                <c:pt idx="2121">
                  <c:v>1.0217999999451166</c:v>
                </c:pt>
                <c:pt idx="2122">
                  <c:v>1.0132000000107055</c:v>
                </c:pt>
                <c:pt idx="2123">
                  <c:v>0.98569999995579138</c:v>
                </c:pt>
                <c:pt idx="2124">
                  <c:v>1.0111999999562471</c:v>
                </c:pt>
                <c:pt idx="2125">
                  <c:v>0.99149999999159633</c:v>
                </c:pt>
                <c:pt idx="2126">
                  <c:v>1.0075999999914487</c:v>
                </c:pt>
                <c:pt idx="2127">
                  <c:v>0.9962999999446609</c:v>
                </c:pt>
                <c:pt idx="2128">
                  <c:v>1.0163000000451561</c:v>
                </c:pt>
                <c:pt idx="2129">
                  <c:v>0.98040000007237893</c:v>
                </c:pt>
                <c:pt idx="2130">
                  <c:v>0.96940000005041327</c:v>
                </c:pt>
                <c:pt idx="2131">
                  <c:v>0.97380000008140399</c:v>
                </c:pt>
                <c:pt idx="2132">
                  <c:v>0.97340000004830785</c:v>
                </c:pt>
                <c:pt idx="2133">
                  <c:v>0.99689999999430512</c:v>
                </c:pt>
                <c:pt idx="2134">
                  <c:v>1.0493000001110531</c:v>
                </c:pt>
                <c:pt idx="2135">
                  <c:v>1.0156999999955119</c:v>
                </c:pt>
                <c:pt idx="2136">
                  <c:v>1.0000999999260074</c:v>
                </c:pt>
                <c:pt idx="2137">
                  <c:v>1.0100000000790033</c:v>
                </c:pt>
                <c:pt idx="2138">
                  <c:v>1.001800000066666</c:v>
                </c:pt>
                <c:pt idx="2139">
                  <c:v>1.0330999999919044</c:v>
                </c:pt>
                <c:pt idx="2140">
                  <c:v>1.0418000000456118</c:v>
                </c:pt>
                <c:pt idx="2141">
                  <c:v>1.021200000117517</c:v>
                </c:pt>
                <c:pt idx="2142">
                  <c:v>1.0243000000409452</c:v>
                </c:pt>
                <c:pt idx="2143">
                  <c:v>0.99850000001566741</c:v>
                </c:pt>
                <c:pt idx="2144">
                  <c:v>0.9721999999490194</c:v>
                </c:pt>
                <c:pt idx="2145">
                  <c:v>1.0035000000963024</c:v>
                </c:pt>
                <c:pt idx="2146">
                  <c:v>1.0359000001125551</c:v>
                </c:pt>
                <c:pt idx="2147">
                  <c:v>1.0135000000355276</c:v>
                </c:pt>
                <c:pt idx="2148">
                  <c:v>1.0282999999278175</c:v>
                </c:pt>
                <c:pt idx="2149">
                  <c:v>1.0338000000498226</c:v>
                </c:pt>
                <c:pt idx="2150">
                  <c:v>1.0290999999940098</c:v>
                </c:pt>
                <c:pt idx="2151">
                  <c:v>1.0348000000215407</c:v>
                </c:pt>
                <c:pt idx="2152">
                  <c:v>1.0611999999854405</c:v>
                </c:pt>
                <c:pt idx="2153">
                  <c:v>1.0069999999418044</c:v>
                </c:pt>
                <c:pt idx="2154">
                  <c:v>1.0081000000328189</c:v>
                </c:pt>
                <c:pt idx="2155">
                  <c:v>1.0020000000832141</c:v>
                </c:pt>
                <c:pt idx="2156">
                  <c:v>1.0294000000188319</c:v>
                </c:pt>
                <c:pt idx="2157">
                  <c:v>0.99130000008607055</c:v>
                </c:pt>
                <c:pt idx="2158">
                  <c:v>0.99659999996948301</c:v>
                </c:pt>
                <c:pt idx="2159">
                  <c:v>1.0426000001118041</c:v>
                </c:pt>
                <c:pt idx="2160">
                  <c:v>1.037199999998073</c:v>
                </c:pt>
                <c:pt idx="2161">
                  <c:v>1.017699999938948</c:v>
                </c:pt>
                <c:pt idx="2162">
                  <c:v>1.042400000095256</c:v>
                </c:pt>
                <c:pt idx="2163">
                  <c:v>1.0529000000758515</c:v>
                </c:pt>
                <c:pt idx="2164">
                  <c:v>1.014400000109994</c:v>
                </c:pt>
                <c:pt idx="2165">
                  <c:v>1.0447000000635143</c:v>
                </c:pt>
                <c:pt idx="2166">
                  <c:v>1.0053000000231904</c:v>
                </c:pt>
                <c:pt idx="2167">
                  <c:v>1.0087999999797148</c:v>
                </c:pt>
                <c:pt idx="2168">
                  <c:v>0.99779999995774915</c:v>
                </c:pt>
                <c:pt idx="2169">
                  <c:v>1.0165000000617042</c:v>
                </c:pt>
                <c:pt idx="2170">
                  <c:v>1.0063000001059308</c:v>
                </c:pt>
                <c:pt idx="2171">
                  <c:v>1.0069999999418044</c:v>
                </c:pt>
                <c:pt idx="2172">
                  <c:v>1.0274000000753958</c:v>
                </c:pt>
                <c:pt idx="2173">
                  <c:v>0.98420000005372543</c:v>
                </c:pt>
                <c:pt idx="2174">
                  <c:v>0.99540000009223917</c:v>
                </c:pt>
                <c:pt idx="2175">
                  <c:v>1.0199000000099545</c:v>
                </c:pt>
                <c:pt idx="2176">
                  <c:v>1.038799999908413</c:v>
                </c:pt>
                <c:pt idx="2177">
                  <c:v>1.0232000000609531</c:v>
                </c:pt>
                <c:pt idx="2178">
                  <c:v>1.0209000000926949</c:v>
                </c:pt>
                <c:pt idx="2179">
                  <c:v>1.0127000000803577</c:v>
                </c:pt>
                <c:pt idx="2180">
                  <c:v>1.0147000001348161</c:v>
                </c:pt>
                <c:pt idx="2181">
                  <c:v>0.97770000007102453</c:v>
                </c:pt>
                <c:pt idx="2182">
                  <c:v>1.0302999999822759</c:v>
                </c:pt>
                <c:pt idx="2183">
                  <c:v>1.0382000000808134</c:v>
                </c:pt>
                <c:pt idx="2184">
                  <c:v>1.023699999991301</c:v>
                </c:pt>
                <c:pt idx="2185">
                  <c:v>1.0113999999727952</c:v>
                </c:pt>
                <c:pt idx="2186">
                  <c:v>0.98929999992058981</c:v>
                </c:pt>
                <c:pt idx="2187">
                  <c:v>0.94960000007748846</c:v>
                </c:pt>
                <c:pt idx="2188">
                  <c:v>0.99950000009840778</c:v>
                </c:pt>
                <c:pt idx="2189">
                  <c:v>0.95650000009328551</c:v>
                </c:pt>
                <c:pt idx="2190">
                  <c:v>0.98549999993924331</c:v>
                </c:pt>
                <c:pt idx="2191">
                  <c:v>0.97810000010412068</c:v>
                </c:pt>
                <c:pt idx="2192">
                  <c:v>1.0063999998921602</c:v>
                </c:pt>
                <c:pt idx="2193">
                  <c:v>1.0215999999285685</c:v>
                </c:pt>
                <c:pt idx="2194">
                  <c:v>0.99669999997775705</c:v>
                </c:pt>
                <c:pt idx="2195">
                  <c:v>0.99110000006952248</c:v>
                </c:pt>
                <c:pt idx="2196">
                  <c:v>0.96910000002559116</c:v>
                </c:pt>
                <c:pt idx="2197">
                  <c:v>0.99990000013150393</c:v>
                </c:pt>
                <c:pt idx="2198">
                  <c:v>0.96159999996014989</c:v>
                </c:pt>
                <c:pt idx="2199">
                  <c:v>0.96789999992630271</c:v>
                </c:pt>
                <c:pt idx="2200">
                  <c:v>1.0129999999941575</c:v>
                </c:pt>
                <c:pt idx="2201">
                  <c:v>0.99220000004951459</c:v>
                </c:pt>
                <c:pt idx="2202">
                  <c:v>1.0045999999652722</c:v>
                </c:pt>
                <c:pt idx="2203">
                  <c:v>1.0267000000174775</c:v>
                </c:pt>
                <c:pt idx="2204">
                  <c:v>0.99409999998467669</c:v>
                </c:pt>
                <c:pt idx="2205">
                  <c:v>0.99480000004259495</c:v>
                </c:pt>
                <c:pt idx="2206">
                  <c:v>1.0000999999260074</c:v>
                </c:pt>
                <c:pt idx="2207">
                  <c:v>1.0142000000934459</c:v>
                </c:pt>
                <c:pt idx="2208">
                  <c:v>0.99910000006531163</c:v>
                </c:pt>
                <c:pt idx="2209">
                  <c:v>0.98650000002198368</c:v>
                </c:pt>
                <c:pt idx="2210">
                  <c:v>1.0106000001286475</c:v>
                </c:pt>
                <c:pt idx="2211">
                  <c:v>1.0188000000299624</c:v>
                </c:pt>
                <c:pt idx="2212">
                  <c:v>0.98770000001024982</c:v>
                </c:pt>
                <c:pt idx="2213">
                  <c:v>0.99480000004259495</c:v>
                </c:pt>
                <c:pt idx="2214">
                  <c:v>0.99409999998467669</c:v>
                </c:pt>
                <c:pt idx="2215">
                  <c:v>1.009400000029359</c:v>
                </c:pt>
                <c:pt idx="2216">
                  <c:v>1.016000000020334</c:v>
                </c:pt>
                <c:pt idx="2217">
                  <c:v>1.0047999999818202</c:v>
                </c:pt>
                <c:pt idx="2218">
                  <c:v>1.0392999999497832</c:v>
                </c:pt>
                <c:pt idx="2219">
                  <c:v>1.0217999999451166</c:v>
                </c:pt>
                <c:pt idx="2220">
                  <c:v>0.99280000009915881</c:v>
                </c:pt>
                <c:pt idx="2221">
                  <c:v>1.0066999999169823</c:v>
                </c:pt>
                <c:pt idx="2222">
                  <c:v>1.0352000000546369</c:v>
                </c:pt>
                <c:pt idx="2223">
                  <c:v>1.0282999999278175</c:v>
                </c:pt>
                <c:pt idx="2224">
                  <c:v>1.0445000000469662</c:v>
                </c:pt>
                <c:pt idx="2225">
                  <c:v>1.022800000027857</c:v>
                </c:pt>
                <c:pt idx="2226">
                  <c:v>1.0548000000110136</c:v>
                </c:pt>
                <c:pt idx="2227">
                  <c:v>1.0705000000887921</c:v>
                </c:pt>
                <c:pt idx="2228">
                  <c:v>1.0625999999902547</c:v>
                </c:pt>
                <c:pt idx="2229">
                  <c:v>1.049000000086231</c:v>
                </c:pt>
                <c:pt idx="2230">
                  <c:v>1.0114999999810692</c:v>
                </c:pt>
                <c:pt idx="2231">
                  <c:v>1.0487000000614088</c:v>
                </c:pt>
                <c:pt idx="2232">
                  <c:v>1.0564000000323759</c:v>
                </c:pt>
                <c:pt idx="2233">
                  <c:v>1.0640000001060912</c:v>
                </c:pt>
                <c:pt idx="2234">
                  <c:v>1.0656000000164312</c:v>
                </c:pt>
                <c:pt idx="2235">
                  <c:v>1.0622000000681808</c:v>
                </c:pt>
                <c:pt idx="2236">
                  <c:v>1.1182999999359566</c:v>
                </c:pt>
                <c:pt idx="2237">
                  <c:v>1.1185999999607787</c:v>
                </c:pt>
                <c:pt idx="2238">
                  <c:v>1.0572000000985682</c:v>
                </c:pt>
                <c:pt idx="2239">
                  <c:v>1.0644999999254168</c:v>
                </c:pt>
                <c:pt idx="2240">
                  <c:v>1.022800000027857</c:v>
                </c:pt>
                <c:pt idx="2241">
                  <c:v>1.0677000000791637</c:v>
                </c:pt>
                <c:pt idx="2242">
                  <c:v>1.0410999999876935</c:v>
                </c:pt>
                <c:pt idx="2243">
                  <c:v>1.0509000000213931</c:v>
                </c:pt>
                <c:pt idx="2244">
                  <c:v>1.0537999999282732</c:v>
                </c:pt>
                <c:pt idx="2245">
                  <c:v>1.0523000000262073</c:v>
                </c:pt>
                <c:pt idx="2246">
                  <c:v>1.0471000001510689</c:v>
                </c:pt>
                <c:pt idx="2247">
                  <c:v>1.0102000000955513</c:v>
                </c:pt>
                <c:pt idx="2248">
                  <c:v>0.99910000006531163</c:v>
                </c:pt>
                <c:pt idx="2249">
                  <c:v>1.0078000000079967</c:v>
                </c:pt>
                <c:pt idx="2250">
                  <c:v>1.0270000000422996</c:v>
                </c:pt>
                <c:pt idx="2251">
                  <c:v>1.0338000000498226</c:v>
                </c:pt>
                <c:pt idx="2252">
                  <c:v>1.0329999999836303</c:v>
                </c:pt>
                <c:pt idx="2253">
                  <c:v>1.0542999999696434</c:v>
                </c:pt>
                <c:pt idx="2254">
                  <c:v>1.0327999999670823</c:v>
                </c:pt>
                <c:pt idx="2255">
                  <c:v>1.0129999999941575</c:v>
                </c:pt>
                <c:pt idx="2256">
                  <c:v>1.0220999999699387</c:v>
                </c:pt>
                <c:pt idx="2257">
                  <c:v>1.0127000000803577</c:v>
                </c:pt>
                <c:pt idx="2258">
                  <c:v>0.98749999999370175</c:v>
                </c:pt>
                <c:pt idx="2259">
                  <c:v>1.0125000000638096</c:v>
                </c:pt>
                <c:pt idx="2260">
                  <c:v>1.0221999999782128</c:v>
                </c:pt>
                <c:pt idx="2261">
                  <c:v>1.0167000000782522</c:v>
                </c:pt>
                <c:pt idx="2262">
                  <c:v>1.022900000036131</c:v>
                </c:pt>
                <c:pt idx="2263">
                  <c:v>0.97730000003792838</c:v>
                </c:pt>
                <c:pt idx="2264">
                  <c:v>1.0119000000141654</c:v>
                </c:pt>
                <c:pt idx="2265">
                  <c:v>1.002500000013562</c:v>
                </c:pt>
                <c:pt idx="2266">
                  <c:v>0.99870000003221548</c:v>
                </c:pt>
                <c:pt idx="2267">
                  <c:v>1.0027000000301101</c:v>
                </c:pt>
                <c:pt idx="2268">
                  <c:v>1.0321000001312086</c:v>
                </c:pt>
                <c:pt idx="2269">
                  <c:v>1.0381000000725393</c:v>
                </c:pt>
                <c:pt idx="2270">
                  <c:v>1.0255000001402337</c:v>
                </c:pt>
                <c:pt idx="2271">
                  <c:v>1.0204000000513247</c:v>
                </c:pt>
                <c:pt idx="2272">
                  <c:v>1.0308000000236461</c:v>
                </c:pt>
                <c:pt idx="2273">
                  <c:v>1.0257999999430112</c:v>
                </c:pt>
                <c:pt idx="2274">
                  <c:v>1.0185000000051403</c:v>
                </c:pt>
                <c:pt idx="2275">
                  <c:v>1.0737000000204944</c:v>
                </c:pt>
                <c:pt idx="2276">
                  <c:v>1.0203000000430507</c:v>
                </c:pt>
                <c:pt idx="2277">
                  <c:v>1.0113999999727952</c:v>
                </c:pt>
                <c:pt idx="2278">
                  <c:v>0.99369999995158054</c:v>
                </c:pt>
                <c:pt idx="2279">
                  <c:v>1.0293000000105579</c:v>
                </c:pt>
                <c:pt idx="2280">
                  <c:v>1.0082000000410929</c:v>
                </c:pt>
                <c:pt idx="2281">
                  <c:v>1.0131000000024315</c:v>
                </c:pt>
                <c:pt idx="2282">
                  <c:v>0.99659999996948301</c:v>
                </c:pt>
                <c:pt idx="2283">
                  <c:v>0.99589999991156475</c:v>
                </c:pt>
                <c:pt idx="2284">
                  <c:v>0.99480000004259495</c:v>
                </c:pt>
                <c:pt idx="2285">
                  <c:v>1.0042000001542206</c:v>
                </c:pt>
                <c:pt idx="2286">
                  <c:v>1.0048999999900943</c:v>
                </c:pt>
                <c:pt idx="2287">
                  <c:v>1.010999999939699</c:v>
                </c:pt>
                <c:pt idx="2288">
                  <c:v>1.0015000000418439</c:v>
                </c:pt>
                <c:pt idx="2289">
                  <c:v>0.98770000001024982</c:v>
                </c:pt>
                <c:pt idx="2290">
                  <c:v>0.98820000005162001</c:v>
                </c:pt>
                <c:pt idx="2291">
                  <c:v>0.980600000088927</c:v>
                </c:pt>
                <c:pt idx="2292">
                  <c:v>1.0042000001542206</c:v>
                </c:pt>
                <c:pt idx="2293">
                  <c:v>1.002600000021836</c:v>
                </c:pt>
                <c:pt idx="2294">
                  <c:v>1.0088999999879888</c:v>
                </c:pt>
                <c:pt idx="2295">
                  <c:v>1.0148000001430901</c:v>
                </c:pt>
                <c:pt idx="2296">
                  <c:v>1.001600000050118</c:v>
                </c:pt>
                <c:pt idx="2297">
                  <c:v>1.0362000001373772</c:v>
                </c:pt>
                <c:pt idx="2298">
                  <c:v>1.0200000000182285</c:v>
                </c:pt>
                <c:pt idx="2299">
                  <c:v>1.0256000001485077</c:v>
                </c:pt>
                <c:pt idx="2300">
                  <c:v>0.98900000011781231</c:v>
                </c:pt>
                <c:pt idx="2301">
                  <c:v>0.97479999994209976</c:v>
                </c:pt>
                <c:pt idx="2302">
                  <c:v>0.99430000000122476</c:v>
                </c:pt>
                <c:pt idx="2303">
                  <c:v>1.0219999999616647</c:v>
                </c:pt>
                <c:pt idx="2304">
                  <c:v>1.0413000000042416</c:v>
                </c:pt>
                <c:pt idx="2305">
                  <c:v>1.0404000000407976</c:v>
                </c:pt>
                <c:pt idx="2306">
                  <c:v>1.0378000000477172</c:v>
                </c:pt>
                <c:pt idx="2307">
                  <c:v>0.99649999996120897</c:v>
                </c:pt>
                <c:pt idx="2308">
                  <c:v>1.0454000000104102</c:v>
                </c:pt>
                <c:pt idx="2309">
                  <c:v>1.0201000000265026</c:v>
                </c:pt>
                <c:pt idx="2310">
                  <c:v>1.0196999999934064</c:v>
                </c:pt>
                <c:pt idx="2311">
                  <c:v>1.0458000000435064</c:v>
                </c:pt>
                <c:pt idx="2312">
                  <c:v>1.0386999999001389</c:v>
                </c:pt>
                <c:pt idx="2313">
                  <c:v>1.0436999999807739</c:v>
                </c:pt>
                <c:pt idx="2314">
                  <c:v>1.050800000013119</c:v>
                </c:pt>
                <c:pt idx="2315">
                  <c:v>1.0226000000113089</c:v>
                </c:pt>
                <c:pt idx="2316">
                  <c:v>1.0464000000931506</c:v>
                </c:pt>
                <c:pt idx="2317">
                  <c:v>1.0687999999481335</c:v>
                </c:pt>
                <c:pt idx="2318">
                  <c:v>1.0385999998918649</c:v>
                </c:pt>
                <c:pt idx="2319">
                  <c:v>1.0900000001479171</c:v>
                </c:pt>
                <c:pt idx="2320">
                  <c:v>1.0954000000396036</c:v>
                </c:pt>
                <c:pt idx="2321">
                  <c:v>1.117600000100083</c:v>
                </c:pt>
                <c:pt idx="2322">
                  <c:v>1.1185999999607787</c:v>
                </c:pt>
                <c:pt idx="2323">
                  <c:v>1.0652999999916091</c:v>
                </c:pt>
                <c:pt idx="2324">
                  <c:v>1.0555000000689319</c:v>
                </c:pt>
                <c:pt idx="2325">
                  <c:v>1.0752999999308344</c:v>
                </c:pt>
                <c:pt idx="2326">
                  <c:v>1.0578000001482124</c:v>
                </c:pt>
                <c:pt idx="2327">
                  <c:v>1.0727000000487763</c:v>
                </c:pt>
                <c:pt idx="2328">
                  <c:v>1.0669000000129714</c:v>
                </c:pt>
                <c:pt idx="2329">
                  <c:v>1.0619000000433587</c:v>
                </c:pt>
                <c:pt idx="2330">
                  <c:v>1.0637000000812691</c:v>
                </c:pt>
                <c:pt idx="2331">
                  <c:v>1.0603999999192482</c:v>
                </c:pt>
                <c:pt idx="2332">
                  <c:v>1.0543999999779174</c:v>
                </c:pt>
                <c:pt idx="2333">
                  <c:v>1.0695000000060517</c:v>
                </c:pt>
                <c:pt idx="2334">
                  <c:v>1.022900000036131</c:v>
                </c:pt>
                <c:pt idx="2335">
                  <c:v>1.0404000000407976</c:v>
                </c:pt>
                <c:pt idx="2336">
                  <c:v>1.0428999999145816</c:v>
                </c:pt>
                <c:pt idx="2337">
                  <c:v>1.0543999999779174</c:v>
                </c:pt>
                <c:pt idx="2338">
                  <c:v>1.0325999999505342</c:v>
                </c:pt>
                <c:pt idx="2339">
                  <c:v>1.0328999999753563</c:v>
                </c:pt>
                <c:pt idx="2340">
                  <c:v>1.0239000000078491</c:v>
                </c:pt>
                <c:pt idx="2341">
                  <c:v>1.0282999999278175</c:v>
                </c:pt>
                <c:pt idx="2342">
                  <c:v>1.0015000000418439</c:v>
                </c:pt>
                <c:pt idx="2343">
                  <c:v>1.0249000000905895</c:v>
                </c:pt>
                <c:pt idx="2344">
                  <c:v>1.0257999999430112</c:v>
                </c:pt>
                <c:pt idx="2345">
                  <c:v>1.0504999999882969</c:v>
                </c:pt>
                <c:pt idx="2346">
                  <c:v>1.030499999998824</c:v>
                </c:pt>
                <c:pt idx="2347">
                  <c:v>1.0020000000832141</c:v>
                </c:pt>
                <c:pt idx="2348">
                  <c:v>1.0156999999955119</c:v>
                </c:pt>
                <c:pt idx="2349">
                  <c:v>0.99950000009840778</c:v>
                </c:pt>
                <c:pt idx="2350">
                  <c:v>1.0382000000808134</c:v>
                </c:pt>
                <c:pt idx="2351">
                  <c:v>1.0102000000955513</c:v>
                </c:pt>
                <c:pt idx="2352">
                  <c:v>1.0034000000880283</c:v>
                </c:pt>
                <c:pt idx="2353">
                  <c:v>1.0217999999451166</c:v>
                </c:pt>
                <c:pt idx="2354">
                  <c:v>1.0139000000686238</c:v>
                </c:pt>
                <c:pt idx="2355">
                  <c:v>1.0137000000520757</c:v>
                </c:pt>
                <c:pt idx="2356">
                  <c:v>1.0285999999526396</c:v>
                </c:pt>
                <c:pt idx="2357">
                  <c:v>1.0319000001146605</c:v>
                </c:pt>
                <c:pt idx="2358">
                  <c:v>1.0268000000257516</c:v>
                </c:pt>
                <c:pt idx="2359">
                  <c:v>1.0143000001017199</c:v>
                </c:pt>
                <c:pt idx="2360">
                  <c:v>1.0398999999994274</c:v>
                </c:pt>
                <c:pt idx="2361">
                  <c:v>1.0054000000314645</c:v>
                </c:pt>
                <c:pt idx="2362">
                  <c:v>0.99910000006531163</c:v>
                </c:pt>
                <c:pt idx="2363">
                  <c:v>1.0007999999839257</c:v>
                </c:pt>
                <c:pt idx="2364">
                  <c:v>0.99829999999911934</c:v>
                </c:pt>
                <c:pt idx="2365">
                  <c:v>1.0045999999652722</c:v>
                </c:pt>
                <c:pt idx="2366">
                  <c:v>0.9990000000570376</c:v>
                </c:pt>
                <c:pt idx="2367">
                  <c:v>0.99230000005778862</c:v>
                </c:pt>
                <c:pt idx="2368">
                  <c:v>0.98420000005372543</c:v>
                </c:pt>
                <c:pt idx="2369">
                  <c:v>0.99840000000739337</c:v>
                </c:pt>
                <c:pt idx="2370">
                  <c:v>1.0060000000811087</c:v>
                </c:pt>
                <c:pt idx="2371">
                  <c:v>1.009200000012811</c:v>
                </c:pt>
                <c:pt idx="2372">
                  <c:v>0.97120000008832363</c:v>
                </c:pt>
                <c:pt idx="2373">
                  <c:v>0.97879999993999434</c:v>
                </c:pt>
                <c:pt idx="2374">
                  <c:v>0.9832999999792591</c:v>
                </c:pt>
                <c:pt idx="2375">
                  <c:v>0.99280000009915881</c:v>
                </c:pt>
                <c:pt idx="2376">
                  <c:v>0.99220000004951459</c:v>
                </c:pt>
                <c:pt idx="2377">
                  <c:v>0.96280000005943833</c:v>
                </c:pt>
                <c:pt idx="2378">
                  <c:v>0.9711000000800496</c:v>
                </c:pt>
                <c:pt idx="2379">
                  <c:v>0.9320999999617996</c:v>
                </c:pt>
                <c:pt idx="2380">
                  <c:v>0.93080000007628172</c:v>
                </c:pt>
                <c:pt idx="2381">
                  <c:v>0.95840000002844761</c:v>
                </c:pt>
                <c:pt idx="2382">
                  <c:v>1.0100000000790033</c:v>
                </c:pt>
                <c:pt idx="2383">
                  <c:v>1.0030000000549322</c:v>
                </c:pt>
                <c:pt idx="2384">
                  <c:v>0.98470000009509562</c:v>
                </c:pt>
                <c:pt idx="2385">
                  <c:v>0.98289999994616295</c:v>
                </c:pt>
                <c:pt idx="2386">
                  <c:v>1.0096000000459071</c:v>
                </c:pt>
                <c:pt idx="2387">
                  <c:v>1.0030000000549322</c:v>
                </c:pt>
                <c:pt idx="2388">
                  <c:v>1.0036000001045764</c:v>
                </c:pt>
                <c:pt idx="2389">
                  <c:v>1.0135000000355276</c:v>
                </c:pt>
                <c:pt idx="2390">
                  <c:v>1.0266000000092035</c:v>
                </c:pt>
                <c:pt idx="2391">
                  <c:v>1.0143000001017199</c:v>
                </c:pt>
                <c:pt idx="2392">
                  <c:v>1.017799999947222</c:v>
                </c:pt>
                <c:pt idx="2393">
                  <c:v>1.0318000001063865</c:v>
                </c:pt>
                <c:pt idx="2394">
                  <c:v>1.0163000000451561</c:v>
                </c:pt>
                <c:pt idx="2395">
                  <c:v>1.0051000000066423</c:v>
                </c:pt>
                <c:pt idx="2396">
                  <c:v>1.0696000000143258</c:v>
                </c:pt>
                <c:pt idx="2397">
                  <c:v>1.0358000001042811</c:v>
                </c:pt>
                <c:pt idx="2398">
                  <c:v>1.0065999999087083</c:v>
                </c:pt>
                <c:pt idx="2399">
                  <c:v>0.99770000006049742</c:v>
                </c:pt>
                <c:pt idx="2400">
                  <c:v>0.98430000006199947</c:v>
                </c:pt>
                <c:pt idx="2401">
                  <c:v>1.0210000001009689</c:v>
                </c:pt>
                <c:pt idx="2402">
                  <c:v>1.0285999999526396</c:v>
                </c:pt>
                <c:pt idx="2403">
                  <c:v>1.0459000000517804</c:v>
                </c:pt>
                <c:pt idx="2404">
                  <c:v>1.0258999999512852</c:v>
                </c:pt>
                <c:pt idx="2405">
                  <c:v>1.0420000000621599</c:v>
                </c:pt>
                <c:pt idx="2406">
                  <c:v>1.0149999999375936</c:v>
                </c:pt>
                <c:pt idx="2407">
                  <c:v>1.0404000000407976</c:v>
                </c:pt>
                <c:pt idx="2408">
                  <c:v>1.0429999999228556</c:v>
                </c:pt>
                <c:pt idx="2409">
                  <c:v>1.0446000000552402</c:v>
                </c:pt>
                <c:pt idx="2410">
                  <c:v>1.0742000000618646</c:v>
                </c:pt>
                <c:pt idx="2411">
                  <c:v>1.0629000000150768</c:v>
                </c:pt>
                <c:pt idx="2412">
                  <c:v>1.0202000000347766</c:v>
                </c:pt>
                <c:pt idx="2413">
                  <c:v>1.063600000072995</c:v>
                </c:pt>
                <c:pt idx="2414">
                  <c:v>1.0464000000931506</c:v>
                </c:pt>
                <c:pt idx="2415">
                  <c:v>1.035600000087733</c:v>
                </c:pt>
                <c:pt idx="2416">
                  <c:v>1.0489000000779569</c:v>
                </c:pt>
                <c:pt idx="2417">
                  <c:v>1.0307000000153721</c:v>
                </c:pt>
                <c:pt idx="2418">
                  <c:v>1.0096000000459071</c:v>
                </c:pt>
                <c:pt idx="2419">
                  <c:v>1.0385000001056355</c:v>
                </c:pt>
                <c:pt idx="2420">
                  <c:v>1.029500000027106</c:v>
                </c:pt>
                <c:pt idx="2421">
                  <c:v>1.0215999999285685</c:v>
                </c:pt>
                <c:pt idx="2422">
                  <c:v>1.0150999999458676</c:v>
                </c:pt>
                <c:pt idx="2423">
                  <c:v>1.0318000001063865</c:v>
                </c:pt>
                <c:pt idx="2424">
                  <c:v>1.0307000000153721</c:v>
                </c:pt>
                <c:pt idx="2425">
                  <c:v>1.0060000000811087</c:v>
                </c:pt>
                <c:pt idx="2426">
                  <c:v>0.98870000009299019</c:v>
                </c:pt>
                <c:pt idx="2427">
                  <c:v>1.0071999999583525</c:v>
                </c:pt>
                <c:pt idx="2428">
                  <c:v>0.98989999997023403</c:v>
                </c:pt>
                <c:pt idx="2429">
                  <c:v>0.98870000009299019</c:v>
                </c:pt>
                <c:pt idx="2430">
                  <c:v>0.99110000006952248</c:v>
                </c:pt>
                <c:pt idx="2431">
                  <c:v>0.99599999991983879</c:v>
                </c:pt>
                <c:pt idx="2432">
                  <c:v>0.96439999996977832</c:v>
                </c:pt>
                <c:pt idx="2433">
                  <c:v>1.022900000036131</c:v>
                </c:pt>
                <c:pt idx="2434">
                  <c:v>1.0243000000409452</c:v>
                </c:pt>
                <c:pt idx="2435">
                  <c:v>1.0317000000981125</c:v>
                </c:pt>
                <c:pt idx="2436">
                  <c:v>1.0089999999962629</c:v>
                </c:pt>
                <c:pt idx="2437">
                  <c:v>0.98830000005989405</c:v>
                </c:pt>
                <c:pt idx="2438">
                  <c:v>0.98700000006335387</c:v>
                </c:pt>
                <c:pt idx="2439">
                  <c:v>0.98360000000408121</c:v>
                </c:pt>
                <c:pt idx="2440">
                  <c:v>0.96290000006771237</c:v>
                </c:pt>
                <c:pt idx="2441">
                  <c:v>1.0106000001286475</c:v>
                </c:pt>
                <c:pt idx="2442">
                  <c:v>0.99510000006741706</c:v>
                </c:pt>
                <c:pt idx="2443">
                  <c:v>1.0005999999673776</c:v>
                </c:pt>
                <c:pt idx="2444">
                  <c:v>1.0006999999756516</c:v>
                </c:pt>
                <c:pt idx="2445">
                  <c:v>1.0123000000472615</c:v>
                </c:pt>
                <c:pt idx="2446">
                  <c:v>1.043899999997322</c:v>
                </c:pt>
                <c:pt idx="2447">
                  <c:v>1.0309000000319202</c:v>
                </c:pt>
                <c:pt idx="2448">
                  <c:v>0.98700000006335387</c:v>
                </c:pt>
                <c:pt idx="2449">
                  <c:v>0.98810000004334597</c:v>
                </c:pt>
                <c:pt idx="2450">
                  <c:v>0.99530000008396513</c:v>
                </c:pt>
                <c:pt idx="2451">
                  <c:v>1.0366999999567028</c:v>
                </c:pt>
                <c:pt idx="2452">
                  <c:v>1.029500000027106</c:v>
                </c:pt>
                <c:pt idx="2453">
                  <c:v>1.0411999999959676</c:v>
                </c:pt>
                <c:pt idx="2454">
                  <c:v>1.0183999999968663</c:v>
                </c:pt>
                <c:pt idx="2455">
                  <c:v>1.0245000000574933</c:v>
                </c:pt>
                <c:pt idx="2456">
                  <c:v>1.0481000000117646</c:v>
                </c:pt>
                <c:pt idx="2457">
                  <c:v>1.060099999894426</c:v>
                </c:pt>
                <c:pt idx="2458">
                  <c:v>1.0729000000653244</c:v>
                </c:pt>
                <c:pt idx="2459">
                  <c:v>1.0327999999670823</c:v>
                </c:pt>
                <c:pt idx="2460">
                  <c:v>1.0431999999394037</c:v>
                </c:pt>
                <c:pt idx="2461">
                  <c:v>1.0445000000469662</c:v>
                </c:pt>
                <c:pt idx="2462">
                  <c:v>1.0300999999657279</c:v>
                </c:pt>
                <c:pt idx="2463">
                  <c:v>1.0551000000358357</c:v>
                </c:pt>
                <c:pt idx="2464">
                  <c:v>1.037199999998073</c:v>
                </c:pt>
                <c:pt idx="2465">
                  <c:v>1.0446000000552402</c:v>
                </c:pt>
                <c:pt idx="2466">
                  <c:v>1.0301999999740019</c:v>
                </c:pt>
                <c:pt idx="2467">
                  <c:v>1.0288999999774617</c:v>
                </c:pt>
                <c:pt idx="2468">
                  <c:v>1.0015000000418439</c:v>
                </c:pt>
                <c:pt idx="2469">
                  <c:v>1.0255000001402337</c:v>
                </c:pt>
                <c:pt idx="2470">
                  <c:v>1.0158000000037859</c:v>
                </c:pt>
                <c:pt idx="2471">
                  <c:v>1.0221999999782128</c:v>
                </c:pt>
                <c:pt idx="2472">
                  <c:v>1.0444000000386922</c:v>
                </c:pt>
                <c:pt idx="2473">
                  <c:v>0.99019999999505615</c:v>
                </c:pt>
                <c:pt idx="2474">
                  <c:v>1.0265000000009294</c:v>
                </c:pt>
                <c:pt idx="2475">
                  <c:v>1.0001999999342814</c:v>
                </c:pt>
                <c:pt idx="2476">
                  <c:v>1.0260999999678333</c:v>
                </c:pt>
                <c:pt idx="2477">
                  <c:v>0.99560000010878724</c:v>
                </c:pt>
                <c:pt idx="2478">
                  <c:v>1.0040000001376725</c:v>
                </c:pt>
                <c:pt idx="2479">
                  <c:v>0.98949999993713789</c:v>
                </c:pt>
                <c:pt idx="2480">
                  <c:v>1.0300999999657279</c:v>
                </c:pt>
                <c:pt idx="2481">
                  <c:v>1.0153999999706897</c:v>
                </c:pt>
                <c:pt idx="2482">
                  <c:v>1.0148000001430901</c:v>
                </c:pt>
                <c:pt idx="2483">
                  <c:v>1.0409999999794195</c:v>
                </c:pt>
                <c:pt idx="2484">
                  <c:v>1.029500000027106</c:v>
                </c:pt>
                <c:pt idx="2485">
                  <c:v>1.0665999999881492</c:v>
                </c:pt>
                <c:pt idx="2486">
                  <c:v>1.0325999999505342</c:v>
                </c:pt>
                <c:pt idx="2487">
                  <c:v>1.0489000000779569</c:v>
                </c:pt>
                <c:pt idx="2488">
                  <c:v>1.0380000000642653</c:v>
                </c:pt>
                <c:pt idx="2489">
                  <c:v>1.0150999999458676</c:v>
                </c:pt>
                <c:pt idx="2490">
                  <c:v>1.0400000000077014</c:v>
                </c:pt>
                <c:pt idx="2491">
                  <c:v>1.0274000000753958</c:v>
                </c:pt>
                <c:pt idx="2492">
                  <c:v>1.0051000000066423</c:v>
                </c:pt>
                <c:pt idx="2493">
                  <c:v>1.0135000000355276</c:v>
                </c:pt>
                <c:pt idx="2494">
                  <c:v>1.0336000000332746</c:v>
                </c:pt>
                <c:pt idx="2495">
                  <c:v>1.0461000000683285</c:v>
                </c:pt>
                <c:pt idx="2496">
                  <c:v>1.0300999999657279</c:v>
                </c:pt>
                <c:pt idx="2497">
                  <c:v>1.0182999999885922</c:v>
                </c:pt>
                <c:pt idx="2498">
                  <c:v>1.0346000000049926</c:v>
                </c:pt>
                <c:pt idx="2499">
                  <c:v>1.044000000005596</c:v>
                </c:pt>
                <c:pt idx="2500">
                  <c:v>1.038899999916687</c:v>
                </c:pt>
                <c:pt idx="2501">
                  <c:v>1.0299000000602021</c:v>
                </c:pt>
                <c:pt idx="2502">
                  <c:v>1.0133000000189796</c:v>
                </c:pt>
                <c:pt idx="2503">
                  <c:v>0.99450000001777283</c:v>
                </c:pt>
                <c:pt idx="2504">
                  <c:v>0.98360000000408121</c:v>
                </c:pt>
                <c:pt idx="2505">
                  <c:v>1.0038000001211245</c:v>
                </c:pt>
                <c:pt idx="2506">
                  <c:v>0.98390000002890332</c:v>
                </c:pt>
                <c:pt idx="2507">
                  <c:v>0.9776000000627505</c:v>
                </c:pt>
                <c:pt idx="2508">
                  <c:v>0.98830000005989405</c:v>
                </c:pt>
                <c:pt idx="2509">
                  <c:v>0.98000000003928278</c:v>
                </c:pt>
                <c:pt idx="2510">
                  <c:v>0.97610000004966224</c:v>
                </c:pt>
                <c:pt idx="2511">
                  <c:v>0.98480000010336965</c:v>
                </c:pt>
                <c:pt idx="2512">
                  <c:v>0.9683999999676729</c:v>
                </c:pt>
                <c:pt idx="2513">
                  <c:v>0.95630000007673743</c:v>
                </c:pt>
                <c:pt idx="2514">
                  <c:v>0.9562000000684634</c:v>
                </c:pt>
                <c:pt idx="2515">
                  <c:v>0.9944000000094988</c:v>
                </c:pt>
                <c:pt idx="2516">
                  <c:v>0.96920000003386519</c:v>
                </c:pt>
                <c:pt idx="2517">
                  <c:v>1.0045999999652722</c:v>
                </c:pt>
                <c:pt idx="2518">
                  <c:v>0.98660000003025772</c:v>
                </c:pt>
                <c:pt idx="2519">
                  <c:v>1.0020999999804658</c:v>
                </c:pt>
                <c:pt idx="2520">
                  <c:v>0.9990000000570376</c:v>
                </c:pt>
                <c:pt idx="2521">
                  <c:v>1.0214000001340651</c:v>
                </c:pt>
                <c:pt idx="2522">
                  <c:v>1.0036000001045764</c:v>
                </c:pt>
                <c:pt idx="2523">
                  <c:v>1.0150999999458676</c:v>
                </c:pt>
                <c:pt idx="2524">
                  <c:v>1.0169000000948003</c:v>
                </c:pt>
                <c:pt idx="2525">
                  <c:v>0.98959999994541192</c:v>
                </c:pt>
                <c:pt idx="2526">
                  <c:v>0.99689999999430512</c:v>
                </c:pt>
                <c:pt idx="2527">
                  <c:v>0.99270000009088477</c:v>
                </c:pt>
                <c:pt idx="2528">
                  <c:v>1.0342999999801705</c:v>
                </c:pt>
                <c:pt idx="2529">
                  <c:v>1.0217999999451166</c:v>
                </c:pt>
                <c:pt idx="2530">
                  <c:v>1.0322999999257121</c:v>
                </c:pt>
                <c:pt idx="2531">
                  <c:v>1.0119000000141654</c:v>
                </c:pt>
                <c:pt idx="2532">
                  <c:v>0.9879000000267979</c:v>
                </c:pt>
                <c:pt idx="2533">
                  <c:v>1.0089999999962629</c:v>
                </c:pt>
                <c:pt idx="2534">
                  <c:v>1.0127000000803577</c:v>
                </c:pt>
                <c:pt idx="2535">
                  <c:v>1.0381000000725393</c:v>
                </c:pt>
                <c:pt idx="2536">
                  <c:v>1.0563000000241018</c:v>
                </c:pt>
                <c:pt idx="2537">
                  <c:v>1.0707999998915696</c:v>
                </c:pt>
                <c:pt idx="2538">
                  <c:v>1.0494999999055565</c:v>
                </c:pt>
                <c:pt idx="2539">
                  <c:v>1.0240000000161231</c:v>
                </c:pt>
                <c:pt idx="2540">
                  <c:v>1.0605999999357962</c:v>
                </c:pt>
                <c:pt idx="2541">
                  <c:v>1.0614000000019885</c:v>
                </c:pt>
                <c:pt idx="2542">
                  <c:v>1.0230000000444051</c:v>
                </c:pt>
                <c:pt idx="2543">
                  <c:v>1.077100000079767</c:v>
                </c:pt>
                <c:pt idx="2544">
                  <c:v>1.0482000000200387</c:v>
                </c:pt>
                <c:pt idx="2545">
                  <c:v>1.049000000086231</c:v>
                </c:pt>
                <c:pt idx="2546">
                  <c:v>1.0342999999801705</c:v>
                </c:pt>
                <c:pt idx="2547">
                  <c:v>1.0529000000758515</c:v>
                </c:pt>
                <c:pt idx="2548">
                  <c:v>1.0453000000021362</c:v>
                </c:pt>
                <c:pt idx="2549">
                  <c:v>1.0340000000663707</c:v>
                </c:pt>
                <c:pt idx="2550">
                  <c:v>1.0551000000358357</c:v>
                </c:pt>
                <c:pt idx="2551">
                  <c:v>1.0611999999854405</c:v>
                </c:pt>
                <c:pt idx="2552">
                  <c:v>1.0589000000171822</c:v>
                </c:pt>
                <c:pt idx="2553">
                  <c:v>1.0376000000311691</c:v>
                </c:pt>
                <c:pt idx="2554">
                  <c:v>1.0473999999538464</c:v>
                </c:pt>
                <c:pt idx="2555">
                  <c:v>1.0488000000696829</c:v>
                </c:pt>
                <c:pt idx="2556">
                  <c:v>1.07020000006397</c:v>
                </c:pt>
                <c:pt idx="2557">
                  <c:v>1.060099999894426</c:v>
                </c:pt>
                <c:pt idx="2558">
                  <c:v>1.0910000000086129</c:v>
                </c:pt>
                <c:pt idx="2559">
                  <c:v>1.0859999999279779</c:v>
                </c:pt>
                <c:pt idx="2560">
                  <c:v>1.0648999999585129</c:v>
                </c:pt>
                <c:pt idx="2561">
                  <c:v>1.0641000001143652</c:v>
                </c:pt>
                <c:pt idx="2562">
                  <c:v>1.0594000000585524</c:v>
                </c:pt>
                <c:pt idx="2563">
                  <c:v>1.0539999999448213</c:v>
                </c:pt>
                <c:pt idx="2564">
                  <c:v>1.0952000000230555</c:v>
                </c:pt>
                <c:pt idx="2565">
                  <c:v>1.0684000001370819</c:v>
                </c:pt>
                <c:pt idx="2566">
                  <c:v>1.0646999999419648</c:v>
                </c:pt>
                <c:pt idx="2567">
                  <c:v>1.0748000001115088</c:v>
                </c:pt>
                <c:pt idx="2568">
                  <c:v>0.96199999999324604</c:v>
                </c:pt>
                <c:pt idx="2569">
                  <c:v>0.95580000003536725</c:v>
                </c:pt>
                <c:pt idx="2570">
                  <c:v>0.96429999996150428</c:v>
                </c:pt>
                <c:pt idx="2571">
                  <c:v>0.95239999986507229</c:v>
                </c:pt>
                <c:pt idx="2572">
                  <c:v>0.97769999984897993</c:v>
                </c:pt>
                <c:pt idx="2573">
                  <c:v>0.96159999996014989</c:v>
                </c:pt>
                <c:pt idx="2574">
                  <c:v>0.99099999995022614</c:v>
                </c:pt>
                <c:pt idx="2575">
                  <c:v>0.98150000005237104</c:v>
                </c:pt>
                <c:pt idx="2576">
                  <c:v>0.97969999990343837</c:v>
                </c:pt>
                <c:pt idx="2577">
                  <c:v>0.97149999989110114</c:v>
                </c:pt>
                <c:pt idx="2578">
                  <c:v>0.97310000002348573</c:v>
                </c:pt>
                <c:pt idx="2579">
                  <c:v>0.97559999989726975</c:v>
                </c:pt>
                <c:pt idx="2580">
                  <c:v>0.92579999999564677</c:v>
                </c:pt>
                <c:pt idx="2581">
                  <c:v>0.92350000002738852</c:v>
                </c:pt>
                <c:pt idx="2582">
                  <c:v>0.9239999998467141</c:v>
                </c:pt>
                <c:pt idx="2583">
                  <c:v>0.94329999988929103</c:v>
                </c:pt>
                <c:pt idx="2584">
                  <c:v>0.9388999998583003</c:v>
                </c:pt>
                <c:pt idx="2585">
                  <c:v>0.96119999992705374</c:v>
                </c:pt>
                <c:pt idx="2586">
                  <c:v>0.95709999992088512</c:v>
                </c:pt>
                <c:pt idx="2587">
                  <c:v>0.98349999999580717</c:v>
                </c:pt>
                <c:pt idx="2588">
                  <c:v>0.96660000004078483</c:v>
                </c:pt>
                <c:pt idx="2589">
                  <c:v>0.95329999993953862</c:v>
                </c:pt>
                <c:pt idx="2590">
                  <c:v>0.96929999993111693</c:v>
                </c:pt>
                <c:pt idx="2591">
                  <c:v>1.0085999999631667</c:v>
                </c:pt>
                <c:pt idx="2592">
                  <c:v>0.9797999999117124</c:v>
                </c:pt>
                <c:pt idx="2593">
                  <c:v>1.0019999999721918</c:v>
                </c:pt>
                <c:pt idx="2594">
                  <c:v>0.97659999998001013</c:v>
                </c:pt>
                <c:pt idx="2595">
                  <c:v>0.97989999991998644</c:v>
                </c:pt>
                <c:pt idx="2596">
                  <c:v>0.94709999998165983</c:v>
                </c:pt>
                <c:pt idx="2597">
                  <c:v>0.95909999997534356</c:v>
                </c:pt>
                <c:pt idx="2598">
                  <c:v>0.96769999990975464</c:v>
                </c:pt>
                <c:pt idx="2599">
                  <c:v>0.94979999987199193</c:v>
                </c:pt>
                <c:pt idx="2600">
                  <c:v>0.93249999988387344</c:v>
                </c:pt>
                <c:pt idx="2601">
                  <c:v>0.93299999992524363</c:v>
                </c:pt>
                <c:pt idx="2602">
                  <c:v>0.92459999989635833</c:v>
                </c:pt>
                <c:pt idx="2603">
                  <c:v>0.97929999998136452</c:v>
                </c:pt>
                <c:pt idx="2604">
                  <c:v>1.0022999999970139</c:v>
                </c:pt>
                <c:pt idx="2605">
                  <c:v>0.9675999999014806</c:v>
                </c:pt>
                <c:pt idx="2606">
                  <c:v>1.0024000000052879</c:v>
                </c:pt>
                <c:pt idx="2607">
                  <c:v>0.98659999991923542</c:v>
                </c:pt>
                <c:pt idx="2608">
                  <c:v>0.969499999947665</c:v>
                </c:pt>
                <c:pt idx="2609">
                  <c:v>0.98100000001100085</c:v>
                </c:pt>
                <c:pt idx="2610">
                  <c:v>0.97149999989110114</c:v>
                </c:pt>
                <c:pt idx="2611">
                  <c:v>0.95749999995398127</c:v>
                </c:pt>
                <c:pt idx="2612">
                  <c:v>0.96099999991050566</c:v>
                </c:pt>
                <c:pt idx="2613">
                  <c:v>0.96469999988357813</c:v>
                </c:pt>
                <c:pt idx="2614">
                  <c:v>0.9759999999303659</c:v>
                </c:pt>
                <c:pt idx="2615">
                  <c:v>0.92709999999218695</c:v>
                </c:pt>
                <c:pt idx="2616">
                  <c:v>0.94409999995548333</c:v>
                </c:pt>
                <c:pt idx="2617">
                  <c:v>0.95339999994781266</c:v>
                </c:pt>
                <c:pt idx="2618">
                  <c:v>0.95499999996917495</c:v>
                </c:pt>
                <c:pt idx="2619">
                  <c:v>0.93559999991832399</c:v>
                </c:pt>
                <c:pt idx="2620">
                  <c:v>0.96039999986086144</c:v>
                </c:pt>
                <c:pt idx="2621">
                  <c:v>0.96269999982911969</c:v>
                </c:pt>
                <c:pt idx="2622">
                  <c:v>0.95519999998572303</c:v>
                </c:pt>
                <c:pt idx="2623">
                  <c:v>0.961899999984972</c:v>
                </c:pt>
                <c:pt idx="2624">
                  <c:v>0.96849999997594693</c:v>
                </c:pt>
                <c:pt idx="2625">
                  <c:v>0.99659999996948301</c:v>
                </c:pt>
                <c:pt idx="2626">
                  <c:v>0.9859999999806135</c:v>
                </c:pt>
                <c:pt idx="2627">
                  <c:v>0.96909999991456885</c:v>
                </c:pt>
                <c:pt idx="2628">
                  <c:v>0.96429999996150428</c:v>
                </c:pt>
                <c:pt idx="2629">
                  <c:v>0.97879999993999434</c:v>
                </c:pt>
                <c:pt idx="2630">
                  <c:v>0.98649999991096138</c:v>
                </c:pt>
                <c:pt idx="2631">
                  <c:v>0.94319999988101699</c:v>
                </c:pt>
                <c:pt idx="2632">
                  <c:v>0.94459999999685351</c:v>
                </c:pt>
                <c:pt idx="2633">
                  <c:v>0.96829999995939886</c:v>
                </c:pt>
                <c:pt idx="2634">
                  <c:v>0.98309999996271102</c:v>
                </c:pt>
                <c:pt idx="2635">
                  <c:v>0.97609999993863994</c:v>
                </c:pt>
                <c:pt idx="2636">
                  <c:v>0.96620000000768869</c:v>
                </c:pt>
                <c:pt idx="2637">
                  <c:v>0.95560000001881917</c:v>
                </c:pt>
                <c:pt idx="2638">
                  <c:v>0.9908999999419521</c:v>
                </c:pt>
                <c:pt idx="2639">
                  <c:v>0.97269999999038959</c:v>
                </c:pt>
                <c:pt idx="2640">
                  <c:v>0.97199999993247133</c:v>
                </c:pt>
                <c:pt idx="2641">
                  <c:v>0.94749999990373368</c:v>
                </c:pt>
                <c:pt idx="2642">
                  <c:v>0.95129999999610249</c:v>
                </c:pt>
                <c:pt idx="2643">
                  <c:v>0.97050000003040537</c:v>
                </c:pt>
                <c:pt idx="2644">
                  <c:v>0.96869999999249501</c:v>
                </c:pt>
                <c:pt idx="2645">
                  <c:v>0.97349999983453728</c:v>
                </c:pt>
                <c:pt idx="2646">
                  <c:v>0.96149999995187585</c:v>
                </c:pt>
                <c:pt idx="2647">
                  <c:v>0.97100000007177556</c:v>
                </c:pt>
                <c:pt idx="2648">
                  <c:v>0.95279999989816844</c:v>
                </c:pt>
                <c:pt idx="2649">
                  <c:v>0.96859999998422097</c:v>
                </c:pt>
                <c:pt idx="2650">
                  <c:v>0.98469999987305101</c:v>
                </c:pt>
                <c:pt idx="2651">
                  <c:v>0.98820000005162001</c:v>
                </c:pt>
                <c:pt idx="2652">
                  <c:v>0.9683999999676729</c:v>
                </c:pt>
                <c:pt idx="2653">
                  <c:v>0.99099999995022614</c:v>
                </c:pt>
                <c:pt idx="2654">
                  <c:v>0.99389999996812861</c:v>
                </c:pt>
                <c:pt idx="2655">
                  <c:v>0.98559999994751735</c:v>
                </c:pt>
                <c:pt idx="2656">
                  <c:v>0.99789999996602319</c:v>
                </c:pt>
                <c:pt idx="2657">
                  <c:v>0.99919999985154107</c:v>
                </c:pt>
                <c:pt idx="2658">
                  <c:v>0.9832999999792591</c:v>
                </c:pt>
                <c:pt idx="2659">
                  <c:v>0.99499999983709841</c:v>
                </c:pt>
                <c:pt idx="2660">
                  <c:v>0.98909999990404174</c:v>
                </c:pt>
                <c:pt idx="2661">
                  <c:v>1.009400000029359</c:v>
                </c:pt>
                <c:pt idx="2662">
                  <c:v>1.009400000029359</c:v>
                </c:pt>
                <c:pt idx="2663">
                  <c:v>0.98390000002890332</c:v>
                </c:pt>
                <c:pt idx="2664">
                  <c:v>0.98579999996406542</c:v>
                </c:pt>
                <c:pt idx="2665">
                  <c:v>0.97769999984897993</c:v>
                </c:pt>
                <c:pt idx="2666">
                  <c:v>0.9675999999014806</c:v>
                </c:pt>
                <c:pt idx="2667">
                  <c:v>0.98939999992886385</c:v>
                </c:pt>
                <c:pt idx="2668">
                  <c:v>0.97259999998211555</c:v>
                </c:pt>
                <c:pt idx="2669">
                  <c:v>0.96089999990223163</c:v>
                </c:pt>
                <c:pt idx="2670">
                  <c:v>0.95980000003326182</c:v>
                </c:pt>
                <c:pt idx="2671">
                  <c:v>0.95369999997263477</c:v>
                </c:pt>
                <c:pt idx="2672">
                  <c:v>0.98239999990479276</c:v>
                </c:pt>
                <c:pt idx="2673">
                  <c:v>0.97080000005522749</c:v>
                </c:pt>
                <c:pt idx="2674">
                  <c:v>0.97229999995729344</c:v>
                </c:pt>
                <c:pt idx="2675">
                  <c:v>0.97199999993247133</c:v>
                </c:pt>
                <c:pt idx="2676">
                  <c:v>0.94249999993412104</c:v>
                </c:pt>
                <c:pt idx="2677">
                  <c:v>0.94579999987409735</c:v>
                </c:pt>
                <c:pt idx="2678">
                  <c:v>0.99059999991712999</c:v>
                </c:pt>
                <c:pt idx="2679">
                  <c:v>0.97769999984897993</c:v>
                </c:pt>
                <c:pt idx="2680">
                  <c:v>0.97909999996481645</c:v>
                </c:pt>
                <c:pt idx="2681">
                  <c:v>0.97669999998828416</c:v>
                </c:pt>
                <c:pt idx="2682">
                  <c:v>0.95859999993397338</c:v>
                </c:pt>
                <c:pt idx="2683">
                  <c:v>1.005699999834242</c:v>
                </c:pt>
                <c:pt idx="2684">
                  <c:v>1.0205999998458282</c:v>
                </c:pt>
                <c:pt idx="2685">
                  <c:v>1.0120999999196911</c:v>
                </c:pt>
                <c:pt idx="2686">
                  <c:v>1.0132000000107055</c:v>
                </c:pt>
                <c:pt idx="2687">
                  <c:v>1.0072999999666266</c:v>
                </c:pt>
                <c:pt idx="2688">
                  <c:v>1.032099999909164</c:v>
                </c:pt>
                <c:pt idx="2689">
                  <c:v>1.0124999999527873</c:v>
                </c:pt>
                <c:pt idx="2690">
                  <c:v>1.0299999999574538</c:v>
                </c:pt>
                <c:pt idx="2691">
                  <c:v>1.0022999999970139</c:v>
                </c:pt>
                <c:pt idx="2692">
                  <c:v>1.0114999999810692</c:v>
                </c:pt>
                <c:pt idx="2693">
                  <c:v>1.0034999998742578</c:v>
                </c:pt>
                <c:pt idx="2694">
                  <c:v>1.0122999999362392</c:v>
                </c:pt>
                <c:pt idx="2695">
                  <c:v>1.0318999998926159</c:v>
                </c:pt>
                <c:pt idx="2696">
                  <c:v>1.0078999999052485</c:v>
                </c:pt>
                <c:pt idx="2697">
                  <c:v>0.97109999985800499</c:v>
                </c:pt>
                <c:pt idx="2698">
                  <c:v>1.0059999998590641</c:v>
                </c:pt>
                <c:pt idx="2699">
                  <c:v>1.0121999999279652</c:v>
                </c:pt>
                <c:pt idx="2700">
                  <c:v>1.0216999999368426</c:v>
                </c:pt>
                <c:pt idx="2701">
                  <c:v>0.99220000004951459</c:v>
                </c:pt>
                <c:pt idx="2702">
                  <c:v>1.0088999999879888</c:v>
                </c:pt>
                <c:pt idx="2703">
                  <c:v>1.0044999999569981</c:v>
                </c:pt>
                <c:pt idx="2704">
                  <c:v>0.98469999987305101</c:v>
                </c:pt>
                <c:pt idx="2705">
                  <c:v>0.9786999999317203</c:v>
                </c:pt>
                <c:pt idx="2706">
                  <c:v>0.96369999991186006</c:v>
                </c:pt>
                <c:pt idx="2707">
                  <c:v>0.96620000000768869</c:v>
                </c:pt>
                <c:pt idx="2708">
                  <c:v>0.96199999999324604</c:v>
                </c:pt>
                <c:pt idx="2709">
                  <c:v>0.95590000004364128</c:v>
                </c:pt>
                <c:pt idx="2710">
                  <c:v>0.94299999997549122</c:v>
                </c:pt>
                <c:pt idx="2711">
                  <c:v>0.95229999985679825</c:v>
                </c:pt>
                <c:pt idx="2712">
                  <c:v>0.97579999991381783</c:v>
                </c:pt>
                <c:pt idx="2713">
                  <c:v>0.9591999999836176</c:v>
                </c:pt>
                <c:pt idx="2714">
                  <c:v>0.95709999992088512</c:v>
                </c:pt>
                <c:pt idx="2715">
                  <c:v>0.97909999996481645</c:v>
                </c:pt>
                <c:pt idx="2716">
                  <c:v>0.9935999999433065</c:v>
                </c:pt>
                <c:pt idx="2717">
                  <c:v>0.9824999999130668</c:v>
                </c:pt>
                <c:pt idx="2718">
                  <c:v>0.96899999990629482</c:v>
                </c:pt>
                <c:pt idx="2719">
                  <c:v>0.98009999993653452</c:v>
                </c:pt>
                <c:pt idx="2720">
                  <c:v>0.98019999994480855</c:v>
                </c:pt>
                <c:pt idx="2721">
                  <c:v>0.99030000000333018</c:v>
                </c:pt>
                <c:pt idx="2722">
                  <c:v>0.97050000003040537</c:v>
                </c:pt>
                <c:pt idx="2723">
                  <c:v>0.94530000005477177</c:v>
                </c:pt>
                <c:pt idx="2724">
                  <c:v>0.93349999996661381</c:v>
                </c:pt>
                <c:pt idx="2725">
                  <c:v>0.9404999999906849</c:v>
                </c:pt>
                <c:pt idx="2726">
                  <c:v>0.95739999994570724</c:v>
                </c:pt>
                <c:pt idx="2727">
                  <c:v>0.95590000004364128</c:v>
                </c:pt>
                <c:pt idx="2728">
                  <c:v>0.9312999998956073</c:v>
                </c:pt>
                <c:pt idx="2729">
                  <c:v>0.93489999986040573</c:v>
                </c:pt>
                <c:pt idx="2730">
                  <c:v>0.93249999988387344</c:v>
                </c:pt>
                <c:pt idx="2731">
                  <c:v>0.93410000001625804</c:v>
                </c:pt>
                <c:pt idx="2732">
                  <c:v>0.96989999998076115</c:v>
                </c:pt>
                <c:pt idx="2733">
                  <c:v>0.98189999986342258</c:v>
                </c:pt>
                <c:pt idx="2734">
                  <c:v>0.93039999982114097</c:v>
                </c:pt>
                <c:pt idx="2735">
                  <c:v>0.96660000004078483</c:v>
                </c:pt>
                <c:pt idx="2736">
                  <c:v>0.96010000005808394</c:v>
                </c:pt>
                <c:pt idx="2737">
                  <c:v>0.9516000000209246</c:v>
                </c:pt>
                <c:pt idx="2738">
                  <c:v>0.9434999999058391</c:v>
                </c:pt>
                <c:pt idx="2739">
                  <c:v>0.94819999996165194</c:v>
                </c:pt>
                <c:pt idx="2740">
                  <c:v>0.95150000001265056</c:v>
                </c:pt>
                <c:pt idx="2741">
                  <c:v>0.95429999991125669</c:v>
                </c:pt>
                <c:pt idx="2742">
                  <c:v>0.96399999993668217</c:v>
                </c:pt>
                <c:pt idx="2743">
                  <c:v>0.93820000002242665</c:v>
                </c:pt>
                <c:pt idx="2744">
                  <c:v>0.96179999997669796</c:v>
                </c:pt>
                <c:pt idx="2745">
                  <c:v>0.95879999995052145</c:v>
                </c:pt>
                <c:pt idx="2746">
                  <c:v>0.93539999990177591</c:v>
                </c:pt>
                <c:pt idx="2747">
                  <c:v>0.94749999990373368</c:v>
                </c:pt>
                <c:pt idx="2748">
                  <c:v>0.95479999995262688</c:v>
                </c:pt>
                <c:pt idx="2749">
                  <c:v>0.94870000000302213</c:v>
                </c:pt>
                <c:pt idx="2750">
                  <c:v>0.95259999988162036</c:v>
                </c:pt>
                <c:pt idx="2751">
                  <c:v>0.93539999990177591</c:v>
                </c:pt>
                <c:pt idx="2752">
                  <c:v>0.96429999996150428</c:v>
                </c:pt>
                <c:pt idx="2753">
                  <c:v>0.9155999999288511</c:v>
                </c:pt>
                <c:pt idx="2754">
                  <c:v>0.97009999999730923</c:v>
                </c:pt>
                <c:pt idx="2755">
                  <c:v>0.93569999992659803</c:v>
                </c:pt>
                <c:pt idx="2756">
                  <c:v>0.9320999999617996</c:v>
                </c:pt>
                <c:pt idx="2757">
                  <c:v>0.9442999999720314</c:v>
                </c:pt>
                <c:pt idx="2758">
                  <c:v>0.94359999991411314</c:v>
                </c:pt>
                <c:pt idx="2759">
                  <c:v>0.96259999982084565</c:v>
                </c:pt>
                <c:pt idx="2760">
                  <c:v>0.96240000002634218</c:v>
                </c:pt>
                <c:pt idx="2761">
                  <c:v>0.99999999991773336</c:v>
                </c:pt>
                <c:pt idx="2762">
                  <c:v>0.94920000004439231</c:v>
                </c:pt>
                <c:pt idx="2763">
                  <c:v>0.96749999989320656</c:v>
                </c:pt>
                <c:pt idx="2764">
                  <c:v>0.92679999996736484</c:v>
                </c:pt>
                <c:pt idx="2765">
                  <c:v>0.95609999983814475</c:v>
                </c:pt>
                <c:pt idx="2766">
                  <c:v>0.96179999997669796</c:v>
                </c:pt>
                <c:pt idx="2767">
                  <c:v>0.95059999993818423</c:v>
                </c:pt>
                <c:pt idx="2768">
                  <c:v>0.96849999997594693</c:v>
                </c:pt>
                <c:pt idx="2769">
                  <c:v>0.95639999986296687</c:v>
                </c:pt>
                <c:pt idx="2770">
                  <c:v>0.98820000005162001</c:v>
                </c:pt>
                <c:pt idx="2771">
                  <c:v>0.94969999986371789</c:v>
                </c:pt>
                <c:pt idx="2772">
                  <c:v>0.96089999990223163</c:v>
                </c:pt>
                <c:pt idx="2773">
                  <c:v>0.96279999983739373</c:v>
                </c:pt>
                <c:pt idx="2774">
                  <c:v>0.93579999993487206</c:v>
                </c:pt>
                <c:pt idx="2775">
                  <c:v>0.92990000000181539</c:v>
                </c:pt>
                <c:pt idx="2776">
                  <c:v>0.95570000002709321</c:v>
                </c:pt>
                <c:pt idx="2777">
                  <c:v>0.97999999992826048</c:v>
                </c:pt>
                <c:pt idx="2778">
                  <c:v>0.95629999985469283</c:v>
                </c:pt>
                <c:pt idx="2779">
                  <c:v>0.9683999999676729</c:v>
                </c:pt>
                <c:pt idx="2780">
                  <c:v>0.94029999997413682</c:v>
                </c:pt>
                <c:pt idx="2781">
                  <c:v>0.91899999998812376</c:v>
                </c:pt>
                <c:pt idx="2782">
                  <c:v>0.96479999989185217</c:v>
                </c:pt>
                <c:pt idx="2783">
                  <c:v>0.94679999995683772</c:v>
                </c:pt>
                <c:pt idx="2784">
                  <c:v>1.0066999999169823</c:v>
                </c:pt>
                <c:pt idx="2785">
                  <c:v>0.98029999995308259</c:v>
                </c:pt>
                <c:pt idx="2786">
                  <c:v>0.95779999997880338</c:v>
                </c:pt>
                <c:pt idx="2787">
                  <c:v>0.96869999999249501</c:v>
                </c:pt>
                <c:pt idx="2788">
                  <c:v>1.0006999999756516</c:v>
                </c:pt>
                <c:pt idx="2789">
                  <c:v>1.0106999999148769</c:v>
                </c:pt>
                <c:pt idx="2790">
                  <c:v>1.002600000021836</c:v>
                </c:pt>
                <c:pt idx="2791">
                  <c:v>1.0325999999505342</c:v>
                </c:pt>
                <c:pt idx="2792">
                  <c:v>1.0147999999210455</c:v>
                </c:pt>
                <c:pt idx="2793">
                  <c:v>1.0120999999196911</c:v>
                </c:pt>
                <c:pt idx="2794">
                  <c:v>0.97819999989035011</c:v>
                </c:pt>
                <c:pt idx="2795">
                  <c:v>0.94080000001550701</c:v>
                </c:pt>
                <c:pt idx="2796">
                  <c:v>0.9415999998596547</c:v>
                </c:pt>
                <c:pt idx="2797">
                  <c:v>0.92629999992599465</c:v>
                </c:pt>
                <c:pt idx="2798">
                  <c:v>0.97129999987455307</c:v>
                </c:pt>
                <c:pt idx="2799">
                  <c:v>0.94639999992374158</c:v>
                </c:pt>
                <c:pt idx="2800">
                  <c:v>0.96329999987876391</c:v>
                </c:pt>
                <c:pt idx="2801">
                  <c:v>0.9461999999071935</c:v>
                </c:pt>
                <c:pt idx="2802">
                  <c:v>0.95829999990915127</c:v>
                </c:pt>
                <c:pt idx="2803">
                  <c:v>0.94999999988854</c:v>
                </c:pt>
                <c:pt idx="2804">
                  <c:v>0.95219999984852421</c:v>
                </c:pt>
                <c:pt idx="2805">
                  <c:v>1.0031000000632062</c:v>
                </c:pt>
                <c:pt idx="2806">
                  <c:v>1.0152999999624157</c:v>
                </c:pt>
                <c:pt idx="2807">
                  <c:v>0.98110000001927489</c:v>
                </c:pt>
                <c:pt idx="2808">
                  <c:v>0.98219999988824469</c:v>
                </c:pt>
                <c:pt idx="2809">
                  <c:v>0.98760000000197579</c:v>
                </c:pt>
                <c:pt idx="2810">
                  <c:v>0.97080000005522749</c:v>
                </c:pt>
                <c:pt idx="2811">
                  <c:v>0.9797999999117124</c:v>
                </c:pt>
                <c:pt idx="2812">
                  <c:v>0.95259999988162036</c:v>
                </c:pt>
                <c:pt idx="2813">
                  <c:v>0.97519999997519591</c:v>
                </c:pt>
                <c:pt idx="2814">
                  <c:v>0.96169999996842392</c:v>
                </c:pt>
                <c:pt idx="2815">
                  <c:v>0.99289999988538824</c:v>
                </c:pt>
                <c:pt idx="2816">
                  <c:v>0.95059999993818423</c:v>
                </c:pt>
                <c:pt idx="2817">
                  <c:v>0.98729999997715367</c:v>
                </c:pt>
                <c:pt idx="2818">
                  <c:v>0.9805999999779047</c:v>
                </c:pt>
                <c:pt idx="2819">
                  <c:v>0.94709999998165983</c:v>
                </c:pt>
                <c:pt idx="2820">
                  <c:v>0.94480000001340159</c:v>
                </c:pt>
                <c:pt idx="2821">
                  <c:v>0.97649999997173609</c:v>
                </c:pt>
                <c:pt idx="2822">
                  <c:v>0.97359999984281131</c:v>
                </c:pt>
                <c:pt idx="2823">
                  <c:v>0.96449999997805236</c:v>
                </c:pt>
                <c:pt idx="2824">
                  <c:v>0.97159999989937518</c:v>
                </c:pt>
                <c:pt idx="2825">
                  <c:v>0.98699999995233156</c:v>
                </c:pt>
                <c:pt idx="2826">
                  <c:v>0.98090000000272681</c:v>
                </c:pt>
                <c:pt idx="2827">
                  <c:v>0.97389999986763343</c:v>
                </c:pt>
                <c:pt idx="2828">
                  <c:v>0.98579999996406542</c:v>
                </c:pt>
                <c:pt idx="2829">
                  <c:v>0.98929999992058981</c:v>
                </c:pt>
                <c:pt idx="2830">
                  <c:v>0.98009999993653452</c:v>
                </c:pt>
                <c:pt idx="2831">
                  <c:v>0.97239999996556747</c:v>
                </c:pt>
                <c:pt idx="2832">
                  <c:v>0.9526999998898944</c:v>
                </c:pt>
                <c:pt idx="2833">
                  <c:v>0.94480000001340159</c:v>
                </c:pt>
                <c:pt idx="2834">
                  <c:v>0.96399999993668217</c:v>
                </c:pt>
                <c:pt idx="2835">
                  <c:v>0.98160000006064507</c:v>
                </c:pt>
                <c:pt idx="2836">
                  <c:v>0.96479999989185217</c:v>
                </c:pt>
                <c:pt idx="2837">
                  <c:v>0.97559999989726975</c:v>
                </c:pt>
                <c:pt idx="2838">
                  <c:v>0.97569999990554379</c:v>
                </c:pt>
                <c:pt idx="2839">
                  <c:v>1.0217999999451166</c:v>
                </c:pt>
                <c:pt idx="2840">
                  <c:v>1.0033999998659837</c:v>
                </c:pt>
                <c:pt idx="2841">
                  <c:v>1.0214999999202945</c:v>
                </c:pt>
                <c:pt idx="2842">
                  <c:v>0.99220000004951459</c:v>
                </c:pt>
                <c:pt idx="2843">
                  <c:v>1.0073999999749006</c:v>
                </c:pt>
                <c:pt idx="2844">
                  <c:v>0.98639999990268734</c:v>
                </c:pt>
                <c:pt idx="2845">
                  <c:v>0.99919999985154107</c:v>
                </c:pt>
                <c:pt idx="2846">
                  <c:v>0.98479999988132505</c:v>
                </c:pt>
                <c:pt idx="2847">
                  <c:v>0.98800000003507193</c:v>
                </c:pt>
                <c:pt idx="2848">
                  <c:v>0.99119999996677421</c:v>
                </c:pt>
                <c:pt idx="2849">
                  <c:v>0.98199999987169662</c:v>
                </c:pt>
                <c:pt idx="2850">
                  <c:v>1.0156999999955119</c:v>
                </c:pt>
                <c:pt idx="2851">
                  <c:v>1.0068999999335304</c:v>
                </c:pt>
                <c:pt idx="2852">
                  <c:v>1.0204000000513247</c:v>
                </c:pt>
                <c:pt idx="2853">
                  <c:v>1.0143999998879494</c:v>
                </c:pt>
                <c:pt idx="2854">
                  <c:v>0.96519999992494832</c:v>
                </c:pt>
                <c:pt idx="2855">
                  <c:v>0.94940000006094039</c:v>
                </c:pt>
                <c:pt idx="2856">
                  <c:v>1.0035999998825318</c:v>
                </c:pt>
                <c:pt idx="2857">
                  <c:v>0.9859999999806135</c:v>
                </c:pt>
                <c:pt idx="2858">
                  <c:v>0.98569999995579138</c:v>
                </c:pt>
                <c:pt idx="2859">
                  <c:v>0.97090000006350152</c:v>
                </c:pt>
                <c:pt idx="2860">
                  <c:v>0.9740999998841815</c:v>
                </c:pt>
                <c:pt idx="2861">
                  <c:v>0.98879999987921963</c:v>
                </c:pt>
                <c:pt idx="2862">
                  <c:v>0.9843999998482289</c:v>
                </c:pt>
                <c:pt idx="2863">
                  <c:v>1.0131000000024315</c:v>
                </c:pt>
                <c:pt idx="2864">
                  <c:v>1.0376999998173986</c:v>
                </c:pt>
                <c:pt idx="2865">
                  <c:v>0.97449999991727765</c:v>
                </c:pt>
                <c:pt idx="2866">
                  <c:v>0.98579999996406542</c:v>
                </c:pt>
                <c:pt idx="2867">
                  <c:v>0.98959999994541192</c:v>
                </c:pt>
                <c:pt idx="2868">
                  <c:v>1.0212999999037464</c:v>
                </c:pt>
                <c:pt idx="2869">
                  <c:v>0.99409999998467669</c:v>
                </c:pt>
                <c:pt idx="2870">
                  <c:v>0.9944000000094988</c:v>
                </c:pt>
                <c:pt idx="2871">
                  <c:v>1.025299999901641</c:v>
                </c:pt>
                <c:pt idx="2872">
                  <c:v>0.9917000000081444</c:v>
                </c:pt>
                <c:pt idx="2873">
                  <c:v>0.99030000000333018</c:v>
                </c:pt>
                <c:pt idx="2874">
                  <c:v>1.0114999999810692</c:v>
                </c:pt>
                <c:pt idx="2875">
                  <c:v>1.0202000000347766</c:v>
                </c:pt>
                <c:pt idx="2876">
                  <c:v>1.0124999999527873</c:v>
                </c:pt>
                <c:pt idx="2877">
                  <c:v>1.0120999999196911</c:v>
                </c:pt>
                <c:pt idx="2878">
                  <c:v>1.0202000000347766</c:v>
                </c:pt>
                <c:pt idx="2879">
                  <c:v>1.0059999998590641</c:v>
                </c:pt>
                <c:pt idx="2880">
                  <c:v>0.97720000002965435</c:v>
                </c:pt>
                <c:pt idx="2881">
                  <c:v>1.0048999999900943</c:v>
                </c:pt>
                <c:pt idx="2882">
                  <c:v>1.0246000000657673</c:v>
                </c:pt>
                <c:pt idx="2883">
                  <c:v>0.96959999995593904</c:v>
                </c:pt>
                <c:pt idx="2884">
                  <c:v>0.96989999998076115</c:v>
                </c:pt>
                <c:pt idx="2885">
                  <c:v>0.98949999993713789</c:v>
                </c:pt>
                <c:pt idx="2886">
                  <c:v>0.99789999996602319</c:v>
                </c:pt>
                <c:pt idx="2887">
                  <c:v>0.97859999992344626</c:v>
                </c:pt>
                <c:pt idx="2888">
                  <c:v>0.96929999993111693</c:v>
                </c:pt>
                <c:pt idx="2889">
                  <c:v>0.98979999996196</c:v>
                </c:pt>
                <c:pt idx="2890">
                  <c:v>0.98749999999370175</c:v>
                </c:pt>
                <c:pt idx="2891">
                  <c:v>0.98839999984612348</c:v>
                </c:pt>
                <c:pt idx="2892">
                  <c:v>0.98969999995368596</c:v>
                </c:pt>
                <c:pt idx="2893">
                  <c:v>0.98110000001927489</c:v>
                </c:pt>
                <c:pt idx="2894">
                  <c:v>1.038899999916687</c:v>
                </c:pt>
                <c:pt idx="2895">
                  <c:v>1.04649999987938</c:v>
                </c:pt>
                <c:pt idx="2896">
                  <c:v>1.0196999999934064</c:v>
                </c:pt>
                <c:pt idx="2897">
                  <c:v>1.0110999999479731</c:v>
                </c:pt>
                <c:pt idx="2898">
                  <c:v>1.0225000000030349</c:v>
                </c:pt>
                <c:pt idx="2899">
                  <c:v>1.0037999998990799</c:v>
                </c:pt>
                <c:pt idx="2900">
                  <c:v>1.0085999999631667</c:v>
                </c:pt>
                <c:pt idx="2901">
                  <c:v>1.0265000000009294</c:v>
                </c:pt>
                <c:pt idx="2902">
                  <c:v>1.0182999999885922</c:v>
                </c:pt>
                <c:pt idx="2903">
                  <c:v>1.0158000000037859</c:v>
                </c:pt>
                <c:pt idx="2904">
                  <c:v>1.0104999998983288</c:v>
                </c:pt>
                <c:pt idx="2905">
                  <c:v>0.98820000005162001</c:v>
                </c:pt>
                <c:pt idx="2906">
                  <c:v>1.0105999999066029</c:v>
                </c:pt>
                <c:pt idx="2907">
                  <c:v>1.0394999999663312</c:v>
                </c:pt>
                <c:pt idx="2908">
                  <c:v>1.0456000000269583</c:v>
                </c:pt>
                <c:pt idx="2909">
                  <c:v>1.0024000000052879</c:v>
                </c:pt>
                <c:pt idx="2910">
                  <c:v>1.0247999998602708</c:v>
                </c:pt>
                <c:pt idx="2911">
                  <c:v>1.0220999999699387</c:v>
                </c:pt>
                <c:pt idx="2912">
                  <c:v>1.0068999999335304</c:v>
                </c:pt>
                <c:pt idx="2913">
                  <c:v>1.0069999999418044</c:v>
                </c:pt>
                <c:pt idx="2914">
                  <c:v>1.0111999999562471</c:v>
                </c:pt>
                <c:pt idx="2915">
                  <c:v>1.08470000004246</c:v>
                </c:pt>
                <c:pt idx="2916">
                  <c:v>1.0327999999670823</c:v>
                </c:pt>
                <c:pt idx="2917">
                  <c:v>0.99769999994947511</c:v>
                </c:pt>
                <c:pt idx="2918">
                  <c:v>1.0212999999037464</c:v>
                </c:pt>
                <c:pt idx="2919">
                  <c:v>1.0247000000740414</c:v>
                </c:pt>
                <c:pt idx="2920">
                  <c:v>1.018499999894118</c:v>
                </c:pt>
                <c:pt idx="2921">
                  <c:v>1.0369999999815249</c:v>
                </c:pt>
                <c:pt idx="2922">
                  <c:v>1.037300000006347</c:v>
                </c:pt>
                <c:pt idx="2923">
                  <c:v>1.0366999999567028</c:v>
                </c:pt>
                <c:pt idx="2924">
                  <c:v>1.0186999999106661</c:v>
                </c:pt>
                <c:pt idx="2925">
                  <c:v>1.0101999998735067</c:v>
                </c:pt>
                <c:pt idx="2926">
                  <c:v>1.0127999999776094</c:v>
                </c:pt>
                <c:pt idx="2927">
                  <c:v>0.99450000001777283</c:v>
                </c:pt>
                <c:pt idx="2928">
                  <c:v>0.99319999991021035</c:v>
                </c:pt>
                <c:pt idx="2929">
                  <c:v>0.9927999998771142</c:v>
                </c:pt>
                <c:pt idx="2930">
                  <c:v>0.99599999991983879</c:v>
                </c:pt>
                <c:pt idx="2931">
                  <c:v>1.005699999834242</c:v>
                </c:pt>
                <c:pt idx="2932">
                  <c:v>0.97819999989035011</c:v>
                </c:pt>
                <c:pt idx="2933">
                  <c:v>0.99999999991773336</c:v>
                </c:pt>
                <c:pt idx="2934">
                  <c:v>0.99030000000333018</c:v>
                </c:pt>
                <c:pt idx="2935">
                  <c:v>0.9794999999979126</c:v>
                </c:pt>
                <c:pt idx="2936">
                  <c:v>0.96630000001596272</c:v>
                </c:pt>
                <c:pt idx="2937">
                  <c:v>1.0063999998921602</c:v>
                </c:pt>
                <c:pt idx="2938">
                  <c:v>0.95369999997263477</c:v>
                </c:pt>
                <c:pt idx="2939">
                  <c:v>0.97889999994826837</c:v>
                </c:pt>
                <c:pt idx="2940">
                  <c:v>0.98409999982340679</c:v>
                </c:pt>
                <c:pt idx="2941">
                  <c:v>0.96139999994360181</c:v>
                </c:pt>
                <c:pt idx="2942">
                  <c:v>0.93939999989967049</c:v>
                </c:pt>
                <c:pt idx="2943">
                  <c:v>0.9645999999863264</c:v>
                </c:pt>
                <c:pt idx="2944">
                  <c:v>0.93810000001415261</c:v>
                </c:pt>
                <c:pt idx="2945">
                  <c:v>0.94930000005266635</c:v>
                </c:pt>
                <c:pt idx="2946">
                  <c:v>0.92519999994600255</c:v>
                </c:pt>
                <c:pt idx="2947">
                  <c:v>0.96139999994360181</c:v>
                </c:pt>
                <c:pt idx="2948">
                  <c:v>0.95659999987951494</c:v>
                </c:pt>
                <c:pt idx="2949">
                  <c:v>0.97999999992826048</c:v>
                </c:pt>
                <c:pt idx="2950">
                  <c:v>0.97429999990072957</c:v>
                </c:pt>
                <c:pt idx="2951">
                  <c:v>0.95709999992088512</c:v>
                </c:pt>
                <c:pt idx="2952">
                  <c:v>0.99379999995985457</c:v>
                </c:pt>
                <c:pt idx="2953">
                  <c:v>0.96959999995593904</c:v>
                </c:pt>
                <c:pt idx="2954">
                  <c:v>0.99539999987019456</c:v>
                </c:pt>
                <c:pt idx="2955">
                  <c:v>1.026999999820255</c:v>
                </c:pt>
                <c:pt idx="2956">
                  <c:v>0.99499999983709841</c:v>
                </c:pt>
                <c:pt idx="2957">
                  <c:v>1.0105999999066029</c:v>
                </c:pt>
                <c:pt idx="2958">
                  <c:v>0.96210000000152007</c:v>
                </c:pt>
                <c:pt idx="2959">
                  <c:v>0.94490000002167562</c:v>
                </c:pt>
                <c:pt idx="2960">
                  <c:v>0.98279999993788891</c:v>
                </c:pt>
                <c:pt idx="2961">
                  <c:v>0.97649999997173609</c:v>
                </c:pt>
                <c:pt idx="2962">
                  <c:v>0.9879000000267979</c:v>
                </c:pt>
                <c:pt idx="2963">
                  <c:v>0.96640000002423676</c:v>
                </c:pt>
                <c:pt idx="2964">
                  <c:v>0.98399999981513275</c:v>
                </c:pt>
                <c:pt idx="2965">
                  <c:v>0.97239999996556747</c:v>
                </c:pt>
                <c:pt idx="2966">
                  <c:v>0.97969999990343837</c:v>
                </c:pt>
                <c:pt idx="2967">
                  <c:v>1.0087999999797148</c:v>
                </c:pt>
                <c:pt idx="2968">
                  <c:v>0.96159999996014989</c:v>
                </c:pt>
                <c:pt idx="2969">
                  <c:v>0.9954999998784686</c:v>
                </c:pt>
                <c:pt idx="2970">
                  <c:v>0.98019999994480855</c:v>
                </c:pt>
                <c:pt idx="2971">
                  <c:v>0.98469999987305101</c:v>
                </c:pt>
                <c:pt idx="2972">
                  <c:v>0.99409999998467669</c:v>
                </c:pt>
                <c:pt idx="2973">
                  <c:v>0.99709999989983089</c:v>
                </c:pt>
                <c:pt idx="2974">
                  <c:v>0.97929999998136452</c:v>
                </c:pt>
                <c:pt idx="2975">
                  <c:v>1.0080999999217966</c:v>
                </c:pt>
                <c:pt idx="2976">
                  <c:v>0.97060000003867941</c:v>
                </c:pt>
                <c:pt idx="2977">
                  <c:v>0.95219999984852421</c:v>
                </c:pt>
                <c:pt idx="2978">
                  <c:v>0.99180000001641844</c:v>
                </c:pt>
                <c:pt idx="2979">
                  <c:v>1.017699999938948</c:v>
                </c:pt>
                <c:pt idx="2980">
                  <c:v>1.0062999998838862</c:v>
                </c:pt>
                <c:pt idx="2981">
                  <c:v>1.0119999999114171</c:v>
                </c:pt>
                <c:pt idx="2982">
                  <c:v>1.016000000020334</c:v>
                </c:pt>
                <c:pt idx="2983">
                  <c:v>1.0113999999727952</c:v>
                </c:pt>
                <c:pt idx="2984">
                  <c:v>1.0239000000078491</c:v>
                </c:pt>
                <c:pt idx="2985">
                  <c:v>1.016000000020334</c:v>
                </c:pt>
                <c:pt idx="2986">
                  <c:v>1.0165999998479336</c:v>
                </c:pt>
                <c:pt idx="2987">
                  <c:v>0.96579999997459254</c:v>
                </c:pt>
                <c:pt idx="2988">
                  <c:v>0.96640000002423676</c:v>
                </c:pt>
                <c:pt idx="2989">
                  <c:v>0.97209999994074536</c:v>
                </c:pt>
                <c:pt idx="2990">
                  <c:v>0.95950000000843971</c:v>
                </c:pt>
                <c:pt idx="2991">
                  <c:v>0.97740000004620242</c:v>
                </c:pt>
                <c:pt idx="2992">
                  <c:v>0.98739999998542771</c:v>
                </c:pt>
                <c:pt idx="2993">
                  <c:v>0.9925000000743367</c:v>
                </c:pt>
                <c:pt idx="2994">
                  <c:v>0.99669999997775705</c:v>
                </c:pt>
                <c:pt idx="2995">
                  <c:v>1.0039999999156279</c:v>
                </c:pt>
                <c:pt idx="2996">
                  <c:v>0.96439999996977832</c:v>
                </c:pt>
                <c:pt idx="2997">
                  <c:v>0.98979999996196</c:v>
                </c:pt>
                <c:pt idx="2998">
                  <c:v>0.98170000006891911</c:v>
                </c:pt>
                <c:pt idx="2999">
                  <c:v>1.0294999999160837</c:v>
                </c:pt>
                <c:pt idx="3000">
                  <c:v>0.99119999996677421</c:v>
                </c:pt>
                <c:pt idx="3001">
                  <c:v>0.99519999985364649</c:v>
                </c:pt>
                <c:pt idx="3002">
                  <c:v>0.96999999998903519</c:v>
                </c:pt>
                <c:pt idx="3003">
                  <c:v>0.97859999992344626</c:v>
                </c:pt>
                <c:pt idx="3004">
                  <c:v>0.98289999994616295</c:v>
                </c:pt>
                <c:pt idx="3005">
                  <c:v>0.97239999996556747</c:v>
                </c:pt>
                <c:pt idx="3006">
                  <c:v>0.96419999995323025</c:v>
                </c:pt>
                <c:pt idx="3007">
                  <c:v>0.97339999982626324</c:v>
                </c:pt>
                <c:pt idx="3008">
                  <c:v>0.96499999990840024</c:v>
                </c:pt>
                <c:pt idx="3009">
                  <c:v>0.94900000002784424</c:v>
                </c:pt>
                <c:pt idx="3010">
                  <c:v>0.9870999999606056</c:v>
                </c:pt>
                <c:pt idx="3011">
                  <c:v>0.98079999999445278</c:v>
                </c:pt>
                <c:pt idx="3012">
                  <c:v>0.98370000001235525</c:v>
                </c:pt>
                <c:pt idx="3013">
                  <c:v>0.97090000006350152</c:v>
                </c:pt>
                <c:pt idx="3014">
                  <c:v>0.96769999990975464</c:v>
                </c:pt>
                <c:pt idx="3015">
                  <c:v>0.96359999990358602</c:v>
                </c:pt>
                <c:pt idx="3016">
                  <c:v>0.9480999999533779</c:v>
                </c:pt>
                <c:pt idx="3017">
                  <c:v>0.96670000004905887</c:v>
                </c:pt>
                <c:pt idx="3018">
                  <c:v>0.99009999998678211</c:v>
                </c:pt>
                <c:pt idx="3019">
                  <c:v>0.97369999985108535</c:v>
                </c:pt>
                <c:pt idx="3020">
                  <c:v>0.97589999992209187</c:v>
                </c:pt>
                <c:pt idx="3021">
                  <c:v>0.97339999982626324</c:v>
                </c:pt>
                <c:pt idx="3022">
                  <c:v>0.97919999997309048</c:v>
                </c:pt>
                <c:pt idx="3023">
                  <c:v>0.96089999990223163</c:v>
                </c:pt>
                <c:pt idx="3024">
                  <c:v>1.0030000000549322</c:v>
                </c:pt>
                <c:pt idx="3025">
                  <c:v>1.0066999999169823</c:v>
                </c:pt>
                <c:pt idx="3026">
                  <c:v>0.99659999996948301</c:v>
                </c:pt>
                <c:pt idx="3027">
                  <c:v>0.96339999988703795</c:v>
                </c:pt>
                <c:pt idx="3028">
                  <c:v>0.97839999990689819</c:v>
                </c:pt>
                <c:pt idx="3029">
                  <c:v>0.96689999984356234</c:v>
                </c:pt>
                <c:pt idx="3030">
                  <c:v>0.97499999995864783</c:v>
                </c:pt>
                <c:pt idx="3031">
                  <c:v>0.93259999989214748</c:v>
                </c:pt>
                <c:pt idx="3032">
                  <c:v>0.94940000006094039</c:v>
                </c:pt>
                <c:pt idx="3033">
                  <c:v>0.93000000001008942</c:v>
                </c:pt>
                <c:pt idx="3034">
                  <c:v>0.93569999992659803</c:v>
                </c:pt>
                <c:pt idx="3035">
                  <c:v>0.94950000006921442</c:v>
                </c:pt>
                <c:pt idx="3036">
                  <c:v>0.94169999986792874</c:v>
                </c:pt>
                <c:pt idx="3037">
                  <c:v>0.9442999999720314</c:v>
                </c:pt>
                <c:pt idx="3038">
                  <c:v>0.96089999990223163</c:v>
                </c:pt>
                <c:pt idx="3039">
                  <c:v>0.93729999994796032</c:v>
                </c:pt>
                <c:pt idx="3040">
                  <c:v>0.96529999993322235</c:v>
                </c:pt>
                <c:pt idx="3041">
                  <c:v>0.95749999995398127</c:v>
                </c:pt>
                <c:pt idx="3042">
                  <c:v>0.98429999983995486</c:v>
                </c:pt>
                <c:pt idx="3043">
                  <c:v>1.0091000000045369</c:v>
                </c:pt>
                <c:pt idx="3044">
                  <c:v>0.98639999990268734</c:v>
                </c:pt>
                <c:pt idx="3045">
                  <c:v>0.9954999998784686</c:v>
                </c:pt>
                <c:pt idx="3046">
                  <c:v>1.0166999998562076</c:v>
                </c:pt>
                <c:pt idx="3047">
                  <c:v>0.9851999999144212</c:v>
                </c:pt>
                <c:pt idx="3048">
                  <c:v>0.99659999996948301</c:v>
                </c:pt>
                <c:pt idx="3049">
                  <c:v>0.99230000005778862</c:v>
                </c:pt>
                <c:pt idx="3050">
                  <c:v>0.99699999989155685</c:v>
                </c:pt>
                <c:pt idx="3051">
                  <c:v>0.97929999998136452</c:v>
                </c:pt>
                <c:pt idx="3052">
                  <c:v>0.99470000003432091</c:v>
                </c:pt>
                <c:pt idx="3053">
                  <c:v>1.0107999999231509</c:v>
                </c:pt>
                <c:pt idx="3054">
                  <c:v>1.0032000000714802</c:v>
                </c:pt>
                <c:pt idx="3055">
                  <c:v>1.0193999999685843</c:v>
                </c:pt>
                <c:pt idx="3056">
                  <c:v>1.0228999999251087</c:v>
                </c:pt>
                <c:pt idx="3057">
                  <c:v>0.99009999998678211</c:v>
                </c:pt>
                <c:pt idx="3058">
                  <c:v>1.0005999999673776</c:v>
                </c:pt>
                <c:pt idx="3059">
                  <c:v>0.99460000002604687</c:v>
                </c:pt>
                <c:pt idx="3060">
                  <c:v>1.0062999998838862</c:v>
                </c:pt>
                <c:pt idx="3061">
                  <c:v>0.99460000002604687</c:v>
                </c:pt>
                <c:pt idx="3062">
                  <c:v>1.0011000000087478</c:v>
                </c:pt>
                <c:pt idx="3063">
                  <c:v>0.96630000001596272</c:v>
                </c:pt>
                <c:pt idx="3064">
                  <c:v>0.99369999995158054</c:v>
                </c:pt>
                <c:pt idx="3065">
                  <c:v>0.99049999990885595</c:v>
                </c:pt>
                <c:pt idx="3066">
                  <c:v>1.030499999998824</c:v>
                </c:pt>
                <c:pt idx="3067">
                  <c:v>0.99139999998332229</c:v>
                </c:pt>
                <c:pt idx="3068">
                  <c:v>1.0003999999508295</c:v>
                </c:pt>
                <c:pt idx="3069">
                  <c:v>0.99699999989155685</c:v>
                </c:pt>
                <c:pt idx="3070">
                  <c:v>0.97769999984897993</c:v>
                </c:pt>
                <c:pt idx="3071">
                  <c:v>1.0125999999610613</c:v>
                </c:pt>
                <c:pt idx="3072">
                  <c:v>1.0077999998969744</c:v>
                </c:pt>
                <c:pt idx="3073">
                  <c:v>0.98019999994480855</c:v>
                </c:pt>
                <c:pt idx="3074">
                  <c:v>0.92979999999354135</c:v>
                </c:pt>
                <c:pt idx="3075">
                  <c:v>0.92519999994600255</c:v>
                </c:pt>
                <c:pt idx="3076">
                  <c:v>0.914499999948859</c:v>
                </c:pt>
                <c:pt idx="3077">
                  <c:v>0.95179999981542807</c:v>
                </c:pt>
                <c:pt idx="3078">
                  <c:v>0.97519999997519591</c:v>
                </c:pt>
                <c:pt idx="3079">
                  <c:v>0.98719999996887964</c:v>
                </c:pt>
                <c:pt idx="3080">
                  <c:v>1.0031000000632062</c:v>
                </c:pt>
                <c:pt idx="3081">
                  <c:v>0.98549999993924331</c:v>
                </c:pt>
                <c:pt idx="3082">
                  <c:v>0.97819999989035011</c:v>
                </c:pt>
                <c:pt idx="3083">
                  <c:v>0.99759999994120108</c:v>
                </c:pt>
                <c:pt idx="3084">
                  <c:v>0.98760000000197579</c:v>
                </c:pt>
                <c:pt idx="3085">
                  <c:v>0.96199999999324604</c:v>
                </c:pt>
                <c:pt idx="3086">
                  <c:v>1.0049999999983683</c:v>
                </c:pt>
                <c:pt idx="3087">
                  <c:v>1.0140999998631273</c:v>
                </c:pt>
                <c:pt idx="3088">
                  <c:v>0.9794999999979126</c:v>
                </c:pt>
                <c:pt idx="3089">
                  <c:v>0.98800000003507193</c:v>
                </c:pt>
                <c:pt idx="3090">
                  <c:v>1.0011999999059995</c:v>
                </c:pt>
                <c:pt idx="3091">
                  <c:v>0.98539999993096927</c:v>
                </c:pt>
                <c:pt idx="3092">
                  <c:v>0.99349999993503246</c:v>
                </c:pt>
                <c:pt idx="3093">
                  <c:v>1.0085999999631667</c:v>
                </c:pt>
                <c:pt idx="3094">
                  <c:v>1.0037999998990799</c:v>
                </c:pt>
                <c:pt idx="3095">
                  <c:v>1.0317999998843419</c:v>
                </c:pt>
                <c:pt idx="3096">
                  <c:v>1.0481000000117646</c:v>
                </c:pt>
                <c:pt idx="3097">
                  <c:v>1.0097000000541811</c:v>
                </c:pt>
                <c:pt idx="3098">
                  <c:v>1.0677999998653931</c:v>
                </c:pt>
                <c:pt idx="3099">
                  <c:v>1.0368999999732509</c:v>
                </c:pt>
                <c:pt idx="3100">
                  <c:v>0.98780000001852386</c:v>
                </c:pt>
                <c:pt idx="3101">
                  <c:v>1.0400999999049532</c:v>
                </c:pt>
                <c:pt idx="3102">
                  <c:v>1.0327999999670823</c:v>
                </c:pt>
                <c:pt idx="3103">
                  <c:v>1.0254999999181891</c:v>
                </c:pt>
                <c:pt idx="3104">
                  <c:v>1.017799999947222</c:v>
                </c:pt>
                <c:pt idx="3105">
                  <c:v>0.99190000002469247</c:v>
                </c:pt>
                <c:pt idx="3106">
                  <c:v>1.0045999999652722</c:v>
                </c:pt>
                <c:pt idx="3107">
                  <c:v>1.0155999999872378</c:v>
                </c:pt>
                <c:pt idx="3108">
                  <c:v>1.0286999999609137</c:v>
                </c:pt>
                <c:pt idx="3109">
                  <c:v>1.0118999999031431</c:v>
                </c:pt>
                <c:pt idx="3110">
                  <c:v>1.0132000000107055</c:v>
                </c:pt>
                <c:pt idx="3111">
                  <c:v>1.0364999999401547</c:v>
                </c:pt>
                <c:pt idx="3112">
                  <c:v>0.9925000000743367</c:v>
                </c:pt>
                <c:pt idx="3113">
                  <c:v>0.99949999987636318</c:v>
                </c:pt>
                <c:pt idx="3114">
                  <c:v>0.98669999992750945</c:v>
                </c:pt>
                <c:pt idx="3115">
                  <c:v>0.9637999999201341</c:v>
                </c:pt>
                <c:pt idx="3116">
                  <c:v>0.99619999993638686</c:v>
                </c:pt>
                <c:pt idx="3117">
                  <c:v>1.0029000000466581</c:v>
                </c:pt>
                <c:pt idx="3118">
                  <c:v>0.99769999994947511</c:v>
                </c:pt>
                <c:pt idx="3119">
                  <c:v>0.96529999993322235</c:v>
                </c:pt>
                <c:pt idx="3120">
                  <c:v>0.97040000002213134</c:v>
                </c:pt>
                <c:pt idx="3121">
                  <c:v>0.94409999995548333</c:v>
                </c:pt>
                <c:pt idx="3122">
                  <c:v>0.99509999984537245</c:v>
                </c:pt>
                <c:pt idx="3123">
                  <c:v>1.0269000000340256</c:v>
                </c:pt>
                <c:pt idx="3124">
                  <c:v>1.0110999999479731</c:v>
                </c:pt>
                <c:pt idx="3125">
                  <c:v>0.95759999996225531</c:v>
                </c:pt>
                <c:pt idx="3126">
                  <c:v>0.97539999988072168</c:v>
                </c:pt>
                <c:pt idx="3127">
                  <c:v>0.9843999998482289</c:v>
                </c:pt>
                <c:pt idx="3128">
                  <c:v>1.0036999998908058</c:v>
                </c:pt>
                <c:pt idx="3129">
                  <c:v>0.97929999998136452</c:v>
                </c:pt>
                <c:pt idx="3130">
                  <c:v>0.97710000002138031</c:v>
                </c:pt>
                <c:pt idx="3131">
                  <c:v>1.0098999998486846</c:v>
                </c:pt>
                <c:pt idx="3132">
                  <c:v>1.0158000000037859</c:v>
                </c:pt>
                <c:pt idx="3133">
                  <c:v>0.98029999995308259</c:v>
                </c:pt>
                <c:pt idx="3134">
                  <c:v>0.99389999996812861</c:v>
                </c:pt>
                <c:pt idx="3135">
                  <c:v>0.97389999986763343</c:v>
                </c:pt>
                <c:pt idx="3136">
                  <c:v>1.004199999932176</c:v>
                </c:pt>
                <c:pt idx="3137">
                  <c:v>0.98199999987169662</c:v>
                </c:pt>
                <c:pt idx="3138">
                  <c:v>0.97759999984070589</c:v>
                </c:pt>
                <c:pt idx="3139">
                  <c:v>1.0052000000149164</c:v>
                </c:pt>
                <c:pt idx="3140">
                  <c:v>0.96539999994149639</c:v>
                </c:pt>
                <c:pt idx="3141">
                  <c:v>0.97159999989937518</c:v>
                </c:pt>
                <c:pt idx="3142">
                  <c:v>0.9675999999014806</c:v>
                </c:pt>
                <c:pt idx="3143">
                  <c:v>0.96399999993668217</c:v>
                </c:pt>
                <c:pt idx="3144">
                  <c:v>0.99200000003296651</c:v>
                </c:pt>
                <c:pt idx="3145">
                  <c:v>0.98180000007719315</c:v>
                </c:pt>
                <c:pt idx="3146">
                  <c:v>0.98459999986477698</c:v>
                </c:pt>
                <c:pt idx="3147">
                  <c:v>0.96579999997459254</c:v>
                </c:pt>
                <c:pt idx="3148">
                  <c:v>0.97119999986627903</c:v>
                </c:pt>
                <c:pt idx="3149">
                  <c:v>0.98209999987997065</c:v>
                </c:pt>
                <c:pt idx="3150">
                  <c:v>0.95590000004364128</c:v>
                </c:pt>
                <c:pt idx="3151">
                  <c:v>0.96579999997459254</c:v>
                </c:pt>
                <c:pt idx="3152">
                  <c:v>0.97809999988207608</c:v>
                </c:pt>
                <c:pt idx="3153">
                  <c:v>0.96890000000904308</c:v>
                </c:pt>
                <c:pt idx="3154">
                  <c:v>0.99450000001777283</c:v>
                </c:pt>
                <c:pt idx="3155">
                  <c:v>0.96439999996977832</c:v>
                </c:pt>
                <c:pt idx="3156">
                  <c:v>0.96409999994495621</c:v>
                </c:pt>
                <c:pt idx="3157">
                  <c:v>0.97339999982626324</c:v>
                </c:pt>
                <c:pt idx="3158">
                  <c:v>1.0018999999639178</c:v>
                </c:pt>
                <c:pt idx="3159">
                  <c:v>0.96890000000904308</c:v>
                </c:pt>
                <c:pt idx="3160">
                  <c:v>0.97690000000483224</c:v>
                </c:pt>
                <c:pt idx="3161">
                  <c:v>0.95889999995879549</c:v>
                </c:pt>
                <c:pt idx="3162">
                  <c:v>0.9583999999174253</c:v>
                </c:pt>
                <c:pt idx="3163">
                  <c:v>0.95869999994224742</c:v>
                </c:pt>
                <c:pt idx="3164">
                  <c:v>0.94839999997820001</c:v>
                </c:pt>
                <c:pt idx="3165">
                  <c:v>0.95429999991125669</c:v>
                </c:pt>
                <c:pt idx="3166">
                  <c:v>0.94649999993201561</c:v>
                </c:pt>
                <c:pt idx="3167">
                  <c:v>0.9740999998841815</c:v>
                </c:pt>
                <c:pt idx="3168">
                  <c:v>0.977899999865528</c:v>
                </c:pt>
                <c:pt idx="3169">
                  <c:v>0.95209999984025018</c:v>
                </c:pt>
                <c:pt idx="3170">
                  <c:v>0.92709999999218695</c:v>
                </c:pt>
                <c:pt idx="3171">
                  <c:v>0.93499999986867977</c:v>
                </c:pt>
                <c:pt idx="3172">
                  <c:v>0.96179999997669796</c:v>
                </c:pt>
                <c:pt idx="3173">
                  <c:v>0.94009999995758875</c:v>
                </c:pt>
                <c:pt idx="3174">
                  <c:v>0.93660000000106436</c:v>
                </c:pt>
                <c:pt idx="3175">
                  <c:v>0.96359999990358602</c:v>
                </c:pt>
                <c:pt idx="3176">
                  <c:v>0.92730000000873503</c:v>
                </c:pt>
                <c:pt idx="3177">
                  <c:v>0.96149999995187585</c:v>
                </c:pt>
                <c:pt idx="3178">
                  <c:v>0.93410000001625804</c:v>
                </c:pt>
                <c:pt idx="3179">
                  <c:v>0.93289999991696959</c:v>
                </c:pt>
                <c:pt idx="3180">
                  <c:v>0.93899999986657434</c:v>
                </c:pt>
                <c:pt idx="3181">
                  <c:v>0.95529999999399706</c:v>
                </c:pt>
                <c:pt idx="3182">
                  <c:v>0.93820000002242665</c:v>
                </c:pt>
                <c:pt idx="3183">
                  <c:v>0.95739999994570724</c:v>
                </c:pt>
                <c:pt idx="3184">
                  <c:v>0.93059999983768904</c:v>
                </c:pt>
                <c:pt idx="3185">
                  <c:v>0.94900000002784424</c:v>
                </c:pt>
                <c:pt idx="3186">
                  <c:v>0.97259999998211555</c:v>
                </c:pt>
                <c:pt idx="3187">
                  <c:v>0.94979999987199193</c:v>
                </c:pt>
                <c:pt idx="3188">
                  <c:v>0.9794999999979126</c:v>
                </c:pt>
                <c:pt idx="3189">
                  <c:v>0.95029999991336211</c:v>
                </c:pt>
                <c:pt idx="3190">
                  <c:v>0.94779999992855579</c:v>
                </c:pt>
                <c:pt idx="3191">
                  <c:v>0.97569999990554379</c:v>
                </c:pt>
                <c:pt idx="3192">
                  <c:v>0.99040000001160422</c:v>
                </c:pt>
                <c:pt idx="3193">
                  <c:v>0.94409999995548333</c:v>
                </c:pt>
                <c:pt idx="3194">
                  <c:v>0.96030000007463201</c:v>
                </c:pt>
                <c:pt idx="3195">
                  <c:v>0.96319999987048988</c:v>
                </c:pt>
                <c:pt idx="3196">
                  <c:v>0.98390000002890332</c:v>
                </c:pt>
                <c:pt idx="3197">
                  <c:v>0.98829999983784944</c:v>
                </c:pt>
                <c:pt idx="3198">
                  <c:v>1.0188999999272141</c:v>
                </c:pt>
                <c:pt idx="3199">
                  <c:v>0.96519999992494832</c:v>
                </c:pt>
                <c:pt idx="3200">
                  <c:v>0.98579999996406542</c:v>
                </c:pt>
                <c:pt idx="3201">
                  <c:v>0.9843999998482289</c:v>
                </c:pt>
                <c:pt idx="3202">
                  <c:v>0.95580000003536725</c:v>
                </c:pt>
                <c:pt idx="3203">
                  <c:v>0.98309999996271102</c:v>
                </c:pt>
                <c:pt idx="3204">
                  <c:v>0.94480000001340159</c:v>
                </c:pt>
                <c:pt idx="3205">
                  <c:v>0.98349999999580717</c:v>
                </c:pt>
                <c:pt idx="3206">
                  <c:v>0.96620000000768869</c:v>
                </c:pt>
                <c:pt idx="3207">
                  <c:v>1.0029000000466581</c:v>
                </c:pt>
                <c:pt idx="3208">
                  <c:v>0.97769999984897993</c:v>
                </c:pt>
                <c:pt idx="3209">
                  <c:v>0.95960000001671375</c:v>
                </c:pt>
                <c:pt idx="3210">
                  <c:v>0.96129999993532778</c:v>
                </c:pt>
                <c:pt idx="3211">
                  <c:v>0.99309999990193631</c:v>
                </c:pt>
                <c:pt idx="3212">
                  <c:v>0.98419999983168083</c:v>
                </c:pt>
                <c:pt idx="3213">
                  <c:v>0.94019999996586279</c:v>
                </c:pt>
                <c:pt idx="3214">
                  <c:v>0.9591999999836176</c:v>
                </c:pt>
                <c:pt idx="3215">
                  <c:v>0.97209999994074536</c:v>
                </c:pt>
                <c:pt idx="3216">
                  <c:v>0.94639999992374158</c:v>
                </c:pt>
                <c:pt idx="3217">
                  <c:v>0.98699999995233156</c:v>
                </c:pt>
                <c:pt idx="3218">
                  <c:v>0.95179999981542807</c:v>
                </c:pt>
                <c:pt idx="3219">
                  <c:v>0.9713999998828271</c:v>
                </c:pt>
                <c:pt idx="3220">
                  <c:v>0.99460000002604687</c:v>
                </c:pt>
                <c:pt idx="3221">
                  <c:v>0.96220000000979411</c:v>
                </c:pt>
                <c:pt idx="3222">
                  <c:v>0.9740999998841815</c:v>
                </c:pt>
                <c:pt idx="3223">
                  <c:v>0.98039999996135663</c:v>
                </c:pt>
                <c:pt idx="3224">
                  <c:v>0.97149999989110114</c:v>
                </c:pt>
                <c:pt idx="3225">
                  <c:v>0.97779999985725397</c:v>
                </c:pt>
                <c:pt idx="3226">
                  <c:v>0.9554000000022711</c:v>
                </c:pt>
                <c:pt idx="3227">
                  <c:v>0.96289999984566776</c:v>
                </c:pt>
                <c:pt idx="3228">
                  <c:v>0.97639999996346205</c:v>
                </c:pt>
                <c:pt idx="3229">
                  <c:v>1.0358999998905105</c:v>
                </c:pt>
                <c:pt idx="3230">
                  <c:v>1.0123999999445132</c:v>
                </c:pt>
                <c:pt idx="3231">
                  <c:v>0.99619999993638686</c:v>
                </c:pt>
                <c:pt idx="3232">
                  <c:v>0.98489999988959909</c:v>
                </c:pt>
                <c:pt idx="3233">
                  <c:v>0.97020000000558326</c:v>
                </c:pt>
                <c:pt idx="3234">
                  <c:v>0.9797999999117124</c:v>
                </c:pt>
                <c:pt idx="3235">
                  <c:v>0.99529999986192053</c:v>
                </c:pt>
                <c:pt idx="3236">
                  <c:v>0.97839999990689819</c:v>
                </c:pt>
                <c:pt idx="3237">
                  <c:v>1.0032000000714802</c:v>
                </c:pt>
                <c:pt idx="3238">
                  <c:v>1.0368999999732509</c:v>
                </c:pt>
                <c:pt idx="3239">
                  <c:v>0.99999999991773336</c:v>
                </c:pt>
                <c:pt idx="3240">
                  <c:v>0.99749999993292704</c:v>
                </c:pt>
                <c:pt idx="3241">
                  <c:v>0.96020000006635797</c:v>
                </c:pt>
                <c:pt idx="3242">
                  <c:v>0.98409999982340679</c:v>
                </c:pt>
                <c:pt idx="3243">
                  <c:v>0.9759999999303659</c:v>
                </c:pt>
                <c:pt idx="3244">
                  <c:v>0.95140000000437652</c:v>
                </c:pt>
                <c:pt idx="3245">
                  <c:v>0.98669999992750945</c:v>
                </c:pt>
                <c:pt idx="3246">
                  <c:v>0.97639999996346205</c:v>
                </c:pt>
                <c:pt idx="3247">
                  <c:v>0.99519999985364649</c:v>
                </c:pt>
                <c:pt idx="3248">
                  <c:v>0.9794999999979126</c:v>
                </c:pt>
                <c:pt idx="3249">
                  <c:v>1.0144999998962234</c:v>
                </c:pt>
                <c:pt idx="3250">
                  <c:v>1.0126999999693354</c:v>
                </c:pt>
                <c:pt idx="3251">
                  <c:v>1.0105999999066029</c:v>
                </c:pt>
                <c:pt idx="3252">
                  <c:v>0.99190000002469247</c:v>
                </c:pt>
                <c:pt idx="3253">
                  <c:v>1.0073999999749006</c:v>
                </c:pt>
                <c:pt idx="3254">
                  <c:v>1.0162999998231115</c:v>
                </c:pt>
                <c:pt idx="3255">
                  <c:v>1.0076999998887004</c:v>
                </c:pt>
                <c:pt idx="3256">
                  <c:v>1.0097999998404106</c:v>
                </c:pt>
                <c:pt idx="3257">
                  <c:v>1.0504999999882969</c:v>
                </c:pt>
                <c:pt idx="3258">
                  <c:v>1.0242000000326712</c:v>
                </c:pt>
                <c:pt idx="3259">
                  <c:v>1.0354999998574144</c:v>
                </c:pt>
                <c:pt idx="3260">
                  <c:v>0.99369999995158054</c:v>
                </c:pt>
                <c:pt idx="3261">
                  <c:v>0.94080000001550701</c:v>
                </c:pt>
                <c:pt idx="3262">
                  <c:v>0.98749999999370175</c:v>
                </c:pt>
                <c:pt idx="3263">
                  <c:v>0.99939999986808914</c:v>
                </c:pt>
                <c:pt idx="3264">
                  <c:v>0.99419999999295072</c:v>
                </c:pt>
                <c:pt idx="3265">
                  <c:v>0.97999999992826048</c:v>
                </c:pt>
                <c:pt idx="3266">
                  <c:v>0.96589999998286658</c:v>
                </c:pt>
                <c:pt idx="3267">
                  <c:v>0.95749999995398127</c:v>
                </c:pt>
                <c:pt idx="3268">
                  <c:v>0.95289999990644247</c:v>
                </c:pt>
                <c:pt idx="3269">
                  <c:v>0.94769999992028175</c:v>
                </c:pt>
                <c:pt idx="3270">
                  <c:v>0.92069999990673779</c:v>
                </c:pt>
                <c:pt idx="3271">
                  <c:v>0.95509999997744899</c:v>
                </c:pt>
                <c:pt idx="3272">
                  <c:v>0.94090000002378105</c:v>
                </c:pt>
                <c:pt idx="3273">
                  <c:v>0.92360000003566256</c:v>
                </c:pt>
                <c:pt idx="3274">
                  <c:v>0.92869999990252694</c:v>
                </c:pt>
                <c:pt idx="3275">
                  <c:v>0.93039999982114097</c:v>
                </c:pt>
                <c:pt idx="3276">
                  <c:v>0.91489999998195515</c:v>
                </c:pt>
                <c:pt idx="3277">
                  <c:v>0.9667999998352883</c:v>
                </c:pt>
                <c:pt idx="3278">
                  <c:v>0.93729999994796032</c:v>
                </c:pt>
                <c:pt idx="3279">
                  <c:v>0.93389999999970996</c:v>
                </c:pt>
                <c:pt idx="3280">
                  <c:v>0.96929999993111693</c:v>
                </c:pt>
                <c:pt idx="3281">
                  <c:v>0.95759999996225531</c:v>
                </c:pt>
                <c:pt idx="3282">
                  <c:v>0.95709999992088512</c:v>
                </c:pt>
                <c:pt idx="3283">
                  <c:v>0.97290000000693766</c:v>
                </c:pt>
                <c:pt idx="3284">
                  <c:v>0.96579999997459254</c:v>
                </c:pt>
                <c:pt idx="3285">
                  <c:v>0.95489999996090091</c:v>
                </c:pt>
                <c:pt idx="3286">
                  <c:v>0.97549999988899572</c:v>
                </c:pt>
                <c:pt idx="3287">
                  <c:v>0.98100000001100085</c:v>
                </c:pt>
                <c:pt idx="3288">
                  <c:v>0.98429999983995486</c:v>
                </c:pt>
                <c:pt idx="3289">
                  <c:v>0.96309999986221584</c:v>
                </c:pt>
                <c:pt idx="3290">
                  <c:v>0.95909999997534356</c:v>
                </c:pt>
                <c:pt idx="3291">
                  <c:v>0.98419999983168083</c:v>
                </c:pt>
                <c:pt idx="3292">
                  <c:v>0.96289999984566776</c:v>
                </c:pt>
                <c:pt idx="3293">
                  <c:v>0.98349999999580717</c:v>
                </c:pt>
                <c:pt idx="3294">
                  <c:v>0.97320000003175977</c:v>
                </c:pt>
                <c:pt idx="3295">
                  <c:v>0.98839999984612348</c:v>
                </c:pt>
                <c:pt idx="3296">
                  <c:v>0.96129999993532778</c:v>
                </c:pt>
                <c:pt idx="3297">
                  <c:v>0.97720000002965435</c:v>
                </c:pt>
                <c:pt idx="3298">
                  <c:v>0.99289999988538824</c:v>
                </c:pt>
                <c:pt idx="3299">
                  <c:v>0.9843999998482289</c:v>
                </c:pt>
                <c:pt idx="3300">
                  <c:v>0.99639999995293493</c:v>
                </c:pt>
                <c:pt idx="3301">
                  <c:v>1.0116999999976173</c:v>
                </c:pt>
                <c:pt idx="3302">
                  <c:v>1.005699999834242</c:v>
                </c:pt>
                <c:pt idx="3303">
                  <c:v>0.97700000001310627</c:v>
                </c:pt>
                <c:pt idx="3304">
                  <c:v>0.99909999984326703</c:v>
                </c:pt>
                <c:pt idx="3305">
                  <c:v>0.99099999995022614</c:v>
                </c:pt>
                <c:pt idx="3306">
                  <c:v>1.0032000000714802</c:v>
                </c:pt>
                <c:pt idx="3307">
                  <c:v>0.96660000004078483</c:v>
                </c:pt>
                <c:pt idx="3308">
                  <c:v>0.98719999996887964</c:v>
                </c:pt>
                <c:pt idx="3309">
                  <c:v>0.98170000006891911</c:v>
                </c:pt>
                <c:pt idx="3310">
                  <c:v>1.0061999998756121</c:v>
                </c:pt>
                <c:pt idx="3311">
                  <c:v>1.0216999999368426</c:v>
                </c:pt>
                <c:pt idx="3312">
                  <c:v>1.0323999999339861</c:v>
                </c:pt>
                <c:pt idx="3313">
                  <c:v>1.023799999999575</c:v>
                </c:pt>
                <c:pt idx="3314">
                  <c:v>0.99899999983499299</c:v>
                </c:pt>
                <c:pt idx="3315">
                  <c:v>1.0105999999066029</c:v>
                </c:pt>
                <c:pt idx="3316">
                  <c:v>1.0063999998921602</c:v>
                </c:pt>
                <c:pt idx="3317">
                  <c:v>0.98130000003582296</c:v>
                </c:pt>
                <c:pt idx="3318">
                  <c:v>0.99470000003432091</c:v>
                </c:pt>
                <c:pt idx="3319">
                  <c:v>1.0228999999251087</c:v>
                </c:pt>
                <c:pt idx="3320">
                  <c:v>1.0258999999512852</c:v>
                </c:pt>
                <c:pt idx="3321">
                  <c:v>1.0124999999527873</c:v>
                </c:pt>
                <c:pt idx="3322">
                  <c:v>1.0290999998829875</c:v>
                </c:pt>
                <c:pt idx="3323">
                  <c:v>0.99919999985154107</c:v>
                </c:pt>
                <c:pt idx="3324">
                  <c:v>1.0031000000632062</c:v>
                </c:pt>
                <c:pt idx="3325">
                  <c:v>1.0053000000231904</c:v>
                </c:pt>
                <c:pt idx="3326">
                  <c:v>0.98839999984612348</c:v>
                </c:pt>
                <c:pt idx="3327">
                  <c:v>0.99099999995022614</c:v>
                </c:pt>
                <c:pt idx="3328">
                  <c:v>0.99860000002394145</c:v>
                </c:pt>
                <c:pt idx="3329">
                  <c:v>0.97239999996556747</c:v>
                </c:pt>
                <c:pt idx="3330">
                  <c:v>0.99329999991848439</c:v>
                </c:pt>
                <c:pt idx="3331">
                  <c:v>0.99579999990329071</c:v>
                </c:pt>
                <c:pt idx="3332">
                  <c:v>1.0196999999934064</c:v>
                </c:pt>
                <c:pt idx="3333">
                  <c:v>1.0002999999425555</c:v>
                </c:pt>
                <c:pt idx="3334">
                  <c:v>1.0087999999797148</c:v>
                </c:pt>
                <c:pt idx="3335">
                  <c:v>1.005699999834242</c:v>
                </c:pt>
                <c:pt idx="3336">
                  <c:v>0.99369999995158054</c:v>
                </c:pt>
                <c:pt idx="3337">
                  <c:v>0.98549999993924331</c:v>
                </c:pt>
                <c:pt idx="3338">
                  <c:v>1.0076999998887004</c:v>
                </c:pt>
                <c:pt idx="3339">
                  <c:v>0.997399999924653</c:v>
                </c:pt>
                <c:pt idx="3340">
                  <c:v>1.0049999999983683</c:v>
                </c:pt>
                <c:pt idx="3341">
                  <c:v>0.9730000000152117</c:v>
                </c:pt>
                <c:pt idx="3342">
                  <c:v>0.97960000000618663</c:v>
                </c:pt>
                <c:pt idx="3343">
                  <c:v>1.0233999999664789</c:v>
                </c:pt>
                <c:pt idx="3344">
                  <c:v>1.0019999999721918</c:v>
                </c:pt>
                <c:pt idx="3345">
                  <c:v>0.9908999999419521</c:v>
                </c:pt>
                <c:pt idx="3346">
                  <c:v>1.0222999999864868</c:v>
                </c:pt>
                <c:pt idx="3347">
                  <c:v>1.0011000000087478</c:v>
                </c:pt>
                <c:pt idx="3348">
                  <c:v>0.98019999994480855</c:v>
                </c:pt>
                <c:pt idx="3349">
                  <c:v>0.98049999996963066</c:v>
                </c:pt>
                <c:pt idx="3350">
                  <c:v>0.98999999997850807</c:v>
                </c:pt>
                <c:pt idx="3351">
                  <c:v>0.98239999990479276</c:v>
                </c:pt>
                <c:pt idx="3352">
                  <c:v>0.98729999997715367</c:v>
                </c:pt>
                <c:pt idx="3353">
                  <c:v>0.9732999998179892</c:v>
                </c:pt>
                <c:pt idx="3354">
                  <c:v>0.95820000001189953</c:v>
                </c:pt>
                <c:pt idx="3355">
                  <c:v>0.9369999999231382</c:v>
                </c:pt>
                <c:pt idx="3356">
                  <c:v>0.93719999993968628</c:v>
                </c:pt>
                <c:pt idx="3357">
                  <c:v>0.9293999999604452</c:v>
                </c:pt>
                <c:pt idx="3358">
                  <c:v>0.90819999998270617</c:v>
                </c:pt>
                <c:pt idx="3359">
                  <c:v>0.9237000000439366</c:v>
                </c:pt>
                <c:pt idx="3360">
                  <c:v>0.89399999991801593</c:v>
                </c:pt>
                <c:pt idx="3361">
                  <c:v>0.89459999996766015</c:v>
                </c:pt>
                <c:pt idx="3362">
                  <c:v>0.94219999990929892</c:v>
                </c:pt>
                <c:pt idx="3363">
                  <c:v>0.92659999995081677</c:v>
                </c:pt>
                <c:pt idx="3364">
                  <c:v>0.9071999998999658</c:v>
                </c:pt>
                <c:pt idx="3365">
                  <c:v>0.930499999829415</c:v>
                </c:pt>
                <c:pt idx="3366">
                  <c:v>0.95719999992915916</c:v>
                </c:pt>
                <c:pt idx="3367">
                  <c:v>0.98699999995233156</c:v>
                </c:pt>
                <c:pt idx="3368">
                  <c:v>0.92469999990463236</c:v>
                </c:pt>
                <c:pt idx="3369">
                  <c:v>0.95550000001054514</c:v>
                </c:pt>
                <c:pt idx="3370">
                  <c:v>0.90600000002272196</c:v>
                </c:pt>
                <c:pt idx="3371">
                  <c:v>0.96869999999249501</c:v>
                </c:pt>
                <c:pt idx="3372">
                  <c:v>0.99149999999159633</c:v>
                </c:pt>
                <c:pt idx="3373">
                  <c:v>0.97939999998963856</c:v>
                </c:pt>
                <c:pt idx="3374">
                  <c:v>0.93410000001625804</c:v>
                </c:pt>
                <c:pt idx="3375">
                  <c:v>0.94439999998030544</c:v>
                </c:pt>
                <c:pt idx="3376">
                  <c:v>0.95699999991261109</c:v>
                </c:pt>
                <c:pt idx="3377">
                  <c:v>0.95769999997052935</c:v>
                </c:pt>
                <c:pt idx="3378">
                  <c:v>0.97459999992555169</c:v>
                </c:pt>
                <c:pt idx="3379">
                  <c:v>0.98829999983784944</c:v>
                </c:pt>
                <c:pt idx="3380">
                  <c:v>0.969499999947665</c:v>
                </c:pt>
                <c:pt idx="3381">
                  <c:v>0.99180000001641844</c:v>
                </c:pt>
                <c:pt idx="3382">
                  <c:v>0.96620000000768869</c:v>
                </c:pt>
                <c:pt idx="3383">
                  <c:v>1.0007999999839257</c:v>
                </c:pt>
                <c:pt idx="3384">
                  <c:v>0.98609999998888753</c:v>
                </c:pt>
                <c:pt idx="3385">
                  <c:v>1.0120999999196911</c:v>
                </c:pt>
                <c:pt idx="3386">
                  <c:v>1.0241000000243972</c:v>
                </c:pt>
                <c:pt idx="3387">
                  <c:v>0.95970000002498779</c:v>
                </c:pt>
                <c:pt idx="3388">
                  <c:v>0.99479999982055034</c:v>
                </c:pt>
                <c:pt idx="3389">
                  <c:v>1.025399999909915</c:v>
                </c:pt>
                <c:pt idx="3390">
                  <c:v>0.96549999994977043</c:v>
                </c:pt>
                <c:pt idx="3391">
                  <c:v>0.9648999999001262</c:v>
                </c:pt>
                <c:pt idx="3392">
                  <c:v>0.98469999987305101</c:v>
                </c:pt>
                <c:pt idx="3393">
                  <c:v>0.96269999982911969</c:v>
                </c:pt>
                <c:pt idx="3394">
                  <c:v>0.98989999997023403</c:v>
                </c:pt>
                <c:pt idx="3395">
                  <c:v>0.98219999988824469</c:v>
                </c:pt>
                <c:pt idx="3396">
                  <c:v>0.99649999996120897</c:v>
                </c:pt>
                <c:pt idx="3397">
                  <c:v>0.99149999999159633</c:v>
                </c:pt>
                <c:pt idx="3398">
                  <c:v>0.98199999987169662</c:v>
                </c:pt>
                <c:pt idx="3399">
                  <c:v>1.0000999999260074</c:v>
                </c:pt>
                <c:pt idx="3400">
                  <c:v>1.0132000000107055</c:v>
                </c:pt>
                <c:pt idx="3401">
                  <c:v>0.98810000004334597</c:v>
                </c:pt>
                <c:pt idx="3402">
                  <c:v>1.0106999999148769</c:v>
                </c:pt>
                <c:pt idx="3403">
                  <c:v>0.99789999996602319</c:v>
                </c:pt>
                <c:pt idx="3404">
                  <c:v>1.0169999998810297</c:v>
                </c:pt>
                <c:pt idx="3405">
                  <c:v>0.98739999998542771</c:v>
                </c:pt>
                <c:pt idx="3406">
                  <c:v>0.98919999991231577</c:v>
                </c:pt>
                <c:pt idx="3407">
                  <c:v>0.96999999998903519</c:v>
                </c:pt>
                <c:pt idx="3408">
                  <c:v>0.96849999997594693</c:v>
                </c:pt>
                <c:pt idx="3409">
                  <c:v>1.0032000000714802</c:v>
                </c:pt>
                <c:pt idx="3410">
                  <c:v>1.0206999998541022</c:v>
                </c:pt>
                <c:pt idx="3411">
                  <c:v>1.0097000000541811</c:v>
                </c:pt>
                <c:pt idx="3412">
                  <c:v>1.030499999998824</c:v>
                </c:pt>
                <c:pt idx="3413">
                  <c:v>1.0187999999189401</c:v>
                </c:pt>
                <c:pt idx="3414">
                  <c:v>1.0131000000024315</c:v>
                </c:pt>
                <c:pt idx="3415">
                  <c:v>1.0031000000632062</c:v>
                </c:pt>
                <c:pt idx="3416">
                  <c:v>0.99509999984537245</c:v>
                </c:pt>
                <c:pt idx="3417">
                  <c:v>0.97909999996481645</c:v>
                </c:pt>
                <c:pt idx="3418">
                  <c:v>0.99339999992675843</c:v>
                </c:pt>
                <c:pt idx="3419">
                  <c:v>1.0034999998742578</c:v>
                </c:pt>
                <c:pt idx="3420">
                  <c:v>0.98549999993924331</c:v>
                </c:pt>
                <c:pt idx="3421">
                  <c:v>0.99190000002469247</c:v>
                </c:pt>
                <c:pt idx="3422">
                  <c:v>1.0148999999293196</c:v>
                </c:pt>
                <c:pt idx="3423">
                  <c:v>0.98319999997098506</c:v>
                </c:pt>
                <c:pt idx="3424">
                  <c:v>1.0064999999004343</c:v>
                </c:pt>
                <c:pt idx="3425">
                  <c:v>1.0081999999300706</c:v>
                </c:pt>
                <c:pt idx="3426">
                  <c:v>1.0244000000492193</c:v>
                </c:pt>
                <c:pt idx="3427">
                  <c:v>1.0014999999308216</c:v>
                </c:pt>
                <c:pt idx="3428">
                  <c:v>0.98780000001852386</c:v>
                </c:pt>
                <c:pt idx="3429">
                  <c:v>0.99419999999295072</c:v>
                </c:pt>
                <c:pt idx="3430">
                  <c:v>0.99899999983499299</c:v>
                </c:pt>
                <c:pt idx="3431">
                  <c:v>0.99909999984326703</c:v>
                </c:pt>
                <c:pt idx="3432">
                  <c:v>1.0015999999390957</c:v>
                </c:pt>
                <c:pt idx="3433">
                  <c:v>1.0274999998616252</c:v>
                </c:pt>
                <c:pt idx="3434">
                  <c:v>1.0279999999029954</c:v>
                </c:pt>
                <c:pt idx="3435">
                  <c:v>0.9935999999433065</c:v>
                </c:pt>
                <c:pt idx="3436">
                  <c:v>0.97529999998346995</c:v>
                </c:pt>
                <c:pt idx="3437">
                  <c:v>1.00589999985079</c:v>
                </c:pt>
                <c:pt idx="3438">
                  <c:v>1.0218999999533906</c:v>
                </c:pt>
                <c:pt idx="3439">
                  <c:v>1.018399999885844</c:v>
                </c:pt>
                <c:pt idx="3440">
                  <c:v>1.0066999999169823</c:v>
                </c:pt>
                <c:pt idx="3441">
                  <c:v>0.99499999983709841</c:v>
                </c:pt>
                <c:pt idx="3442">
                  <c:v>0.99419999999295072</c:v>
                </c:pt>
                <c:pt idx="3443">
                  <c:v>1.0104999998983288</c:v>
                </c:pt>
                <c:pt idx="3444">
                  <c:v>1.0038999999073539</c:v>
                </c:pt>
                <c:pt idx="3445">
                  <c:v>0.99180000001641844</c:v>
                </c:pt>
                <c:pt idx="3446">
                  <c:v>0.96999999998903519</c:v>
                </c:pt>
                <c:pt idx="3447">
                  <c:v>0.98679999993578349</c:v>
                </c:pt>
                <c:pt idx="3448">
                  <c:v>0.99539999987019456</c:v>
                </c:pt>
                <c:pt idx="3449">
                  <c:v>0.98939999992886385</c:v>
                </c:pt>
                <c:pt idx="3450">
                  <c:v>1.0035999998825318</c:v>
                </c:pt>
                <c:pt idx="3451">
                  <c:v>0.99880000004048952</c:v>
                </c:pt>
                <c:pt idx="3452">
                  <c:v>1.0116999999976173</c:v>
                </c:pt>
                <c:pt idx="3453">
                  <c:v>0.99059999991712999</c:v>
                </c:pt>
                <c:pt idx="3454">
                  <c:v>0.97169999990764921</c:v>
                </c:pt>
                <c:pt idx="3455">
                  <c:v>0.97509999996692187</c:v>
                </c:pt>
                <c:pt idx="3456">
                  <c:v>0.98049999996963066</c:v>
                </c:pt>
                <c:pt idx="3457">
                  <c:v>1.009400000029359</c:v>
                </c:pt>
                <c:pt idx="3458">
                  <c:v>1.0007999999839257</c:v>
                </c:pt>
                <c:pt idx="3459">
                  <c:v>0.98160000006064507</c:v>
                </c:pt>
                <c:pt idx="3460">
                  <c:v>0.99659999996948301</c:v>
                </c:pt>
                <c:pt idx="3461">
                  <c:v>1.0047999999818202</c:v>
                </c:pt>
                <c:pt idx="3462">
                  <c:v>0.99059999991712999</c:v>
                </c:pt>
                <c:pt idx="3463">
                  <c:v>0.97149999989110114</c:v>
                </c:pt>
                <c:pt idx="3464">
                  <c:v>0.98999999997850807</c:v>
                </c:pt>
                <c:pt idx="3465">
                  <c:v>0.98360000000408121</c:v>
                </c:pt>
                <c:pt idx="3466">
                  <c:v>0.99609999992811282</c:v>
                </c:pt>
                <c:pt idx="3467">
                  <c:v>1.0229999999333828</c:v>
                </c:pt>
                <c:pt idx="3468">
                  <c:v>0.98879999987921963</c:v>
                </c:pt>
                <c:pt idx="3469">
                  <c:v>1.0116999999976173</c:v>
                </c:pt>
                <c:pt idx="3470">
                  <c:v>0.99789999996602319</c:v>
                </c:pt>
                <c:pt idx="3471">
                  <c:v>1.0089999999962629</c:v>
                </c:pt>
                <c:pt idx="3472">
                  <c:v>1.0018999999639178</c:v>
                </c:pt>
                <c:pt idx="3473">
                  <c:v>1.0222999999864868</c:v>
                </c:pt>
                <c:pt idx="3474">
                  <c:v>1.009300000021085</c:v>
                </c:pt>
                <c:pt idx="3475">
                  <c:v>1.0274999998616252</c:v>
                </c:pt>
                <c:pt idx="3476">
                  <c:v>1.0200000000182285</c:v>
                </c:pt>
                <c:pt idx="3477">
                  <c:v>1.0016999999473697</c:v>
                </c:pt>
                <c:pt idx="3478">
                  <c:v>1.0193999999685843</c:v>
                </c:pt>
                <c:pt idx="3479">
                  <c:v>1.0119999999114171</c:v>
                </c:pt>
                <c:pt idx="3480">
                  <c:v>1.0220999999699387</c:v>
                </c:pt>
                <c:pt idx="3481">
                  <c:v>0.99789999996602319</c:v>
                </c:pt>
                <c:pt idx="3482">
                  <c:v>0.98659999991923542</c:v>
                </c:pt>
                <c:pt idx="3483">
                  <c:v>1.0329999999836303</c:v>
                </c:pt>
                <c:pt idx="3484">
                  <c:v>1.0297999999409058</c:v>
                </c:pt>
                <c:pt idx="3485">
                  <c:v>1.0102999998817808</c:v>
                </c:pt>
                <c:pt idx="3486">
                  <c:v>1.0212999999037464</c:v>
                </c:pt>
                <c:pt idx="3487">
                  <c:v>0.98989999997023403</c:v>
                </c:pt>
                <c:pt idx="3488">
                  <c:v>0.9962999999446609</c:v>
                </c:pt>
                <c:pt idx="3489">
                  <c:v>1.0147999999210455</c:v>
                </c:pt>
                <c:pt idx="3490">
                  <c:v>1.0089999999962629</c:v>
                </c:pt>
                <c:pt idx="3491">
                  <c:v>1.0293999999078096</c:v>
                </c:pt>
                <c:pt idx="3492">
                  <c:v>1.0074999999831746</c:v>
                </c:pt>
                <c:pt idx="3493">
                  <c:v>1.0161999998148374</c:v>
                </c:pt>
                <c:pt idx="3494">
                  <c:v>1.0402999999215012</c:v>
                </c:pt>
                <c:pt idx="3495">
                  <c:v>1.0440999999028477</c:v>
                </c:pt>
                <c:pt idx="3496">
                  <c:v>1.0365999999484288</c:v>
                </c:pt>
                <c:pt idx="3497">
                  <c:v>1.0517999999848371</c:v>
                </c:pt>
                <c:pt idx="3498">
                  <c:v>1.0105999999066029</c:v>
                </c:pt>
                <c:pt idx="3499">
                  <c:v>1.0268000000257516</c:v>
                </c:pt>
                <c:pt idx="3500">
                  <c:v>1.0215999999285685</c:v>
                </c:pt>
                <c:pt idx="3501">
                  <c:v>1.0170999998893038</c:v>
                </c:pt>
                <c:pt idx="3502">
                  <c:v>1.0198000000016805</c:v>
                </c:pt>
                <c:pt idx="3503">
                  <c:v>1.0156999999955119</c:v>
                </c:pt>
                <c:pt idx="3504">
                  <c:v>0.98760000000197579</c:v>
                </c:pt>
                <c:pt idx="3505">
                  <c:v>1.0221999999782128</c:v>
                </c:pt>
                <c:pt idx="3506">
                  <c:v>0.98449999985650294</c:v>
                </c:pt>
                <c:pt idx="3507">
                  <c:v>0.98549999993924331</c:v>
                </c:pt>
                <c:pt idx="3508">
                  <c:v>1.018399999885844</c:v>
                </c:pt>
                <c:pt idx="3509">
                  <c:v>1.0361999999153326</c:v>
                </c:pt>
                <c:pt idx="3510">
                  <c:v>0.99009999998678211</c:v>
                </c:pt>
                <c:pt idx="3511">
                  <c:v>0.99579999990329071</c:v>
                </c:pt>
                <c:pt idx="3512">
                  <c:v>0.99460000002604687</c:v>
                </c:pt>
                <c:pt idx="3513">
                  <c:v>0.99689999988328282</c:v>
                </c:pt>
                <c:pt idx="3514">
                  <c:v>0.99989999990945932</c:v>
                </c:pt>
                <c:pt idx="3515">
                  <c:v>1.0017999999556437</c:v>
                </c:pt>
                <c:pt idx="3516">
                  <c:v>1.0205999998458282</c:v>
                </c:pt>
                <c:pt idx="3517">
                  <c:v>1.0113999999727952</c:v>
                </c:pt>
                <c:pt idx="3518">
                  <c:v>1.0189999999354882</c:v>
                </c:pt>
                <c:pt idx="3519">
                  <c:v>0.98579999996406542</c:v>
                </c:pt>
                <c:pt idx="3520">
                  <c:v>0.99870000003221548</c:v>
                </c:pt>
                <c:pt idx="3521">
                  <c:v>1.0322999999257121</c:v>
                </c:pt>
                <c:pt idx="3522">
                  <c:v>1.0122999999362392</c:v>
                </c:pt>
                <c:pt idx="3523">
                  <c:v>1.0196999999934064</c:v>
                </c:pt>
                <c:pt idx="3524">
                  <c:v>1.0484999998228162</c:v>
                </c:pt>
                <c:pt idx="3525">
                  <c:v>1.0055999998259679</c:v>
                </c:pt>
                <c:pt idx="3526">
                  <c:v>1.0294999999160837</c:v>
                </c:pt>
                <c:pt idx="3527">
                  <c:v>1.0418000000456118</c:v>
                </c:pt>
                <c:pt idx="3528">
                  <c:v>1.0621999999571585</c:v>
                </c:pt>
                <c:pt idx="3529">
                  <c:v>1.0505999998855486</c:v>
                </c:pt>
                <c:pt idx="3530">
                  <c:v>1.0232999999582049</c:v>
                </c:pt>
                <c:pt idx="3531">
                  <c:v>0.9962999999446609</c:v>
                </c:pt>
                <c:pt idx="3532">
                  <c:v>1.0289999999857358</c:v>
                </c:pt>
                <c:pt idx="3533">
                  <c:v>1.0267000000174775</c:v>
                </c:pt>
                <c:pt idx="3534">
                  <c:v>1.0249999998768189</c:v>
                </c:pt>
                <c:pt idx="3535">
                  <c:v>1.0313999998512458</c:v>
                </c:pt>
                <c:pt idx="3536">
                  <c:v>1.0401999999132272</c:v>
                </c:pt>
                <c:pt idx="3537">
                  <c:v>1.0044999999569981</c:v>
                </c:pt>
                <c:pt idx="3538">
                  <c:v>0.99689999988328282</c:v>
                </c:pt>
                <c:pt idx="3539">
                  <c:v>1.0192999999603103</c:v>
                </c:pt>
                <c:pt idx="3540">
                  <c:v>1.0441999999111218</c:v>
                </c:pt>
                <c:pt idx="3541">
                  <c:v>1.0655000000081571</c:v>
                </c:pt>
                <c:pt idx="3542">
                  <c:v>1.0504999999882969</c:v>
                </c:pt>
                <c:pt idx="3543">
                  <c:v>1.0324999999422602</c:v>
                </c:pt>
                <c:pt idx="3544">
                  <c:v>1.0347000000132667</c:v>
                </c:pt>
                <c:pt idx="3545">
                  <c:v>0.9889999998957677</c:v>
                </c:pt>
                <c:pt idx="3546">
                  <c:v>1.0342999999801705</c:v>
                </c:pt>
                <c:pt idx="3547">
                  <c:v>1.0171999998975778</c:v>
                </c:pt>
                <c:pt idx="3548">
                  <c:v>0.98349999999580717</c:v>
                </c:pt>
                <c:pt idx="3549">
                  <c:v>0.99379999995985457</c:v>
                </c:pt>
                <c:pt idx="3550">
                  <c:v>0.98989999997023403</c:v>
                </c:pt>
                <c:pt idx="3551">
                  <c:v>0.98150000005237104</c:v>
                </c:pt>
                <c:pt idx="3552">
                  <c:v>0.99509999984537245</c:v>
                </c:pt>
                <c:pt idx="3553">
                  <c:v>1.0118999999031431</c:v>
                </c:pt>
                <c:pt idx="3554">
                  <c:v>1.0215999999285685</c:v>
                </c:pt>
                <c:pt idx="3555">
                  <c:v>0.98589999997233946</c:v>
                </c:pt>
                <c:pt idx="3556">
                  <c:v>0.96829999995939886</c:v>
                </c:pt>
                <c:pt idx="3557">
                  <c:v>0.9748999999503738</c:v>
                </c:pt>
                <c:pt idx="3558">
                  <c:v>0.98189999986342258</c:v>
                </c:pt>
                <c:pt idx="3559">
                  <c:v>0.99419999999295072</c:v>
                </c:pt>
                <c:pt idx="3560">
                  <c:v>1.0016999999473697</c:v>
                </c:pt>
                <c:pt idx="3561">
                  <c:v>1.0020999999804658</c:v>
                </c:pt>
                <c:pt idx="3562">
                  <c:v>0.98130000003582296</c:v>
                </c:pt>
                <c:pt idx="3563">
                  <c:v>0.97159999989937518</c:v>
                </c:pt>
                <c:pt idx="3564">
                  <c:v>0.96609999999941465</c:v>
                </c:pt>
                <c:pt idx="3565">
                  <c:v>0.9721999999490194</c:v>
                </c:pt>
                <c:pt idx="3566">
                  <c:v>1.00429999994045</c:v>
                </c:pt>
                <c:pt idx="3567">
                  <c:v>0.99399999997640265</c:v>
                </c:pt>
                <c:pt idx="3568">
                  <c:v>1.0067999999252564</c:v>
                </c:pt>
                <c:pt idx="3569">
                  <c:v>1.0256999999347371</c:v>
                </c:pt>
                <c:pt idx="3570">
                  <c:v>1.0070999999500785</c:v>
                </c:pt>
                <c:pt idx="3571">
                  <c:v>1.0158000000037859</c:v>
                </c:pt>
                <c:pt idx="3572">
                  <c:v>1.018599999902392</c:v>
                </c:pt>
                <c:pt idx="3573">
                  <c:v>1.010999999939699</c:v>
                </c:pt>
                <c:pt idx="3574">
                  <c:v>1.004099999923902</c:v>
                </c:pt>
                <c:pt idx="3575">
                  <c:v>1.0155999999872378</c:v>
                </c:pt>
                <c:pt idx="3576">
                  <c:v>1.0161999998148374</c:v>
                </c:pt>
                <c:pt idx="3577">
                  <c:v>0.99729999991637897</c:v>
                </c:pt>
                <c:pt idx="3578">
                  <c:v>0.9843999998482289</c:v>
                </c:pt>
                <c:pt idx="3579">
                  <c:v>0.97999999992826048</c:v>
                </c:pt>
                <c:pt idx="3580">
                  <c:v>0.98800000003507193</c:v>
                </c:pt>
                <c:pt idx="3581">
                  <c:v>1.0014999999308216</c:v>
                </c:pt>
                <c:pt idx="3582">
                  <c:v>1.0098999998486846</c:v>
                </c:pt>
                <c:pt idx="3583">
                  <c:v>0.97100000007177556</c:v>
                </c:pt>
                <c:pt idx="3584">
                  <c:v>1.00429999994045</c:v>
                </c:pt>
                <c:pt idx="3585">
                  <c:v>0.9713999998828271</c:v>
                </c:pt>
                <c:pt idx="3586">
                  <c:v>0.9767999999965582</c:v>
                </c:pt>
                <c:pt idx="3587">
                  <c:v>0.98199999987169662</c:v>
                </c:pt>
                <c:pt idx="3588">
                  <c:v>1.0103999998900548</c:v>
                </c:pt>
                <c:pt idx="3589">
                  <c:v>0.9851999999144212</c:v>
                </c:pt>
                <c:pt idx="3590">
                  <c:v>0.977899999865528</c:v>
                </c:pt>
                <c:pt idx="3591">
                  <c:v>0.98879999987921963</c:v>
                </c:pt>
                <c:pt idx="3592">
                  <c:v>0.9925000000743367</c:v>
                </c:pt>
                <c:pt idx="3593">
                  <c:v>0.99509999984537245</c:v>
                </c:pt>
                <c:pt idx="3594">
                  <c:v>0.99880000004048952</c:v>
                </c:pt>
                <c:pt idx="3595">
                  <c:v>1.0145999999044975</c:v>
                </c:pt>
                <c:pt idx="3596">
                  <c:v>1.0376999998173986</c:v>
                </c:pt>
                <c:pt idx="3597">
                  <c:v>1.0171999998975778</c:v>
                </c:pt>
                <c:pt idx="3598">
                  <c:v>0.99579999990329071</c:v>
                </c:pt>
                <c:pt idx="3599">
                  <c:v>0.97100000007177556</c:v>
                </c:pt>
                <c:pt idx="3600">
                  <c:v>0.99460000002604687</c:v>
                </c:pt>
                <c:pt idx="3601">
                  <c:v>0.98800000003507193</c:v>
                </c:pt>
                <c:pt idx="3602">
                  <c:v>1.0007999999839257</c:v>
                </c:pt>
                <c:pt idx="3603">
                  <c:v>0.97779999985725397</c:v>
                </c:pt>
                <c:pt idx="3604">
                  <c:v>1.0154999999789638</c:v>
                </c:pt>
                <c:pt idx="3605">
                  <c:v>1.0284999999443656</c:v>
                </c:pt>
                <c:pt idx="3606">
                  <c:v>1.0187999999189401</c:v>
                </c:pt>
                <c:pt idx="3607">
                  <c:v>1.0168999998727557</c:v>
                </c:pt>
                <c:pt idx="3608">
                  <c:v>1.0203000000430507</c:v>
                </c:pt>
                <c:pt idx="3609">
                  <c:v>1.0428999999145816</c:v>
                </c:pt>
                <c:pt idx="3610">
                  <c:v>1.0398999998884051</c:v>
                </c:pt>
                <c:pt idx="3611">
                  <c:v>1.0254999999181891</c:v>
                </c:pt>
                <c:pt idx="3612">
                  <c:v>0.98509999990614716</c:v>
                </c:pt>
                <c:pt idx="3613">
                  <c:v>0.99840000000739337</c:v>
                </c:pt>
                <c:pt idx="3614">
                  <c:v>1.0164999998396596</c:v>
                </c:pt>
                <c:pt idx="3615">
                  <c:v>0.98929999992058981</c:v>
                </c:pt>
                <c:pt idx="3616">
                  <c:v>0.9935999999433065</c:v>
                </c:pt>
                <c:pt idx="3617">
                  <c:v>0.9748999999503738</c:v>
                </c:pt>
                <c:pt idx="3618">
                  <c:v>1.0017999999556437</c:v>
                </c:pt>
                <c:pt idx="3619">
                  <c:v>1.0269000000340256</c:v>
                </c:pt>
                <c:pt idx="3620">
                  <c:v>0.99689999988328282</c:v>
                </c:pt>
                <c:pt idx="3621">
                  <c:v>1.0112999999645211</c:v>
                </c:pt>
                <c:pt idx="3622">
                  <c:v>1.0035999998825318</c:v>
                </c:pt>
                <c:pt idx="3623">
                  <c:v>0.94199999989275085</c:v>
                </c:pt>
                <c:pt idx="3624">
                  <c:v>0.96959999995593904</c:v>
                </c:pt>
                <c:pt idx="3625">
                  <c:v>0.94740000000648195</c:v>
                </c:pt>
                <c:pt idx="3626">
                  <c:v>0.98339999998753314</c:v>
                </c:pt>
                <c:pt idx="3627">
                  <c:v>0.97730000003792838</c:v>
                </c:pt>
                <c:pt idx="3628">
                  <c:v>0.97519999997519591</c:v>
                </c:pt>
                <c:pt idx="3629">
                  <c:v>0.97730000003792838</c:v>
                </c:pt>
                <c:pt idx="3630">
                  <c:v>0.9675999999014806</c:v>
                </c:pt>
                <c:pt idx="3631">
                  <c:v>0.95329999993953862</c:v>
                </c:pt>
                <c:pt idx="3632">
                  <c:v>0.95970000002498779</c:v>
                </c:pt>
                <c:pt idx="3633">
                  <c:v>0.96989999998076115</c:v>
                </c:pt>
                <c:pt idx="3634">
                  <c:v>0.99129999997504825</c:v>
                </c:pt>
                <c:pt idx="3635">
                  <c:v>0.98370000001235525</c:v>
                </c:pt>
                <c:pt idx="3636">
                  <c:v>0.9591999999836176</c:v>
                </c:pt>
                <c:pt idx="3637">
                  <c:v>0.94530000005477177</c:v>
                </c:pt>
                <c:pt idx="3638">
                  <c:v>1.0139000000686238</c:v>
                </c:pt>
                <c:pt idx="3639">
                  <c:v>1.0032000000714802</c:v>
                </c:pt>
                <c:pt idx="3640">
                  <c:v>1.0212999999037464</c:v>
                </c:pt>
                <c:pt idx="3641">
                  <c:v>1.0131000000024315</c:v>
                </c:pt>
                <c:pt idx="3642">
                  <c:v>0.99949999987636318</c:v>
                </c:pt>
                <c:pt idx="3643">
                  <c:v>0.99409999998467669</c:v>
                </c:pt>
                <c:pt idx="3644">
                  <c:v>1.0038999999073539</c:v>
                </c:pt>
                <c:pt idx="3645">
                  <c:v>0.99419999999295072</c:v>
                </c:pt>
                <c:pt idx="3646">
                  <c:v>0.97290000000693766</c:v>
                </c:pt>
                <c:pt idx="3647">
                  <c:v>0.99319999991021035</c:v>
                </c:pt>
                <c:pt idx="3648">
                  <c:v>0.98979999996196</c:v>
                </c:pt>
                <c:pt idx="3649">
                  <c:v>1.0082999999383446</c:v>
                </c:pt>
                <c:pt idx="3650">
                  <c:v>1.0024000000052879</c:v>
                </c:pt>
                <c:pt idx="3651">
                  <c:v>1.0127999999776094</c:v>
                </c:pt>
                <c:pt idx="3652">
                  <c:v>1.0460000000600544</c:v>
                </c:pt>
                <c:pt idx="3653">
                  <c:v>1.0458000000435064</c:v>
                </c:pt>
                <c:pt idx="3654">
                  <c:v>1.0170999998893038</c:v>
                </c:pt>
                <c:pt idx="3655">
                  <c:v>1.03039999999055</c:v>
                </c:pt>
                <c:pt idx="3656">
                  <c:v>1.0259999999595593</c:v>
                </c:pt>
                <c:pt idx="3657">
                  <c:v>1.0096000000459071</c:v>
                </c:pt>
                <c:pt idx="3658">
                  <c:v>1.0200000000182285</c:v>
                </c:pt>
                <c:pt idx="3659">
                  <c:v>1.0270999998285291</c:v>
                </c:pt>
                <c:pt idx="3660">
                  <c:v>1.0309000000319202</c:v>
                </c:pt>
                <c:pt idx="3661">
                  <c:v>1.0274999998616252</c:v>
                </c:pt>
                <c:pt idx="3662">
                  <c:v>1.0053000000231904</c:v>
                </c:pt>
                <c:pt idx="3663">
                  <c:v>0.9851999999144212</c:v>
                </c:pt>
                <c:pt idx="3664">
                  <c:v>0.99460000002604687</c:v>
                </c:pt>
                <c:pt idx="3665">
                  <c:v>0.99489999982882438</c:v>
                </c:pt>
                <c:pt idx="3666">
                  <c:v>0.99109999995850018</c:v>
                </c:pt>
                <c:pt idx="3667">
                  <c:v>0.98909999990404174</c:v>
                </c:pt>
                <c:pt idx="3668">
                  <c:v>0.99989999990945932</c:v>
                </c:pt>
                <c:pt idx="3669">
                  <c:v>0.99379999995985457</c:v>
                </c:pt>
                <c:pt idx="3670">
                  <c:v>1.0118999999031431</c:v>
                </c:pt>
                <c:pt idx="3671">
                  <c:v>1.0139000000686238</c:v>
                </c:pt>
                <c:pt idx="3672">
                  <c:v>0.97969999990343837</c:v>
                </c:pt>
                <c:pt idx="3673">
                  <c:v>1.0250999998850929</c:v>
                </c:pt>
                <c:pt idx="3674">
                  <c:v>0.99289999988538824</c:v>
                </c:pt>
                <c:pt idx="3675">
                  <c:v>0.98849999985439752</c:v>
                </c:pt>
                <c:pt idx="3676">
                  <c:v>0.9917000000081444</c:v>
                </c:pt>
                <c:pt idx="3677">
                  <c:v>0.99180000001641844</c:v>
                </c:pt>
                <c:pt idx="3678">
                  <c:v>0.99460000002604687</c:v>
                </c:pt>
                <c:pt idx="3679">
                  <c:v>1.0081999999300706</c:v>
                </c:pt>
                <c:pt idx="3680">
                  <c:v>1.0136000000438017</c:v>
                </c:pt>
                <c:pt idx="3681">
                  <c:v>1.0292999998995356</c:v>
                </c:pt>
                <c:pt idx="3682">
                  <c:v>1.0066999999169823</c:v>
                </c:pt>
                <c:pt idx="3683">
                  <c:v>1.0198000000016805</c:v>
                </c:pt>
                <c:pt idx="3684">
                  <c:v>0.98669999992750945</c:v>
                </c:pt>
                <c:pt idx="3685">
                  <c:v>1.0329999999836303</c:v>
                </c:pt>
                <c:pt idx="3686">
                  <c:v>1.0272999998450771</c:v>
                </c:pt>
                <c:pt idx="3687">
                  <c:v>1.0038999999073539</c:v>
                </c:pt>
                <c:pt idx="3688">
                  <c:v>0.99689999988328282</c:v>
                </c:pt>
                <c:pt idx="3689">
                  <c:v>0.99779999995774915</c:v>
                </c:pt>
                <c:pt idx="3690">
                  <c:v>1.0005999999673776</c:v>
                </c:pt>
                <c:pt idx="3691">
                  <c:v>0.99829999999911934</c:v>
                </c:pt>
                <c:pt idx="3692">
                  <c:v>1.0333999999057042</c:v>
                </c:pt>
                <c:pt idx="3693">
                  <c:v>1.0508999999103708</c:v>
                </c:pt>
                <c:pt idx="3694">
                  <c:v>1.0083999999466187</c:v>
                </c:pt>
                <c:pt idx="3695">
                  <c:v>1.0536999999199992</c:v>
                </c:pt>
                <c:pt idx="3696">
                  <c:v>1.0085999999631667</c:v>
                </c:pt>
                <c:pt idx="3697">
                  <c:v>1.0039999999156279</c:v>
                </c:pt>
                <c:pt idx="3698">
                  <c:v>0.98170000006891911</c:v>
                </c:pt>
                <c:pt idx="3699">
                  <c:v>0.99450000001777283</c:v>
                </c:pt>
                <c:pt idx="3700">
                  <c:v>0.96499999990840024</c:v>
                </c:pt>
                <c:pt idx="3701">
                  <c:v>0.95639999986296687</c:v>
                </c:pt>
                <c:pt idx="3702">
                  <c:v>0.98549999993924331</c:v>
                </c:pt>
                <c:pt idx="3703">
                  <c:v>1.00589999985079</c:v>
                </c:pt>
                <c:pt idx="3704">
                  <c:v>0.99669999997775705</c:v>
                </c:pt>
                <c:pt idx="3705">
                  <c:v>0.97759999984070589</c:v>
                </c:pt>
                <c:pt idx="3706">
                  <c:v>0.98689999994405753</c:v>
                </c:pt>
                <c:pt idx="3707">
                  <c:v>0.98409999982340679</c:v>
                </c:pt>
                <c:pt idx="3708">
                  <c:v>0.97859999992344626</c:v>
                </c:pt>
                <c:pt idx="3709">
                  <c:v>1.0641999999005947</c:v>
                </c:pt>
                <c:pt idx="3710">
                  <c:v>1.0134000000272536</c:v>
                </c:pt>
                <c:pt idx="3711">
                  <c:v>0.98100000001100085</c:v>
                </c:pt>
                <c:pt idx="3712">
                  <c:v>0.96409999994495621</c:v>
                </c:pt>
                <c:pt idx="3713">
                  <c:v>0.97090000006350152</c:v>
                </c:pt>
                <c:pt idx="3714">
                  <c:v>0.97519999997519591</c:v>
                </c:pt>
                <c:pt idx="3715">
                  <c:v>0.96739999988493253</c:v>
                </c:pt>
                <c:pt idx="3716">
                  <c:v>0.95639999986296687</c:v>
                </c:pt>
                <c:pt idx="3717">
                  <c:v>0.99479999982055034</c:v>
                </c:pt>
                <c:pt idx="3718">
                  <c:v>0.99139999998332229</c:v>
                </c:pt>
                <c:pt idx="3719">
                  <c:v>0.98869999987094559</c:v>
                </c:pt>
                <c:pt idx="3720">
                  <c:v>1.0146999999127715</c:v>
                </c:pt>
                <c:pt idx="3721">
                  <c:v>0.9981999999908453</c:v>
                </c:pt>
                <c:pt idx="3722">
                  <c:v>1.0226999999085606</c:v>
                </c:pt>
                <c:pt idx="3723">
                  <c:v>0.99840000000739337</c:v>
                </c:pt>
                <c:pt idx="3724">
                  <c:v>1.0099999998569587</c:v>
                </c:pt>
                <c:pt idx="3725">
                  <c:v>1.0119999999114171</c:v>
                </c:pt>
                <c:pt idx="3726">
                  <c:v>1.0258999999512852</c:v>
                </c:pt>
                <c:pt idx="3727">
                  <c:v>0.99139999998332229</c:v>
                </c:pt>
                <c:pt idx="3728">
                  <c:v>0.99180000001641844</c:v>
                </c:pt>
                <c:pt idx="3729">
                  <c:v>0.96339999988703795</c:v>
                </c:pt>
                <c:pt idx="3730">
                  <c:v>0.97539999988072168</c:v>
                </c:pt>
                <c:pt idx="3731">
                  <c:v>0.99109999995850018</c:v>
                </c:pt>
                <c:pt idx="3732">
                  <c:v>1.0140999998631273</c:v>
                </c:pt>
                <c:pt idx="3733">
                  <c:v>1.0147999999210455</c:v>
                </c:pt>
                <c:pt idx="3734">
                  <c:v>1.0074999999831746</c:v>
                </c:pt>
                <c:pt idx="3735">
                  <c:v>0.99809999998257126</c:v>
                </c:pt>
                <c:pt idx="3736">
                  <c:v>0.97799999987380204</c:v>
                </c:pt>
                <c:pt idx="3737">
                  <c:v>1.0145999999044975</c:v>
                </c:pt>
                <c:pt idx="3738">
                  <c:v>0.99379999995985457</c:v>
                </c:pt>
                <c:pt idx="3739">
                  <c:v>1.0126999999693354</c:v>
                </c:pt>
                <c:pt idx="3740">
                  <c:v>0.97539999988072168</c:v>
                </c:pt>
                <c:pt idx="3741">
                  <c:v>0.9786999999317203</c:v>
                </c:pt>
                <c:pt idx="3742">
                  <c:v>0.98719999996887964</c:v>
                </c:pt>
                <c:pt idx="3743">
                  <c:v>0.96429999996150428</c:v>
                </c:pt>
                <c:pt idx="3744">
                  <c:v>0.98869999987094559</c:v>
                </c:pt>
                <c:pt idx="3745">
                  <c:v>0.98889999988749366</c:v>
                </c:pt>
                <c:pt idx="3746">
                  <c:v>1.0016999999473697</c:v>
                </c:pt>
                <c:pt idx="3747">
                  <c:v>0.96589999998286658</c:v>
                </c:pt>
                <c:pt idx="3748">
                  <c:v>0.98549999993924331</c:v>
                </c:pt>
                <c:pt idx="3749">
                  <c:v>0.97740000004620242</c:v>
                </c:pt>
                <c:pt idx="3750">
                  <c:v>1.0005999999673776</c:v>
                </c:pt>
                <c:pt idx="3751">
                  <c:v>1.0096000000459071</c:v>
                </c:pt>
                <c:pt idx="3752">
                  <c:v>0.95359999996436073</c:v>
                </c:pt>
                <c:pt idx="3753">
                  <c:v>0.98029999995308259</c:v>
                </c:pt>
                <c:pt idx="3754">
                  <c:v>0.97839999990689819</c:v>
                </c:pt>
                <c:pt idx="3755">
                  <c:v>0.99499999983709841</c:v>
                </c:pt>
                <c:pt idx="3756">
                  <c:v>0.99200000003296651</c:v>
                </c:pt>
                <c:pt idx="3757">
                  <c:v>1.0106999999148769</c:v>
                </c:pt>
                <c:pt idx="3758">
                  <c:v>0.98619999988613927</c:v>
                </c:pt>
                <c:pt idx="3759">
                  <c:v>0.98939999992886385</c:v>
                </c:pt>
                <c:pt idx="3760">
                  <c:v>0.98699999995233156</c:v>
                </c:pt>
                <c:pt idx="3761">
                  <c:v>0.97969999990343837</c:v>
                </c:pt>
                <c:pt idx="3762">
                  <c:v>0.97479999994209976</c:v>
                </c:pt>
                <c:pt idx="3763">
                  <c:v>0.9767999999965582</c:v>
                </c:pt>
                <c:pt idx="3764">
                  <c:v>0.95259999988162036</c:v>
                </c:pt>
                <c:pt idx="3765">
                  <c:v>0.95590000004364128</c:v>
                </c:pt>
                <c:pt idx="3766">
                  <c:v>0.97269999999038959</c:v>
                </c:pt>
                <c:pt idx="3767">
                  <c:v>0.99870000003221548</c:v>
                </c:pt>
                <c:pt idx="3768">
                  <c:v>0.99569999989501667</c:v>
                </c:pt>
                <c:pt idx="3769">
                  <c:v>0.9805999999779047</c:v>
                </c:pt>
                <c:pt idx="3770">
                  <c:v>0.98889999988749366</c:v>
                </c:pt>
                <c:pt idx="3771">
                  <c:v>0.97429999990072957</c:v>
                </c:pt>
                <c:pt idx="3772">
                  <c:v>0.98699999995233156</c:v>
                </c:pt>
                <c:pt idx="3773">
                  <c:v>0.99619999993638686</c:v>
                </c:pt>
                <c:pt idx="3774">
                  <c:v>0.96439999996977832</c:v>
                </c:pt>
                <c:pt idx="3775">
                  <c:v>0.97040000002213134</c:v>
                </c:pt>
                <c:pt idx="3776">
                  <c:v>0.97080000005522749</c:v>
                </c:pt>
                <c:pt idx="3777">
                  <c:v>0.99040000001160422</c:v>
                </c:pt>
                <c:pt idx="3778">
                  <c:v>0.96499999990840024</c:v>
                </c:pt>
                <c:pt idx="3779">
                  <c:v>0.95059999993818423</c:v>
                </c:pt>
                <c:pt idx="3780">
                  <c:v>0.97050000003040537</c:v>
                </c:pt>
                <c:pt idx="3781">
                  <c:v>0.98229999989651873</c:v>
                </c:pt>
                <c:pt idx="3782">
                  <c:v>0.9489000000195702</c:v>
                </c:pt>
                <c:pt idx="3783">
                  <c:v>0.96989999998076115</c:v>
                </c:pt>
                <c:pt idx="3784">
                  <c:v>0.97859999992344626</c:v>
                </c:pt>
                <c:pt idx="3785">
                  <c:v>0.97359999984281131</c:v>
                </c:pt>
                <c:pt idx="3786">
                  <c:v>0.97849999991517222</c:v>
                </c:pt>
                <c:pt idx="3787">
                  <c:v>0.96449999997805236</c:v>
                </c:pt>
                <c:pt idx="3788">
                  <c:v>0.95249999987334633</c:v>
                </c:pt>
                <c:pt idx="3789">
                  <c:v>0.94609999989891946</c:v>
                </c:pt>
                <c:pt idx="3790">
                  <c:v>0.96329999987876391</c:v>
                </c:pt>
                <c:pt idx="3791">
                  <c:v>0.97899999995654241</c:v>
                </c:pt>
                <c:pt idx="3792">
                  <c:v>0.94769999992028175</c:v>
                </c:pt>
                <c:pt idx="3793">
                  <c:v>0.96269999982911969</c:v>
                </c:pt>
                <c:pt idx="3794">
                  <c:v>0.96589999998286658</c:v>
                </c:pt>
                <c:pt idx="3795">
                  <c:v>0.95529999999399706</c:v>
                </c:pt>
                <c:pt idx="3796">
                  <c:v>0.97690000000483224</c:v>
                </c:pt>
                <c:pt idx="3797">
                  <c:v>0.9583999999174253</c:v>
                </c:pt>
                <c:pt idx="3798">
                  <c:v>0.94520000004649773</c:v>
                </c:pt>
                <c:pt idx="3799">
                  <c:v>0.95279999989816844</c:v>
                </c:pt>
                <c:pt idx="3800">
                  <c:v>0.97730000003792838</c:v>
                </c:pt>
                <c:pt idx="3801">
                  <c:v>0.9564999998712409</c:v>
                </c:pt>
                <c:pt idx="3802">
                  <c:v>0.94689999996511176</c:v>
                </c:pt>
                <c:pt idx="3803">
                  <c:v>0.94219999990929892</c:v>
                </c:pt>
                <c:pt idx="3804">
                  <c:v>0.95739999994570724</c:v>
                </c:pt>
                <c:pt idx="3805">
                  <c:v>0.9554000000022711</c:v>
                </c:pt>
                <c:pt idx="3806">
                  <c:v>0.96689999984356234</c:v>
                </c:pt>
                <c:pt idx="3807">
                  <c:v>0.95739999994570724</c:v>
                </c:pt>
                <c:pt idx="3808">
                  <c:v>0.93999999994931471</c:v>
                </c:pt>
                <c:pt idx="3809">
                  <c:v>0.94719999998993387</c:v>
                </c:pt>
                <c:pt idx="3810">
                  <c:v>0.9925000000743367</c:v>
                </c:pt>
                <c:pt idx="3811">
                  <c:v>1.0018999999639178</c:v>
                </c:pt>
                <c:pt idx="3812">
                  <c:v>0.9859999999806135</c:v>
                </c:pt>
                <c:pt idx="3813">
                  <c:v>0.99040000001160422</c:v>
                </c:pt>
                <c:pt idx="3814">
                  <c:v>1.0120999999196911</c:v>
                </c:pt>
                <c:pt idx="3815">
                  <c:v>0.98929999992058981</c:v>
                </c:pt>
                <c:pt idx="3816">
                  <c:v>1.0111999999562471</c:v>
                </c:pt>
                <c:pt idx="3817">
                  <c:v>0.99840000000739337</c:v>
                </c:pt>
                <c:pt idx="3818">
                  <c:v>1.0104999998983288</c:v>
                </c:pt>
                <c:pt idx="3819">
                  <c:v>1.0046999999735462</c:v>
                </c:pt>
                <c:pt idx="3820">
                  <c:v>1.0034999998742578</c:v>
                </c:pt>
                <c:pt idx="3821">
                  <c:v>1.0329999999836303</c:v>
                </c:pt>
                <c:pt idx="3822">
                  <c:v>1.023799999999575</c:v>
                </c:pt>
                <c:pt idx="3823">
                  <c:v>1.0404999999380493</c:v>
                </c:pt>
                <c:pt idx="3824">
                  <c:v>1.0005999999673776</c:v>
                </c:pt>
                <c:pt idx="3825">
                  <c:v>1.009300000021085</c:v>
                </c:pt>
                <c:pt idx="3826">
                  <c:v>1.0087999999797148</c:v>
                </c:pt>
                <c:pt idx="3827">
                  <c:v>1.0120999999196911</c:v>
                </c:pt>
                <c:pt idx="3828">
                  <c:v>1.0376999998173986</c:v>
                </c:pt>
                <c:pt idx="3829">
                  <c:v>1.0193999999685843</c:v>
                </c:pt>
                <c:pt idx="3830">
                  <c:v>0.98889999988749366</c:v>
                </c:pt>
                <c:pt idx="3831">
                  <c:v>1.0049999999983683</c:v>
                </c:pt>
                <c:pt idx="3832">
                  <c:v>1.004199999932176</c:v>
                </c:pt>
                <c:pt idx="3833">
                  <c:v>0.97310000002348573</c:v>
                </c:pt>
                <c:pt idx="3834">
                  <c:v>0.98800000003507193</c:v>
                </c:pt>
                <c:pt idx="3835">
                  <c:v>0.98739999998542771</c:v>
                </c:pt>
                <c:pt idx="3836">
                  <c:v>1.0076999998887004</c:v>
                </c:pt>
                <c:pt idx="3837">
                  <c:v>0.99919999985154107</c:v>
                </c:pt>
                <c:pt idx="3838">
                  <c:v>1.0070999999500785</c:v>
                </c:pt>
                <c:pt idx="3839">
                  <c:v>1.0020999999804658</c:v>
                </c:pt>
                <c:pt idx="3840">
                  <c:v>0.96739999988493253</c:v>
                </c:pt>
                <c:pt idx="3841">
                  <c:v>0.92899999992734905</c:v>
                </c:pt>
                <c:pt idx="3842">
                  <c:v>0.93579999993487206</c:v>
                </c:pt>
                <c:pt idx="3843">
                  <c:v>0.96409999994495621</c:v>
                </c:pt>
                <c:pt idx="3844">
                  <c:v>0.96249999981257162</c:v>
                </c:pt>
                <c:pt idx="3845">
                  <c:v>0.95239999986507229</c:v>
                </c:pt>
                <c:pt idx="3846">
                  <c:v>0.95299999991471651</c:v>
                </c:pt>
                <c:pt idx="3847">
                  <c:v>0.97100000007177556</c:v>
                </c:pt>
                <c:pt idx="3848">
                  <c:v>1.0138000000603498</c:v>
                </c:pt>
                <c:pt idx="3849">
                  <c:v>0.97659999998001013</c:v>
                </c:pt>
                <c:pt idx="3850">
                  <c:v>0.98889999988749366</c:v>
                </c:pt>
                <c:pt idx="3851">
                  <c:v>0.96249999981257162</c:v>
                </c:pt>
                <c:pt idx="3852">
                  <c:v>0.95679999989606301</c:v>
                </c:pt>
                <c:pt idx="3853">
                  <c:v>0.94080000001550701</c:v>
                </c:pt>
                <c:pt idx="3854">
                  <c:v>0.94740000000648195</c:v>
                </c:pt>
                <c:pt idx="3855">
                  <c:v>0.93989999994104068</c:v>
                </c:pt>
                <c:pt idx="3856">
                  <c:v>0.96789999992630271</c:v>
                </c:pt>
                <c:pt idx="3857">
                  <c:v>0.97939999998963856</c:v>
                </c:pt>
                <c:pt idx="3858">
                  <c:v>0.97700000001310627</c:v>
                </c:pt>
                <c:pt idx="3859">
                  <c:v>0.98339999998753314</c:v>
                </c:pt>
                <c:pt idx="3860">
                  <c:v>0.94139999984310663</c:v>
                </c:pt>
                <c:pt idx="3861">
                  <c:v>0.9554000000022711</c:v>
                </c:pt>
                <c:pt idx="3862">
                  <c:v>0.94389999993893525</c:v>
                </c:pt>
                <c:pt idx="3863">
                  <c:v>0.96010000005808394</c:v>
                </c:pt>
                <c:pt idx="3864">
                  <c:v>0.95619999984641879</c:v>
                </c:pt>
                <c:pt idx="3865">
                  <c:v>0.96589999998286658</c:v>
                </c:pt>
                <c:pt idx="3866">
                  <c:v>0.97999999992826048</c:v>
                </c:pt>
                <c:pt idx="3867">
                  <c:v>0.97109999985800499</c:v>
                </c:pt>
                <c:pt idx="3868">
                  <c:v>0.98999999997850807</c:v>
                </c:pt>
                <c:pt idx="3869">
                  <c:v>0.96660000004078483</c:v>
                </c:pt>
                <c:pt idx="3870">
                  <c:v>0.95519999998572303</c:v>
                </c:pt>
                <c:pt idx="3871">
                  <c:v>0.95879999995052145</c:v>
                </c:pt>
                <c:pt idx="3872">
                  <c:v>0.99180000001641844</c:v>
                </c:pt>
                <c:pt idx="3873">
                  <c:v>0.96359999990358602</c:v>
                </c:pt>
                <c:pt idx="3874">
                  <c:v>0.95359999996436073</c:v>
                </c:pt>
                <c:pt idx="3875">
                  <c:v>0.9545999999360788</c:v>
                </c:pt>
                <c:pt idx="3876">
                  <c:v>0.97359999984281131</c:v>
                </c:pt>
                <c:pt idx="3877">
                  <c:v>0.99109999995850018</c:v>
                </c:pt>
                <c:pt idx="3878">
                  <c:v>0.96549999994977043</c:v>
                </c:pt>
                <c:pt idx="3879">
                  <c:v>0.9797999999117124</c:v>
                </c:pt>
                <c:pt idx="3880">
                  <c:v>0.99499999983709841</c:v>
                </c:pt>
                <c:pt idx="3881">
                  <c:v>0.96929999993111693</c:v>
                </c:pt>
                <c:pt idx="3882">
                  <c:v>0.97819999989035011</c:v>
                </c:pt>
                <c:pt idx="3883">
                  <c:v>0.94649999993201561</c:v>
                </c:pt>
                <c:pt idx="3884">
                  <c:v>0.95820000001189953</c:v>
                </c:pt>
                <c:pt idx="3885">
                  <c:v>0.99779999995774915</c:v>
                </c:pt>
                <c:pt idx="3886">
                  <c:v>0.95799999999535146</c:v>
                </c:pt>
                <c:pt idx="3887">
                  <c:v>0.95439999991953073</c:v>
                </c:pt>
                <c:pt idx="3888">
                  <c:v>0.96289999984566776</c:v>
                </c:pt>
                <c:pt idx="3889">
                  <c:v>0.95869999994224742</c:v>
                </c:pt>
                <c:pt idx="3890">
                  <c:v>0.95560000001881917</c:v>
                </c:pt>
                <c:pt idx="3891">
                  <c:v>0.98479999988132505</c:v>
                </c:pt>
                <c:pt idx="3892">
                  <c:v>0.98879999987921963</c:v>
                </c:pt>
                <c:pt idx="3893">
                  <c:v>0.97619999994691398</c:v>
                </c:pt>
                <c:pt idx="3894">
                  <c:v>0.95550000001054514</c:v>
                </c:pt>
                <c:pt idx="3895">
                  <c:v>0.969499999947665</c:v>
                </c:pt>
                <c:pt idx="3896">
                  <c:v>0.99059999991712999</c:v>
                </c:pt>
                <c:pt idx="3897">
                  <c:v>0.97009999999730923</c:v>
                </c:pt>
                <c:pt idx="3898">
                  <c:v>0.95929999999189164</c:v>
                </c:pt>
                <c:pt idx="3899">
                  <c:v>0.96119999992705374</c:v>
                </c:pt>
                <c:pt idx="3900">
                  <c:v>0.95119999998782845</c:v>
                </c:pt>
                <c:pt idx="3901">
                  <c:v>0.95209999984025018</c:v>
                </c:pt>
                <c:pt idx="3902">
                  <c:v>0.96419999995323025</c:v>
                </c:pt>
                <c:pt idx="3903">
                  <c:v>0.98489999988959909</c:v>
                </c:pt>
                <c:pt idx="3904">
                  <c:v>0.96479999989185217</c:v>
                </c:pt>
                <c:pt idx="3905">
                  <c:v>0.96020000006635797</c:v>
                </c:pt>
                <c:pt idx="3906">
                  <c:v>0.98100000001100085</c:v>
                </c:pt>
                <c:pt idx="3907">
                  <c:v>0.96309999986221584</c:v>
                </c:pt>
                <c:pt idx="3908">
                  <c:v>0.95209999984025018</c:v>
                </c:pt>
                <c:pt idx="3909">
                  <c:v>0.94930000005266635</c:v>
                </c:pt>
                <c:pt idx="3910">
                  <c:v>0.96449999997805236</c:v>
                </c:pt>
                <c:pt idx="3911">
                  <c:v>0.94859999999474809</c:v>
                </c:pt>
                <c:pt idx="3912">
                  <c:v>0.99709999989983089</c:v>
                </c:pt>
                <c:pt idx="3913">
                  <c:v>0.99220000004951459</c:v>
                </c:pt>
                <c:pt idx="3914">
                  <c:v>0.99159999999987036</c:v>
                </c:pt>
                <c:pt idx="3915">
                  <c:v>0.98549999993924331</c:v>
                </c:pt>
                <c:pt idx="3916">
                  <c:v>1.0027000000301101</c:v>
                </c:pt>
                <c:pt idx="3917">
                  <c:v>1.002600000021836</c:v>
                </c:pt>
                <c:pt idx="3918">
                  <c:v>1.0029000000466581</c:v>
                </c:pt>
                <c:pt idx="3919">
                  <c:v>1.0010000000004737</c:v>
                </c:pt>
                <c:pt idx="3920">
                  <c:v>1.016100000028608</c:v>
                </c:pt>
                <c:pt idx="3921">
                  <c:v>1.023699999991301</c:v>
                </c:pt>
                <c:pt idx="3922">
                  <c:v>1.0053000000231904</c:v>
                </c:pt>
                <c:pt idx="3923">
                  <c:v>0.99369999995158054</c:v>
                </c:pt>
                <c:pt idx="3924">
                  <c:v>0.96739999988493253</c:v>
                </c:pt>
                <c:pt idx="3925">
                  <c:v>0.97509999996692187</c:v>
                </c:pt>
                <c:pt idx="3926">
                  <c:v>0.9962999999446609</c:v>
                </c:pt>
                <c:pt idx="3927">
                  <c:v>1.0170999998893038</c:v>
                </c:pt>
                <c:pt idx="3928">
                  <c:v>1.0120999999196911</c:v>
                </c:pt>
                <c:pt idx="3929">
                  <c:v>1.0518999999931111</c:v>
                </c:pt>
                <c:pt idx="3930">
                  <c:v>0.99639999995293493</c:v>
                </c:pt>
                <c:pt idx="3931">
                  <c:v>1.009200000012811</c:v>
                </c:pt>
                <c:pt idx="3932">
                  <c:v>1.0054000000314645</c:v>
                </c:pt>
                <c:pt idx="3933">
                  <c:v>1.0011999999059995</c:v>
                </c:pt>
                <c:pt idx="3934">
                  <c:v>0.98360000000408121</c:v>
                </c:pt>
                <c:pt idx="3935">
                  <c:v>0.9889999998957677</c:v>
                </c:pt>
                <c:pt idx="3936">
                  <c:v>1.0061999998756121</c:v>
                </c:pt>
                <c:pt idx="3937">
                  <c:v>1.0088999999879888</c:v>
                </c:pt>
                <c:pt idx="3938">
                  <c:v>1.0232999999582049</c:v>
                </c:pt>
                <c:pt idx="3939">
                  <c:v>1.0158000000037859</c:v>
                </c:pt>
                <c:pt idx="3940">
                  <c:v>1.0199000000099545</c:v>
                </c:pt>
                <c:pt idx="3941">
                  <c:v>1.0268000000257516</c:v>
                </c:pt>
                <c:pt idx="3942">
                  <c:v>1.0011000000087478</c:v>
                </c:pt>
                <c:pt idx="3943">
                  <c:v>0.9879000000267979</c:v>
                </c:pt>
                <c:pt idx="3944">
                  <c:v>0.98100000001100085</c:v>
                </c:pt>
                <c:pt idx="3945">
                  <c:v>0.96419999995323025</c:v>
                </c:pt>
                <c:pt idx="3946">
                  <c:v>1.0048999999900943</c:v>
                </c:pt>
                <c:pt idx="3947">
                  <c:v>0.98100000001100085</c:v>
                </c:pt>
                <c:pt idx="3948">
                  <c:v>1.0148999999293196</c:v>
                </c:pt>
                <c:pt idx="3949">
                  <c:v>1.0498999999386527</c:v>
                </c:pt>
                <c:pt idx="3950">
                  <c:v>1.0233999999664789</c:v>
                </c:pt>
                <c:pt idx="3951">
                  <c:v>1.0060999998673381</c:v>
                </c:pt>
                <c:pt idx="3952">
                  <c:v>1.0143999998879494</c:v>
                </c:pt>
                <c:pt idx="3953">
                  <c:v>1.0262999999843814</c:v>
                </c:pt>
                <c:pt idx="3954">
                  <c:v>1.0234999999747529</c:v>
                </c:pt>
                <c:pt idx="3955">
                  <c:v>0.99939999986808914</c:v>
                </c:pt>
                <c:pt idx="3956">
                  <c:v>1.0044999999569981</c:v>
                </c:pt>
                <c:pt idx="3957">
                  <c:v>0.98549999993924331</c:v>
                </c:pt>
                <c:pt idx="3958">
                  <c:v>0.99180000001641844</c:v>
                </c:pt>
                <c:pt idx="3959">
                  <c:v>0.98259999992134084</c:v>
                </c:pt>
                <c:pt idx="3960">
                  <c:v>0.97519999997519591</c:v>
                </c:pt>
                <c:pt idx="3961">
                  <c:v>0.99040000001160422</c:v>
                </c:pt>
                <c:pt idx="3962">
                  <c:v>0.98069999998617874</c:v>
                </c:pt>
                <c:pt idx="3963">
                  <c:v>0.98189999986342258</c:v>
                </c:pt>
                <c:pt idx="3964">
                  <c:v>0.96749999989320656</c:v>
                </c:pt>
                <c:pt idx="3965">
                  <c:v>0.98039999996135663</c:v>
                </c:pt>
                <c:pt idx="3966">
                  <c:v>1.0032999998577097</c:v>
                </c:pt>
                <c:pt idx="3967">
                  <c:v>0.9954999998784686</c:v>
                </c:pt>
                <c:pt idx="3968">
                  <c:v>0.98180000007719315</c:v>
                </c:pt>
                <c:pt idx="3969">
                  <c:v>0.96620000000768869</c:v>
                </c:pt>
                <c:pt idx="3970">
                  <c:v>0.97519999997519591</c:v>
                </c:pt>
                <c:pt idx="3971">
                  <c:v>0.98170000006891911</c:v>
                </c:pt>
                <c:pt idx="3972">
                  <c:v>0.97759999984070589</c:v>
                </c:pt>
                <c:pt idx="3973">
                  <c:v>1.018599999902392</c:v>
                </c:pt>
                <c:pt idx="3974">
                  <c:v>0.97889999994826837</c:v>
                </c:pt>
                <c:pt idx="3975">
                  <c:v>1.0072999999666266</c:v>
                </c:pt>
                <c:pt idx="3976">
                  <c:v>0.99699999989155685</c:v>
                </c:pt>
                <c:pt idx="3977">
                  <c:v>0.99200000003296651</c:v>
                </c:pt>
                <c:pt idx="3978">
                  <c:v>0.97849999991517222</c:v>
                </c:pt>
                <c:pt idx="3979">
                  <c:v>0.97090000006350152</c:v>
                </c:pt>
                <c:pt idx="3980">
                  <c:v>0.97609999993863994</c:v>
                </c:pt>
                <c:pt idx="3981">
                  <c:v>0.9862999998944133</c:v>
                </c:pt>
                <c:pt idx="3982">
                  <c:v>0.98800000003507193</c:v>
                </c:pt>
                <c:pt idx="3983">
                  <c:v>0.99759999994120108</c:v>
                </c:pt>
                <c:pt idx="3984">
                  <c:v>1.0073999999749006</c:v>
                </c:pt>
                <c:pt idx="3985">
                  <c:v>1.0460000000600544</c:v>
                </c:pt>
                <c:pt idx="3986">
                  <c:v>1.0871999999162441</c:v>
                </c:pt>
                <c:pt idx="3987">
                  <c:v>0.99679999998603108</c:v>
                </c:pt>
                <c:pt idx="3988">
                  <c:v>0.99379999995985457</c:v>
                </c:pt>
                <c:pt idx="3989">
                  <c:v>1.0053000000231904</c:v>
                </c:pt>
                <c:pt idx="3990">
                  <c:v>1.0124999999527873</c:v>
                </c:pt>
                <c:pt idx="3991">
                  <c:v>1.0172999999058518</c:v>
                </c:pt>
                <c:pt idx="3992">
                  <c:v>0.99040000001160422</c:v>
                </c:pt>
                <c:pt idx="3993">
                  <c:v>0.98539999993096927</c:v>
                </c:pt>
                <c:pt idx="3994">
                  <c:v>1.0266000000092035</c:v>
                </c:pt>
                <c:pt idx="3995">
                  <c:v>1.0360999999070586</c:v>
                </c:pt>
                <c:pt idx="3996">
                  <c:v>1.025399999909915</c:v>
                </c:pt>
                <c:pt idx="3997">
                  <c:v>0.9944000000094988</c:v>
                </c:pt>
                <c:pt idx="3998">
                  <c:v>0.98429999983995486</c:v>
                </c:pt>
                <c:pt idx="3999">
                  <c:v>0.99909999984326703</c:v>
                </c:pt>
                <c:pt idx="4000">
                  <c:v>0.99659999996948301</c:v>
                </c:pt>
                <c:pt idx="4001">
                  <c:v>0.98150000005237104</c:v>
                </c:pt>
                <c:pt idx="4002">
                  <c:v>0.99499999983709841</c:v>
                </c:pt>
                <c:pt idx="4003">
                  <c:v>0.99529999986192053</c:v>
                </c:pt>
                <c:pt idx="4004">
                  <c:v>1.0043999999487241</c:v>
                </c:pt>
                <c:pt idx="4005">
                  <c:v>1.0064999999004343</c:v>
                </c:pt>
                <c:pt idx="4006">
                  <c:v>0.99799999997429722</c:v>
                </c:pt>
                <c:pt idx="4007">
                  <c:v>0.99220000004951459</c:v>
                </c:pt>
                <c:pt idx="4008">
                  <c:v>0.98639999990268734</c:v>
                </c:pt>
                <c:pt idx="4009">
                  <c:v>0.98939999992886385</c:v>
                </c:pt>
                <c:pt idx="4010">
                  <c:v>0.97509999996692187</c:v>
                </c:pt>
                <c:pt idx="4011">
                  <c:v>1.0019999999721918</c:v>
                </c:pt>
                <c:pt idx="4012">
                  <c:v>0.9889999998957677</c:v>
                </c:pt>
                <c:pt idx="4013">
                  <c:v>1.0024000000052879</c:v>
                </c:pt>
                <c:pt idx="4014">
                  <c:v>0.981400000044097</c:v>
                </c:pt>
                <c:pt idx="4015">
                  <c:v>0.99860000002394145</c:v>
                </c:pt>
                <c:pt idx="4016">
                  <c:v>0.98189999986342258</c:v>
                </c:pt>
                <c:pt idx="4017">
                  <c:v>0.93420000002453207</c:v>
                </c:pt>
                <c:pt idx="4018">
                  <c:v>0.95629999985469283</c:v>
                </c:pt>
                <c:pt idx="4019">
                  <c:v>0.93119999988733326</c:v>
                </c:pt>
                <c:pt idx="4020">
                  <c:v>0.94599999989064543</c:v>
                </c:pt>
                <c:pt idx="4021">
                  <c:v>0.93649999999279032</c:v>
                </c:pt>
                <c:pt idx="4022">
                  <c:v>0.98770000001024982</c:v>
                </c:pt>
                <c:pt idx="4023">
                  <c:v>0.95639999986296687</c:v>
                </c:pt>
                <c:pt idx="4024">
                  <c:v>0.97239999996556747</c:v>
                </c:pt>
                <c:pt idx="4025">
                  <c:v>0.96010000005808394</c:v>
                </c:pt>
                <c:pt idx="4026">
                  <c:v>0.97619999994691398</c:v>
                </c:pt>
                <c:pt idx="4027">
                  <c:v>0.97879999993999434</c:v>
                </c:pt>
                <c:pt idx="4028">
                  <c:v>0.97629999995518801</c:v>
                </c:pt>
                <c:pt idx="4029">
                  <c:v>0.94989999988026597</c:v>
                </c:pt>
                <c:pt idx="4030">
                  <c:v>0.9862999998944133</c:v>
                </c:pt>
                <c:pt idx="4031">
                  <c:v>0.98419999983168083</c:v>
                </c:pt>
                <c:pt idx="4032">
                  <c:v>0.99369999995158054</c:v>
                </c:pt>
                <c:pt idx="4033">
                  <c:v>1.0014999999308216</c:v>
                </c:pt>
                <c:pt idx="4034">
                  <c:v>0.98979999996196</c:v>
                </c:pt>
                <c:pt idx="4035">
                  <c:v>0.99230000005778862</c:v>
                </c:pt>
                <c:pt idx="4036">
                  <c:v>0.99789999996602319</c:v>
                </c:pt>
                <c:pt idx="4037">
                  <c:v>1.0159000000120599</c:v>
                </c:pt>
                <c:pt idx="4038">
                  <c:v>0.96729999987665849</c:v>
                </c:pt>
                <c:pt idx="4039">
                  <c:v>1.025399999909915</c:v>
                </c:pt>
                <c:pt idx="4040">
                  <c:v>0.98199999987169662</c:v>
                </c:pt>
                <c:pt idx="4041">
                  <c:v>0.98380000002062928</c:v>
                </c:pt>
                <c:pt idx="4042">
                  <c:v>0.99789999996602319</c:v>
                </c:pt>
                <c:pt idx="4043">
                  <c:v>1.0396999999828793</c:v>
                </c:pt>
                <c:pt idx="4044">
                  <c:v>0.98569999995579138</c:v>
                </c:pt>
                <c:pt idx="4045">
                  <c:v>1.0014999999308216</c:v>
                </c:pt>
                <c:pt idx="4046">
                  <c:v>0.99949999987636318</c:v>
                </c:pt>
                <c:pt idx="4047">
                  <c:v>0.96010000005808394</c:v>
                </c:pt>
                <c:pt idx="4048">
                  <c:v>1.0080999999217966</c:v>
                </c:pt>
                <c:pt idx="4049">
                  <c:v>1.0382999998670428</c:v>
                </c:pt>
                <c:pt idx="4050">
                  <c:v>0.98209999987997065</c:v>
                </c:pt>
                <c:pt idx="4051">
                  <c:v>0.99669999997775705</c:v>
                </c:pt>
                <c:pt idx="4052">
                  <c:v>0.97080000005522749</c:v>
                </c:pt>
                <c:pt idx="4053">
                  <c:v>0.98689999994405753</c:v>
                </c:pt>
                <c:pt idx="4054">
                  <c:v>0.99499999983709841</c:v>
                </c:pt>
                <c:pt idx="4055">
                  <c:v>0.99519999985364649</c:v>
                </c:pt>
                <c:pt idx="4056">
                  <c:v>0.99579999990329071</c:v>
                </c:pt>
                <c:pt idx="4057">
                  <c:v>1.0033999998659837</c:v>
                </c:pt>
                <c:pt idx="4058">
                  <c:v>1.0081999999300706</c:v>
                </c:pt>
                <c:pt idx="4059">
                  <c:v>1.0019999999721918</c:v>
                </c:pt>
                <c:pt idx="4060">
                  <c:v>1.0053000000231904</c:v>
                </c:pt>
                <c:pt idx="4061">
                  <c:v>0.99939999986808914</c:v>
                </c:pt>
                <c:pt idx="4062">
                  <c:v>0.9732999998179892</c:v>
                </c:pt>
                <c:pt idx="4063">
                  <c:v>1.0019999999721918</c:v>
                </c:pt>
                <c:pt idx="4064">
                  <c:v>0.96210000000152007</c:v>
                </c:pt>
                <c:pt idx="4065">
                  <c:v>0.9489000000195702</c:v>
                </c:pt>
                <c:pt idx="4066">
                  <c:v>0.99699999989155685</c:v>
                </c:pt>
                <c:pt idx="4067">
                  <c:v>1.0395999999746053</c:v>
                </c:pt>
                <c:pt idx="4068">
                  <c:v>0.98579999996406542</c:v>
                </c:pt>
                <c:pt idx="4069">
                  <c:v>1.0054999998176939</c:v>
                </c:pt>
                <c:pt idx="4070">
                  <c:v>0.97119999986627903</c:v>
                </c:pt>
                <c:pt idx="4071">
                  <c:v>0.99030000000333018</c:v>
                </c:pt>
                <c:pt idx="4072">
                  <c:v>0.97639999996346205</c:v>
                </c:pt>
                <c:pt idx="4073">
                  <c:v>0.96609999999941465</c:v>
                </c:pt>
                <c:pt idx="4074">
                  <c:v>0.99559999988674264</c:v>
                </c:pt>
                <c:pt idx="4075">
                  <c:v>0.97559999989726975</c:v>
                </c:pt>
                <c:pt idx="4076">
                  <c:v>0.97649999997173609</c:v>
                </c:pt>
                <c:pt idx="4077">
                  <c:v>0.99649999996120897</c:v>
                </c:pt>
                <c:pt idx="4078">
                  <c:v>0.97690000000483224</c:v>
                </c:pt>
                <c:pt idx="4079">
                  <c:v>0.99969999989291125</c:v>
                </c:pt>
                <c:pt idx="4080">
                  <c:v>0.94449999998857948</c:v>
                </c:pt>
                <c:pt idx="4081">
                  <c:v>0.94599999989064543</c:v>
                </c:pt>
                <c:pt idx="4082">
                  <c:v>0.93450000004935418</c:v>
                </c:pt>
                <c:pt idx="4083">
                  <c:v>0.96319999987048988</c:v>
                </c:pt>
                <c:pt idx="4084">
                  <c:v>0.95019999990508808</c:v>
                </c:pt>
                <c:pt idx="4085">
                  <c:v>0.97589999992209187</c:v>
                </c:pt>
                <c:pt idx="4086">
                  <c:v>0.94329999988929103</c:v>
                </c:pt>
                <c:pt idx="4087">
                  <c:v>0.97040000002213134</c:v>
                </c:pt>
                <c:pt idx="4088">
                  <c:v>0.95469999994435284</c:v>
                </c:pt>
                <c:pt idx="4089">
                  <c:v>0.95059999993818423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27-410E-B0A8-22216B8DF5D0}"/>
            </c:ext>
          </c:extLst>
        </c:ser>
        <c:ser>
          <c:idx val="2"/>
          <c:order val="1"/>
          <c:tx>
            <c:strRef>
              <c:f>'[2kA Drift Chart for Michele.xlsx]Sheet1'!$G$2</c:f>
              <c:strCache>
                <c:ptCount val="1"/>
                <c:pt idx="0">
                  <c:v>Chassis 5 Head 21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'[2kA Drift Chart for Michele.xlsx]Sheet1'!$D$34:$D$2601</c:f>
              <c:numCache>
                <c:formatCode>hh:mm:ss;@</c:formatCode>
                <c:ptCount val="2568"/>
                <c:pt idx="0">
                  <c:v>0</c:v>
                </c:pt>
                <c:pt idx="1">
                  <c:v>1.1571363575058058E-4</c:v>
                </c:pt>
                <c:pt idx="2">
                  <c:v>2.3142727150116116E-4</c:v>
                </c:pt>
                <c:pt idx="3">
                  <c:v>3.4714090725174174E-4</c:v>
                </c:pt>
                <c:pt idx="4">
                  <c:v>4.6285454300232232E-4</c:v>
                </c:pt>
                <c:pt idx="5">
                  <c:v>5.785681787529029E-4</c:v>
                </c:pt>
                <c:pt idx="6">
                  <c:v>6.9428181450348347E-4</c:v>
                </c:pt>
                <c:pt idx="7">
                  <c:v>8.0999545025406405E-4</c:v>
                </c:pt>
                <c:pt idx="8">
                  <c:v>9.2570908600464463E-4</c:v>
                </c:pt>
                <c:pt idx="9">
                  <c:v>1.0414227217552252E-3</c:v>
                </c:pt>
                <c:pt idx="10">
                  <c:v>1.1571363575058058E-3</c:v>
                </c:pt>
                <c:pt idx="11">
                  <c:v>1.2728499932563864E-3</c:v>
                </c:pt>
                <c:pt idx="12">
                  <c:v>1.3885636290069669E-3</c:v>
                </c:pt>
                <c:pt idx="13">
                  <c:v>1.5042772647575475E-3</c:v>
                </c:pt>
                <c:pt idx="14">
                  <c:v>1.6199909005081281E-3</c:v>
                </c:pt>
                <c:pt idx="15">
                  <c:v>1.7357045362587087E-3</c:v>
                </c:pt>
                <c:pt idx="16">
                  <c:v>1.8514181720092893E-3</c:v>
                </c:pt>
                <c:pt idx="17">
                  <c:v>1.9671318077598698E-3</c:v>
                </c:pt>
                <c:pt idx="18">
                  <c:v>2.0828454435104504E-3</c:v>
                </c:pt>
                <c:pt idx="19">
                  <c:v>2.198559079261031E-3</c:v>
                </c:pt>
                <c:pt idx="20">
                  <c:v>2.3142727150116116E-3</c:v>
                </c:pt>
                <c:pt idx="21">
                  <c:v>2.4299863507621922E-3</c:v>
                </c:pt>
                <c:pt idx="22">
                  <c:v>2.5456999865127727E-3</c:v>
                </c:pt>
                <c:pt idx="23">
                  <c:v>2.6614136222633533E-3</c:v>
                </c:pt>
                <c:pt idx="24">
                  <c:v>2.7771272580139339E-3</c:v>
                </c:pt>
                <c:pt idx="25">
                  <c:v>2.8928408937645145E-3</c:v>
                </c:pt>
                <c:pt idx="26">
                  <c:v>3.0085545295150951E-3</c:v>
                </c:pt>
                <c:pt idx="27">
                  <c:v>3.1242681652656756E-3</c:v>
                </c:pt>
                <c:pt idx="28">
                  <c:v>3.2399818010162562E-3</c:v>
                </c:pt>
                <c:pt idx="29">
                  <c:v>3.3556954367668368E-3</c:v>
                </c:pt>
                <c:pt idx="30">
                  <c:v>3.4714090725174174E-3</c:v>
                </c:pt>
                <c:pt idx="31">
                  <c:v>3.587122708267998E-3</c:v>
                </c:pt>
                <c:pt idx="32">
                  <c:v>3.7028363440185785E-3</c:v>
                </c:pt>
                <c:pt idx="33">
                  <c:v>3.8185499797691591E-3</c:v>
                </c:pt>
                <c:pt idx="34">
                  <c:v>3.9342636155197397E-3</c:v>
                </c:pt>
                <c:pt idx="35">
                  <c:v>4.0499772512703203E-3</c:v>
                </c:pt>
                <c:pt idx="36">
                  <c:v>4.1656908870209008E-3</c:v>
                </c:pt>
                <c:pt idx="37">
                  <c:v>4.2814045227714814E-3</c:v>
                </c:pt>
                <c:pt idx="38">
                  <c:v>4.397118158522062E-3</c:v>
                </c:pt>
                <c:pt idx="39">
                  <c:v>4.5128317942726426E-3</c:v>
                </c:pt>
                <c:pt idx="40">
                  <c:v>4.6285454300232232E-3</c:v>
                </c:pt>
                <c:pt idx="41">
                  <c:v>4.7442590657738037E-3</c:v>
                </c:pt>
                <c:pt idx="42">
                  <c:v>4.8599727015243843E-3</c:v>
                </c:pt>
                <c:pt idx="43">
                  <c:v>4.9756863372749649E-3</c:v>
                </c:pt>
                <c:pt idx="44">
                  <c:v>5.0913999730255455E-3</c:v>
                </c:pt>
                <c:pt idx="45">
                  <c:v>5.2071136087761261E-3</c:v>
                </c:pt>
                <c:pt idx="46">
                  <c:v>5.3228272445267066E-3</c:v>
                </c:pt>
                <c:pt idx="47">
                  <c:v>5.4385408802772872E-3</c:v>
                </c:pt>
                <c:pt idx="48">
                  <c:v>5.5542545160278678E-3</c:v>
                </c:pt>
                <c:pt idx="49">
                  <c:v>5.6699681517784484E-3</c:v>
                </c:pt>
                <c:pt idx="50">
                  <c:v>5.785681787529029E-3</c:v>
                </c:pt>
                <c:pt idx="51">
                  <c:v>5.9013954232796095E-3</c:v>
                </c:pt>
                <c:pt idx="52">
                  <c:v>6.0171090590301901E-3</c:v>
                </c:pt>
                <c:pt idx="53">
                  <c:v>6.1328226947807707E-3</c:v>
                </c:pt>
                <c:pt idx="54">
                  <c:v>6.2485363305313513E-3</c:v>
                </c:pt>
                <c:pt idx="55">
                  <c:v>6.3642499662819318E-3</c:v>
                </c:pt>
                <c:pt idx="56">
                  <c:v>6.4799636020325124E-3</c:v>
                </c:pt>
                <c:pt idx="57">
                  <c:v>6.595677237783093E-3</c:v>
                </c:pt>
                <c:pt idx="58">
                  <c:v>6.7113908735336736E-3</c:v>
                </c:pt>
                <c:pt idx="59">
                  <c:v>6.8271045092842542E-3</c:v>
                </c:pt>
                <c:pt idx="60">
                  <c:v>6.9428181450348347E-3</c:v>
                </c:pt>
                <c:pt idx="61">
                  <c:v>7.0585317807854153E-3</c:v>
                </c:pt>
                <c:pt idx="62">
                  <c:v>7.1742454165359959E-3</c:v>
                </c:pt>
                <c:pt idx="63">
                  <c:v>7.2899590522865765E-3</c:v>
                </c:pt>
                <c:pt idx="64">
                  <c:v>7.4056726880371571E-3</c:v>
                </c:pt>
                <c:pt idx="65">
                  <c:v>7.5213863237877376E-3</c:v>
                </c:pt>
                <c:pt idx="66">
                  <c:v>7.6370999595383182E-3</c:v>
                </c:pt>
                <c:pt idx="67">
                  <c:v>7.7528135952888988E-3</c:v>
                </c:pt>
                <c:pt idx="68">
                  <c:v>7.8685272310394794E-3</c:v>
                </c:pt>
                <c:pt idx="69">
                  <c:v>7.98424086679006E-3</c:v>
                </c:pt>
                <c:pt idx="70">
                  <c:v>8.0999545025406405E-3</c:v>
                </c:pt>
                <c:pt idx="71">
                  <c:v>8.2156681382912211E-3</c:v>
                </c:pt>
                <c:pt idx="72">
                  <c:v>8.3313817740418017E-3</c:v>
                </c:pt>
                <c:pt idx="73">
                  <c:v>8.4470954097923823E-3</c:v>
                </c:pt>
                <c:pt idx="74">
                  <c:v>8.5628090455429628E-3</c:v>
                </c:pt>
                <c:pt idx="75">
                  <c:v>8.6785226812935434E-3</c:v>
                </c:pt>
                <c:pt idx="76">
                  <c:v>8.794236317044124E-3</c:v>
                </c:pt>
                <c:pt idx="77">
                  <c:v>8.9099499527947046E-3</c:v>
                </c:pt>
                <c:pt idx="78">
                  <c:v>9.0256635885452852E-3</c:v>
                </c:pt>
                <c:pt idx="79">
                  <c:v>9.1413772242958657E-3</c:v>
                </c:pt>
                <c:pt idx="80">
                  <c:v>9.2570908600464463E-3</c:v>
                </c:pt>
                <c:pt idx="81">
                  <c:v>9.3728044957970269E-3</c:v>
                </c:pt>
                <c:pt idx="82">
                  <c:v>9.4885181315476075E-3</c:v>
                </c:pt>
                <c:pt idx="83">
                  <c:v>9.6042317672981881E-3</c:v>
                </c:pt>
                <c:pt idx="84">
                  <c:v>9.7199454030487686E-3</c:v>
                </c:pt>
                <c:pt idx="85">
                  <c:v>9.8356590387993492E-3</c:v>
                </c:pt>
                <c:pt idx="86">
                  <c:v>9.9513726745499298E-3</c:v>
                </c:pt>
                <c:pt idx="87">
                  <c:v>1.006708631030051E-2</c:v>
                </c:pt>
                <c:pt idx="88">
                  <c:v>1.0182799946051091E-2</c:v>
                </c:pt>
                <c:pt idx="89">
                  <c:v>1.0298513581801672E-2</c:v>
                </c:pt>
                <c:pt idx="90">
                  <c:v>1.0414227217552252E-2</c:v>
                </c:pt>
                <c:pt idx="91">
                  <c:v>1.0529940853302833E-2</c:v>
                </c:pt>
                <c:pt idx="92">
                  <c:v>1.0645654489053413E-2</c:v>
                </c:pt>
                <c:pt idx="93">
                  <c:v>1.0761368124803994E-2</c:v>
                </c:pt>
                <c:pt idx="94">
                  <c:v>1.0877081760554574E-2</c:v>
                </c:pt>
                <c:pt idx="95">
                  <c:v>1.0992795396305155E-2</c:v>
                </c:pt>
                <c:pt idx="96">
                  <c:v>1.1108509032055736E-2</c:v>
                </c:pt>
                <c:pt idx="97">
                  <c:v>1.1224222667806316E-2</c:v>
                </c:pt>
                <c:pt idx="98">
                  <c:v>1.1339936303556897E-2</c:v>
                </c:pt>
                <c:pt idx="99">
                  <c:v>1.1455649939307477E-2</c:v>
                </c:pt>
                <c:pt idx="100">
                  <c:v>1.1571363575058058E-2</c:v>
                </c:pt>
                <c:pt idx="101">
                  <c:v>1.1687077210808638E-2</c:v>
                </c:pt>
                <c:pt idx="102">
                  <c:v>1.1802790846559219E-2</c:v>
                </c:pt>
                <c:pt idx="103">
                  <c:v>1.19185044823098E-2</c:v>
                </c:pt>
                <c:pt idx="104">
                  <c:v>1.203421811806038E-2</c:v>
                </c:pt>
                <c:pt idx="105">
                  <c:v>1.2149931753810961E-2</c:v>
                </c:pt>
                <c:pt idx="106">
                  <c:v>1.2265645389561541E-2</c:v>
                </c:pt>
                <c:pt idx="107">
                  <c:v>1.2381359025312122E-2</c:v>
                </c:pt>
                <c:pt idx="108">
                  <c:v>1.2497072661062703E-2</c:v>
                </c:pt>
                <c:pt idx="109">
                  <c:v>1.2612786296813283E-2</c:v>
                </c:pt>
                <c:pt idx="110">
                  <c:v>1.2728499932563864E-2</c:v>
                </c:pt>
                <c:pt idx="111">
                  <c:v>1.2844213568314444E-2</c:v>
                </c:pt>
                <c:pt idx="112">
                  <c:v>1.2959927204065025E-2</c:v>
                </c:pt>
                <c:pt idx="113">
                  <c:v>1.3075640839815605E-2</c:v>
                </c:pt>
                <c:pt idx="114">
                  <c:v>1.3191354475566186E-2</c:v>
                </c:pt>
                <c:pt idx="115">
                  <c:v>1.3307068111316767E-2</c:v>
                </c:pt>
                <c:pt idx="116">
                  <c:v>1.3422781747067347E-2</c:v>
                </c:pt>
                <c:pt idx="117">
                  <c:v>1.3538495382817928E-2</c:v>
                </c:pt>
                <c:pt idx="118">
                  <c:v>1.3654209018568508E-2</c:v>
                </c:pt>
                <c:pt idx="119">
                  <c:v>1.3769922654319089E-2</c:v>
                </c:pt>
                <c:pt idx="120">
                  <c:v>1.3885636290069669E-2</c:v>
                </c:pt>
                <c:pt idx="121">
                  <c:v>1.400134992582025E-2</c:v>
                </c:pt>
                <c:pt idx="122">
                  <c:v>1.4117063561570831E-2</c:v>
                </c:pt>
                <c:pt idx="123">
                  <c:v>1.4232777197321411E-2</c:v>
                </c:pt>
                <c:pt idx="124">
                  <c:v>1.4348490833071992E-2</c:v>
                </c:pt>
                <c:pt idx="125">
                  <c:v>1.4464204468822572E-2</c:v>
                </c:pt>
                <c:pt idx="126">
                  <c:v>1.4579918104573153E-2</c:v>
                </c:pt>
                <c:pt idx="127">
                  <c:v>1.4695631740323734E-2</c:v>
                </c:pt>
                <c:pt idx="128">
                  <c:v>1.4811345376074314E-2</c:v>
                </c:pt>
                <c:pt idx="129">
                  <c:v>1.4927059011824895E-2</c:v>
                </c:pt>
                <c:pt idx="130">
                  <c:v>1.5042772647575475E-2</c:v>
                </c:pt>
                <c:pt idx="131">
                  <c:v>1.5158486283326056E-2</c:v>
                </c:pt>
                <c:pt idx="132">
                  <c:v>1.5274199919076636E-2</c:v>
                </c:pt>
                <c:pt idx="133">
                  <c:v>1.5389913554827217E-2</c:v>
                </c:pt>
                <c:pt idx="134">
                  <c:v>1.5505627190577798E-2</c:v>
                </c:pt>
                <c:pt idx="135">
                  <c:v>1.5621340826328378E-2</c:v>
                </c:pt>
                <c:pt idx="136">
                  <c:v>1.5737054462078959E-2</c:v>
                </c:pt>
                <c:pt idx="137">
                  <c:v>1.5852768097829539E-2</c:v>
                </c:pt>
                <c:pt idx="138">
                  <c:v>1.596848173358012E-2</c:v>
                </c:pt>
                <c:pt idx="139">
                  <c:v>1.60841953693307E-2</c:v>
                </c:pt>
                <c:pt idx="140">
                  <c:v>1.6199909005081281E-2</c:v>
                </c:pt>
                <c:pt idx="141">
                  <c:v>1.6315622640831862E-2</c:v>
                </c:pt>
                <c:pt idx="142">
                  <c:v>1.6431336276582442E-2</c:v>
                </c:pt>
                <c:pt idx="143">
                  <c:v>1.6547049912333023E-2</c:v>
                </c:pt>
                <c:pt idx="144">
                  <c:v>1.6662763548083603E-2</c:v>
                </c:pt>
                <c:pt idx="145">
                  <c:v>1.6778477183834184E-2</c:v>
                </c:pt>
                <c:pt idx="146">
                  <c:v>1.6894190819584765E-2</c:v>
                </c:pt>
                <c:pt idx="147">
                  <c:v>1.7009904455335345E-2</c:v>
                </c:pt>
                <c:pt idx="148">
                  <c:v>1.7125618091085926E-2</c:v>
                </c:pt>
                <c:pt idx="149">
                  <c:v>1.7241331726836506E-2</c:v>
                </c:pt>
                <c:pt idx="150">
                  <c:v>1.7357045362587087E-2</c:v>
                </c:pt>
                <c:pt idx="151">
                  <c:v>1.7472758998337667E-2</c:v>
                </c:pt>
                <c:pt idx="152">
                  <c:v>1.7588472634088248E-2</c:v>
                </c:pt>
                <c:pt idx="153">
                  <c:v>1.7704186269838829E-2</c:v>
                </c:pt>
                <c:pt idx="154">
                  <c:v>1.7819899905589409E-2</c:v>
                </c:pt>
                <c:pt idx="155">
                  <c:v>1.793561354133999E-2</c:v>
                </c:pt>
                <c:pt idx="156">
                  <c:v>1.805132717709057E-2</c:v>
                </c:pt>
                <c:pt idx="157">
                  <c:v>1.8167040812841151E-2</c:v>
                </c:pt>
                <c:pt idx="158">
                  <c:v>1.8282754448591731E-2</c:v>
                </c:pt>
                <c:pt idx="159">
                  <c:v>1.8398468084342312E-2</c:v>
                </c:pt>
                <c:pt idx="160">
                  <c:v>1.8514181720092893E-2</c:v>
                </c:pt>
                <c:pt idx="161">
                  <c:v>1.8629895355843473E-2</c:v>
                </c:pt>
                <c:pt idx="162">
                  <c:v>1.8745608991594054E-2</c:v>
                </c:pt>
                <c:pt idx="163">
                  <c:v>1.8861322627344634E-2</c:v>
                </c:pt>
                <c:pt idx="164">
                  <c:v>1.8977036263095215E-2</c:v>
                </c:pt>
                <c:pt idx="165">
                  <c:v>1.9092749898845796E-2</c:v>
                </c:pt>
                <c:pt idx="166">
                  <c:v>1.9208463534596376E-2</c:v>
                </c:pt>
                <c:pt idx="167">
                  <c:v>1.9324177170346957E-2</c:v>
                </c:pt>
                <c:pt idx="168">
                  <c:v>1.9439890806097537E-2</c:v>
                </c:pt>
                <c:pt idx="169">
                  <c:v>1.9555604441848118E-2</c:v>
                </c:pt>
                <c:pt idx="170">
                  <c:v>1.9671318077598698E-2</c:v>
                </c:pt>
                <c:pt idx="171">
                  <c:v>1.9787031713349279E-2</c:v>
                </c:pt>
                <c:pt idx="172">
                  <c:v>1.990274534909986E-2</c:v>
                </c:pt>
                <c:pt idx="173">
                  <c:v>2.001845898485044E-2</c:v>
                </c:pt>
                <c:pt idx="174">
                  <c:v>2.0134172620601021E-2</c:v>
                </c:pt>
                <c:pt idx="175">
                  <c:v>2.0249886256351601E-2</c:v>
                </c:pt>
                <c:pt idx="176">
                  <c:v>2.0365599892102182E-2</c:v>
                </c:pt>
                <c:pt idx="177">
                  <c:v>2.0481313527852762E-2</c:v>
                </c:pt>
                <c:pt idx="178">
                  <c:v>2.0597027163603343E-2</c:v>
                </c:pt>
                <c:pt idx="179">
                  <c:v>2.0712740799353924E-2</c:v>
                </c:pt>
                <c:pt idx="180">
                  <c:v>2.0828454435104504E-2</c:v>
                </c:pt>
                <c:pt idx="181">
                  <c:v>2.0944168070855085E-2</c:v>
                </c:pt>
                <c:pt idx="182">
                  <c:v>2.1059881706605665E-2</c:v>
                </c:pt>
                <c:pt idx="183">
                  <c:v>2.1175595342356246E-2</c:v>
                </c:pt>
                <c:pt idx="184">
                  <c:v>2.1291308978106827E-2</c:v>
                </c:pt>
                <c:pt idx="185">
                  <c:v>2.1407022613857407E-2</c:v>
                </c:pt>
                <c:pt idx="186">
                  <c:v>2.1522736249607988E-2</c:v>
                </c:pt>
                <c:pt idx="187">
                  <c:v>2.1638449885358568E-2</c:v>
                </c:pt>
                <c:pt idx="188">
                  <c:v>2.1754163521109149E-2</c:v>
                </c:pt>
                <c:pt idx="189">
                  <c:v>2.1869877156859729E-2</c:v>
                </c:pt>
                <c:pt idx="190">
                  <c:v>2.198559079261031E-2</c:v>
                </c:pt>
                <c:pt idx="191">
                  <c:v>2.2101304428360891E-2</c:v>
                </c:pt>
                <c:pt idx="192">
                  <c:v>2.2217018064111471E-2</c:v>
                </c:pt>
                <c:pt idx="193">
                  <c:v>2.2332731699862052E-2</c:v>
                </c:pt>
                <c:pt idx="194">
                  <c:v>2.2448445335612632E-2</c:v>
                </c:pt>
                <c:pt idx="195">
                  <c:v>2.2564158971363213E-2</c:v>
                </c:pt>
                <c:pt idx="196">
                  <c:v>2.2679872607113793E-2</c:v>
                </c:pt>
                <c:pt idx="197">
                  <c:v>2.2795586242864374E-2</c:v>
                </c:pt>
                <c:pt idx="198">
                  <c:v>2.2911299878614955E-2</c:v>
                </c:pt>
                <c:pt idx="199">
                  <c:v>2.3027013514365535E-2</c:v>
                </c:pt>
                <c:pt idx="200">
                  <c:v>2.3142727150116116E-2</c:v>
                </c:pt>
                <c:pt idx="201">
                  <c:v>2.3258440785866696E-2</c:v>
                </c:pt>
                <c:pt idx="202">
                  <c:v>2.3374154421617277E-2</c:v>
                </c:pt>
                <c:pt idx="203">
                  <c:v>2.3489868057367858E-2</c:v>
                </c:pt>
                <c:pt idx="204">
                  <c:v>2.3605581693118438E-2</c:v>
                </c:pt>
                <c:pt idx="205">
                  <c:v>2.3721295328869019E-2</c:v>
                </c:pt>
                <c:pt idx="206">
                  <c:v>2.3837008964619599E-2</c:v>
                </c:pt>
                <c:pt idx="207">
                  <c:v>2.395272260037018E-2</c:v>
                </c:pt>
                <c:pt idx="208">
                  <c:v>2.406843623612076E-2</c:v>
                </c:pt>
                <c:pt idx="209">
                  <c:v>2.4184149871871341E-2</c:v>
                </c:pt>
                <c:pt idx="210">
                  <c:v>2.4299863507621922E-2</c:v>
                </c:pt>
                <c:pt idx="211">
                  <c:v>2.4415577143372502E-2</c:v>
                </c:pt>
                <c:pt idx="212">
                  <c:v>2.4531290779123083E-2</c:v>
                </c:pt>
                <c:pt idx="213">
                  <c:v>2.4647004414873663E-2</c:v>
                </c:pt>
                <c:pt idx="214">
                  <c:v>2.4762718050624244E-2</c:v>
                </c:pt>
                <c:pt idx="215">
                  <c:v>2.4878431686374824E-2</c:v>
                </c:pt>
                <c:pt idx="216">
                  <c:v>2.4994145322125405E-2</c:v>
                </c:pt>
                <c:pt idx="217">
                  <c:v>2.5109858957875986E-2</c:v>
                </c:pt>
                <c:pt idx="218">
                  <c:v>2.5225572593626566E-2</c:v>
                </c:pt>
                <c:pt idx="219">
                  <c:v>2.5341286229377147E-2</c:v>
                </c:pt>
                <c:pt idx="220">
                  <c:v>2.5456999865127727E-2</c:v>
                </c:pt>
                <c:pt idx="221">
                  <c:v>2.5572713500878308E-2</c:v>
                </c:pt>
                <c:pt idx="222">
                  <c:v>2.5688427136628889E-2</c:v>
                </c:pt>
                <c:pt idx="223">
                  <c:v>2.5804140772379469E-2</c:v>
                </c:pt>
                <c:pt idx="224">
                  <c:v>2.591985440813005E-2</c:v>
                </c:pt>
                <c:pt idx="225">
                  <c:v>2.603556804388063E-2</c:v>
                </c:pt>
                <c:pt idx="226">
                  <c:v>2.6151281679631211E-2</c:v>
                </c:pt>
                <c:pt idx="227">
                  <c:v>2.6266995315381791E-2</c:v>
                </c:pt>
                <c:pt idx="228">
                  <c:v>2.6382708951132372E-2</c:v>
                </c:pt>
                <c:pt idx="229">
                  <c:v>2.6498422586882953E-2</c:v>
                </c:pt>
                <c:pt idx="230">
                  <c:v>2.6614136222633533E-2</c:v>
                </c:pt>
                <c:pt idx="231">
                  <c:v>2.6729849858384114E-2</c:v>
                </c:pt>
                <c:pt idx="232">
                  <c:v>2.6845563494134694E-2</c:v>
                </c:pt>
                <c:pt idx="233">
                  <c:v>2.6961277129885275E-2</c:v>
                </c:pt>
                <c:pt idx="234">
                  <c:v>2.7076990765635855E-2</c:v>
                </c:pt>
                <c:pt idx="235">
                  <c:v>2.7192704401386436E-2</c:v>
                </c:pt>
                <c:pt idx="236">
                  <c:v>2.7308418037137017E-2</c:v>
                </c:pt>
                <c:pt idx="237">
                  <c:v>2.7424131672887597E-2</c:v>
                </c:pt>
                <c:pt idx="238">
                  <c:v>2.7539845308638178E-2</c:v>
                </c:pt>
                <c:pt idx="239">
                  <c:v>2.7655558944388758E-2</c:v>
                </c:pt>
                <c:pt idx="240">
                  <c:v>2.7771272580139339E-2</c:v>
                </c:pt>
                <c:pt idx="241">
                  <c:v>2.788698621588992E-2</c:v>
                </c:pt>
                <c:pt idx="242">
                  <c:v>2.80026998516405E-2</c:v>
                </c:pt>
                <c:pt idx="243">
                  <c:v>2.8118413487391081E-2</c:v>
                </c:pt>
                <c:pt idx="244">
                  <c:v>2.8234127123141661E-2</c:v>
                </c:pt>
                <c:pt idx="245">
                  <c:v>2.8349840758892242E-2</c:v>
                </c:pt>
                <c:pt idx="246">
                  <c:v>2.8465554394642822E-2</c:v>
                </c:pt>
                <c:pt idx="247">
                  <c:v>2.8581268030393403E-2</c:v>
                </c:pt>
                <c:pt idx="248">
                  <c:v>2.8696981666143984E-2</c:v>
                </c:pt>
                <c:pt idx="249">
                  <c:v>2.8812695301894564E-2</c:v>
                </c:pt>
                <c:pt idx="250">
                  <c:v>2.8928408937645145E-2</c:v>
                </c:pt>
                <c:pt idx="251">
                  <c:v>2.9044122573395725E-2</c:v>
                </c:pt>
                <c:pt idx="252">
                  <c:v>2.9159836209146306E-2</c:v>
                </c:pt>
                <c:pt idx="253">
                  <c:v>2.9275549844896886E-2</c:v>
                </c:pt>
                <c:pt idx="254">
                  <c:v>2.9391263480647467E-2</c:v>
                </c:pt>
                <c:pt idx="255">
                  <c:v>2.9506977116398048E-2</c:v>
                </c:pt>
                <c:pt idx="256">
                  <c:v>2.9622690752148628E-2</c:v>
                </c:pt>
                <c:pt idx="257">
                  <c:v>2.9738404387899209E-2</c:v>
                </c:pt>
                <c:pt idx="258">
                  <c:v>2.9854118023649789E-2</c:v>
                </c:pt>
                <c:pt idx="259">
                  <c:v>2.996983165940037E-2</c:v>
                </c:pt>
                <c:pt idx="260">
                  <c:v>3.0085545295150951E-2</c:v>
                </c:pt>
                <c:pt idx="261">
                  <c:v>3.0201258930901531E-2</c:v>
                </c:pt>
                <c:pt idx="262">
                  <c:v>3.0316972566652112E-2</c:v>
                </c:pt>
                <c:pt idx="263">
                  <c:v>3.0432686202402692E-2</c:v>
                </c:pt>
                <c:pt idx="264">
                  <c:v>3.0548399838153273E-2</c:v>
                </c:pt>
                <c:pt idx="265">
                  <c:v>3.0664113473903853E-2</c:v>
                </c:pt>
                <c:pt idx="266">
                  <c:v>3.0779827109654434E-2</c:v>
                </c:pt>
                <c:pt idx="267">
                  <c:v>3.0895540745405015E-2</c:v>
                </c:pt>
                <c:pt idx="268">
                  <c:v>3.1011254381155595E-2</c:v>
                </c:pt>
                <c:pt idx="269">
                  <c:v>3.1126968016906176E-2</c:v>
                </c:pt>
                <c:pt idx="270">
                  <c:v>3.1242681652656756E-2</c:v>
                </c:pt>
                <c:pt idx="271">
                  <c:v>3.1358395288407337E-2</c:v>
                </c:pt>
                <c:pt idx="272">
                  <c:v>3.1474108924157917E-2</c:v>
                </c:pt>
                <c:pt idx="273">
                  <c:v>3.1589822559908498E-2</c:v>
                </c:pt>
                <c:pt idx="274">
                  <c:v>3.1705536195659079E-2</c:v>
                </c:pt>
                <c:pt idx="275">
                  <c:v>3.1821249831409659E-2</c:v>
                </c:pt>
                <c:pt idx="276">
                  <c:v>3.193696346716024E-2</c:v>
                </c:pt>
                <c:pt idx="277">
                  <c:v>3.205267710291082E-2</c:v>
                </c:pt>
                <c:pt idx="278">
                  <c:v>3.2168390738661401E-2</c:v>
                </c:pt>
                <c:pt idx="279">
                  <c:v>3.2284104374411982E-2</c:v>
                </c:pt>
                <c:pt idx="280">
                  <c:v>3.2399818010162562E-2</c:v>
                </c:pt>
                <c:pt idx="281">
                  <c:v>3.2515531645913143E-2</c:v>
                </c:pt>
                <c:pt idx="282">
                  <c:v>3.2631245281663723E-2</c:v>
                </c:pt>
                <c:pt idx="283">
                  <c:v>3.2746958917414304E-2</c:v>
                </c:pt>
                <c:pt idx="284">
                  <c:v>3.2862672553164884E-2</c:v>
                </c:pt>
                <c:pt idx="285">
                  <c:v>3.2978386188915465E-2</c:v>
                </c:pt>
                <c:pt idx="286">
                  <c:v>3.3094099824666046E-2</c:v>
                </c:pt>
                <c:pt idx="287">
                  <c:v>3.3209813460416626E-2</c:v>
                </c:pt>
                <c:pt idx="288">
                  <c:v>3.3325527096167207E-2</c:v>
                </c:pt>
                <c:pt idx="289">
                  <c:v>3.3441240731917787E-2</c:v>
                </c:pt>
                <c:pt idx="290">
                  <c:v>3.3556954367668368E-2</c:v>
                </c:pt>
                <c:pt idx="291">
                  <c:v>3.3672668003418949E-2</c:v>
                </c:pt>
                <c:pt idx="292">
                  <c:v>3.3788381639169529E-2</c:v>
                </c:pt>
                <c:pt idx="293">
                  <c:v>3.390409527492011E-2</c:v>
                </c:pt>
                <c:pt idx="294">
                  <c:v>3.401980891067069E-2</c:v>
                </c:pt>
                <c:pt idx="295">
                  <c:v>3.4135522546421271E-2</c:v>
                </c:pt>
                <c:pt idx="296">
                  <c:v>3.4251236182171851E-2</c:v>
                </c:pt>
                <c:pt idx="297">
                  <c:v>3.4366949817922432E-2</c:v>
                </c:pt>
                <c:pt idx="298">
                  <c:v>3.4482663453673013E-2</c:v>
                </c:pt>
                <c:pt idx="299">
                  <c:v>3.4598377089423593E-2</c:v>
                </c:pt>
                <c:pt idx="300">
                  <c:v>3.4714090725174174E-2</c:v>
                </c:pt>
                <c:pt idx="301">
                  <c:v>3.4829804360924754E-2</c:v>
                </c:pt>
                <c:pt idx="302">
                  <c:v>3.4945517996675335E-2</c:v>
                </c:pt>
                <c:pt idx="303">
                  <c:v>3.5061231632425915E-2</c:v>
                </c:pt>
                <c:pt idx="304">
                  <c:v>3.5176945268176496E-2</c:v>
                </c:pt>
                <c:pt idx="305">
                  <c:v>3.5292658903927077E-2</c:v>
                </c:pt>
                <c:pt idx="306">
                  <c:v>3.5408372539677657E-2</c:v>
                </c:pt>
                <c:pt idx="307">
                  <c:v>3.5524086175428238E-2</c:v>
                </c:pt>
                <c:pt idx="308">
                  <c:v>3.5639799811178818E-2</c:v>
                </c:pt>
                <c:pt idx="309">
                  <c:v>3.5755513446929399E-2</c:v>
                </c:pt>
                <c:pt idx="310">
                  <c:v>3.587122708267998E-2</c:v>
                </c:pt>
                <c:pt idx="311">
                  <c:v>3.598694071843056E-2</c:v>
                </c:pt>
                <c:pt idx="312">
                  <c:v>3.6102654354181141E-2</c:v>
                </c:pt>
                <c:pt idx="313">
                  <c:v>3.6218367989931721E-2</c:v>
                </c:pt>
                <c:pt idx="314">
                  <c:v>3.6334081625682302E-2</c:v>
                </c:pt>
                <c:pt idx="315">
                  <c:v>3.6449795261432882E-2</c:v>
                </c:pt>
                <c:pt idx="316">
                  <c:v>3.6565508897183463E-2</c:v>
                </c:pt>
                <c:pt idx="317">
                  <c:v>3.6681222532934044E-2</c:v>
                </c:pt>
                <c:pt idx="318">
                  <c:v>3.6796936168684624E-2</c:v>
                </c:pt>
                <c:pt idx="319">
                  <c:v>3.6912649804435205E-2</c:v>
                </c:pt>
                <c:pt idx="320">
                  <c:v>3.7028363440185785E-2</c:v>
                </c:pt>
                <c:pt idx="321">
                  <c:v>3.7144077075936366E-2</c:v>
                </c:pt>
                <c:pt idx="322">
                  <c:v>3.7259790711686946E-2</c:v>
                </c:pt>
                <c:pt idx="323">
                  <c:v>3.7375504347437527E-2</c:v>
                </c:pt>
                <c:pt idx="324">
                  <c:v>3.7491217983188108E-2</c:v>
                </c:pt>
                <c:pt idx="325">
                  <c:v>3.7606931618938688E-2</c:v>
                </c:pt>
                <c:pt idx="326">
                  <c:v>3.7722645254689269E-2</c:v>
                </c:pt>
                <c:pt idx="327">
                  <c:v>3.7838358890439849E-2</c:v>
                </c:pt>
                <c:pt idx="328">
                  <c:v>3.795407252619043E-2</c:v>
                </c:pt>
                <c:pt idx="329">
                  <c:v>3.8069786161941011E-2</c:v>
                </c:pt>
                <c:pt idx="330">
                  <c:v>3.8185499797691591E-2</c:v>
                </c:pt>
                <c:pt idx="331">
                  <c:v>3.8301213433442172E-2</c:v>
                </c:pt>
                <c:pt idx="332">
                  <c:v>3.8416927069192752E-2</c:v>
                </c:pt>
                <c:pt idx="333">
                  <c:v>3.8532640704943333E-2</c:v>
                </c:pt>
                <c:pt idx="334">
                  <c:v>3.8648354340693913E-2</c:v>
                </c:pt>
                <c:pt idx="335">
                  <c:v>3.8764067976444494E-2</c:v>
                </c:pt>
                <c:pt idx="336">
                  <c:v>3.8879781612195075E-2</c:v>
                </c:pt>
                <c:pt idx="337">
                  <c:v>3.8995495247945655E-2</c:v>
                </c:pt>
                <c:pt idx="338">
                  <c:v>3.9111208883696236E-2</c:v>
                </c:pt>
                <c:pt idx="339">
                  <c:v>3.9226922519446816E-2</c:v>
                </c:pt>
                <c:pt idx="340">
                  <c:v>3.9342636155197397E-2</c:v>
                </c:pt>
                <c:pt idx="341">
                  <c:v>3.9458349790947977E-2</c:v>
                </c:pt>
                <c:pt idx="342">
                  <c:v>3.9574063426698558E-2</c:v>
                </c:pt>
                <c:pt idx="343">
                  <c:v>3.9689777062449139E-2</c:v>
                </c:pt>
                <c:pt idx="344">
                  <c:v>3.9805490698199719E-2</c:v>
                </c:pt>
                <c:pt idx="345">
                  <c:v>3.99212043339503E-2</c:v>
                </c:pt>
                <c:pt idx="346">
                  <c:v>4.003691796970088E-2</c:v>
                </c:pt>
                <c:pt idx="347">
                  <c:v>4.0152631605451461E-2</c:v>
                </c:pt>
                <c:pt idx="348">
                  <c:v>4.0268345241202042E-2</c:v>
                </c:pt>
                <c:pt idx="349">
                  <c:v>4.0384058876952622E-2</c:v>
                </c:pt>
                <c:pt idx="350">
                  <c:v>4.0499772512703203E-2</c:v>
                </c:pt>
                <c:pt idx="351">
                  <c:v>4.0615486148453783E-2</c:v>
                </c:pt>
                <c:pt idx="352">
                  <c:v>4.0731199784204364E-2</c:v>
                </c:pt>
                <c:pt idx="353">
                  <c:v>4.0846913419954944E-2</c:v>
                </c:pt>
                <c:pt idx="354">
                  <c:v>4.0962627055705525E-2</c:v>
                </c:pt>
                <c:pt idx="355">
                  <c:v>4.1078340691456106E-2</c:v>
                </c:pt>
                <c:pt idx="356">
                  <c:v>4.1194054327206686E-2</c:v>
                </c:pt>
                <c:pt idx="357">
                  <c:v>4.1309767962957267E-2</c:v>
                </c:pt>
                <c:pt idx="358">
                  <c:v>4.1425481598707847E-2</c:v>
                </c:pt>
                <c:pt idx="359">
                  <c:v>4.1541195234458428E-2</c:v>
                </c:pt>
                <c:pt idx="360">
                  <c:v>4.1656908870209008E-2</c:v>
                </c:pt>
                <c:pt idx="361">
                  <c:v>4.1772622505959589E-2</c:v>
                </c:pt>
                <c:pt idx="362">
                  <c:v>4.188833614171017E-2</c:v>
                </c:pt>
                <c:pt idx="363">
                  <c:v>4.200404977746075E-2</c:v>
                </c:pt>
                <c:pt idx="364">
                  <c:v>4.2119763413211331E-2</c:v>
                </c:pt>
                <c:pt idx="365">
                  <c:v>4.2235477048961911E-2</c:v>
                </c:pt>
                <c:pt idx="366">
                  <c:v>4.2351190684712492E-2</c:v>
                </c:pt>
                <c:pt idx="367">
                  <c:v>4.2466904320463073E-2</c:v>
                </c:pt>
                <c:pt idx="368">
                  <c:v>4.2582617956213653E-2</c:v>
                </c:pt>
                <c:pt idx="369">
                  <c:v>4.2698331591964234E-2</c:v>
                </c:pt>
                <c:pt idx="370">
                  <c:v>4.2814045227714814E-2</c:v>
                </c:pt>
                <c:pt idx="371">
                  <c:v>4.2929758863465395E-2</c:v>
                </c:pt>
                <c:pt idx="372">
                  <c:v>4.3045472499215975E-2</c:v>
                </c:pt>
                <c:pt idx="373">
                  <c:v>4.3161186134966556E-2</c:v>
                </c:pt>
                <c:pt idx="374">
                  <c:v>4.3276899770717137E-2</c:v>
                </c:pt>
                <c:pt idx="375">
                  <c:v>4.3392613406467717E-2</c:v>
                </c:pt>
                <c:pt idx="376">
                  <c:v>4.3508327042218298E-2</c:v>
                </c:pt>
                <c:pt idx="377">
                  <c:v>4.3624040677968878E-2</c:v>
                </c:pt>
                <c:pt idx="378">
                  <c:v>4.3739754313719459E-2</c:v>
                </c:pt>
                <c:pt idx="379">
                  <c:v>4.3855467949470039E-2</c:v>
                </c:pt>
                <c:pt idx="380">
                  <c:v>4.397118158522062E-2</c:v>
                </c:pt>
                <c:pt idx="381">
                  <c:v>4.4086895220971201E-2</c:v>
                </c:pt>
                <c:pt idx="382">
                  <c:v>4.4202608856721781E-2</c:v>
                </c:pt>
                <c:pt idx="383">
                  <c:v>4.4318322492472362E-2</c:v>
                </c:pt>
                <c:pt idx="384">
                  <c:v>4.4434036128222942E-2</c:v>
                </c:pt>
                <c:pt idx="385">
                  <c:v>4.4549749763973523E-2</c:v>
                </c:pt>
                <c:pt idx="386">
                  <c:v>4.4665463399724104E-2</c:v>
                </c:pt>
                <c:pt idx="387">
                  <c:v>4.4781177035474684E-2</c:v>
                </c:pt>
                <c:pt idx="388">
                  <c:v>4.4896890671225265E-2</c:v>
                </c:pt>
                <c:pt idx="389">
                  <c:v>4.5012604306975845E-2</c:v>
                </c:pt>
                <c:pt idx="390">
                  <c:v>4.5128317942726426E-2</c:v>
                </c:pt>
                <c:pt idx="391">
                  <c:v>4.5244031578477006E-2</c:v>
                </c:pt>
                <c:pt idx="392">
                  <c:v>4.5359745214227587E-2</c:v>
                </c:pt>
                <c:pt idx="393">
                  <c:v>4.5475458849978168E-2</c:v>
                </c:pt>
                <c:pt idx="394">
                  <c:v>4.5591172485728748E-2</c:v>
                </c:pt>
                <c:pt idx="395">
                  <c:v>4.5706886121479329E-2</c:v>
                </c:pt>
                <c:pt idx="396">
                  <c:v>4.5822599757229909E-2</c:v>
                </c:pt>
                <c:pt idx="397">
                  <c:v>4.593831339298049E-2</c:v>
                </c:pt>
                <c:pt idx="398">
                  <c:v>4.605402702873107E-2</c:v>
                </c:pt>
                <c:pt idx="399">
                  <c:v>4.6169740664481651E-2</c:v>
                </c:pt>
                <c:pt idx="400">
                  <c:v>4.6285454300232232E-2</c:v>
                </c:pt>
                <c:pt idx="401">
                  <c:v>4.6401167935982812E-2</c:v>
                </c:pt>
                <c:pt idx="402">
                  <c:v>4.6516881571733393E-2</c:v>
                </c:pt>
                <c:pt idx="403">
                  <c:v>4.6632595207483973E-2</c:v>
                </c:pt>
                <c:pt idx="404">
                  <c:v>4.6748308843234554E-2</c:v>
                </c:pt>
                <c:pt idx="405">
                  <c:v>4.6864022478985135E-2</c:v>
                </c:pt>
                <c:pt idx="406">
                  <c:v>4.6979736114735715E-2</c:v>
                </c:pt>
                <c:pt idx="407">
                  <c:v>4.7095449750486296E-2</c:v>
                </c:pt>
                <c:pt idx="408">
                  <c:v>4.7211163386236876E-2</c:v>
                </c:pt>
                <c:pt idx="409">
                  <c:v>4.7326877021987457E-2</c:v>
                </c:pt>
                <c:pt idx="410">
                  <c:v>4.7442590657738037E-2</c:v>
                </c:pt>
                <c:pt idx="411">
                  <c:v>4.7558304293488618E-2</c:v>
                </c:pt>
                <c:pt idx="412">
                  <c:v>4.7674017929239199E-2</c:v>
                </c:pt>
                <c:pt idx="413">
                  <c:v>4.7789731564989779E-2</c:v>
                </c:pt>
                <c:pt idx="414">
                  <c:v>4.790544520074036E-2</c:v>
                </c:pt>
                <c:pt idx="415">
                  <c:v>4.802115883649094E-2</c:v>
                </c:pt>
                <c:pt idx="416">
                  <c:v>4.8136872472241521E-2</c:v>
                </c:pt>
                <c:pt idx="417">
                  <c:v>4.8252586107992101E-2</c:v>
                </c:pt>
                <c:pt idx="418">
                  <c:v>4.8368299743742682E-2</c:v>
                </c:pt>
                <c:pt idx="419">
                  <c:v>4.8484013379493263E-2</c:v>
                </c:pt>
                <c:pt idx="420">
                  <c:v>4.8599727015243843E-2</c:v>
                </c:pt>
                <c:pt idx="421">
                  <c:v>4.8715440650994424E-2</c:v>
                </c:pt>
                <c:pt idx="422">
                  <c:v>4.8831154286745004E-2</c:v>
                </c:pt>
                <c:pt idx="423">
                  <c:v>4.8946867922495585E-2</c:v>
                </c:pt>
                <c:pt idx="424">
                  <c:v>4.9062581558246166E-2</c:v>
                </c:pt>
                <c:pt idx="425">
                  <c:v>4.9178295193996746E-2</c:v>
                </c:pt>
                <c:pt idx="426">
                  <c:v>4.9294008829747327E-2</c:v>
                </c:pt>
                <c:pt idx="427">
                  <c:v>4.9409722465497907E-2</c:v>
                </c:pt>
                <c:pt idx="428">
                  <c:v>4.9525436101248488E-2</c:v>
                </c:pt>
                <c:pt idx="429">
                  <c:v>4.9641149736999068E-2</c:v>
                </c:pt>
                <c:pt idx="430">
                  <c:v>4.9756863372749649E-2</c:v>
                </c:pt>
                <c:pt idx="431">
                  <c:v>4.987257700850023E-2</c:v>
                </c:pt>
                <c:pt idx="432">
                  <c:v>4.998829064425081E-2</c:v>
                </c:pt>
                <c:pt idx="433">
                  <c:v>5.0104004280001391E-2</c:v>
                </c:pt>
                <c:pt idx="434">
                  <c:v>5.0219717915751971E-2</c:v>
                </c:pt>
                <c:pt idx="435">
                  <c:v>5.0335431551502552E-2</c:v>
                </c:pt>
                <c:pt idx="436">
                  <c:v>5.0451145187253132E-2</c:v>
                </c:pt>
                <c:pt idx="437">
                  <c:v>5.0566858823003713E-2</c:v>
                </c:pt>
                <c:pt idx="438">
                  <c:v>5.0682572458754294E-2</c:v>
                </c:pt>
                <c:pt idx="439">
                  <c:v>5.0798286094504874E-2</c:v>
                </c:pt>
                <c:pt idx="440">
                  <c:v>5.0913999730255455E-2</c:v>
                </c:pt>
                <c:pt idx="441">
                  <c:v>5.1029713366006035E-2</c:v>
                </c:pt>
                <c:pt idx="442">
                  <c:v>5.1145427001756616E-2</c:v>
                </c:pt>
                <c:pt idx="443">
                  <c:v>5.1261140637507197E-2</c:v>
                </c:pt>
                <c:pt idx="444">
                  <c:v>5.1376854273257777E-2</c:v>
                </c:pt>
                <c:pt idx="445">
                  <c:v>5.1492567909008358E-2</c:v>
                </c:pt>
                <c:pt idx="446">
                  <c:v>5.1608281544758938E-2</c:v>
                </c:pt>
                <c:pt idx="447">
                  <c:v>5.1723995180509519E-2</c:v>
                </c:pt>
                <c:pt idx="448">
                  <c:v>5.1839708816260099E-2</c:v>
                </c:pt>
                <c:pt idx="449">
                  <c:v>5.195542245201068E-2</c:v>
                </c:pt>
                <c:pt idx="450">
                  <c:v>5.2071136087761261E-2</c:v>
                </c:pt>
                <c:pt idx="451">
                  <c:v>5.2186849723511841E-2</c:v>
                </c:pt>
                <c:pt idx="452">
                  <c:v>5.2302563359262422E-2</c:v>
                </c:pt>
                <c:pt idx="453">
                  <c:v>5.2418276995013002E-2</c:v>
                </c:pt>
                <c:pt idx="454">
                  <c:v>5.2533990630763583E-2</c:v>
                </c:pt>
                <c:pt idx="455">
                  <c:v>5.2649704266514163E-2</c:v>
                </c:pt>
                <c:pt idx="456">
                  <c:v>5.2765417902264744E-2</c:v>
                </c:pt>
                <c:pt idx="457">
                  <c:v>5.2881131538015325E-2</c:v>
                </c:pt>
                <c:pt idx="458">
                  <c:v>5.2996845173765905E-2</c:v>
                </c:pt>
                <c:pt idx="459">
                  <c:v>5.3112558809516486E-2</c:v>
                </c:pt>
                <c:pt idx="460">
                  <c:v>5.3228272445267066E-2</c:v>
                </c:pt>
                <c:pt idx="461">
                  <c:v>5.3343986081017647E-2</c:v>
                </c:pt>
                <c:pt idx="462">
                  <c:v>5.3459699716768228E-2</c:v>
                </c:pt>
                <c:pt idx="463">
                  <c:v>5.3575413352518808E-2</c:v>
                </c:pt>
                <c:pt idx="464">
                  <c:v>5.3691126988269389E-2</c:v>
                </c:pt>
                <c:pt idx="465">
                  <c:v>5.3806840624019969E-2</c:v>
                </c:pt>
                <c:pt idx="466">
                  <c:v>5.392255425977055E-2</c:v>
                </c:pt>
                <c:pt idx="467">
                  <c:v>5.403826789552113E-2</c:v>
                </c:pt>
                <c:pt idx="468">
                  <c:v>5.4153981531271711E-2</c:v>
                </c:pt>
                <c:pt idx="469">
                  <c:v>5.4269695167022292E-2</c:v>
                </c:pt>
                <c:pt idx="470">
                  <c:v>5.4385408802772872E-2</c:v>
                </c:pt>
                <c:pt idx="471">
                  <c:v>5.4501122438523453E-2</c:v>
                </c:pt>
                <c:pt idx="472">
                  <c:v>5.4616836074274033E-2</c:v>
                </c:pt>
                <c:pt idx="473">
                  <c:v>5.4732549710024614E-2</c:v>
                </c:pt>
                <c:pt idx="474">
                  <c:v>5.4848263345775194E-2</c:v>
                </c:pt>
                <c:pt idx="475">
                  <c:v>5.4963976981525775E-2</c:v>
                </c:pt>
                <c:pt idx="476">
                  <c:v>5.5079690617276356E-2</c:v>
                </c:pt>
                <c:pt idx="477">
                  <c:v>5.5195404253026936E-2</c:v>
                </c:pt>
                <c:pt idx="478">
                  <c:v>5.5311117888777517E-2</c:v>
                </c:pt>
                <c:pt idx="479">
                  <c:v>5.5426831524528097E-2</c:v>
                </c:pt>
                <c:pt idx="480">
                  <c:v>5.5542545160278678E-2</c:v>
                </c:pt>
                <c:pt idx="481">
                  <c:v>5.5658258796029259E-2</c:v>
                </c:pt>
                <c:pt idx="482">
                  <c:v>5.5773972431779839E-2</c:v>
                </c:pt>
                <c:pt idx="483">
                  <c:v>5.588968606753042E-2</c:v>
                </c:pt>
                <c:pt idx="484">
                  <c:v>5.6005399703281E-2</c:v>
                </c:pt>
                <c:pt idx="485">
                  <c:v>5.6121113339031581E-2</c:v>
                </c:pt>
                <c:pt idx="486">
                  <c:v>5.6236826974782161E-2</c:v>
                </c:pt>
                <c:pt idx="487">
                  <c:v>5.6352540610532742E-2</c:v>
                </c:pt>
                <c:pt idx="488">
                  <c:v>5.6468254246283323E-2</c:v>
                </c:pt>
                <c:pt idx="489">
                  <c:v>5.6583967882033903E-2</c:v>
                </c:pt>
                <c:pt idx="490">
                  <c:v>5.6699681517784484E-2</c:v>
                </c:pt>
                <c:pt idx="491">
                  <c:v>5.6815395153535064E-2</c:v>
                </c:pt>
                <c:pt idx="492">
                  <c:v>5.6931108789285645E-2</c:v>
                </c:pt>
                <c:pt idx="493">
                  <c:v>5.7046822425036225E-2</c:v>
                </c:pt>
                <c:pt idx="494">
                  <c:v>5.7162536060786806E-2</c:v>
                </c:pt>
                <c:pt idx="495">
                  <c:v>5.7278249696537387E-2</c:v>
                </c:pt>
                <c:pt idx="496">
                  <c:v>5.7393963332287967E-2</c:v>
                </c:pt>
                <c:pt idx="497">
                  <c:v>5.7509676968038548E-2</c:v>
                </c:pt>
                <c:pt idx="498">
                  <c:v>5.7625390603789128E-2</c:v>
                </c:pt>
                <c:pt idx="499">
                  <c:v>5.7741104239539709E-2</c:v>
                </c:pt>
                <c:pt idx="500">
                  <c:v>5.785681787529029E-2</c:v>
                </c:pt>
                <c:pt idx="501">
                  <c:v>5.797253151104087E-2</c:v>
                </c:pt>
                <c:pt idx="502">
                  <c:v>5.8088245146791451E-2</c:v>
                </c:pt>
                <c:pt idx="503">
                  <c:v>5.8203958782542031E-2</c:v>
                </c:pt>
                <c:pt idx="504">
                  <c:v>5.8319672418292612E-2</c:v>
                </c:pt>
                <c:pt idx="505">
                  <c:v>5.8435386054043192E-2</c:v>
                </c:pt>
                <c:pt idx="506">
                  <c:v>5.8551099689793773E-2</c:v>
                </c:pt>
                <c:pt idx="507">
                  <c:v>5.8666813325544354E-2</c:v>
                </c:pt>
                <c:pt idx="508">
                  <c:v>5.8782526961294934E-2</c:v>
                </c:pt>
                <c:pt idx="509">
                  <c:v>5.8898240597045515E-2</c:v>
                </c:pt>
                <c:pt idx="510">
                  <c:v>5.9013954232796095E-2</c:v>
                </c:pt>
                <c:pt idx="511">
                  <c:v>5.9129667868546676E-2</c:v>
                </c:pt>
                <c:pt idx="512">
                  <c:v>5.9245381504297256E-2</c:v>
                </c:pt>
                <c:pt idx="513">
                  <c:v>5.9361095140047837E-2</c:v>
                </c:pt>
                <c:pt idx="514">
                  <c:v>5.9476808775798418E-2</c:v>
                </c:pt>
                <c:pt idx="515">
                  <c:v>5.9592522411548998E-2</c:v>
                </c:pt>
                <c:pt idx="516">
                  <c:v>5.9708236047299579E-2</c:v>
                </c:pt>
                <c:pt idx="517">
                  <c:v>5.9823949683050159E-2</c:v>
                </c:pt>
                <c:pt idx="518">
                  <c:v>5.993966331880074E-2</c:v>
                </c:pt>
                <c:pt idx="519">
                  <c:v>6.0055376954551321E-2</c:v>
                </c:pt>
                <c:pt idx="520">
                  <c:v>6.0171090590301901E-2</c:v>
                </c:pt>
                <c:pt idx="521">
                  <c:v>6.0286804226052482E-2</c:v>
                </c:pt>
                <c:pt idx="522">
                  <c:v>6.0402517861803062E-2</c:v>
                </c:pt>
                <c:pt idx="523">
                  <c:v>6.0518231497553643E-2</c:v>
                </c:pt>
                <c:pt idx="524">
                  <c:v>6.0633945133304223E-2</c:v>
                </c:pt>
                <c:pt idx="525">
                  <c:v>6.0749658769054804E-2</c:v>
                </c:pt>
                <c:pt idx="526">
                  <c:v>6.0865372404805385E-2</c:v>
                </c:pt>
                <c:pt idx="527">
                  <c:v>6.0981086040555965E-2</c:v>
                </c:pt>
                <c:pt idx="528">
                  <c:v>6.1096799676306546E-2</c:v>
                </c:pt>
                <c:pt idx="529">
                  <c:v>6.1212513312057126E-2</c:v>
                </c:pt>
                <c:pt idx="530">
                  <c:v>6.1328226947807707E-2</c:v>
                </c:pt>
                <c:pt idx="531">
                  <c:v>6.1443940583558287E-2</c:v>
                </c:pt>
                <c:pt idx="532">
                  <c:v>6.1559654219308868E-2</c:v>
                </c:pt>
                <c:pt idx="533">
                  <c:v>6.1675367855059449E-2</c:v>
                </c:pt>
                <c:pt idx="534">
                  <c:v>6.1791081490810029E-2</c:v>
                </c:pt>
                <c:pt idx="535">
                  <c:v>6.190679512656061E-2</c:v>
                </c:pt>
                <c:pt idx="536">
                  <c:v>6.202250876231119E-2</c:v>
                </c:pt>
                <c:pt idx="537">
                  <c:v>6.2138222398061771E-2</c:v>
                </c:pt>
                <c:pt idx="538">
                  <c:v>6.2253936033812352E-2</c:v>
                </c:pt>
                <c:pt idx="539">
                  <c:v>6.2369649669562932E-2</c:v>
                </c:pt>
                <c:pt idx="540">
                  <c:v>6.2485363305313513E-2</c:v>
                </c:pt>
                <c:pt idx="541">
                  <c:v>6.2601076941064093E-2</c:v>
                </c:pt>
                <c:pt idx="542">
                  <c:v>6.2716790576814674E-2</c:v>
                </c:pt>
                <c:pt idx="543">
                  <c:v>6.2832504212565254E-2</c:v>
                </c:pt>
                <c:pt idx="544">
                  <c:v>6.2948217848315835E-2</c:v>
                </c:pt>
                <c:pt idx="545">
                  <c:v>6.3063931484066416E-2</c:v>
                </c:pt>
                <c:pt idx="546">
                  <c:v>6.3179645119816996E-2</c:v>
                </c:pt>
                <c:pt idx="547">
                  <c:v>6.3295358755567577E-2</c:v>
                </c:pt>
                <c:pt idx="548">
                  <c:v>6.3411072391318157E-2</c:v>
                </c:pt>
                <c:pt idx="549">
                  <c:v>6.3526786027068738E-2</c:v>
                </c:pt>
                <c:pt idx="550">
                  <c:v>6.3642499662819318E-2</c:v>
                </c:pt>
                <c:pt idx="551">
                  <c:v>6.3758213298569899E-2</c:v>
                </c:pt>
                <c:pt idx="552">
                  <c:v>6.387392693432048E-2</c:v>
                </c:pt>
                <c:pt idx="553">
                  <c:v>6.398964057007106E-2</c:v>
                </c:pt>
                <c:pt idx="554">
                  <c:v>6.4105354205821641E-2</c:v>
                </c:pt>
                <c:pt idx="555">
                  <c:v>6.4221067841572221E-2</c:v>
                </c:pt>
                <c:pt idx="556">
                  <c:v>6.4336781477322802E-2</c:v>
                </c:pt>
                <c:pt idx="557">
                  <c:v>6.4452495113073383E-2</c:v>
                </c:pt>
                <c:pt idx="558">
                  <c:v>6.4568208748823963E-2</c:v>
                </c:pt>
                <c:pt idx="559">
                  <c:v>6.4683922384574544E-2</c:v>
                </c:pt>
                <c:pt idx="560">
                  <c:v>6.4799636020325124E-2</c:v>
                </c:pt>
                <c:pt idx="561">
                  <c:v>6.4915349656075705E-2</c:v>
                </c:pt>
                <c:pt idx="562">
                  <c:v>6.5031063291826285E-2</c:v>
                </c:pt>
                <c:pt idx="563">
                  <c:v>6.5146776927576866E-2</c:v>
                </c:pt>
                <c:pt idx="564">
                  <c:v>6.5262490563327447E-2</c:v>
                </c:pt>
                <c:pt idx="565">
                  <c:v>6.5378204199078027E-2</c:v>
                </c:pt>
                <c:pt idx="566">
                  <c:v>6.5493917834828608E-2</c:v>
                </c:pt>
                <c:pt idx="567">
                  <c:v>6.5609631470579188E-2</c:v>
                </c:pt>
                <c:pt idx="568">
                  <c:v>6.5725345106329769E-2</c:v>
                </c:pt>
                <c:pt idx="569">
                  <c:v>6.5841058742080349E-2</c:v>
                </c:pt>
                <c:pt idx="570">
                  <c:v>6.595677237783093E-2</c:v>
                </c:pt>
                <c:pt idx="571">
                  <c:v>6.6072486013581511E-2</c:v>
                </c:pt>
                <c:pt idx="572">
                  <c:v>6.6188199649332091E-2</c:v>
                </c:pt>
                <c:pt idx="573">
                  <c:v>6.6303913285082672E-2</c:v>
                </c:pt>
                <c:pt idx="574">
                  <c:v>6.6419626920833252E-2</c:v>
                </c:pt>
                <c:pt idx="575">
                  <c:v>6.6535340556583833E-2</c:v>
                </c:pt>
                <c:pt idx="576">
                  <c:v>6.6651054192334414E-2</c:v>
                </c:pt>
                <c:pt idx="577">
                  <c:v>6.6766767828084994E-2</c:v>
                </c:pt>
                <c:pt idx="578">
                  <c:v>6.6882481463835575E-2</c:v>
                </c:pt>
                <c:pt idx="579">
                  <c:v>6.6998195099586155E-2</c:v>
                </c:pt>
                <c:pt idx="580">
                  <c:v>6.7113908735336736E-2</c:v>
                </c:pt>
                <c:pt idx="581">
                  <c:v>6.7229622371087316E-2</c:v>
                </c:pt>
                <c:pt idx="582">
                  <c:v>6.7345336006837897E-2</c:v>
                </c:pt>
                <c:pt idx="583">
                  <c:v>6.7461049642588478E-2</c:v>
                </c:pt>
                <c:pt idx="584">
                  <c:v>6.7576763278339058E-2</c:v>
                </c:pt>
                <c:pt idx="585">
                  <c:v>6.7692476914089639E-2</c:v>
                </c:pt>
                <c:pt idx="586">
                  <c:v>6.7808190549840219E-2</c:v>
                </c:pt>
                <c:pt idx="587">
                  <c:v>6.79239041855908E-2</c:v>
                </c:pt>
                <c:pt idx="588">
                  <c:v>6.803961782134138E-2</c:v>
                </c:pt>
                <c:pt idx="589">
                  <c:v>6.8155331457091961E-2</c:v>
                </c:pt>
                <c:pt idx="590">
                  <c:v>6.8271045092842542E-2</c:v>
                </c:pt>
                <c:pt idx="591">
                  <c:v>6.8386758728593122E-2</c:v>
                </c:pt>
                <c:pt idx="592">
                  <c:v>6.8502472364343703E-2</c:v>
                </c:pt>
                <c:pt idx="593">
                  <c:v>6.8618186000094283E-2</c:v>
                </c:pt>
                <c:pt idx="594">
                  <c:v>6.8733899635844864E-2</c:v>
                </c:pt>
                <c:pt idx="595">
                  <c:v>6.8849613271595445E-2</c:v>
                </c:pt>
                <c:pt idx="596">
                  <c:v>6.8965326907346025E-2</c:v>
                </c:pt>
                <c:pt idx="597">
                  <c:v>6.9081040543096606E-2</c:v>
                </c:pt>
                <c:pt idx="598">
                  <c:v>6.9196754178847186E-2</c:v>
                </c:pt>
                <c:pt idx="599">
                  <c:v>6.9312467814597767E-2</c:v>
                </c:pt>
                <c:pt idx="600">
                  <c:v>6.9428181450348347E-2</c:v>
                </c:pt>
                <c:pt idx="601">
                  <c:v>6.9543895086098928E-2</c:v>
                </c:pt>
                <c:pt idx="602">
                  <c:v>6.9659608721849509E-2</c:v>
                </c:pt>
                <c:pt idx="603">
                  <c:v>6.9775322357600089E-2</c:v>
                </c:pt>
                <c:pt idx="604">
                  <c:v>6.989103599335067E-2</c:v>
                </c:pt>
                <c:pt idx="605">
                  <c:v>7.000674962910125E-2</c:v>
                </c:pt>
                <c:pt idx="606">
                  <c:v>7.0122463264851831E-2</c:v>
                </c:pt>
                <c:pt idx="607">
                  <c:v>7.0238176900602411E-2</c:v>
                </c:pt>
                <c:pt idx="608">
                  <c:v>7.0353890536352992E-2</c:v>
                </c:pt>
                <c:pt idx="609">
                  <c:v>7.0469604172103573E-2</c:v>
                </c:pt>
                <c:pt idx="610">
                  <c:v>7.0585317807854153E-2</c:v>
                </c:pt>
                <c:pt idx="611">
                  <c:v>7.0701031443604734E-2</c:v>
                </c:pt>
                <c:pt idx="612">
                  <c:v>7.0816745079355314E-2</c:v>
                </c:pt>
                <c:pt idx="613">
                  <c:v>7.0932458715105895E-2</c:v>
                </c:pt>
                <c:pt idx="614">
                  <c:v>7.1048172350856476E-2</c:v>
                </c:pt>
                <c:pt idx="615">
                  <c:v>7.1163885986607056E-2</c:v>
                </c:pt>
                <c:pt idx="616">
                  <c:v>7.1279599622357637E-2</c:v>
                </c:pt>
                <c:pt idx="617">
                  <c:v>7.1395313258108217E-2</c:v>
                </c:pt>
                <c:pt idx="618">
                  <c:v>7.1511026893858798E-2</c:v>
                </c:pt>
                <c:pt idx="619">
                  <c:v>7.1626740529609378E-2</c:v>
                </c:pt>
                <c:pt idx="620">
                  <c:v>7.1742454165359959E-2</c:v>
                </c:pt>
                <c:pt idx="621">
                  <c:v>7.185816780111054E-2</c:v>
                </c:pt>
                <c:pt idx="622">
                  <c:v>7.197388143686112E-2</c:v>
                </c:pt>
                <c:pt idx="623">
                  <c:v>7.2089595072611701E-2</c:v>
                </c:pt>
                <c:pt idx="624">
                  <c:v>7.2205308708362281E-2</c:v>
                </c:pt>
                <c:pt idx="625">
                  <c:v>7.2321022344112862E-2</c:v>
                </c:pt>
                <c:pt idx="626">
                  <c:v>7.2436735979863442E-2</c:v>
                </c:pt>
                <c:pt idx="627">
                  <c:v>7.2552449615614023E-2</c:v>
                </c:pt>
                <c:pt idx="628">
                  <c:v>7.2668163251364604E-2</c:v>
                </c:pt>
                <c:pt idx="629">
                  <c:v>7.2783876887115184E-2</c:v>
                </c:pt>
                <c:pt idx="630">
                  <c:v>7.2899590522865765E-2</c:v>
                </c:pt>
                <c:pt idx="631">
                  <c:v>7.3015304158616345E-2</c:v>
                </c:pt>
                <c:pt idx="632">
                  <c:v>7.3131017794366926E-2</c:v>
                </c:pt>
                <c:pt idx="633">
                  <c:v>7.3246731430117507E-2</c:v>
                </c:pt>
                <c:pt idx="634">
                  <c:v>7.3362445065868087E-2</c:v>
                </c:pt>
                <c:pt idx="635">
                  <c:v>7.3478158701618668E-2</c:v>
                </c:pt>
                <c:pt idx="636">
                  <c:v>7.3593872337369248E-2</c:v>
                </c:pt>
                <c:pt idx="637">
                  <c:v>7.3709585973119829E-2</c:v>
                </c:pt>
                <c:pt idx="638">
                  <c:v>7.3825299608870409E-2</c:v>
                </c:pt>
                <c:pt idx="639">
                  <c:v>7.394101324462099E-2</c:v>
                </c:pt>
                <c:pt idx="640">
                  <c:v>7.4056726880371571E-2</c:v>
                </c:pt>
                <c:pt idx="641">
                  <c:v>7.4172440516122151E-2</c:v>
                </c:pt>
                <c:pt idx="642">
                  <c:v>7.4288154151872732E-2</c:v>
                </c:pt>
                <c:pt idx="643">
                  <c:v>7.4403867787623312E-2</c:v>
                </c:pt>
                <c:pt idx="644">
                  <c:v>7.4519581423373893E-2</c:v>
                </c:pt>
                <c:pt idx="645">
                  <c:v>7.4635295059124473E-2</c:v>
                </c:pt>
                <c:pt idx="646">
                  <c:v>7.4751008694875054E-2</c:v>
                </c:pt>
                <c:pt idx="647">
                  <c:v>7.4866722330625635E-2</c:v>
                </c:pt>
                <c:pt idx="648">
                  <c:v>7.4982435966376215E-2</c:v>
                </c:pt>
                <c:pt idx="649">
                  <c:v>7.5098149602126796E-2</c:v>
                </c:pt>
                <c:pt idx="650">
                  <c:v>7.5213863237877376E-2</c:v>
                </c:pt>
                <c:pt idx="651">
                  <c:v>7.5329576873627957E-2</c:v>
                </c:pt>
                <c:pt idx="652">
                  <c:v>7.5445290509378538E-2</c:v>
                </c:pt>
                <c:pt idx="653">
                  <c:v>7.5561004145129118E-2</c:v>
                </c:pt>
                <c:pt idx="654">
                  <c:v>7.5676717780879699E-2</c:v>
                </c:pt>
                <c:pt idx="655">
                  <c:v>7.5792431416630279E-2</c:v>
                </c:pt>
                <c:pt idx="656">
                  <c:v>7.590814505238086E-2</c:v>
                </c:pt>
                <c:pt idx="657">
                  <c:v>7.602385868813144E-2</c:v>
                </c:pt>
                <c:pt idx="658">
                  <c:v>7.6139572323882021E-2</c:v>
                </c:pt>
                <c:pt idx="659">
                  <c:v>7.6255285959632602E-2</c:v>
                </c:pt>
                <c:pt idx="660">
                  <c:v>7.6370999595383182E-2</c:v>
                </c:pt>
                <c:pt idx="661">
                  <c:v>7.6486713231133763E-2</c:v>
                </c:pt>
                <c:pt idx="662">
                  <c:v>7.6602426866884343E-2</c:v>
                </c:pt>
                <c:pt idx="663">
                  <c:v>7.6718140502634924E-2</c:v>
                </c:pt>
                <c:pt idx="664">
                  <c:v>7.6833854138385504E-2</c:v>
                </c:pt>
                <c:pt idx="665">
                  <c:v>7.6949567774136085E-2</c:v>
                </c:pt>
                <c:pt idx="666">
                  <c:v>7.7065281409886666E-2</c:v>
                </c:pt>
                <c:pt idx="667">
                  <c:v>7.7180995045637246E-2</c:v>
                </c:pt>
                <c:pt idx="668">
                  <c:v>7.7296708681387827E-2</c:v>
                </c:pt>
                <c:pt idx="669">
                  <c:v>7.7412422317138407E-2</c:v>
                </c:pt>
                <c:pt idx="670">
                  <c:v>7.7528135952888988E-2</c:v>
                </c:pt>
                <c:pt idx="671">
                  <c:v>7.7643849588639569E-2</c:v>
                </c:pt>
                <c:pt idx="672">
                  <c:v>7.7759563224390149E-2</c:v>
                </c:pt>
                <c:pt idx="673">
                  <c:v>7.787527686014073E-2</c:v>
                </c:pt>
                <c:pt idx="674">
                  <c:v>7.799099049589131E-2</c:v>
                </c:pt>
                <c:pt idx="675">
                  <c:v>7.8106704131641891E-2</c:v>
                </c:pt>
                <c:pt idx="676">
                  <c:v>7.8222417767392471E-2</c:v>
                </c:pt>
                <c:pt idx="677">
                  <c:v>7.8338131403143052E-2</c:v>
                </c:pt>
                <c:pt idx="678">
                  <c:v>7.8453845038893633E-2</c:v>
                </c:pt>
                <c:pt idx="679">
                  <c:v>7.8569558674644213E-2</c:v>
                </c:pt>
                <c:pt idx="680">
                  <c:v>7.8685272310394794E-2</c:v>
                </c:pt>
                <c:pt idx="681">
                  <c:v>7.8800985946145374E-2</c:v>
                </c:pt>
                <c:pt idx="682">
                  <c:v>7.8916699581895955E-2</c:v>
                </c:pt>
                <c:pt idx="683">
                  <c:v>7.9032413217646535E-2</c:v>
                </c:pt>
                <c:pt idx="684">
                  <c:v>7.9148126853397116E-2</c:v>
                </c:pt>
                <c:pt idx="685">
                  <c:v>7.9263840489147697E-2</c:v>
                </c:pt>
                <c:pt idx="686">
                  <c:v>7.9379554124898277E-2</c:v>
                </c:pt>
                <c:pt idx="687">
                  <c:v>7.9495267760648858E-2</c:v>
                </c:pt>
                <c:pt idx="688">
                  <c:v>7.9610981396399438E-2</c:v>
                </c:pt>
                <c:pt idx="689">
                  <c:v>7.9726695032150019E-2</c:v>
                </c:pt>
                <c:pt idx="690">
                  <c:v>7.98424086679006E-2</c:v>
                </c:pt>
                <c:pt idx="691">
                  <c:v>7.995812230365118E-2</c:v>
                </c:pt>
                <c:pt idx="692">
                  <c:v>8.0073835939401761E-2</c:v>
                </c:pt>
                <c:pt idx="693">
                  <c:v>8.0189549575152341E-2</c:v>
                </c:pt>
                <c:pt idx="694">
                  <c:v>8.0305263210902922E-2</c:v>
                </c:pt>
                <c:pt idx="695">
                  <c:v>8.0420976846653502E-2</c:v>
                </c:pt>
                <c:pt idx="696">
                  <c:v>8.0536690482404083E-2</c:v>
                </c:pt>
                <c:pt idx="697">
                  <c:v>8.0652404118154664E-2</c:v>
                </c:pt>
                <c:pt idx="698">
                  <c:v>8.0768117753905244E-2</c:v>
                </c:pt>
                <c:pt idx="699">
                  <c:v>8.0883831389655825E-2</c:v>
                </c:pt>
                <c:pt idx="700">
                  <c:v>8.0999545025406405E-2</c:v>
                </c:pt>
                <c:pt idx="701">
                  <c:v>8.1115258661156986E-2</c:v>
                </c:pt>
                <c:pt idx="702">
                  <c:v>8.1230972296907566E-2</c:v>
                </c:pt>
                <c:pt idx="703">
                  <c:v>8.1346685932658147E-2</c:v>
                </c:pt>
                <c:pt idx="704">
                  <c:v>8.1462399568408728E-2</c:v>
                </c:pt>
                <c:pt idx="705">
                  <c:v>8.1578113204159308E-2</c:v>
                </c:pt>
                <c:pt idx="706">
                  <c:v>8.1693826839909889E-2</c:v>
                </c:pt>
                <c:pt idx="707">
                  <c:v>8.1809540475660469E-2</c:v>
                </c:pt>
                <c:pt idx="708">
                  <c:v>8.192525411141105E-2</c:v>
                </c:pt>
                <c:pt idx="709">
                  <c:v>8.2040967747161631E-2</c:v>
                </c:pt>
                <c:pt idx="710">
                  <c:v>8.2156681382912211E-2</c:v>
                </c:pt>
                <c:pt idx="711">
                  <c:v>8.2272395018662792E-2</c:v>
                </c:pt>
                <c:pt idx="712">
                  <c:v>8.2388108654413372E-2</c:v>
                </c:pt>
                <c:pt idx="713">
                  <c:v>8.2503822290163953E-2</c:v>
                </c:pt>
                <c:pt idx="714">
                  <c:v>8.2619535925914533E-2</c:v>
                </c:pt>
                <c:pt idx="715">
                  <c:v>8.2735249561665114E-2</c:v>
                </c:pt>
                <c:pt idx="716">
                  <c:v>8.2850963197415695E-2</c:v>
                </c:pt>
                <c:pt idx="717">
                  <c:v>8.2966676833166275E-2</c:v>
                </c:pt>
                <c:pt idx="718">
                  <c:v>8.3082390468916856E-2</c:v>
                </c:pt>
                <c:pt idx="719">
                  <c:v>8.3198104104667436E-2</c:v>
                </c:pt>
                <c:pt idx="720">
                  <c:v>8.3313817740418017E-2</c:v>
                </c:pt>
                <c:pt idx="721">
                  <c:v>8.3429531376168597E-2</c:v>
                </c:pt>
                <c:pt idx="722">
                  <c:v>8.3545245011919178E-2</c:v>
                </c:pt>
                <c:pt idx="723">
                  <c:v>8.3660958647669759E-2</c:v>
                </c:pt>
                <c:pt idx="724">
                  <c:v>8.3776672283420339E-2</c:v>
                </c:pt>
                <c:pt idx="725">
                  <c:v>8.389238591917092E-2</c:v>
                </c:pt>
                <c:pt idx="726">
                  <c:v>8.40080995549215E-2</c:v>
                </c:pt>
                <c:pt idx="727">
                  <c:v>8.4123813190672081E-2</c:v>
                </c:pt>
                <c:pt idx="728">
                  <c:v>8.4239526826422662E-2</c:v>
                </c:pt>
                <c:pt idx="729">
                  <c:v>8.4355240462173242E-2</c:v>
                </c:pt>
                <c:pt idx="730">
                  <c:v>8.4470954097923823E-2</c:v>
                </c:pt>
                <c:pt idx="731">
                  <c:v>8.4586667733674403E-2</c:v>
                </c:pt>
                <c:pt idx="732">
                  <c:v>8.4702381369424984E-2</c:v>
                </c:pt>
                <c:pt idx="733">
                  <c:v>8.4818095005175564E-2</c:v>
                </c:pt>
                <c:pt idx="734">
                  <c:v>8.4933808640926145E-2</c:v>
                </c:pt>
                <c:pt idx="735">
                  <c:v>8.5049522276676726E-2</c:v>
                </c:pt>
                <c:pt idx="736">
                  <c:v>8.5165235912427306E-2</c:v>
                </c:pt>
                <c:pt idx="737">
                  <c:v>8.5280949548177887E-2</c:v>
                </c:pt>
                <c:pt idx="738">
                  <c:v>8.5396663183928467E-2</c:v>
                </c:pt>
                <c:pt idx="739">
                  <c:v>8.5512376819679048E-2</c:v>
                </c:pt>
                <c:pt idx="740">
                  <c:v>8.5628090455429628E-2</c:v>
                </c:pt>
                <c:pt idx="741">
                  <c:v>8.5743804091180209E-2</c:v>
                </c:pt>
                <c:pt idx="742">
                  <c:v>8.585951772693079E-2</c:v>
                </c:pt>
                <c:pt idx="743">
                  <c:v>8.597523136268137E-2</c:v>
                </c:pt>
                <c:pt idx="744">
                  <c:v>8.6090944998431951E-2</c:v>
                </c:pt>
                <c:pt idx="745">
                  <c:v>8.6206658634182531E-2</c:v>
                </c:pt>
                <c:pt idx="746">
                  <c:v>8.6322372269933112E-2</c:v>
                </c:pt>
                <c:pt idx="747">
                  <c:v>8.6438085905683693E-2</c:v>
                </c:pt>
                <c:pt idx="748">
                  <c:v>8.6553799541434273E-2</c:v>
                </c:pt>
                <c:pt idx="749">
                  <c:v>8.6669513177184854E-2</c:v>
                </c:pt>
                <c:pt idx="750">
                  <c:v>8.6785226812935434E-2</c:v>
                </c:pt>
                <c:pt idx="751">
                  <c:v>8.6900940448686015E-2</c:v>
                </c:pt>
                <c:pt idx="752">
                  <c:v>8.7016654084436595E-2</c:v>
                </c:pt>
                <c:pt idx="753">
                  <c:v>8.7132367720187176E-2</c:v>
                </c:pt>
                <c:pt idx="754">
                  <c:v>8.7248081355937757E-2</c:v>
                </c:pt>
                <c:pt idx="755">
                  <c:v>8.7363794991688337E-2</c:v>
                </c:pt>
                <c:pt idx="756">
                  <c:v>8.7479508627438918E-2</c:v>
                </c:pt>
                <c:pt idx="757">
                  <c:v>8.7595222263189498E-2</c:v>
                </c:pt>
                <c:pt idx="758">
                  <c:v>8.7710935898940079E-2</c:v>
                </c:pt>
                <c:pt idx="759">
                  <c:v>8.7826649534690659E-2</c:v>
                </c:pt>
                <c:pt idx="760">
                  <c:v>8.794236317044124E-2</c:v>
                </c:pt>
                <c:pt idx="761">
                  <c:v>8.8058076806191821E-2</c:v>
                </c:pt>
                <c:pt idx="762">
                  <c:v>8.8173790441942401E-2</c:v>
                </c:pt>
                <c:pt idx="763">
                  <c:v>8.8289504077692982E-2</c:v>
                </c:pt>
                <c:pt idx="764">
                  <c:v>8.8405217713443562E-2</c:v>
                </c:pt>
                <c:pt idx="765">
                  <c:v>8.8520931349194143E-2</c:v>
                </c:pt>
                <c:pt idx="766">
                  <c:v>8.8636644984944724E-2</c:v>
                </c:pt>
                <c:pt idx="767">
                  <c:v>8.8752358620695304E-2</c:v>
                </c:pt>
                <c:pt idx="768">
                  <c:v>8.8868072256445885E-2</c:v>
                </c:pt>
                <c:pt idx="769">
                  <c:v>8.8983785892196465E-2</c:v>
                </c:pt>
                <c:pt idx="770">
                  <c:v>8.9099499527947046E-2</c:v>
                </c:pt>
                <c:pt idx="771">
                  <c:v>8.9215213163697626E-2</c:v>
                </c:pt>
                <c:pt idx="772">
                  <c:v>8.9330926799448207E-2</c:v>
                </c:pt>
                <c:pt idx="773">
                  <c:v>8.9446640435198788E-2</c:v>
                </c:pt>
                <c:pt idx="774">
                  <c:v>8.9562354070949368E-2</c:v>
                </c:pt>
                <c:pt idx="775">
                  <c:v>8.9678067706699949E-2</c:v>
                </c:pt>
                <c:pt idx="776">
                  <c:v>8.9793781342450529E-2</c:v>
                </c:pt>
                <c:pt idx="777">
                  <c:v>8.990949497820111E-2</c:v>
                </c:pt>
                <c:pt idx="778">
                  <c:v>9.002520861395169E-2</c:v>
                </c:pt>
                <c:pt idx="779">
                  <c:v>9.0140922249702271E-2</c:v>
                </c:pt>
                <c:pt idx="780">
                  <c:v>9.0256635885452852E-2</c:v>
                </c:pt>
                <c:pt idx="781">
                  <c:v>9.0372349521203432E-2</c:v>
                </c:pt>
                <c:pt idx="782">
                  <c:v>9.0488063156954013E-2</c:v>
                </c:pt>
                <c:pt idx="783">
                  <c:v>9.0603776792704593E-2</c:v>
                </c:pt>
                <c:pt idx="784">
                  <c:v>9.0719490428455174E-2</c:v>
                </c:pt>
                <c:pt idx="785">
                  <c:v>9.0835204064205755E-2</c:v>
                </c:pt>
                <c:pt idx="786">
                  <c:v>9.0950917699956335E-2</c:v>
                </c:pt>
                <c:pt idx="787">
                  <c:v>9.1066631335706916E-2</c:v>
                </c:pt>
                <c:pt idx="788">
                  <c:v>9.1182344971457496E-2</c:v>
                </c:pt>
                <c:pt idx="789">
                  <c:v>9.1298058607208077E-2</c:v>
                </c:pt>
                <c:pt idx="790">
                  <c:v>9.1413772242958657E-2</c:v>
                </c:pt>
                <c:pt idx="791">
                  <c:v>9.1529485878709238E-2</c:v>
                </c:pt>
                <c:pt idx="792">
                  <c:v>9.1645199514459819E-2</c:v>
                </c:pt>
                <c:pt idx="793">
                  <c:v>9.1760913150210399E-2</c:v>
                </c:pt>
                <c:pt idx="794">
                  <c:v>9.187662678596098E-2</c:v>
                </c:pt>
                <c:pt idx="795">
                  <c:v>9.199234042171156E-2</c:v>
                </c:pt>
                <c:pt idx="796">
                  <c:v>9.2108054057462141E-2</c:v>
                </c:pt>
                <c:pt idx="797">
                  <c:v>9.2223767693212721E-2</c:v>
                </c:pt>
                <c:pt idx="798">
                  <c:v>9.2339481328963302E-2</c:v>
                </c:pt>
                <c:pt idx="799">
                  <c:v>9.2455194964713883E-2</c:v>
                </c:pt>
                <c:pt idx="800">
                  <c:v>9.2570908600464463E-2</c:v>
                </c:pt>
                <c:pt idx="801">
                  <c:v>9.2686622236215044E-2</c:v>
                </c:pt>
                <c:pt idx="802">
                  <c:v>9.2802335871965624E-2</c:v>
                </c:pt>
                <c:pt idx="803">
                  <c:v>9.2918049507716205E-2</c:v>
                </c:pt>
                <c:pt idx="804">
                  <c:v>9.3033763143466786E-2</c:v>
                </c:pt>
                <c:pt idx="805">
                  <c:v>9.3149476779217366E-2</c:v>
                </c:pt>
                <c:pt idx="806">
                  <c:v>9.3265190414967947E-2</c:v>
                </c:pt>
                <c:pt idx="807">
                  <c:v>9.3380904050718527E-2</c:v>
                </c:pt>
                <c:pt idx="808">
                  <c:v>9.3496617686469108E-2</c:v>
                </c:pt>
                <c:pt idx="809">
                  <c:v>9.3612331322219688E-2</c:v>
                </c:pt>
                <c:pt idx="810">
                  <c:v>9.3728044957970269E-2</c:v>
                </c:pt>
                <c:pt idx="811">
                  <c:v>9.384375859372085E-2</c:v>
                </c:pt>
                <c:pt idx="812">
                  <c:v>9.395947222947143E-2</c:v>
                </c:pt>
                <c:pt idx="813">
                  <c:v>9.4075185865222011E-2</c:v>
                </c:pt>
                <c:pt idx="814">
                  <c:v>9.4190899500972591E-2</c:v>
                </c:pt>
                <c:pt idx="815">
                  <c:v>9.4306613136723172E-2</c:v>
                </c:pt>
                <c:pt idx="816">
                  <c:v>9.4422326772473752E-2</c:v>
                </c:pt>
                <c:pt idx="817">
                  <c:v>9.4538040408224333E-2</c:v>
                </c:pt>
                <c:pt idx="818">
                  <c:v>9.4653754043974914E-2</c:v>
                </c:pt>
                <c:pt idx="819">
                  <c:v>9.4769467679725494E-2</c:v>
                </c:pt>
                <c:pt idx="820">
                  <c:v>9.4885181315476075E-2</c:v>
                </c:pt>
                <c:pt idx="821">
                  <c:v>9.5000894951226655E-2</c:v>
                </c:pt>
                <c:pt idx="822">
                  <c:v>9.5116608586977236E-2</c:v>
                </c:pt>
                <c:pt idx="823">
                  <c:v>9.5232322222727817E-2</c:v>
                </c:pt>
                <c:pt idx="824">
                  <c:v>9.5348035858478397E-2</c:v>
                </c:pt>
                <c:pt idx="825">
                  <c:v>9.5463749494228978E-2</c:v>
                </c:pt>
                <c:pt idx="826">
                  <c:v>9.5579463129979558E-2</c:v>
                </c:pt>
                <c:pt idx="827">
                  <c:v>9.5695176765730139E-2</c:v>
                </c:pt>
                <c:pt idx="828">
                  <c:v>9.5810890401480719E-2</c:v>
                </c:pt>
                <c:pt idx="829">
                  <c:v>9.59266040372313E-2</c:v>
                </c:pt>
                <c:pt idx="830">
                  <c:v>9.6042317672981881E-2</c:v>
                </c:pt>
                <c:pt idx="831">
                  <c:v>9.6158031308732461E-2</c:v>
                </c:pt>
                <c:pt idx="832">
                  <c:v>9.6273744944483042E-2</c:v>
                </c:pt>
                <c:pt idx="833">
                  <c:v>9.6389458580233622E-2</c:v>
                </c:pt>
                <c:pt idx="834">
                  <c:v>9.6505172215984203E-2</c:v>
                </c:pt>
                <c:pt idx="835">
                  <c:v>9.6620885851734784E-2</c:v>
                </c:pt>
                <c:pt idx="836">
                  <c:v>9.6736599487485364E-2</c:v>
                </c:pt>
                <c:pt idx="837">
                  <c:v>9.6852313123235945E-2</c:v>
                </c:pt>
                <c:pt idx="838">
                  <c:v>9.6968026758986525E-2</c:v>
                </c:pt>
                <c:pt idx="839">
                  <c:v>9.7083740394737106E-2</c:v>
                </c:pt>
                <c:pt idx="840">
                  <c:v>9.7199454030487686E-2</c:v>
                </c:pt>
                <c:pt idx="841">
                  <c:v>9.7315167666238267E-2</c:v>
                </c:pt>
                <c:pt idx="842">
                  <c:v>9.7430881301988848E-2</c:v>
                </c:pt>
                <c:pt idx="843">
                  <c:v>9.7546594937739428E-2</c:v>
                </c:pt>
                <c:pt idx="844">
                  <c:v>9.7662308573490009E-2</c:v>
                </c:pt>
                <c:pt idx="845">
                  <c:v>9.7778022209240589E-2</c:v>
                </c:pt>
                <c:pt idx="846">
                  <c:v>9.789373584499117E-2</c:v>
                </c:pt>
                <c:pt idx="847">
                  <c:v>9.800944948074175E-2</c:v>
                </c:pt>
                <c:pt idx="848">
                  <c:v>9.8125163116492331E-2</c:v>
                </c:pt>
                <c:pt idx="849">
                  <c:v>9.8240876752242912E-2</c:v>
                </c:pt>
                <c:pt idx="850">
                  <c:v>9.8356590387993492E-2</c:v>
                </c:pt>
                <c:pt idx="851">
                  <c:v>9.8472304023744073E-2</c:v>
                </c:pt>
                <c:pt idx="852">
                  <c:v>9.8588017659494653E-2</c:v>
                </c:pt>
                <c:pt idx="853">
                  <c:v>9.8703731295245234E-2</c:v>
                </c:pt>
                <c:pt idx="854">
                  <c:v>9.8819444930995815E-2</c:v>
                </c:pt>
                <c:pt idx="855">
                  <c:v>9.8935158566746395E-2</c:v>
                </c:pt>
                <c:pt idx="856">
                  <c:v>9.9050872202496976E-2</c:v>
                </c:pt>
                <c:pt idx="857">
                  <c:v>9.9166585838247556E-2</c:v>
                </c:pt>
                <c:pt idx="858">
                  <c:v>9.9282299473998137E-2</c:v>
                </c:pt>
                <c:pt idx="859">
                  <c:v>9.9398013109748717E-2</c:v>
                </c:pt>
                <c:pt idx="860">
                  <c:v>9.9513726745499298E-2</c:v>
                </c:pt>
                <c:pt idx="861">
                  <c:v>9.9629440381249879E-2</c:v>
                </c:pt>
                <c:pt idx="862">
                  <c:v>9.9745154017000459E-2</c:v>
                </c:pt>
                <c:pt idx="863">
                  <c:v>9.986086765275104E-2</c:v>
                </c:pt>
                <c:pt idx="864">
                  <c:v>9.997658128850162E-2</c:v>
                </c:pt>
                <c:pt idx="865">
                  <c:v>0.1000922949242522</c:v>
                </c:pt>
                <c:pt idx="866">
                  <c:v>0.10020800856000278</c:v>
                </c:pt>
                <c:pt idx="867">
                  <c:v>0.10032372219575336</c:v>
                </c:pt>
                <c:pt idx="868">
                  <c:v>0.10043943583150394</c:v>
                </c:pt>
                <c:pt idx="869">
                  <c:v>0.10055514946725452</c:v>
                </c:pt>
                <c:pt idx="870">
                  <c:v>0.1006708631030051</c:v>
                </c:pt>
                <c:pt idx="871">
                  <c:v>0.10078657673875568</c:v>
                </c:pt>
                <c:pt idx="872">
                  <c:v>0.10090229037450626</c:v>
                </c:pt>
                <c:pt idx="873">
                  <c:v>0.10101800401025685</c:v>
                </c:pt>
                <c:pt idx="874">
                  <c:v>0.10113371764600743</c:v>
                </c:pt>
                <c:pt idx="875">
                  <c:v>0.10124943128175801</c:v>
                </c:pt>
                <c:pt idx="876">
                  <c:v>0.10136514491750859</c:v>
                </c:pt>
                <c:pt idx="877">
                  <c:v>0.10148085855325917</c:v>
                </c:pt>
                <c:pt idx="878">
                  <c:v>0.10159657218900975</c:v>
                </c:pt>
                <c:pt idx="879">
                  <c:v>0.10171228582476033</c:v>
                </c:pt>
                <c:pt idx="880">
                  <c:v>0.10182799946051091</c:v>
                </c:pt>
                <c:pt idx="881">
                  <c:v>0.10194371309626149</c:v>
                </c:pt>
                <c:pt idx="882">
                  <c:v>0.10205942673201207</c:v>
                </c:pt>
                <c:pt idx="883">
                  <c:v>0.10217514036776265</c:v>
                </c:pt>
                <c:pt idx="884">
                  <c:v>0.10229085400351323</c:v>
                </c:pt>
                <c:pt idx="885">
                  <c:v>0.10240656763926381</c:v>
                </c:pt>
                <c:pt idx="886">
                  <c:v>0.10252228127501439</c:v>
                </c:pt>
                <c:pt idx="887">
                  <c:v>0.10263799491076497</c:v>
                </c:pt>
                <c:pt idx="888">
                  <c:v>0.10275370854651555</c:v>
                </c:pt>
                <c:pt idx="889">
                  <c:v>0.10286942218226613</c:v>
                </c:pt>
                <c:pt idx="890">
                  <c:v>0.10298513581801672</c:v>
                </c:pt>
                <c:pt idx="891">
                  <c:v>0.1031008494537673</c:v>
                </c:pt>
                <c:pt idx="892">
                  <c:v>0.10321656308951788</c:v>
                </c:pt>
                <c:pt idx="893">
                  <c:v>0.10333227672526846</c:v>
                </c:pt>
                <c:pt idx="894">
                  <c:v>0.10344799036101904</c:v>
                </c:pt>
                <c:pt idx="895">
                  <c:v>0.10356370399676962</c:v>
                </c:pt>
                <c:pt idx="896">
                  <c:v>0.1036794176325202</c:v>
                </c:pt>
                <c:pt idx="897">
                  <c:v>0.10379513126827078</c:v>
                </c:pt>
                <c:pt idx="898">
                  <c:v>0.10391084490402136</c:v>
                </c:pt>
                <c:pt idx="899">
                  <c:v>0.10402655853977194</c:v>
                </c:pt>
                <c:pt idx="900">
                  <c:v>0.10414227217552252</c:v>
                </c:pt>
                <c:pt idx="901">
                  <c:v>0.1042579858112731</c:v>
                </c:pt>
                <c:pt idx="902">
                  <c:v>0.10437369944702368</c:v>
                </c:pt>
                <c:pt idx="903">
                  <c:v>0.10448941308277426</c:v>
                </c:pt>
                <c:pt idx="904">
                  <c:v>0.10460512671852484</c:v>
                </c:pt>
                <c:pt idx="905">
                  <c:v>0.10472084035427542</c:v>
                </c:pt>
                <c:pt idx="906">
                  <c:v>0.104836553990026</c:v>
                </c:pt>
                <c:pt idx="907">
                  <c:v>0.10495226762577659</c:v>
                </c:pt>
                <c:pt idx="908">
                  <c:v>0.10506798126152717</c:v>
                </c:pt>
                <c:pt idx="909">
                  <c:v>0.10518369489727775</c:v>
                </c:pt>
                <c:pt idx="910">
                  <c:v>0.10529940853302833</c:v>
                </c:pt>
                <c:pt idx="911">
                  <c:v>0.10541512216877891</c:v>
                </c:pt>
                <c:pt idx="912">
                  <c:v>0.10553083580452949</c:v>
                </c:pt>
                <c:pt idx="913">
                  <c:v>0.10564654944028007</c:v>
                </c:pt>
                <c:pt idx="914">
                  <c:v>0.10576226307603065</c:v>
                </c:pt>
                <c:pt idx="915">
                  <c:v>0.10587797671178123</c:v>
                </c:pt>
                <c:pt idx="916">
                  <c:v>0.10599369034753181</c:v>
                </c:pt>
                <c:pt idx="917">
                  <c:v>0.10610940398328239</c:v>
                </c:pt>
                <c:pt idx="918">
                  <c:v>0.10622511761903297</c:v>
                </c:pt>
                <c:pt idx="919">
                  <c:v>0.10634083125478355</c:v>
                </c:pt>
                <c:pt idx="920">
                  <c:v>0.10645654489053413</c:v>
                </c:pt>
                <c:pt idx="921">
                  <c:v>0.10657225852628471</c:v>
                </c:pt>
                <c:pt idx="922">
                  <c:v>0.10668797216203529</c:v>
                </c:pt>
                <c:pt idx="923">
                  <c:v>0.10680368579778587</c:v>
                </c:pt>
                <c:pt idx="924">
                  <c:v>0.10691939943353646</c:v>
                </c:pt>
                <c:pt idx="925">
                  <c:v>0.10703511306928704</c:v>
                </c:pt>
                <c:pt idx="926">
                  <c:v>0.10715082670503762</c:v>
                </c:pt>
                <c:pt idx="927">
                  <c:v>0.1072665403407882</c:v>
                </c:pt>
                <c:pt idx="928">
                  <c:v>0.10738225397653878</c:v>
                </c:pt>
                <c:pt idx="929">
                  <c:v>0.10749796761228936</c:v>
                </c:pt>
                <c:pt idx="930">
                  <c:v>0.10761368124803994</c:v>
                </c:pt>
                <c:pt idx="931">
                  <c:v>0.10772939488379052</c:v>
                </c:pt>
                <c:pt idx="932">
                  <c:v>0.1078451085195411</c:v>
                </c:pt>
                <c:pt idx="933">
                  <c:v>0.10796082215529168</c:v>
                </c:pt>
                <c:pt idx="934">
                  <c:v>0.10807653579104226</c:v>
                </c:pt>
                <c:pt idx="935">
                  <c:v>0.10819224942679284</c:v>
                </c:pt>
                <c:pt idx="936">
                  <c:v>0.10830796306254342</c:v>
                </c:pt>
                <c:pt idx="937">
                  <c:v>0.108423676698294</c:v>
                </c:pt>
                <c:pt idx="938">
                  <c:v>0.10853939033404458</c:v>
                </c:pt>
                <c:pt idx="939">
                  <c:v>0.10865510396979516</c:v>
                </c:pt>
                <c:pt idx="940">
                  <c:v>0.10877081760554574</c:v>
                </c:pt>
                <c:pt idx="941">
                  <c:v>0.10888653124129632</c:v>
                </c:pt>
                <c:pt idx="942">
                  <c:v>0.10900224487704691</c:v>
                </c:pt>
                <c:pt idx="943">
                  <c:v>0.10911795851279749</c:v>
                </c:pt>
                <c:pt idx="944">
                  <c:v>0.10923367214854807</c:v>
                </c:pt>
                <c:pt idx="945">
                  <c:v>0.10934938578429865</c:v>
                </c:pt>
                <c:pt idx="946">
                  <c:v>0.10946509942004923</c:v>
                </c:pt>
                <c:pt idx="947">
                  <c:v>0.10958081305579981</c:v>
                </c:pt>
                <c:pt idx="948">
                  <c:v>0.10969652669155039</c:v>
                </c:pt>
                <c:pt idx="949">
                  <c:v>0.10981224032730097</c:v>
                </c:pt>
                <c:pt idx="950">
                  <c:v>0.10992795396305155</c:v>
                </c:pt>
                <c:pt idx="951">
                  <c:v>0.11004366759880213</c:v>
                </c:pt>
                <c:pt idx="952">
                  <c:v>0.11015938123455271</c:v>
                </c:pt>
                <c:pt idx="953">
                  <c:v>0.11027509487030329</c:v>
                </c:pt>
                <c:pt idx="954">
                  <c:v>0.11039080850605387</c:v>
                </c:pt>
                <c:pt idx="955">
                  <c:v>0.11050652214180445</c:v>
                </c:pt>
                <c:pt idx="956">
                  <c:v>0.11062223577755503</c:v>
                </c:pt>
                <c:pt idx="957">
                  <c:v>0.11073794941330561</c:v>
                </c:pt>
                <c:pt idx="958">
                  <c:v>0.11085366304905619</c:v>
                </c:pt>
                <c:pt idx="959">
                  <c:v>0.11096937668480678</c:v>
                </c:pt>
                <c:pt idx="960">
                  <c:v>0.11108509032055736</c:v>
                </c:pt>
                <c:pt idx="961">
                  <c:v>0.11120080395630794</c:v>
                </c:pt>
                <c:pt idx="962">
                  <c:v>0.11131651759205852</c:v>
                </c:pt>
                <c:pt idx="963">
                  <c:v>0.1114322312278091</c:v>
                </c:pt>
                <c:pt idx="964">
                  <c:v>0.11154794486355968</c:v>
                </c:pt>
                <c:pt idx="965">
                  <c:v>0.11166365849931026</c:v>
                </c:pt>
                <c:pt idx="966">
                  <c:v>0.11177937213506084</c:v>
                </c:pt>
                <c:pt idx="967">
                  <c:v>0.11189508577081142</c:v>
                </c:pt>
                <c:pt idx="968">
                  <c:v>0.112010799406562</c:v>
                </c:pt>
                <c:pt idx="969">
                  <c:v>0.11212651304231258</c:v>
                </c:pt>
                <c:pt idx="970">
                  <c:v>0.11224222667806316</c:v>
                </c:pt>
                <c:pt idx="971">
                  <c:v>0.11235794031381374</c:v>
                </c:pt>
                <c:pt idx="972">
                  <c:v>0.11247365394956432</c:v>
                </c:pt>
                <c:pt idx="973">
                  <c:v>0.1125893675853149</c:v>
                </c:pt>
                <c:pt idx="974">
                  <c:v>0.11270508122106548</c:v>
                </c:pt>
                <c:pt idx="975">
                  <c:v>0.11282079485681606</c:v>
                </c:pt>
                <c:pt idx="976">
                  <c:v>0.11293650849256665</c:v>
                </c:pt>
                <c:pt idx="977">
                  <c:v>0.11305222212831723</c:v>
                </c:pt>
                <c:pt idx="978">
                  <c:v>0.11316793576406781</c:v>
                </c:pt>
                <c:pt idx="979">
                  <c:v>0.11328364939981839</c:v>
                </c:pt>
                <c:pt idx="980">
                  <c:v>0.11339936303556897</c:v>
                </c:pt>
                <c:pt idx="981">
                  <c:v>0.11351507667131955</c:v>
                </c:pt>
                <c:pt idx="982">
                  <c:v>0.11363079030707013</c:v>
                </c:pt>
                <c:pt idx="983">
                  <c:v>0.11374650394282071</c:v>
                </c:pt>
                <c:pt idx="984">
                  <c:v>0.11386221757857129</c:v>
                </c:pt>
                <c:pt idx="985">
                  <c:v>0.11397793121432187</c:v>
                </c:pt>
                <c:pt idx="986">
                  <c:v>0.11409364485007245</c:v>
                </c:pt>
                <c:pt idx="987">
                  <c:v>0.11420935848582303</c:v>
                </c:pt>
                <c:pt idx="988">
                  <c:v>0.11432507212157361</c:v>
                </c:pt>
                <c:pt idx="989">
                  <c:v>0.11444078575732419</c:v>
                </c:pt>
                <c:pt idx="990">
                  <c:v>0.11455649939307477</c:v>
                </c:pt>
                <c:pt idx="991">
                  <c:v>0.11467221302882535</c:v>
                </c:pt>
                <c:pt idx="992">
                  <c:v>0.11478792666457593</c:v>
                </c:pt>
                <c:pt idx="993">
                  <c:v>0.11490364030032651</c:v>
                </c:pt>
                <c:pt idx="994">
                  <c:v>0.1150193539360771</c:v>
                </c:pt>
                <c:pt idx="995">
                  <c:v>0.11513506757182768</c:v>
                </c:pt>
                <c:pt idx="996">
                  <c:v>0.11525078120757826</c:v>
                </c:pt>
                <c:pt idx="997">
                  <c:v>0.11536649484332884</c:v>
                </c:pt>
                <c:pt idx="998">
                  <c:v>0.11548220847907942</c:v>
                </c:pt>
                <c:pt idx="999">
                  <c:v>0.11559792211483</c:v>
                </c:pt>
                <c:pt idx="1000">
                  <c:v>0.11571363575058058</c:v>
                </c:pt>
                <c:pt idx="1001">
                  <c:v>0.11582934938633116</c:v>
                </c:pt>
                <c:pt idx="1002">
                  <c:v>0.11594506302208174</c:v>
                </c:pt>
                <c:pt idx="1003">
                  <c:v>0.11606077665783232</c:v>
                </c:pt>
                <c:pt idx="1004">
                  <c:v>0.1161764902935829</c:v>
                </c:pt>
                <c:pt idx="1005">
                  <c:v>0.11629220392933348</c:v>
                </c:pt>
                <c:pt idx="1006">
                  <c:v>0.11640791756508406</c:v>
                </c:pt>
                <c:pt idx="1007">
                  <c:v>0.11652363120083464</c:v>
                </c:pt>
                <c:pt idx="1008">
                  <c:v>0.11663934483658522</c:v>
                </c:pt>
                <c:pt idx="1009">
                  <c:v>0.1167550584723358</c:v>
                </c:pt>
                <c:pt idx="1010">
                  <c:v>0.11687077210808638</c:v>
                </c:pt>
                <c:pt idx="1011">
                  <c:v>0.11698648574383697</c:v>
                </c:pt>
                <c:pt idx="1012">
                  <c:v>0.11710219937958755</c:v>
                </c:pt>
                <c:pt idx="1013">
                  <c:v>0.11721791301533813</c:v>
                </c:pt>
                <c:pt idx="1014">
                  <c:v>0.11733362665108871</c:v>
                </c:pt>
                <c:pt idx="1015">
                  <c:v>0.11744934028683929</c:v>
                </c:pt>
                <c:pt idx="1016">
                  <c:v>0.11756505392258987</c:v>
                </c:pt>
                <c:pt idx="1017">
                  <c:v>0.11768076755834045</c:v>
                </c:pt>
                <c:pt idx="1018">
                  <c:v>0.11779648119409103</c:v>
                </c:pt>
                <c:pt idx="1019">
                  <c:v>0.11791219482984161</c:v>
                </c:pt>
                <c:pt idx="1020">
                  <c:v>0.11802790846559219</c:v>
                </c:pt>
                <c:pt idx="1021">
                  <c:v>0.11814362210134277</c:v>
                </c:pt>
                <c:pt idx="1022">
                  <c:v>0.11825933573709335</c:v>
                </c:pt>
                <c:pt idx="1023">
                  <c:v>0.11837504937284393</c:v>
                </c:pt>
                <c:pt idx="1024">
                  <c:v>0.11849076300859451</c:v>
                </c:pt>
                <c:pt idx="1025">
                  <c:v>0.11860647664434509</c:v>
                </c:pt>
                <c:pt idx="1026">
                  <c:v>0.11872219028009567</c:v>
                </c:pt>
                <c:pt idx="1027">
                  <c:v>0.11883790391584625</c:v>
                </c:pt>
                <c:pt idx="1028">
                  <c:v>0.11895361755159684</c:v>
                </c:pt>
                <c:pt idx="1029">
                  <c:v>0.11906933118734742</c:v>
                </c:pt>
                <c:pt idx="1030">
                  <c:v>0.119185044823098</c:v>
                </c:pt>
                <c:pt idx="1031">
                  <c:v>0.11930075845884858</c:v>
                </c:pt>
                <c:pt idx="1032">
                  <c:v>0.11941647209459916</c:v>
                </c:pt>
                <c:pt idx="1033">
                  <c:v>0.11953218573034974</c:v>
                </c:pt>
                <c:pt idx="1034">
                  <c:v>0.11964789936610032</c:v>
                </c:pt>
                <c:pt idx="1035">
                  <c:v>0.1197636130018509</c:v>
                </c:pt>
                <c:pt idx="1036">
                  <c:v>0.11987932663760148</c:v>
                </c:pt>
                <c:pt idx="1037">
                  <c:v>0.11999504027335206</c:v>
                </c:pt>
                <c:pt idx="1038">
                  <c:v>0.12011075390910264</c:v>
                </c:pt>
                <c:pt idx="1039">
                  <c:v>0.12022646754485322</c:v>
                </c:pt>
                <c:pt idx="1040">
                  <c:v>0.1203421811806038</c:v>
                </c:pt>
                <c:pt idx="1041">
                  <c:v>0.12045789481635438</c:v>
                </c:pt>
                <c:pt idx="1042">
                  <c:v>0.12057360845210496</c:v>
                </c:pt>
                <c:pt idx="1043">
                  <c:v>0.12068932208785554</c:v>
                </c:pt>
                <c:pt idx="1044">
                  <c:v>0.12080503572360612</c:v>
                </c:pt>
                <c:pt idx="1045">
                  <c:v>0.12092074935935671</c:v>
                </c:pt>
                <c:pt idx="1046">
                  <c:v>0.12103646299510729</c:v>
                </c:pt>
                <c:pt idx="1047">
                  <c:v>0.12115217663085787</c:v>
                </c:pt>
                <c:pt idx="1048">
                  <c:v>0.12126789026660845</c:v>
                </c:pt>
                <c:pt idx="1049">
                  <c:v>0.12138360390235903</c:v>
                </c:pt>
                <c:pt idx="1050">
                  <c:v>0.12149931753810961</c:v>
                </c:pt>
                <c:pt idx="1051">
                  <c:v>0.12161503117386019</c:v>
                </c:pt>
                <c:pt idx="1052">
                  <c:v>0.12173074480961077</c:v>
                </c:pt>
                <c:pt idx="1053">
                  <c:v>0.12184645844536135</c:v>
                </c:pt>
                <c:pt idx="1054">
                  <c:v>0.12196217208111193</c:v>
                </c:pt>
                <c:pt idx="1055">
                  <c:v>0.12207788571686251</c:v>
                </c:pt>
                <c:pt idx="1056">
                  <c:v>0.12219359935261309</c:v>
                </c:pt>
                <c:pt idx="1057">
                  <c:v>0.12230931298836367</c:v>
                </c:pt>
                <c:pt idx="1058">
                  <c:v>0.12242502662411425</c:v>
                </c:pt>
                <c:pt idx="1059">
                  <c:v>0.12254074025986483</c:v>
                </c:pt>
                <c:pt idx="1060">
                  <c:v>0.12265645389561541</c:v>
                </c:pt>
                <c:pt idx="1061">
                  <c:v>0.12277216753136599</c:v>
                </c:pt>
                <c:pt idx="1062">
                  <c:v>0.12288788116711657</c:v>
                </c:pt>
                <c:pt idx="1063">
                  <c:v>0.12300359480286716</c:v>
                </c:pt>
                <c:pt idx="1064">
                  <c:v>0.12311930843861774</c:v>
                </c:pt>
                <c:pt idx="1065">
                  <c:v>0.12323502207436832</c:v>
                </c:pt>
                <c:pt idx="1066">
                  <c:v>0.1233507357101189</c:v>
                </c:pt>
                <c:pt idx="1067">
                  <c:v>0.12346644934586948</c:v>
                </c:pt>
                <c:pt idx="1068">
                  <c:v>0.12358216298162006</c:v>
                </c:pt>
                <c:pt idx="1069">
                  <c:v>0.12369787661737064</c:v>
                </c:pt>
                <c:pt idx="1070">
                  <c:v>0.12381359025312122</c:v>
                </c:pt>
                <c:pt idx="1071">
                  <c:v>0.1239293038888718</c:v>
                </c:pt>
                <c:pt idx="1072">
                  <c:v>0.12404501752462238</c:v>
                </c:pt>
                <c:pt idx="1073">
                  <c:v>0.12416073116037296</c:v>
                </c:pt>
                <c:pt idx="1074">
                  <c:v>0.12427644479612354</c:v>
                </c:pt>
                <c:pt idx="1075">
                  <c:v>0.12439215843187412</c:v>
                </c:pt>
                <c:pt idx="1076">
                  <c:v>0.1245078720676247</c:v>
                </c:pt>
                <c:pt idx="1077">
                  <c:v>0.12462358570337528</c:v>
                </c:pt>
                <c:pt idx="1078">
                  <c:v>0.12473929933912586</c:v>
                </c:pt>
                <c:pt idx="1079">
                  <c:v>0.12485501297487644</c:v>
                </c:pt>
                <c:pt idx="1080">
                  <c:v>0.12497072661062703</c:v>
                </c:pt>
                <c:pt idx="1081">
                  <c:v>0.12508644024637761</c:v>
                </c:pt>
                <c:pt idx="1082">
                  <c:v>0.12520215388212819</c:v>
                </c:pt>
                <c:pt idx="1083">
                  <c:v>0.12531786751787877</c:v>
                </c:pt>
                <c:pt idx="1084">
                  <c:v>0.12543358115362935</c:v>
                </c:pt>
                <c:pt idx="1085">
                  <c:v>0.12554929478937993</c:v>
                </c:pt>
                <c:pt idx="1086">
                  <c:v>0.12566500842513051</c:v>
                </c:pt>
                <c:pt idx="1087">
                  <c:v>0.12578072206088109</c:v>
                </c:pt>
                <c:pt idx="1088">
                  <c:v>0.12589643569663167</c:v>
                </c:pt>
                <c:pt idx="1089">
                  <c:v>0.12601214933238225</c:v>
                </c:pt>
                <c:pt idx="1090">
                  <c:v>0.12612786296813283</c:v>
                </c:pt>
                <c:pt idx="1091">
                  <c:v>0.12624357660388341</c:v>
                </c:pt>
                <c:pt idx="1092">
                  <c:v>0.12635929023963399</c:v>
                </c:pt>
                <c:pt idx="1093">
                  <c:v>0.12647500387538457</c:v>
                </c:pt>
                <c:pt idx="1094">
                  <c:v>0.12659071751113515</c:v>
                </c:pt>
                <c:pt idx="1095">
                  <c:v>0.12670643114688573</c:v>
                </c:pt>
                <c:pt idx="1096">
                  <c:v>0.12682214478263631</c:v>
                </c:pt>
                <c:pt idx="1097">
                  <c:v>0.1269378584183869</c:v>
                </c:pt>
                <c:pt idx="1098">
                  <c:v>0.12705357205413748</c:v>
                </c:pt>
                <c:pt idx="1099">
                  <c:v>0.12716928568988806</c:v>
                </c:pt>
                <c:pt idx="1100">
                  <c:v>0.12728499932563864</c:v>
                </c:pt>
                <c:pt idx="1101">
                  <c:v>0.12740071296138922</c:v>
                </c:pt>
                <c:pt idx="1102">
                  <c:v>0.1275164265971398</c:v>
                </c:pt>
                <c:pt idx="1103">
                  <c:v>0.12763214023289038</c:v>
                </c:pt>
                <c:pt idx="1104">
                  <c:v>0.12774785386864096</c:v>
                </c:pt>
                <c:pt idx="1105">
                  <c:v>0.12786356750439154</c:v>
                </c:pt>
                <c:pt idx="1106">
                  <c:v>0.12797928114014212</c:v>
                </c:pt>
                <c:pt idx="1107">
                  <c:v>0.1280949947758927</c:v>
                </c:pt>
                <c:pt idx="1108">
                  <c:v>0.12821070841164328</c:v>
                </c:pt>
                <c:pt idx="1109">
                  <c:v>0.12832642204739386</c:v>
                </c:pt>
                <c:pt idx="1110">
                  <c:v>0.12844213568314444</c:v>
                </c:pt>
                <c:pt idx="1111">
                  <c:v>0.12855784931889502</c:v>
                </c:pt>
                <c:pt idx="1112">
                  <c:v>0.1286735629546456</c:v>
                </c:pt>
                <c:pt idx="1113">
                  <c:v>0.12878927659039618</c:v>
                </c:pt>
                <c:pt idx="1114">
                  <c:v>0.12890499022614677</c:v>
                </c:pt>
                <c:pt idx="1115">
                  <c:v>0.12902070386189735</c:v>
                </c:pt>
                <c:pt idx="1116">
                  <c:v>0.12913641749764793</c:v>
                </c:pt>
                <c:pt idx="1117">
                  <c:v>0.12925213113339851</c:v>
                </c:pt>
                <c:pt idx="1118">
                  <c:v>0.12936784476914909</c:v>
                </c:pt>
                <c:pt idx="1119">
                  <c:v>0.12948355840489967</c:v>
                </c:pt>
                <c:pt idx="1120">
                  <c:v>0.12959927204065025</c:v>
                </c:pt>
                <c:pt idx="1121">
                  <c:v>0.12971498567640083</c:v>
                </c:pt>
                <c:pt idx="1122">
                  <c:v>0.12983069931215141</c:v>
                </c:pt>
                <c:pt idx="1123">
                  <c:v>0.12994641294790199</c:v>
                </c:pt>
                <c:pt idx="1124">
                  <c:v>0.13006212658365257</c:v>
                </c:pt>
                <c:pt idx="1125">
                  <c:v>0.13017784021940315</c:v>
                </c:pt>
                <c:pt idx="1126">
                  <c:v>0.13029355385515373</c:v>
                </c:pt>
                <c:pt idx="1127">
                  <c:v>0.13040926749090431</c:v>
                </c:pt>
                <c:pt idx="1128">
                  <c:v>0.13052498112665489</c:v>
                </c:pt>
                <c:pt idx="1129">
                  <c:v>0.13064069476240547</c:v>
                </c:pt>
                <c:pt idx="1130">
                  <c:v>0.13075640839815605</c:v>
                </c:pt>
                <c:pt idx="1131">
                  <c:v>0.13087212203390663</c:v>
                </c:pt>
                <c:pt idx="1132">
                  <c:v>0.13098783566965722</c:v>
                </c:pt>
                <c:pt idx="1133">
                  <c:v>0.1311035493054078</c:v>
                </c:pt>
                <c:pt idx="1134">
                  <c:v>0.13121926294115838</c:v>
                </c:pt>
                <c:pt idx="1135">
                  <c:v>0.13133497657690896</c:v>
                </c:pt>
                <c:pt idx="1136">
                  <c:v>0.13145069021265954</c:v>
                </c:pt>
                <c:pt idx="1137">
                  <c:v>0.13156640384841012</c:v>
                </c:pt>
                <c:pt idx="1138">
                  <c:v>0.1316821174841607</c:v>
                </c:pt>
                <c:pt idx="1139">
                  <c:v>0.13179783111991128</c:v>
                </c:pt>
                <c:pt idx="1140">
                  <c:v>0.13191354475566186</c:v>
                </c:pt>
                <c:pt idx="1141">
                  <c:v>0.13202925839141244</c:v>
                </c:pt>
                <c:pt idx="1142">
                  <c:v>0.13214497202716302</c:v>
                </c:pt>
                <c:pt idx="1143">
                  <c:v>0.1322606856629136</c:v>
                </c:pt>
                <c:pt idx="1144">
                  <c:v>0.13237639929866418</c:v>
                </c:pt>
                <c:pt idx="1145">
                  <c:v>0.13249211293441476</c:v>
                </c:pt>
                <c:pt idx="1146">
                  <c:v>0.13260782657016534</c:v>
                </c:pt>
                <c:pt idx="1147">
                  <c:v>0.13272354020591592</c:v>
                </c:pt>
                <c:pt idx="1148">
                  <c:v>0.1328392538416665</c:v>
                </c:pt>
                <c:pt idx="1149">
                  <c:v>0.13295496747741709</c:v>
                </c:pt>
                <c:pt idx="1150">
                  <c:v>0.13307068111316767</c:v>
                </c:pt>
                <c:pt idx="1151">
                  <c:v>0.13318639474891825</c:v>
                </c:pt>
                <c:pt idx="1152">
                  <c:v>0.13330210838466883</c:v>
                </c:pt>
                <c:pt idx="1153">
                  <c:v>0.13341782202041941</c:v>
                </c:pt>
                <c:pt idx="1154">
                  <c:v>0.13353353565616999</c:v>
                </c:pt>
                <c:pt idx="1155">
                  <c:v>0.13364924929192057</c:v>
                </c:pt>
                <c:pt idx="1156">
                  <c:v>0.13376496292767115</c:v>
                </c:pt>
                <c:pt idx="1157">
                  <c:v>0.13388067656342173</c:v>
                </c:pt>
                <c:pt idx="1158">
                  <c:v>0.13399639019917231</c:v>
                </c:pt>
                <c:pt idx="1159">
                  <c:v>0.13411210383492289</c:v>
                </c:pt>
                <c:pt idx="1160">
                  <c:v>0.13422781747067347</c:v>
                </c:pt>
                <c:pt idx="1161">
                  <c:v>0.13434353110642405</c:v>
                </c:pt>
                <c:pt idx="1162">
                  <c:v>0.13445924474217463</c:v>
                </c:pt>
                <c:pt idx="1163">
                  <c:v>0.13457495837792521</c:v>
                </c:pt>
                <c:pt idx="1164">
                  <c:v>0.13469067201367579</c:v>
                </c:pt>
                <c:pt idx="1165">
                  <c:v>0.13480638564942637</c:v>
                </c:pt>
                <c:pt idx="1166">
                  <c:v>0.13492209928517696</c:v>
                </c:pt>
                <c:pt idx="1167">
                  <c:v>0.13503781292092754</c:v>
                </c:pt>
                <c:pt idx="1168">
                  <c:v>0.13515352655667812</c:v>
                </c:pt>
                <c:pt idx="1169">
                  <c:v>0.1352692401924287</c:v>
                </c:pt>
                <c:pt idx="1170">
                  <c:v>0.13538495382817928</c:v>
                </c:pt>
                <c:pt idx="1171">
                  <c:v>0.13550066746392986</c:v>
                </c:pt>
                <c:pt idx="1172">
                  <c:v>0.13561638109968044</c:v>
                </c:pt>
                <c:pt idx="1173">
                  <c:v>0.13573209473543102</c:v>
                </c:pt>
                <c:pt idx="1174">
                  <c:v>0.1358478083711816</c:v>
                </c:pt>
                <c:pt idx="1175">
                  <c:v>0.13596352200693218</c:v>
                </c:pt>
                <c:pt idx="1176">
                  <c:v>0.13607923564268276</c:v>
                </c:pt>
                <c:pt idx="1177">
                  <c:v>0.13619494927843334</c:v>
                </c:pt>
                <c:pt idx="1178">
                  <c:v>0.13631066291418392</c:v>
                </c:pt>
                <c:pt idx="1179">
                  <c:v>0.1364263765499345</c:v>
                </c:pt>
                <c:pt idx="1180">
                  <c:v>0.13654209018568508</c:v>
                </c:pt>
                <c:pt idx="1181">
                  <c:v>0.13665780382143566</c:v>
                </c:pt>
                <c:pt idx="1182">
                  <c:v>0.13677351745718624</c:v>
                </c:pt>
                <c:pt idx="1183">
                  <c:v>0.13688923109293683</c:v>
                </c:pt>
                <c:pt idx="1184">
                  <c:v>0.13700494472868741</c:v>
                </c:pt>
                <c:pt idx="1185">
                  <c:v>0.13712065836443799</c:v>
                </c:pt>
                <c:pt idx="1186">
                  <c:v>0.13723637200018857</c:v>
                </c:pt>
                <c:pt idx="1187">
                  <c:v>0.13735208563593915</c:v>
                </c:pt>
                <c:pt idx="1188">
                  <c:v>0.13746779927168973</c:v>
                </c:pt>
                <c:pt idx="1189">
                  <c:v>0.13758351290744031</c:v>
                </c:pt>
                <c:pt idx="1190">
                  <c:v>0.13769922654319089</c:v>
                </c:pt>
                <c:pt idx="1191">
                  <c:v>0.13781494017894147</c:v>
                </c:pt>
                <c:pt idx="1192">
                  <c:v>0.13793065381469205</c:v>
                </c:pt>
                <c:pt idx="1193">
                  <c:v>0.13804636745044263</c:v>
                </c:pt>
                <c:pt idx="1194">
                  <c:v>0.13816208108619321</c:v>
                </c:pt>
                <c:pt idx="1195">
                  <c:v>0.13827779472194379</c:v>
                </c:pt>
                <c:pt idx="1196">
                  <c:v>0.13839350835769437</c:v>
                </c:pt>
                <c:pt idx="1197">
                  <c:v>0.13850922199344495</c:v>
                </c:pt>
                <c:pt idx="1198">
                  <c:v>0.13862493562919553</c:v>
                </c:pt>
                <c:pt idx="1199">
                  <c:v>0.13874064926494611</c:v>
                </c:pt>
                <c:pt idx="1200">
                  <c:v>0.13885636290069669</c:v>
                </c:pt>
                <c:pt idx="1201">
                  <c:v>0.13897207653644728</c:v>
                </c:pt>
                <c:pt idx="1202">
                  <c:v>0.13908779017219786</c:v>
                </c:pt>
                <c:pt idx="1203">
                  <c:v>0.13920350380794844</c:v>
                </c:pt>
                <c:pt idx="1204">
                  <c:v>0.13931921744369902</c:v>
                </c:pt>
                <c:pt idx="1205">
                  <c:v>0.1394349310794496</c:v>
                </c:pt>
                <c:pt idx="1206">
                  <c:v>0.13955064471520018</c:v>
                </c:pt>
                <c:pt idx="1207">
                  <c:v>0.13966635835095076</c:v>
                </c:pt>
                <c:pt idx="1208">
                  <c:v>0.13978207198670134</c:v>
                </c:pt>
                <c:pt idx="1209">
                  <c:v>0.13989778562245192</c:v>
                </c:pt>
                <c:pt idx="1210">
                  <c:v>0.1400134992582025</c:v>
                </c:pt>
                <c:pt idx="1211">
                  <c:v>0.14012921289395308</c:v>
                </c:pt>
                <c:pt idx="1212">
                  <c:v>0.14024492652970366</c:v>
                </c:pt>
                <c:pt idx="1213">
                  <c:v>0.14036064016545424</c:v>
                </c:pt>
                <c:pt idx="1214">
                  <c:v>0.14047635380120482</c:v>
                </c:pt>
                <c:pt idx="1215">
                  <c:v>0.1405920674369554</c:v>
                </c:pt>
                <c:pt idx="1216">
                  <c:v>0.14070778107270598</c:v>
                </c:pt>
                <c:pt idx="1217">
                  <c:v>0.14082349470845656</c:v>
                </c:pt>
                <c:pt idx="1218">
                  <c:v>0.14093920834420715</c:v>
                </c:pt>
                <c:pt idx="1219">
                  <c:v>0.14105492197995773</c:v>
                </c:pt>
                <c:pt idx="1220">
                  <c:v>0.14117063561570831</c:v>
                </c:pt>
                <c:pt idx="1221">
                  <c:v>0.14128634925145889</c:v>
                </c:pt>
                <c:pt idx="1222">
                  <c:v>0.14140206288720947</c:v>
                </c:pt>
                <c:pt idx="1223">
                  <c:v>0.14151777652296005</c:v>
                </c:pt>
                <c:pt idx="1224">
                  <c:v>0.14163349015871063</c:v>
                </c:pt>
                <c:pt idx="1225">
                  <c:v>0.14174920379446121</c:v>
                </c:pt>
                <c:pt idx="1226">
                  <c:v>0.14186491743021179</c:v>
                </c:pt>
                <c:pt idx="1227">
                  <c:v>0.14198063106596237</c:v>
                </c:pt>
                <c:pt idx="1228">
                  <c:v>0.14209634470171295</c:v>
                </c:pt>
                <c:pt idx="1229">
                  <c:v>0.14221205833746353</c:v>
                </c:pt>
                <c:pt idx="1230">
                  <c:v>0.14232777197321411</c:v>
                </c:pt>
                <c:pt idx="1231">
                  <c:v>0.14244348560896469</c:v>
                </c:pt>
                <c:pt idx="1232">
                  <c:v>0.14255919924471527</c:v>
                </c:pt>
                <c:pt idx="1233">
                  <c:v>0.14267491288046585</c:v>
                </c:pt>
                <c:pt idx="1234">
                  <c:v>0.14279062651621643</c:v>
                </c:pt>
                <c:pt idx="1235">
                  <c:v>0.14290634015196702</c:v>
                </c:pt>
                <c:pt idx="1236">
                  <c:v>0.1430220537877176</c:v>
                </c:pt>
                <c:pt idx="1237">
                  <c:v>0.14313776742346818</c:v>
                </c:pt>
                <c:pt idx="1238">
                  <c:v>0.14325348105921876</c:v>
                </c:pt>
                <c:pt idx="1239">
                  <c:v>0.14336919469496934</c:v>
                </c:pt>
                <c:pt idx="1240">
                  <c:v>0.14348490833071992</c:v>
                </c:pt>
                <c:pt idx="1241">
                  <c:v>0.1436006219664705</c:v>
                </c:pt>
                <c:pt idx="1242">
                  <c:v>0.14371633560222108</c:v>
                </c:pt>
                <c:pt idx="1243">
                  <c:v>0.14383204923797166</c:v>
                </c:pt>
                <c:pt idx="1244">
                  <c:v>0.14394776287372224</c:v>
                </c:pt>
                <c:pt idx="1245">
                  <c:v>0.14406347650947282</c:v>
                </c:pt>
                <c:pt idx="1246">
                  <c:v>0.1441791901452234</c:v>
                </c:pt>
                <c:pt idx="1247">
                  <c:v>0.14429490378097398</c:v>
                </c:pt>
                <c:pt idx="1248">
                  <c:v>0.14441061741672456</c:v>
                </c:pt>
                <c:pt idx="1249">
                  <c:v>0.14452633105247514</c:v>
                </c:pt>
                <c:pt idx="1250">
                  <c:v>0.14464204468822572</c:v>
                </c:pt>
                <c:pt idx="1251">
                  <c:v>0.1447577583239763</c:v>
                </c:pt>
                <c:pt idx="1252">
                  <c:v>0.14487347195972688</c:v>
                </c:pt>
                <c:pt idx="1253">
                  <c:v>0.14498918559547747</c:v>
                </c:pt>
                <c:pt idx="1254">
                  <c:v>0.14510489923122805</c:v>
                </c:pt>
                <c:pt idx="1255">
                  <c:v>0.14522061286697863</c:v>
                </c:pt>
                <c:pt idx="1256">
                  <c:v>0.14533632650272921</c:v>
                </c:pt>
                <c:pt idx="1257">
                  <c:v>0.14545204013847979</c:v>
                </c:pt>
                <c:pt idx="1258">
                  <c:v>0.14556775377423037</c:v>
                </c:pt>
                <c:pt idx="1259">
                  <c:v>0.14568346740998095</c:v>
                </c:pt>
                <c:pt idx="1260">
                  <c:v>0.14579918104573153</c:v>
                </c:pt>
                <c:pt idx="1261">
                  <c:v>0.14591489468148211</c:v>
                </c:pt>
                <c:pt idx="1262">
                  <c:v>0.14603060831723269</c:v>
                </c:pt>
                <c:pt idx="1263">
                  <c:v>0.14614632195298327</c:v>
                </c:pt>
                <c:pt idx="1264">
                  <c:v>0.14626203558873385</c:v>
                </c:pt>
                <c:pt idx="1265">
                  <c:v>0.14637774922448443</c:v>
                </c:pt>
                <c:pt idx="1266">
                  <c:v>0.14649346286023501</c:v>
                </c:pt>
                <c:pt idx="1267">
                  <c:v>0.14660917649598559</c:v>
                </c:pt>
                <c:pt idx="1268">
                  <c:v>0.14672489013173617</c:v>
                </c:pt>
                <c:pt idx="1269">
                  <c:v>0.14684060376748675</c:v>
                </c:pt>
                <c:pt idx="1270">
                  <c:v>0.14695631740323734</c:v>
                </c:pt>
                <c:pt idx="1271">
                  <c:v>0.14707203103898792</c:v>
                </c:pt>
                <c:pt idx="1272">
                  <c:v>0.1471877446747385</c:v>
                </c:pt>
                <c:pt idx="1273">
                  <c:v>0.14730345831048908</c:v>
                </c:pt>
                <c:pt idx="1274">
                  <c:v>0.14741917194623966</c:v>
                </c:pt>
                <c:pt idx="1275">
                  <c:v>0.14753488558199024</c:v>
                </c:pt>
                <c:pt idx="1276">
                  <c:v>0.14765059921774082</c:v>
                </c:pt>
                <c:pt idx="1277">
                  <c:v>0.1477663128534914</c:v>
                </c:pt>
                <c:pt idx="1278">
                  <c:v>0.14788202648924198</c:v>
                </c:pt>
                <c:pt idx="1279">
                  <c:v>0.14799774012499256</c:v>
                </c:pt>
                <c:pt idx="1280">
                  <c:v>0.14811345376074314</c:v>
                </c:pt>
                <c:pt idx="1281">
                  <c:v>0.14822916739649372</c:v>
                </c:pt>
                <c:pt idx="1282">
                  <c:v>0.1483448810322443</c:v>
                </c:pt>
                <c:pt idx="1283">
                  <c:v>0.14846059466799488</c:v>
                </c:pt>
                <c:pt idx="1284">
                  <c:v>0.14857630830374546</c:v>
                </c:pt>
                <c:pt idx="1285">
                  <c:v>0.14869202193949604</c:v>
                </c:pt>
                <c:pt idx="1286">
                  <c:v>0.14880773557524662</c:v>
                </c:pt>
                <c:pt idx="1287">
                  <c:v>0.14892344921099721</c:v>
                </c:pt>
                <c:pt idx="1288">
                  <c:v>0.14903916284674779</c:v>
                </c:pt>
                <c:pt idx="1289">
                  <c:v>0.14915487648249837</c:v>
                </c:pt>
                <c:pt idx="1290">
                  <c:v>0.14927059011824895</c:v>
                </c:pt>
                <c:pt idx="1291">
                  <c:v>0.14938630375399953</c:v>
                </c:pt>
                <c:pt idx="1292">
                  <c:v>0.14950201738975011</c:v>
                </c:pt>
                <c:pt idx="1293">
                  <c:v>0.14961773102550069</c:v>
                </c:pt>
                <c:pt idx="1294">
                  <c:v>0.14973344466125127</c:v>
                </c:pt>
                <c:pt idx="1295">
                  <c:v>0.14984915829700185</c:v>
                </c:pt>
                <c:pt idx="1296">
                  <c:v>0.14996487193275243</c:v>
                </c:pt>
                <c:pt idx="1297">
                  <c:v>0.15008058556850301</c:v>
                </c:pt>
                <c:pt idx="1298">
                  <c:v>0.15019629920425359</c:v>
                </c:pt>
                <c:pt idx="1299">
                  <c:v>0.15031201284000417</c:v>
                </c:pt>
                <c:pt idx="1300">
                  <c:v>0.15042772647575475</c:v>
                </c:pt>
                <c:pt idx="1301">
                  <c:v>0.15054344011150533</c:v>
                </c:pt>
                <c:pt idx="1302">
                  <c:v>0.15065915374725591</c:v>
                </c:pt>
                <c:pt idx="1303">
                  <c:v>0.15077486738300649</c:v>
                </c:pt>
                <c:pt idx="1304">
                  <c:v>0.15089058101875708</c:v>
                </c:pt>
                <c:pt idx="1305">
                  <c:v>0.15100629465450766</c:v>
                </c:pt>
                <c:pt idx="1306">
                  <c:v>0.15112200829025824</c:v>
                </c:pt>
                <c:pt idx="1307">
                  <c:v>0.15123772192600882</c:v>
                </c:pt>
                <c:pt idx="1308">
                  <c:v>0.1513534355617594</c:v>
                </c:pt>
                <c:pt idx="1309">
                  <c:v>0.15146914919750998</c:v>
                </c:pt>
                <c:pt idx="1310">
                  <c:v>0.15158486283326056</c:v>
                </c:pt>
                <c:pt idx="1311">
                  <c:v>0.15170057646901114</c:v>
                </c:pt>
                <c:pt idx="1312">
                  <c:v>0.15181629010476172</c:v>
                </c:pt>
                <c:pt idx="1313">
                  <c:v>0.1519320037405123</c:v>
                </c:pt>
                <c:pt idx="1314">
                  <c:v>0.15204771737626288</c:v>
                </c:pt>
                <c:pt idx="1315">
                  <c:v>0.15216343101201346</c:v>
                </c:pt>
                <c:pt idx="1316">
                  <c:v>0.15227914464776404</c:v>
                </c:pt>
                <c:pt idx="1317">
                  <c:v>0.15239485828351462</c:v>
                </c:pt>
                <c:pt idx="1318">
                  <c:v>0.1525105719192652</c:v>
                </c:pt>
                <c:pt idx="1319">
                  <c:v>0.15262628555501578</c:v>
                </c:pt>
                <c:pt idx="1320">
                  <c:v>0.15274199919076636</c:v>
                </c:pt>
                <c:pt idx="1321">
                  <c:v>0.15285771282651694</c:v>
                </c:pt>
                <c:pt idx="1322">
                  <c:v>0.15297342646226753</c:v>
                </c:pt>
                <c:pt idx="1323">
                  <c:v>0.15308914009801811</c:v>
                </c:pt>
                <c:pt idx="1324">
                  <c:v>0.15320485373376869</c:v>
                </c:pt>
                <c:pt idx="1325">
                  <c:v>0.15332056736951927</c:v>
                </c:pt>
                <c:pt idx="1326">
                  <c:v>0.15343628100526985</c:v>
                </c:pt>
                <c:pt idx="1327">
                  <c:v>0.15355199464102043</c:v>
                </c:pt>
                <c:pt idx="1328">
                  <c:v>0.15366770827677101</c:v>
                </c:pt>
                <c:pt idx="1329">
                  <c:v>0.15378342191252159</c:v>
                </c:pt>
                <c:pt idx="1330">
                  <c:v>0.15389913554827217</c:v>
                </c:pt>
                <c:pt idx="1331">
                  <c:v>0.15401484918402275</c:v>
                </c:pt>
                <c:pt idx="1332">
                  <c:v>0.15413056281977333</c:v>
                </c:pt>
                <c:pt idx="1333">
                  <c:v>0.15424627645552391</c:v>
                </c:pt>
                <c:pt idx="1334">
                  <c:v>0.15436199009127449</c:v>
                </c:pt>
                <c:pt idx="1335">
                  <c:v>0.15447770372702507</c:v>
                </c:pt>
                <c:pt idx="1336">
                  <c:v>0.15459341736277565</c:v>
                </c:pt>
                <c:pt idx="1337">
                  <c:v>0.15470913099852623</c:v>
                </c:pt>
                <c:pt idx="1338">
                  <c:v>0.15482484463427681</c:v>
                </c:pt>
                <c:pt idx="1339">
                  <c:v>0.1549405582700274</c:v>
                </c:pt>
                <c:pt idx="1340">
                  <c:v>0.15505627190577798</c:v>
                </c:pt>
                <c:pt idx="1341">
                  <c:v>0.15517198554152856</c:v>
                </c:pt>
                <c:pt idx="1342">
                  <c:v>0.15528769917727914</c:v>
                </c:pt>
                <c:pt idx="1343">
                  <c:v>0.15540341281302972</c:v>
                </c:pt>
                <c:pt idx="1344">
                  <c:v>0.1555191264487803</c:v>
                </c:pt>
                <c:pt idx="1345">
                  <c:v>0.15563484008453088</c:v>
                </c:pt>
                <c:pt idx="1346">
                  <c:v>0.15575055372028146</c:v>
                </c:pt>
                <c:pt idx="1347">
                  <c:v>0.15586626735603204</c:v>
                </c:pt>
                <c:pt idx="1348">
                  <c:v>0.15598198099178262</c:v>
                </c:pt>
                <c:pt idx="1349">
                  <c:v>0.1560976946275332</c:v>
                </c:pt>
                <c:pt idx="1350">
                  <c:v>0.15621340826328378</c:v>
                </c:pt>
                <c:pt idx="1351">
                  <c:v>0.15632912189903436</c:v>
                </c:pt>
                <c:pt idx="1352">
                  <c:v>0.15644483553478494</c:v>
                </c:pt>
                <c:pt idx="1353">
                  <c:v>0.15656054917053552</c:v>
                </c:pt>
                <c:pt idx="1354">
                  <c:v>0.1566762628062861</c:v>
                </c:pt>
                <c:pt idx="1355">
                  <c:v>0.15679197644203668</c:v>
                </c:pt>
                <c:pt idx="1356">
                  <c:v>0.15690769007778727</c:v>
                </c:pt>
                <c:pt idx="1357">
                  <c:v>0.15702340371353785</c:v>
                </c:pt>
                <c:pt idx="1358">
                  <c:v>0.15713911734928843</c:v>
                </c:pt>
                <c:pt idx="1359">
                  <c:v>0.15725483098503901</c:v>
                </c:pt>
                <c:pt idx="1360">
                  <c:v>0.15737054462078959</c:v>
                </c:pt>
                <c:pt idx="1361">
                  <c:v>0.15748625825654017</c:v>
                </c:pt>
                <c:pt idx="1362">
                  <c:v>0.15760197189229075</c:v>
                </c:pt>
                <c:pt idx="1363">
                  <c:v>0.15771768552804133</c:v>
                </c:pt>
                <c:pt idx="1364">
                  <c:v>0.15783339916379191</c:v>
                </c:pt>
                <c:pt idx="1365">
                  <c:v>0.15794911279954249</c:v>
                </c:pt>
                <c:pt idx="1366">
                  <c:v>0.15806482643529307</c:v>
                </c:pt>
                <c:pt idx="1367">
                  <c:v>0.15818054007104365</c:v>
                </c:pt>
                <c:pt idx="1368">
                  <c:v>0.15829625370679423</c:v>
                </c:pt>
                <c:pt idx="1369">
                  <c:v>0.15841196734254481</c:v>
                </c:pt>
                <c:pt idx="1370">
                  <c:v>0.15852768097829539</c:v>
                </c:pt>
                <c:pt idx="1371">
                  <c:v>0.15864339461404597</c:v>
                </c:pt>
                <c:pt idx="1372">
                  <c:v>0.15875910824979655</c:v>
                </c:pt>
                <c:pt idx="1373">
                  <c:v>0.15887482188554714</c:v>
                </c:pt>
                <c:pt idx="1374">
                  <c:v>0.15899053552129772</c:v>
                </c:pt>
                <c:pt idx="1375">
                  <c:v>0.1591062491570483</c:v>
                </c:pt>
                <c:pt idx="1376">
                  <c:v>0.15922196279279888</c:v>
                </c:pt>
                <c:pt idx="1377">
                  <c:v>0.15933767642854946</c:v>
                </c:pt>
                <c:pt idx="1378">
                  <c:v>0.15945339006430004</c:v>
                </c:pt>
                <c:pt idx="1379">
                  <c:v>0.15956910370005062</c:v>
                </c:pt>
                <c:pt idx="1380">
                  <c:v>0.1596848173358012</c:v>
                </c:pt>
                <c:pt idx="1381">
                  <c:v>0.15980053097155178</c:v>
                </c:pt>
                <c:pt idx="1382">
                  <c:v>0.15991624460730236</c:v>
                </c:pt>
                <c:pt idx="1383">
                  <c:v>0.16003195824305294</c:v>
                </c:pt>
                <c:pt idx="1384">
                  <c:v>0.16014767187880352</c:v>
                </c:pt>
                <c:pt idx="1385">
                  <c:v>0.1602633855145541</c:v>
                </c:pt>
                <c:pt idx="1386">
                  <c:v>0.16037909915030468</c:v>
                </c:pt>
                <c:pt idx="1387">
                  <c:v>0.16049481278605526</c:v>
                </c:pt>
                <c:pt idx="1388">
                  <c:v>0.16061052642180584</c:v>
                </c:pt>
                <c:pt idx="1389">
                  <c:v>0.16072624005755642</c:v>
                </c:pt>
                <c:pt idx="1390">
                  <c:v>0.160841953693307</c:v>
                </c:pt>
                <c:pt idx="1391">
                  <c:v>0.16095766732905759</c:v>
                </c:pt>
                <c:pt idx="1392">
                  <c:v>0.16107338096480817</c:v>
                </c:pt>
                <c:pt idx="1393">
                  <c:v>0.16118909460055875</c:v>
                </c:pt>
                <c:pt idx="1394">
                  <c:v>0.16130480823630933</c:v>
                </c:pt>
                <c:pt idx="1395">
                  <c:v>0.16142052187205991</c:v>
                </c:pt>
                <c:pt idx="1396">
                  <c:v>0.16153623550781049</c:v>
                </c:pt>
                <c:pt idx="1397">
                  <c:v>0.16165194914356107</c:v>
                </c:pt>
                <c:pt idx="1398">
                  <c:v>0.16176766277931165</c:v>
                </c:pt>
                <c:pt idx="1399">
                  <c:v>0.16188337641506223</c:v>
                </c:pt>
                <c:pt idx="1400">
                  <c:v>0.16199909005081281</c:v>
                </c:pt>
                <c:pt idx="1401">
                  <c:v>0.16211480368656339</c:v>
                </c:pt>
                <c:pt idx="1402">
                  <c:v>0.16223051732231397</c:v>
                </c:pt>
                <c:pt idx="1403">
                  <c:v>0.16234623095806455</c:v>
                </c:pt>
                <c:pt idx="1404">
                  <c:v>0.16246194459381513</c:v>
                </c:pt>
                <c:pt idx="1405">
                  <c:v>0.16257765822956571</c:v>
                </c:pt>
                <c:pt idx="1406">
                  <c:v>0.16269337186531629</c:v>
                </c:pt>
                <c:pt idx="1407">
                  <c:v>0.16280908550106687</c:v>
                </c:pt>
                <c:pt idx="1408">
                  <c:v>0.16292479913681746</c:v>
                </c:pt>
                <c:pt idx="1409">
                  <c:v>0.16304051277256804</c:v>
                </c:pt>
                <c:pt idx="1410">
                  <c:v>0.16315622640831862</c:v>
                </c:pt>
                <c:pt idx="1411">
                  <c:v>0.1632719400440692</c:v>
                </c:pt>
                <c:pt idx="1412">
                  <c:v>0.16338765367981978</c:v>
                </c:pt>
                <c:pt idx="1413">
                  <c:v>0.16350336731557036</c:v>
                </c:pt>
                <c:pt idx="1414">
                  <c:v>0.16361908095132094</c:v>
                </c:pt>
                <c:pt idx="1415">
                  <c:v>0.16373479458707152</c:v>
                </c:pt>
                <c:pt idx="1416">
                  <c:v>0.1638505082228221</c:v>
                </c:pt>
                <c:pt idx="1417">
                  <c:v>0.16396622185857268</c:v>
                </c:pt>
                <c:pt idx="1418">
                  <c:v>0.16408193549432326</c:v>
                </c:pt>
                <c:pt idx="1419">
                  <c:v>0.16419764913007384</c:v>
                </c:pt>
                <c:pt idx="1420">
                  <c:v>0.16431336276582442</c:v>
                </c:pt>
                <c:pt idx="1421">
                  <c:v>0.164429076401575</c:v>
                </c:pt>
                <c:pt idx="1422">
                  <c:v>0.16454479003732558</c:v>
                </c:pt>
                <c:pt idx="1423">
                  <c:v>0.16466050367307616</c:v>
                </c:pt>
                <c:pt idx="1424">
                  <c:v>0.16477621730882674</c:v>
                </c:pt>
                <c:pt idx="1425">
                  <c:v>0.16489193094457733</c:v>
                </c:pt>
                <c:pt idx="1426">
                  <c:v>0.16500764458032791</c:v>
                </c:pt>
                <c:pt idx="1427">
                  <c:v>0.16512335821607849</c:v>
                </c:pt>
                <c:pt idx="1428">
                  <c:v>0.16523907185182907</c:v>
                </c:pt>
                <c:pt idx="1429">
                  <c:v>0.16535478548757965</c:v>
                </c:pt>
                <c:pt idx="1430">
                  <c:v>0.16547049912333023</c:v>
                </c:pt>
                <c:pt idx="1431">
                  <c:v>0.16558621275908081</c:v>
                </c:pt>
                <c:pt idx="1432">
                  <c:v>0.16570192639483139</c:v>
                </c:pt>
                <c:pt idx="1433">
                  <c:v>0.16581764003058197</c:v>
                </c:pt>
                <c:pt idx="1434">
                  <c:v>0.16593335366633255</c:v>
                </c:pt>
                <c:pt idx="1435">
                  <c:v>0.16604906730208313</c:v>
                </c:pt>
                <c:pt idx="1436">
                  <c:v>0.16616478093783371</c:v>
                </c:pt>
                <c:pt idx="1437">
                  <c:v>0.16628049457358429</c:v>
                </c:pt>
                <c:pt idx="1438">
                  <c:v>0.16639620820933487</c:v>
                </c:pt>
                <c:pt idx="1439">
                  <c:v>0.16651192184508545</c:v>
                </c:pt>
                <c:pt idx="1440">
                  <c:v>0.16662763548083603</c:v>
                </c:pt>
                <c:pt idx="1441">
                  <c:v>0.16674334911658661</c:v>
                </c:pt>
                <c:pt idx="1442">
                  <c:v>0.16685906275233719</c:v>
                </c:pt>
                <c:pt idx="1443">
                  <c:v>0.16697477638808778</c:v>
                </c:pt>
                <c:pt idx="1444">
                  <c:v>0.16709049002383836</c:v>
                </c:pt>
                <c:pt idx="1445">
                  <c:v>0.16720620365958894</c:v>
                </c:pt>
                <c:pt idx="1446">
                  <c:v>0.16732191729533952</c:v>
                </c:pt>
                <c:pt idx="1447">
                  <c:v>0.1674376309310901</c:v>
                </c:pt>
                <c:pt idx="1448">
                  <c:v>0.16755334456684068</c:v>
                </c:pt>
                <c:pt idx="1449">
                  <c:v>0.16766905820259126</c:v>
                </c:pt>
                <c:pt idx="1450">
                  <c:v>0.16778477183834184</c:v>
                </c:pt>
                <c:pt idx="1451">
                  <c:v>0.16790048547409242</c:v>
                </c:pt>
                <c:pt idx="1452">
                  <c:v>0.168016199109843</c:v>
                </c:pt>
                <c:pt idx="1453">
                  <c:v>0.16813191274559358</c:v>
                </c:pt>
                <c:pt idx="1454">
                  <c:v>0.16824762638134416</c:v>
                </c:pt>
                <c:pt idx="1455">
                  <c:v>0.16836334001709474</c:v>
                </c:pt>
                <c:pt idx="1456">
                  <c:v>0.16847905365284532</c:v>
                </c:pt>
                <c:pt idx="1457">
                  <c:v>0.1685947672885959</c:v>
                </c:pt>
                <c:pt idx="1458">
                  <c:v>0.16871048092434648</c:v>
                </c:pt>
                <c:pt idx="1459">
                  <c:v>0.16882619456009706</c:v>
                </c:pt>
                <c:pt idx="1460">
                  <c:v>0.16894190819584765</c:v>
                </c:pt>
                <c:pt idx="1461">
                  <c:v>0.16905762183159823</c:v>
                </c:pt>
                <c:pt idx="1462">
                  <c:v>0.16917333546734881</c:v>
                </c:pt>
                <c:pt idx="1463">
                  <c:v>0.16928904910309939</c:v>
                </c:pt>
                <c:pt idx="1464">
                  <c:v>0.16940476273884997</c:v>
                </c:pt>
                <c:pt idx="1465">
                  <c:v>0.16952047637460055</c:v>
                </c:pt>
                <c:pt idx="1466">
                  <c:v>0.16963619001035113</c:v>
                </c:pt>
                <c:pt idx="1467">
                  <c:v>0.16975190364610171</c:v>
                </c:pt>
                <c:pt idx="1468">
                  <c:v>0.16986761728185229</c:v>
                </c:pt>
                <c:pt idx="1469">
                  <c:v>0.16998333091760287</c:v>
                </c:pt>
                <c:pt idx="1470">
                  <c:v>0.17009904455335345</c:v>
                </c:pt>
                <c:pt idx="1471">
                  <c:v>0.17021475818910403</c:v>
                </c:pt>
                <c:pt idx="1472">
                  <c:v>0.17033047182485461</c:v>
                </c:pt>
                <c:pt idx="1473">
                  <c:v>0.17044618546060519</c:v>
                </c:pt>
                <c:pt idx="1474">
                  <c:v>0.17056189909635577</c:v>
                </c:pt>
                <c:pt idx="1475">
                  <c:v>0.17067761273210635</c:v>
                </c:pt>
                <c:pt idx="1476">
                  <c:v>0.17079332636785693</c:v>
                </c:pt>
                <c:pt idx="1477">
                  <c:v>0.17090904000360752</c:v>
                </c:pt>
                <c:pt idx="1478">
                  <c:v>0.1710247536393581</c:v>
                </c:pt>
                <c:pt idx="1479">
                  <c:v>0.17114046727510868</c:v>
                </c:pt>
                <c:pt idx="1480">
                  <c:v>0.17125618091085926</c:v>
                </c:pt>
                <c:pt idx="1481">
                  <c:v>0.17137189454660984</c:v>
                </c:pt>
                <c:pt idx="1482">
                  <c:v>0.17148760818236042</c:v>
                </c:pt>
                <c:pt idx="1483">
                  <c:v>0.171603321818111</c:v>
                </c:pt>
                <c:pt idx="1484">
                  <c:v>0.17171903545386158</c:v>
                </c:pt>
                <c:pt idx="1485">
                  <c:v>0.17183474908961216</c:v>
                </c:pt>
                <c:pt idx="1486">
                  <c:v>0.17195046272536274</c:v>
                </c:pt>
                <c:pt idx="1487">
                  <c:v>0.17206617636111332</c:v>
                </c:pt>
                <c:pt idx="1488">
                  <c:v>0.1721818899968639</c:v>
                </c:pt>
                <c:pt idx="1489">
                  <c:v>0.17229760363261448</c:v>
                </c:pt>
                <c:pt idx="1490">
                  <c:v>0.17241331726836506</c:v>
                </c:pt>
                <c:pt idx="1491">
                  <c:v>0.17252903090411564</c:v>
                </c:pt>
                <c:pt idx="1492">
                  <c:v>0.17264474453986622</c:v>
                </c:pt>
                <c:pt idx="1493">
                  <c:v>0.1727604581756168</c:v>
                </c:pt>
                <c:pt idx="1494">
                  <c:v>0.17287617181136739</c:v>
                </c:pt>
                <c:pt idx="1495">
                  <c:v>0.17299188544711797</c:v>
                </c:pt>
                <c:pt idx="1496">
                  <c:v>0.17310759908286855</c:v>
                </c:pt>
                <c:pt idx="1497">
                  <c:v>0.17322331271861913</c:v>
                </c:pt>
                <c:pt idx="1498">
                  <c:v>0.17333902635436971</c:v>
                </c:pt>
                <c:pt idx="1499">
                  <c:v>0.17345473999012029</c:v>
                </c:pt>
                <c:pt idx="1500">
                  <c:v>0.17357045362587087</c:v>
                </c:pt>
                <c:pt idx="1501">
                  <c:v>0.17368616726162145</c:v>
                </c:pt>
                <c:pt idx="1502">
                  <c:v>0.17380188089737203</c:v>
                </c:pt>
                <c:pt idx="1503">
                  <c:v>0.17391759453312261</c:v>
                </c:pt>
                <c:pt idx="1504">
                  <c:v>0.17403330816887319</c:v>
                </c:pt>
                <c:pt idx="1505">
                  <c:v>0.17414902180462377</c:v>
                </c:pt>
                <c:pt idx="1506">
                  <c:v>0.17426473544037435</c:v>
                </c:pt>
                <c:pt idx="1507">
                  <c:v>0.17438044907612493</c:v>
                </c:pt>
                <c:pt idx="1508">
                  <c:v>0.17449616271187551</c:v>
                </c:pt>
                <c:pt idx="1509">
                  <c:v>0.17461187634762609</c:v>
                </c:pt>
                <c:pt idx="1510">
                  <c:v>0.17472758998337667</c:v>
                </c:pt>
                <c:pt idx="1511">
                  <c:v>0.17484330361912725</c:v>
                </c:pt>
                <c:pt idx="1512">
                  <c:v>0.17495901725487784</c:v>
                </c:pt>
                <c:pt idx="1513">
                  <c:v>0.17507473089062842</c:v>
                </c:pt>
                <c:pt idx="1514">
                  <c:v>0.175190444526379</c:v>
                </c:pt>
                <c:pt idx="1515">
                  <c:v>0.17530615816212958</c:v>
                </c:pt>
                <c:pt idx="1516">
                  <c:v>0.17542187179788016</c:v>
                </c:pt>
                <c:pt idx="1517">
                  <c:v>0.17553758543363074</c:v>
                </c:pt>
                <c:pt idx="1518">
                  <c:v>0.17565329906938132</c:v>
                </c:pt>
                <c:pt idx="1519">
                  <c:v>0.1757690127051319</c:v>
                </c:pt>
                <c:pt idx="1520">
                  <c:v>0.17588472634088248</c:v>
                </c:pt>
                <c:pt idx="1521">
                  <c:v>0.17600043997663306</c:v>
                </c:pt>
                <c:pt idx="1522">
                  <c:v>0.17611615361238364</c:v>
                </c:pt>
                <c:pt idx="1523">
                  <c:v>0.17623186724813422</c:v>
                </c:pt>
                <c:pt idx="1524">
                  <c:v>0.1763475808838848</c:v>
                </c:pt>
                <c:pt idx="1525">
                  <c:v>0.17646329451963538</c:v>
                </c:pt>
                <c:pt idx="1526">
                  <c:v>0.17657900815538596</c:v>
                </c:pt>
                <c:pt idx="1527">
                  <c:v>0.17669472179113654</c:v>
                </c:pt>
                <c:pt idx="1528">
                  <c:v>0.17681043542688712</c:v>
                </c:pt>
                <c:pt idx="1529">
                  <c:v>0.17692614906263771</c:v>
                </c:pt>
                <c:pt idx="1530">
                  <c:v>0.17704186269838829</c:v>
                </c:pt>
                <c:pt idx="1531">
                  <c:v>0.17715757633413887</c:v>
                </c:pt>
                <c:pt idx="1532">
                  <c:v>0.17727328996988945</c:v>
                </c:pt>
                <c:pt idx="1533">
                  <c:v>0.17738900360564003</c:v>
                </c:pt>
                <c:pt idx="1534">
                  <c:v>0.17750471724139061</c:v>
                </c:pt>
                <c:pt idx="1535">
                  <c:v>0.17762043087714119</c:v>
                </c:pt>
                <c:pt idx="1536">
                  <c:v>0.17773614451289177</c:v>
                </c:pt>
                <c:pt idx="1537">
                  <c:v>0.17785185814864235</c:v>
                </c:pt>
                <c:pt idx="1538">
                  <c:v>0.17796757178439293</c:v>
                </c:pt>
                <c:pt idx="1539">
                  <c:v>0.17808328542014351</c:v>
                </c:pt>
                <c:pt idx="1540">
                  <c:v>0.17819899905589409</c:v>
                </c:pt>
                <c:pt idx="1541">
                  <c:v>0.17831471269164467</c:v>
                </c:pt>
                <c:pt idx="1542">
                  <c:v>0.17843042632739525</c:v>
                </c:pt>
                <c:pt idx="1543">
                  <c:v>0.17854613996314583</c:v>
                </c:pt>
                <c:pt idx="1544">
                  <c:v>0.17866185359889641</c:v>
                </c:pt>
                <c:pt idx="1545">
                  <c:v>0.17877756723464699</c:v>
                </c:pt>
                <c:pt idx="1546">
                  <c:v>0.17889328087039758</c:v>
                </c:pt>
                <c:pt idx="1547">
                  <c:v>0.17900899450614816</c:v>
                </c:pt>
                <c:pt idx="1548">
                  <c:v>0.17912470814189874</c:v>
                </c:pt>
                <c:pt idx="1549">
                  <c:v>0.17924042177764932</c:v>
                </c:pt>
                <c:pt idx="1550">
                  <c:v>0.1793561354133999</c:v>
                </c:pt>
                <c:pt idx="1551">
                  <c:v>0.17947184904915048</c:v>
                </c:pt>
                <c:pt idx="1552">
                  <c:v>0.17958756268490106</c:v>
                </c:pt>
                <c:pt idx="1553">
                  <c:v>0.17970327632065164</c:v>
                </c:pt>
                <c:pt idx="1554">
                  <c:v>0.17981898995640222</c:v>
                </c:pt>
                <c:pt idx="1555">
                  <c:v>0.1799347035921528</c:v>
                </c:pt>
                <c:pt idx="1556">
                  <c:v>0.18005041722790338</c:v>
                </c:pt>
                <c:pt idx="1557">
                  <c:v>0.18016613086365396</c:v>
                </c:pt>
                <c:pt idx="1558">
                  <c:v>0.18028184449940454</c:v>
                </c:pt>
                <c:pt idx="1559">
                  <c:v>0.18039755813515512</c:v>
                </c:pt>
                <c:pt idx="1560">
                  <c:v>0.1805132717709057</c:v>
                </c:pt>
                <c:pt idx="1561">
                  <c:v>0.18062898540665628</c:v>
                </c:pt>
                <c:pt idx="1562">
                  <c:v>0.18074469904240686</c:v>
                </c:pt>
                <c:pt idx="1563">
                  <c:v>0.18086041267815745</c:v>
                </c:pt>
                <c:pt idx="1564">
                  <c:v>0.18097612631390803</c:v>
                </c:pt>
                <c:pt idx="1565">
                  <c:v>0.18109183994965861</c:v>
                </c:pt>
                <c:pt idx="1566">
                  <c:v>0.18120755358540919</c:v>
                </c:pt>
                <c:pt idx="1567">
                  <c:v>0.18132326722115977</c:v>
                </c:pt>
                <c:pt idx="1568">
                  <c:v>0.18143898085691035</c:v>
                </c:pt>
                <c:pt idx="1569">
                  <c:v>0.18155469449266093</c:v>
                </c:pt>
                <c:pt idx="1570">
                  <c:v>0.18167040812841151</c:v>
                </c:pt>
                <c:pt idx="1571">
                  <c:v>0.18178612176416209</c:v>
                </c:pt>
                <c:pt idx="1572">
                  <c:v>0.18190183539991267</c:v>
                </c:pt>
                <c:pt idx="1573">
                  <c:v>0.18201754903566325</c:v>
                </c:pt>
                <c:pt idx="1574">
                  <c:v>0.18213326267141383</c:v>
                </c:pt>
                <c:pt idx="1575">
                  <c:v>0.18224897630716441</c:v>
                </c:pt>
                <c:pt idx="1576">
                  <c:v>0.18236468994291499</c:v>
                </c:pt>
                <c:pt idx="1577">
                  <c:v>0.18248040357866557</c:v>
                </c:pt>
                <c:pt idx="1578">
                  <c:v>0.18259611721441615</c:v>
                </c:pt>
                <c:pt idx="1579">
                  <c:v>0.18271183085016673</c:v>
                </c:pt>
                <c:pt idx="1580">
                  <c:v>0.18282754448591731</c:v>
                </c:pt>
                <c:pt idx="1581">
                  <c:v>0.1829432581216679</c:v>
                </c:pt>
                <c:pt idx="1582">
                  <c:v>0.18305897175741848</c:v>
                </c:pt>
                <c:pt idx="1583">
                  <c:v>0.18317468539316906</c:v>
                </c:pt>
                <c:pt idx="1584">
                  <c:v>0.18329039902891964</c:v>
                </c:pt>
                <c:pt idx="1585">
                  <c:v>0.18340611266467022</c:v>
                </c:pt>
                <c:pt idx="1586">
                  <c:v>0.1835218263004208</c:v>
                </c:pt>
                <c:pt idx="1587">
                  <c:v>0.18363753993617138</c:v>
                </c:pt>
                <c:pt idx="1588">
                  <c:v>0.18375325357192196</c:v>
                </c:pt>
                <c:pt idx="1589">
                  <c:v>0.18386896720767254</c:v>
                </c:pt>
                <c:pt idx="1590">
                  <c:v>0.18398468084342312</c:v>
                </c:pt>
                <c:pt idx="1591">
                  <c:v>0.1841003944791737</c:v>
                </c:pt>
                <c:pt idx="1592">
                  <c:v>0.18421610811492428</c:v>
                </c:pt>
                <c:pt idx="1593">
                  <c:v>0.18433182175067486</c:v>
                </c:pt>
                <c:pt idx="1594">
                  <c:v>0.18444753538642544</c:v>
                </c:pt>
                <c:pt idx="1595">
                  <c:v>0.18456324902217602</c:v>
                </c:pt>
                <c:pt idx="1596">
                  <c:v>0.1846789626579266</c:v>
                </c:pt>
                <c:pt idx="1597">
                  <c:v>0.18479467629367718</c:v>
                </c:pt>
                <c:pt idx="1598">
                  <c:v>0.18491038992942777</c:v>
                </c:pt>
                <c:pt idx="1599">
                  <c:v>0.18502610356517835</c:v>
                </c:pt>
                <c:pt idx="1600">
                  <c:v>0.18514181720092893</c:v>
                </c:pt>
                <c:pt idx="1601">
                  <c:v>0.18525753083667951</c:v>
                </c:pt>
                <c:pt idx="1602">
                  <c:v>0.18537324447243009</c:v>
                </c:pt>
                <c:pt idx="1603">
                  <c:v>0.18548895810818067</c:v>
                </c:pt>
                <c:pt idx="1604">
                  <c:v>0.18560467174393125</c:v>
                </c:pt>
                <c:pt idx="1605">
                  <c:v>0.18572038537968183</c:v>
                </c:pt>
                <c:pt idx="1606">
                  <c:v>0.18583609901543241</c:v>
                </c:pt>
                <c:pt idx="1607">
                  <c:v>0.18595181265118299</c:v>
                </c:pt>
                <c:pt idx="1608">
                  <c:v>0.18606752628693357</c:v>
                </c:pt>
                <c:pt idx="1609">
                  <c:v>0.18618323992268415</c:v>
                </c:pt>
                <c:pt idx="1610">
                  <c:v>0.18629895355843473</c:v>
                </c:pt>
                <c:pt idx="1611">
                  <c:v>0.18641466719418531</c:v>
                </c:pt>
                <c:pt idx="1612">
                  <c:v>0.18653038082993589</c:v>
                </c:pt>
                <c:pt idx="1613">
                  <c:v>0.18664609446568647</c:v>
                </c:pt>
                <c:pt idx="1614">
                  <c:v>0.18676180810143705</c:v>
                </c:pt>
                <c:pt idx="1615">
                  <c:v>0.18687752173718764</c:v>
                </c:pt>
                <c:pt idx="1616">
                  <c:v>0.18699323537293822</c:v>
                </c:pt>
                <c:pt idx="1617">
                  <c:v>0.1871089490086888</c:v>
                </c:pt>
                <c:pt idx="1618">
                  <c:v>0.18722466264443938</c:v>
                </c:pt>
                <c:pt idx="1619">
                  <c:v>0.18734037628018996</c:v>
                </c:pt>
                <c:pt idx="1620">
                  <c:v>0.18745608991594054</c:v>
                </c:pt>
                <c:pt idx="1621">
                  <c:v>0.18757180355169112</c:v>
                </c:pt>
                <c:pt idx="1622">
                  <c:v>0.1876875171874417</c:v>
                </c:pt>
                <c:pt idx="1623">
                  <c:v>0.18780323082319228</c:v>
                </c:pt>
                <c:pt idx="1624">
                  <c:v>0.18791894445894286</c:v>
                </c:pt>
                <c:pt idx="1625">
                  <c:v>0.18803465809469344</c:v>
                </c:pt>
                <c:pt idx="1626">
                  <c:v>0.18815037173044402</c:v>
                </c:pt>
                <c:pt idx="1627">
                  <c:v>0.1882660853661946</c:v>
                </c:pt>
                <c:pt idx="1628">
                  <c:v>0.18838179900194518</c:v>
                </c:pt>
                <c:pt idx="1629">
                  <c:v>0.18849751263769576</c:v>
                </c:pt>
                <c:pt idx="1630">
                  <c:v>0.18861322627344634</c:v>
                </c:pt>
                <c:pt idx="1631">
                  <c:v>0.18872893990919692</c:v>
                </c:pt>
                <c:pt idx="1632">
                  <c:v>0.1888446535449475</c:v>
                </c:pt>
                <c:pt idx="1633">
                  <c:v>0.18896036718069809</c:v>
                </c:pt>
                <c:pt idx="1634">
                  <c:v>0.18907608081644867</c:v>
                </c:pt>
                <c:pt idx="1635">
                  <c:v>0.18919179445219925</c:v>
                </c:pt>
                <c:pt idx="1636">
                  <c:v>0.18930750808794983</c:v>
                </c:pt>
                <c:pt idx="1637">
                  <c:v>0.18942322172370041</c:v>
                </c:pt>
                <c:pt idx="1638">
                  <c:v>0.18953893535945099</c:v>
                </c:pt>
                <c:pt idx="1639">
                  <c:v>0.18965464899520157</c:v>
                </c:pt>
                <c:pt idx="1640">
                  <c:v>0.18977036263095215</c:v>
                </c:pt>
                <c:pt idx="1641">
                  <c:v>0.18988607626670273</c:v>
                </c:pt>
                <c:pt idx="1642">
                  <c:v>0.19000178990245331</c:v>
                </c:pt>
                <c:pt idx="1643">
                  <c:v>0.19011750353820389</c:v>
                </c:pt>
                <c:pt idx="1644">
                  <c:v>0.19023321717395447</c:v>
                </c:pt>
                <c:pt idx="1645">
                  <c:v>0.19034893080970505</c:v>
                </c:pt>
                <c:pt idx="1646">
                  <c:v>0.19046464444545563</c:v>
                </c:pt>
                <c:pt idx="1647">
                  <c:v>0.19058035808120621</c:v>
                </c:pt>
                <c:pt idx="1648">
                  <c:v>0.19069607171695679</c:v>
                </c:pt>
                <c:pt idx="1649">
                  <c:v>0.19081178535270737</c:v>
                </c:pt>
                <c:pt idx="1650">
                  <c:v>0.19092749898845796</c:v>
                </c:pt>
                <c:pt idx="1651">
                  <c:v>0.19104321262420854</c:v>
                </c:pt>
                <c:pt idx="1652">
                  <c:v>0.19115892625995912</c:v>
                </c:pt>
                <c:pt idx="1653">
                  <c:v>0.1912746398957097</c:v>
                </c:pt>
                <c:pt idx="1654">
                  <c:v>0.19139035353146028</c:v>
                </c:pt>
                <c:pt idx="1655">
                  <c:v>0.19150606716721086</c:v>
                </c:pt>
                <c:pt idx="1656">
                  <c:v>0.19162178080296144</c:v>
                </c:pt>
                <c:pt idx="1657">
                  <c:v>0.19173749443871202</c:v>
                </c:pt>
                <c:pt idx="1658">
                  <c:v>0.1918532080744626</c:v>
                </c:pt>
                <c:pt idx="1659">
                  <c:v>0.19196892171021318</c:v>
                </c:pt>
                <c:pt idx="1660">
                  <c:v>0.19208463534596376</c:v>
                </c:pt>
                <c:pt idx="1661">
                  <c:v>0.19220034898171434</c:v>
                </c:pt>
                <c:pt idx="1662">
                  <c:v>0.19231606261746492</c:v>
                </c:pt>
                <c:pt idx="1663">
                  <c:v>0.1924317762532155</c:v>
                </c:pt>
                <c:pt idx="1664">
                  <c:v>0.19254748988896608</c:v>
                </c:pt>
                <c:pt idx="1665">
                  <c:v>0.19266320352471666</c:v>
                </c:pt>
                <c:pt idx="1666">
                  <c:v>0.19277891716046724</c:v>
                </c:pt>
                <c:pt idx="1667">
                  <c:v>0.19289463079621783</c:v>
                </c:pt>
                <c:pt idx="1668">
                  <c:v>0.19301034443196841</c:v>
                </c:pt>
                <c:pt idx="1669">
                  <c:v>0.19312605806771899</c:v>
                </c:pt>
                <c:pt idx="1670">
                  <c:v>0.19324177170346957</c:v>
                </c:pt>
                <c:pt idx="1671">
                  <c:v>0.19335748533922015</c:v>
                </c:pt>
                <c:pt idx="1672">
                  <c:v>0.19347319897497073</c:v>
                </c:pt>
                <c:pt idx="1673">
                  <c:v>0.19358891261072131</c:v>
                </c:pt>
                <c:pt idx="1674">
                  <c:v>0.19370462624647189</c:v>
                </c:pt>
                <c:pt idx="1675">
                  <c:v>0.19382033988222247</c:v>
                </c:pt>
                <c:pt idx="1676">
                  <c:v>0.19393605351797305</c:v>
                </c:pt>
                <c:pt idx="1677">
                  <c:v>0.19405176715372363</c:v>
                </c:pt>
                <c:pt idx="1678">
                  <c:v>0.19416748078947421</c:v>
                </c:pt>
                <c:pt idx="1679">
                  <c:v>0.19428319442522479</c:v>
                </c:pt>
                <c:pt idx="1680">
                  <c:v>0.19439890806097537</c:v>
                </c:pt>
                <c:pt idx="1681">
                  <c:v>0.19451462169672595</c:v>
                </c:pt>
                <c:pt idx="1682">
                  <c:v>0.19463033533247653</c:v>
                </c:pt>
                <c:pt idx="1683">
                  <c:v>0.19474604896822711</c:v>
                </c:pt>
                <c:pt idx="1684">
                  <c:v>0.1948617626039777</c:v>
                </c:pt>
                <c:pt idx="1685">
                  <c:v>0.19497747623972828</c:v>
                </c:pt>
                <c:pt idx="1686">
                  <c:v>0.19509318987547886</c:v>
                </c:pt>
                <c:pt idx="1687">
                  <c:v>0.19520890351122944</c:v>
                </c:pt>
                <c:pt idx="1688">
                  <c:v>0.19532461714698002</c:v>
                </c:pt>
                <c:pt idx="1689">
                  <c:v>0.1954403307827306</c:v>
                </c:pt>
                <c:pt idx="1690">
                  <c:v>0.19555604441848118</c:v>
                </c:pt>
                <c:pt idx="1691">
                  <c:v>0.19567175805423176</c:v>
                </c:pt>
                <c:pt idx="1692">
                  <c:v>0.19578747168998234</c:v>
                </c:pt>
                <c:pt idx="1693">
                  <c:v>0.19590318532573292</c:v>
                </c:pt>
                <c:pt idx="1694">
                  <c:v>0.1960188989614835</c:v>
                </c:pt>
                <c:pt idx="1695">
                  <c:v>0.19613461259723408</c:v>
                </c:pt>
                <c:pt idx="1696">
                  <c:v>0.19625032623298466</c:v>
                </c:pt>
                <c:pt idx="1697">
                  <c:v>0.19636603986873524</c:v>
                </c:pt>
                <c:pt idx="1698">
                  <c:v>0.19648175350448582</c:v>
                </c:pt>
                <c:pt idx="1699">
                  <c:v>0.1965974671402364</c:v>
                </c:pt>
                <c:pt idx="1700">
                  <c:v>0.19671318077598698</c:v>
                </c:pt>
                <c:pt idx="1701">
                  <c:v>0.19682889441173756</c:v>
                </c:pt>
                <c:pt idx="1702">
                  <c:v>0.19694460804748815</c:v>
                </c:pt>
                <c:pt idx="1703">
                  <c:v>0.19706032168323873</c:v>
                </c:pt>
                <c:pt idx="1704">
                  <c:v>0.19717603531898931</c:v>
                </c:pt>
                <c:pt idx="1705">
                  <c:v>0.19729174895473989</c:v>
                </c:pt>
                <c:pt idx="1706">
                  <c:v>0.19740746259049047</c:v>
                </c:pt>
                <c:pt idx="1707">
                  <c:v>0.19752317622624105</c:v>
                </c:pt>
                <c:pt idx="1708">
                  <c:v>0.19763888986199163</c:v>
                </c:pt>
                <c:pt idx="1709">
                  <c:v>0.19775460349774221</c:v>
                </c:pt>
                <c:pt idx="1710">
                  <c:v>0.19787031713349279</c:v>
                </c:pt>
                <c:pt idx="1711">
                  <c:v>0.19798603076924337</c:v>
                </c:pt>
                <c:pt idx="1712">
                  <c:v>0.19810174440499395</c:v>
                </c:pt>
                <c:pt idx="1713">
                  <c:v>0.19821745804074453</c:v>
                </c:pt>
                <c:pt idx="1714">
                  <c:v>0.19833317167649511</c:v>
                </c:pt>
                <c:pt idx="1715">
                  <c:v>0.19844888531224569</c:v>
                </c:pt>
                <c:pt idx="1716">
                  <c:v>0.19856459894799627</c:v>
                </c:pt>
                <c:pt idx="1717">
                  <c:v>0.19868031258374685</c:v>
                </c:pt>
                <c:pt idx="1718">
                  <c:v>0.19879602621949743</c:v>
                </c:pt>
                <c:pt idx="1719">
                  <c:v>0.19891173985524802</c:v>
                </c:pt>
                <c:pt idx="1720">
                  <c:v>0.1990274534909986</c:v>
                </c:pt>
                <c:pt idx="1721">
                  <c:v>0.19914316712674918</c:v>
                </c:pt>
                <c:pt idx="1722">
                  <c:v>0.19925888076249976</c:v>
                </c:pt>
                <c:pt idx="1723">
                  <c:v>0.19937459439825034</c:v>
                </c:pt>
                <c:pt idx="1724">
                  <c:v>0.19949030803400092</c:v>
                </c:pt>
                <c:pt idx="1725">
                  <c:v>0.1996060216697515</c:v>
                </c:pt>
                <c:pt idx="1726">
                  <c:v>0.19972173530550208</c:v>
                </c:pt>
                <c:pt idx="1727">
                  <c:v>0.19983744894125266</c:v>
                </c:pt>
                <c:pt idx="1728">
                  <c:v>0.19995316257700324</c:v>
                </c:pt>
                <c:pt idx="1729">
                  <c:v>0.20006887621275382</c:v>
                </c:pt>
                <c:pt idx="1730">
                  <c:v>0.2001845898485044</c:v>
                </c:pt>
                <c:pt idx="1731">
                  <c:v>0.20030030348425498</c:v>
                </c:pt>
                <c:pt idx="1732">
                  <c:v>0.20041601712000556</c:v>
                </c:pt>
                <c:pt idx="1733">
                  <c:v>0.20053173075575614</c:v>
                </c:pt>
                <c:pt idx="1734">
                  <c:v>0.20064744439150672</c:v>
                </c:pt>
                <c:pt idx="1735">
                  <c:v>0.2007631580272573</c:v>
                </c:pt>
                <c:pt idx="1736">
                  <c:v>0.20087887166300789</c:v>
                </c:pt>
                <c:pt idx="1737">
                  <c:v>0.20099458529875847</c:v>
                </c:pt>
                <c:pt idx="1738">
                  <c:v>0.20111029893450905</c:v>
                </c:pt>
                <c:pt idx="1739">
                  <c:v>0.20122601257025963</c:v>
                </c:pt>
                <c:pt idx="1740">
                  <c:v>0.20134172620601021</c:v>
                </c:pt>
                <c:pt idx="1741">
                  <c:v>0.20145743984176079</c:v>
                </c:pt>
                <c:pt idx="1742">
                  <c:v>0.20157315347751137</c:v>
                </c:pt>
                <c:pt idx="1743">
                  <c:v>0.20168886711326195</c:v>
                </c:pt>
                <c:pt idx="1744">
                  <c:v>0.20180458074901253</c:v>
                </c:pt>
                <c:pt idx="1745">
                  <c:v>0.20192029438476311</c:v>
                </c:pt>
                <c:pt idx="1746">
                  <c:v>0.20203600802051369</c:v>
                </c:pt>
                <c:pt idx="1747">
                  <c:v>0.20215172165626427</c:v>
                </c:pt>
                <c:pt idx="1748">
                  <c:v>0.20226743529201485</c:v>
                </c:pt>
                <c:pt idx="1749">
                  <c:v>0.20238314892776543</c:v>
                </c:pt>
                <c:pt idx="1750">
                  <c:v>0.20249886256351601</c:v>
                </c:pt>
                <c:pt idx="1751">
                  <c:v>0.20261457619926659</c:v>
                </c:pt>
                <c:pt idx="1752">
                  <c:v>0.20273028983501717</c:v>
                </c:pt>
                <c:pt idx="1753">
                  <c:v>0.20284600347076776</c:v>
                </c:pt>
                <c:pt idx="1754">
                  <c:v>0.20296171710651834</c:v>
                </c:pt>
                <c:pt idx="1755">
                  <c:v>0.20307743074226892</c:v>
                </c:pt>
                <c:pt idx="1756">
                  <c:v>0.2031931443780195</c:v>
                </c:pt>
                <c:pt idx="1757">
                  <c:v>0.20330885801377008</c:v>
                </c:pt>
                <c:pt idx="1758">
                  <c:v>0.20342457164952066</c:v>
                </c:pt>
                <c:pt idx="1759">
                  <c:v>0.20354028528527124</c:v>
                </c:pt>
                <c:pt idx="1760">
                  <c:v>0.20365599892102182</c:v>
                </c:pt>
                <c:pt idx="1761">
                  <c:v>0.2037717125567724</c:v>
                </c:pt>
                <c:pt idx="1762">
                  <c:v>0.20388742619252298</c:v>
                </c:pt>
                <c:pt idx="1763">
                  <c:v>0.20400313982827356</c:v>
                </c:pt>
                <c:pt idx="1764">
                  <c:v>0.20411885346402414</c:v>
                </c:pt>
                <c:pt idx="1765">
                  <c:v>0.20423456709977472</c:v>
                </c:pt>
                <c:pt idx="1766">
                  <c:v>0.2043502807355253</c:v>
                </c:pt>
                <c:pt idx="1767">
                  <c:v>0.20446599437127588</c:v>
                </c:pt>
                <c:pt idx="1768">
                  <c:v>0.20458170800702646</c:v>
                </c:pt>
                <c:pt idx="1769">
                  <c:v>0.20469742164277704</c:v>
                </c:pt>
                <c:pt idx="1770">
                  <c:v>0.20481313527852762</c:v>
                </c:pt>
                <c:pt idx="1771">
                  <c:v>0.20492884891427821</c:v>
                </c:pt>
                <c:pt idx="1772">
                  <c:v>0.20504456255002879</c:v>
                </c:pt>
                <c:pt idx="1773">
                  <c:v>0.20516027618577937</c:v>
                </c:pt>
                <c:pt idx="1774">
                  <c:v>0.20527598982152995</c:v>
                </c:pt>
                <c:pt idx="1775">
                  <c:v>0.20539170345728053</c:v>
                </c:pt>
                <c:pt idx="1776">
                  <c:v>0.20550741709303111</c:v>
                </c:pt>
                <c:pt idx="1777">
                  <c:v>0.20562313072878169</c:v>
                </c:pt>
                <c:pt idx="1778">
                  <c:v>0.20573884436453227</c:v>
                </c:pt>
                <c:pt idx="1779">
                  <c:v>0.20585455800028285</c:v>
                </c:pt>
                <c:pt idx="1780">
                  <c:v>0.20597027163603343</c:v>
                </c:pt>
                <c:pt idx="1781">
                  <c:v>0.20608598527178401</c:v>
                </c:pt>
                <c:pt idx="1782">
                  <c:v>0.20620169890753459</c:v>
                </c:pt>
                <c:pt idx="1783">
                  <c:v>0.20631741254328517</c:v>
                </c:pt>
                <c:pt idx="1784">
                  <c:v>0.20643312617903575</c:v>
                </c:pt>
                <c:pt idx="1785">
                  <c:v>0.20654883981478633</c:v>
                </c:pt>
                <c:pt idx="1786">
                  <c:v>0.20666455345053691</c:v>
                </c:pt>
                <c:pt idx="1787">
                  <c:v>0.20678026708628749</c:v>
                </c:pt>
                <c:pt idx="1788">
                  <c:v>0.20689598072203808</c:v>
                </c:pt>
                <c:pt idx="1789">
                  <c:v>0.20701169435778866</c:v>
                </c:pt>
                <c:pt idx="1790">
                  <c:v>0.20712740799353924</c:v>
                </c:pt>
                <c:pt idx="1791">
                  <c:v>0.20724312162928982</c:v>
                </c:pt>
                <c:pt idx="1792">
                  <c:v>0.2073588352650404</c:v>
                </c:pt>
                <c:pt idx="1793">
                  <c:v>0.20747454890079098</c:v>
                </c:pt>
                <c:pt idx="1794">
                  <c:v>0.20759026253654156</c:v>
                </c:pt>
                <c:pt idx="1795">
                  <c:v>0.20770597617229214</c:v>
                </c:pt>
                <c:pt idx="1796">
                  <c:v>0.20782168980804272</c:v>
                </c:pt>
                <c:pt idx="1797">
                  <c:v>0.2079374034437933</c:v>
                </c:pt>
                <c:pt idx="1798">
                  <c:v>0.20805311707954388</c:v>
                </c:pt>
                <c:pt idx="1799">
                  <c:v>0.20816883071529446</c:v>
                </c:pt>
                <c:pt idx="1800">
                  <c:v>0.20828454435104504</c:v>
                </c:pt>
                <c:pt idx="1801">
                  <c:v>0.20840025798679562</c:v>
                </c:pt>
                <c:pt idx="1802">
                  <c:v>0.2085159716225462</c:v>
                </c:pt>
                <c:pt idx="1803">
                  <c:v>0.20863168525829678</c:v>
                </c:pt>
                <c:pt idx="1804">
                  <c:v>0.20874739889404736</c:v>
                </c:pt>
                <c:pt idx="1805">
                  <c:v>0.20886311252979795</c:v>
                </c:pt>
                <c:pt idx="1806">
                  <c:v>0.20897882616554853</c:v>
                </c:pt>
                <c:pt idx="1807">
                  <c:v>0.20909453980129911</c:v>
                </c:pt>
                <c:pt idx="1808">
                  <c:v>0.20921025343704969</c:v>
                </c:pt>
                <c:pt idx="1809">
                  <c:v>0.20932596707280027</c:v>
                </c:pt>
                <c:pt idx="1810">
                  <c:v>0.20944168070855085</c:v>
                </c:pt>
                <c:pt idx="1811">
                  <c:v>0.20955739434430143</c:v>
                </c:pt>
                <c:pt idx="1812">
                  <c:v>0.20967310798005201</c:v>
                </c:pt>
                <c:pt idx="1813">
                  <c:v>0.20978882161580259</c:v>
                </c:pt>
                <c:pt idx="1814">
                  <c:v>0.20990453525155317</c:v>
                </c:pt>
                <c:pt idx="1815">
                  <c:v>0.21002024888730375</c:v>
                </c:pt>
                <c:pt idx="1816">
                  <c:v>0.21013596252305433</c:v>
                </c:pt>
                <c:pt idx="1817">
                  <c:v>0.21025167615880491</c:v>
                </c:pt>
                <c:pt idx="1818">
                  <c:v>0.21036738979455549</c:v>
                </c:pt>
                <c:pt idx="1819">
                  <c:v>0.21048310343030607</c:v>
                </c:pt>
                <c:pt idx="1820">
                  <c:v>0.21059881706605665</c:v>
                </c:pt>
                <c:pt idx="1821">
                  <c:v>0.21071453070180723</c:v>
                </c:pt>
                <c:pt idx="1822">
                  <c:v>0.21083024433755782</c:v>
                </c:pt>
                <c:pt idx="1823">
                  <c:v>0.2109459579733084</c:v>
                </c:pt>
                <c:pt idx="1824">
                  <c:v>0.21106167160905898</c:v>
                </c:pt>
                <c:pt idx="1825">
                  <c:v>0.21117738524480956</c:v>
                </c:pt>
                <c:pt idx="1826">
                  <c:v>0.21129309888056014</c:v>
                </c:pt>
                <c:pt idx="1827">
                  <c:v>0.21140881251631072</c:v>
                </c:pt>
                <c:pt idx="1828">
                  <c:v>0.2115245261520613</c:v>
                </c:pt>
                <c:pt idx="1829">
                  <c:v>0.21164023978781188</c:v>
                </c:pt>
                <c:pt idx="1830">
                  <c:v>0.21175595342356246</c:v>
                </c:pt>
                <c:pt idx="1831">
                  <c:v>0.21187166705931304</c:v>
                </c:pt>
                <c:pt idx="1832">
                  <c:v>0.21198738069506362</c:v>
                </c:pt>
                <c:pt idx="1833">
                  <c:v>0.2121030943308142</c:v>
                </c:pt>
                <c:pt idx="1834">
                  <c:v>0.21221880796656478</c:v>
                </c:pt>
                <c:pt idx="1835">
                  <c:v>0.21233452160231536</c:v>
                </c:pt>
                <c:pt idx="1836">
                  <c:v>0.21245023523806594</c:v>
                </c:pt>
                <c:pt idx="1837">
                  <c:v>0.21256594887381652</c:v>
                </c:pt>
                <c:pt idx="1838">
                  <c:v>0.2126816625095671</c:v>
                </c:pt>
                <c:pt idx="1839">
                  <c:v>0.21279737614531768</c:v>
                </c:pt>
                <c:pt idx="1840">
                  <c:v>0.21291308978106827</c:v>
                </c:pt>
                <c:pt idx="1841">
                  <c:v>0.21302880341681885</c:v>
                </c:pt>
                <c:pt idx="1842">
                  <c:v>0.21314451705256943</c:v>
                </c:pt>
                <c:pt idx="1843">
                  <c:v>0.21326023068832001</c:v>
                </c:pt>
                <c:pt idx="1844">
                  <c:v>0.21337594432407059</c:v>
                </c:pt>
                <c:pt idx="1845">
                  <c:v>0.21349165795982117</c:v>
                </c:pt>
                <c:pt idx="1846">
                  <c:v>0.21360737159557175</c:v>
                </c:pt>
                <c:pt idx="1847">
                  <c:v>0.21372308523132233</c:v>
                </c:pt>
                <c:pt idx="1848">
                  <c:v>0.21383879886707291</c:v>
                </c:pt>
                <c:pt idx="1849">
                  <c:v>0.21395451250282349</c:v>
                </c:pt>
                <c:pt idx="1850">
                  <c:v>0.21407022613857407</c:v>
                </c:pt>
                <c:pt idx="1851">
                  <c:v>0.21418593977432465</c:v>
                </c:pt>
                <c:pt idx="1852">
                  <c:v>0.21430165341007523</c:v>
                </c:pt>
                <c:pt idx="1853">
                  <c:v>0.21441736704582581</c:v>
                </c:pt>
                <c:pt idx="1854">
                  <c:v>0.21453308068157639</c:v>
                </c:pt>
                <c:pt idx="1855">
                  <c:v>0.21464879431732697</c:v>
                </c:pt>
                <c:pt idx="1856">
                  <c:v>0.21476450795307755</c:v>
                </c:pt>
                <c:pt idx="1857">
                  <c:v>0.21488022158882814</c:v>
                </c:pt>
                <c:pt idx="1858">
                  <c:v>0.21499593522457872</c:v>
                </c:pt>
                <c:pt idx="1859">
                  <c:v>0.2151116488603293</c:v>
                </c:pt>
                <c:pt idx="1860">
                  <c:v>0.21522736249607988</c:v>
                </c:pt>
                <c:pt idx="1861">
                  <c:v>0.21534307613183046</c:v>
                </c:pt>
                <c:pt idx="1862">
                  <c:v>0.21545878976758104</c:v>
                </c:pt>
                <c:pt idx="1863">
                  <c:v>0.21557450340333162</c:v>
                </c:pt>
                <c:pt idx="1864">
                  <c:v>0.2156902170390822</c:v>
                </c:pt>
                <c:pt idx="1865">
                  <c:v>0.21580593067483278</c:v>
                </c:pt>
                <c:pt idx="1866">
                  <c:v>0.21592164431058336</c:v>
                </c:pt>
                <c:pt idx="1867">
                  <c:v>0.21603735794633394</c:v>
                </c:pt>
                <c:pt idx="1868">
                  <c:v>0.21615307158208452</c:v>
                </c:pt>
                <c:pt idx="1869">
                  <c:v>0.2162687852178351</c:v>
                </c:pt>
                <c:pt idx="1870">
                  <c:v>0.21638449885358568</c:v>
                </c:pt>
                <c:pt idx="1871">
                  <c:v>0.21650021248933626</c:v>
                </c:pt>
                <c:pt idx="1872">
                  <c:v>0.21661592612508684</c:v>
                </c:pt>
                <c:pt idx="1873">
                  <c:v>0.21673163976083742</c:v>
                </c:pt>
                <c:pt idx="1874">
                  <c:v>0.21684735339658801</c:v>
                </c:pt>
                <c:pt idx="1875">
                  <c:v>0.21696306703233859</c:v>
                </c:pt>
                <c:pt idx="1876">
                  <c:v>0.21707878066808917</c:v>
                </c:pt>
                <c:pt idx="1877">
                  <c:v>0.21719449430383975</c:v>
                </c:pt>
                <c:pt idx="1878">
                  <c:v>0.21731020793959033</c:v>
                </c:pt>
                <c:pt idx="1879">
                  <c:v>0.21742592157534091</c:v>
                </c:pt>
                <c:pt idx="1880">
                  <c:v>0.21754163521109149</c:v>
                </c:pt>
                <c:pt idx="1881">
                  <c:v>0.21765734884684207</c:v>
                </c:pt>
                <c:pt idx="1882">
                  <c:v>0.21777306248259265</c:v>
                </c:pt>
                <c:pt idx="1883">
                  <c:v>0.21788877611834323</c:v>
                </c:pt>
                <c:pt idx="1884">
                  <c:v>0.21800448975409381</c:v>
                </c:pt>
                <c:pt idx="1885">
                  <c:v>0.21812020338984439</c:v>
                </c:pt>
                <c:pt idx="1886">
                  <c:v>0.21823591702559497</c:v>
                </c:pt>
                <c:pt idx="1887">
                  <c:v>0.21835163066134555</c:v>
                </c:pt>
                <c:pt idx="1888">
                  <c:v>0.21846734429709613</c:v>
                </c:pt>
                <c:pt idx="1889">
                  <c:v>0.21858305793284671</c:v>
                </c:pt>
                <c:pt idx="1890">
                  <c:v>0.21869877156859729</c:v>
                </c:pt>
                <c:pt idx="1891">
                  <c:v>0.21881448520434787</c:v>
                </c:pt>
                <c:pt idx="1892">
                  <c:v>0.21893019884009846</c:v>
                </c:pt>
                <c:pt idx="1893">
                  <c:v>0.21904591247584904</c:v>
                </c:pt>
                <c:pt idx="1894">
                  <c:v>0.21916162611159962</c:v>
                </c:pt>
                <c:pt idx="1895">
                  <c:v>0.2192773397473502</c:v>
                </c:pt>
                <c:pt idx="1896">
                  <c:v>0.21939305338310078</c:v>
                </c:pt>
                <c:pt idx="1897">
                  <c:v>0.21950876701885136</c:v>
                </c:pt>
                <c:pt idx="1898">
                  <c:v>0.21962448065460194</c:v>
                </c:pt>
                <c:pt idx="1899">
                  <c:v>0.21974019429035252</c:v>
                </c:pt>
                <c:pt idx="1900">
                  <c:v>0.2198559079261031</c:v>
                </c:pt>
                <c:pt idx="1901">
                  <c:v>0.21997162156185368</c:v>
                </c:pt>
                <c:pt idx="1902">
                  <c:v>0.22008733519760426</c:v>
                </c:pt>
                <c:pt idx="1903">
                  <c:v>0.22020304883335484</c:v>
                </c:pt>
                <c:pt idx="1904">
                  <c:v>0.22031876246910542</c:v>
                </c:pt>
                <c:pt idx="1905">
                  <c:v>0.220434476104856</c:v>
                </c:pt>
                <c:pt idx="1906">
                  <c:v>0.22055018974060658</c:v>
                </c:pt>
                <c:pt idx="1907">
                  <c:v>0.22066590337635716</c:v>
                </c:pt>
                <c:pt idx="1908">
                  <c:v>0.22078161701210774</c:v>
                </c:pt>
                <c:pt idx="1909">
                  <c:v>0.22089733064785833</c:v>
                </c:pt>
                <c:pt idx="1910">
                  <c:v>0.22101304428360891</c:v>
                </c:pt>
                <c:pt idx="1911">
                  <c:v>0.22112875791935949</c:v>
                </c:pt>
                <c:pt idx="1912">
                  <c:v>0.22124447155511007</c:v>
                </c:pt>
                <c:pt idx="1913">
                  <c:v>0.22136018519086065</c:v>
                </c:pt>
                <c:pt idx="1914">
                  <c:v>0.22147589882661123</c:v>
                </c:pt>
                <c:pt idx="1915">
                  <c:v>0.22159161246236181</c:v>
                </c:pt>
                <c:pt idx="1916">
                  <c:v>0.22170732609811239</c:v>
                </c:pt>
                <c:pt idx="1917">
                  <c:v>0.22182303973386297</c:v>
                </c:pt>
                <c:pt idx="1918">
                  <c:v>0.22193875336961355</c:v>
                </c:pt>
                <c:pt idx="1919">
                  <c:v>0.22205446700536413</c:v>
                </c:pt>
                <c:pt idx="1920">
                  <c:v>0.22217018064111471</c:v>
                </c:pt>
                <c:pt idx="1921">
                  <c:v>0.22228589427686529</c:v>
                </c:pt>
                <c:pt idx="1922">
                  <c:v>0.22240160791261587</c:v>
                </c:pt>
                <c:pt idx="1923">
                  <c:v>0.22251732154836645</c:v>
                </c:pt>
                <c:pt idx="1924">
                  <c:v>0.22263303518411703</c:v>
                </c:pt>
                <c:pt idx="1925">
                  <c:v>0.22274874881986761</c:v>
                </c:pt>
                <c:pt idx="1926">
                  <c:v>0.2228644624556182</c:v>
                </c:pt>
                <c:pt idx="1927">
                  <c:v>0.22298017609136878</c:v>
                </c:pt>
                <c:pt idx="1928">
                  <c:v>0.22309588972711936</c:v>
                </c:pt>
                <c:pt idx="1929">
                  <c:v>0.22321160336286994</c:v>
                </c:pt>
                <c:pt idx="1930">
                  <c:v>0.22332731699862052</c:v>
                </c:pt>
                <c:pt idx="1931">
                  <c:v>0.2234430306343711</c:v>
                </c:pt>
                <c:pt idx="1932">
                  <c:v>0.22355874427012168</c:v>
                </c:pt>
                <c:pt idx="1933">
                  <c:v>0.22367445790587226</c:v>
                </c:pt>
                <c:pt idx="1934">
                  <c:v>0.22379017154162284</c:v>
                </c:pt>
                <c:pt idx="1935">
                  <c:v>0.22390588517737342</c:v>
                </c:pt>
                <c:pt idx="1936">
                  <c:v>0.224021598813124</c:v>
                </c:pt>
                <c:pt idx="1937">
                  <c:v>0.22413731244887458</c:v>
                </c:pt>
                <c:pt idx="1938">
                  <c:v>0.22425302608462516</c:v>
                </c:pt>
                <c:pt idx="1939">
                  <c:v>0.22436873972037574</c:v>
                </c:pt>
                <c:pt idx="1940">
                  <c:v>0.22448445335612632</c:v>
                </c:pt>
                <c:pt idx="1941">
                  <c:v>0.2246001669918769</c:v>
                </c:pt>
                <c:pt idx="1942">
                  <c:v>0.22471588062762748</c:v>
                </c:pt>
                <c:pt idx="1943">
                  <c:v>0.22483159426337807</c:v>
                </c:pt>
                <c:pt idx="1944">
                  <c:v>0.22494730789912865</c:v>
                </c:pt>
                <c:pt idx="1945">
                  <c:v>0.22506302153487923</c:v>
                </c:pt>
                <c:pt idx="1946">
                  <c:v>0.22517873517062981</c:v>
                </c:pt>
                <c:pt idx="1947">
                  <c:v>0.22529444880638039</c:v>
                </c:pt>
                <c:pt idx="1948">
                  <c:v>0.22541016244213097</c:v>
                </c:pt>
                <c:pt idx="1949">
                  <c:v>0.22552587607788155</c:v>
                </c:pt>
                <c:pt idx="1950">
                  <c:v>0.22564158971363213</c:v>
                </c:pt>
                <c:pt idx="1951">
                  <c:v>0.22575730334938271</c:v>
                </c:pt>
                <c:pt idx="1952">
                  <c:v>0.22587301698513329</c:v>
                </c:pt>
                <c:pt idx="1953">
                  <c:v>0.22598873062088387</c:v>
                </c:pt>
                <c:pt idx="1954">
                  <c:v>0.22610444425663445</c:v>
                </c:pt>
                <c:pt idx="1955">
                  <c:v>0.22622015789238503</c:v>
                </c:pt>
                <c:pt idx="1956">
                  <c:v>0.22633587152813561</c:v>
                </c:pt>
                <c:pt idx="1957">
                  <c:v>0.22645158516388619</c:v>
                </c:pt>
                <c:pt idx="1958">
                  <c:v>0.22656729879963677</c:v>
                </c:pt>
                <c:pt idx="1959">
                  <c:v>0.22668301243538735</c:v>
                </c:pt>
                <c:pt idx="1960">
                  <c:v>0.22679872607113793</c:v>
                </c:pt>
                <c:pt idx="1961">
                  <c:v>0.22691443970688852</c:v>
                </c:pt>
                <c:pt idx="1962">
                  <c:v>0.2270301533426391</c:v>
                </c:pt>
                <c:pt idx="1963">
                  <c:v>0.22714586697838968</c:v>
                </c:pt>
                <c:pt idx="1964">
                  <c:v>0.22726158061414026</c:v>
                </c:pt>
                <c:pt idx="1965">
                  <c:v>0.22737729424989084</c:v>
                </c:pt>
                <c:pt idx="1966">
                  <c:v>0.22749300788564142</c:v>
                </c:pt>
                <c:pt idx="1967">
                  <c:v>0.227608721521392</c:v>
                </c:pt>
                <c:pt idx="1968">
                  <c:v>0.22772443515714258</c:v>
                </c:pt>
                <c:pt idx="1969">
                  <c:v>0.22784014879289316</c:v>
                </c:pt>
                <c:pt idx="1970">
                  <c:v>0.22795586242864374</c:v>
                </c:pt>
                <c:pt idx="1971">
                  <c:v>0.22807157606439432</c:v>
                </c:pt>
                <c:pt idx="1972">
                  <c:v>0.2281872897001449</c:v>
                </c:pt>
                <c:pt idx="1973">
                  <c:v>0.22830300333589548</c:v>
                </c:pt>
                <c:pt idx="1974">
                  <c:v>0.22841871697164606</c:v>
                </c:pt>
                <c:pt idx="1975">
                  <c:v>0.22853443060739664</c:v>
                </c:pt>
                <c:pt idx="1976">
                  <c:v>0.22865014424314722</c:v>
                </c:pt>
                <c:pt idx="1977">
                  <c:v>0.2287658578788978</c:v>
                </c:pt>
                <c:pt idx="1978">
                  <c:v>0.22888157151464839</c:v>
                </c:pt>
                <c:pt idx="1979">
                  <c:v>0.22899728515039897</c:v>
                </c:pt>
                <c:pt idx="1980">
                  <c:v>0.22911299878614955</c:v>
                </c:pt>
                <c:pt idx="1981">
                  <c:v>0.22922871242190013</c:v>
                </c:pt>
                <c:pt idx="1982">
                  <c:v>0.22934442605765071</c:v>
                </c:pt>
                <c:pt idx="1983">
                  <c:v>0.22946013969340129</c:v>
                </c:pt>
                <c:pt idx="1984">
                  <c:v>0.22957585332915187</c:v>
                </c:pt>
                <c:pt idx="1985">
                  <c:v>0.22969156696490245</c:v>
                </c:pt>
                <c:pt idx="1986">
                  <c:v>0.22980728060065303</c:v>
                </c:pt>
                <c:pt idx="1987">
                  <c:v>0.22992299423640361</c:v>
                </c:pt>
                <c:pt idx="1988">
                  <c:v>0.23003870787215419</c:v>
                </c:pt>
                <c:pt idx="1989">
                  <c:v>0.23015442150790477</c:v>
                </c:pt>
                <c:pt idx="1990">
                  <c:v>0.23027013514365535</c:v>
                </c:pt>
                <c:pt idx="1991">
                  <c:v>0.23038584877940593</c:v>
                </c:pt>
                <c:pt idx="1992">
                  <c:v>0.23050156241515651</c:v>
                </c:pt>
                <c:pt idx="1993">
                  <c:v>0.23061727605090709</c:v>
                </c:pt>
                <c:pt idx="1994">
                  <c:v>0.23073298968665767</c:v>
                </c:pt>
                <c:pt idx="1995">
                  <c:v>0.23084870332240826</c:v>
                </c:pt>
                <c:pt idx="1996">
                  <c:v>0.23096441695815884</c:v>
                </c:pt>
                <c:pt idx="1997">
                  <c:v>0.23108013059390942</c:v>
                </c:pt>
                <c:pt idx="1998">
                  <c:v>0.23119584422966</c:v>
                </c:pt>
                <c:pt idx="1999">
                  <c:v>0.23131155786541058</c:v>
                </c:pt>
                <c:pt idx="2000">
                  <c:v>0.23142727150116116</c:v>
                </c:pt>
                <c:pt idx="2001">
                  <c:v>0.23154298513691174</c:v>
                </c:pt>
                <c:pt idx="2002">
                  <c:v>0.23165869877266232</c:v>
                </c:pt>
                <c:pt idx="2003">
                  <c:v>0.2317744124084129</c:v>
                </c:pt>
                <c:pt idx="2004">
                  <c:v>0.23189012604416348</c:v>
                </c:pt>
                <c:pt idx="2005">
                  <c:v>0.23200583967991406</c:v>
                </c:pt>
                <c:pt idx="2006">
                  <c:v>0.23212155331566464</c:v>
                </c:pt>
                <c:pt idx="2007">
                  <c:v>0.23223726695141522</c:v>
                </c:pt>
                <c:pt idx="2008">
                  <c:v>0.2323529805871658</c:v>
                </c:pt>
                <c:pt idx="2009">
                  <c:v>0.23246869422291638</c:v>
                </c:pt>
                <c:pt idx="2010">
                  <c:v>0.23258440785866696</c:v>
                </c:pt>
                <c:pt idx="2011">
                  <c:v>0.23270012149441754</c:v>
                </c:pt>
                <c:pt idx="2012">
                  <c:v>0.23281583513016813</c:v>
                </c:pt>
                <c:pt idx="2013">
                  <c:v>0.23293154876591871</c:v>
                </c:pt>
                <c:pt idx="2014">
                  <c:v>0.23304726240166929</c:v>
                </c:pt>
                <c:pt idx="2015">
                  <c:v>0.23316297603741987</c:v>
                </c:pt>
                <c:pt idx="2016">
                  <c:v>0.23327868967317045</c:v>
                </c:pt>
                <c:pt idx="2017">
                  <c:v>0.23339440330892103</c:v>
                </c:pt>
                <c:pt idx="2018">
                  <c:v>0.23351011694467161</c:v>
                </c:pt>
                <c:pt idx="2019">
                  <c:v>0.23362583058042219</c:v>
                </c:pt>
                <c:pt idx="2020">
                  <c:v>0.23374154421617277</c:v>
                </c:pt>
                <c:pt idx="2021">
                  <c:v>0.23385725785192335</c:v>
                </c:pt>
                <c:pt idx="2022">
                  <c:v>0.23397297148767393</c:v>
                </c:pt>
                <c:pt idx="2023">
                  <c:v>0.23408868512342451</c:v>
                </c:pt>
                <c:pt idx="2024">
                  <c:v>0.23420439875917509</c:v>
                </c:pt>
                <c:pt idx="2025">
                  <c:v>0.23432011239492567</c:v>
                </c:pt>
                <c:pt idx="2026">
                  <c:v>0.23443582603067625</c:v>
                </c:pt>
                <c:pt idx="2027">
                  <c:v>0.23455153966642683</c:v>
                </c:pt>
                <c:pt idx="2028">
                  <c:v>0.23466725330217741</c:v>
                </c:pt>
                <c:pt idx="2029">
                  <c:v>0.23478296693792799</c:v>
                </c:pt>
                <c:pt idx="2030">
                  <c:v>0.23489868057367858</c:v>
                </c:pt>
                <c:pt idx="2031">
                  <c:v>0.23501439420942916</c:v>
                </c:pt>
                <c:pt idx="2032">
                  <c:v>0.23513010784517974</c:v>
                </c:pt>
                <c:pt idx="2033">
                  <c:v>0.23524582148093032</c:v>
                </c:pt>
                <c:pt idx="2034">
                  <c:v>0.2353615351166809</c:v>
                </c:pt>
                <c:pt idx="2035">
                  <c:v>0.23547724875243148</c:v>
                </c:pt>
                <c:pt idx="2036">
                  <c:v>0.23559296238818206</c:v>
                </c:pt>
                <c:pt idx="2037">
                  <c:v>0.23570867602393264</c:v>
                </c:pt>
                <c:pt idx="2038">
                  <c:v>0.23582438965968322</c:v>
                </c:pt>
                <c:pt idx="2039">
                  <c:v>0.2359401032954338</c:v>
                </c:pt>
                <c:pt idx="2040">
                  <c:v>0.23605581693118438</c:v>
                </c:pt>
                <c:pt idx="2041">
                  <c:v>0.23617153056693496</c:v>
                </c:pt>
                <c:pt idx="2042">
                  <c:v>0.23628724420268554</c:v>
                </c:pt>
                <c:pt idx="2043">
                  <c:v>0.23640295783843612</c:v>
                </c:pt>
                <c:pt idx="2044">
                  <c:v>0.2365186714741867</c:v>
                </c:pt>
                <c:pt idx="2045">
                  <c:v>0.23663438510993728</c:v>
                </c:pt>
                <c:pt idx="2046">
                  <c:v>0.23675009874568786</c:v>
                </c:pt>
                <c:pt idx="2047">
                  <c:v>0.23686581238143845</c:v>
                </c:pt>
                <c:pt idx="2048">
                  <c:v>0.23698152601718903</c:v>
                </c:pt>
                <c:pt idx="2049">
                  <c:v>0.23709723965293961</c:v>
                </c:pt>
                <c:pt idx="2050">
                  <c:v>0.23721295328869019</c:v>
                </c:pt>
                <c:pt idx="2051">
                  <c:v>0.23732866692444077</c:v>
                </c:pt>
                <c:pt idx="2052">
                  <c:v>0.23744438056019135</c:v>
                </c:pt>
                <c:pt idx="2053">
                  <c:v>0.23756009419594193</c:v>
                </c:pt>
                <c:pt idx="2054">
                  <c:v>0.23767580783169251</c:v>
                </c:pt>
                <c:pt idx="2055">
                  <c:v>0.23779152146744309</c:v>
                </c:pt>
                <c:pt idx="2056">
                  <c:v>0.23790723510319367</c:v>
                </c:pt>
                <c:pt idx="2057">
                  <c:v>0.23802294873894425</c:v>
                </c:pt>
                <c:pt idx="2058">
                  <c:v>0.23813866237469483</c:v>
                </c:pt>
                <c:pt idx="2059">
                  <c:v>0.23825437601044541</c:v>
                </c:pt>
                <c:pt idx="2060">
                  <c:v>0.23837008964619599</c:v>
                </c:pt>
                <c:pt idx="2061">
                  <c:v>0.23848580328194657</c:v>
                </c:pt>
                <c:pt idx="2062">
                  <c:v>0.23860151691769715</c:v>
                </c:pt>
                <c:pt idx="2063">
                  <c:v>0.23871723055344773</c:v>
                </c:pt>
                <c:pt idx="2064">
                  <c:v>0.23883294418919832</c:v>
                </c:pt>
                <c:pt idx="2065">
                  <c:v>0.2389486578249489</c:v>
                </c:pt>
                <c:pt idx="2066">
                  <c:v>0.23906437146069948</c:v>
                </c:pt>
                <c:pt idx="2067">
                  <c:v>0.23918008509645006</c:v>
                </c:pt>
                <c:pt idx="2068">
                  <c:v>0.23929579873220064</c:v>
                </c:pt>
                <c:pt idx="2069">
                  <c:v>0.23941151236795122</c:v>
                </c:pt>
                <c:pt idx="2070">
                  <c:v>0.2395272260037018</c:v>
                </c:pt>
                <c:pt idx="2071">
                  <c:v>0.23964293963945238</c:v>
                </c:pt>
                <c:pt idx="2072">
                  <c:v>0.23975865327520296</c:v>
                </c:pt>
                <c:pt idx="2073">
                  <c:v>0.23987436691095354</c:v>
                </c:pt>
                <c:pt idx="2074">
                  <c:v>0.23999008054670412</c:v>
                </c:pt>
                <c:pt idx="2075">
                  <c:v>0.2401057941824547</c:v>
                </c:pt>
                <c:pt idx="2076">
                  <c:v>0.24022150781820528</c:v>
                </c:pt>
                <c:pt idx="2077">
                  <c:v>0.24033722145395586</c:v>
                </c:pt>
                <c:pt idx="2078">
                  <c:v>0.24045293508970644</c:v>
                </c:pt>
                <c:pt idx="2079">
                  <c:v>0.24056864872545702</c:v>
                </c:pt>
                <c:pt idx="2080">
                  <c:v>0.2406843623612076</c:v>
                </c:pt>
                <c:pt idx="2081">
                  <c:v>0.24080007599695818</c:v>
                </c:pt>
                <c:pt idx="2082">
                  <c:v>0.24091578963270877</c:v>
                </c:pt>
                <c:pt idx="2083">
                  <c:v>0.24103150326845935</c:v>
                </c:pt>
                <c:pt idx="2084">
                  <c:v>0.24114721690420993</c:v>
                </c:pt>
                <c:pt idx="2085">
                  <c:v>0.24126293053996051</c:v>
                </c:pt>
                <c:pt idx="2086">
                  <c:v>0.24137864417571109</c:v>
                </c:pt>
                <c:pt idx="2087">
                  <c:v>0.24149435781146167</c:v>
                </c:pt>
                <c:pt idx="2088">
                  <c:v>0.24161007144721225</c:v>
                </c:pt>
                <c:pt idx="2089">
                  <c:v>0.24172578508296283</c:v>
                </c:pt>
                <c:pt idx="2090">
                  <c:v>0.24184149871871341</c:v>
                </c:pt>
                <c:pt idx="2091">
                  <c:v>0.24195721235446399</c:v>
                </c:pt>
                <c:pt idx="2092">
                  <c:v>0.24207292599021457</c:v>
                </c:pt>
                <c:pt idx="2093">
                  <c:v>0.24218863962596515</c:v>
                </c:pt>
                <c:pt idx="2094">
                  <c:v>0.24230435326171573</c:v>
                </c:pt>
                <c:pt idx="2095">
                  <c:v>0.24242006689746631</c:v>
                </c:pt>
                <c:pt idx="2096">
                  <c:v>0.24253578053321689</c:v>
                </c:pt>
                <c:pt idx="2097">
                  <c:v>0.24265149416896747</c:v>
                </c:pt>
                <c:pt idx="2098">
                  <c:v>0.24276720780471805</c:v>
                </c:pt>
                <c:pt idx="2099">
                  <c:v>0.24288292144046864</c:v>
                </c:pt>
                <c:pt idx="2100">
                  <c:v>0.24299863507621922</c:v>
                </c:pt>
                <c:pt idx="2101">
                  <c:v>0.2431143487119698</c:v>
                </c:pt>
                <c:pt idx="2102">
                  <c:v>0.24323006234772038</c:v>
                </c:pt>
                <c:pt idx="2103">
                  <c:v>0.24334577598347096</c:v>
                </c:pt>
                <c:pt idx="2104">
                  <c:v>0.24346148961922154</c:v>
                </c:pt>
                <c:pt idx="2105">
                  <c:v>0.24357720325497212</c:v>
                </c:pt>
                <c:pt idx="2106">
                  <c:v>0.2436929168907227</c:v>
                </c:pt>
                <c:pt idx="2107">
                  <c:v>0.24380863052647328</c:v>
                </c:pt>
                <c:pt idx="2108">
                  <c:v>0.24392434416222386</c:v>
                </c:pt>
                <c:pt idx="2109">
                  <c:v>0.24404005779797444</c:v>
                </c:pt>
                <c:pt idx="2110">
                  <c:v>0.24415577143372502</c:v>
                </c:pt>
                <c:pt idx="2111">
                  <c:v>0.2442714850694756</c:v>
                </c:pt>
                <c:pt idx="2112">
                  <c:v>0.24438719870522618</c:v>
                </c:pt>
                <c:pt idx="2113">
                  <c:v>0.24450291234097676</c:v>
                </c:pt>
                <c:pt idx="2114">
                  <c:v>0.24461862597672734</c:v>
                </c:pt>
                <c:pt idx="2115">
                  <c:v>0.24473433961247792</c:v>
                </c:pt>
                <c:pt idx="2116">
                  <c:v>0.24485005324822851</c:v>
                </c:pt>
                <c:pt idx="2117">
                  <c:v>0.24496576688397909</c:v>
                </c:pt>
                <c:pt idx="2118">
                  <c:v>0.24508148051972967</c:v>
                </c:pt>
                <c:pt idx="2119">
                  <c:v>0.24519719415548025</c:v>
                </c:pt>
                <c:pt idx="2120">
                  <c:v>0.24531290779123083</c:v>
                </c:pt>
                <c:pt idx="2121">
                  <c:v>0.24542862142698141</c:v>
                </c:pt>
                <c:pt idx="2122">
                  <c:v>0.24554433506273199</c:v>
                </c:pt>
                <c:pt idx="2123">
                  <c:v>0.24566004869848257</c:v>
                </c:pt>
                <c:pt idx="2124">
                  <c:v>0.24577576233423315</c:v>
                </c:pt>
                <c:pt idx="2125">
                  <c:v>0.24589147596998373</c:v>
                </c:pt>
                <c:pt idx="2126">
                  <c:v>0.24600718960573431</c:v>
                </c:pt>
                <c:pt idx="2127">
                  <c:v>0.24612290324148489</c:v>
                </c:pt>
                <c:pt idx="2128">
                  <c:v>0.24623861687723547</c:v>
                </c:pt>
                <c:pt idx="2129">
                  <c:v>0.24635433051298605</c:v>
                </c:pt>
                <c:pt idx="2130">
                  <c:v>0.24647004414873663</c:v>
                </c:pt>
                <c:pt idx="2131">
                  <c:v>0.24658575778448721</c:v>
                </c:pt>
                <c:pt idx="2132">
                  <c:v>0.24670147142023779</c:v>
                </c:pt>
                <c:pt idx="2133">
                  <c:v>0.24681718505598838</c:v>
                </c:pt>
                <c:pt idx="2134">
                  <c:v>0.24693289869173896</c:v>
                </c:pt>
                <c:pt idx="2135">
                  <c:v>0.24704861232748954</c:v>
                </c:pt>
                <c:pt idx="2136">
                  <c:v>0.24716432596324012</c:v>
                </c:pt>
                <c:pt idx="2137">
                  <c:v>0.2472800395989907</c:v>
                </c:pt>
                <c:pt idx="2138">
                  <c:v>0.24739575323474128</c:v>
                </c:pt>
                <c:pt idx="2139">
                  <c:v>0.24751146687049186</c:v>
                </c:pt>
                <c:pt idx="2140">
                  <c:v>0.24762718050624244</c:v>
                </c:pt>
                <c:pt idx="2141">
                  <c:v>0.24774289414199302</c:v>
                </c:pt>
                <c:pt idx="2142">
                  <c:v>0.2478586077777436</c:v>
                </c:pt>
                <c:pt idx="2143">
                  <c:v>0.24797432141349418</c:v>
                </c:pt>
                <c:pt idx="2144">
                  <c:v>0.24809003504924476</c:v>
                </c:pt>
                <c:pt idx="2145">
                  <c:v>0.24820574868499534</c:v>
                </c:pt>
                <c:pt idx="2146">
                  <c:v>0.24832146232074592</c:v>
                </c:pt>
                <c:pt idx="2147">
                  <c:v>0.2484371759564965</c:v>
                </c:pt>
                <c:pt idx="2148">
                  <c:v>0.24855288959224708</c:v>
                </c:pt>
                <c:pt idx="2149">
                  <c:v>0.24866860322799766</c:v>
                </c:pt>
                <c:pt idx="2150">
                  <c:v>0.24878431686374824</c:v>
                </c:pt>
                <c:pt idx="2151">
                  <c:v>0.24890003049949883</c:v>
                </c:pt>
                <c:pt idx="2152">
                  <c:v>0.24901574413524941</c:v>
                </c:pt>
                <c:pt idx="2153">
                  <c:v>0.24913145777099999</c:v>
                </c:pt>
                <c:pt idx="2154">
                  <c:v>0.24924717140675057</c:v>
                </c:pt>
                <c:pt idx="2155">
                  <c:v>0.24936288504250115</c:v>
                </c:pt>
                <c:pt idx="2156">
                  <c:v>0.24947859867825173</c:v>
                </c:pt>
                <c:pt idx="2157">
                  <c:v>0.24959431231400231</c:v>
                </c:pt>
                <c:pt idx="2158">
                  <c:v>0.24971002594975289</c:v>
                </c:pt>
                <c:pt idx="2159">
                  <c:v>0.24982573958550347</c:v>
                </c:pt>
                <c:pt idx="2160">
                  <c:v>0.24994145322125405</c:v>
                </c:pt>
                <c:pt idx="2161">
                  <c:v>0.25005716685700463</c:v>
                </c:pt>
                <c:pt idx="2162">
                  <c:v>0.25017288049275521</c:v>
                </c:pt>
                <c:pt idx="2163">
                  <c:v>0.25028859412850579</c:v>
                </c:pt>
                <c:pt idx="2164">
                  <c:v>0.25040430776425637</c:v>
                </c:pt>
                <c:pt idx="2165">
                  <c:v>0.25052002140000695</c:v>
                </c:pt>
                <c:pt idx="2166">
                  <c:v>0.25063573503575753</c:v>
                </c:pt>
                <c:pt idx="2167">
                  <c:v>0.25075144867150811</c:v>
                </c:pt>
                <c:pt idx="2168">
                  <c:v>0.2508671623072587</c:v>
                </c:pt>
                <c:pt idx="2169">
                  <c:v>0.25098287594300928</c:v>
                </c:pt>
                <c:pt idx="2170">
                  <c:v>0.25109858957875986</c:v>
                </c:pt>
                <c:pt idx="2171">
                  <c:v>0.25121430321451044</c:v>
                </c:pt>
                <c:pt idx="2172">
                  <c:v>0.25133001685026102</c:v>
                </c:pt>
                <c:pt idx="2173">
                  <c:v>0.2514457304860116</c:v>
                </c:pt>
                <c:pt idx="2174">
                  <c:v>0.25156144412176218</c:v>
                </c:pt>
                <c:pt idx="2175">
                  <c:v>0.25167715775751276</c:v>
                </c:pt>
                <c:pt idx="2176">
                  <c:v>0.25179287139326334</c:v>
                </c:pt>
                <c:pt idx="2177">
                  <c:v>0.25190858502901392</c:v>
                </c:pt>
                <c:pt idx="2178">
                  <c:v>0.2520242986647645</c:v>
                </c:pt>
                <c:pt idx="2179">
                  <c:v>0.25214001230051508</c:v>
                </c:pt>
                <c:pt idx="2180">
                  <c:v>0.25225572593626566</c:v>
                </c:pt>
                <c:pt idx="2181">
                  <c:v>0.25237143957201624</c:v>
                </c:pt>
                <c:pt idx="2182">
                  <c:v>0.25248715320776682</c:v>
                </c:pt>
                <c:pt idx="2183">
                  <c:v>0.2526028668435174</c:v>
                </c:pt>
                <c:pt idx="2184">
                  <c:v>0.25271858047926798</c:v>
                </c:pt>
                <c:pt idx="2185">
                  <c:v>0.25283429411501857</c:v>
                </c:pt>
                <c:pt idx="2186">
                  <c:v>0.25295000775076915</c:v>
                </c:pt>
                <c:pt idx="2187">
                  <c:v>0.25306572138651973</c:v>
                </c:pt>
                <c:pt idx="2188">
                  <c:v>0.25318143502227031</c:v>
                </c:pt>
                <c:pt idx="2189">
                  <c:v>0.25329714865802089</c:v>
                </c:pt>
                <c:pt idx="2190">
                  <c:v>0.25341286229377147</c:v>
                </c:pt>
                <c:pt idx="2191">
                  <c:v>0.25352857592952205</c:v>
                </c:pt>
                <c:pt idx="2192">
                  <c:v>0.25364428956527263</c:v>
                </c:pt>
                <c:pt idx="2193">
                  <c:v>0.25376000320102321</c:v>
                </c:pt>
                <c:pt idx="2194">
                  <c:v>0.25387571683677379</c:v>
                </c:pt>
                <c:pt idx="2195">
                  <c:v>0.25399143047252437</c:v>
                </c:pt>
                <c:pt idx="2196">
                  <c:v>0.25410714410827495</c:v>
                </c:pt>
                <c:pt idx="2197">
                  <c:v>0.25422285774402553</c:v>
                </c:pt>
                <c:pt idx="2198">
                  <c:v>0.25433857137977611</c:v>
                </c:pt>
                <c:pt idx="2199">
                  <c:v>0.25445428501552669</c:v>
                </c:pt>
                <c:pt idx="2200">
                  <c:v>0.25456999865127727</c:v>
                </c:pt>
                <c:pt idx="2201">
                  <c:v>0.25468571228702785</c:v>
                </c:pt>
                <c:pt idx="2202">
                  <c:v>0.25480142592277844</c:v>
                </c:pt>
                <c:pt idx="2203">
                  <c:v>0.25491713955852902</c:v>
                </c:pt>
                <c:pt idx="2204">
                  <c:v>0.2550328531942796</c:v>
                </c:pt>
                <c:pt idx="2205">
                  <c:v>0.25514856683003018</c:v>
                </c:pt>
                <c:pt idx="2206">
                  <c:v>0.25526428046578076</c:v>
                </c:pt>
                <c:pt idx="2207">
                  <c:v>0.25537999410153134</c:v>
                </c:pt>
                <c:pt idx="2208">
                  <c:v>0.25549570773728192</c:v>
                </c:pt>
                <c:pt idx="2209">
                  <c:v>0.2556114213730325</c:v>
                </c:pt>
                <c:pt idx="2210">
                  <c:v>0.25572713500878308</c:v>
                </c:pt>
                <c:pt idx="2211">
                  <c:v>0.25584284864453366</c:v>
                </c:pt>
                <c:pt idx="2212">
                  <c:v>0.25595856228028424</c:v>
                </c:pt>
                <c:pt idx="2213">
                  <c:v>0.25607427591603482</c:v>
                </c:pt>
                <c:pt idx="2214">
                  <c:v>0.2561899895517854</c:v>
                </c:pt>
                <c:pt idx="2215">
                  <c:v>0.25630570318753598</c:v>
                </c:pt>
                <c:pt idx="2216">
                  <c:v>0.25642141682328656</c:v>
                </c:pt>
                <c:pt idx="2217">
                  <c:v>0.25653713045903714</c:v>
                </c:pt>
                <c:pt idx="2218">
                  <c:v>0.25665284409478772</c:v>
                </c:pt>
                <c:pt idx="2219">
                  <c:v>0.2567685577305383</c:v>
                </c:pt>
                <c:pt idx="2220">
                  <c:v>0.25688427136628889</c:v>
                </c:pt>
                <c:pt idx="2221">
                  <c:v>0.25699998500203947</c:v>
                </c:pt>
                <c:pt idx="2222">
                  <c:v>0.25711569863779005</c:v>
                </c:pt>
                <c:pt idx="2223">
                  <c:v>0.25723141227354063</c:v>
                </c:pt>
                <c:pt idx="2224">
                  <c:v>0.25734712590929121</c:v>
                </c:pt>
                <c:pt idx="2225">
                  <c:v>0.25746283954504179</c:v>
                </c:pt>
                <c:pt idx="2226">
                  <c:v>0.25757855318079237</c:v>
                </c:pt>
                <c:pt idx="2227">
                  <c:v>0.25769426681654295</c:v>
                </c:pt>
                <c:pt idx="2228">
                  <c:v>0.25780998045229353</c:v>
                </c:pt>
                <c:pt idx="2229">
                  <c:v>0.25792569408804411</c:v>
                </c:pt>
                <c:pt idx="2230">
                  <c:v>0.25804140772379469</c:v>
                </c:pt>
                <c:pt idx="2231">
                  <c:v>0.25815712135954527</c:v>
                </c:pt>
                <c:pt idx="2232">
                  <c:v>0.25827283499529585</c:v>
                </c:pt>
                <c:pt idx="2233">
                  <c:v>0.25838854863104643</c:v>
                </c:pt>
                <c:pt idx="2234">
                  <c:v>0.25850426226679701</c:v>
                </c:pt>
                <c:pt idx="2235">
                  <c:v>0.25861997590254759</c:v>
                </c:pt>
                <c:pt idx="2236">
                  <c:v>0.25873568953829817</c:v>
                </c:pt>
                <c:pt idx="2237">
                  <c:v>0.25885140317404876</c:v>
                </c:pt>
                <c:pt idx="2238">
                  <c:v>0.25896711680979934</c:v>
                </c:pt>
                <c:pt idx="2239">
                  <c:v>0.25908283044554992</c:v>
                </c:pt>
                <c:pt idx="2240">
                  <c:v>0.2591985440813005</c:v>
                </c:pt>
                <c:pt idx="2241">
                  <c:v>0.25931425771705108</c:v>
                </c:pt>
                <c:pt idx="2242">
                  <c:v>0.25942997135280166</c:v>
                </c:pt>
                <c:pt idx="2243">
                  <c:v>0.25954568498855224</c:v>
                </c:pt>
                <c:pt idx="2244">
                  <c:v>0.25966139862430282</c:v>
                </c:pt>
                <c:pt idx="2245">
                  <c:v>0.2597771122600534</c:v>
                </c:pt>
                <c:pt idx="2246">
                  <c:v>0.25989282589580398</c:v>
                </c:pt>
                <c:pt idx="2247">
                  <c:v>0.26000853953155456</c:v>
                </c:pt>
                <c:pt idx="2248">
                  <c:v>0.26012425316730514</c:v>
                </c:pt>
                <c:pt idx="2249">
                  <c:v>0.26023996680305572</c:v>
                </c:pt>
                <c:pt idx="2250">
                  <c:v>0.2603556804388063</c:v>
                </c:pt>
                <c:pt idx="2251">
                  <c:v>0.26047139407455688</c:v>
                </c:pt>
                <c:pt idx="2252">
                  <c:v>0.26058710771030746</c:v>
                </c:pt>
                <c:pt idx="2253">
                  <c:v>0.26070282134605804</c:v>
                </c:pt>
                <c:pt idx="2254">
                  <c:v>0.26081853498180863</c:v>
                </c:pt>
                <c:pt idx="2255">
                  <c:v>0.26093424861755921</c:v>
                </c:pt>
                <c:pt idx="2256">
                  <c:v>0.26104996225330979</c:v>
                </c:pt>
                <c:pt idx="2257">
                  <c:v>0.26116567588906037</c:v>
                </c:pt>
                <c:pt idx="2258">
                  <c:v>0.26128138952481095</c:v>
                </c:pt>
                <c:pt idx="2259">
                  <c:v>0.26139710316056153</c:v>
                </c:pt>
                <c:pt idx="2260">
                  <c:v>0.26151281679631211</c:v>
                </c:pt>
                <c:pt idx="2261">
                  <c:v>0.26162853043206269</c:v>
                </c:pt>
                <c:pt idx="2262">
                  <c:v>0.26174424406781327</c:v>
                </c:pt>
                <c:pt idx="2263">
                  <c:v>0.26185995770356385</c:v>
                </c:pt>
                <c:pt idx="2264">
                  <c:v>0.26197567133931443</c:v>
                </c:pt>
                <c:pt idx="2265">
                  <c:v>0.26209138497506501</c:v>
                </c:pt>
                <c:pt idx="2266">
                  <c:v>0.26220709861081559</c:v>
                </c:pt>
                <c:pt idx="2267">
                  <c:v>0.26232281224656617</c:v>
                </c:pt>
                <c:pt idx="2268">
                  <c:v>0.26243852588231675</c:v>
                </c:pt>
                <c:pt idx="2269">
                  <c:v>0.26255423951806733</c:v>
                </c:pt>
                <c:pt idx="2270">
                  <c:v>0.26266995315381791</c:v>
                </c:pt>
                <c:pt idx="2271">
                  <c:v>0.2627856667895685</c:v>
                </c:pt>
                <c:pt idx="2272">
                  <c:v>0.26290138042531908</c:v>
                </c:pt>
                <c:pt idx="2273">
                  <c:v>0.26301709406106966</c:v>
                </c:pt>
                <c:pt idx="2274">
                  <c:v>0.26313280769682024</c:v>
                </c:pt>
                <c:pt idx="2275">
                  <c:v>0.26324852133257082</c:v>
                </c:pt>
                <c:pt idx="2276">
                  <c:v>0.2633642349683214</c:v>
                </c:pt>
                <c:pt idx="2277">
                  <c:v>0.26347994860407198</c:v>
                </c:pt>
                <c:pt idx="2278">
                  <c:v>0.26359566223982256</c:v>
                </c:pt>
                <c:pt idx="2279">
                  <c:v>0.26371137587557314</c:v>
                </c:pt>
                <c:pt idx="2280">
                  <c:v>0.26382708951132372</c:v>
                </c:pt>
                <c:pt idx="2281">
                  <c:v>0.2639428031470743</c:v>
                </c:pt>
                <c:pt idx="2282">
                  <c:v>0.26405851678282488</c:v>
                </c:pt>
                <c:pt idx="2283">
                  <c:v>0.26417423041857546</c:v>
                </c:pt>
                <c:pt idx="2284">
                  <c:v>0.26428994405432604</c:v>
                </c:pt>
                <c:pt idx="2285">
                  <c:v>0.26440565769007662</c:v>
                </c:pt>
                <c:pt idx="2286">
                  <c:v>0.2645213713258272</c:v>
                </c:pt>
                <c:pt idx="2287">
                  <c:v>0.26463708496157778</c:v>
                </c:pt>
                <c:pt idx="2288">
                  <c:v>0.26475279859732836</c:v>
                </c:pt>
                <c:pt idx="2289">
                  <c:v>0.26486851223307895</c:v>
                </c:pt>
                <c:pt idx="2290">
                  <c:v>0.26498422586882953</c:v>
                </c:pt>
                <c:pt idx="2291">
                  <c:v>0.26509993950458011</c:v>
                </c:pt>
                <c:pt idx="2292">
                  <c:v>0.26521565314033069</c:v>
                </c:pt>
                <c:pt idx="2293">
                  <c:v>0.26533136677608127</c:v>
                </c:pt>
                <c:pt idx="2294">
                  <c:v>0.26544708041183185</c:v>
                </c:pt>
                <c:pt idx="2295">
                  <c:v>0.26556279404758243</c:v>
                </c:pt>
                <c:pt idx="2296">
                  <c:v>0.26567850768333301</c:v>
                </c:pt>
                <c:pt idx="2297">
                  <c:v>0.26579422131908359</c:v>
                </c:pt>
                <c:pt idx="2298">
                  <c:v>0.26590993495483417</c:v>
                </c:pt>
                <c:pt idx="2299">
                  <c:v>0.26602564859058475</c:v>
                </c:pt>
                <c:pt idx="2300">
                  <c:v>0.26614136222633533</c:v>
                </c:pt>
                <c:pt idx="2301">
                  <c:v>0.26625707586208591</c:v>
                </c:pt>
                <c:pt idx="2302">
                  <c:v>0.26637278949783649</c:v>
                </c:pt>
                <c:pt idx="2303">
                  <c:v>0.26648850313358707</c:v>
                </c:pt>
                <c:pt idx="2304">
                  <c:v>0.26660421676933765</c:v>
                </c:pt>
                <c:pt idx="2305">
                  <c:v>0.26671993040508823</c:v>
                </c:pt>
                <c:pt idx="2306">
                  <c:v>0.26683564404083882</c:v>
                </c:pt>
                <c:pt idx="2307">
                  <c:v>0.2669513576765894</c:v>
                </c:pt>
                <c:pt idx="2308">
                  <c:v>0.26706707131233998</c:v>
                </c:pt>
                <c:pt idx="2309">
                  <c:v>0.26718278494809056</c:v>
                </c:pt>
                <c:pt idx="2310">
                  <c:v>0.26729849858384114</c:v>
                </c:pt>
                <c:pt idx="2311">
                  <c:v>0.26741421221959172</c:v>
                </c:pt>
                <c:pt idx="2312">
                  <c:v>0.2675299258553423</c:v>
                </c:pt>
                <c:pt idx="2313">
                  <c:v>0.26764563949109288</c:v>
                </c:pt>
                <c:pt idx="2314">
                  <c:v>0.26776135312684346</c:v>
                </c:pt>
                <c:pt idx="2315">
                  <c:v>0.26787706676259404</c:v>
                </c:pt>
                <c:pt idx="2316">
                  <c:v>0.26799278039834462</c:v>
                </c:pt>
                <c:pt idx="2317">
                  <c:v>0.2681084940340952</c:v>
                </c:pt>
                <c:pt idx="2318">
                  <c:v>0.26822420766984578</c:v>
                </c:pt>
                <c:pt idx="2319">
                  <c:v>0.26833992130559636</c:v>
                </c:pt>
                <c:pt idx="2320">
                  <c:v>0.26845563494134694</c:v>
                </c:pt>
                <c:pt idx="2321">
                  <c:v>0.26857134857709752</c:v>
                </c:pt>
                <c:pt idx="2322">
                  <c:v>0.2686870622128481</c:v>
                </c:pt>
                <c:pt idx="2323">
                  <c:v>0.26880277584859869</c:v>
                </c:pt>
                <c:pt idx="2324">
                  <c:v>0.26891848948434927</c:v>
                </c:pt>
                <c:pt idx="2325">
                  <c:v>0.26903420312009985</c:v>
                </c:pt>
                <c:pt idx="2326">
                  <c:v>0.26914991675585043</c:v>
                </c:pt>
                <c:pt idx="2327">
                  <c:v>0.26926563039160101</c:v>
                </c:pt>
                <c:pt idx="2328">
                  <c:v>0.26938134402735159</c:v>
                </c:pt>
                <c:pt idx="2329">
                  <c:v>0.26949705766310217</c:v>
                </c:pt>
                <c:pt idx="2330">
                  <c:v>0.26961277129885275</c:v>
                </c:pt>
                <c:pt idx="2331">
                  <c:v>0.26972848493460333</c:v>
                </c:pt>
                <c:pt idx="2332">
                  <c:v>0.26984419857035391</c:v>
                </c:pt>
                <c:pt idx="2333">
                  <c:v>0.26995991220610449</c:v>
                </c:pt>
                <c:pt idx="2334">
                  <c:v>0.27007562584185507</c:v>
                </c:pt>
                <c:pt idx="2335">
                  <c:v>0.27019133947760565</c:v>
                </c:pt>
                <c:pt idx="2336">
                  <c:v>0.27030705311335623</c:v>
                </c:pt>
                <c:pt idx="2337">
                  <c:v>0.27042276674910681</c:v>
                </c:pt>
                <c:pt idx="2338">
                  <c:v>0.27053848038485739</c:v>
                </c:pt>
                <c:pt idx="2339">
                  <c:v>0.27065419402060797</c:v>
                </c:pt>
                <c:pt idx="2340">
                  <c:v>0.27076990765635855</c:v>
                </c:pt>
                <c:pt idx="2341">
                  <c:v>0.27088562129210914</c:v>
                </c:pt>
                <c:pt idx="2342">
                  <c:v>0.27100133492785972</c:v>
                </c:pt>
                <c:pt idx="2343">
                  <c:v>0.2711170485636103</c:v>
                </c:pt>
                <c:pt idx="2344">
                  <c:v>0.27123276219936088</c:v>
                </c:pt>
                <c:pt idx="2345">
                  <c:v>0.27134847583511146</c:v>
                </c:pt>
                <c:pt idx="2346">
                  <c:v>0.27146418947086204</c:v>
                </c:pt>
                <c:pt idx="2347">
                  <c:v>0.27157990310661262</c:v>
                </c:pt>
                <c:pt idx="2348">
                  <c:v>0.2716956167423632</c:v>
                </c:pt>
                <c:pt idx="2349">
                  <c:v>0.27181133037811378</c:v>
                </c:pt>
                <c:pt idx="2350">
                  <c:v>0.27192704401386436</c:v>
                </c:pt>
                <c:pt idx="2351">
                  <c:v>0.27204275764961494</c:v>
                </c:pt>
                <c:pt idx="2352">
                  <c:v>0.27215847128536552</c:v>
                </c:pt>
                <c:pt idx="2353">
                  <c:v>0.2722741849211161</c:v>
                </c:pt>
                <c:pt idx="2354">
                  <c:v>0.27238989855686668</c:v>
                </c:pt>
                <c:pt idx="2355">
                  <c:v>0.27250561219261726</c:v>
                </c:pt>
                <c:pt idx="2356">
                  <c:v>0.27262132582836784</c:v>
                </c:pt>
                <c:pt idx="2357">
                  <c:v>0.27273703946411842</c:v>
                </c:pt>
                <c:pt idx="2358">
                  <c:v>0.27285275309986901</c:v>
                </c:pt>
                <c:pt idx="2359">
                  <c:v>0.27296846673561959</c:v>
                </c:pt>
                <c:pt idx="2360">
                  <c:v>0.27308418037137017</c:v>
                </c:pt>
                <c:pt idx="2361">
                  <c:v>0.27319989400712075</c:v>
                </c:pt>
                <c:pt idx="2362">
                  <c:v>0.27331560764287133</c:v>
                </c:pt>
                <c:pt idx="2363">
                  <c:v>0.27343132127862191</c:v>
                </c:pt>
                <c:pt idx="2364">
                  <c:v>0.27354703491437249</c:v>
                </c:pt>
                <c:pt idx="2365">
                  <c:v>0.27366274855012307</c:v>
                </c:pt>
                <c:pt idx="2366">
                  <c:v>0.27377846218587365</c:v>
                </c:pt>
                <c:pt idx="2367">
                  <c:v>0.27389417582162423</c:v>
                </c:pt>
                <c:pt idx="2368">
                  <c:v>0.27400988945737481</c:v>
                </c:pt>
                <c:pt idx="2369">
                  <c:v>0.27412560309312539</c:v>
                </c:pt>
                <c:pt idx="2370">
                  <c:v>0.27424131672887597</c:v>
                </c:pt>
                <c:pt idx="2371">
                  <c:v>0.27435703036462655</c:v>
                </c:pt>
                <c:pt idx="2372">
                  <c:v>0.27447274400037713</c:v>
                </c:pt>
                <c:pt idx="2373">
                  <c:v>0.27458845763612771</c:v>
                </c:pt>
                <c:pt idx="2374">
                  <c:v>0.27470417127187829</c:v>
                </c:pt>
                <c:pt idx="2375">
                  <c:v>0.27481988490762888</c:v>
                </c:pt>
                <c:pt idx="2376">
                  <c:v>0.27493559854337946</c:v>
                </c:pt>
                <c:pt idx="2377">
                  <c:v>0.27505131217913004</c:v>
                </c:pt>
                <c:pt idx="2378">
                  <c:v>0.27516702581488062</c:v>
                </c:pt>
                <c:pt idx="2379">
                  <c:v>0.2752827394506312</c:v>
                </c:pt>
                <c:pt idx="2380">
                  <c:v>0.27539845308638178</c:v>
                </c:pt>
                <c:pt idx="2381">
                  <c:v>0.27551416672213236</c:v>
                </c:pt>
                <c:pt idx="2382">
                  <c:v>0.27562988035788294</c:v>
                </c:pt>
                <c:pt idx="2383">
                  <c:v>0.27574559399363352</c:v>
                </c:pt>
                <c:pt idx="2384">
                  <c:v>0.2758613076293841</c:v>
                </c:pt>
                <c:pt idx="2385">
                  <c:v>0.27597702126513468</c:v>
                </c:pt>
                <c:pt idx="2386">
                  <c:v>0.27609273490088526</c:v>
                </c:pt>
                <c:pt idx="2387">
                  <c:v>0.27620844853663584</c:v>
                </c:pt>
                <c:pt idx="2388">
                  <c:v>0.27632416217238642</c:v>
                </c:pt>
                <c:pt idx="2389">
                  <c:v>0.276439875808137</c:v>
                </c:pt>
                <c:pt idx="2390">
                  <c:v>0.27655558944388758</c:v>
                </c:pt>
                <c:pt idx="2391">
                  <c:v>0.27667130307963816</c:v>
                </c:pt>
                <c:pt idx="2392">
                  <c:v>0.27678701671538875</c:v>
                </c:pt>
                <c:pt idx="2393">
                  <c:v>0.27690273035113933</c:v>
                </c:pt>
                <c:pt idx="2394">
                  <c:v>0.27701844398688991</c:v>
                </c:pt>
                <c:pt idx="2395">
                  <c:v>0.27713415762264049</c:v>
                </c:pt>
                <c:pt idx="2396">
                  <c:v>0.27724987125839107</c:v>
                </c:pt>
                <c:pt idx="2397">
                  <c:v>0.27736558489414165</c:v>
                </c:pt>
                <c:pt idx="2398">
                  <c:v>0.27748129852989223</c:v>
                </c:pt>
                <c:pt idx="2399">
                  <c:v>0.27759701216564281</c:v>
                </c:pt>
                <c:pt idx="2400">
                  <c:v>0.27771272580139339</c:v>
                </c:pt>
                <c:pt idx="2401">
                  <c:v>0.27782843943714397</c:v>
                </c:pt>
                <c:pt idx="2402">
                  <c:v>0.27794415307289455</c:v>
                </c:pt>
                <c:pt idx="2403">
                  <c:v>0.27805986670864513</c:v>
                </c:pt>
                <c:pt idx="2404">
                  <c:v>0.27817558034439571</c:v>
                </c:pt>
                <c:pt idx="2405">
                  <c:v>0.27829129398014629</c:v>
                </c:pt>
                <c:pt idx="2406">
                  <c:v>0.27840700761589687</c:v>
                </c:pt>
                <c:pt idx="2407">
                  <c:v>0.27852272125164745</c:v>
                </c:pt>
                <c:pt idx="2408">
                  <c:v>0.27863843488739803</c:v>
                </c:pt>
                <c:pt idx="2409">
                  <c:v>0.27875414852314861</c:v>
                </c:pt>
                <c:pt idx="2410">
                  <c:v>0.2788698621588992</c:v>
                </c:pt>
                <c:pt idx="2411">
                  <c:v>0.27898557579464978</c:v>
                </c:pt>
                <c:pt idx="2412">
                  <c:v>0.27910128943040036</c:v>
                </c:pt>
                <c:pt idx="2413">
                  <c:v>0.27921700306615094</c:v>
                </c:pt>
                <c:pt idx="2414">
                  <c:v>0.27933271670190152</c:v>
                </c:pt>
                <c:pt idx="2415">
                  <c:v>0.2794484303376521</c:v>
                </c:pt>
                <c:pt idx="2416">
                  <c:v>0.27956414397340268</c:v>
                </c:pt>
                <c:pt idx="2417">
                  <c:v>0.27967985760915326</c:v>
                </c:pt>
                <c:pt idx="2418">
                  <c:v>0.27979557124490384</c:v>
                </c:pt>
                <c:pt idx="2419">
                  <c:v>0.27991128488065442</c:v>
                </c:pt>
                <c:pt idx="2420">
                  <c:v>0.280026998516405</c:v>
                </c:pt>
                <c:pt idx="2421">
                  <c:v>0.28014271215215558</c:v>
                </c:pt>
                <c:pt idx="2422">
                  <c:v>0.28025842578790616</c:v>
                </c:pt>
                <c:pt idx="2423">
                  <c:v>0.28037413942365674</c:v>
                </c:pt>
                <c:pt idx="2424">
                  <c:v>0.28048985305940732</c:v>
                </c:pt>
                <c:pt idx="2425">
                  <c:v>0.2806055666951579</c:v>
                </c:pt>
                <c:pt idx="2426">
                  <c:v>0.28072128033090848</c:v>
                </c:pt>
                <c:pt idx="2427">
                  <c:v>0.28083699396665907</c:v>
                </c:pt>
                <c:pt idx="2428">
                  <c:v>0.28095270760240965</c:v>
                </c:pt>
                <c:pt idx="2429">
                  <c:v>0.28106842123816023</c:v>
                </c:pt>
                <c:pt idx="2430">
                  <c:v>0.28118413487391081</c:v>
                </c:pt>
                <c:pt idx="2431">
                  <c:v>0.28129984850966139</c:v>
                </c:pt>
                <c:pt idx="2432">
                  <c:v>0.28141556214541197</c:v>
                </c:pt>
                <c:pt idx="2433">
                  <c:v>0.28153127578116255</c:v>
                </c:pt>
                <c:pt idx="2434">
                  <c:v>0.28164698941691313</c:v>
                </c:pt>
                <c:pt idx="2435">
                  <c:v>0.28176270305266371</c:v>
                </c:pt>
                <c:pt idx="2436">
                  <c:v>0.28187841668841429</c:v>
                </c:pt>
                <c:pt idx="2437">
                  <c:v>0.28199413032416487</c:v>
                </c:pt>
                <c:pt idx="2438">
                  <c:v>0.28210984395991545</c:v>
                </c:pt>
                <c:pt idx="2439">
                  <c:v>0.28222555759566603</c:v>
                </c:pt>
                <c:pt idx="2440">
                  <c:v>0.28234127123141661</c:v>
                </c:pt>
                <c:pt idx="2441">
                  <c:v>0.28245698486716719</c:v>
                </c:pt>
                <c:pt idx="2442">
                  <c:v>0.28257269850291777</c:v>
                </c:pt>
                <c:pt idx="2443">
                  <c:v>0.28268841213866835</c:v>
                </c:pt>
                <c:pt idx="2444">
                  <c:v>0.28280412577441894</c:v>
                </c:pt>
                <c:pt idx="2445">
                  <c:v>0.28291983941016952</c:v>
                </c:pt>
                <c:pt idx="2446">
                  <c:v>0.2830355530459201</c:v>
                </c:pt>
                <c:pt idx="2447">
                  <c:v>0.28315126668167068</c:v>
                </c:pt>
                <c:pt idx="2448">
                  <c:v>0.28326698031742126</c:v>
                </c:pt>
                <c:pt idx="2449">
                  <c:v>0.28338269395317184</c:v>
                </c:pt>
                <c:pt idx="2450">
                  <c:v>0.28349840758892242</c:v>
                </c:pt>
                <c:pt idx="2451">
                  <c:v>0.283614121224673</c:v>
                </c:pt>
                <c:pt idx="2452">
                  <c:v>0.28372983486042358</c:v>
                </c:pt>
                <c:pt idx="2453">
                  <c:v>0.28384554849617416</c:v>
                </c:pt>
                <c:pt idx="2454">
                  <c:v>0.28396126213192474</c:v>
                </c:pt>
                <c:pt idx="2455">
                  <c:v>0.28407697576767532</c:v>
                </c:pt>
                <c:pt idx="2456">
                  <c:v>0.2841926894034259</c:v>
                </c:pt>
                <c:pt idx="2457">
                  <c:v>0.28430840303917648</c:v>
                </c:pt>
                <c:pt idx="2458">
                  <c:v>0.28442411667492706</c:v>
                </c:pt>
                <c:pt idx="2459">
                  <c:v>0.28453983031067764</c:v>
                </c:pt>
                <c:pt idx="2460">
                  <c:v>0.28465554394642822</c:v>
                </c:pt>
                <c:pt idx="2461">
                  <c:v>0.28477125758217881</c:v>
                </c:pt>
                <c:pt idx="2462">
                  <c:v>0.28488697121792939</c:v>
                </c:pt>
                <c:pt idx="2463">
                  <c:v>0.28500268485367997</c:v>
                </c:pt>
                <c:pt idx="2464">
                  <c:v>0.28511839848943055</c:v>
                </c:pt>
                <c:pt idx="2465">
                  <c:v>0.28523411212518113</c:v>
                </c:pt>
                <c:pt idx="2466">
                  <c:v>0.28534982576093171</c:v>
                </c:pt>
                <c:pt idx="2467">
                  <c:v>0.28546553939668229</c:v>
                </c:pt>
                <c:pt idx="2468">
                  <c:v>0.28558125303243287</c:v>
                </c:pt>
                <c:pt idx="2469">
                  <c:v>0.28569696666818345</c:v>
                </c:pt>
                <c:pt idx="2470">
                  <c:v>0.28581268030393403</c:v>
                </c:pt>
                <c:pt idx="2471">
                  <c:v>0.28592839393968461</c:v>
                </c:pt>
                <c:pt idx="2472">
                  <c:v>0.28604410757543519</c:v>
                </c:pt>
                <c:pt idx="2473">
                  <c:v>0.28615982121118577</c:v>
                </c:pt>
                <c:pt idx="2474">
                  <c:v>0.28627553484693635</c:v>
                </c:pt>
                <c:pt idx="2475">
                  <c:v>0.28639124848268693</c:v>
                </c:pt>
                <c:pt idx="2476">
                  <c:v>0.28650696211843751</c:v>
                </c:pt>
                <c:pt idx="2477">
                  <c:v>0.28662267575418809</c:v>
                </c:pt>
                <c:pt idx="2478">
                  <c:v>0.28673838938993867</c:v>
                </c:pt>
                <c:pt idx="2479">
                  <c:v>0.28685410302568926</c:v>
                </c:pt>
                <c:pt idx="2480">
                  <c:v>0.28696981666143984</c:v>
                </c:pt>
                <c:pt idx="2481">
                  <c:v>0.28708553029719042</c:v>
                </c:pt>
                <c:pt idx="2482">
                  <c:v>0.287201243932941</c:v>
                </c:pt>
                <c:pt idx="2483">
                  <c:v>0.28731695756869158</c:v>
                </c:pt>
                <c:pt idx="2484">
                  <c:v>0.28743267120444216</c:v>
                </c:pt>
                <c:pt idx="2485">
                  <c:v>0.28754838484019274</c:v>
                </c:pt>
                <c:pt idx="2486">
                  <c:v>0.28766409847594332</c:v>
                </c:pt>
                <c:pt idx="2487">
                  <c:v>0.2877798121116939</c:v>
                </c:pt>
                <c:pt idx="2488">
                  <c:v>0.28789552574744448</c:v>
                </c:pt>
                <c:pt idx="2489">
                  <c:v>0.28801123938319506</c:v>
                </c:pt>
                <c:pt idx="2490">
                  <c:v>0.28812695301894564</c:v>
                </c:pt>
                <c:pt idx="2491">
                  <c:v>0.28824266665469622</c:v>
                </c:pt>
                <c:pt idx="2492">
                  <c:v>0.2883583802904468</c:v>
                </c:pt>
                <c:pt idx="2493">
                  <c:v>0.28847409392619738</c:v>
                </c:pt>
                <c:pt idx="2494">
                  <c:v>0.28858980756194796</c:v>
                </c:pt>
                <c:pt idx="2495">
                  <c:v>0.28870552119769854</c:v>
                </c:pt>
                <c:pt idx="2496">
                  <c:v>0.28882123483344913</c:v>
                </c:pt>
                <c:pt idx="2497">
                  <c:v>0.28893694846919971</c:v>
                </c:pt>
                <c:pt idx="2498">
                  <c:v>0.28905266210495029</c:v>
                </c:pt>
                <c:pt idx="2499">
                  <c:v>0.28916837574070087</c:v>
                </c:pt>
                <c:pt idx="2500">
                  <c:v>0.28928408937645145</c:v>
                </c:pt>
                <c:pt idx="2501">
                  <c:v>0.28939980301220203</c:v>
                </c:pt>
                <c:pt idx="2502">
                  <c:v>0.28951551664795261</c:v>
                </c:pt>
                <c:pt idx="2503">
                  <c:v>0.28963123028370319</c:v>
                </c:pt>
                <c:pt idx="2504">
                  <c:v>0.28974694391945377</c:v>
                </c:pt>
                <c:pt idx="2505">
                  <c:v>0.28986265755520435</c:v>
                </c:pt>
                <c:pt idx="2506">
                  <c:v>0.28997837119095493</c:v>
                </c:pt>
                <c:pt idx="2507">
                  <c:v>0.29009408482670551</c:v>
                </c:pt>
                <c:pt idx="2508">
                  <c:v>0.29020979846245609</c:v>
                </c:pt>
                <c:pt idx="2509">
                  <c:v>0.29032551209820667</c:v>
                </c:pt>
                <c:pt idx="2510">
                  <c:v>0.29044122573395725</c:v>
                </c:pt>
                <c:pt idx="2511">
                  <c:v>0.29055693936970783</c:v>
                </c:pt>
                <c:pt idx="2512">
                  <c:v>0.29067265300545841</c:v>
                </c:pt>
                <c:pt idx="2513">
                  <c:v>0.290788366641209</c:v>
                </c:pt>
                <c:pt idx="2514">
                  <c:v>0.29090408027695958</c:v>
                </c:pt>
                <c:pt idx="2515">
                  <c:v>0.29101979391271016</c:v>
                </c:pt>
                <c:pt idx="2516">
                  <c:v>0.29113550754846074</c:v>
                </c:pt>
                <c:pt idx="2517">
                  <c:v>0.29125122118421132</c:v>
                </c:pt>
                <c:pt idx="2518">
                  <c:v>0.2913669348199619</c:v>
                </c:pt>
                <c:pt idx="2519">
                  <c:v>0.29148264845571248</c:v>
                </c:pt>
                <c:pt idx="2520">
                  <c:v>0.29159836209146306</c:v>
                </c:pt>
                <c:pt idx="2521">
                  <c:v>0.29171407572721364</c:v>
                </c:pt>
                <c:pt idx="2522">
                  <c:v>0.29182978936296422</c:v>
                </c:pt>
                <c:pt idx="2523">
                  <c:v>0.2919455029987148</c:v>
                </c:pt>
                <c:pt idx="2524">
                  <c:v>0.29206121663446538</c:v>
                </c:pt>
                <c:pt idx="2525">
                  <c:v>0.29217693027021596</c:v>
                </c:pt>
                <c:pt idx="2526">
                  <c:v>0.29229264390596654</c:v>
                </c:pt>
                <c:pt idx="2527">
                  <c:v>0.29240835754171712</c:v>
                </c:pt>
                <c:pt idx="2528">
                  <c:v>0.2925240711774677</c:v>
                </c:pt>
                <c:pt idx="2529">
                  <c:v>0.29263978481321828</c:v>
                </c:pt>
                <c:pt idx="2530">
                  <c:v>0.29275549844896886</c:v>
                </c:pt>
                <c:pt idx="2531">
                  <c:v>0.29287121208471945</c:v>
                </c:pt>
                <c:pt idx="2532">
                  <c:v>0.29298692572047003</c:v>
                </c:pt>
                <c:pt idx="2533">
                  <c:v>0.29310263935622061</c:v>
                </c:pt>
                <c:pt idx="2534">
                  <c:v>0.29321835299197119</c:v>
                </c:pt>
                <c:pt idx="2535">
                  <c:v>0.29333406662772177</c:v>
                </c:pt>
                <c:pt idx="2536">
                  <c:v>0.29344978026347235</c:v>
                </c:pt>
                <c:pt idx="2537">
                  <c:v>0.29356549389922293</c:v>
                </c:pt>
                <c:pt idx="2538">
                  <c:v>0.29368120753497351</c:v>
                </c:pt>
                <c:pt idx="2539">
                  <c:v>0.29379692117072409</c:v>
                </c:pt>
                <c:pt idx="2540">
                  <c:v>0.29391263480647467</c:v>
                </c:pt>
                <c:pt idx="2541">
                  <c:v>0.29402834844222525</c:v>
                </c:pt>
                <c:pt idx="2542">
                  <c:v>0.29414406207797583</c:v>
                </c:pt>
                <c:pt idx="2543">
                  <c:v>0.29425977571372641</c:v>
                </c:pt>
                <c:pt idx="2544">
                  <c:v>0.29437548934947699</c:v>
                </c:pt>
                <c:pt idx="2545">
                  <c:v>0.29449120298522757</c:v>
                </c:pt>
                <c:pt idx="2546">
                  <c:v>0.29460691662097815</c:v>
                </c:pt>
                <c:pt idx="2547">
                  <c:v>0.29472263025672873</c:v>
                </c:pt>
                <c:pt idx="2548">
                  <c:v>0.29483834389247932</c:v>
                </c:pt>
                <c:pt idx="2549">
                  <c:v>0.2949540575282299</c:v>
                </c:pt>
                <c:pt idx="2550">
                  <c:v>0.29506977116398048</c:v>
                </c:pt>
                <c:pt idx="2551">
                  <c:v>0.29518548479973106</c:v>
                </c:pt>
                <c:pt idx="2552">
                  <c:v>0.29530119843548164</c:v>
                </c:pt>
                <c:pt idx="2553">
                  <c:v>0.29541691207123222</c:v>
                </c:pt>
                <c:pt idx="2554">
                  <c:v>0.2955326257069828</c:v>
                </c:pt>
                <c:pt idx="2555">
                  <c:v>0.29564833934273338</c:v>
                </c:pt>
                <c:pt idx="2556">
                  <c:v>0.29576405297848396</c:v>
                </c:pt>
                <c:pt idx="2557">
                  <c:v>0.29587976661423454</c:v>
                </c:pt>
                <c:pt idx="2558">
                  <c:v>0.29599548024998512</c:v>
                </c:pt>
                <c:pt idx="2559">
                  <c:v>0.2961111938857357</c:v>
                </c:pt>
                <c:pt idx="2560">
                  <c:v>0.29622690752148628</c:v>
                </c:pt>
                <c:pt idx="2561">
                  <c:v>0.29634262115723686</c:v>
                </c:pt>
                <c:pt idx="2562">
                  <c:v>0.29645833479298744</c:v>
                </c:pt>
                <c:pt idx="2563">
                  <c:v>0.29657404842873802</c:v>
                </c:pt>
                <c:pt idx="2564">
                  <c:v>0.2966897620644886</c:v>
                </c:pt>
                <c:pt idx="2565">
                  <c:v>0.29680547570023919</c:v>
                </c:pt>
                <c:pt idx="2566">
                  <c:v>0.29692118933598977</c:v>
                </c:pt>
                <c:pt idx="2567">
                  <c:v>0.29703690297174035</c:v>
                </c:pt>
              </c:numCache>
            </c:numRef>
          </c:xVal>
          <c:yVal>
            <c:numRef>
              <c:f>'[2kA Drift Chart for Michele.xlsx]Sheet1'!$G$34:$G$2601</c:f>
              <c:numCache>
                <c:formatCode>General</c:formatCode>
                <c:ptCount val="2568"/>
                <c:pt idx="0">
                  <c:v>0</c:v>
                </c:pt>
                <c:pt idx="1">
                  <c:v>4.9229999831368332E-2</c:v>
                </c:pt>
                <c:pt idx="2">
                  <c:v>2.3939999891808839E-2</c:v>
                </c:pt>
                <c:pt idx="3">
                  <c:v>2.3729999838906224E-2</c:v>
                </c:pt>
                <c:pt idx="4">
                  <c:v>2.4159999838957447E-2</c:v>
                </c:pt>
                <c:pt idx="5">
                  <c:v>5.5069999802981329E-2</c:v>
                </c:pt>
                <c:pt idx="6">
                  <c:v>6.5699999822754762E-2</c:v>
                </c:pt>
                <c:pt idx="7">
                  <c:v>0.11695000000599975</c:v>
                </c:pt>
                <c:pt idx="8">
                  <c:v>-1.0400000064691994E-2</c:v>
                </c:pt>
                <c:pt idx="9">
                  <c:v>7.1629999865763239E-2</c:v>
                </c:pt>
                <c:pt idx="10">
                  <c:v>8.7199999939002737E-2</c:v>
                </c:pt>
                <c:pt idx="11">
                  <c:v>3.2659999874340429E-2</c:v>
                </c:pt>
                <c:pt idx="12">
                  <c:v>0.10897999982262263</c:v>
                </c:pt>
                <c:pt idx="13">
                  <c:v>0.11357999983374611</c:v>
                </c:pt>
                <c:pt idx="14">
                  <c:v>0.11527999981808534</c:v>
                </c:pt>
                <c:pt idx="15">
                  <c:v>9.5089999945230375E-2</c:v>
                </c:pt>
                <c:pt idx="16">
                  <c:v>0.16542999981083994</c:v>
                </c:pt>
                <c:pt idx="17">
                  <c:v>0.13471999977809901</c:v>
                </c:pt>
                <c:pt idx="18">
                  <c:v>0.15323000002354092</c:v>
                </c:pt>
                <c:pt idx="19">
                  <c:v>9.1159999897172383E-2</c:v>
                </c:pt>
                <c:pt idx="20">
                  <c:v>0.12591999995947845</c:v>
                </c:pt>
                <c:pt idx="21">
                  <c:v>0.19927999971969257</c:v>
                </c:pt>
                <c:pt idx="22">
                  <c:v>0.16870999991169811</c:v>
                </c:pt>
                <c:pt idx="23">
                  <c:v>0.18886999987444142</c:v>
                </c:pt>
                <c:pt idx="24">
                  <c:v>0.23815999986709357</c:v>
                </c:pt>
                <c:pt idx="25">
                  <c:v>0.28804999976728141</c:v>
                </c:pt>
                <c:pt idx="26">
                  <c:v>0.27314999977079424</c:v>
                </c:pt>
                <c:pt idx="27">
                  <c:v>0.20306999977037776</c:v>
                </c:pt>
                <c:pt idx="28">
                  <c:v>0.29477999987648218</c:v>
                </c:pt>
                <c:pt idx="29">
                  <c:v>0.25668999990102748</c:v>
                </c:pt>
                <c:pt idx="30">
                  <c:v>0.28597999994417478</c:v>
                </c:pt>
                <c:pt idx="31">
                  <c:v>0.28061999978490348</c:v>
                </c:pt>
                <c:pt idx="32">
                  <c:v>0.29438999990816228</c:v>
                </c:pt>
                <c:pt idx="33">
                  <c:v>0.24342999972759571</c:v>
                </c:pt>
                <c:pt idx="34">
                  <c:v>0.22787999978390872</c:v>
                </c:pt>
                <c:pt idx="35">
                  <c:v>0.26322999974581762</c:v>
                </c:pt>
                <c:pt idx="36">
                  <c:v>0.34175999985563976</c:v>
                </c:pt>
                <c:pt idx="37">
                  <c:v>0.32493999981397792</c:v>
                </c:pt>
                <c:pt idx="38">
                  <c:v>0.37933999976758059</c:v>
                </c:pt>
                <c:pt idx="39">
                  <c:v>0.31642999988434894</c:v>
                </c:pt>
                <c:pt idx="40">
                  <c:v>0.40202999980465393</c:v>
                </c:pt>
                <c:pt idx="41">
                  <c:v>0.35954999975729152</c:v>
                </c:pt>
                <c:pt idx="42">
                  <c:v>0.36967999994885758</c:v>
                </c:pt>
                <c:pt idx="43">
                  <c:v>0.31926999997722305</c:v>
                </c:pt>
                <c:pt idx="44">
                  <c:v>0.28428999985408154</c:v>
                </c:pt>
                <c:pt idx="45">
                  <c:v>0.37491999989924807</c:v>
                </c:pt>
                <c:pt idx="46">
                  <c:v>0.31555999987631367</c:v>
                </c:pt>
                <c:pt idx="47">
                  <c:v>0.38833999974485778</c:v>
                </c:pt>
                <c:pt idx="48">
                  <c:v>0.35015999981169443</c:v>
                </c:pt>
                <c:pt idx="49">
                  <c:v>0.40526999987378076</c:v>
                </c:pt>
                <c:pt idx="50">
                  <c:v>0.40539999986322073</c:v>
                </c:pt>
                <c:pt idx="51">
                  <c:v>0.40280999985498056</c:v>
                </c:pt>
                <c:pt idx="52">
                  <c:v>0.43838999999934458</c:v>
                </c:pt>
                <c:pt idx="53">
                  <c:v>0.31206999983623973</c:v>
                </c:pt>
                <c:pt idx="54">
                  <c:v>0.43093999977372732</c:v>
                </c:pt>
                <c:pt idx="55">
                  <c:v>0.46013999985916598</c:v>
                </c:pt>
                <c:pt idx="56">
                  <c:v>0.43323999977928906</c:v>
                </c:pt>
                <c:pt idx="57">
                  <c:v>0.46854999982315348</c:v>
                </c:pt>
                <c:pt idx="58">
                  <c:v>0.47043999984452967</c:v>
                </c:pt>
                <c:pt idx="59">
                  <c:v>0.42107999991003453</c:v>
                </c:pt>
                <c:pt idx="60">
                  <c:v>0.47089999986837938</c:v>
                </c:pt>
                <c:pt idx="61">
                  <c:v>0.48485999991498829</c:v>
                </c:pt>
                <c:pt idx="62">
                  <c:v>0.48708999986502022</c:v>
                </c:pt>
                <c:pt idx="63">
                  <c:v>0.49170999989200936</c:v>
                </c:pt>
                <c:pt idx="64">
                  <c:v>0.50327999974797422</c:v>
                </c:pt>
                <c:pt idx="65">
                  <c:v>0.41110999973170692</c:v>
                </c:pt>
                <c:pt idx="66">
                  <c:v>0.46277999990707031</c:v>
                </c:pt>
                <c:pt idx="67">
                  <c:v>0.4536899997447108</c:v>
                </c:pt>
                <c:pt idx="68">
                  <c:v>0.4392199998619617</c:v>
                </c:pt>
                <c:pt idx="69">
                  <c:v>0.41369999996732076</c:v>
                </c:pt>
                <c:pt idx="70">
                  <c:v>0.46398999984376132</c:v>
                </c:pt>
                <c:pt idx="71">
                  <c:v>0.44032999983301124</c:v>
                </c:pt>
                <c:pt idx="72">
                  <c:v>0.46585999996295868</c:v>
                </c:pt>
                <c:pt idx="73">
                  <c:v>0.52276999986133887</c:v>
                </c:pt>
                <c:pt idx="74">
                  <c:v>0.53056999979617103</c:v>
                </c:pt>
                <c:pt idx="75">
                  <c:v>0.52512999980081077</c:v>
                </c:pt>
                <c:pt idx="76">
                  <c:v>0.50590999978794571</c:v>
                </c:pt>
                <c:pt idx="77">
                  <c:v>0.42370999972263235</c:v>
                </c:pt>
                <c:pt idx="78">
                  <c:v>0.4336299998612958</c:v>
                </c:pt>
                <c:pt idx="79">
                  <c:v>0.44744999991053191</c:v>
                </c:pt>
                <c:pt idx="80">
                  <c:v>0.44916999991073681</c:v>
                </c:pt>
                <c:pt idx="81">
                  <c:v>0.47776999986126611</c:v>
                </c:pt>
                <c:pt idx="82">
                  <c:v>0.48308999998880608</c:v>
                </c:pt>
                <c:pt idx="83">
                  <c:v>0.51198999994994665</c:v>
                </c:pt>
                <c:pt idx="84">
                  <c:v>0.47847999974237609</c:v>
                </c:pt>
                <c:pt idx="85">
                  <c:v>0.45375999980024062</c:v>
                </c:pt>
                <c:pt idx="86">
                  <c:v>0.48464999986208568</c:v>
                </c:pt>
                <c:pt idx="87">
                  <c:v>0.51523999991331948</c:v>
                </c:pt>
                <c:pt idx="88">
                  <c:v>0.54735999981403438</c:v>
                </c:pt>
                <c:pt idx="89">
                  <c:v>0.4962299998396702</c:v>
                </c:pt>
                <c:pt idx="90">
                  <c:v>0.64637999980732275</c:v>
                </c:pt>
                <c:pt idx="91">
                  <c:v>0.50468999984332186</c:v>
                </c:pt>
                <c:pt idx="92">
                  <c:v>0.59142999987216172</c:v>
                </c:pt>
                <c:pt idx="93">
                  <c:v>0.52995999988070253</c:v>
                </c:pt>
                <c:pt idx="94">
                  <c:v>0.59647999989920208</c:v>
                </c:pt>
                <c:pt idx="95">
                  <c:v>0.63121999994564248</c:v>
                </c:pt>
                <c:pt idx="96">
                  <c:v>0.62848999982634268</c:v>
                </c:pt>
                <c:pt idx="97">
                  <c:v>0.59177999992243713</c:v>
                </c:pt>
                <c:pt idx="98">
                  <c:v>0.5859299999428913</c:v>
                </c:pt>
                <c:pt idx="99">
                  <c:v>0.62263999996048369</c:v>
                </c:pt>
                <c:pt idx="100">
                  <c:v>0.63277999970523524</c:v>
                </c:pt>
                <c:pt idx="101">
                  <c:v>0.61671999992540805</c:v>
                </c:pt>
                <c:pt idx="102">
                  <c:v>0.64879999990807846</c:v>
                </c:pt>
                <c:pt idx="103">
                  <c:v>0.65956999981153785</c:v>
                </c:pt>
                <c:pt idx="104">
                  <c:v>0.57280999988051917</c:v>
                </c:pt>
                <c:pt idx="105">
                  <c:v>0.6626599999890459</c:v>
                </c:pt>
                <c:pt idx="106">
                  <c:v>0.62389999993683887</c:v>
                </c:pt>
                <c:pt idx="107">
                  <c:v>0.65297999981339672</c:v>
                </c:pt>
                <c:pt idx="108">
                  <c:v>0.64649999978882988</c:v>
                </c:pt>
                <c:pt idx="109">
                  <c:v>0.57338999988587602</c:v>
                </c:pt>
                <c:pt idx="110">
                  <c:v>0.6398199998329801</c:v>
                </c:pt>
                <c:pt idx="111">
                  <c:v>0.65068999981576781</c:v>
                </c:pt>
                <c:pt idx="112">
                  <c:v>0.65831999984311551</c:v>
                </c:pt>
                <c:pt idx="113">
                  <c:v>0.71189999982834706</c:v>
                </c:pt>
                <c:pt idx="114">
                  <c:v>0.6757299997843802</c:v>
                </c:pt>
                <c:pt idx="115">
                  <c:v>0.69339999993189849</c:v>
                </c:pt>
                <c:pt idx="116">
                  <c:v>0.69690999987415125</c:v>
                </c:pt>
                <c:pt idx="117">
                  <c:v>0.69108999991840392</c:v>
                </c:pt>
                <c:pt idx="118">
                  <c:v>0.70097999991958204</c:v>
                </c:pt>
                <c:pt idx="119">
                  <c:v>0.69000999974377919</c:v>
                </c:pt>
                <c:pt idx="120">
                  <c:v>0.65268999981071829</c:v>
                </c:pt>
                <c:pt idx="121">
                  <c:v>0.69153999982063397</c:v>
                </c:pt>
                <c:pt idx="122">
                  <c:v>0.68608999981734087</c:v>
                </c:pt>
                <c:pt idx="123">
                  <c:v>0.61786999992818892</c:v>
                </c:pt>
                <c:pt idx="124">
                  <c:v>0.66775999994206359</c:v>
                </c:pt>
                <c:pt idx="125">
                  <c:v>0.65040999993470905</c:v>
                </c:pt>
                <c:pt idx="126">
                  <c:v>0.6403399999044268</c:v>
                </c:pt>
                <c:pt idx="127">
                  <c:v>0.65672999994603742</c:v>
                </c:pt>
                <c:pt idx="128">
                  <c:v>0.687529999936487</c:v>
                </c:pt>
                <c:pt idx="129">
                  <c:v>0.64241999996283994</c:v>
                </c:pt>
                <c:pt idx="130">
                  <c:v>0.67802000000938278</c:v>
                </c:pt>
                <c:pt idx="131">
                  <c:v>0.60103999976490741</c:v>
                </c:pt>
                <c:pt idx="132">
                  <c:v>0.64053999983570975</c:v>
                </c:pt>
                <c:pt idx="133">
                  <c:v>0.60898999981873203</c:v>
                </c:pt>
                <c:pt idx="134">
                  <c:v>0.67802999978994194</c:v>
                </c:pt>
                <c:pt idx="135">
                  <c:v>0.6412599998384394</c:v>
                </c:pt>
                <c:pt idx="136">
                  <c:v>0.57701999980963592</c:v>
                </c:pt>
                <c:pt idx="137">
                  <c:v>0.65334999987953779</c:v>
                </c:pt>
                <c:pt idx="138">
                  <c:v>0.68533999990449956</c:v>
                </c:pt>
                <c:pt idx="139">
                  <c:v>0.67280999996910396</c:v>
                </c:pt>
                <c:pt idx="140">
                  <c:v>0.75319999984913011</c:v>
                </c:pt>
                <c:pt idx="141">
                  <c:v>0.71865999984765949</c:v>
                </c:pt>
                <c:pt idx="142">
                  <c:v>0.76345999980276247</c:v>
                </c:pt>
                <c:pt idx="143">
                  <c:v>0.75954999977057014</c:v>
                </c:pt>
                <c:pt idx="144">
                  <c:v>0.68355999997038452</c:v>
                </c:pt>
                <c:pt idx="145">
                  <c:v>0.75721999996858358</c:v>
                </c:pt>
                <c:pt idx="146">
                  <c:v>0.7407799998873088</c:v>
                </c:pt>
                <c:pt idx="147">
                  <c:v>0.72469999986424227</c:v>
                </c:pt>
                <c:pt idx="148">
                  <c:v>0.76004999982615118</c:v>
                </c:pt>
                <c:pt idx="149">
                  <c:v>0.73655999983657239</c:v>
                </c:pt>
                <c:pt idx="150">
                  <c:v>0.733539999828281</c:v>
                </c:pt>
                <c:pt idx="151">
                  <c:v>0.68562999979349115</c:v>
                </c:pt>
                <c:pt idx="152">
                  <c:v>0.78758999995898193</c:v>
                </c:pt>
                <c:pt idx="153">
                  <c:v>0.78728999983468384</c:v>
                </c:pt>
                <c:pt idx="154">
                  <c:v>0.794449999830249</c:v>
                </c:pt>
                <c:pt idx="155">
                  <c:v>0.78807999989294331</c:v>
                </c:pt>
                <c:pt idx="156">
                  <c:v>0.72980999993887963</c:v>
                </c:pt>
                <c:pt idx="157">
                  <c:v>0.7738599999811413</c:v>
                </c:pt>
                <c:pt idx="158">
                  <c:v>0.72634999992260418</c:v>
                </c:pt>
                <c:pt idx="159">
                  <c:v>0.74824999978773121</c:v>
                </c:pt>
                <c:pt idx="160">
                  <c:v>0.80015999981242203</c:v>
                </c:pt>
                <c:pt idx="161">
                  <c:v>0.76921999993828649</c:v>
                </c:pt>
                <c:pt idx="162">
                  <c:v>0.84257999992587429</c:v>
                </c:pt>
                <c:pt idx="163">
                  <c:v>0.79280999989350676</c:v>
                </c:pt>
                <c:pt idx="164">
                  <c:v>0.7910699998774362</c:v>
                </c:pt>
                <c:pt idx="165">
                  <c:v>0.78221999979177781</c:v>
                </c:pt>
                <c:pt idx="166">
                  <c:v>0.83332999975027633</c:v>
                </c:pt>
                <c:pt idx="167">
                  <c:v>0.75393999986772542</c:v>
                </c:pt>
                <c:pt idx="168">
                  <c:v>0.78619999987949996</c:v>
                </c:pt>
                <c:pt idx="169">
                  <c:v>0.76279999973394297</c:v>
                </c:pt>
                <c:pt idx="170">
                  <c:v>0.74458999972648598</c:v>
                </c:pt>
                <c:pt idx="171">
                  <c:v>0.68603999977767671</c:v>
                </c:pt>
                <c:pt idx="172">
                  <c:v>0.71108999986790877</c:v>
                </c:pt>
                <c:pt idx="173">
                  <c:v>0.77131999978519161</c:v>
                </c:pt>
                <c:pt idx="174">
                  <c:v>0.72376999992229685</c:v>
                </c:pt>
                <c:pt idx="175">
                  <c:v>0.68709999982274894</c:v>
                </c:pt>
                <c:pt idx="176">
                  <c:v>0.7748699997591757</c:v>
                </c:pt>
                <c:pt idx="177">
                  <c:v>0.75051999976949446</c:v>
                </c:pt>
                <c:pt idx="178">
                  <c:v>0.75992999984464404</c:v>
                </c:pt>
                <c:pt idx="179">
                  <c:v>0.74848999986443232</c:v>
                </c:pt>
                <c:pt idx="180">
                  <c:v>0.75225999978556501</c:v>
                </c:pt>
                <c:pt idx="181">
                  <c:v>0.73618999977043131</c:v>
                </c:pt>
                <c:pt idx="182">
                  <c:v>0.71612999988701631</c:v>
                </c:pt>
                <c:pt idx="183">
                  <c:v>0.71452999975463172</c:v>
                </c:pt>
                <c:pt idx="184">
                  <c:v>0.79747999996016006</c:v>
                </c:pt>
                <c:pt idx="185">
                  <c:v>0.74543999983234244</c:v>
                </c:pt>
                <c:pt idx="186">
                  <c:v>0.74010999992424331</c:v>
                </c:pt>
                <c:pt idx="187">
                  <c:v>0.73865999991085118</c:v>
                </c:pt>
                <c:pt idx="188">
                  <c:v>0.73509999992893427</c:v>
                </c:pt>
                <c:pt idx="189">
                  <c:v>0.76236999996126542</c:v>
                </c:pt>
                <c:pt idx="190">
                  <c:v>0.72501999977703235</c:v>
                </c:pt>
                <c:pt idx="191">
                  <c:v>0.69063999990248703</c:v>
                </c:pt>
                <c:pt idx="192">
                  <c:v>0.74121999978160602</c:v>
                </c:pt>
                <c:pt idx="193">
                  <c:v>0.81521999993583449</c:v>
                </c:pt>
                <c:pt idx="194">
                  <c:v>0.76411999998526881</c:v>
                </c:pt>
                <c:pt idx="195">
                  <c:v>0.77150999982222856</c:v>
                </c:pt>
                <c:pt idx="196">
                  <c:v>0.71501999980227993</c:v>
                </c:pt>
                <c:pt idx="197">
                  <c:v>0.8198199997195843</c:v>
                </c:pt>
                <c:pt idx="198">
                  <c:v>0.78018999977302883</c:v>
                </c:pt>
                <c:pt idx="199">
                  <c:v>0.82509999992907979</c:v>
                </c:pt>
                <c:pt idx="200">
                  <c:v>0.81197999975302082</c:v>
                </c:pt>
                <c:pt idx="201">
                  <c:v>0.87205999977868487</c:v>
                </c:pt>
                <c:pt idx="202">
                  <c:v>0.82412999972802936</c:v>
                </c:pt>
                <c:pt idx="203">
                  <c:v>0.79410999978790642</c:v>
                </c:pt>
                <c:pt idx="204">
                  <c:v>0.85595999985343951</c:v>
                </c:pt>
                <c:pt idx="205">
                  <c:v>0.86564999980964785</c:v>
                </c:pt>
                <c:pt idx="206">
                  <c:v>0.83133999999063235</c:v>
                </c:pt>
                <c:pt idx="207">
                  <c:v>0.85620999982438661</c:v>
                </c:pt>
                <c:pt idx="208">
                  <c:v>0.89411999988442403</c:v>
                </c:pt>
                <c:pt idx="209">
                  <c:v>0.80957999978181761</c:v>
                </c:pt>
                <c:pt idx="210">
                  <c:v>0.82851999991362391</c:v>
                </c:pt>
                <c:pt idx="211">
                  <c:v>0.81990999979097978</c:v>
                </c:pt>
                <c:pt idx="212">
                  <c:v>0.88161999974545324</c:v>
                </c:pt>
                <c:pt idx="213">
                  <c:v>0.81043999989560689</c:v>
                </c:pt>
                <c:pt idx="214">
                  <c:v>0.84605999984432856</c:v>
                </c:pt>
                <c:pt idx="215">
                  <c:v>0.89182999977310828</c:v>
                </c:pt>
                <c:pt idx="216">
                  <c:v>0.87119999989226926</c:v>
                </c:pt>
                <c:pt idx="217">
                  <c:v>0.78299999984210444</c:v>
                </c:pt>
                <c:pt idx="218">
                  <c:v>0.81114999989040371</c:v>
                </c:pt>
                <c:pt idx="219">
                  <c:v>0.80868999998529034</c:v>
                </c:pt>
                <c:pt idx="220">
                  <c:v>0.80107999986012146</c:v>
                </c:pt>
                <c:pt idx="221">
                  <c:v>0.79726999990725744</c:v>
                </c:pt>
                <c:pt idx="222">
                  <c:v>0.87289999987660849</c:v>
                </c:pt>
                <c:pt idx="223">
                  <c:v>0.88813000002119225</c:v>
                </c:pt>
                <c:pt idx="224">
                  <c:v>0.82872999985283968</c:v>
                </c:pt>
                <c:pt idx="225">
                  <c:v>0.7588099999793485</c:v>
                </c:pt>
                <c:pt idx="226">
                  <c:v>0.73152999982539768</c:v>
                </c:pt>
                <c:pt idx="227">
                  <c:v>0.74980999977469764</c:v>
                </c:pt>
                <c:pt idx="228">
                  <c:v>0.79525999979068729</c:v>
                </c:pt>
                <c:pt idx="229">
                  <c:v>0.80608999985543051</c:v>
                </c:pt>
                <c:pt idx="230">
                  <c:v>0.7900499998640953</c:v>
                </c:pt>
                <c:pt idx="231">
                  <c:v>0.7783599996855628</c:v>
                </c:pt>
                <c:pt idx="232">
                  <c:v>0.78482999981588364</c:v>
                </c:pt>
                <c:pt idx="233">
                  <c:v>0.78596999981073168</c:v>
                </c:pt>
                <c:pt idx="234">
                  <c:v>0.78334999989237986</c:v>
                </c:pt>
                <c:pt idx="235">
                  <c:v>0.7717699998011085</c:v>
                </c:pt>
                <c:pt idx="236">
                  <c:v>0.76147999993736448</c:v>
                </c:pt>
                <c:pt idx="237">
                  <c:v>0.72456999987480231</c:v>
                </c:pt>
                <c:pt idx="238">
                  <c:v>0.78357999984746129</c:v>
                </c:pt>
                <c:pt idx="239">
                  <c:v>0.71961999981340341</c:v>
                </c:pt>
                <c:pt idx="240">
                  <c:v>0.76194999985546019</c:v>
                </c:pt>
                <c:pt idx="241">
                  <c:v>0.70905999973547296</c:v>
                </c:pt>
                <c:pt idx="242">
                  <c:v>0.65647999986140348</c:v>
                </c:pt>
                <c:pt idx="243">
                  <c:v>0.662270000020726</c:v>
                </c:pt>
                <c:pt idx="244">
                  <c:v>0.65570999993269652</c:v>
                </c:pt>
                <c:pt idx="245">
                  <c:v>0.69403999975747865</c:v>
                </c:pt>
                <c:pt idx="246">
                  <c:v>0.72984999974323728</c:v>
                </c:pt>
                <c:pt idx="247">
                  <c:v>0.7086900000103924</c:v>
                </c:pt>
                <c:pt idx="248">
                  <c:v>0.72216999978991225</c:v>
                </c:pt>
                <c:pt idx="249">
                  <c:v>0.73506999979144894</c:v>
                </c:pt>
                <c:pt idx="250">
                  <c:v>0.70429999993848469</c:v>
                </c:pt>
                <c:pt idx="251">
                  <c:v>0.71217999982309266</c:v>
                </c:pt>
                <c:pt idx="252">
                  <c:v>0.72438999995938502</c:v>
                </c:pt>
                <c:pt idx="253">
                  <c:v>0.76239999975769024</c:v>
                </c:pt>
                <c:pt idx="254">
                  <c:v>0.78942999971332029</c:v>
                </c:pt>
                <c:pt idx="255">
                  <c:v>0.73613999973076716</c:v>
                </c:pt>
                <c:pt idx="256">
                  <c:v>0.80282999977043801</c:v>
                </c:pt>
                <c:pt idx="257">
                  <c:v>0.82272999975430139</c:v>
                </c:pt>
                <c:pt idx="258">
                  <c:v>0.74721999999383115</c:v>
                </c:pt>
                <c:pt idx="259">
                  <c:v>0.82705999989229895</c:v>
                </c:pt>
                <c:pt idx="260">
                  <c:v>0.78228999996099446</c:v>
                </c:pt>
                <c:pt idx="261">
                  <c:v>0.80574999981308792</c:v>
                </c:pt>
                <c:pt idx="262">
                  <c:v>0.74676999986422743</c:v>
                </c:pt>
                <c:pt idx="263">
                  <c:v>0.78608999967855198</c:v>
                </c:pt>
                <c:pt idx="264">
                  <c:v>0.82058999998935178</c:v>
                </c:pt>
                <c:pt idx="265">
                  <c:v>0.84932999993725389</c:v>
                </c:pt>
                <c:pt idx="266">
                  <c:v>0.79022999977951258</c:v>
                </c:pt>
                <c:pt idx="267">
                  <c:v>0.81018999981097295</c:v>
                </c:pt>
                <c:pt idx="268">
                  <c:v>0.73221999980432884</c:v>
                </c:pt>
                <c:pt idx="269">
                  <c:v>0.76600999989295815</c:v>
                </c:pt>
                <c:pt idx="270">
                  <c:v>0.75562999984413182</c:v>
                </c:pt>
                <c:pt idx="271">
                  <c:v>0.80690999982380163</c:v>
                </c:pt>
                <c:pt idx="272">
                  <c:v>0.74928999970325094</c:v>
                </c:pt>
                <c:pt idx="273">
                  <c:v>0.67684999999073625</c:v>
                </c:pt>
                <c:pt idx="274">
                  <c:v>0.77105999991999852</c:v>
                </c:pt>
                <c:pt idx="275">
                  <c:v>0.82990999987941905</c:v>
                </c:pt>
                <c:pt idx="276">
                  <c:v>0.77469999973800441</c:v>
                </c:pt>
                <c:pt idx="277">
                  <c:v>0.78848999987712887</c:v>
                </c:pt>
                <c:pt idx="278">
                  <c:v>0.80009999987851188</c:v>
                </c:pt>
                <c:pt idx="279">
                  <c:v>0.73959999986072944</c:v>
                </c:pt>
                <c:pt idx="280">
                  <c:v>0.82014999975399405</c:v>
                </c:pt>
                <c:pt idx="281">
                  <c:v>0.75202999983048358</c:v>
                </c:pt>
                <c:pt idx="282">
                  <c:v>0.77690999978585751</c:v>
                </c:pt>
                <c:pt idx="283">
                  <c:v>0.78204999999798019</c:v>
                </c:pt>
                <c:pt idx="284">
                  <c:v>0.7455699998217824</c:v>
                </c:pt>
                <c:pt idx="285">
                  <c:v>0.79365999988567637</c:v>
                </c:pt>
                <c:pt idx="286">
                  <c:v>0.72495999995680904</c:v>
                </c:pt>
                <c:pt idx="287">
                  <c:v>0.78192999990278622</c:v>
                </c:pt>
                <c:pt idx="288">
                  <c:v>0.76661999992211349</c:v>
                </c:pt>
                <c:pt idx="289">
                  <c:v>0.76752999973450642</c:v>
                </c:pt>
                <c:pt idx="290">
                  <c:v>0.84075999984634109</c:v>
                </c:pt>
                <c:pt idx="291">
                  <c:v>0.78458999985286937</c:v>
                </c:pt>
                <c:pt idx="292">
                  <c:v>0.76312999976835272</c:v>
                </c:pt>
                <c:pt idx="293">
                  <c:v>0.74368999992202589</c:v>
                </c:pt>
                <c:pt idx="294">
                  <c:v>0.74954000001525856</c:v>
                </c:pt>
                <c:pt idx="295">
                  <c:v>0.70115999983499933</c:v>
                </c:pt>
                <c:pt idx="296">
                  <c:v>0.80598999988978903</c:v>
                </c:pt>
                <c:pt idx="297">
                  <c:v>0.72671999987505842</c:v>
                </c:pt>
                <c:pt idx="298">
                  <c:v>0.69998999993003963</c:v>
                </c:pt>
                <c:pt idx="299">
                  <c:v>0.74291999999331892</c:v>
                </c:pt>
                <c:pt idx="300">
                  <c:v>0.70546999984344438</c:v>
                </c:pt>
                <c:pt idx="301">
                  <c:v>0.75091999985943403</c:v>
                </c:pt>
                <c:pt idx="302">
                  <c:v>0.75338999977248022</c:v>
                </c:pt>
                <c:pt idx="303">
                  <c:v>0.70531999995182559</c:v>
                </c:pt>
                <c:pt idx="304">
                  <c:v>0.69034999989980861</c:v>
                </c:pt>
                <c:pt idx="305">
                  <c:v>0.67859999978736596</c:v>
                </c:pt>
                <c:pt idx="306">
                  <c:v>0.66637999987051444</c:v>
                </c:pt>
                <c:pt idx="307">
                  <c:v>0.6586299998616596</c:v>
                </c:pt>
                <c:pt idx="308">
                  <c:v>0.71741999977348314</c:v>
                </c:pt>
                <c:pt idx="309">
                  <c:v>0.72805999991487624</c:v>
                </c:pt>
                <c:pt idx="310">
                  <c:v>0.77720000001590961</c:v>
                </c:pt>
                <c:pt idx="311">
                  <c:v>0.7278099998302423</c:v>
                </c:pt>
                <c:pt idx="312">
                  <c:v>0.68721999991794291</c:v>
                </c:pt>
                <c:pt idx="313">
                  <c:v>0.78717999986110954</c:v>
                </c:pt>
                <c:pt idx="314">
                  <c:v>0.77885999985483068</c:v>
                </c:pt>
                <c:pt idx="315">
                  <c:v>0.71984999988217169</c:v>
                </c:pt>
                <c:pt idx="316">
                  <c:v>0.67629999989549106</c:v>
                </c:pt>
                <c:pt idx="317">
                  <c:v>0.78052999970168457</c:v>
                </c:pt>
                <c:pt idx="318">
                  <c:v>0.71507999984987691</c:v>
                </c:pt>
                <c:pt idx="319">
                  <c:v>0.7146199998260272</c:v>
                </c:pt>
                <c:pt idx="320">
                  <c:v>0.7209799998690869</c:v>
                </c:pt>
                <c:pt idx="321">
                  <c:v>0.72559999989607604</c:v>
                </c:pt>
                <c:pt idx="322">
                  <c:v>0.76385999989270204</c:v>
                </c:pt>
                <c:pt idx="323">
                  <c:v>0.70944999993116653</c:v>
                </c:pt>
                <c:pt idx="324">
                  <c:v>0.70197999991705728</c:v>
                </c:pt>
                <c:pt idx="325">
                  <c:v>0.70973999993384496</c:v>
                </c:pt>
                <c:pt idx="326">
                  <c:v>0.77562999979363667</c:v>
                </c:pt>
                <c:pt idx="327">
                  <c:v>0.72822999993604753</c:v>
                </c:pt>
                <c:pt idx="328">
                  <c:v>0.76315999979215121</c:v>
                </c:pt>
                <c:pt idx="329">
                  <c:v>0.72087999990344542</c:v>
                </c:pt>
                <c:pt idx="330">
                  <c:v>0.76691999993272475</c:v>
                </c:pt>
                <c:pt idx="331">
                  <c:v>0.72972999987541698</c:v>
                </c:pt>
                <c:pt idx="332">
                  <c:v>0.71051999987048475</c:v>
                </c:pt>
                <c:pt idx="333">
                  <c:v>0.70665999987795658</c:v>
                </c:pt>
                <c:pt idx="334">
                  <c:v>0.78328999984478287</c:v>
                </c:pt>
                <c:pt idx="335">
                  <c:v>0.69935999988501862</c:v>
                </c:pt>
                <c:pt idx="336">
                  <c:v>0.7041299999173134</c:v>
                </c:pt>
                <c:pt idx="337">
                  <c:v>0.687529999936487</c:v>
                </c:pt>
                <c:pt idx="338">
                  <c:v>0.69057999985489005</c:v>
                </c:pt>
                <c:pt idx="339">
                  <c:v>0.69203999987621501</c:v>
                </c:pt>
                <c:pt idx="340">
                  <c:v>0.64493999980186345</c:v>
                </c:pt>
                <c:pt idx="341">
                  <c:v>0.64884999983405578</c:v>
                </c:pt>
                <c:pt idx="342">
                  <c:v>0.72724999995443795</c:v>
                </c:pt>
                <c:pt idx="343">
                  <c:v>0.68780999981754576</c:v>
                </c:pt>
                <c:pt idx="344">
                  <c:v>0.68461999990176992</c:v>
                </c:pt>
                <c:pt idx="345">
                  <c:v>0.70598999980120425</c:v>
                </c:pt>
                <c:pt idx="346">
                  <c:v>0.6956999998237734</c:v>
                </c:pt>
                <c:pt idx="347">
                  <c:v>0.7174699998131473</c:v>
                </c:pt>
                <c:pt idx="348">
                  <c:v>0.61735999986467505</c:v>
                </c:pt>
                <c:pt idx="349">
                  <c:v>0.74516999984552967</c:v>
                </c:pt>
                <c:pt idx="350">
                  <c:v>0.71656000000075437</c:v>
                </c:pt>
                <c:pt idx="351">
                  <c:v>0.72112999987439252</c:v>
                </c:pt>
                <c:pt idx="352">
                  <c:v>0.74958999982754904</c:v>
                </c:pt>
                <c:pt idx="353">
                  <c:v>0.7388499998342013</c:v>
                </c:pt>
                <c:pt idx="354">
                  <c:v>0.68508999993355246</c:v>
                </c:pt>
                <c:pt idx="355">
                  <c:v>0.65530999984275695</c:v>
                </c:pt>
                <c:pt idx="356">
                  <c:v>0.73176999978841195</c:v>
                </c:pt>
                <c:pt idx="357">
                  <c:v>0.69057999985489005</c:v>
                </c:pt>
                <c:pt idx="358">
                  <c:v>0.69031999987601012</c:v>
                </c:pt>
                <c:pt idx="359">
                  <c:v>0.72854999984883761</c:v>
                </c:pt>
                <c:pt idx="360">
                  <c:v>0.66059999971912475</c:v>
                </c:pt>
                <c:pt idx="361">
                  <c:v>0.72970999997323815</c:v>
                </c:pt>
                <c:pt idx="362">
                  <c:v>0.70039999991422519</c:v>
                </c:pt>
                <c:pt idx="363">
                  <c:v>0.69142999984705966</c:v>
                </c:pt>
                <c:pt idx="364">
                  <c:v>0.68135999981677742</c:v>
                </c:pt>
                <c:pt idx="365">
                  <c:v>0.6770499999220192</c:v>
                </c:pt>
                <c:pt idx="366">
                  <c:v>0.61955999979090848</c:v>
                </c:pt>
                <c:pt idx="367">
                  <c:v>0.6397099998594058</c:v>
                </c:pt>
                <c:pt idx="368">
                  <c:v>0.60615999996116443</c:v>
                </c:pt>
                <c:pt idx="369">
                  <c:v>0.7133399999474932</c:v>
                </c:pt>
                <c:pt idx="370">
                  <c:v>0.68968999983098911</c:v>
                </c:pt>
                <c:pt idx="371">
                  <c:v>0.67860999979529879</c:v>
                </c:pt>
                <c:pt idx="372">
                  <c:v>0.64945999986321112</c:v>
                </c:pt>
                <c:pt idx="373">
                  <c:v>0.61613999980636436</c:v>
                </c:pt>
                <c:pt idx="374">
                  <c:v>0.63925999995717575</c:v>
                </c:pt>
                <c:pt idx="375">
                  <c:v>0.58212999977058644</c:v>
                </c:pt>
                <c:pt idx="376">
                  <c:v>0.6120999998984189</c:v>
                </c:pt>
                <c:pt idx="377">
                  <c:v>0.58312999999543536</c:v>
                </c:pt>
                <c:pt idx="378">
                  <c:v>0.61593999976139457</c:v>
                </c:pt>
                <c:pt idx="379">
                  <c:v>0.67182999998749438</c:v>
                </c:pt>
                <c:pt idx="380">
                  <c:v>0.64299999985450995</c:v>
                </c:pt>
                <c:pt idx="381">
                  <c:v>0.55332999988877418</c:v>
                </c:pt>
                <c:pt idx="382">
                  <c:v>0.6211999999550244</c:v>
                </c:pt>
                <c:pt idx="383">
                  <c:v>0.60272999996868748</c:v>
                </c:pt>
                <c:pt idx="384">
                  <c:v>0.59105999980602064</c:v>
                </c:pt>
                <c:pt idx="385">
                  <c:v>0.6571899998562003</c:v>
                </c:pt>
                <c:pt idx="386">
                  <c:v>0.59768999994957994</c:v>
                </c:pt>
                <c:pt idx="387">
                  <c:v>0.53955999999288906</c:v>
                </c:pt>
                <c:pt idx="388">
                  <c:v>0.54344999989552889</c:v>
                </c:pt>
                <c:pt idx="389">
                  <c:v>0.55705999989186239</c:v>
                </c:pt>
                <c:pt idx="390">
                  <c:v>0.55982999992920668</c:v>
                </c:pt>
                <c:pt idx="391">
                  <c:v>0.58954999974503153</c:v>
                </c:pt>
                <c:pt idx="392">
                  <c:v>0.61341999980868422</c:v>
                </c:pt>
                <c:pt idx="393">
                  <c:v>0.64401999986785086</c:v>
                </c:pt>
                <c:pt idx="394">
                  <c:v>0.56498999992982135</c:v>
                </c:pt>
                <c:pt idx="395">
                  <c:v>0.60426999982610141</c:v>
                </c:pt>
                <c:pt idx="396">
                  <c:v>0.59332999990147073</c:v>
                </c:pt>
                <c:pt idx="397">
                  <c:v>0.61043999971843732</c:v>
                </c:pt>
                <c:pt idx="398">
                  <c:v>0.62639999998737039</c:v>
                </c:pt>
                <c:pt idx="399">
                  <c:v>0.62644999991334771</c:v>
                </c:pt>
                <c:pt idx="400">
                  <c:v>0.63871999998355022</c:v>
                </c:pt>
                <c:pt idx="401">
                  <c:v>0.58049999984177703</c:v>
                </c:pt>
                <c:pt idx="402">
                  <c:v>0.60002999975949933</c:v>
                </c:pt>
                <c:pt idx="403">
                  <c:v>0.55388999987826537</c:v>
                </c:pt>
                <c:pt idx="404">
                  <c:v>0.58909999995648832</c:v>
                </c:pt>
                <c:pt idx="405">
                  <c:v>0.61723999976948107</c:v>
                </c:pt>
                <c:pt idx="406">
                  <c:v>0.58029999991049408</c:v>
                </c:pt>
                <c:pt idx="407">
                  <c:v>0.64572999974643608</c:v>
                </c:pt>
                <c:pt idx="408">
                  <c:v>0.59170999975322047</c:v>
                </c:pt>
                <c:pt idx="409">
                  <c:v>0.57480999987546966</c:v>
                </c:pt>
                <c:pt idx="410">
                  <c:v>0.58300999990024138</c:v>
                </c:pt>
                <c:pt idx="411">
                  <c:v>0.61409999989336939</c:v>
                </c:pt>
                <c:pt idx="412">
                  <c:v>0.57501999981468543</c:v>
                </c:pt>
                <c:pt idx="413">
                  <c:v>0.60311999982332054</c:v>
                </c:pt>
                <c:pt idx="414">
                  <c:v>0.61819999996259867</c:v>
                </c:pt>
                <c:pt idx="415">
                  <c:v>0.62006999985442235</c:v>
                </c:pt>
                <c:pt idx="416">
                  <c:v>0.61429999982465233</c:v>
                </c:pt>
                <c:pt idx="417">
                  <c:v>0.50055999986398092</c:v>
                </c:pt>
                <c:pt idx="418">
                  <c:v>0.5550899999207104</c:v>
                </c:pt>
                <c:pt idx="419">
                  <c:v>0.57895999987067626</c:v>
                </c:pt>
                <c:pt idx="420">
                  <c:v>0.52533999985371338</c:v>
                </c:pt>
                <c:pt idx="421">
                  <c:v>0.58541999976569059</c:v>
                </c:pt>
                <c:pt idx="422">
                  <c:v>0.55583999971986486</c:v>
                </c:pt>
                <c:pt idx="423">
                  <c:v>0.52179999988766212</c:v>
                </c:pt>
                <c:pt idx="424">
                  <c:v>0.52313999992747995</c:v>
                </c:pt>
                <c:pt idx="425">
                  <c:v>0.52879999986998882</c:v>
                </c:pt>
                <c:pt idx="426">
                  <c:v>0.53478999984690745</c:v>
                </c:pt>
                <c:pt idx="427">
                  <c:v>0.49527999976817227</c:v>
                </c:pt>
                <c:pt idx="428">
                  <c:v>0.52646999972694175</c:v>
                </c:pt>
                <c:pt idx="429">
                  <c:v>0.55777999989459204</c:v>
                </c:pt>
                <c:pt idx="430">
                  <c:v>0.53109999987555057</c:v>
                </c:pt>
                <c:pt idx="431">
                  <c:v>0.54674999989856587</c:v>
                </c:pt>
                <c:pt idx="432">
                  <c:v>0.60441999994509388</c:v>
                </c:pt>
                <c:pt idx="433">
                  <c:v>0.58139999998729763</c:v>
                </c:pt>
                <c:pt idx="434">
                  <c:v>0.5872099998214253</c:v>
                </c:pt>
                <c:pt idx="435">
                  <c:v>0.62965999984498922</c:v>
                </c:pt>
                <c:pt idx="436">
                  <c:v>0.57986999979675602</c:v>
                </c:pt>
                <c:pt idx="437">
                  <c:v>0.60812999993231642</c:v>
                </c:pt>
                <c:pt idx="438">
                  <c:v>0.59642999985953793</c:v>
                </c:pt>
                <c:pt idx="439">
                  <c:v>0.54411999997228122</c:v>
                </c:pt>
                <c:pt idx="440">
                  <c:v>0.55361999989145261</c:v>
                </c:pt>
                <c:pt idx="441">
                  <c:v>0.55540999994718732</c:v>
                </c:pt>
                <c:pt idx="442">
                  <c:v>0.52882999989378732</c:v>
                </c:pt>
                <c:pt idx="443">
                  <c:v>0.5693099998325124</c:v>
                </c:pt>
                <c:pt idx="444">
                  <c:v>0.59500999986994429</c:v>
                </c:pt>
                <c:pt idx="445">
                  <c:v>0.58397999987391813</c:v>
                </c:pt>
                <c:pt idx="446">
                  <c:v>0.59780999993108708</c:v>
                </c:pt>
                <c:pt idx="447">
                  <c:v>0.55431999987831659</c:v>
                </c:pt>
                <c:pt idx="448">
                  <c:v>0.50366999982998095</c:v>
                </c:pt>
                <c:pt idx="449">
                  <c:v>0.53884999977071857</c:v>
                </c:pt>
                <c:pt idx="450">
                  <c:v>0.54203999991386809</c:v>
                </c:pt>
                <c:pt idx="451">
                  <c:v>0.47342999982902256</c:v>
                </c:pt>
                <c:pt idx="452">
                  <c:v>0.52094999989549251</c:v>
                </c:pt>
                <c:pt idx="453">
                  <c:v>0.49332999981288594</c:v>
                </c:pt>
                <c:pt idx="454">
                  <c:v>0.47042999995028367</c:v>
                </c:pt>
                <c:pt idx="455">
                  <c:v>0.53792999995039281</c:v>
                </c:pt>
                <c:pt idx="456">
                  <c:v>0.50093999993805483</c:v>
                </c:pt>
                <c:pt idx="457">
                  <c:v>0.42998999992960307</c:v>
                </c:pt>
                <c:pt idx="458">
                  <c:v>0.51920999987942196</c:v>
                </c:pt>
                <c:pt idx="459">
                  <c:v>0.45833999979549844</c:v>
                </c:pt>
                <c:pt idx="460">
                  <c:v>0.44996999986324226</c:v>
                </c:pt>
                <c:pt idx="461">
                  <c:v>0.45560999978988548</c:v>
                </c:pt>
                <c:pt idx="462">
                  <c:v>0.45577999981105677</c:v>
                </c:pt>
                <c:pt idx="463">
                  <c:v>0.52285999993273435</c:v>
                </c:pt>
                <c:pt idx="464">
                  <c:v>0.54201000000375643</c:v>
                </c:pt>
                <c:pt idx="465">
                  <c:v>0.44415999991542776</c:v>
                </c:pt>
                <c:pt idx="466">
                  <c:v>0.50537999982225301</c:v>
                </c:pt>
                <c:pt idx="467">
                  <c:v>0.49514999989241915</c:v>
                </c:pt>
                <c:pt idx="468">
                  <c:v>0.49808999995093473</c:v>
                </c:pt>
                <c:pt idx="469">
                  <c:v>0.48999000000549131</c:v>
                </c:pt>
                <c:pt idx="470">
                  <c:v>0.49564999994800019</c:v>
                </c:pt>
                <c:pt idx="471">
                  <c:v>0.44215999980679044</c:v>
                </c:pt>
                <c:pt idx="472">
                  <c:v>0.51821999988987955</c:v>
                </c:pt>
                <c:pt idx="473">
                  <c:v>0.42123999992327299</c:v>
                </c:pt>
                <c:pt idx="474">
                  <c:v>0.52751999987776799</c:v>
                </c:pt>
                <c:pt idx="475">
                  <c:v>0.48372999992807308</c:v>
                </c:pt>
                <c:pt idx="476">
                  <c:v>0.35828999989462318</c:v>
                </c:pt>
                <c:pt idx="477">
                  <c:v>0.4836699998804761</c:v>
                </c:pt>
                <c:pt idx="478">
                  <c:v>0.50528999986454437</c:v>
                </c:pt>
                <c:pt idx="479">
                  <c:v>0.48849999984668102</c:v>
                </c:pt>
                <c:pt idx="480">
                  <c:v>0.5174999998871499</c:v>
                </c:pt>
                <c:pt idx="481">
                  <c:v>0.52610999978242035</c:v>
                </c:pt>
                <c:pt idx="482">
                  <c:v>0.52277999986927171</c:v>
                </c:pt>
                <c:pt idx="483">
                  <c:v>0.43849999985923205</c:v>
                </c:pt>
                <c:pt idx="484">
                  <c:v>0.44691999971746554</c:v>
                </c:pt>
                <c:pt idx="485">
                  <c:v>0.48853999976472551</c:v>
                </c:pt>
                <c:pt idx="486">
                  <c:v>0.39532999983293848</c:v>
                </c:pt>
                <c:pt idx="487">
                  <c:v>0.44559999980720022</c:v>
                </c:pt>
                <c:pt idx="488">
                  <c:v>0.48592999985430652</c:v>
                </c:pt>
                <c:pt idx="489">
                  <c:v>0.46082999995178398</c:v>
                </c:pt>
                <c:pt idx="490">
                  <c:v>0.51353999981529341</c:v>
                </c:pt>
                <c:pt idx="491">
                  <c:v>0.48792999973557016</c:v>
                </c:pt>
                <c:pt idx="492">
                  <c:v>0.51469999982600712</c:v>
                </c:pt>
                <c:pt idx="493">
                  <c:v>0.4901399998971101</c:v>
                </c:pt>
                <c:pt idx="494">
                  <c:v>0.47945999972398567</c:v>
                </c:pt>
                <c:pt idx="495">
                  <c:v>0.44988999979977962</c:v>
                </c:pt>
                <c:pt idx="496">
                  <c:v>0.47582999980022578</c:v>
                </c:pt>
                <c:pt idx="497">
                  <c:v>0.5339499999763575</c:v>
                </c:pt>
                <c:pt idx="498">
                  <c:v>0.47799999981634755</c:v>
                </c:pt>
                <c:pt idx="499">
                  <c:v>0.47468999991906458</c:v>
                </c:pt>
                <c:pt idx="500">
                  <c:v>0.44488999992609024</c:v>
                </c:pt>
                <c:pt idx="501">
                  <c:v>0.45679999993808451</c:v>
                </c:pt>
                <c:pt idx="502">
                  <c:v>0.44037999975898856</c:v>
                </c:pt>
                <c:pt idx="503">
                  <c:v>0.42939999991631339</c:v>
                </c:pt>
                <c:pt idx="504">
                  <c:v>0.39657999991504767</c:v>
                </c:pt>
                <c:pt idx="505">
                  <c:v>0.4387999998698433</c:v>
                </c:pt>
                <c:pt idx="506">
                  <c:v>0.4659999997329578</c:v>
                </c:pt>
                <c:pt idx="507">
                  <c:v>0.4006899997648361</c:v>
                </c:pt>
                <c:pt idx="508">
                  <c:v>0.41111999973963975</c:v>
                </c:pt>
                <c:pt idx="509">
                  <c:v>0.34978999997292703</c:v>
                </c:pt>
                <c:pt idx="510">
                  <c:v>0.39316999993843638</c:v>
                </c:pt>
                <c:pt idx="511">
                  <c:v>0.34201999983451969</c:v>
                </c:pt>
                <c:pt idx="512">
                  <c:v>0.43117999985042843</c:v>
                </c:pt>
                <c:pt idx="513">
                  <c:v>0.41720999990957353</c:v>
                </c:pt>
                <c:pt idx="514">
                  <c:v>0.41595999994115118</c:v>
                </c:pt>
                <c:pt idx="515">
                  <c:v>0.36570999975538143</c:v>
                </c:pt>
                <c:pt idx="516">
                  <c:v>0.39974999992864468</c:v>
                </c:pt>
                <c:pt idx="517">
                  <c:v>0.42058999974869948</c:v>
                </c:pt>
                <c:pt idx="518">
                  <c:v>0.41219999991426448</c:v>
                </c:pt>
                <c:pt idx="519">
                  <c:v>0.40766999973129714</c:v>
                </c:pt>
                <c:pt idx="520">
                  <c:v>0.34892999974545091</c:v>
                </c:pt>
                <c:pt idx="521">
                  <c:v>0.38266999979441607</c:v>
                </c:pt>
                <c:pt idx="522">
                  <c:v>0.42963999987932766</c:v>
                </c:pt>
                <c:pt idx="523">
                  <c:v>0.42055999983858783</c:v>
                </c:pt>
                <c:pt idx="524">
                  <c:v>0.455559999977595</c:v>
                </c:pt>
                <c:pt idx="525">
                  <c:v>0.48414999992019148</c:v>
                </c:pt>
                <c:pt idx="526">
                  <c:v>0.51127999995514983</c:v>
                </c:pt>
                <c:pt idx="527">
                  <c:v>0.46762999988914089</c:v>
                </c:pt>
                <c:pt idx="528">
                  <c:v>0.38525999991634308</c:v>
                </c:pt>
                <c:pt idx="529">
                  <c:v>0.41836999969291355</c:v>
                </c:pt>
                <c:pt idx="530">
                  <c:v>0.4328299997951035</c:v>
                </c:pt>
                <c:pt idx="531">
                  <c:v>0.39818999971430458</c:v>
                </c:pt>
                <c:pt idx="532">
                  <c:v>0.42335999978604377</c:v>
                </c:pt>
                <c:pt idx="533">
                  <c:v>0.40017999992869591</c:v>
                </c:pt>
                <c:pt idx="534">
                  <c:v>0.42924999991100776</c:v>
                </c:pt>
                <c:pt idx="535">
                  <c:v>0.43715999981941422</c:v>
                </c:pt>
                <c:pt idx="536">
                  <c:v>0.44181999987813469</c:v>
                </c:pt>
                <c:pt idx="537">
                  <c:v>0.37477999990187527</c:v>
                </c:pt>
                <c:pt idx="538">
                  <c:v>0.38540999980796187</c:v>
                </c:pt>
                <c:pt idx="539">
                  <c:v>0.33194000002367829</c:v>
                </c:pt>
                <c:pt idx="540">
                  <c:v>0.39358999993055477</c:v>
                </c:pt>
                <c:pt idx="541">
                  <c:v>0.4231699999763805</c:v>
                </c:pt>
                <c:pt idx="542">
                  <c:v>0.39679999974850944</c:v>
                </c:pt>
                <c:pt idx="543">
                  <c:v>0.45486999977129017</c:v>
                </c:pt>
                <c:pt idx="544">
                  <c:v>0.423139999952582</c:v>
                </c:pt>
                <c:pt idx="545">
                  <c:v>0.44962999993458652</c:v>
                </c:pt>
                <c:pt idx="546">
                  <c:v>0.37298999973245373</c:v>
                </c:pt>
                <c:pt idx="547">
                  <c:v>0.43020999976306484</c:v>
                </c:pt>
                <c:pt idx="548">
                  <c:v>0.40619999992941302</c:v>
                </c:pt>
                <c:pt idx="549">
                  <c:v>0.3718099998195612</c:v>
                </c:pt>
                <c:pt idx="550">
                  <c:v>0.40630999978930049</c:v>
                </c:pt>
                <c:pt idx="551">
                  <c:v>0.27920999991692952</c:v>
                </c:pt>
                <c:pt idx="552">
                  <c:v>0.37166999993587524</c:v>
                </c:pt>
                <c:pt idx="553">
                  <c:v>0.41131999978460954</c:v>
                </c:pt>
                <c:pt idx="554">
                  <c:v>0.37769999983083835</c:v>
                </c:pt>
                <c:pt idx="555">
                  <c:v>0.39087999994080747</c:v>
                </c:pt>
                <c:pt idx="556">
                  <c:v>0.33558999984961702</c:v>
                </c:pt>
                <c:pt idx="557">
                  <c:v>0.38563999987673014</c:v>
                </c:pt>
                <c:pt idx="558">
                  <c:v>0.31792999982371839</c:v>
                </c:pt>
                <c:pt idx="559">
                  <c:v>0.2631999999493928</c:v>
                </c:pt>
                <c:pt idx="560">
                  <c:v>0.41463999991719902</c:v>
                </c:pt>
                <c:pt idx="561">
                  <c:v>0.30292999997527659</c:v>
                </c:pt>
                <c:pt idx="562">
                  <c:v>0.27932999989843665</c:v>
                </c:pt>
                <c:pt idx="563">
                  <c:v>0.30647999983557384</c:v>
                </c:pt>
                <c:pt idx="564">
                  <c:v>0.34017999985280767</c:v>
                </c:pt>
                <c:pt idx="565">
                  <c:v>0.34097999991899997</c:v>
                </c:pt>
                <c:pt idx="566">
                  <c:v>0.3162099998235135</c:v>
                </c:pt>
                <c:pt idx="567">
                  <c:v>0.31345999991572171</c:v>
                </c:pt>
                <c:pt idx="568">
                  <c:v>0.32156999998278479</c:v>
                </c:pt>
                <c:pt idx="569">
                  <c:v>0.35977999982605979</c:v>
                </c:pt>
                <c:pt idx="570">
                  <c:v>0.31113999989429431</c:v>
                </c:pt>
                <c:pt idx="571">
                  <c:v>0.28300999986186071</c:v>
                </c:pt>
                <c:pt idx="572">
                  <c:v>0.32855999984349182</c:v>
                </c:pt>
                <c:pt idx="573">
                  <c:v>0.31072999991010875</c:v>
                </c:pt>
                <c:pt idx="574">
                  <c:v>0.2819899998485198</c:v>
                </c:pt>
                <c:pt idx="575">
                  <c:v>0.35021999997297826</c:v>
                </c:pt>
                <c:pt idx="576">
                  <c:v>0.27048999993439793</c:v>
                </c:pt>
                <c:pt idx="577">
                  <c:v>0.32406999980594264</c:v>
                </c:pt>
                <c:pt idx="578">
                  <c:v>0.30586999980641849</c:v>
                </c:pt>
                <c:pt idx="579">
                  <c:v>0.33440999982303765</c:v>
                </c:pt>
                <c:pt idx="580">
                  <c:v>0.30698000000484171</c:v>
                </c:pt>
                <c:pt idx="581">
                  <c:v>0.342759999853115</c:v>
                </c:pt>
                <c:pt idx="582">
                  <c:v>0.3881499999351945</c:v>
                </c:pt>
                <c:pt idx="583">
                  <c:v>0.3372299999000461</c:v>
                </c:pt>
                <c:pt idx="584">
                  <c:v>0.35673999991558958</c:v>
                </c:pt>
                <c:pt idx="585">
                  <c:v>0.35925999975461309</c:v>
                </c:pt>
                <c:pt idx="586">
                  <c:v>0.39205999985369999</c:v>
                </c:pt>
                <c:pt idx="587">
                  <c:v>0.35187999981189932</c:v>
                </c:pt>
                <c:pt idx="588">
                  <c:v>0.2932799998234259</c:v>
                </c:pt>
                <c:pt idx="589">
                  <c:v>0.32311999984813156</c:v>
                </c:pt>
                <c:pt idx="590">
                  <c:v>0.34544999982699665</c:v>
                </c:pt>
                <c:pt idx="591">
                  <c:v>0.31648999981825909</c:v>
                </c:pt>
                <c:pt idx="592">
                  <c:v>0.37302999999155873</c:v>
                </c:pt>
                <c:pt idx="593">
                  <c:v>0.37476999989394244</c:v>
                </c:pt>
                <c:pt idx="594">
                  <c:v>0.30979999985447648</c:v>
                </c:pt>
                <c:pt idx="595">
                  <c:v>0.27187999990019307</c:v>
                </c:pt>
                <c:pt idx="596">
                  <c:v>0.31824999996388215</c:v>
                </c:pt>
                <c:pt idx="597">
                  <c:v>0.24812999993173435</c:v>
                </c:pt>
                <c:pt idx="598">
                  <c:v>0.33702999996876315</c:v>
                </c:pt>
                <c:pt idx="599">
                  <c:v>0.3223199998956261</c:v>
                </c:pt>
                <c:pt idx="600">
                  <c:v>0.27156999988164898</c:v>
                </c:pt>
                <c:pt idx="601">
                  <c:v>0.25516999983210553</c:v>
                </c:pt>
                <c:pt idx="602">
                  <c:v>0.3080499998304731</c:v>
                </c:pt>
                <c:pt idx="603">
                  <c:v>0.28749999978572305</c:v>
                </c:pt>
                <c:pt idx="604">
                  <c:v>0.27050999983657675</c:v>
                </c:pt>
                <c:pt idx="605">
                  <c:v>0.33365999991019635</c:v>
                </c:pt>
                <c:pt idx="606">
                  <c:v>0.26284999978543055</c:v>
                </c:pt>
                <c:pt idx="607">
                  <c:v>0.32288999989305012</c:v>
                </c:pt>
                <c:pt idx="608">
                  <c:v>0.30049999986658804</c:v>
                </c:pt>
                <c:pt idx="609">
                  <c:v>0.27484999975513347</c:v>
                </c:pt>
                <c:pt idx="610">
                  <c:v>0.31947999991643883</c:v>
                </c:pt>
                <c:pt idx="611">
                  <c:v>0.2687899999500587</c:v>
                </c:pt>
                <c:pt idx="612">
                  <c:v>0.23151999982928828</c:v>
                </c:pt>
                <c:pt idx="613">
                  <c:v>0.24916999973356724</c:v>
                </c:pt>
                <c:pt idx="614">
                  <c:v>0.2860499999997046</c:v>
                </c:pt>
                <c:pt idx="615">
                  <c:v>0.29838999978437641</c:v>
                </c:pt>
                <c:pt idx="616">
                  <c:v>0.25194999977884436</c:v>
                </c:pt>
                <c:pt idx="617">
                  <c:v>0.22997999985818751</c:v>
                </c:pt>
                <c:pt idx="618">
                  <c:v>0.26793999973051541</c:v>
                </c:pt>
                <c:pt idx="619">
                  <c:v>0.26491999983591086</c:v>
                </c:pt>
                <c:pt idx="620">
                  <c:v>0.24903999985781411</c:v>
                </c:pt>
                <c:pt idx="621">
                  <c:v>0.28201999975863146</c:v>
                </c:pt>
                <c:pt idx="622">
                  <c:v>0.28568999994149635</c:v>
                </c:pt>
                <c:pt idx="623">
                  <c:v>0.37089999989348144</c:v>
                </c:pt>
                <c:pt idx="624">
                  <c:v>0.33827999982349866</c:v>
                </c:pt>
                <c:pt idx="625">
                  <c:v>0.33650999978362961</c:v>
                </c:pt>
                <c:pt idx="626">
                  <c:v>0.31731999979456305</c:v>
                </c:pt>
                <c:pt idx="627">
                  <c:v>0.32251999982690904</c:v>
                </c:pt>
                <c:pt idx="628">
                  <c:v>0.34448999997493956</c:v>
                </c:pt>
                <c:pt idx="629">
                  <c:v>0.30187999993813719</c:v>
                </c:pt>
                <c:pt idx="630">
                  <c:v>0.33056999996006198</c:v>
                </c:pt>
                <c:pt idx="631">
                  <c:v>0.35190999983569782</c:v>
                </c:pt>
                <c:pt idx="632">
                  <c:v>0.35296999976708321</c:v>
                </c:pt>
                <c:pt idx="633">
                  <c:v>0.32223999994585029</c:v>
                </c:pt>
                <c:pt idx="634">
                  <c:v>0.29931999972632184</c:v>
                </c:pt>
                <c:pt idx="635">
                  <c:v>0.34532999984548951</c:v>
                </c:pt>
                <c:pt idx="636">
                  <c:v>0.3140199999052129</c:v>
                </c:pt>
                <c:pt idx="637">
                  <c:v>0.32253999995646154</c:v>
                </c:pt>
                <c:pt idx="638">
                  <c:v>0.34619999985352479</c:v>
                </c:pt>
                <c:pt idx="639">
                  <c:v>0.27743999987706047</c:v>
                </c:pt>
                <c:pt idx="640">
                  <c:v>0.31627999987904332</c:v>
                </c:pt>
                <c:pt idx="641">
                  <c:v>0.19857999996020226</c:v>
                </c:pt>
                <c:pt idx="642">
                  <c:v>0.30851999986225564</c:v>
                </c:pt>
                <c:pt idx="643">
                  <c:v>0.36563999981353845</c:v>
                </c:pt>
                <c:pt idx="644">
                  <c:v>0.32660999977451866</c:v>
                </c:pt>
                <c:pt idx="645">
                  <c:v>0.344089999885</c:v>
                </c:pt>
                <c:pt idx="646">
                  <c:v>0.33533999987866991</c:v>
                </c:pt>
                <c:pt idx="647">
                  <c:v>0.27469999974982784</c:v>
                </c:pt>
                <c:pt idx="648">
                  <c:v>0.31108999985463015</c:v>
                </c:pt>
                <c:pt idx="649">
                  <c:v>0.28793999990739394</c:v>
                </c:pt>
                <c:pt idx="650">
                  <c:v>0.24906999976792576</c:v>
                </c:pt>
                <c:pt idx="651">
                  <c:v>0.17971999989185861</c:v>
                </c:pt>
                <c:pt idx="652">
                  <c:v>0.2298799997788592</c:v>
                </c:pt>
                <c:pt idx="653">
                  <c:v>0.2523099998370526</c:v>
                </c:pt>
                <c:pt idx="654">
                  <c:v>0.32235999992735742</c:v>
                </c:pt>
                <c:pt idx="655">
                  <c:v>0.27315999989241391</c:v>
                </c:pt>
                <c:pt idx="656">
                  <c:v>0.22388000002138142</c:v>
                </c:pt>
                <c:pt idx="657">
                  <c:v>0.25986999980887049</c:v>
                </c:pt>
                <c:pt idx="658">
                  <c:v>0.2429899998332985</c:v>
                </c:pt>
                <c:pt idx="659">
                  <c:v>0.25881999988541793</c:v>
                </c:pt>
                <c:pt idx="660">
                  <c:v>0.30055999980049819</c:v>
                </c:pt>
                <c:pt idx="661">
                  <c:v>0.18037999984699127</c:v>
                </c:pt>
                <c:pt idx="662">
                  <c:v>0.19084999985352624</c:v>
                </c:pt>
                <c:pt idx="663">
                  <c:v>0.24060999976427411</c:v>
                </c:pt>
                <c:pt idx="664">
                  <c:v>0.22870999998758634</c:v>
                </c:pt>
                <c:pt idx="665">
                  <c:v>0.22472999978617736</c:v>
                </c:pt>
                <c:pt idx="666">
                  <c:v>0.14105999980529305</c:v>
                </c:pt>
                <c:pt idx="667">
                  <c:v>0.22348999982568785</c:v>
                </c:pt>
                <c:pt idx="668">
                  <c:v>0.20373999996081693</c:v>
                </c:pt>
                <c:pt idx="669">
                  <c:v>0.20000999984404189</c:v>
                </c:pt>
                <c:pt idx="670">
                  <c:v>0.25980999998864718</c:v>
                </c:pt>
                <c:pt idx="671">
                  <c:v>0.31099999989692151</c:v>
                </c:pt>
                <c:pt idx="672">
                  <c:v>0.27761999990616459</c:v>
                </c:pt>
                <c:pt idx="673">
                  <c:v>0.23461999978735548</c:v>
                </c:pt>
                <c:pt idx="674">
                  <c:v>0.28788999975404295</c:v>
                </c:pt>
                <c:pt idx="675">
                  <c:v>0.26155000000471773</c:v>
                </c:pt>
                <c:pt idx="676">
                  <c:v>0.25384999980815337</c:v>
                </c:pt>
                <c:pt idx="677">
                  <c:v>0.29599999982110603</c:v>
                </c:pt>
                <c:pt idx="678">
                  <c:v>0.27049999982864392</c:v>
                </c:pt>
                <c:pt idx="679">
                  <c:v>0.29779999988477357</c:v>
                </c:pt>
                <c:pt idx="680">
                  <c:v>0.23105999980543857</c:v>
                </c:pt>
                <c:pt idx="681">
                  <c:v>0.30929999991258228</c:v>
                </c:pt>
                <c:pt idx="682">
                  <c:v>0.2300399999057845</c:v>
                </c:pt>
                <c:pt idx="683">
                  <c:v>0.27773999977398489</c:v>
                </c:pt>
                <c:pt idx="684">
                  <c:v>0.25098999981310044</c:v>
                </c:pt>
                <c:pt idx="685">
                  <c:v>0.2313099998900725</c:v>
                </c:pt>
                <c:pt idx="686">
                  <c:v>0.22345999991557619</c:v>
                </c:pt>
                <c:pt idx="687">
                  <c:v>0.24302999986502982</c:v>
                </c:pt>
                <c:pt idx="688">
                  <c:v>0.2438799997435126</c:v>
                </c:pt>
                <c:pt idx="689">
                  <c:v>0.27528999987680436</c:v>
                </c:pt>
                <c:pt idx="690">
                  <c:v>0.31565999995564198</c:v>
                </c:pt>
                <c:pt idx="691">
                  <c:v>0.27756999986650044</c:v>
                </c:pt>
                <c:pt idx="692">
                  <c:v>0.30386999992515484</c:v>
                </c:pt>
                <c:pt idx="693">
                  <c:v>0.29455999981564673</c:v>
                </c:pt>
                <c:pt idx="694">
                  <c:v>0.25564999998550775</c:v>
                </c:pt>
                <c:pt idx="695">
                  <c:v>0.31857999988460506</c:v>
                </c:pt>
                <c:pt idx="696">
                  <c:v>0.24295999992318684</c:v>
                </c:pt>
                <c:pt idx="697">
                  <c:v>0.28138000004673813</c:v>
                </c:pt>
                <c:pt idx="698">
                  <c:v>0.28374999988045602</c:v>
                </c:pt>
                <c:pt idx="699">
                  <c:v>0.30809999998382409</c:v>
                </c:pt>
                <c:pt idx="700">
                  <c:v>0.22206999983609421</c:v>
                </c:pt>
                <c:pt idx="701">
                  <c:v>0.28554999983043672</c:v>
                </c:pt>
                <c:pt idx="702">
                  <c:v>0.30874999981733708</c:v>
                </c:pt>
                <c:pt idx="703">
                  <c:v>0.30719999983830348</c:v>
                </c:pt>
                <c:pt idx="704">
                  <c:v>0.33407999990231474</c:v>
                </c:pt>
                <c:pt idx="705">
                  <c:v>0.27697999996689759</c:v>
                </c:pt>
                <c:pt idx="706">
                  <c:v>0.3131099998654463</c:v>
                </c:pt>
                <c:pt idx="707">
                  <c:v>0.34722999987479852</c:v>
                </c:pt>
                <c:pt idx="708">
                  <c:v>0.33491999977286468</c:v>
                </c:pt>
                <c:pt idx="709">
                  <c:v>0.30517999994117417</c:v>
                </c:pt>
                <c:pt idx="710">
                  <c:v>0.2823799998168397</c:v>
                </c:pt>
                <c:pt idx="711">
                  <c:v>0.30628999991222372</c:v>
                </c:pt>
                <c:pt idx="712">
                  <c:v>0.33990999986599491</c:v>
                </c:pt>
                <c:pt idx="713">
                  <c:v>0.31949999993230449</c:v>
                </c:pt>
                <c:pt idx="714">
                  <c:v>0.36307999994278362</c:v>
                </c:pt>
                <c:pt idx="715">
                  <c:v>0.34181999990323675</c:v>
                </c:pt>
                <c:pt idx="716">
                  <c:v>0.31189999981506844</c:v>
                </c:pt>
                <c:pt idx="717">
                  <c:v>0.34605999985615199</c:v>
                </c:pt>
                <c:pt idx="718">
                  <c:v>0.32884999973248341</c:v>
                </c:pt>
                <c:pt idx="719">
                  <c:v>0.34280999989277916</c:v>
                </c:pt>
                <c:pt idx="720">
                  <c:v>0.30018999984804395</c:v>
                </c:pt>
                <c:pt idx="721">
                  <c:v>0.33767999991596298</c:v>
                </c:pt>
                <c:pt idx="722">
                  <c:v>0.3365699998312266</c:v>
                </c:pt>
                <c:pt idx="723">
                  <c:v>0.3165999997918334</c:v>
                </c:pt>
                <c:pt idx="724">
                  <c:v>0.30385999991722201</c:v>
                </c:pt>
                <c:pt idx="725">
                  <c:v>0.32877999990432727</c:v>
                </c:pt>
                <c:pt idx="726">
                  <c:v>0.33402999997633742</c:v>
                </c:pt>
                <c:pt idx="727">
                  <c:v>0.28170999974008737</c:v>
                </c:pt>
                <c:pt idx="728">
                  <c:v>0.28904999976475665</c:v>
                </c:pt>
                <c:pt idx="729">
                  <c:v>0.29901999982939742</c:v>
                </c:pt>
                <c:pt idx="730">
                  <c:v>0.32061999979760003</c:v>
                </c:pt>
                <c:pt idx="731">
                  <c:v>0.29815999982929497</c:v>
                </c:pt>
                <c:pt idx="732">
                  <c:v>0.3449799997952141</c:v>
                </c:pt>
                <c:pt idx="733">
                  <c:v>0.30519999995703984</c:v>
                </c:pt>
                <c:pt idx="734">
                  <c:v>0.24449999989428761</c:v>
                </c:pt>
                <c:pt idx="735">
                  <c:v>0.27606999992713099</c:v>
                </c:pt>
                <c:pt idx="736">
                  <c:v>0.3163499998208863</c:v>
                </c:pt>
                <c:pt idx="737">
                  <c:v>0.29345999985253002</c:v>
                </c:pt>
                <c:pt idx="738">
                  <c:v>0.28670999972746358</c:v>
                </c:pt>
                <c:pt idx="739">
                  <c:v>0.2238199998600976</c:v>
                </c:pt>
                <c:pt idx="740">
                  <c:v>0.28355999972973223</c:v>
                </c:pt>
                <c:pt idx="741">
                  <c:v>0.27662999980293534</c:v>
                </c:pt>
                <c:pt idx="742">
                  <c:v>0.25478999987171846</c:v>
                </c:pt>
                <c:pt idx="743">
                  <c:v>0.28647999988606898</c:v>
                </c:pt>
                <c:pt idx="744">
                  <c:v>0.26816999979928369</c:v>
                </c:pt>
                <c:pt idx="745">
                  <c:v>0.27949999980592111</c:v>
                </c:pt>
                <c:pt idx="746">
                  <c:v>0.28301999986979354</c:v>
                </c:pt>
                <c:pt idx="747">
                  <c:v>0.250119999918752</c:v>
                </c:pt>
                <c:pt idx="748">
                  <c:v>0.22991999992427736</c:v>
                </c:pt>
                <c:pt idx="749">
                  <c:v>0.27874999977939297</c:v>
                </c:pt>
                <c:pt idx="750">
                  <c:v>0.25555999991411227</c:v>
                </c:pt>
                <c:pt idx="751">
                  <c:v>0.29641999992691126</c:v>
                </c:pt>
                <c:pt idx="752">
                  <c:v>0.32074999990072683</c:v>
                </c:pt>
                <c:pt idx="753">
                  <c:v>0.33886999983678834</c:v>
                </c:pt>
                <c:pt idx="754">
                  <c:v>0.31498999987888965</c:v>
                </c:pt>
                <c:pt idx="755">
                  <c:v>0.29057999984161142</c:v>
                </c:pt>
                <c:pt idx="756">
                  <c:v>0.31457999989470409</c:v>
                </c:pt>
                <c:pt idx="757">
                  <c:v>0.30524999999670399</c:v>
                </c:pt>
                <c:pt idx="758">
                  <c:v>0.28230999976130988</c:v>
                </c:pt>
                <c:pt idx="759">
                  <c:v>0.28397999994922429</c:v>
                </c:pt>
                <c:pt idx="760">
                  <c:v>0.32304999979260174</c:v>
                </c:pt>
                <c:pt idx="761">
                  <c:v>0.3270999999358537</c:v>
                </c:pt>
                <c:pt idx="762">
                  <c:v>0.39227999968716176</c:v>
                </c:pt>
                <c:pt idx="763">
                  <c:v>0.29270000004544272</c:v>
                </c:pt>
                <c:pt idx="764">
                  <c:v>0.28740999994170124</c:v>
                </c:pt>
                <c:pt idx="765">
                  <c:v>0.25868999978229112</c:v>
                </c:pt>
                <c:pt idx="766">
                  <c:v>0.28901999996833183</c:v>
                </c:pt>
                <c:pt idx="767">
                  <c:v>0.21169999990888755</c:v>
                </c:pt>
                <c:pt idx="768">
                  <c:v>0.18942999997761945</c:v>
                </c:pt>
                <c:pt idx="769">
                  <c:v>0.24398999983077374</c:v>
                </c:pt>
                <c:pt idx="770">
                  <c:v>0.2500999997891995</c:v>
                </c:pt>
                <c:pt idx="771">
                  <c:v>0.25466999977652449</c:v>
                </c:pt>
                <c:pt idx="772">
                  <c:v>0.214469999832545</c:v>
                </c:pt>
                <c:pt idx="773">
                  <c:v>0.19885999984126101</c:v>
                </c:pt>
                <c:pt idx="774">
                  <c:v>0.29008999979396322</c:v>
                </c:pt>
                <c:pt idx="775">
                  <c:v>0.29186999972807826</c:v>
                </c:pt>
                <c:pt idx="776">
                  <c:v>0.24961999974948412</c:v>
                </c:pt>
                <c:pt idx="777">
                  <c:v>0.24278999990201555</c:v>
                </c:pt>
                <c:pt idx="778">
                  <c:v>0.26756999989174801</c:v>
                </c:pt>
                <c:pt idx="779">
                  <c:v>0.26640999976734747</c:v>
                </c:pt>
                <c:pt idx="780">
                  <c:v>0.20602999995844584</c:v>
                </c:pt>
                <c:pt idx="781">
                  <c:v>0.24650999989717093</c:v>
                </c:pt>
                <c:pt idx="782">
                  <c:v>0.1494099998353704</c:v>
                </c:pt>
                <c:pt idx="783">
                  <c:v>0.2143299998351722</c:v>
                </c:pt>
                <c:pt idx="784">
                  <c:v>0.21121999986917217</c:v>
                </c:pt>
                <c:pt idx="785">
                  <c:v>0.25926999978764798</c:v>
                </c:pt>
                <c:pt idx="786">
                  <c:v>0.26094999986980838</c:v>
                </c:pt>
                <c:pt idx="787">
                  <c:v>0.22168999987570714</c:v>
                </c:pt>
                <c:pt idx="788">
                  <c:v>0.24201999985962175</c:v>
                </c:pt>
                <c:pt idx="789">
                  <c:v>0.26911999998446845</c:v>
                </c:pt>
                <c:pt idx="790">
                  <c:v>0.2432599999337981</c:v>
                </c:pt>
                <c:pt idx="791">
                  <c:v>0.21801999992021592</c:v>
                </c:pt>
                <c:pt idx="792">
                  <c:v>0.16304999985550239</c:v>
                </c:pt>
                <c:pt idx="793">
                  <c:v>0.27159999990544748</c:v>
                </c:pt>
                <c:pt idx="794">
                  <c:v>0.28146999989075994</c:v>
                </c:pt>
                <c:pt idx="795">
                  <c:v>0.23833999978251086</c:v>
                </c:pt>
                <c:pt idx="796">
                  <c:v>0.32891999990170007</c:v>
                </c:pt>
                <c:pt idx="797">
                  <c:v>0.26546999981746922</c:v>
                </c:pt>
                <c:pt idx="798">
                  <c:v>0.28555999995205639</c:v>
                </c:pt>
                <c:pt idx="799">
                  <c:v>0.31555999987631367</c:v>
                </c:pt>
                <c:pt idx="800">
                  <c:v>0.24522999979126325</c:v>
                </c:pt>
                <c:pt idx="801">
                  <c:v>0.27492999993228295</c:v>
                </c:pt>
                <c:pt idx="802">
                  <c:v>0.24217999998654705</c:v>
                </c:pt>
                <c:pt idx="803">
                  <c:v>0.25498999991668825</c:v>
                </c:pt>
                <c:pt idx="804">
                  <c:v>0.19081999994341459</c:v>
                </c:pt>
                <c:pt idx="805">
                  <c:v>0.24119999977756379</c:v>
                </c:pt>
                <c:pt idx="806">
                  <c:v>0.29084999994211103</c:v>
                </c:pt>
                <c:pt idx="807">
                  <c:v>0.24429999984931783</c:v>
                </c:pt>
                <c:pt idx="808">
                  <c:v>0.22596999986035371</c:v>
                </c:pt>
                <c:pt idx="809">
                  <c:v>0.25561999973433558</c:v>
                </c:pt>
                <c:pt idx="810">
                  <c:v>0.2396399999042842</c:v>
                </c:pt>
                <c:pt idx="811">
                  <c:v>0.30894999997599371</c:v>
                </c:pt>
                <c:pt idx="812">
                  <c:v>0.19826999982797133</c:v>
                </c:pt>
                <c:pt idx="813">
                  <c:v>0.24677999988398369</c:v>
                </c:pt>
                <c:pt idx="814">
                  <c:v>0.2519299997629787</c:v>
                </c:pt>
                <c:pt idx="815">
                  <c:v>0.27354999974704697</c:v>
                </c:pt>
                <c:pt idx="816">
                  <c:v>0.23670999996738828</c:v>
                </c:pt>
                <c:pt idx="817">
                  <c:v>0.24773999996341445</c:v>
                </c:pt>
                <c:pt idx="818">
                  <c:v>0.2154899998458859</c:v>
                </c:pt>
                <c:pt idx="819">
                  <c:v>0.22477999993952835</c:v>
                </c:pt>
                <c:pt idx="820">
                  <c:v>0.25773999993816687</c:v>
                </c:pt>
                <c:pt idx="821">
                  <c:v>0.20403999997142819</c:v>
                </c:pt>
                <c:pt idx="822">
                  <c:v>0.16360999995868042</c:v>
                </c:pt>
                <c:pt idx="823">
                  <c:v>0.21546999983002024</c:v>
                </c:pt>
                <c:pt idx="824">
                  <c:v>0.19346999977187807</c:v>
                </c:pt>
                <c:pt idx="825">
                  <c:v>0.18437999995057908</c:v>
                </c:pt>
                <c:pt idx="826">
                  <c:v>0.196959999811952</c:v>
                </c:pt>
                <c:pt idx="827">
                  <c:v>0.16471999992972997</c:v>
                </c:pt>
                <c:pt idx="828">
                  <c:v>0.14967999982218316</c:v>
                </c:pt>
                <c:pt idx="829">
                  <c:v>0.21663999973497994</c:v>
                </c:pt>
                <c:pt idx="830">
                  <c:v>0.23812999984329508</c:v>
                </c:pt>
                <c:pt idx="831">
                  <c:v>0.23667999982990295</c:v>
                </c:pt>
                <c:pt idx="832">
                  <c:v>0.17741999988629686</c:v>
                </c:pt>
                <c:pt idx="833">
                  <c:v>0.2350699999169592</c:v>
                </c:pt>
                <c:pt idx="834">
                  <c:v>0.17981999974381324</c:v>
                </c:pt>
                <c:pt idx="835">
                  <c:v>0.17071999980089458</c:v>
                </c:pt>
                <c:pt idx="836">
                  <c:v>0.23672999975588027</c:v>
                </c:pt>
                <c:pt idx="837">
                  <c:v>0.19486999974560604</c:v>
                </c:pt>
                <c:pt idx="838">
                  <c:v>0.17393999985415576</c:v>
                </c:pt>
                <c:pt idx="839">
                  <c:v>0.19377999979042215</c:v>
                </c:pt>
                <c:pt idx="840">
                  <c:v>0.17786999978852691</c:v>
                </c:pt>
                <c:pt idx="841">
                  <c:v>0.20856999969964818</c:v>
                </c:pt>
                <c:pt idx="842">
                  <c:v>0.25102999973114493</c:v>
                </c:pt>
                <c:pt idx="843">
                  <c:v>0.19865999990997807</c:v>
                </c:pt>
                <c:pt idx="844">
                  <c:v>0.20645999984481023</c:v>
                </c:pt>
                <c:pt idx="845">
                  <c:v>0.20513999982085807</c:v>
                </c:pt>
                <c:pt idx="846">
                  <c:v>0.17935999983365036</c:v>
                </c:pt>
                <c:pt idx="847">
                  <c:v>0.18200999988948752</c:v>
                </c:pt>
                <c:pt idx="848">
                  <c:v>0.19312999984322232</c:v>
                </c:pt>
                <c:pt idx="849">
                  <c:v>0.20405999998729385</c:v>
                </c:pt>
                <c:pt idx="850">
                  <c:v>0.19885999995494785</c:v>
                </c:pt>
                <c:pt idx="851">
                  <c:v>0.18535999981850182</c:v>
                </c:pt>
                <c:pt idx="852">
                  <c:v>0.17719999993914826</c:v>
                </c:pt>
                <c:pt idx="853">
                  <c:v>0.17331999981706758</c:v>
                </c:pt>
                <c:pt idx="854">
                  <c:v>0.25823999988006108</c:v>
                </c:pt>
                <c:pt idx="855">
                  <c:v>0.20003999998152722</c:v>
                </c:pt>
                <c:pt idx="856">
                  <c:v>0.16218999996908678</c:v>
                </c:pt>
                <c:pt idx="857">
                  <c:v>0.16669999979512795</c:v>
                </c:pt>
                <c:pt idx="858">
                  <c:v>0.18830999999863707</c:v>
                </c:pt>
                <c:pt idx="859">
                  <c:v>0.19409999981689907</c:v>
                </c:pt>
                <c:pt idx="860">
                  <c:v>0.16890999984298105</c:v>
                </c:pt>
                <c:pt idx="861">
                  <c:v>0.12857999979587476</c:v>
                </c:pt>
                <c:pt idx="862">
                  <c:v>0.2290999998422194</c:v>
                </c:pt>
                <c:pt idx="863">
                  <c:v>0.16842000002270652</c:v>
                </c:pt>
                <c:pt idx="864">
                  <c:v>0.22593999995024205</c:v>
                </c:pt>
                <c:pt idx="865">
                  <c:v>0.15514999984134192</c:v>
                </c:pt>
                <c:pt idx="866">
                  <c:v>0.21301999981915287</c:v>
                </c:pt>
                <c:pt idx="867">
                  <c:v>0.1779299998361239</c:v>
                </c:pt>
                <c:pt idx="868">
                  <c:v>0.14216999989002943</c:v>
                </c:pt>
                <c:pt idx="869">
                  <c:v>6.7509999894355133E-2</c:v>
                </c:pt>
                <c:pt idx="870">
                  <c:v>0.12873999980911321</c:v>
                </c:pt>
                <c:pt idx="871">
                  <c:v>0.15336999990722688</c:v>
                </c:pt>
                <c:pt idx="872">
                  <c:v>0.17826999987846648</c:v>
                </c:pt>
                <c:pt idx="873">
                  <c:v>0.1972599999362501</c:v>
                </c:pt>
                <c:pt idx="874">
                  <c:v>0.15026999983547285</c:v>
                </c:pt>
                <c:pt idx="875">
                  <c:v>0.15245999975377345</c:v>
                </c:pt>
                <c:pt idx="876">
                  <c:v>0.21175999972911086</c:v>
                </c:pt>
                <c:pt idx="877">
                  <c:v>0.21264999986669864</c:v>
                </c:pt>
                <c:pt idx="878">
                  <c:v>0.18674999978429696</c:v>
                </c:pt>
                <c:pt idx="879">
                  <c:v>0.1976299997750175</c:v>
                </c:pt>
                <c:pt idx="880">
                  <c:v>0.20218999986809649</c:v>
                </c:pt>
                <c:pt idx="881">
                  <c:v>0.18488999990040611</c:v>
                </c:pt>
                <c:pt idx="882">
                  <c:v>0.1877699999113247</c:v>
                </c:pt>
                <c:pt idx="883">
                  <c:v>0.20297999981266912</c:v>
                </c:pt>
                <c:pt idx="884">
                  <c:v>0.20161999987067247</c:v>
                </c:pt>
                <c:pt idx="885">
                  <c:v>0.21356000002015207</c:v>
                </c:pt>
                <c:pt idx="886">
                  <c:v>0.2389799998354647</c:v>
                </c:pt>
                <c:pt idx="887">
                  <c:v>0.18677999980809545</c:v>
                </c:pt>
                <c:pt idx="888">
                  <c:v>0.22559999990789947</c:v>
                </c:pt>
                <c:pt idx="889">
                  <c:v>0.24472999996305589</c:v>
                </c:pt>
                <c:pt idx="890">
                  <c:v>0.26997999987088406</c:v>
                </c:pt>
                <c:pt idx="891">
                  <c:v>0.16740999990361161</c:v>
                </c:pt>
                <c:pt idx="892">
                  <c:v>0.20462999987103103</c:v>
                </c:pt>
                <c:pt idx="893">
                  <c:v>0.24177000000236148</c:v>
                </c:pt>
                <c:pt idx="894">
                  <c:v>0.18352999973103579</c:v>
                </c:pt>
                <c:pt idx="895">
                  <c:v>0.27971999998044339</c:v>
                </c:pt>
                <c:pt idx="896">
                  <c:v>0.22452999996858125</c:v>
                </c:pt>
                <c:pt idx="897">
                  <c:v>0.22954999985813629</c:v>
                </c:pt>
                <c:pt idx="898">
                  <c:v>0.34959999982220324</c:v>
                </c:pt>
                <c:pt idx="899">
                  <c:v>0.26575999993383448</c:v>
                </c:pt>
                <c:pt idx="900">
                  <c:v>0.28740999994170124</c:v>
                </c:pt>
                <c:pt idx="901">
                  <c:v>0.3103799997461465</c:v>
                </c:pt>
                <c:pt idx="902">
                  <c:v>0.26395999987016694</c:v>
                </c:pt>
                <c:pt idx="903">
                  <c:v>0.31480999984978553</c:v>
                </c:pt>
                <c:pt idx="904">
                  <c:v>0.24506999977802479</c:v>
                </c:pt>
                <c:pt idx="905">
                  <c:v>0.3185599998687394</c:v>
                </c:pt>
                <c:pt idx="906">
                  <c:v>0.28542999984892958</c:v>
                </c:pt>
                <c:pt idx="907">
                  <c:v>0.26794999973844824</c:v>
                </c:pt>
                <c:pt idx="908">
                  <c:v>0.3391599999531536</c:v>
                </c:pt>
                <c:pt idx="909">
                  <c:v>0.31328999978086358</c:v>
                </c:pt>
                <c:pt idx="910">
                  <c:v>0.32218999990618613</c:v>
                </c:pt>
                <c:pt idx="911">
                  <c:v>0.33378999978594948</c:v>
                </c:pt>
                <c:pt idx="912">
                  <c:v>0.32968999994409387</c:v>
                </c:pt>
                <c:pt idx="913">
                  <c:v>0.32492999991973193</c:v>
                </c:pt>
                <c:pt idx="914">
                  <c:v>0.30155999979797343</c:v>
                </c:pt>
                <c:pt idx="915">
                  <c:v>0.3164799999240131</c:v>
                </c:pt>
                <c:pt idx="916">
                  <c:v>0.29280999979164335</c:v>
                </c:pt>
                <c:pt idx="917">
                  <c:v>0.19290999989607371</c:v>
                </c:pt>
                <c:pt idx="918">
                  <c:v>0.211869999816372</c:v>
                </c:pt>
                <c:pt idx="919">
                  <c:v>0.25301999983184942</c:v>
                </c:pt>
                <c:pt idx="920">
                  <c:v>0.26381999987279414</c:v>
                </c:pt>
                <c:pt idx="921">
                  <c:v>0.27278999993995967</c:v>
                </c:pt>
                <c:pt idx="922">
                  <c:v>0.2210599997169993</c:v>
                </c:pt>
                <c:pt idx="923">
                  <c:v>0.22244999991016812</c:v>
                </c:pt>
                <c:pt idx="924">
                  <c:v>0.22464999995008839</c:v>
                </c:pt>
                <c:pt idx="925">
                  <c:v>0.22279999984675669</c:v>
                </c:pt>
                <c:pt idx="926">
                  <c:v>0.23478999992221361</c:v>
                </c:pt>
                <c:pt idx="927">
                  <c:v>0.23294999971312791</c:v>
                </c:pt>
                <c:pt idx="928">
                  <c:v>0.18592999981592584</c:v>
                </c:pt>
                <c:pt idx="929">
                  <c:v>0.16413999981068628</c:v>
                </c:pt>
                <c:pt idx="930">
                  <c:v>0.19525999982761277</c:v>
                </c:pt>
                <c:pt idx="931">
                  <c:v>0.19200999986423994</c:v>
                </c:pt>
                <c:pt idx="932">
                  <c:v>0.21400999969500845</c:v>
                </c:pt>
                <c:pt idx="933">
                  <c:v>0.24956999993719364</c:v>
                </c:pt>
                <c:pt idx="934">
                  <c:v>0.17112999989876698</c:v>
                </c:pt>
                <c:pt idx="935">
                  <c:v>0.1897399998824767</c:v>
                </c:pt>
                <c:pt idx="936">
                  <c:v>0.17536999985168222</c:v>
                </c:pt>
                <c:pt idx="937">
                  <c:v>0.24481999992076453</c:v>
                </c:pt>
                <c:pt idx="938">
                  <c:v>0.23787999975866114</c:v>
                </c:pt>
                <c:pt idx="939">
                  <c:v>0.16116999984205904</c:v>
                </c:pt>
                <c:pt idx="940">
                  <c:v>0.22111999987828312</c:v>
                </c:pt>
                <c:pt idx="941">
                  <c:v>0.20800999982384383</c:v>
                </c:pt>
                <c:pt idx="942">
                  <c:v>0.16467999989799864</c:v>
                </c:pt>
                <c:pt idx="943">
                  <c:v>0.23487999987992225</c:v>
                </c:pt>
                <c:pt idx="944">
                  <c:v>0.12397999989843811</c:v>
                </c:pt>
                <c:pt idx="945">
                  <c:v>0.18907999969997036</c:v>
                </c:pt>
                <c:pt idx="946">
                  <c:v>0.17874999980449502</c:v>
                </c:pt>
                <c:pt idx="947">
                  <c:v>0.16942999980074092</c:v>
                </c:pt>
                <c:pt idx="948">
                  <c:v>0.16257999993740668</c:v>
                </c:pt>
                <c:pt idx="949">
                  <c:v>0.16681999977663509</c:v>
                </c:pt>
                <c:pt idx="950">
                  <c:v>0.22956999987400195</c:v>
                </c:pt>
                <c:pt idx="951">
                  <c:v>0.20330999996076571</c:v>
                </c:pt>
                <c:pt idx="952">
                  <c:v>0.21335999986149545</c:v>
                </c:pt>
                <c:pt idx="953">
                  <c:v>0.2223799998546383</c:v>
                </c:pt>
                <c:pt idx="954">
                  <c:v>0.12780999986716779</c:v>
                </c:pt>
                <c:pt idx="955">
                  <c:v>0.1713099999278711</c:v>
                </c:pt>
                <c:pt idx="956">
                  <c:v>0.24513999983355461</c:v>
                </c:pt>
                <c:pt idx="957">
                  <c:v>0.22500999978092295</c:v>
                </c:pt>
                <c:pt idx="958">
                  <c:v>0.24746999986291485</c:v>
                </c:pt>
                <c:pt idx="959">
                  <c:v>0.2209599999787315</c:v>
                </c:pt>
                <c:pt idx="960">
                  <c:v>0.20082999992609984</c:v>
                </c:pt>
                <c:pt idx="961">
                  <c:v>0.16889999983504822</c:v>
                </c:pt>
                <c:pt idx="962">
                  <c:v>0.19208999992770259</c:v>
                </c:pt>
                <c:pt idx="963">
                  <c:v>0.2094299999271243</c:v>
                </c:pt>
                <c:pt idx="964">
                  <c:v>0.2363799998192917</c:v>
                </c:pt>
                <c:pt idx="965">
                  <c:v>0.21359999993819656</c:v>
                </c:pt>
                <c:pt idx="966">
                  <c:v>0.17864999995254038</c:v>
                </c:pt>
                <c:pt idx="967">
                  <c:v>0.18139999997401901</c:v>
                </c:pt>
                <c:pt idx="968">
                  <c:v>0.19838999980947847</c:v>
                </c:pt>
                <c:pt idx="969">
                  <c:v>0.23471999986668379</c:v>
                </c:pt>
                <c:pt idx="970">
                  <c:v>0.22617999979956949</c:v>
                </c:pt>
                <c:pt idx="971">
                  <c:v>0.28650999979618064</c:v>
                </c:pt>
                <c:pt idx="972">
                  <c:v>0.25755999979537592</c:v>
                </c:pt>
                <c:pt idx="973">
                  <c:v>0.28346999977202358</c:v>
                </c:pt>
                <c:pt idx="974">
                  <c:v>0.24961999986317096</c:v>
                </c:pt>
                <c:pt idx="975">
                  <c:v>0.31302999980198365</c:v>
                </c:pt>
                <c:pt idx="976">
                  <c:v>0.22043999979359796</c:v>
                </c:pt>
                <c:pt idx="977">
                  <c:v>0.196959999811952</c:v>
                </c:pt>
                <c:pt idx="978">
                  <c:v>0.26843000000553729</c:v>
                </c:pt>
                <c:pt idx="979">
                  <c:v>0.2502299998923263</c:v>
                </c:pt>
                <c:pt idx="980">
                  <c:v>0.23784999996223632</c:v>
                </c:pt>
                <c:pt idx="981">
                  <c:v>0.21585999991202698</c:v>
                </c:pt>
                <c:pt idx="982">
                  <c:v>0.2223799998546383</c:v>
                </c:pt>
                <c:pt idx="983">
                  <c:v>0.19830999974601582</c:v>
                </c:pt>
                <c:pt idx="984">
                  <c:v>0.25934999985111062</c:v>
                </c:pt>
                <c:pt idx="985">
                  <c:v>0.29825999990862329</c:v>
                </c:pt>
                <c:pt idx="986">
                  <c:v>0.21479999986695475</c:v>
                </c:pt>
                <c:pt idx="987">
                  <c:v>0.23402999988775264</c:v>
                </c:pt>
                <c:pt idx="988">
                  <c:v>0.25445999983730871</c:v>
                </c:pt>
                <c:pt idx="989">
                  <c:v>0.27672999976857682</c:v>
                </c:pt>
                <c:pt idx="990">
                  <c:v>0.25979999975334067</c:v>
                </c:pt>
                <c:pt idx="991">
                  <c:v>0.24100999974052684</c:v>
                </c:pt>
                <c:pt idx="992">
                  <c:v>0.19478000001527107</c:v>
                </c:pt>
                <c:pt idx="993">
                  <c:v>0.16628999981094239</c:v>
                </c:pt>
                <c:pt idx="994">
                  <c:v>0.19542999984878406</c:v>
                </c:pt>
                <c:pt idx="995">
                  <c:v>0.20269999981792353</c:v>
                </c:pt>
                <c:pt idx="996">
                  <c:v>0.13131999992310739</c:v>
                </c:pt>
                <c:pt idx="997">
                  <c:v>0.18358999989231961</c:v>
                </c:pt>
                <c:pt idx="998">
                  <c:v>0.15036999991480116</c:v>
                </c:pt>
                <c:pt idx="999">
                  <c:v>0.22292999994988349</c:v>
                </c:pt>
                <c:pt idx="1000">
                  <c:v>0.19655999983569927</c:v>
                </c:pt>
                <c:pt idx="1001">
                  <c:v>0.20100999972783029</c:v>
                </c:pt>
                <c:pt idx="1002">
                  <c:v>0.17508999985693663</c:v>
                </c:pt>
                <c:pt idx="1003">
                  <c:v>0.19627999995464052</c:v>
                </c:pt>
                <c:pt idx="1004">
                  <c:v>0.14749999991181539</c:v>
                </c:pt>
                <c:pt idx="1005">
                  <c:v>0.28861999987839226</c:v>
                </c:pt>
                <c:pt idx="1006">
                  <c:v>0.24073999975371407</c:v>
                </c:pt>
                <c:pt idx="1007">
                  <c:v>0.24952999990546232</c:v>
                </c:pt>
                <c:pt idx="1008">
                  <c:v>0.29571999982636044</c:v>
                </c:pt>
                <c:pt idx="1009">
                  <c:v>0.2072199998792712</c:v>
                </c:pt>
                <c:pt idx="1010">
                  <c:v>0.20737999989250966</c:v>
                </c:pt>
                <c:pt idx="1011">
                  <c:v>0.21000999981879431</c:v>
                </c:pt>
                <c:pt idx="1012">
                  <c:v>0.21440999989863485</c:v>
                </c:pt>
                <c:pt idx="1013">
                  <c:v>0.18623999983446993</c:v>
                </c:pt>
                <c:pt idx="1014">
                  <c:v>0.19607999979598389</c:v>
                </c:pt>
                <c:pt idx="1015">
                  <c:v>0.16407999987677613</c:v>
                </c:pt>
                <c:pt idx="1016">
                  <c:v>0.21375999983774818</c:v>
                </c:pt>
                <c:pt idx="1017">
                  <c:v>0.21367999988797237</c:v>
                </c:pt>
                <c:pt idx="1018">
                  <c:v>0.20455999981550121</c:v>
                </c:pt>
                <c:pt idx="1019">
                  <c:v>0.22390999981780624</c:v>
                </c:pt>
                <c:pt idx="1020">
                  <c:v>0.1875299998346236</c:v>
                </c:pt>
                <c:pt idx="1021">
                  <c:v>0.20688999984486145</c:v>
                </c:pt>
                <c:pt idx="1022">
                  <c:v>0.12976999994407379</c:v>
                </c:pt>
                <c:pt idx="1023">
                  <c:v>0.15506999989156611</c:v>
                </c:pt>
                <c:pt idx="1024">
                  <c:v>0.11931999983971764</c:v>
                </c:pt>
                <c:pt idx="1025">
                  <c:v>0.19814999996015104</c:v>
                </c:pt>
                <c:pt idx="1026">
                  <c:v>0.21572999980890017</c:v>
                </c:pt>
                <c:pt idx="1027">
                  <c:v>0.18797999996422732</c:v>
                </c:pt>
                <c:pt idx="1028">
                  <c:v>0.13590999992629804</c:v>
                </c:pt>
                <c:pt idx="1029">
                  <c:v>0.18686999987949093</c:v>
                </c:pt>
                <c:pt idx="1030">
                  <c:v>0.13397999987319054</c:v>
                </c:pt>
                <c:pt idx="1031">
                  <c:v>0.1058699998566226</c:v>
                </c:pt>
                <c:pt idx="1032">
                  <c:v>0.12262999973700062</c:v>
                </c:pt>
                <c:pt idx="1033">
                  <c:v>0.13403999992078752</c:v>
                </c:pt>
                <c:pt idx="1034">
                  <c:v>0.13002999992295372</c:v>
                </c:pt>
                <c:pt idx="1035">
                  <c:v>8.9209999828199216E-2</c:v>
                </c:pt>
                <c:pt idx="1036">
                  <c:v>0.1194499998291576</c:v>
                </c:pt>
                <c:pt idx="1037">
                  <c:v>6.7969999804518011E-2</c:v>
                </c:pt>
                <c:pt idx="1038">
                  <c:v>5.8299999864175334E-2</c:v>
                </c:pt>
                <c:pt idx="1039">
                  <c:v>8.1229999864262936E-2</c:v>
                </c:pt>
                <c:pt idx="1040">
                  <c:v>0.10113999985605915</c:v>
                </c:pt>
                <c:pt idx="1041">
                  <c:v>9.4599999783895328E-2</c:v>
                </c:pt>
                <c:pt idx="1042">
                  <c:v>3.6019999811287562E-2</c:v>
                </c:pt>
                <c:pt idx="1043">
                  <c:v>6.2099999922793359E-2</c:v>
                </c:pt>
                <c:pt idx="1044">
                  <c:v>0.10422999991988036</c:v>
                </c:pt>
                <c:pt idx="1045">
                  <c:v>0.11371999983111891</c:v>
                </c:pt>
                <c:pt idx="1046">
                  <c:v>7.9599999821766687E-2</c:v>
                </c:pt>
                <c:pt idx="1047">
                  <c:v>0.11162999976477295</c:v>
                </c:pt>
                <c:pt idx="1048">
                  <c:v>3.9889999925435404E-2</c:v>
                </c:pt>
                <c:pt idx="1049">
                  <c:v>7.7859999919382972E-2</c:v>
                </c:pt>
                <c:pt idx="1050">
                  <c:v>8.9749999801824742E-2</c:v>
                </c:pt>
                <c:pt idx="1051">
                  <c:v>0.12362999996184953</c:v>
                </c:pt>
                <c:pt idx="1052">
                  <c:v>8.7989999769888527E-2</c:v>
                </c:pt>
                <c:pt idx="1053">
                  <c:v>0.12091999974472856</c:v>
                </c:pt>
                <c:pt idx="1054">
                  <c:v>7.7159999932518986E-2</c:v>
                </c:pt>
                <c:pt idx="1055">
                  <c:v>0.12386999981117697</c:v>
                </c:pt>
                <c:pt idx="1056">
                  <c:v>0.1278899998169436</c:v>
                </c:pt>
                <c:pt idx="1057">
                  <c:v>0.10600999996768223</c:v>
                </c:pt>
                <c:pt idx="1058">
                  <c:v>0.11030999996819446</c:v>
                </c:pt>
                <c:pt idx="1059">
                  <c:v>0.12999999989915523</c:v>
                </c:pt>
                <c:pt idx="1060">
                  <c:v>6.7019999846706924E-2</c:v>
                </c:pt>
                <c:pt idx="1061">
                  <c:v>5.7169999877260125E-2</c:v>
                </c:pt>
                <c:pt idx="1062">
                  <c:v>7.2879999834185583E-2</c:v>
                </c:pt>
                <c:pt idx="1063">
                  <c:v>0.12352999988252122</c:v>
                </c:pt>
                <c:pt idx="1064">
                  <c:v>0.1602599996886056</c:v>
                </c:pt>
                <c:pt idx="1065">
                  <c:v>8.3439999912116036E-2</c:v>
                </c:pt>
                <c:pt idx="1066">
                  <c:v>2.9369999879236275E-2</c:v>
                </c:pt>
                <c:pt idx="1067">
                  <c:v>9.0949999844269769E-2</c:v>
                </c:pt>
                <c:pt idx="1068">
                  <c:v>9.5299999884446152E-2</c:v>
                </c:pt>
                <c:pt idx="1069">
                  <c:v>3.191999974205828E-2</c:v>
                </c:pt>
                <c:pt idx="1070">
                  <c:v>5.2119999850219756E-2</c:v>
                </c:pt>
                <c:pt idx="1071">
                  <c:v>0.12309999988247</c:v>
                </c:pt>
                <c:pt idx="1072">
                  <c:v>0.11365999989720876</c:v>
                </c:pt>
                <c:pt idx="1073">
                  <c:v>8.5439999793379684E-2</c:v>
                </c:pt>
                <c:pt idx="1074">
                  <c:v>0.10037999993528501</c:v>
                </c:pt>
                <c:pt idx="1075">
                  <c:v>0.15845999985231174</c:v>
                </c:pt>
                <c:pt idx="1076">
                  <c:v>0.13809999984459864</c:v>
                </c:pt>
                <c:pt idx="1077">
                  <c:v>8.2319999933133658E-2</c:v>
                </c:pt>
                <c:pt idx="1078">
                  <c:v>0.13325999987046089</c:v>
                </c:pt>
                <c:pt idx="1079">
                  <c:v>0.12554999989333737</c:v>
                </c:pt>
                <c:pt idx="1080">
                  <c:v>8.3839999888368766E-2</c:v>
                </c:pt>
                <c:pt idx="1081">
                  <c:v>0.12753999988035503</c:v>
                </c:pt>
                <c:pt idx="1082">
                  <c:v>0.16315999994276353</c:v>
                </c:pt>
                <c:pt idx="1083">
                  <c:v>0.12297999978727603</c:v>
                </c:pt>
                <c:pt idx="1084">
                  <c:v>0.14942999973754922</c:v>
                </c:pt>
                <c:pt idx="1085">
                  <c:v>0.19625999982508802</c:v>
                </c:pt>
                <c:pt idx="1086">
                  <c:v>0.14497999995910504</c:v>
                </c:pt>
                <c:pt idx="1087">
                  <c:v>0.15736000000288186</c:v>
                </c:pt>
                <c:pt idx="1088">
                  <c:v>0.11611999980232213</c:v>
                </c:pt>
                <c:pt idx="1089">
                  <c:v>0.13776999992387573</c:v>
                </c:pt>
                <c:pt idx="1090">
                  <c:v>6.2119999711285345E-2</c:v>
                </c:pt>
                <c:pt idx="1091">
                  <c:v>0.13722999983656337</c:v>
                </c:pt>
                <c:pt idx="1092">
                  <c:v>0.10466999981417757</c:v>
                </c:pt>
                <c:pt idx="1093">
                  <c:v>6.7549999812399619E-2</c:v>
                </c:pt>
                <c:pt idx="1094">
                  <c:v>9.0009999894391512E-2</c:v>
                </c:pt>
                <c:pt idx="1095">
                  <c:v>0.13161999982003181</c:v>
                </c:pt>
                <c:pt idx="1096">
                  <c:v>9.4339999918702233E-2</c:v>
                </c:pt>
                <c:pt idx="1097">
                  <c:v>0.11441999993166974</c:v>
                </c:pt>
                <c:pt idx="1098">
                  <c:v>8.3119999885639118E-2</c:v>
                </c:pt>
                <c:pt idx="1099">
                  <c:v>9.5959999725891976E-2</c:v>
                </c:pt>
                <c:pt idx="1100">
                  <c:v>0.10089999989304488</c:v>
                </c:pt>
                <c:pt idx="1101">
                  <c:v>9.4159999889598112E-2</c:v>
                </c:pt>
                <c:pt idx="1102">
                  <c:v>0.10249999991174263</c:v>
                </c:pt>
                <c:pt idx="1103">
                  <c:v>0.10177999990901299</c:v>
                </c:pt>
                <c:pt idx="1104">
                  <c:v>9.2589999894698849E-2</c:v>
                </c:pt>
                <c:pt idx="1105">
                  <c:v>0.14702999988003285</c:v>
                </c:pt>
                <c:pt idx="1106">
                  <c:v>8.1679999993866659E-2</c:v>
                </c:pt>
                <c:pt idx="1107">
                  <c:v>8.7789999838605581E-2</c:v>
                </c:pt>
                <c:pt idx="1108">
                  <c:v>0.16911999989588367</c:v>
                </c:pt>
                <c:pt idx="1109">
                  <c:v>0.1381299997547103</c:v>
                </c:pt>
                <c:pt idx="1110">
                  <c:v>0.11683999991873861</c:v>
                </c:pt>
                <c:pt idx="1111">
                  <c:v>0.10501999986445298</c:v>
                </c:pt>
                <c:pt idx="1112">
                  <c:v>0.18166999984714494</c:v>
                </c:pt>
                <c:pt idx="1113">
                  <c:v>0.14402999988760712</c:v>
                </c:pt>
                <c:pt idx="1114">
                  <c:v>0.11819999986073526</c:v>
                </c:pt>
                <c:pt idx="1115">
                  <c:v>0.10391999990133627</c:v>
                </c:pt>
                <c:pt idx="1116">
                  <c:v>6.2189999880502E-2</c:v>
                </c:pt>
                <c:pt idx="1117">
                  <c:v>0.16387999983180634</c:v>
                </c:pt>
                <c:pt idx="1118">
                  <c:v>7.3939999879257812E-2</c:v>
                </c:pt>
                <c:pt idx="1119">
                  <c:v>6.8569999939427362E-2</c:v>
                </c:pt>
                <c:pt idx="1120">
                  <c:v>0.11358999984167895</c:v>
                </c:pt>
                <c:pt idx="1121">
                  <c:v>9.951999982149573E-2</c:v>
                </c:pt>
                <c:pt idx="1122">
                  <c:v>9.7719999871515029E-2</c:v>
                </c:pt>
                <c:pt idx="1123">
                  <c:v>0.14336999981878762</c:v>
                </c:pt>
                <c:pt idx="1124">
                  <c:v>0.14363999980560038</c:v>
                </c:pt>
                <c:pt idx="1125">
                  <c:v>0.13752999984717462</c:v>
                </c:pt>
                <c:pt idx="1126">
                  <c:v>0.10005999979512126</c:v>
                </c:pt>
                <c:pt idx="1127">
                  <c:v>0.11657999993985868</c:v>
                </c:pt>
                <c:pt idx="1128">
                  <c:v>0.14128999976037449</c:v>
                </c:pt>
                <c:pt idx="1129">
                  <c:v>0.14873999987230491</c:v>
                </c:pt>
                <c:pt idx="1130">
                  <c:v>0.13356999988900498</c:v>
                </c:pt>
                <c:pt idx="1131">
                  <c:v>0.12453999977424246</c:v>
                </c:pt>
                <c:pt idx="1132">
                  <c:v>0.15436999990470213</c:v>
                </c:pt>
                <c:pt idx="1133">
                  <c:v>0.12059999994562531</c:v>
                </c:pt>
                <c:pt idx="1134">
                  <c:v>0.12441999979273533</c:v>
                </c:pt>
                <c:pt idx="1135">
                  <c:v>0.12064999987160263</c:v>
                </c:pt>
                <c:pt idx="1136">
                  <c:v>0.1482499998246567</c:v>
                </c:pt>
                <c:pt idx="1137">
                  <c:v>0.16215999983160145</c:v>
                </c:pt>
                <c:pt idx="1138">
                  <c:v>0.21547999995163991</c:v>
                </c:pt>
                <c:pt idx="1139">
                  <c:v>0.19988999986253475</c:v>
                </c:pt>
                <c:pt idx="1140">
                  <c:v>0.13060999992831057</c:v>
                </c:pt>
                <c:pt idx="1141">
                  <c:v>0.14375999978710752</c:v>
                </c:pt>
                <c:pt idx="1142">
                  <c:v>0.13831999990543409</c:v>
                </c:pt>
                <c:pt idx="1143">
                  <c:v>0.14743999986421841</c:v>
                </c:pt>
                <c:pt idx="1144">
                  <c:v>0.16458999982660316</c:v>
                </c:pt>
                <c:pt idx="1145">
                  <c:v>0.15794999978879787</c:v>
                </c:pt>
                <c:pt idx="1146">
                  <c:v>0.17488999981196685</c:v>
                </c:pt>
                <c:pt idx="1147">
                  <c:v>0.16551999976854859</c:v>
                </c:pt>
                <c:pt idx="1148">
                  <c:v>0.18591999980799301</c:v>
                </c:pt>
                <c:pt idx="1149">
                  <c:v>0.143849999858503</c:v>
                </c:pt>
                <c:pt idx="1150">
                  <c:v>0.12306999974498467</c:v>
                </c:pt>
                <c:pt idx="1151">
                  <c:v>0.11482999980216846</c:v>
                </c:pt>
                <c:pt idx="1152">
                  <c:v>0.12354999978470005</c:v>
                </c:pt>
                <c:pt idx="1153">
                  <c:v>0.10576999977729429</c:v>
                </c:pt>
                <c:pt idx="1154">
                  <c:v>8.8209999830723973E-2</c:v>
                </c:pt>
                <c:pt idx="1155">
                  <c:v>0.15179999979864078</c:v>
                </c:pt>
                <c:pt idx="1156">
                  <c:v>0.10190999967107928</c:v>
                </c:pt>
                <c:pt idx="1157">
                  <c:v>2.8869999823655235E-2</c:v>
                </c:pt>
                <c:pt idx="1158">
                  <c:v>0.10791999989123724</c:v>
                </c:pt>
                <c:pt idx="1159">
                  <c:v>0.13399999977536936</c:v>
                </c:pt>
                <c:pt idx="1160">
                  <c:v>0.11910999990050186</c:v>
                </c:pt>
                <c:pt idx="1161">
                  <c:v>0.16974999982721783</c:v>
                </c:pt>
                <c:pt idx="1162">
                  <c:v>0.10850999990452692</c:v>
                </c:pt>
                <c:pt idx="1163">
                  <c:v>0.16538999989279546</c:v>
                </c:pt>
                <c:pt idx="1164">
                  <c:v>0.14860999988286494</c:v>
                </c:pt>
                <c:pt idx="1165">
                  <c:v>0.10801999985687871</c:v>
                </c:pt>
                <c:pt idx="1166">
                  <c:v>0.17331999993075442</c:v>
                </c:pt>
                <c:pt idx="1167">
                  <c:v>0.13264999984130554</c:v>
                </c:pt>
                <c:pt idx="1168">
                  <c:v>0.20718999985547271</c:v>
                </c:pt>
                <c:pt idx="1169">
                  <c:v>0.15744999984690367</c:v>
                </c:pt>
                <c:pt idx="1170">
                  <c:v>0.16549999975268292</c:v>
                </c:pt>
                <c:pt idx="1171">
                  <c:v>0.16982999977699365</c:v>
                </c:pt>
                <c:pt idx="1172">
                  <c:v>0.16933999995671911</c:v>
                </c:pt>
                <c:pt idx="1173">
                  <c:v>0.1908999998931904</c:v>
                </c:pt>
                <c:pt idx="1174">
                  <c:v>9.0469999804554391E-2</c:v>
                </c:pt>
                <c:pt idx="1175">
                  <c:v>0.14403999989553995</c:v>
                </c:pt>
                <c:pt idx="1176">
                  <c:v>0.20713999992949539</c:v>
                </c:pt>
                <c:pt idx="1177">
                  <c:v>0.15525999992860307</c:v>
                </c:pt>
                <c:pt idx="1178">
                  <c:v>0.16971999991710618</c:v>
                </c:pt>
                <c:pt idx="1179">
                  <c:v>0.17087999981413304</c:v>
                </c:pt>
                <c:pt idx="1180">
                  <c:v>0.15642999983356276</c:v>
                </c:pt>
                <c:pt idx="1181">
                  <c:v>0.17047999995156715</c:v>
                </c:pt>
                <c:pt idx="1182">
                  <c:v>0.12939999987793271</c:v>
                </c:pt>
                <c:pt idx="1183">
                  <c:v>8.8549999873066554E-2</c:v>
                </c:pt>
                <c:pt idx="1184">
                  <c:v>0.16281999990042095</c:v>
                </c:pt>
                <c:pt idx="1185">
                  <c:v>0.11981999989529868</c:v>
                </c:pt>
                <c:pt idx="1186">
                  <c:v>9.4299999886970909E-2</c:v>
                </c:pt>
                <c:pt idx="1187">
                  <c:v>0.13946999979452812</c:v>
                </c:pt>
                <c:pt idx="1188">
                  <c:v>0.13409999996838451</c:v>
                </c:pt>
                <c:pt idx="1189">
                  <c:v>0.17990999970152188</c:v>
                </c:pt>
                <c:pt idx="1190">
                  <c:v>0.2057799998738119</c:v>
                </c:pt>
                <c:pt idx="1191">
                  <c:v>0.11223999990761513</c:v>
                </c:pt>
                <c:pt idx="1192">
                  <c:v>0.11401999984173017</c:v>
                </c:pt>
                <c:pt idx="1193">
                  <c:v>0.12677999984589405</c:v>
                </c:pt>
                <c:pt idx="1194">
                  <c:v>0.11100999984137161</c:v>
                </c:pt>
                <c:pt idx="1195">
                  <c:v>0.1258199997664633</c:v>
                </c:pt>
                <c:pt idx="1196">
                  <c:v>9.6049999797287455E-2</c:v>
                </c:pt>
                <c:pt idx="1197">
                  <c:v>0.12138999989019794</c:v>
                </c:pt>
                <c:pt idx="1198">
                  <c:v>6.8139999939376139E-2</c:v>
                </c:pt>
                <c:pt idx="1199">
                  <c:v>8.5479999825111008E-2</c:v>
                </c:pt>
                <c:pt idx="1200">
                  <c:v>0.12136999976064544</c:v>
                </c:pt>
                <c:pt idx="1201">
                  <c:v>0.14021999970736942</c:v>
                </c:pt>
                <c:pt idx="1202">
                  <c:v>0.13117999992573459</c:v>
                </c:pt>
                <c:pt idx="1203">
                  <c:v>0.10438999981943198</c:v>
                </c:pt>
                <c:pt idx="1204">
                  <c:v>0.12584999990394863</c:v>
                </c:pt>
                <c:pt idx="1205">
                  <c:v>0.16658999982155365</c:v>
                </c:pt>
                <c:pt idx="1206">
                  <c:v>0.14054999985546601</c:v>
                </c:pt>
                <c:pt idx="1207">
                  <c:v>0.13985999987653486</c:v>
                </c:pt>
                <c:pt idx="1208">
                  <c:v>0.13137999985701754</c:v>
                </c:pt>
                <c:pt idx="1209">
                  <c:v>0.15789999986282055</c:v>
                </c:pt>
                <c:pt idx="1210">
                  <c:v>0.15492999978050648</c:v>
                </c:pt>
                <c:pt idx="1211">
                  <c:v>0.16401999982917914</c:v>
                </c:pt>
                <c:pt idx="1212">
                  <c:v>6.950999977561878E-2</c:v>
                </c:pt>
                <c:pt idx="1213">
                  <c:v>0.11852999989514501</c:v>
                </c:pt>
                <c:pt idx="1214">
                  <c:v>2.9679999897780363E-2</c:v>
                </c:pt>
                <c:pt idx="1215">
                  <c:v>9.3949999836695497E-2</c:v>
                </c:pt>
                <c:pt idx="1216">
                  <c:v>6.7209999883743876E-2</c:v>
                </c:pt>
                <c:pt idx="1217">
                  <c:v>0.12734999984331807</c:v>
                </c:pt>
                <c:pt idx="1218">
                  <c:v>0.12155999979768239</c:v>
                </c:pt>
                <c:pt idx="1219">
                  <c:v>9.7789999813358008E-2</c:v>
                </c:pt>
                <c:pt idx="1220">
                  <c:v>0.1307599999336162</c:v>
                </c:pt>
                <c:pt idx="1221">
                  <c:v>0.17484999978023552</c:v>
                </c:pt>
                <c:pt idx="1222">
                  <c:v>0.18910999983745569</c:v>
                </c:pt>
                <c:pt idx="1223">
                  <c:v>0.12646999982734997</c:v>
                </c:pt>
                <c:pt idx="1224">
                  <c:v>0.10876999976972002</c:v>
                </c:pt>
                <c:pt idx="1225">
                  <c:v>0.11682999991080578</c:v>
                </c:pt>
                <c:pt idx="1226">
                  <c:v>0.13323999985459523</c:v>
                </c:pt>
                <c:pt idx="1227">
                  <c:v>0.16105999998217158</c:v>
                </c:pt>
                <c:pt idx="1228">
                  <c:v>0.16900999980862252</c:v>
                </c:pt>
                <c:pt idx="1229">
                  <c:v>0.14958999986447452</c:v>
                </c:pt>
                <c:pt idx="1230">
                  <c:v>0.1267299998062299</c:v>
                </c:pt>
                <c:pt idx="1231">
                  <c:v>0.1969899998357505</c:v>
                </c:pt>
                <c:pt idx="1232">
                  <c:v>9.2889999791623268E-2</c:v>
                </c:pt>
                <c:pt idx="1233">
                  <c:v>0.11296999980459077</c:v>
                </c:pt>
                <c:pt idx="1234">
                  <c:v>0.11233999998694344</c:v>
                </c:pt>
                <c:pt idx="1235">
                  <c:v>0.13862999992397818</c:v>
                </c:pt>
                <c:pt idx="1236">
                  <c:v>0.19149999980072607</c:v>
                </c:pt>
                <c:pt idx="1237">
                  <c:v>0.19723999992038443</c:v>
                </c:pt>
                <c:pt idx="1238">
                  <c:v>0.21421999997528474</c:v>
                </c:pt>
                <c:pt idx="1239">
                  <c:v>0.18005999982051435</c:v>
                </c:pt>
                <c:pt idx="1240">
                  <c:v>0.2121399999168716</c:v>
                </c:pt>
                <c:pt idx="1241">
                  <c:v>0.18522999982906185</c:v>
                </c:pt>
                <c:pt idx="1242">
                  <c:v>0.13339999986783369</c:v>
                </c:pt>
                <c:pt idx="1243">
                  <c:v>0.20338999979685468</c:v>
                </c:pt>
                <c:pt idx="1244">
                  <c:v>0.10899999972480146</c:v>
                </c:pt>
                <c:pt idx="1245">
                  <c:v>0.14189999978952983</c:v>
                </c:pt>
                <c:pt idx="1246">
                  <c:v>0.19103999989056319</c:v>
                </c:pt>
                <c:pt idx="1247">
                  <c:v>0.24938999990808952</c:v>
                </c:pt>
                <c:pt idx="1248">
                  <c:v>0.16068999980234366</c:v>
                </c:pt>
                <c:pt idx="1249">
                  <c:v>0.20182999980988825</c:v>
                </c:pt>
                <c:pt idx="1250">
                  <c:v>0.17244999992271914</c:v>
                </c:pt>
                <c:pt idx="1251">
                  <c:v>0.15332999987549556</c:v>
                </c:pt>
                <c:pt idx="1252">
                  <c:v>0.14157999987673975</c:v>
                </c:pt>
                <c:pt idx="1253">
                  <c:v>0.20670999992944417</c:v>
                </c:pt>
                <c:pt idx="1254">
                  <c:v>0.13312999988102092</c:v>
                </c:pt>
                <c:pt idx="1255">
                  <c:v>0.16869999979007844</c:v>
                </c:pt>
                <c:pt idx="1256">
                  <c:v>0.11875999996391329</c:v>
                </c:pt>
                <c:pt idx="1257">
                  <c:v>0.1508399999465837</c:v>
                </c:pt>
                <c:pt idx="1258">
                  <c:v>7.5909999850409804E-2</c:v>
                </c:pt>
                <c:pt idx="1259">
                  <c:v>0.13391999993928039</c:v>
                </c:pt>
                <c:pt idx="1260">
                  <c:v>0.15196999970612524</c:v>
                </c:pt>
                <c:pt idx="1261">
                  <c:v>0.15589999986787006</c:v>
                </c:pt>
                <c:pt idx="1262">
                  <c:v>0.12879999997039704</c:v>
                </c:pt>
                <c:pt idx="1263">
                  <c:v>0.14133999991372548</c:v>
                </c:pt>
                <c:pt idx="1264">
                  <c:v>0.13507999994999409</c:v>
                </c:pt>
                <c:pt idx="1265">
                  <c:v>0.14664999991964578</c:v>
                </c:pt>
                <c:pt idx="1266">
                  <c:v>0.10451999980887194</c:v>
                </c:pt>
                <c:pt idx="1267">
                  <c:v>0.16975999983515067</c:v>
                </c:pt>
                <c:pt idx="1268">
                  <c:v>0.17497999988336232</c:v>
                </c:pt>
                <c:pt idx="1269">
                  <c:v>0.13315999990481941</c:v>
                </c:pt>
                <c:pt idx="1270">
                  <c:v>0.11144999984935566</c:v>
                </c:pt>
                <c:pt idx="1271">
                  <c:v>0.15920999976515304</c:v>
                </c:pt>
                <c:pt idx="1272">
                  <c:v>0.13922999983151385</c:v>
                </c:pt>
                <c:pt idx="1273">
                  <c:v>0.11955999980273191</c:v>
                </c:pt>
                <c:pt idx="1274">
                  <c:v>0.15621999989434698</c:v>
                </c:pt>
                <c:pt idx="1275">
                  <c:v>0.17765999984931113</c:v>
                </c:pt>
                <c:pt idx="1276">
                  <c:v>0.13129999990724173</c:v>
                </c:pt>
                <c:pt idx="1277">
                  <c:v>0.13014999990446086</c:v>
                </c:pt>
                <c:pt idx="1278">
                  <c:v>0.15455999982805224</c:v>
                </c:pt>
                <c:pt idx="1279">
                  <c:v>0.11426999992636411</c:v>
                </c:pt>
                <c:pt idx="1280">
                  <c:v>0.1685799998085713</c:v>
                </c:pt>
                <c:pt idx="1281">
                  <c:v>0.16015999983665097</c:v>
                </c:pt>
                <c:pt idx="1282">
                  <c:v>0.13942999987648363</c:v>
                </c:pt>
                <c:pt idx="1283">
                  <c:v>0.14859999976124527</c:v>
                </c:pt>
                <c:pt idx="1284">
                  <c:v>0.1595500000348693</c:v>
                </c:pt>
                <c:pt idx="1285">
                  <c:v>0.11965999988206022</c:v>
                </c:pt>
                <c:pt idx="1286">
                  <c:v>0.13704999992114608</c:v>
                </c:pt>
                <c:pt idx="1287">
                  <c:v>0.11435999999775959</c:v>
                </c:pt>
                <c:pt idx="1288">
                  <c:v>0.10722999979861925</c:v>
                </c:pt>
                <c:pt idx="1289">
                  <c:v>0.22395999985747039</c:v>
                </c:pt>
                <c:pt idx="1290">
                  <c:v>0.18194999984189053</c:v>
                </c:pt>
                <c:pt idx="1291">
                  <c:v>0.15061999988574826</c:v>
                </c:pt>
                <c:pt idx="1292">
                  <c:v>0.10656999984348658</c:v>
                </c:pt>
                <c:pt idx="1293">
                  <c:v>0.20020999988901167</c:v>
                </c:pt>
                <c:pt idx="1294">
                  <c:v>9.6479999911025516E-2</c:v>
                </c:pt>
                <c:pt idx="1295">
                  <c:v>0.12663999996220809</c:v>
                </c:pt>
                <c:pt idx="1296">
                  <c:v>0.13860999979442568</c:v>
                </c:pt>
                <c:pt idx="1297">
                  <c:v>0.19498999984080001</c:v>
                </c:pt>
                <c:pt idx="1298">
                  <c:v>0.14015999977345928</c:v>
                </c:pt>
                <c:pt idx="1299">
                  <c:v>0.1516199998832235</c:v>
                </c:pt>
                <c:pt idx="1300">
                  <c:v>0.20621999976810912</c:v>
                </c:pt>
                <c:pt idx="1301">
                  <c:v>0.19629999985681934</c:v>
                </c:pt>
                <c:pt idx="1302">
                  <c:v>7.2629999863238481E-2</c:v>
                </c:pt>
                <c:pt idx="1303">
                  <c:v>0.11427999993429694</c:v>
                </c:pt>
                <c:pt idx="1304">
                  <c:v>0.14956999984860886</c:v>
                </c:pt>
                <c:pt idx="1305">
                  <c:v>0.18677999980809545</c:v>
                </c:pt>
                <c:pt idx="1306">
                  <c:v>0.23674999999911961</c:v>
                </c:pt>
                <c:pt idx="1307">
                  <c:v>0.1868800000011106</c:v>
                </c:pt>
                <c:pt idx="1308">
                  <c:v>0.23706999991190969</c:v>
                </c:pt>
                <c:pt idx="1309">
                  <c:v>0.23389999989831267</c:v>
                </c:pt>
                <c:pt idx="1310">
                  <c:v>0.20972999982404872</c:v>
                </c:pt>
                <c:pt idx="1311">
                  <c:v>0.23253999984262919</c:v>
                </c:pt>
                <c:pt idx="1312">
                  <c:v>0.19494999980906869</c:v>
                </c:pt>
                <c:pt idx="1313">
                  <c:v>0.17027999979291053</c:v>
                </c:pt>
                <c:pt idx="1314">
                  <c:v>0.11097999981757312</c:v>
                </c:pt>
                <c:pt idx="1315">
                  <c:v>0.19699999995737016</c:v>
                </c:pt>
                <c:pt idx="1316">
                  <c:v>0.14615999975831073</c:v>
                </c:pt>
                <c:pt idx="1317">
                  <c:v>0.14131999989785982</c:v>
                </c:pt>
                <c:pt idx="1318">
                  <c:v>0.18483999974705512</c:v>
                </c:pt>
                <c:pt idx="1319">
                  <c:v>0.15518999975938641</c:v>
                </c:pt>
                <c:pt idx="1320">
                  <c:v>0.17837999973835394</c:v>
                </c:pt>
                <c:pt idx="1321">
                  <c:v>0.13361999992866913</c:v>
                </c:pt>
                <c:pt idx="1322">
                  <c:v>0.16871999991963094</c:v>
                </c:pt>
                <c:pt idx="1323">
                  <c:v>0.18913999986125418</c:v>
                </c:pt>
                <c:pt idx="1324">
                  <c:v>0.18149999982597365</c:v>
                </c:pt>
                <c:pt idx="1325">
                  <c:v>0.18406999993203499</c:v>
                </c:pt>
                <c:pt idx="1326">
                  <c:v>0.13491999993675563</c:v>
                </c:pt>
                <c:pt idx="1327">
                  <c:v>0.13303999992331228</c:v>
                </c:pt>
                <c:pt idx="1328">
                  <c:v>9.2509999944923038E-2</c:v>
                </c:pt>
                <c:pt idx="1329">
                  <c:v>0.20498999981555244</c:v>
                </c:pt>
                <c:pt idx="1330">
                  <c:v>0.13860999979442568</c:v>
                </c:pt>
                <c:pt idx="1331">
                  <c:v>0.15279999979611603</c:v>
                </c:pt>
                <c:pt idx="1332">
                  <c:v>0.13555999987602263</c:v>
                </c:pt>
                <c:pt idx="1333">
                  <c:v>0.16227999981310859</c:v>
                </c:pt>
                <c:pt idx="1334">
                  <c:v>0.18717999989803502</c:v>
                </c:pt>
                <c:pt idx="1335">
                  <c:v>0.13883999986319395</c:v>
                </c:pt>
                <c:pt idx="1336">
                  <c:v>0.1670499999590902</c:v>
                </c:pt>
                <c:pt idx="1337">
                  <c:v>0.17983999987336574</c:v>
                </c:pt>
                <c:pt idx="1338">
                  <c:v>0.18410999985007948</c:v>
                </c:pt>
                <c:pt idx="1339">
                  <c:v>0.17625999987558316</c:v>
                </c:pt>
                <c:pt idx="1340">
                  <c:v>0.123739999821737</c:v>
                </c:pt>
                <c:pt idx="1341">
                  <c:v>0.13215999979365733</c:v>
                </c:pt>
                <c:pt idx="1342">
                  <c:v>0.13279999984661117</c:v>
                </c:pt>
                <c:pt idx="1343">
                  <c:v>0.12582999988808297</c:v>
                </c:pt>
                <c:pt idx="1344">
                  <c:v>0.13601999989987235</c:v>
                </c:pt>
                <c:pt idx="1345">
                  <c:v>0.13569999987339543</c:v>
                </c:pt>
                <c:pt idx="1346">
                  <c:v>0.10919999999714491</c:v>
                </c:pt>
                <c:pt idx="1347">
                  <c:v>9.8279999861006218E-2</c:v>
                </c:pt>
                <c:pt idx="1348">
                  <c:v>0.2051699999583434</c:v>
                </c:pt>
                <c:pt idx="1349">
                  <c:v>0.13757999988683878</c:v>
                </c:pt>
                <c:pt idx="1350">
                  <c:v>0.2003599998943173</c:v>
                </c:pt>
                <c:pt idx="1351">
                  <c:v>0.18626999985826842</c:v>
                </c:pt>
                <c:pt idx="1352">
                  <c:v>0.20275999997920735</c:v>
                </c:pt>
                <c:pt idx="1353">
                  <c:v>0.16100999994250742</c:v>
                </c:pt>
                <c:pt idx="1354">
                  <c:v>0.10811999982252019</c:v>
                </c:pt>
                <c:pt idx="1355">
                  <c:v>0.12795999987247342</c:v>
                </c:pt>
                <c:pt idx="1356">
                  <c:v>0.12937999986206705</c:v>
                </c:pt>
                <c:pt idx="1357">
                  <c:v>0.12009999989004427</c:v>
                </c:pt>
                <c:pt idx="1358">
                  <c:v>0.14776999989862816</c:v>
                </c:pt>
                <c:pt idx="1359">
                  <c:v>9.3089999950279889E-2</c:v>
                </c:pt>
                <c:pt idx="1360">
                  <c:v>8.8359999949716439E-2</c:v>
                </c:pt>
                <c:pt idx="1361">
                  <c:v>0.17153999976926571</c:v>
                </c:pt>
                <c:pt idx="1362">
                  <c:v>0.12173999982678652</c:v>
                </c:pt>
                <c:pt idx="1363">
                  <c:v>7.6339999850461027E-2</c:v>
                </c:pt>
                <c:pt idx="1364">
                  <c:v>0.15107999990959797</c:v>
                </c:pt>
                <c:pt idx="1365">
                  <c:v>0.11661999997159</c:v>
                </c:pt>
                <c:pt idx="1366">
                  <c:v>0.10254999983771995</c:v>
                </c:pt>
                <c:pt idx="1367">
                  <c:v>9.9329999898145616E-2</c:v>
                </c:pt>
                <c:pt idx="1368">
                  <c:v>0.22372000000814296</c:v>
                </c:pt>
                <c:pt idx="1369">
                  <c:v>0.12188999994577898</c:v>
                </c:pt>
                <c:pt idx="1370">
                  <c:v>0.16571999992720521</c:v>
                </c:pt>
                <c:pt idx="1371">
                  <c:v>0.18159999990530196</c:v>
                </c:pt>
                <c:pt idx="1372">
                  <c:v>0.16500999993240839</c:v>
                </c:pt>
                <c:pt idx="1373">
                  <c:v>0.22419999982048466</c:v>
                </c:pt>
                <c:pt idx="1374">
                  <c:v>0.10042999986126233</c:v>
                </c:pt>
                <c:pt idx="1375">
                  <c:v>0.18785999986903335</c:v>
                </c:pt>
                <c:pt idx="1376">
                  <c:v>0.14718999989327131</c:v>
                </c:pt>
                <c:pt idx="1377">
                  <c:v>0.18141999987619783</c:v>
                </c:pt>
                <c:pt idx="1378">
                  <c:v>0.23066999983711867</c:v>
                </c:pt>
                <c:pt idx="1379">
                  <c:v>0.17370999989907432</c:v>
                </c:pt>
                <c:pt idx="1380">
                  <c:v>0.10682999993605335</c:v>
                </c:pt>
                <c:pt idx="1381">
                  <c:v>0.13223999985711998</c:v>
                </c:pt>
                <c:pt idx="1382">
                  <c:v>0.14338999983465328</c:v>
                </c:pt>
                <c:pt idx="1383">
                  <c:v>0.1337499999181091</c:v>
                </c:pt>
                <c:pt idx="1384">
                  <c:v>9.8349999916536035E-2</c:v>
                </c:pt>
                <c:pt idx="1385">
                  <c:v>0.12357999980849854</c:v>
                </c:pt>
                <c:pt idx="1386">
                  <c:v>0.16376999985823204</c:v>
                </c:pt>
                <c:pt idx="1387">
                  <c:v>0.12188999971840531</c:v>
                </c:pt>
                <c:pt idx="1388">
                  <c:v>7.6719999924534932E-2</c:v>
                </c:pt>
                <c:pt idx="1389">
                  <c:v>0.11515999983657821</c:v>
                </c:pt>
                <c:pt idx="1390">
                  <c:v>0.10613999984343536</c:v>
                </c:pt>
                <c:pt idx="1391">
                  <c:v>0.12723999986974377</c:v>
                </c:pt>
                <c:pt idx="1392">
                  <c:v>0.16771999992215569</c:v>
                </c:pt>
                <c:pt idx="1393">
                  <c:v>0.13210999986768002</c:v>
                </c:pt>
                <c:pt idx="1394">
                  <c:v>0.14437999993788253</c:v>
                </c:pt>
                <c:pt idx="1395">
                  <c:v>0.16281999990042095</c:v>
                </c:pt>
                <c:pt idx="1396">
                  <c:v>9.4069999818202632E-2</c:v>
                </c:pt>
                <c:pt idx="1397">
                  <c:v>8.957999989434029E-2</c:v>
                </c:pt>
                <c:pt idx="1398">
                  <c:v>0.10593999991215242</c:v>
                </c:pt>
                <c:pt idx="1399">
                  <c:v>0.12887999980648601</c:v>
                </c:pt>
                <c:pt idx="1400">
                  <c:v>0.1262299998643357</c:v>
                </c:pt>
                <c:pt idx="1401">
                  <c:v>0.24440999993657897</c:v>
                </c:pt>
                <c:pt idx="1402">
                  <c:v>0.13673999990260199</c:v>
                </c:pt>
                <c:pt idx="1403">
                  <c:v>0.18668999973669997</c:v>
                </c:pt>
                <c:pt idx="1404">
                  <c:v>0.12505999984568916</c:v>
                </c:pt>
                <c:pt idx="1405">
                  <c:v>0.12949999984357419</c:v>
                </c:pt>
                <c:pt idx="1406">
                  <c:v>0.12319999984811147</c:v>
                </c:pt>
                <c:pt idx="1407">
                  <c:v>8.8089999962903676E-2</c:v>
                </c:pt>
                <c:pt idx="1408">
                  <c:v>0.16369999991638906</c:v>
                </c:pt>
                <c:pt idx="1409">
                  <c:v>0.22568999986560812</c:v>
                </c:pt>
                <c:pt idx="1410">
                  <c:v>0.15676999987590534</c:v>
                </c:pt>
                <c:pt idx="1411">
                  <c:v>0.14775999977700849</c:v>
                </c:pt>
                <c:pt idx="1412">
                  <c:v>0.11732999985269998</c:v>
                </c:pt>
                <c:pt idx="1413">
                  <c:v>8.330999992267607E-2</c:v>
                </c:pt>
                <c:pt idx="1414">
                  <c:v>7.0299999947565084E-2</c:v>
                </c:pt>
                <c:pt idx="1415">
                  <c:v>7.4079999762943771E-2</c:v>
                </c:pt>
                <c:pt idx="1416">
                  <c:v>8.9729999899645918E-2</c:v>
                </c:pt>
                <c:pt idx="1417">
                  <c:v>4.6169999791345617E-2</c:v>
                </c:pt>
                <c:pt idx="1418">
                  <c:v>7.4089999770876602E-2</c:v>
                </c:pt>
                <c:pt idx="1419">
                  <c:v>5.0229999828843575E-2</c:v>
                </c:pt>
                <c:pt idx="1420">
                  <c:v>8.7779999944359588E-2</c:v>
                </c:pt>
                <c:pt idx="1421">
                  <c:v>4.0259999991576478E-2</c:v>
                </c:pt>
                <c:pt idx="1422">
                  <c:v>0.12483999989854055</c:v>
                </c:pt>
                <c:pt idx="1423">
                  <c:v>0.10844999997061677</c:v>
                </c:pt>
                <c:pt idx="1424">
                  <c:v>0.13146000003416702</c:v>
                </c:pt>
                <c:pt idx="1425">
                  <c:v>0.12682999988555821</c:v>
                </c:pt>
                <c:pt idx="1426">
                  <c:v>0.13086999979350367</c:v>
                </c:pt>
                <c:pt idx="1427">
                  <c:v>0.15513999983340909</c:v>
                </c:pt>
                <c:pt idx="1428">
                  <c:v>9.8399999842513353E-2</c:v>
                </c:pt>
                <c:pt idx="1429">
                  <c:v>9.2389999849729065E-2</c:v>
                </c:pt>
                <c:pt idx="1430">
                  <c:v>0.12363999996978237</c:v>
                </c:pt>
                <c:pt idx="1431">
                  <c:v>9.0709999881255499E-2</c:v>
                </c:pt>
                <c:pt idx="1432">
                  <c:v>0.14687999998841406</c:v>
                </c:pt>
                <c:pt idx="1433">
                  <c:v>0.18882999995639693</c:v>
                </c:pt>
                <c:pt idx="1434">
                  <c:v>0.14609999993808742</c:v>
                </c:pt>
                <c:pt idx="1435">
                  <c:v>0.1404499997761377</c:v>
                </c:pt>
                <c:pt idx="1436">
                  <c:v>8.3099999983460293E-2</c:v>
                </c:pt>
                <c:pt idx="1437">
                  <c:v>0.1129999999420761</c:v>
                </c:pt>
                <c:pt idx="1438">
                  <c:v>6.6669999910118349E-2</c:v>
                </c:pt>
                <c:pt idx="1439">
                  <c:v>9.9159999763287487E-2</c:v>
                </c:pt>
                <c:pt idx="1440">
                  <c:v>0.10979999979099375</c:v>
                </c:pt>
                <c:pt idx="1441">
                  <c:v>8.8969999751498108E-2</c:v>
                </c:pt>
                <c:pt idx="1442">
                  <c:v>0.12974999992820813</c:v>
                </c:pt>
                <c:pt idx="1443">
                  <c:v>0.14700999986416718</c:v>
                </c:pt>
                <c:pt idx="1444">
                  <c:v>0.1622499997893101</c:v>
                </c:pt>
                <c:pt idx="1445">
                  <c:v>0.1948899997614717</c:v>
                </c:pt>
                <c:pt idx="1446">
                  <c:v>0.18280999995567981</c:v>
                </c:pt>
                <c:pt idx="1447">
                  <c:v>0.18462999980783934</c:v>
                </c:pt>
                <c:pt idx="1448">
                  <c:v>0.17735999995238672</c:v>
                </c:pt>
                <c:pt idx="1449">
                  <c:v>0.13419999993402598</c:v>
                </c:pt>
                <c:pt idx="1450">
                  <c:v>0.1516199998832235</c:v>
                </c:pt>
                <c:pt idx="1451">
                  <c:v>0.13162999982796464</c:v>
                </c:pt>
                <c:pt idx="1452">
                  <c:v>0.16042999982346373</c:v>
                </c:pt>
                <c:pt idx="1453">
                  <c:v>0.16384999992169469</c:v>
                </c:pt>
                <c:pt idx="1454">
                  <c:v>0.20475999974678416</c:v>
                </c:pt>
                <c:pt idx="1455">
                  <c:v>0.18760999989808624</c:v>
                </c:pt>
                <c:pt idx="1456">
                  <c:v>0.18159999990530196</c:v>
                </c:pt>
                <c:pt idx="1457">
                  <c:v>0.11047999976199208</c:v>
                </c:pt>
                <c:pt idx="1458">
                  <c:v>0.14676999978746608</c:v>
                </c:pt>
                <c:pt idx="1459">
                  <c:v>0.19531999976152292</c:v>
                </c:pt>
                <c:pt idx="1460">
                  <c:v>0.10913999983586109</c:v>
                </c:pt>
                <c:pt idx="1461">
                  <c:v>0.20195999991301505</c:v>
                </c:pt>
                <c:pt idx="1462">
                  <c:v>0.1722299998618837</c:v>
                </c:pt>
                <c:pt idx="1463">
                  <c:v>0.23370999974758888</c:v>
                </c:pt>
                <c:pt idx="1464">
                  <c:v>0.1914199999646371</c:v>
                </c:pt>
                <c:pt idx="1465">
                  <c:v>0.17303999982232199</c:v>
                </c:pt>
                <c:pt idx="1466">
                  <c:v>0.14896999994107318</c:v>
                </c:pt>
                <c:pt idx="1467">
                  <c:v>0.2243399999315443</c:v>
                </c:pt>
                <c:pt idx="1468">
                  <c:v>0.16276999997444364</c:v>
                </c:pt>
                <c:pt idx="1469">
                  <c:v>0.13870999987375399</c:v>
                </c:pt>
                <c:pt idx="1470">
                  <c:v>0.15888999985236296</c:v>
                </c:pt>
                <c:pt idx="1471">
                  <c:v>0.16346999973393395</c:v>
                </c:pt>
                <c:pt idx="1472">
                  <c:v>0.18449999981839937</c:v>
                </c:pt>
                <c:pt idx="1473">
                  <c:v>0.23397999996177532</c:v>
                </c:pt>
                <c:pt idx="1474">
                  <c:v>0.19442999985130882</c:v>
                </c:pt>
                <c:pt idx="1475">
                  <c:v>0.23317999978189619</c:v>
                </c:pt>
                <c:pt idx="1476">
                  <c:v>0.22477999993952835</c:v>
                </c:pt>
                <c:pt idx="1477">
                  <c:v>0.21676999983810674</c:v>
                </c:pt>
                <c:pt idx="1478">
                  <c:v>0.15118999988317228</c:v>
                </c:pt>
                <c:pt idx="1479">
                  <c:v>0.16292999976030842</c:v>
                </c:pt>
                <c:pt idx="1480">
                  <c:v>0.16573999982938403</c:v>
                </c:pt>
                <c:pt idx="1481">
                  <c:v>0.13029999990976648</c:v>
                </c:pt>
                <c:pt idx="1482">
                  <c:v>0.11469999992641533</c:v>
                </c:pt>
                <c:pt idx="1483">
                  <c:v>0.19523999981174711</c:v>
                </c:pt>
                <c:pt idx="1484">
                  <c:v>0.15171999984886497</c:v>
                </c:pt>
                <c:pt idx="1485">
                  <c:v>0.12727999990147509</c:v>
                </c:pt>
                <c:pt idx="1486">
                  <c:v>0.1356599998416641</c:v>
                </c:pt>
                <c:pt idx="1487">
                  <c:v>0.12881999987257586</c:v>
                </c:pt>
                <c:pt idx="1488">
                  <c:v>0.17586999979357643</c:v>
                </c:pt>
                <c:pt idx="1489">
                  <c:v>0.1753499999495034</c:v>
                </c:pt>
                <c:pt idx="1490">
                  <c:v>0.17332999993868725</c:v>
                </c:pt>
                <c:pt idx="1491">
                  <c:v>0.16983999978492648</c:v>
                </c:pt>
                <c:pt idx="1492">
                  <c:v>0.14445999988765834</c:v>
                </c:pt>
                <c:pt idx="1493">
                  <c:v>0.13883999974950711</c:v>
                </c:pt>
                <c:pt idx="1494">
                  <c:v>0.13005999983306538</c:v>
                </c:pt>
                <c:pt idx="1495">
                  <c:v>0.19662999989122909</c:v>
                </c:pt>
                <c:pt idx="1496">
                  <c:v>0.22762999981296161</c:v>
                </c:pt>
                <c:pt idx="1497">
                  <c:v>0.21146999995380611</c:v>
                </c:pt>
                <c:pt idx="1498">
                  <c:v>0.1254499999276959</c:v>
                </c:pt>
                <c:pt idx="1499">
                  <c:v>0.12173999994047335</c:v>
                </c:pt>
                <c:pt idx="1500">
                  <c:v>0.10067999983220943</c:v>
                </c:pt>
                <c:pt idx="1501">
                  <c:v>0.12316999993799982</c:v>
                </c:pt>
                <c:pt idx="1502">
                  <c:v>0.18216000000847998</c:v>
                </c:pt>
                <c:pt idx="1503">
                  <c:v>0.15904999986560142</c:v>
                </c:pt>
                <c:pt idx="1504">
                  <c:v>0.17431999992822966</c:v>
                </c:pt>
                <c:pt idx="1505">
                  <c:v>0.15433999988090363</c:v>
                </c:pt>
                <c:pt idx="1506">
                  <c:v>0.1521499998489162</c:v>
                </c:pt>
                <c:pt idx="1507">
                  <c:v>0.13785999988158437</c:v>
                </c:pt>
                <c:pt idx="1508">
                  <c:v>0.15475999975933519</c:v>
                </c:pt>
                <c:pt idx="1509">
                  <c:v>9.7649999929672049E-2</c:v>
                </c:pt>
                <c:pt idx="1510">
                  <c:v>0.14309999983197486</c:v>
                </c:pt>
                <c:pt idx="1511">
                  <c:v>0.17076999995424558</c:v>
                </c:pt>
                <c:pt idx="1512">
                  <c:v>0.13317999992068508</c:v>
                </c:pt>
                <c:pt idx="1513">
                  <c:v>0.17950999983895599</c:v>
                </c:pt>
                <c:pt idx="1514">
                  <c:v>0.16217999996115395</c:v>
                </c:pt>
                <c:pt idx="1515">
                  <c:v>0.14043999988189171</c:v>
                </c:pt>
                <c:pt idx="1516">
                  <c:v>0.13167999986762879</c:v>
                </c:pt>
                <c:pt idx="1517">
                  <c:v>0.1821899998049048</c:v>
                </c:pt>
                <c:pt idx="1518">
                  <c:v>0.18753999984255643</c:v>
                </c:pt>
                <c:pt idx="1519">
                  <c:v>0.14301999988219904</c:v>
                </c:pt>
                <c:pt idx="1520">
                  <c:v>0.16984999979285931</c:v>
                </c:pt>
                <c:pt idx="1521">
                  <c:v>0.14966999992793717</c:v>
                </c:pt>
                <c:pt idx="1522">
                  <c:v>0.15493999978843931</c:v>
                </c:pt>
                <c:pt idx="1523">
                  <c:v>0.13322999973297556</c:v>
                </c:pt>
                <c:pt idx="1524">
                  <c:v>0.14676999978746608</c:v>
                </c:pt>
                <c:pt idx="1525">
                  <c:v>0.14938999993319158</c:v>
                </c:pt>
                <c:pt idx="1526">
                  <c:v>0.15220999989651318</c:v>
                </c:pt>
                <c:pt idx="1527">
                  <c:v>0.15638999980183144</c:v>
                </c:pt>
                <c:pt idx="1528">
                  <c:v>0.14416999988497992</c:v>
                </c:pt>
                <c:pt idx="1529">
                  <c:v>0.14455999985329981</c:v>
                </c:pt>
                <c:pt idx="1530">
                  <c:v>0.18526999997448002</c:v>
                </c:pt>
                <c:pt idx="1531">
                  <c:v>0.19947999987834919</c:v>
                </c:pt>
                <c:pt idx="1532">
                  <c:v>0.25092999976550345</c:v>
                </c:pt>
                <c:pt idx="1533">
                  <c:v>0.20799000003535184</c:v>
                </c:pt>
                <c:pt idx="1534">
                  <c:v>0.14287999977113941</c:v>
                </c:pt>
                <c:pt idx="1535">
                  <c:v>0.19532999988314259</c:v>
                </c:pt>
                <c:pt idx="1536">
                  <c:v>0.21902999981193716</c:v>
                </c:pt>
                <c:pt idx="1537">
                  <c:v>0.17578999984380062</c:v>
                </c:pt>
                <c:pt idx="1538">
                  <c:v>0.21380999987741234</c:v>
                </c:pt>
                <c:pt idx="1539">
                  <c:v>0.18574999978682172</c:v>
                </c:pt>
                <c:pt idx="1540">
                  <c:v>0.20201999973323836</c:v>
                </c:pt>
                <c:pt idx="1541">
                  <c:v>0.20962999974472041</c:v>
                </c:pt>
                <c:pt idx="1542">
                  <c:v>0.21105999974224687</c:v>
                </c:pt>
                <c:pt idx="1543">
                  <c:v>0.22919999992154771</c:v>
                </c:pt>
                <c:pt idx="1544">
                  <c:v>0.21297999990110839</c:v>
                </c:pt>
                <c:pt idx="1545">
                  <c:v>0.21778999985144765</c:v>
                </c:pt>
                <c:pt idx="1546">
                  <c:v>0.18075999980737834</c:v>
                </c:pt>
                <c:pt idx="1547">
                  <c:v>0.14768999983516551</c:v>
                </c:pt>
                <c:pt idx="1548">
                  <c:v>0.15412999982800102</c:v>
                </c:pt>
                <c:pt idx="1549">
                  <c:v>0.12953999987530551</c:v>
                </c:pt>
                <c:pt idx="1550">
                  <c:v>0.12815999980375636</c:v>
                </c:pt>
                <c:pt idx="1551">
                  <c:v>7.1059999868339219E-2</c:v>
                </c:pt>
                <c:pt idx="1552">
                  <c:v>0.18660999978692416</c:v>
                </c:pt>
                <c:pt idx="1553">
                  <c:v>0.13311999998677493</c:v>
                </c:pt>
                <c:pt idx="1554">
                  <c:v>0.18621999981860426</c:v>
                </c:pt>
                <c:pt idx="1555">
                  <c:v>0.14416999999866675</c:v>
                </c:pt>
                <c:pt idx="1556">
                  <c:v>0.12259999971320212</c:v>
                </c:pt>
                <c:pt idx="1557">
                  <c:v>0.14432999978453154</c:v>
                </c:pt>
                <c:pt idx="1558">
                  <c:v>0.16317999984494236</c:v>
                </c:pt>
                <c:pt idx="1559">
                  <c:v>9.209999984705064E-2</c:v>
                </c:pt>
                <c:pt idx="1560">
                  <c:v>0.17281999987517338</c:v>
                </c:pt>
                <c:pt idx="1561">
                  <c:v>0.13824999996359111</c:v>
                </c:pt>
                <c:pt idx="1562">
                  <c:v>0.15988999996352504</c:v>
                </c:pt>
                <c:pt idx="1563">
                  <c:v>0.1241299997900569</c:v>
                </c:pt>
                <c:pt idx="1564">
                  <c:v>0.13931999990290933</c:v>
                </c:pt>
                <c:pt idx="1565">
                  <c:v>0.10643999985404662</c:v>
                </c:pt>
                <c:pt idx="1566">
                  <c:v>0.15479999979106651</c:v>
                </c:pt>
                <c:pt idx="1567">
                  <c:v>0.18416999989767646</c:v>
                </c:pt>
                <c:pt idx="1568">
                  <c:v>0.20535999988169351</c:v>
                </c:pt>
                <c:pt idx="1569">
                  <c:v>0.11361999986547744</c:v>
                </c:pt>
                <c:pt idx="1570">
                  <c:v>9.5069999815677875E-2</c:v>
                </c:pt>
                <c:pt idx="1571">
                  <c:v>9.9489999797697237E-2</c:v>
                </c:pt>
                <c:pt idx="1572">
                  <c:v>0.14067999984490598</c:v>
                </c:pt>
                <c:pt idx="1573">
                  <c:v>6.9819999907849706E-2</c:v>
                </c:pt>
                <c:pt idx="1574">
                  <c:v>8.3109999991393124E-2</c:v>
                </c:pt>
                <c:pt idx="1575">
                  <c:v>5.4379999937737011E-2</c:v>
                </c:pt>
                <c:pt idx="1576">
                  <c:v>8.5719999788125278E-2</c:v>
                </c:pt>
                <c:pt idx="1577">
                  <c:v>0.1050699997904303</c:v>
                </c:pt>
                <c:pt idx="1578">
                  <c:v>8.8999999888983439E-2</c:v>
                </c:pt>
                <c:pt idx="1579">
                  <c:v>7.3079999992842204E-2</c:v>
                </c:pt>
                <c:pt idx="1580">
                  <c:v>0.15490999976464082</c:v>
                </c:pt>
                <c:pt idx="1581">
                  <c:v>0.10508999980629596</c:v>
                </c:pt>
                <c:pt idx="1582">
                  <c:v>0.13832999979968008</c:v>
                </c:pt>
                <c:pt idx="1583">
                  <c:v>0.10549999990416836</c:v>
                </c:pt>
                <c:pt idx="1584">
                  <c:v>6.3969999928303878E-2</c:v>
                </c:pt>
                <c:pt idx="1585">
                  <c:v>6.8429999828367727E-2</c:v>
                </c:pt>
                <c:pt idx="1586">
                  <c:v>-9.7200002073805081E-3</c:v>
                </c:pt>
                <c:pt idx="1587">
                  <c:v>1.2739999874611385E-2</c:v>
                </c:pt>
                <c:pt idx="1588">
                  <c:v>0.11516999984451104</c:v>
                </c:pt>
                <c:pt idx="1589">
                  <c:v>0.13134999983321904</c:v>
                </c:pt>
                <c:pt idx="1590">
                  <c:v>9.9859999977525149E-2</c:v>
                </c:pt>
                <c:pt idx="1591">
                  <c:v>4.1309999801342201E-2</c:v>
                </c:pt>
                <c:pt idx="1592">
                  <c:v>3.772999991724646E-2</c:v>
                </c:pt>
                <c:pt idx="1593">
                  <c:v>7.1699999807606218E-2</c:v>
                </c:pt>
                <c:pt idx="1594">
                  <c:v>0.10519999989355711</c:v>
                </c:pt>
                <c:pt idx="1595">
                  <c:v>9.8620000017035636E-2</c:v>
                </c:pt>
                <c:pt idx="1596">
                  <c:v>6.4519999796175398E-2</c:v>
                </c:pt>
                <c:pt idx="1597">
                  <c:v>2.0329999870227766E-2</c:v>
                </c:pt>
                <c:pt idx="1598">
                  <c:v>9.303000001636974E-2</c:v>
                </c:pt>
                <c:pt idx="1599">
                  <c:v>0.11651999977857486</c:v>
                </c:pt>
                <c:pt idx="1600">
                  <c:v>0.17098999978770735</c:v>
                </c:pt>
                <c:pt idx="1601">
                  <c:v>0.13554999975440296</c:v>
                </c:pt>
                <c:pt idx="1602">
                  <c:v>0.12672999991991674</c:v>
                </c:pt>
                <c:pt idx="1603">
                  <c:v>0.14079999982641311</c:v>
                </c:pt>
                <c:pt idx="1604">
                  <c:v>0.17942999988918018</c:v>
                </c:pt>
                <c:pt idx="1605">
                  <c:v>0.10402999987491057</c:v>
                </c:pt>
                <c:pt idx="1606">
                  <c:v>9.1809999844372214E-2</c:v>
                </c:pt>
                <c:pt idx="1607">
                  <c:v>0.12334999973973026</c:v>
                </c:pt>
                <c:pt idx="1608">
                  <c:v>0.11841999980788387</c:v>
                </c:pt>
                <c:pt idx="1609">
                  <c:v>0.11478999988412397</c:v>
                </c:pt>
                <c:pt idx="1610">
                  <c:v>0.12108999976589985</c:v>
                </c:pt>
                <c:pt idx="1611">
                  <c:v>0.12104999984785536</c:v>
                </c:pt>
                <c:pt idx="1612">
                  <c:v>4.350999984126247E-2</c:v>
                </c:pt>
                <c:pt idx="1613">
                  <c:v>3.6989999784964311E-2</c:v>
                </c:pt>
                <c:pt idx="1614">
                  <c:v>0.178179999807071</c:v>
                </c:pt>
                <c:pt idx="1615">
                  <c:v>0.15910999991319841</c:v>
                </c:pt>
                <c:pt idx="1616">
                  <c:v>0.1120899999023095</c:v>
                </c:pt>
                <c:pt idx="1617">
                  <c:v>9.9759999784510001E-2</c:v>
                </c:pt>
                <c:pt idx="1618">
                  <c:v>0.1400799999373703</c:v>
                </c:pt>
                <c:pt idx="1619">
                  <c:v>9.3419999757315964E-2</c:v>
                </c:pt>
                <c:pt idx="1620">
                  <c:v>0.14649999980065331</c:v>
                </c:pt>
                <c:pt idx="1621">
                  <c:v>5.1209999810453155E-2</c:v>
                </c:pt>
                <c:pt idx="1622">
                  <c:v>0.12169999979505519</c:v>
                </c:pt>
                <c:pt idx="1623">
                  <c:v>0.13998999986597482</c:v>
                </c:pt>
                <c:pt idx="1624">
                  <c:v>7.2629999976925319E-2</c:v>
                </c:pt>
                <c:pt idx="1625">
                  <c:v>0.11161999987052695</c:v>
                </c:pt>
                <c:pt idx="1626">
                  <c:v>8.5459999809245346E-2</c:v>
                </c:pt>
                <c:pt idx="1627">
                  <c:v>5.1699999971788202E-2</c:v>
                </c:pt>
                <c:pt idx="1628">
                  <c:v>9.9459999773898744E-2</c:v>
                </c:pt>
                <c:pt idx="1629">
                  <c:v>3.3529999882375705E-2</c:v>
                </c:pt>
                <c:pt idx="1630">
                  <c:v>7.8629999961776775E-2</c:v>
                </c:pt>
                <c:pt idx="1631">
                  <c:v>4.0129999888449674E-2</c:v>
                </c:pt>
                <c:pt idx="1632">
                  <c:v>6.06199997719159E-2</c:v>
                </c:pt>
                <c:pt idx="1633">
                  <c:v>5.9849999843208934E-2</c:v>
                </c:pt>
                <c:pt idx="1634">
                  <c:v>7.375999985015369E-2</c:v>
                </c:pt>
                <c:pt idx="1635">
                  <c:v>0.10009999982685258</c:v>
                </c:pt>
                <c:pt idx="1636">
                  <c:v>0.10013999997227074</c:v>
                </c:pt>
                <c:pt idx="1637">
                  <c:v>7.8329999837478681E-2</c:v>
                </c:pt>
                <c:pt idx="1638">
                  <c:v>4.4609999804379186E-2</c:v>
                </c:pt>
                <c:pt idx="1639">
                  <c:v>2.45999998469415E-2</c:v>
                </c:pt>
                <c:pt idx="1640">
                  <c:v>6.4929999894047796E-2</c:v>
                </c:pt>
                <c:pt idx="1641">
                  <c:v>4.3119999986629409E-2</c:v>
                </c:pt>
                <c:pt idx="1642">
                  <c:v>4.3819999859806558E-2</c:v>
                </c:pt>
                <c:pt idx="1643">
                  <c:v>7.3449999831609603E-2</c:v>
                </c:pt>
                <c:pt idx="1644">
                  <c:v>6.5789999894150242E-2</c:v>
                </c:pt>
                <c:pt idx="1645">
                  <c:v>0.14560999989043921</c:v>
                </c:pt>
                <c:pt idx="1646">
                  <c:v>4.9939999826165149E-2</c:v>
                </c:pt>
                <c:pt idx="1647">
                  <c:v>9.1059999931530911E-2</c:v>
                </c:pt>
                <c:pt idx="1648">
                  <c:v>0.18009999985224567</c:v>
                </c:pt>
                <c:pt idx="1649">
                  <c:v>7.9439999922215065E-2</c:v>
                </c:pt>
                <c:pt idx="1650">
                  <c:v>3.7019999808762805E-2</c:v>
                </c:pt>
                <c:pt idx="1651">
                  <c:v>2.801999983148562E-2</c:v>
                </c:pt>
                <c:pt idx="1652">
                  <c:v>0.12069999991126679</c:v>
                </c:pt>
                <c:pt idx="1653">
                  <c:v>9.6969999731300049E-2</c:v>
                </c:pt>
                <c:pt idx="1654">
                  <c:v>0.24081999970348988</c:v>
                </c:pt>
                <c:pt idx="1655">
                  <c:v>4.6869999778209603E-2</c:v>
                </c:pt>
                <c:pt idx="1656">
                  <c:v>0.1816899998630106</c:v>
                </c:pt>
                <c:pt idx="1657">
                  <c:v>0.17498999977760832</c:v>
                </c:pt>
                <c:pt idx="1658">
                  <c:v>0.17689999981485016</c:v>
                </c:pt>
                <c:pt idx="1659">
                  <c:v>7.0269999810079753E-2</c:v>
                </c:pt>
                <c:pt idx="1660">
                  <c:v>0.14431999989028554</c:v>
                </c:pt>
                <c:pt idx="1661">
                  <c:v>1.3640000020131993E-2</c:v>
                </c:pt>
                <c:pt idx="1662">
                  <c:v>7.2549999799775833E-2</c:v>
                </c:pt>
                <c:pt idx="1663">
                  <c:v>0.16973999993297184</c:v>
                </c:pt>
                <c:pt idx="1664">
                  <c:v>0.16038999979173241</c:v>
                </c:pt>
                <c:pt idx="1665">
                  <c:v>0.19212999984574708</c:v>
                </c:pt>
                <c:pt idx="1666">
                  <c:v>0.14156999975512008</c:v>
                </c:pt>
                <c:pt idx="1667">
                  <c:v>0.14852999981940229</c:v>
                </c:pt>
                <c:pt idx="1668">
                  <c:v>9.6509999821137171E-2</c:v>
                </c:pt>
                <c:pt idx="1669">
                  <c:v>0.193079999917245</c:v>
                </c:pt>
                <c:pt idx="1670">
                  <c:v>0.18960999989303673</c:v>
                </c:pt>
                <c:pt idx="1671">
                  <c:v>6.4699997892603278E-3</c:v>
                </c:pt>
                <c:pt idx="1672">
                  <c:v>0.10642999984611379</c:v>
                </c:pt>
                <c:pt idx="1673">
                  <c:v>0.13421999983620481</c:v>
                </c:pt>
                <c:pt idx="1674">
                  <c:v>0.1229699997793432</c:v>
                </c:pt>
                <c:pt idx="1675">
                  <c:v>0.13730999990002601</c:v>
                </c:pt>
                <c:pt idx="1676">
                  <c:v>0.14789999988806812</c:v>
                </c:pt>
                <c:pt idx="1677">
                  <c:v>6.34899998885885E-2</c:v>
                </c:pt>
                <c:pt idx="1678">
                  <c:v>8.1539999769120186E-2</c:v>
                </c:pt>
                <c:pt idx="1679">
                  <c:v>3.8989999893601635E-2</c:v>
                </c:pt>
                <c:pt idx="1680">
                  <c:v>5.4249999834610207E-2</c:v>
                </c:pt>
                <c:pt idx="1681">
                  <c:v>9.1379999844320992E-2</c:v>
                </c:pt>
                <c:pt idx="1682">
                  <c:v>0.10593999991215242</c:v>
                </c:pt>
                <c:pt idx="1683">
                  <c:v>7.6959999887549202E-2</c:v>
                </c:pt>
                <c:pt idx="1684">
                  <c:v>9.9329999898145616E-2</c:v>
                </c:pt>
                <c:pt idx="1685">
                  <c:v>7.3059999749602866E-2</c:v>
                </c:pt>
                <c:pt idx="1686">
                  <c:v>5.9959999930470076E-2</c:v>
                </c:pt>
                <c:pt idx="1687">
                  <c:v>5.5569999858562369E-2</c:v>
                </c:pt>
                <c:pt idx="1688">
                  <c:v>6.9899999857625517E-2</c:v>
                </c:pt>
                <c:pt idx="1689">
                  <c:v>0.10154999995393155</c:v>
                </c:pt>
                <c:pt idx="1690">
                  <c:v>0.10567999993327248</c:v>
                </c:pt>
                <c:pt idx="1691">
                  <c:v>8.9339999817639182E-2</c:v>
                </c:pt>
                <c:pt idx="1692">
                  <c:v>9.7659999710231205E-2</c:v>
                </c:pt>
                <c:pt idx="1693">
                  <c:v>0.17590999982530775</c:v>
                </c:pt>
                <c:pt idx="1694">
                  <c:v>0.20659999984218302</c:v>
                </c:pt>
                <c:pt idx="1695">
                  <c:v>0.16039999979966524</c:v>
                </c:pt>
                <c:pt idx="1696">
                  <c:v>0.18265999983668735</c:v>
                </c:pt>
                <c:pt idx="1697">
                  <c:v>0.17392999995990976</c:v>
                </c:pt>
                <c:pt idx="1698">
                  <c:v>0.16231999984483991</c:v>
                </c:pt>
                <c:pt idx="1699">
                  <c:v>0.22304999981770379</c:v>
                </c:pt>
                <c:pt idx="1700">
                  <c:v>0.14598999973713944</c:v>
                </c:pt>
                <c:pt idx="1701">
                  <c:v>0.17903999980717344</c:v>
                </c:pt>
                <c:pt idx="1702">
                  <c:v>0.15846999986024457</c:v>
                </c:pt>
                <c:pt idx="1703">
                  <c:v>0.1523899999256173</c:v>
                </c:pt>
                <c:pt idx="1704">
                  <c:v>0.10550999991210119</c:v>
                </c:pt>
                <c:pt idx="1705">
                  <c:v>0.16217999973378028</c:v>
                </c:pt>
                <c:pt idx="1706">
                  <c:v>0.10317999976905412</c:v>
                </c:pt>
                <c:pt idx="1707">
                  <c:v>8.1059999956778483E-2</c:v>
                </c:pt>
                <c:pt idx="1708">
                  <c:v>3.5879999700227927E-2</c:v>
                </c:pt>
                <c:pt idx="1709">
                  <c:v>8.5159999912320927E-2</c:v>
                </c:pt>
                <c:pt idx="1710">
                  <c:v>0.1553599997805577</c:v>
                </c:pt>
                <c:pt idx="1711">
                  <c:v>0.15323000002354092</c:v>
                </c:pt>
                <c:pt idx="1712">
                  <c:v>0.1897099998586782</c:v>
                </c:pt>
                <c:pt idx="1713">
                  <c:v>0.13748999992913014</c:v>
                </c:pt>
                <c:pt idx="1714">
                  <c:v>0.16167999990557291</c:v>
                </c:pt>
                <c:pt idx="1715">
                  <c:v>0.18880999982684443</c:v>
                </c:pt>
                <c:pt idx="1716">
                  <c:v>0.18858999976600899</c:v>
                </c:pt>
                <c:pt idx="1717">
                  <c:v>0.14867999982470792</c:v>
                </c:pt>
                <c:pt idx="1718">
                  <c:v>0.21896999976434017</c:v>
                </c:pt>
                <c:pt idx="1719">
                  <c:v>0.18029999978352862</c:v>
                </c:pt>
                <c:pt idx="1720">
                  <c:v>0.14418999978715874</c:v>
                </c:pt>
                <c:pt idx="1721">
                  <c:v>0.20398999981807719</c:v>
                </c:pt>
                <c:pt idx="1722">
                  <c:v>0.23813999973754107</c:v>
                </c:pt>
                <c:pt idx="1723">
                  <c:v>0.12491999984831637</c:v>
                </c:pt>
                <c:pt idx="1724">
                  <c:v>0.18196999985775619</c:v>
                </c:pt>
                <c:pt idx="1725">
                  <c:v>0.17719999982546142</c:v>
                </c:pt>
                <c:pt idx="1726">
                  <c:v>0.12680999986969255</c:v>
                </c:pt>
                <c:pt idx="1727">
                  <c:v>0.17163999984859402</c:v>
                </c:pt>
                <c:pt idx="1728">
                  <c:v>0.13722999983656337</c:v>
                </c:pt>
                <c:pt idx="1729">
                  <c:v>0.11129999984405003</c:v>
                </c:pt>
                <c:pt idx="1730">
                  <c:v>0.12100999992981087</c:v>
                </c:pt>
                <c:pt idx="1731">
                  <c:v>0.11495999990529526</c:v>
                </c:pt>
                <c:pt idx="1732">
                  <c:v>0.19018999978470674</c:v>
                </c:pt>
                <c:pt idx="1733">
                  <c:v>0.11854999979732384</c:v>
                </c:pt>
                <c:pt idx="1734">
                  <c:v>8.8079999841284007E-2</c:v>
                </c:pt>
                <c:pt idx="1735">
                  <c:v>0.14449999991938967</c:v>
                </c:pt>
                <c:pt idx="1736">
                  <c:v>0.15744999984690367</c:v>
                </c:pt>
                <c:pt idx="1737">
                  <c:v>0.19965999990745331</c:v>
                </c:pt>
                <c:pt idx="1738">
                  <c:v>0.12366999976620718</c:v>
                </c:pt>
                <c:pt idx="1739">
                  <c:v>0.14970999984598166</c:v>
                </c:pt>
                <c:pt idx="1740">
                  <c:v>0.17941999988124735</c:v>
                </c:pt>
                <c:pt idx="1741">
                  <c:v>0.23138999983984831</c:v>
                </c:pt>
                <c:pt idx="1742">
                  <c:v>0.1523899999256173</c:v>
                </c:pt>
                <c:pt idx="1743">
                  <c:v>0.1728399997773522</c:v>
                </c:pt>
                <c:pt idx="1744">
                  <c:v>0.19779999979618879</c:v>
                </c:pt>
                <c:pt idx="1745">
                  <c:v>0.19403999976930209</c:v>
                </c:pt>
                <c:pt idx="1746">
                  <c:v>0.15287999985957867</c:v>
                </c:pt>
                <c:pt idx="1747">
                  <c:v>0.20084999994196551</c:v>
                </c:pt>
                <c:pt idx="1748">
                  <c:v>0.14776000000438216</c:v>
                </c:pt>
                <c:pt idx="1749">
                  <c:v>0.19701999985954899</c:v>
                </c:pt>
                <c:pt idx="1750">
                  <c:v>0.2442599998175865</c:v>
                </c:pt>
                <c:pt idx="1751">
                  <c:v>0.19301999986964802</c:v>
                </c:pt>
                <c:pt idx="1752">
                  <c:v>0.13589999991836521</c:v>
                </c:pt>
                <c:pt idx="1753">
                  <c:v>0.22195999974883307</c:v>
                </c:pt>
                <c:pt idx="1754">
                  <c:v>0.26373999992301833</c:v>
                </c:pt>
                <c:pt idx="1755">
                  <c:v>0.2836799998249262</c:v>
                </c:pt>
                <c:pt idx="1756">
                  <c:v>0.27830999988509575</c:v>
                </c:pt>
                <c:pt idx="1757">
                  <c:v>0.22640999975465093</c:v>
                </c:pt>
                <c:pt idx="1758">
                  <c:v>0.20891999997729727</c:v>
                </c:pt>
                <c:pt idx="1759">
                  <c:v>0.21232999995390855</c:v>
                </c:pt>
                <c:pt idx="1760">
                  <c:v>0.19188999988273281</c:v>
                </c:pt>
                <c:pt idx="1761">
                  <c:v>0.25491999986115843</c:v>
                </c:pt>
                <c:pt idx="1762">
                  <c:v>0.22461999992628989</c:v>
                </c:pt>
                <c:pt idx="1763">
                  <c:v>0.22796999974161736</c:v>
                </c:pt>
                <c:pt idx="1764">
                  <c:v>0.28469999995195394</c:v>
                </c:pt>
                <c:pt idx="1765">
                  <c:v>0.24848999987625575</c:v>
                </c:pt>
                <c:pt idx="1766">
                  <c:v>0.2503699998896991</c:v>
                </c:pt>
                <c:pt idx="1767">
                  <c:v>0.20222000000558182</c:v>
                </c:pt>
                <c:pt idx="1768">
                  <c:v>0.17686000001049251</c:v>
                </c:pt>
                <c:pt idx="1769">
                  <c:v>0.18741999974736245</c:v>
                </c:pt>
                <c:pt idx="1770">
                  <c:v>0.19167999994351703</c:v>
                </c:pt>
                <c:pt idx="1771">
                  <c:v>0.16172999983155023</c:v>
                </c:pt>
                <c:pt idx="1772">
                  <c:v>0.15231999987008749</c:v>
                </c:pt>
                <c:pt idx="1773">
                  <c:v>0.15671999983624119</c:v>
                </c:pt>
                <c:pt idx="1774">
                  <c:v>8.639999987281044E-2</c:v>
                </c:pt>
                <c:pt idx="1775">
                  <c:v>0.10612999994918937</c:v>
                </c:pt>
                <c:pt idx="1776">
                  <c:v>8.1719999798224308E-2</c:v>
                </c:pt>
                <c:pt idx="1777">
                  <c:v>0.10804999976699037</c:v>
                </c:pt>
                <c:pt idx="1778">
                  <c:v>0.1532999999653839</c:v>
                </c:pt>
                <c:pt idx="1779">
                  <c:v>0.10007999992467376</c:v>
                </c:pt>
                <c:pt idx="1780">
                  <c:v>0.12065999987953546</c:v>
                </c:pt>
                <c:pt idx="1781">
                  <c:v>0.12238999988767318</c:v>
                </c:pt>
                <c:pt idx="1782">
                  <c:v>0.1035399999409492</c:v>
                </c:pt>
                <c:pt idx="1783">
                  <c:v>0.10892999989664531</c:v>
                </c:pt>
                <c:pt idx="1784">
                  <c:v>0.13004999982513255</c:v>
                </c:pt>
                <c:pt idx="1785">
                  <c:v>4.6749999796702468E-2</c:v>
                </c:pt>
                <c:pt idx="1786">
                  <c:v>0.11556999982076377</c:v>
                </c:pt>
                <c:pt idx="1787">
                  <c:v>0.10281999982453272</c:v>
                </c:pt>
                <c:pt idx="1788">
                  <c:v>0.14343999987431744</c:v>
                </c:pt>
                <c:pt idx="1789">
                  <c:v>9.5839999858071678E-2</c:v>
                </c:pt>
                <c:pt idx="1790">
                  <c:v>0.1050899999199828</c:v>
                </c:pt>
                <c:pt idx="1791">
                  <c:v>7.0439999831251043E-2</c:v>
                </c:pt>
                <c:pt idx="1792">
                  <c:v>0.15329999985169707</c:v>
                </c:pt>
                <c:pt idx="1793">
                  <c:v>0.16257999982371985</c:v>
                </c:pt>
                <c:pt idx="1794">
                  <c:v>0.16296999979203974</c:v>
                </c:pt>
                <c:pt idx="1795">
                  <c:v>0.12462999984563794</c:v>
                </c:pt>
                <c:pt idx="1796">
                  <c:v>9.6109999844884442E-2</c:v>
                </c:pt>
                <c:pt idx="1797">
                  <c:v>0.1258099998722173</c:v>
                </c:pt>
                <c:pt idx="1798">
                  <c:v>0.1297099998964768</c:v>
                </c:pt>
                <c:pt idx="1799">
                  <c:v>0.11762999986331124</c:v>
                </c:pt>
                <c:pt idx="1800">
                  <c:v>0.17675999981747736</c:v>
                </c:pt>
                <c:pt idx="1801">
                  <c:v>0.14096999996127124</c:v>
                </c:pt>
                <c:pt idx="1802">
                  <c:v>0.17438999987007264</c:v>
                </c:pt>
                <c:pt idx="1803">
                  <c:v>0.13582999986283539</c:v>
                </c:pt>
                <c:pt idx="1804">
                  <c:v>0.20655999992413854</c:v>
                </c:pt>
                <c:pt idx="1805">
                  <c:v>0.18867999983740447</c:v>
                </c:pt>
                <c:pt idx="1806">
                  <c:v>0.2372899998590583</c:v>
                </c:pt>
                <c:pt idx="1807">
                  <c:v>0.24863999999524822</c:v>
                </c:pt>
                <c:pt idx="1808">
                  <c:v>0.14984999995704129</c:v>
                </c:pt>
                <c:pt idx="1809">
                  <c:v>0.11892999998508458</c:v>
                </c:pt>
                <c:pt idx="1810">
                  <c:v>0.15087999986462819</c:v>
                </c:pt>
                <c:pt idx="1811">
                  <c:v>0.14627999996719154</c:v>
                </c:pt>
                <c:pt idx="1812">
                  <c:v>0.15042999996239814</c:v>
                </c:pt>
                <c:pt idx="1813">
                  <c:v>0.12552999987747171</c:v>
                </c:pt>
                <c:pt idx="1814">
                  <c:v>8.6339999938900291E-2</c:v>
                </c:pt>
                <c:pt idx="1815">
                  <c:v>0.10543999974288454</c:v>
                </c:pt>
                <c:pt idx="1816">
                  <c:v>0.17884999999751017</c:v>
                </c:pt>
                <c:pt idx="1817">
                  <c:v>5.8059999901161063E-2</c:v>
                </c:pt>
                <c:pt idx="1818">
                  <c:v>1.9969999925706361E-2</c:v>
                </c:pt>
                <c:pt idx="1819">
                  <c:v>9.6009999765556131E-2</c:v>
                </c:pt>
                <c:pt idx="1820">
                  <c:v>7.5759999845104176E-2</c:v>
                </c:pt>
                <c:pt idx="1821">
                  <c:v>0.13663999982327368</c:v>
                </c:pt>
                <c:pt idx="1822">
                  <c:v>8.5999999896557711E-2</c:v>
                </c:pt>
                <c:pt idx="1823">
                  <c:v>9.7999999866260623E-2</c:v>
                </c:pt>
                <c:pt idx="1824">
                  <c:v>7.1299999945040327E-2</c:v>
                </c:pt>
                <c:pt idx="1825">
                  <c:v>8.1949999980679422E-2</c:v>
                </c:pt>
                <c:pt idx="1826">
                  <c:v>0.15841999982058041</c:v>
                </c:pt>
                <c:pt idx="1827">
                  <c:v>0.10993999978836655</c:v>
                </c:pt>
                <c:pt idx="1828">
                  <c:v>0.13250999995761958</c:v>
                </c:pt>
                <c:pt idx="1829">
                  <c:v>0.13223999985711998</c:v>
                </c:pt>
                <c:pt idx="1830">
                  <c:v>7.1669999783807725E-2</c:v>
                </c:pt>
                <c:pt idx="1831">
                  <c:v>0.10667999981706089</c:v>
                </c:pt>
                <c:pt idx="1832">
                  <c:v>0.14836000002560468</c:v>
                </c:pt>
                <c:pt idx="1833">
                  <c:v>0.1482199998008582</c:v>
                </c:pt>
                <c:pt idx="1834">
                  <c:v>0.1143899997941844</c:v>
                </c:pt>
                <c:pt idx="1835">
                  <c:v>0.15997999980754685</c:v>
                </c:pt>
                <c:pt idx="1836">
                  <c:v>0.13823999984197144</c:v>
                </c:pt>
                <c:pt idx="1837">
                  <c:v>0.1877699999113247</c:v>
                </c:pt>
                <c:pt idx="1838">
                  <c:v>0.13779999983398739</c:v>
                </c:pt>
                <c:pt idx="1839">
                  <c:v>0.15425999981744098</c:v>
                </c:pt>
                <c:pt idx="1840">
                  <c:v>0.15934999987621268</c:v>
                </c:pt>
                <c:pt idx="1841">
                  <c:v>0.16123999978390202</c:v>
                </c:pt>
                <c:pt idx="1842">
                  <c:v>0.13976999991882622</c:v>
                </c:pt>
                <c:pt idx="1843">
                  <c:v>0.12652999987494695</c:v>
                </c:pt>
                <c:pt idx="1844">
                  <c:v>0.17296999976679217</c:v>
                </c:pt>
                <c:pt idx="1845">
                  <c:v>8.817999980692548E-2</c:v>
                </c:pt>
                <c:pt idx="1846">
                  <c:v>0.11394999978620035</c:v>
                </c:pt>
                <c:pt idx="1847">
                  <c:v>0.16169999980775174</c:v>
                </c:pt>
                <c:pt idx="1848">
                  <c:v>0.19892999989679083</c:v>
                </c:pt>
                <c:pt idx="1849">
                  <c:v>0.16892999985884671</c:v>
                </c:pt>
                <c:pt idx="1850">
                  <c:v>0.14019999991887744</c:v>
                </c:pt>
                <c:pt idx="1851">
                  <c:v>0.24977999976272258</c:v>
                </c:pt>
                <c:pt idx="1852">
                  <c:v>0.20865999977104366</c:v>
                </c:pt>
                <c:pt idx="1853">
                  <c:v>0.28165999981411005</c:v>
                </c:pt>
                <c:pt idx="1854">
                  <c:v>0.21079999976336694</c:v>
                </c:pt>
                <c:pt idx="1855">
                  <c:v>0.16681999977663509</c:v>
                </c:pt>
                <c:pt idx="1856">
                  <c:v>0.1674199997978576</c:v>
                </c:pt>
                <c:pt idx="1857">
                  <c:v>0.1615599996966921</c:v>
                </c:pt>
                <c:pt idx="1858">
                  <c:v>0.21360999994612939</c:v>
                </c:pt>
                <c:pt idx="1859">
                  <c:v>0.15851999978622189</c:v>
                </c:pt>
                <c:pt idx="1860">
                  <c:v>0.13979999982893787</c:v>
                </c:pt>
                <c:pt idx="1861">
                  <c:v>0.13936999994257349</c:v>
                </c:pt>
                <c:pt idx="1862">
                  <c:v>0.17089999982999871</c:v>
                </c:pt>
                <c:pt idx="1863">
                  <c:v>0.14652999993813864</c:v>
                </c:pt>
                <c:pt idx="1864">
                  <c:v>7.2699999918768299E-2</c:v>
                </c:pt>
                <c:pt idx="1865">
                  <c:v>0.13650999983383372</c:v>
                </c:pt>
                <c:pt idx="1866">
                  <c:v>3.0179999953361403E-2</c:v>
                </c:pt>
                <c:pt idx="1867">
                  <c:v>4.1209999949387566E-2</c:v>
                </c:pt>
                <c:pt idx="1868">
                  <c:v>5.4919999911362538E-2</c:v>
                </c:pt>
                <c:pt idx="1869">
                  <c:v>3.1489999855693895E-2</c:v>
                </c:pt>
                <c:pt idx="1870">
                  <c:v>0.12967999987267831</c:v>
                </c:pt>
                <c:pt idx="1871">
                  <c:v>4.8059999812721799E-2</c:v>
                </c:pt>
                <c:pt idx="1872">
                  <c:v>6.8989999931545753E-2</c:v>
                </c:pt>
                <c:pt idx="1873">
                  <c:v>0.12801999980638357</c:v>
                </c:pt>
                <c:pt idx="1874">
                  <c:v>0.1463099998773032</c:v>
                </c:pt>
                <c:pt idx="1875">
                  <c:v>0.12197999978980079</c:v>
                </c:pt>
                <c:pt idx="1876">
                  <c:v>7.2629999863238481E-2</c:v>
                </c:pt>
                <c:pt idx="1877">
                  <c:v>6.4090000023497851E-2</c:v>
                </c:pt>
                <c:pt idx="1878">
                  <c:v>1.5459999872291519E-2</c:v>
                </c:pt>
                <c:pt idx="1879">
                  <c:v>7.3199997814299422E-3</c:v>
                </c:pt>
                <c:pt idx="1880">
                  <c:v>4.050999996252358E-2</c:v>
                </c:pt>
                <c:pt idx="1881">
                  <c:v>6.4579999957459222E-2</c:v>
                </c:pt>
                <c:pt idx="1882">
                  <c:v>4.3239999740762869E-2</c:v>
                </c:pt>
                <c:pt idx="1883">
                  <c:v>6.2729999854127527E-2</c:v>
                </c:pt>
                <c:pt idx="1884">
                  <c:v>4.0319999925486627E-2</c:v>
                </c:pt>
                <c:pt idx="1885">
                  <c:v>4.153999975642364E-2</c:v>
                </c:pt>
                <c:pt idx="1886">
                  <c:v>8.0009999805952248E-2</c:v>
                </c:pt>
                <c:pt idx="1887">
                  <c:v>9.4329999910769402E-2</c:v>
                </c:pt>
                <c:pt idx="1888">
                  <c:v>9.0779999936785316E-2</c:v>
                </c:pt>
                <c:pt idx="1889">
                  <c:v>0.20576999997956591</c:v>
                </c:pt>
                <c:pt idx="1890">
                  <c:v>0.17152999976133287</c:v>
                </c:pt>
                <c:pt idx="1891">
                  <c:v>9.2129999984535971E-2</c:v>
                </c:pt>
                <c:pt idx="1892">
                  <c:v>0.17108999975334882</c:v>
                </c:pt>
                <c:pt idx="1893">
                  <c:v>0.17879999995784601</c:v>
                </c:pt>
                <c:pt idx="1894">
                  <c:v>0.14906999979302782</c:v>
                </c:pt>
                <c:pt idx="1895">
                  <c:v>0.11661999985790317</c:v>
                </c:pt>
                <c:pt idx="1896">
                  <c:v>7.7089999876989168E-2</c:v>
                </c:pt>
                <c:pt idx="1897">
                  <c:v>0.10866999991776538</c:v>
                </c:pt>
                <c:pt idx="1898">
                  <c:v>8.7179999809450237E-2</c:v>
                </c:pt>
                <c:pt idx="1899">
                  <c:v>0.15146999987791787</c:v>
                </c:pt>
                <c:pt idx="1900">
                  <c:v>9.5049999799812213E-2</c:v>
                </c:pt>
                <c:pt idx="1901">
                  <c:v>5.6849999850783206E-2</c:v>
                </c:pt>
                <c:pt idx="1902">
                  <c:v>0.1142799998206101</c:v>
                </c:pt>
                <c:pt idx="1903">
                  <c:v>8.5079999962545116E-2</c:v>
                </c:pt>
                <c:pt idx="1904">
                  <c:v>3.2779999855847564E-2</c:v>
                </c:pt>
                <c:pt idx="1905">
                  <c:v>0.15096999993602367</c:v>
                </c:pt>
                <c:pt idx="1906">
                  <c:v>0.10803999998643121</c:v>
                </c:pt>
                <c:pt idx="1907">
                  <c:v>0.12541999979021057</c:v>
                </c:pt>
                <c:pt idx="1908">
                  <c:v>7.9179999943335133E-2</c:v>
                </c:pt>
                <c:pt idx="1909">
                  <c:v>9.1809999844372214E-2</c:v>
                </c:pt>
                <c:pt idx="1910">
                  <c:v>9.6289999987675401E-2</c:v>
                </c:pt>
                <c:pt idx="1911">
                  <c:v>0.12313999980051449</c:v>
                </c:pt>
                <c:pt idx="1912">
                  <c:v>0.11674999984734313</c:v>
                </c:pt>
                <c:pt idx="1913">
                  <c:v>0.15267999981460889</c:v>
                </c:pt>
                <c:pt idx="1914">
                  <c:v>8.8689999870439351E-2</c:v>
                </c:pt>
                <c:pt idx="1915">
                  <c:v>0.13653999985763221</c:v>
                </c:pt>
                <c:pt idx="1916">
                  <c:v>8.116999981666595E-2</c:v>
                </c:pt>
                <c:pt idx="1917">
                  <c:v>7.9269999901043775E-2</c:v>
                </c:pt>
                <c:pt idx="1918">
                  <c:v>8.2229999861738179E-2</c:v>
                </c:pt>
                <c:pt idx="1919">
                  <c:v>5.2279999977145053E-2</c:v>
                </c:pt>
                <c:pt idx="1920">
                  <c:v>0.10025999984009104</c:v>
                </c:pt>
                <c:pt idx="1921">
                  <c:v>3.9160000028459763E-2</c:v>
                </c:pt>
                <c:pt idx="1922">
                  <c:v>5.9089999922434799E-2</c:v>
                </c:pt>
                <c:pt idx="1923">
                  <c:v>9.5799999826340354E-2</c:v>
                </c:pt>
                <c:pt idx="1924">
                  <c:v>3.6289999798100325E-2</c:v>
                </c:pt>
                <c:pt idx="1925">
                  <c:v>7.1729999831404712E-2</c:v>
                </c:pt>
                <c:pt idx="1926">
                  <c:v>6.5929999891523039E-2</c:v>
                </c:pt>
                <c:pt idx="1927">
                  <c:v>0.11297999992621044</c:v>
                </c:pt>
                <c:pt idx="1928">
                  <c:v>9.3599999900106923E-2</c:v>
                </c:pt>
                <c:pt idx="1929">
                  <c:v>4.946999990806944E-2</c:v>
                </c:pt>
                <c:pt idx="1930">
                  <c:v>0.10573999998086947</c:v>
                </c:pt>
                <c:pt idx="1931">
                  <c:v>9.0429999886509904E-2</c:v>
                </c:pt>
                <c:pt idx="1932">
                  <c:v>7.8179999832173053E-2</c:v>
                </c:pt>
                <c:pt idx="1933">
                  <c:v>9.4409999860545213E-2</c:v>
                </c:pt>
                <c:pt idx="1934">
                  <c:v>9.4519999947806355E-2</c:v>
                </c:pt>
                <c:pt idx="1935">
                  <c:v>8.4819999869978346E-2</c:v>
                </c:pt>
                <c:pt idx="1936">
                  <c:v>0.13657999988936353</c:v>
                </c:pt>
                <c:pt idx="1937">
                  <c:v>6.1049999885653961E-2</c:v>
                </c:pt>
                <c:pt idx="1938">
                  <c:v>0.12354999989838689</c:v>
                </c:pt>
                <c:pt idx="1939">
                  <c:v>0.10832999998910964</c:v>
                </c:pt>
                <c:pt idx="1940">
                  <c:v>0.12422999998307205</c:v>
                </c:pt>
                <c:pt idx="1941">
                  <c:v>9.2679999852407491E-2</c:v>
                </c:pt>
                <c:pt idx="1942">
                  <c:v>0.1363299998047296</c:v>
                </c:pt>
                <c:pt idx="1943">
                  <c:v>4.6229999838942604E-2</c:v>
                </c:pt>
                <c:pt idx="1944">
                  <c:v>0.13954999985799077</c:v>
                </c:pt>
                <c:pt idx="1945">
                  <c:v>9.2089999725430971E-2</c:v>
                </c:pt>
                <c:pt idx="1946">
                  <c:v>4.074999992553785E-2</c:v>
                </c:pt>
                <c:pt idx="1947">
                  <c:v>4.9129999979413697E-2</c:v>
                </c:pt>
                <c:pt idx="1948">
                  <c:v>5.6769999787320558E-2</c:v>
                </c:pt>
                <c:pt idx="1949">
                  <c:v>0.11212999982035399</c:v>
                </c:pt>
                <c:pt idx="1950">
                  <c:v>8.7529999859725649E-2</c:v>
                </c:pt>
                <c:pt idx="1951">
                  <c:v>6.5699999709067924E-2</c:v>
                </c:pt>
                <c:pt idx="1952">
                  <c:v>0.13857999988431402</c:v>
                </c:pt>
                <c:pt idx="1953">
                  <c:v>0.1368199998523778</c:v>
                </c:pt>
                <c:pt idx="1954">
                  <c:v>8.7409999878218514E-2</c:v>
                </c:pt>
                <c:pt idx="1955">
                  <c:v>0.12257999992471014</c:v>
                </c:pt>
                <c:pt idx="1956">
                  <c:v>0.16309999978147971</c:v>
                </c:pt>
                <c:pt idx="1957">
                  <c:v>0.14665999981389177</c:v>
                </c:pt>
                <c:pt idx="1958">
                  <c:v>0.14765999992505385</c:v>
                </c:pt>
                <c:pt idx="1959">
                  <c:v>7.2699999918768299E-2</c:v>
                </c:pt>
                <c:pt idx="1960">
                  <c:v>8.8239999854522466E-2</c:v>
                </c:pt>
                <c:pt idx="1961">
                  <c:v>0.13860999990811251</c:v>
                </c:pt>
                <c:pt idx="1962">
                  <c:v>0.11869999980262946</c:v>
                </c:pt>
                <c:pt idx="1963">
                  <c:v>0.11949999986882176</c:v>
                </c:pt>
                <c:pt idx="1964">
                  <c:v>0.12545999982194189</c:v>
                </c:pt>
                <c:pt idx="1965">
                  <c:v>0.11414999983117013</c:v>
                </c:pt>
                <c:pt idx="1966">
                  <c:v>8.5699999885946454E-2</c:v>
                </c:pt>
                <c:pt idx="1967">
                  <c:v>0.11478999977043713</c:v>
                </c:pt>
                <c:pt idx="1968">
                  <c:v>0.11646999985259754</c:v>
                </c:pt>
                <c:pt idx="1969">
                  <c:v>0.12720999995963211</c:v>
                </c:pt>
                <c:pt idx="1970">
                  <c:v>0.14522999981636531</c:v>
                </c:pt>
                <c:pt idx="1971">
                  <c:v>0.1407499999004358</c:v>
                </c:pt>
                <c:pt idx="1972">
                  <c:v>3.3469999948465556E-2</c:v>
                </c:pt>
                <c:pt idx="1973">
                  <c:v>3.1469999839828233E-2</c:v>
                </c:pt>
                <c:pt idx="1974">
                  <c:v>6.8989999817858916E-2</c:v>
                </c:pt>
                <c:pt idx="1975">
                  <c:v>3.4659999869290914E-2</c:v>
                </c:pt>
                <c:pt idx="1976">
                  <c:v>-1.1540000059540034E-2</c:v>
                </c:pt>
                <c:pt idx="1977">
                  <c:v>8.1889999819395598E-2</c:v>
                </c:pt>
                <c:pt idx="1978">
                  <c:v>1.1899999776687764E-2</c:v>
                </c:pt>
                <c:pt idx="1979">
                  <c:v>6.966999978885724E-2</c:v>
                </c:pt>
                <c:pt idx="1980">
                  <c:v>6.6149999724984809E-2</c:v>
                </c:pt>
                <c:pt idx="1981">
                  <c:v>3.1039999953463848E-2</c:v>
                </c:pt>
                <c:pt idx="1982">
                  <c:v>5.6080000035763078E-2</c:v>
                </c:pt>
                <c:pt idx="1983">
                  <c:v>4.1969999756474863E-2</c:v>
                </c:pt>
                <c:pt idx="1984">
                  <c:v>4.4609999918066023E-2</c:v>
                </c:pt>
                <c:pt idx="1985">
                  <c:v>2.9059999860692187E-2</c:v>
                </c:pt>
                <c:pt idx="1986">
                  <c:v>7.0439999944937881E-2</c:v>
                </c:pt>
                <c:pt idx="1987">
                  <c:v>4.7789999825909035E-2</c:v>
                </c:pt>
                <c:pt idx="1988">
                  <c:v>3.5039999943364819E-2</c:v>
                </c:pt>
                <c:pt idx="1989">
                  <c:v>9.6419999863428529E-2</c:v>
                </c:pt>
                <c:pt idx="1990">
                  <c:v>6.7279999825586856E-2</c:v>
                </c:pt>
                <c:pt idx="1991">
                  <c:v>7.8609999832224275E-2</c:v>
                </c:pt>
                <c:pt idx="1992">
                  <c:v>3.1409999905918085E-2</c:v>
                </c:pt>
                <c:pt idx="1993">
                  <c:v>3.6739999927704048E-2</c:v>
                </c:pt>
                <c:pt idx="1994">
                  <c:v>5.4379999937737011E-2</c:v>
                </c:pt>
                <c:pt idx="1995">
                  <c:v>2.9109999900356343E-2</c:v>
                </c:pt>
                <c:pt idx="1996">
                  <c:v>0.12458999981390662</c:v>
                </c:pt>
                <c:pt idx="1997">
                  <c:v>8.9399999751549331E-2</c:v>
                </c:pt>
                <c:pt idx="1998">
                  <c:v>9.1839999868170707E-2</c:v>
                </c:pt>
                <c:pt idx="1999">
                  <c:v>6.7309999849385349E-2</c:v>
                </c:pt>
                <c:pt idx="2000">
                  <c:v>6.2959999922895804E-2</c:v>
                </c:pt>
                <c:pt idx="2001">
                  <c:v>8.0709999906503072E-2</c:v>
                </c:pt>
                <c:pt idx="2002">
                  <c:v>1.0949999818876677E-2</c:v>
                </c:pt>
                <c:pt idx="2003">
                  <c:v>4.7489999815297779E-2</c:v>
                </c:pt>
                <c:pt idx="2004">
                  <c:v>9.8699998716256232E-3</c:v>
                </c:pt>
                <c:pt idx="2005">
                  <c:v>3.9879999917502573E-2</c:v>
                </c:pt>
                <c:pt idx="2006">
                  <c:v>0.15495999980430497</c:v>
                </c:pt>
                <c:pt idx="2007">
                  <c:v>-2.0680000261563691E-2</c:v>
                </c:pt>
                <c:pt idx="2008">
                  <c:v>4.3919999825448031E-2</c:v>
                </c:pt>
                <c:pt idx="2009">
                  <c:v>-1.7880000200420909E-2</c:v>
                </c:pt>
                <c:pt idx="2010">
                  <c:v>8.6029999920356204E-2</c:v>
                </c:pt>
                <c:pt idx="2011">
                  <c:v>9.9689999956353859E-2</c:v>
                </c:pt>
                <c:pt idx="2012">
                  <c:v>7.4029999836966454E-2</c:v>
                </c:pt>
                <c:pt idx="2013">
                  <c:v>1.6439999967587937E-2</c:v>
                </c:pt>
                <c:pt idx="2014">
                  <c:v>-2.8050000082657789E-2</c:v>
                </c:pt>
                <c:pt idx="2015">
                  <c:v>-5.8100000615013414E-3</c:v>
                </c:pt>
                <c:pt idx="2016">
                  <c:v>4.6019999899726827E-2</c:v>
                </c:pt>
                <c:pt idx="2017">
                  <c:v>-1.5320000102292397E-2</c:v>
                </c:pt>
                <c:pt idx="2018">
                  <c:v>4.0409999883195269E-2</c:v>
                </c:pt>
                <c:pt idx="2019">
                  <c:v>-1.1550000067472865E-2</c:v>
                </c:pt>
                <c:pt idx="2020">
                  <c:v>3.5299999922244751E-2</c:v>
                </c:pt>
                <c:pt idx="2021">
                  <c:v>3.6039999940840062E-2</c:v>
                </c:pt>
                <c:pt idx="2022">
                  <c:v>-1.5340000231844897E-2</c:v>
                </c:pt>
                <c:pt idx="2023">
                  <c:v>1.9439999846326828E-2</c:v>
                </c:pt>
                <c:pt idx="2024">
                  <c:v>-3.6080000199945061E-2</c:v>
                </c:pt>
                <c:pt idx="2025">
                  <c:v>1.2429999969754135E-2</c:v>
                </c:pt>
                <c:pt idx="2026">
                  <c:v>-2.597000025161833E-2</c:v>
                </c:pt>
                <c:pt idx="2027">
                  <c:v>2.7229999886912992E-2</c:v>
                </c:pt>
                <c:pt idx="2028">
                  <c:v>-2.0340000105534273E-2</c:v>
                </c:pt>
                <c:pt idx="2029">
                  <c:v>2.2819999912826461E-2</c:v>
                </c:pt>
                <c:pt idx="2030">
                  <c:v>2.8399997518135933E-3</c:v>
                </c:pt>
                <c:pt idx="2031">
                  <c:v>4.7969999855013157E-2</c:v>
                </c:pt>
                <c:pt idx="2032">
                  <c:v>2.0149999727436807E-2</c:v>
                </c:pt>
                <c:pt idx="2033">
                  <c:v>6.2979999825074628E-2</c:v>
                </c:pt>
                <c:pt idx="2034">
                  <c:v>-8.5500001887339749E-3</c:v>
                </c:pt>
                <c:pt idx="2035">
                  <c:v>-1.1600001244005398E-3</c:v>
                </c:pt>
                <c:pt idx="2036">
                  <c:v>-3.0680000122629281E-2</c:v>
                </c:pt>
                <c:pt idx="2037">
                  <c:v>6.0399999028959428E-3</c:v>
                </c:pt>
                <c:pt idx="2038">
                  <c:v>1.6719999848646694E-2</c:v>
                </c:pt>
                <c:pt idx="2039">
                  <c:v>1.3819999821862439E-2</c:v>
                </c:pt>
                <c:pt idx="2040">
                  <c:v>5.2759999789486756E-2</c:v>
                </c:pt>
                <c:pt idx="2041">
                  <c:v>2.9829999789399153E-2</c:v>
                </c:pt>
                <c:pt idx="2042">
                  <c:v>2.8799999881812255E-2</c:v>
                </c:pt>
                <c:pt idx="2043">
                  <c:v>7.2059999752127624E-2</c:v>
                </c:pt>
                <c:pt idx="2044">
                  <c:v>6.2299998262460576E-3</c:v>
                </c:pt>
                <c:pt idx="2045">
                  <c:v>5.018999979711225E-2</c:v>
                </c:pt>
                <c:pt idx="2046">
                  <c:v>3.9829999877838418E-2</c:v>
                </c:pt>
                <c:pt idx="2047">
                  <c:v>-2.7500000101099431E-2</c:v>
                </c:pt>
                <c:pt idx="2048">
                  <c:v>-1.80300000920397E-2</c:v>
                </c:pt>
                <c:pt idx="2049">
                  <c:v>4.8799998921822407E-3</c:v>
                </c:pt>
                <c:pt idx="2050">
                  <c:v>-3.6700000691780588E-3</c:v>
                </c:pt>
                <c:pt idx="2051">
                  <c:v>7.4719999929584446E-2</c:v>
                </c:pt>
                <c:pt idx="2052">
                  <c:v>1.6219999793065654E-2</c:v>
                </c:pt>
                <c:pt idx="2053">
                  <c:v>2.280999990489363E-2</c:v>
                </c:pt>
                <c:pt idx="2054">
                  <c:v>-1.3200000239521614E-3</c:v>
                </c:pt>
                <c:pt idx="2055">
                  <c:v>5.0049999799739453E-2</c:v>
                </c:pt>
                <c:pt idx="2056">
                  <c:v>-8.0600001410857658E-3</c:v>
                </c:pt>
                <c:pt idx="2057">
                  <c:v>2.1009999727539252E-2</c:v>
                </c:pt>
                <c:pt idx="2058">
                  <c:v>-4.2990000110876281E-2</c:v>
                </c:pt>
                <c:pt idx="2059">
                  <c:v>2.8759999850080931E-2</c:v>
                </c:pt>
                <c:pt idx="2060">
                  <c:v>9.6399999847562867E-2</c:v>
                </c:pt>
                <c:pt idx="2061">
                  <c:v>5.3629999797522032E-2</c:v>
                </c:pt>
                <c:pt idx="2062">
                  <c:v>6.072999997286388E-2</c:v>
                </c:pt>
                <c:pt idx="2063">
                  <c:v>2.3179999743661028E-2</c:v>
                </c:pt>
                <c:pt idx="2064">
                  <c:v>6.0439999856498616E-2</c:v>
                </c:pt>
                <c:pt idx="2065">
                  <c:v>0.10319999989860662</c:v>
                </c:pt>
                <c:pt idx="2066">
                  <c:v>5.4719999866392754E-2</c:v>
                </c:pt>
                <c:pt idx="2067">
                  <c:v>6.1099998447389225E-3</c:v>
                </c:pt>
                <c:pt idx="2068">
                  <c:v>2.3899999860077514E-2</c:v>
                </c:pt>
                <c:pt idx="2069">
                  <c:v>2.4389999907725723E-2</c:v>
                </c:pt>
                <c:pt idx="2070">
                  <c:v>9.629999908611353E-3</c:v>
                </c:pt>
                <c:pt idx="2071">
                  <c:v>2.5499998628220055E-3</c:v>
                </c:pt>
                <c:pt idx="2072">
                  <c:v>-2.1410000272226171E-2</c:v>
                </c:pt>
                <c:pt idx="2073">
                  <c:v>2.5769999865588034E-2</c:v>
                </c:pt>
                <c:pt idx="2074">
                  <c:v>-3.1300002092393697E-3</c:v>
                </c:pt>
                <c:pt idx="2075">
                  <c:v>1.0179999890169711E-2</c:v>
                </c:pt>
                <c:pt idx="2076">
                  <c:v>2.6039999852400797E-2</c:v>
                </c:pt>
                <c:pt idx="2077">
                  <c:v>1.0869999869100866E-2</c:v>
                </c:pt>
                <c:pt idx="2078">
                  <c:v>2.8319999842096877E-2</c:v>
                </c:pt>
                <c:pt idx="2079">
                  <c:v>-9.8700000989992986E-3</c:v>
                </c:pt>
                <c:pt idx="2080">
                  <c:v>-5.3940000157126633E-2</c:v>
                </c:pt>
                <c:pt idx="2081">
                  <c:v>-3.3870000038405124E-2</c:v>
                </c:pt>
                <c:pt idx="2082">
                  <c:v>4.4099999854552152E-2</c:v>
                </c:pt>
                <c:pt idx="2083">
                  <c:v>5.3799999477632809E-3</c:v>
                </c:pt>
                <c:pt idx="2084">
                  <c:v>2.6439999828653526E-2</c:v>
                </c:pt>
                <c:pt idx="2085">
                  <c:v>-6.7900002704845974E-3</c:v>
                </c:pt>
                <c:pt idx="2086">
                  <c:v>1.9979999819952354E-2</c:v>
                </c:pt>
                <c:pt idx="2087">
                  <c:v>3.5559999787437846E-2</c:v>
                </c:pt>
                <c:pt idx="2088">
                  <c:v>1.9989999941572023E-2</c:v>
                </c:pt>
                <c:pt idx="2089">
                  <c:v>3.0379999884644349E-2</c:v>
                </c:pt>
                <c:pt idx="2090">
                  <c:v>3.1399997624248499E-3</c:v>
                </c:pt>
                <c:pt idx="2091">
                  <c:v>5.9939999800917576E-2</c:v>
                </c:pt>
                <c:pt idx="2092">
                  <c:v>2.0909999875584617E-2</c:v>
                </c:pt>
                <c:pt idx="2093">
                  <c:v>6.7879999846809369E-2</c:v>
                </c:pt>
                <c:pt idx="2094">
                  <c:v>7.3679999900377879E-2</c:v>
                </c:pt>
                <c:pt idx="2095">
                  <c:v>7.4199999971824582E-2</c:v>
                </c:pt>
                <c:pt idx="2096">
                  <c:v>8.0069999853549234E-2</c:v>
                </c:pt>
                <c:pt idx="2097">
                  <c:v>6.5349999886166188E-2</c:v>
                </c:pt>
                <c:pt idx="2098">
                  <c:v>6.9119999807298882E-2</c:v>
                </c:pt>
                <c:pt idx="2099">
                  <c:v>5.7419999848207226E-2</c:v>
                </c:pt>
                <c:pt idx="2100">
                  <c:v>2.8639999754886958E-2</c:v>
                </c:pt>
                <c:pt idx="2101">
                  <c:v>-5.9000012697651982E-4</c:v>
                </c:pt>
                <c:pt idx="2102">
                  <c:v>8.7299999790957372E-2</c:v>
                </c:pt>
                <c:pt idx="2103">
                  <c:v>3.4929999856103677E-2</c:v>
                </c:pt>
                <c:pt idx="2104">
                  <c:v>8.5679999870080792E-2</c:v>
                </c:pt>
                <c:pt idx="2105">
                  <c:v>5.0239999950463243E-2</c:v>
                </c:pt>
                <c:pt idx="2106">
                  <c:v>4.676999981256813E-2</c:v>
                </c:pt>
                <c:pt idx="2107">
                  <c:v>7.962999984556518E-2</c:v>
                </c:pt>
                <c:pt idx="2108">
                  <c:v>0.1024899999038098</c:v>
                </c:pt>
                <c:pt idx="2109">
                  <c:v>0.12495999988004769</c:v>
                </c:pt>
                <c:pt idx="2110">
                  <c:v>0.17725999975937157</c:v>
                </c:pt>
                <c:pt idx="2111">
                  <c:v>9.2089999839117809E-2</c:v>
                </c:pt>
                <c:pt idx="2112">
                  <c:v>0.1264799998352828</c:v>
                </c:pt>
                <c:pt idx="2113">
                  <c:v>7.154999980230059E-2</c:v>
                </c:pt>
                <c:pt idx="2114">
                  <c:v>7.8989999792611343E-2</c:v>
                </c:pt>
                <c:pt idx="2115">
                  <c:v>0.11797999979989982</c:v>
                </c:pt>
                <c:pt idx="2116">
                  <c:v>8.8569999888932216E-2</c:v>
                </c:pt>
                <c:pt idx="2117">
                  <c:v>6.0769999777221528E-2</c:v>
                </c:pt>
                <c:pt idx="2118">
                  <c:v>9.3689999857815565E-2</c:v>
                </c:pt>
                <c:pt idx="2119">
                  <c:v>4.9389999844606791E-2</c:v>
                </c:pt>
                <c:pt idx="2120">
                  <c:v>0.12786999991476478</c:v>
                </c:pt>
                <c:pt idx="2121">
                  <c:v>4.6309999788718414E-2</c:v>
                </c:pt>
                <c:pt idx="2122">
                  <c:v>6.120999989889242E-2</c:v>
                </c:pt>
                <c:pt idx="2123">
                  <c:v>3.6209999962011352E-2</c:v>
                </c:pt>
                <c:pt idx="2124">
                  <c:v>9.519999935037049E-3</c:v>
                </c:pt>
                <c:pt idx="2125">
                  <c:v>4.5209999825601699E-2</c:v>
                </c:pt>
                <c:pt idx="2126">
                  <c:v>2.8289999818298384E-2</c:v>
                </c:pt>
                <c:pt idx="2127">
                  <c:v>4.9729999773262534E-2</c:v>
                </c:pt>
                <c:pt idx="2128">
                  <c:v>7.8299999813680188E-2</c:v>
                </c:pt>
                <c:pt idx="2129">
                  <c:v>0.12299999991682853</c:v>
                </c:pt>
                <c:pt idx="2130">
                  <c:v>4.6139999767547124E-2</c:v>
                </c:pt>
                <c:pt idx="2131">
                  <c:v>5.4949999821474194E-2</c:v>
                </c:pt>
                <c:pt idx="2132">
                  <c:v>6.757999994988495E-2</c:v>
                </c:pt>
                <c:pt idx="2133">
                  <c:v>0.10653999993337493</c:v>
                </c:pt>
                <c:pt idx="2134">
                  <c:v>8.2559999782461091E-2</c:v>
                </c:pt>
                <c:pt idx="2135">
                  <c:v>0.11437999978625157</c:v>
                </c:pt>
                <c:pt idx="2136">
                  <c:v>0.17843999978595093</c:v>
                </c:pt>
                <c:pt idx="2137">
                  <c:v>0.14270999997734179</c:v>
                </c:pt>
                <c:pt idx="2138">
                  <c:v>0.1508499998408297</c:v>
                </c:pt>
                <c:pt idx="2139">
                  <c:v>0.14929999997548293</c:v>
                </c:pt>
                <c:pt idx="2140">
                  <c:v>0.17874999991818186</c:v>
                </c:pt>
                <c:pt idx="2141">
                  <c:v>0.11474999985239265</c:v>
                </c:pt>
                <c:pt idx="2142">
                  <c:v>0.10721999979068642</c:v>
                </c:pt>
                <c:pt idx="2143">
                  <c:v>0.11323000001084438</c:v>
                </c:pt>
                <c:pt idx="2144">
                  <c:v>7.8849999908925383E-2</c:v>
                </c:pt>
                <c:pt idx="2145">
                  <c:v>6.4360000010310614E-2</c:v>
                </c:pt>
                <c:pt idx="2146">
                  <c:v>7.6629999853139452E-2</c:v>
                </c:pt>
                <c:pt idx="2147">
                  <c:v>6.3459999751103169E-2</c:v>
                </c:pt>
                <c:pt idx="2148">
                  <c:v>5.6669999821679085E-2</c:v>
                </c:pt>
                <c:pt idx="2149">
                  <c:v>7.691999974213104E-2</c:v>
                </c:pt>
                <c:pt idx="2150">
                  <c:v>0.10422999980619352</c:v>
                </c:pt>
                <c:pt idx="2151">
                  <c:v>9.257999977307918E-2</c:v>
                </c:pt>
                <c:pt idx="2152">
                  <c:v>7.5469999728738912E-2</c:v>
                </c:pt>
                <c:pt idx="2153">
                  <c:v>5.5699998711133958E-3</c:v>
                </c:pt>
                <c:pt idx="2154">
                  <c:v>0.12313000001995533</c:v>
                </c:pt>
                <c:pt idx="2155">
                  <c:v>4.8359999823333055E-2</c:v>
                </c:pt>
                <c:pt idx="2156">
                  <c:v>5.7199998764190241E-3</c:v>
                </c:pt>
                <c:pt idx="2157">
                  <c:v>6.6520000018499559E-2</c:v>
                </c:pt>
                <c:pt idx="2158">
                  <c:v>0.11436999989200558</c:v>
                </c:pt>
                <c:pt idx="2159">
                  <c:v>0.10925999993105506</c:v>
                </c:pt>
                <c:pt idx="2160">
                  <c:v>8.7299999790957372E-2</c:v>
                </c:pt>
                <c:pt idx="2161">
                  <c:v>0.15287999985957867</c:v>
                </c:pt>
                <c:pt idx="2162">
                  <c:v>8.0129999901146221E-2</c:v>
                </c:pt>
                <c:pt idx="2163">
                  <c:v>0.14553999994859623</c:v>
                </c:pt>
                <c:pt idx="2164">
                  <c:v>0.15450000000782893</c:v>
                </c:pt>
                <c:pt idx="2165">
                  <c:v>8.972999978595908E-2</c:v>
                </c:pt>
                <c:pt idx="2166">
                  <c:v>0.12617999993835838</c:v>
                </c:pt>
                <c:pt idx="2167">
                  <c:v>8.5469999817178177E-2</c:v>
                </c:pt>
                <c:pt idx="2168">
                  <c:v>6.4499998870815034E-3</c:v>
                </c:pt>
                <c:pt idx="2169">
                  <c:v>6.6919999881065451E-2</c:v>
                </c:pt>
                <c:pt idx="2170">
                  <c:v>5.2189999792062736E-2</c:v>
                </c:pt>
                <c:pt idx="2171">
                  <c:v>8.2699999779833888E-2</c:v>
                </c:pt>
                <c:pt idx="2172">
                  <c:v>8.5479999825111008E-2</c:v>
                </c:pt>
                <c:pt idx="2173">
                  <c:v>0.17330999992282159</c:v>
                </c:pt>
                <c:pt idx="2174">
                  <c:v>0.12716999981421395</c:v>
                </c:pt>
                <c:pt idx="2175">
                  <c:v>7.5989999913872452E-2</c:v>
                </c:pt>
                <c:pt idx="2176">
                  <c:v>0.13443999989704025</c:v>
                </c:pt>
                <c:pt idx="2177">
                  <c:v>8.46199999386954E-2</c:v>
                </c:pt>
                <c:pt idx="2178">
                  <c:v>6.2229999912233325E-2</c:v>
                </c:pt>
                <c:pt idx="2179">
                  <c:v>0.10455999995429011</c:v>
                </c:pt>
                <c:pt idx="2180">
                  <c:v>0.11852999989514501</c:v>
                </c:pt>
                <c:pt idx="2181">
                  <c:v>3.9619999711248965E-2</c:v>
                </c:pt>
                <c:pt idx="2182">
                  <c:v>4.6899999802008097E-2</c:v>
                </c:pt>
                <c:pt idx="2183">
                  <c:v>0.1162399998975161</c:v>
                </c:pt>
                <c:pt idx="2184">
                  <c:v>7.5129999913770007E-2</c:v>
                </c:pt>
                <c:pt idx="2185">
                  <c:v>6.5569999719627958E-2</c:v>
                </c:pt>
                <c:pt idx="2186">
                  <c:v>9.494999983417074E-2</c:v>
                </c:pt>
                <c:pt idx="2187">
                  <c:v>5.6849999964470044E-2</c:v>
                </c:pt>
                <c:pt idx="2188">
                  <c:v>4.2159999907198653E-2</c:v>
                </c:pt>
                <c:pt idx="2189">
                  <c:v>0.12039999990065553</c:v>
                </c:pt>
                <c:pt idx="2190">
                  <c:v>7.1329999855151982E-2</c:v>
                </c:pt>
                <c:pt idx="2191">
                  <c:v>6.1999999957151886E-2</c:v>
                </c:pt>
                <c:pt idx="2192">
                  <c:v>8.142999990923272E-2</c:v>
                </c:pt>
                <c:pt idx="2193">
                  <c:v>0.12454999978217529</c:v>
                </c:pt>
                <c:pt idx="2194">
                  <c:v>0.10663999978532956</c:v>
                </c:pt>
                <c:pt idx="2195">
                  <c:v>0.12356999991425255</c:v>
                </c:pt>
                <c:pt idx="2196">
                  <c:v>0.11487999984183261</c:v>
                </c:pt>
                <c:pt idx="2197">
                  <c:v>0.13083999988339201</c:v>
                </c:pt>
                <c:pt idx="2198">
                  <c:v>0.12333999984548427</c:v>
                </c:pt>
                <c:pt idx="2199">
                  <c:v>7.6079999871581094E-2</c:v>
                </c:pt>
                <c:pt idx="2200">
                  <c:v>0.11039000003165711</c:v>
                </c:pt>
                <c:pt idx="2201">
                  <c:v>0.11720999998487969</c:v>
                </c:pt>
                <c:pt idx="2202">
                  <c:v>7.7319999832070607E-2</c:v>
                </c:pt>
                <c:pt idx="2203">
                  <c:v>0.15434999977514963</c:v>
                </c:pt>
                <c:pt idx="2204">
                  <c:v>0.15114999985144095</c:v>
                </c:pt>
                <c:pt idx="2205">
                  <c:v>8.0669999988458585E-2</c:v>
                </c:pt>
                <c:pt idx="2206">
                  <c:v>0.128939999854083</c:v>
                </c:pt>
                <c:pt idx="2207">
                  <c:v>0.11755999992146826</c:v>
                </c:pt>
                <c:pt idx="2208">
                  <c:v>0.13355999976738531</c:v>
                </c:pt>
                <c:pt idx="2209">
                  <c:v>0.10836999979346729</c:v>
                </c:pt>
                <c:pt idx="2210">
                  <c:v>0.10422999980619352</c:v>
                </c:pt>
                <c:pt idx="2211">
                  <c:v>0.17081999976653606</c:v>
                </c:pt>
                <c:pt idx="2212">
                  <c:v>0.18360999990818527</c:v>
                </c:pt>
                <c:pt idx="2213">
                  <c:v>0.12032999984512571</c:v>
                </c:pt>
                <c:pt idx="2214">
                  <c:v>0.11552999990271928</c:v>
                </c:pt>
                <c:pt idx="2215">
                  <c:v>0.11804999985542963</c:v>
                </c:pt>
                <c:pt idx="2216">
                  <c:v>0.10849999978290725</c:v>
                </c:pt>
                <c:pt idx="2217">
                  <c:v>0.10150999992220022</c:v>
                </c:pt>
                <c:pt idx="2218">
                  <c:v>0.12278999986392591</c:v>
                </c:pt>
                <c:pt idx="2219">
                  <c:v>0.11406999988139432</c:v>
                </c:pt>
                <c:pt idx="2220">
                  <c:v>9.8959999832004542E-2</c:v>
                </c:pt>
                <c:pt idx="2221">
                  <c:v>8.7009999788278947E-2</c:v>
                </c:pt>
                <c:pt idx="2222">
                  <c:v>0.11677999987114163</c:v>
                </c:pt>
                <c:pt idx="2223">
                  <c:v>0.14485999986391107</c:v>
                </c:pt>
                <c:pt idx="2224">
                  <c:v>0.11436999989200558</c:v>
                </c:pt>
                <c:pt idx="2225">
                  <c:v>5.7329999890498584E-2</c:v>
                </c:pt>
                <c:pt idx="2226">
                  <c:v>8.3529999869824678E-2</c:v>
                </c:pt>
                <c:pt idx="2227">
                  <c:v>8.0799999750524876E-2</c:v>
                </c:pt>
                <c:pt idx="2228">
                  <c:v>0.14990999989095144</c:v>
                </c:pt>
                <c:pt idx="2229">
                  <c:v>0.10583999983282411</c:v>
                </c:pt>
                <c:pt idx="2230">
                  <c:v>7.691999974213104E-2</c:v>
                </c:pt>
                <c:pt idx="2231">
                  <c:v>0.10692000000744883</c:v>
                </c:pt>
                <c:pt idx="2232">
                  <c:v>0.14482999984011258</c:v>
                </c:pt>
                <c:pt idx="2233">
                  <c:v>0.14712999995936116</c:v>
                </c:pt>
                <c:pt idx="2234">
                  <c:v>0.14056999975764484</c:v>
                </c:pt>
                <c:pt idx="2235">
                  <c:v>0.14321999992716883</c:v>
                </c:pt>
                <c:pt idx="2236">
                  <c:v>0.16383999991376186</c:v>
                </c:pt>
                <c:pt idx="2237">
                  <c:v>0.14183999996930652</c:v>
                </c:pt>
                <c:pt idx="2238">
                  <c:v>0.10906999978033127</c:v>
                </c:pt>
                <c:pt idx="2239">
                  <c:v>0.13037999985954229</c:v>
                </c:pt>
                <c:pt idx="2240">
                  <c:v>0.17792999994981074</c:v>
                </c:pt>
                <c:pt idx="2241">
                  <c:v>0.20933999996941566</c:v>
                </c:pt>
                <c:pt idx="2242">
                  <c:v>0.14670999985355593</c:v>
                </c:pt>
                <c:pt idx="2243">
                  <c:v>0.1476099998853897</c:v>
                </c:pt>
                <c:pt idx="2244">
                  <c:v>0.15255999983310176</c:v>
                </c:pt>
                <c:pt idx="2245">
                  <c:v>0.15333999976974155</c:v>
                </c:pt>
                <c:pt idx="2246">
                  <c:v>0.14045999989775737</c:v>
                </c:pt>
                <c:pt idx="2247">
                  <c:v>0.15633999987585412</c:v>
                </c:pt>
                <c:pt idx="2248">
                  <c:v>0.17720999994708109</c:v>
                </c:pt>
                <c:pt idx="2249">
                  <c:v>0.189849999856051</c:v>
                </c:pt>
                <c:pt idx="2250">
                  <c:v>0.15052999981435278</c:v>
                </c:pt>
                <c:pt idx="2251">
                  <c:v>0.15192999990176759</c:v>
                </c:pt>
                <c:pt idx="2252">
                  <c:v>9.2379999841796234E-2</c:v>
                </c:pt>
                <c:pt idx="2253">
                  <c:v>1.743999996506318E-2</c:v>
                </c:pt>
                <c:pt idx="2254">
                  <c:v>7.0609999966109172E-2</c:v>
                </c:pt>
                <c:pt idx="2255">
                  <c:v>0.10680999992018769</c:v>
                </c:pt>
                <c:pt idx="2256">
                  <c:v>3.8549999885617581E-2</c:v>
                </c:pt>
                <c:pt idx="2257">
                  <c:v>0.13202999980421737</c:v>
                </c:pt>
                <c:pt idx="2258">
                  <c:v>0.10147999978471489</c:v>
                </c:pt>
                <c:pt idx="2259">
                  <c:v>8.5979999880692048E-2</c:v>
                </c:pt>
                <c:pt idx="2260">
                  <c:v>8.1839999779731443E-2</c:v>
                </c:pt>
                <c:pt idx="2261">
                  <c:v>0.11307999989185191</c:v>
                </c:pt>
                <c:pt idx="2262">
                  <c:v>1.9939999901907868E-2</c:v>
                </c:pt>
                <c:pt idx="2263">
                  <c:v>8.2599999927879253E-2</c:v>
                </c:pt>
                <c:pt idx="2264">
                  <c:v>1.8369999793321767E-2</c:v>
                </c:pt>
                <c:pt idx="2265">
                  <c:v>9.1669999846999417E-2</c:v>
                </c:pt>
                <c:pt idx="2266">
                  <c:v>0.10956999983591231</c:v>
                </c:pt>
                <c:pt idx="2267">
                  <c:v>4.8939999828689906E-2</c:v>
                </c:pt>
                <c:pt idx="2268">
                  <c:v>8.2259999885536672E-2</c:v>
                </c:pt>
                <c:pt idx="2269">
                  <c:v>4.5919999934085354E-2</c:v>
                </c:pt>
                <c:pt idx="2270">
                  <c:v>8.7239999857047223E-2</c:v>
                </c:pt>
                <c:pt idx="2271">
                  <c:v>0.1190899998846362</c:v>
                </c:pt>
                <c:pt idx="2272">
                  <c:v>0.11001999973814236</c:v>
                </c:pt>
                <c:pt idx="2273">
                  <c:v>8.5999999896557711E-2</c:v>
                </c:pt>
                <c:pt idx="2274">
                  <c:v>0.10114999975030514</c:v>
                </c:pt>
                <c:pt idx="2275">
                  <c:v>8.8049999817485514E-2</c:v>
                </c:pt>
                <c:pt idx="2276">
                  <c:v>3.305999973690632E-2</c:v>
                </c:pt>
                <c:pt idx="2277">
                  <c:v>-1.4220000139175681E-2</c:v>
                </c:pt>
                <c:pt idx="2278">
                  <c:v>-5.0730000225485128E-2</c:v>
                </c:pt>
                <c:pt idx="2279">
                  <c:v>-4.4830000092588307E-2</c:v>
                </c:pt>
                <c:pt idx="2280">
                  <c:v>-1.5400000847876072E-3</c:v>
                </c:pt>
                <c:pt idx="2281">
                  <c:v>3.9459999925384182E-2</c:v>
                </c:pt>
                <c:pt idx="2282">
                  <c:v>5.6179999887717713E-2</c:v>
                </c:pt>
                <c:pt idx="2283">
                  <c:v>9.0399997816348332E-3</c:v>
                </c:pt>
                <c:pt idx="2284">
                  <c:v>8.3999987054994563E-4</c:v>
                </c:pt>
                <c:pt idx="2285">
                  <c:v>4.162999982781912E-2</c:v>
                </c:pt>
                <c:pt idx="2286">
                  <c:v>1.6929999901549309E-2</c:v>
                </c:pt>
                <c:pt idx="2287">
                  <c:v>4.4669999851976172E-2</c:v>
                </c:pt>
                <c:pt idx="2288">
                  <c:v>3.967999987253279E-2</c:v>
                </c:pt>
                <c:pt idx="2289">
                  <c:v>2.0749999976032996E-2</c:v>
                </c:pt>
                <c:pt idx="2290">
                  <c:v>1.7129999832832254E-2</c:v>
                </c:pt>
                <c:pt idx="2291">
                  <c:v>4.8339999807467393E-2</c:v>
                </c:pt>
                <c:pt idx="2292">
                  <c:v>4.3389999859755335E-2</c:v>
                </c:pt>
                <c:pt idx="2293">
                  <c:v>5.5359999919346592E-2</c:v>
                </c:pt>
                <c:pt idx="2294">
                  <c:v>9.6849999863479752E-2</c:v>
                </c:pt>
                <c:pt idx="2295">
                  <c:v>-2.6900000875684782E-3</c:v>
                </c:pt>
                <c:pt idx="2296">
                  <c:v>5.6899999663073686E-3</c:v>
                </c:pt>
                <c:pt idx="2297">
                  <c:v>2.9169999834266491E-2</c:v>
                </c:pt>
                <c:pt idx="2298">
                  <c:v>8.3999999787920387E-2</c:v>
                </c:pt>
                <c:pt idx="2299">
                  <c:v>5.0099999839403608E-2</c:v>
                </c:pt>
                <c:pt idx="2300">
                  <c:v>2.043999984380207E-2</c:v>
                </c:pt>
                <c:pt idx="2301">
                  <c:v>6.1159999859228265E-2</c:v>
                </c:pt>
                <c:pt idx="2302">
                  <c:v>1.6629999890938052E-2</c:v>
                </c:pt>
                <c:pt idx="2303">
                  <c:v>4.0219999846158316E-2</c:v>
                </c:pt>
                <c:pt idx="2304">
                  <c:v>-3.5100000559395994E-3</c:v>
                </c:pt>
                <c:pt idx="2305">
                  <c:v>-2.2700000158693001E-2</c:v>
                </c:pt>
                <c:pt idx="2306">
                  <c:v>-4.0000000012696546E-2</c:v>
                </c:pt>
                <c:pt idx="2307">
                  <c:v>-5.1780000262624526E-2</c:v>
                </c:pt>
                <c:pt idx="2308">
                  <c:v>3.7719999795626791E-2</c:v>
                </c:pt>
                <c:pt idx="2309">
                  <c:v>-1.176000012037548E-2</c:v>
                </c:pt>
                <c:pt idx="2310">
                  <c:v>-3.2940000210146536E-2</c:v>
                </c:pt>
                <c:pt idx="2311">
                  <c:v>-1.4720000081069884E-2</c:v>
                </c:pt>
                <c:pt idx="2312">
                  <c:v>-3.3100000109698158E-2</c:v>
                </c:pt>
                <c:pt idx="2313">
                  <c:v>-9.3720000108987733E-2</c:v>
                </c:pt>
                <c:pt idx="2314">
                  <c:v>-2.2510000121656049E-2</c:v>
                </c:pt>
                <c:pt idx="2315">
                  <c:v>-0.10832000009486364</c:v>
                </c:pt>
                <c:pt idx="2316">
                  <c:v>-9.4050000029710645E-2</c:v>
                </c:pt>
                <c:pt idx="2317">
                  <c:v>-4.9430000103711791E-2</c:v>
                </c:pt>
                <c:pt idx="2318">
                  <c:v>-1.8230000137009483E-2</c:v>
                </c:pt>
                <c:pt idx="2319">
                  <c:v>-4.8430000106236548E-2</c:v>
                </c:pt>
                <c:pt idx="2320">
                  <c:v>-3.1300000159717456E-2</c:v>
                </c:pt>
                <c:pt idx="2321">
                  <c:v>-1.1500001164677087E-3</c:v>
                </c:pt>
                <c:pt idx="2322">
                  <c:v>-3.5040000057051657E-2</c:v>
                </c:pt>
                <c:pt idx="2323">
                  <c:v>-3.1070000204636017E-2</c:v>
                </c:pt>
                <c:pt idx="2324">
                  <c:v>-9.2900002073292853E-3</c:v>
                </c:pt>
                <c:pt idx="2325">
                  <c:v>-2.9100000119797187E-2</c:v>
                </c:pt>
                <c:pt idx="2326">
                  <c:v>5.4169999884834397E-2</c:v>
                </c:pt>
                <c:pt idx="2327">
                  <c:v>2.5129999926321034E-2</c:v>
                </c:pt>
                <c:pt idx="2328">
                  <c:v>-3.4990000131074339E-2</c:v>
                </c:pt>
                <c:pt idx="2329">
                  <c:v>-1.8170000089412497E-2</c:v>
                </c:pt>
                <c:pt idx="2330">
                  <c:v>-6.8640000108644017E-2</c:v>
                </c:pt>
                <c:pt idx="2331">
                  <c:v>-8.5900000158289913E-2</c:v>
                </c:pt>
                <c:pt idx="2332">
                  <c:v>-4.2550000216579065E-2</c:v>
                </c:pt>
                <c:pt idx="2333">
                  <c:v>-6.9460000077015138E-2</c:v>
                </c:pt>
                <c:pt idx="2334">
                  <c:v>-3.9100000208236452E-2</c:v>
                </c:pt>
                <c:pt idx="2335">
                  <c:v>5.8599998737918213E-3</c:v>
                </c:pt>
                <c:pt idx="2336">
                  <c:v>1.2569999853440095E-2</c:v>
                </c:pt>
                <c:pt idx="2337">
                  <c:v>1.4269999837779324E-2</c:v>
                </c:pt>
                <c:pt idx="2338">
                  <c:v>-8.4430000129032123E-2</c:v>
                </c:pt>
                <c:pt idx="2339">
                  <c:v>1.0679999718377076E-2</c:v>
                </c:pt>
                <c:pt idx="2340">
                  <c:v>2.3369999894384819E-2</c:v>
                </c:pt>
                <c:pt idx="2341">
                  <c:v>-2.4240000129793771E-2</c:v>
                </c:pt>
                <c:pt idx="2342">
                  <c:v>-1.0270000188938866E-2</c:v>
                </c:pt>
                <c:pt idx="2343">
                  <c:v>-3.41200002367259E-2</c:v>
                </c:pt>
                <c:pt idx="2344">
                  <c:v>-1.8400000158180774E-2</c:v>
                </c:pt>
                <c:pt idx="2345">
                  <c:v>-4.3709999999919091E-2</c:v>
                </c:pt>
                <c:pt idx="2346">
                  <c:v>-3.2550000241826638E-2</c:v>
                </c:pt>
                <c:pt idx="2347">
                  <c:v>1.4059999784876709E-2</c:v>
                </c:pt>
                <c:pt idx="2348">
                  <c:v>-1.5820000157873437E-2</c:v>
                </c:pt>
                <c:pt idx="2349">
                  <c:v>-3.9500000639236532E-3</c:v>
                </c:pt>
                <c:pt idx="2350">
                  <c:v>-3.0960000117374875E-2</c:v>
                </c:pt>
                <c:pt idx="2351">
                  <c:v>-3.8100001802376937E-3</c:v>
                </c:pt>
                <c:pt idx="2352">
                  <c:v>-4.757000021982094E-2</c:v>
                </c:pt>
                <c:pt idx="2353">
                  <c:v>7.4719999702210771E-2</c:v>
                </c:pt>
                <c:pt idx="2354">
                  <c:v>4.4099998603996937E-3</c:v>
                </c:pt>
                <c:pt idx="2355">
                  <c:v>1.5790000020388106E-2</c:v>
                </c:pt>
                <c:pt idx="2356">
                  <c:v>4.3429999891486659E-2</c:v>
                </c:pt>
                <c:pt idx="2357">
                  <c:v>9.3400000196197652E-3</c:v>
                </c:pt>
                <c:pt idx="2358">
                  <c:v>-3.6150000255474879E-2</c:v>
                </c:pt>
                <c:pt idx="2359">
                  <c:v>-1.6680000157975883E-2</c:v>
                </c:pt>
                <c:pt idx="2360">
                  <c:v>-1.2800000035895209E-2</c:v>
                </c:pt>
                <c:pt idx="2361">
                  <c:v>1.6299997014357359E-3</c:v>
                </c:pt>
                <c:pt idx="2362">
                  <c:v>-9.0000298769155052E-5</c:v>
                </c:pt>
                <c:pt idx="2363">
                  <c:v>-3.2820000114952563E-2</c:v>
                </c:pt>
                <c:pt idx="2364">
                  <c:v>4.7999997150327545E-3</c:v>
                </c:pt>
                <c:pt idx="2365">
                  <c:v>-5.7540000057088037E-2</c:v>
                </c:pt>
                <c:pt idx="2366">
                  <c:v>-3.6450000152399298E-2</c:v>
                </c:pt>
                <c:pt idx="2367">
                  <c:v>-7.6370000101633195E-2</c:v>
                </c:pt>
                <c:pt idx="2368">
                  <c:v>-1.081000027625123E-2</c:v>
                </c:pt>
                <c:pt idx="2369">
                  <c:v>-5.1920000146310485E-2</c:v>
                </c:pt>
                <c:pt idx="2370">
                  <c:v>-2.3300000179915514E-2</c:v>
                </c:pt>
                <c:pt idx="2371">
                  <c:v>1.3949999924989243E-2</c:v>
                </c:pt>
                <c:pt idx="2372">
                  <c:v>1.6499999787811248E-2</c:v>
                </c:pt>
                <c:pt idx="2373">
                  <c:v>-1.4200000123310019E-2</c:v>
                </c:pt>
                <c:pt idx="2374">
                  <c:v>-2.6760000082504121E-2</c:v>
                </c:pt>
                <c:pt idx="2375">
                  <c:v>3.9259999880414398E-2</c:v>
                </c:pt>
                <c:pt idx="2376">
                  <c:v>-4.8160000005736947E-2</c:v>
                </c:pt>
                <c:pt idx="2377">
                  <c:v>-8.7660000190226128E-2</c:v>
                </c:pt>
                <c:pt idx="2378">
                  <c:v>-1.8560000285106071E-2</c:v>
                </c:pt>
                <c:pt idx="2379">
                  <c:v>-8.8340000161224452E-2</c:v>
                </c:pt>
                <c:pt idx="2380">
                  <c:v>-5.8480000006966293E-2</c:v>
                </c:pt>
                <c:pt idx="2381">
                  <c:v>-0.19826000004741218</c:v>
                </c:pt>
                <c:pt idx="2382">
                  <c:v>-0.12993000007099909</c:v>
                </c:pt>
                <c:pt idx="2383">
                  <c:v>-9.0960000079576275E-2</c:v>
                </c:pt>
                <c:pt idx="2384">
                  <c:v>-4.7990000098252494E-2</c:v>
                </c:pt>
                <c:pt idx="2385">
                  <c:v>-3.7670000097023149E-2</c:v>
                </c:pt>
                <c:pt idx="2386">
                  <c:v>6.4099998553501791E-3</c:v>
                </c:pt>
                <c:pt idx="2387">
                  <c:v>-4.4260000095164287E-2</c:v>
                </c:pt>
                <c:pt idx="2388">
                  <c:v>-6.0750000102416379E-2</c:v>
                </c:pt>
                <c:pt idx="2389">
                  <c:v>-3.9520000086668006E-2</c:v>
                </c:pt>
                <c:pt idx="2390">
                  <c:v>-3.9970000102584891E-2</c:v>
                </c:pt>
                <c:pt idx="2391">
                  <c:v>-4.4160000129522814E-2</c:v>
                </c:pt>
                <c:pt idx="2392">
                  <c:v>-3.811000021869404E-2</c:v>
                </c:pt>
                <c:pt idx="2393">
                  <c:v>-7.9890000051818788E-2</c:v>
                </c:pt>
                <c:pt idx="2394">
                  <c:v>-7.2720000048320799E-2</c:v>
                </c:pt>
                <c:pt idx="2395">
                  <c:v>-3.1490000196754409E-2</c:v>
                </c:pt>
                <c:pt idx="2396">
                  <c:v>5.8999978591600666E-4</c:v>
                </c:pt>
                <c:pt idx="2397">
                  <c:v>-5.5940000265763956E-2</c:v>
                </c:pt>
                <c:pt idx="2398">
                  <c:v>-2.6980000143339566E-2</c:v>
                </c:pt>
                <c:pt idx="2399">
                  <c:v>-3.2110000233842584E-2</c:v>
                </c:pt>
                <c:pt idx="2400">
                  <c:v>-6.304000010004529E-2</c:v>
                </c:pt>
                <c:pt idx="2401">
                  <c:v>-8.635000006051996E-2</c:v>
                </c:pt>
                <c:pt idx="2402">
                  <c:v>4.9019999778465717E-2</c:v>
                </c:pt>
                <c:pt idx="2403">
                  <c:v>-6.1390000041683379E-2</c:v>
                </c:pt>
                <c:pt idx="2404">
                  <c:v>2.9289999815773626E-2</c:v>
                </c:pt>
                <c:pt idx="2405">
                  <c:v>-1.9830000155707239E-2</c:v>
                </c:pt>
                <c:pt idx="2406">
                  <c:v>1.5169999869613093E-2</c:v>
                </c:pt>
                <c:pt idx="2407">
                  <c:v>-1.8090000025949848E-2</c:v>
                </c:pt>
                <c:pt idx="2408">
                  <c:v>-2.6410000032228709E-2</c:v>
                </c:pt>
                <c:pt idx="2409">
                  <c:v>2.2129999820208468E-2</c:v>
                </c:pt>
                <c:pt idx="2410">
                  <c:v>9.9997805591556244E-6</c:v>
                </c:pt>
                <c:pt idx="2411">
                  <c:v>-1.8300000078852463E-2</c:v>
                </c:pt>
                <c:pt idx="2412">
                  <c:v>4.5209999825601699E-2</c:v>
                </c:pt>
                <c:pt idx="2413">
                  <c:v>5.6999999969775672E-2</c:v>
                </c:pt>
                <c:pt idx="2414">
                  <c:v>-5.0700002702797065E-3</c:v>
                </c:pt>
                <c:pt idx="2415">
                  <c:v>1.121999980568944E-2</c:v>
                </c:pt>
                <c:pt idx="2416">
                  <c:v>-3.3440000152040739E-2</c:v>
                </c:pt>
                <c:pt idx="2417">
                  <c:v>-1.9470000211185834E-2</c:v>
                </c:pt>
                <c:pt idx="2418">
                  <c:v>-1.5060000009725627E-2</c:v>
                </c:pt>
                <c:pt idx="2419">
                  <c:v>-3.5060000186604157E-2</c:v>
                </c:pt>
                <c:pt idx="2420">
                  <c:v>-8.5400000671143061E-3</c:v>
                </c:pt>
                <c:pt idx="2421">
                  <c:v>-1.397000016822858E-2</c:v>
                </c:pt>
                <c:pt idx="2422">
                  <c:v>-3.1400001034853631E-3</c:v>
                </c:pt>
                <c:pt idx="2423">
                  <c:v>-6.6730000185089011E-2</c:v>
                </c:pt>
                <c:pt idx="2424">
                  <c:v>-9.6770000027390779E-2</c:v>
                </c:pt>
                <c:pt idx="2425">
                  <c:v>-3.7730000258306973E-2</c:v>
                </c:pt>
                <c:pt idx="2426">
                  <c:v>-3.0300000048555376E-2</c:v>
                </c:pt>
                <c:pt idx="2427">
                  <c:v>-7.0560000153818692E-2</c:v>
                </c:pt>
                <c:pt idx="2428">
                  <c:v>-1.763000011578697E-2</c:v>
                </c:pt>
                <c:pt idx="2429">
                  <c:v>3.9709999896331283E-2</c:v>
                </c:pt>
                <c:pt idx="2430">
                  <c:v>-1.3070000022707973E-2</c:v>
                </c:pt>
                <c:pt idx="2431">
                  <c:v>5.1949999942735303E-2</c:v>
                </c:pt>
                <c:pt idx="2432">
                  <c:v>-1.2710000191873405E-2</c:v>
                </c:pt>
                <c:pt idx="2433">
                  <c:v>1.00799998108414E-2</c:v>
                </c:pt>
                <c:pt idx="2434">
                  <c:v>-1.2600000900420127E-3</c:v>
                </c:pt>
                <c:pt idx="2435">
                  <c:v>3.1399999784298416E-2</c:v>
                </c:pt>
                <c:pt idx="2436">
                  <c:v>-5.3710000202045194E-2</c:v>
                </c:pt>
                <c:pt idx="2437">
                  <c:v>-3.8210000184335513E-2</c:v>
                </c:pt>
                <c:pt idx="2438">
                  <c:v>-9.882000006200542E-2</c:v>
                </c:pt>
                <c:pt idx="2439">
                  <c:v>-6.5170000084435742E-2</c:v>
                </c:pt>
                <c:pt idx="2440">
                  <c:v>5.7399998922846862E-3</c:v>
                </c:pt>
                <c:pt idx="2441">
                  <c:v>1.2719999858745723E-2</c:v>
                </c:pt>
                <c:pt idx="2442">
                  <c:v>-3.8940000194997992E-2</c:v>
                </c:pt>
                <c:pt idx="2443">
                  <c:v>-3.6240000213183521E-2</c:v>
                </c:pt>
                <c:pt idx="2444">
                  <c:v>-1.6160000200216018E-2</c:v>
                </c:pt>
                <c:pt idx="2445">
                  <c:v>-1.8100001852872083E-3</c:v>
                </c:pt>
                <c:pt idx="2446">
                  <c:v>-6.1200000800454291E-3</c:v>
                </c:pt>
                <c:pt idx="2447">
                  <c:v>-5.579000014677149E-2</c:v>
                </c:pt>
                <c:pt idx="2448">
                  <c:v>-4.6620000148323015E-2</c:v>
                </c:pt>
                <c:pt idx="2449">
                  <c:v>3.1659999763178348E-2</c:v>
                </c:pt>
                <c:pt idx="2450">
                  <c:v>7.7799998052796582E-3</c:v>
                </c:pt>
                <c:pt idx="2451">
                  <c:v>-2.9560000257333741E-2</c:v>
                </c:pt>
                <c:pt idx="2452">
                  <c:v>-0.12038000022585038</c:v>
                </c:pt>
                <c:pt idx="2453">
                  <c:v>-3.7640000073224655E-2</c:v>
                </c:pt>
                <c:pt idx="2454">
                  <c:v>-5.9010000200032664E-2</c:v>
                </c:pt>
                <c:pt idx="2455">
                  <c:v>1.5819999816812924E-2</c:v>
                </c:pt>
                <c:pt idx="2456">
                  <c:v>1.6429999845968268E-2</c:v>
                </c:pt>
                <c:pt idx="2457">
                  <c:v>8.4199999719203333E-3</c:v>
                </c:pt>
                <c:pt idx="2458">
                  <c:v>-2.6320000188206905E-2</c:v>
                </c:pt>
                <c:pt idx="2459">
                  <c:v>1.109999857362709E-3</c:v>
                </c:pt>
                <c:pt idx="2460">
                  <c:v>-3.5210000078222947E-2</c:v>
                </c:pt>
                <c:pt idx="2461">
                  <c:v>-3.9790000187167607E-2</c:v>
                </c:pt>
                <c:pt idx="2462">
                  <c:v>-7.5390000233710452E-2</c:v>
                </c:pt>
                <c:pt idx="2463">
                  <c:v>-2.587000017229002E-2</c:v>
                </c:pt>
                <c:pt idx="2464">
                  <c:v>-2.4960000246210257E-2</c:v>
                </c:pt>
                <c:pt idx="2465">
                  <c:v>5.0209999812977912E-2</c:v>
                </c:pt>
                <c:pt idx="2466">
                  <c:v>-2.9300000164766971E-2</c:v>
                </c:pt>
                <c:pt idx="2467">
                  <c:v>1.5319999874918722E-2</c:v>
                </c:pt>
                <c:pt idx="2468">
                  <c:v>7.7399997735483339E-3</c:v>
                </c:pt>
                <c:pt idx="2469">
                  <c:v>-1.7030000094564457E-2</c:v>
                </c:pt>
                <c:pt idx="2470">
                  <c:v>-1.7680000041764288E-2</c:v>
                </c:pt>
                <c:pt idx="2471">
                  <c:v>-5.0170000122307101E-2</c:v>
                </c:pt>
                <c:pt idx="2472">
                  <c:v>-3.4659999982977752E-2</c:v>
                </c:pt>
                <c:pt idx="2473">
                  <c:v>2.0379999909891922E-2</c:v>
                </c:pt>
                <c:pt idx="2474">
                  <c:v>2.109999741151114E-3</c:v>
                </c:pt>
                <c:pt idx="2475">
                  <c:v>2.7669999894897046E-2</c:v>
                </c:pt>
                <c:pt idx="2476">
                  <c:v>3.0369999876711518E-2</c:v>
                </c:pt>
                <c:pt idx="2477">
                  <c:v>-2.0970000150555279E-2</c:v>
                </c:pt>
                <c:pt idx="2478">
                  <c:v>-1.5290000192180742E-2</c:v>
                </c:pt>
                <c:pt idx="2479">
                  <c:v>-3.4860000141634373E-2</c:v>
                </c:pt>
                <c:pt idx="2480">
                  <c:v>4.5299999555936665E-3</c:v>
                </c:pt>
                <c:pt idx="2481">
                  <c:v>7.9179999943335133E-2</c:v>
                </c:pt>
                <c:pt idx="2482">
                  <c:v>3.2399999554399983E-3</c:v>
                </c:pt>
                <c:pt idx="2483">
                  <c:v>-2.8920000090693065E-2</c:v>
                </c:pt>
                <c:pt idx="2484">
                  <c:v>-1.062000012552744E-2</c:v>
                </c:pt>
                <c:pt idx="2485">
                  <c:v>-7.8750000170657586E-2</c:v>
                </c:pt>
                <c:pt idx="2486">
                  <c:v>-3.7230000089039095E-2</c:v>
                </c:pt>
                <c:pt idx="2487">
                  <c:v>-4.6860000225024123E-2</c:v>
                </c:pt>
                <c:pt idx="2488">
                  <c:v>-2.8340000085336214E-2</c:v>
                </c:pt>
                <c:pt idx="2489">
                  <c:v>-2.0020000079057354E-2</c:v>
                </c:pt>
                <c:pt idx="2490">
                  <c:v>-2.7130000034958357E-2</c:v>
                </c:pt>
                <c:pt idx="2491">
                  <c:v>-9.8840000077871082E-2</c:v>
                </c:pt>
                <c:pt idx="2492">
                  <c:v>-5.2290000098764722E-2</c:v>
                </c:pt>
                <c:pt idx="2493">
                  <c:v>-8.9080000066132925E-2</c:v>
                </c:pt>
                <c:pt idx="2494">
                  <c:v>-0.12080000010428193</c:v>
                </c:pt>
                <c:pt idx="2495">
                  <c:v>-5.0870000222857925E-2</c:v>
                </c:pt>
                <c:pt idx="2496">
                  <c:v>-6.3150000073619594E-2</c:v>
                </c:pt>
                <c:pt idx="2497">
                  <c:v>-7.601000015711179E-2</c:v>
                </c:pt>
                <c:pt idx="2498">
                  <c:v>-1.4830000168331026E-2</c:v>
                </c:pt>
                <c:pt idx="2499">
                  <c:v>-5.7050000123126665E-2</c:v>
                </c:pt>
                <c:pt idx="2500">
                  <c:v>-4.9940000167225662E-2</c:v>
                </c:pt>
                <c:pt idx="2501">
                  <c:v>-2.7610000074673735E-2</c:v>
                </c:pt>
                <c:pt idx="2502">
                  <c:v>-6.239000015284546E-2</c:v>
                </c:pt>
                <c:pt idx="2503">
                  <c:v>-4.1910000163625227E-2</c:v>
                </c:pt>
                <c:pt idx="2504">
                  <c:v>-1.658000019233441E-2</c:v>
                </c:pt>
                <c:pt idx="2505">
                  <c:v>-2.4350000103368075E-2</c:v>
                </c:pt>
                <c:pt idx="2506">
                  <c:v>-7.8760000178590417E-2</c:v>
                </c:pt>
                <c:pt idx="2507">
                  <c:v>-7.8280000138875039E-2</c:v>
                </c:pt>
                <c:pt idx="2508">
                  <c:v>-2.5440000172238797E-2</c:v>
                </c:pt>
                <c:pt idx="2509">
                  <c:v>-8.147000016833772E-2</c:v>
                </c:pt>
                <c:pt idx="2510">
                  <c:v>-5.1350000148886465E-2</c:v>
                </c:pt>
                <c:pt idx="2511">
                  <c:v>-0.11666000011700817</c:v>
                </c:pt>
                <c:pt idx="2512">
                  <c:v>-5.3020000109427201E-2</c:v>
                </c:pt>
                <c:pt idx="2513">
                  <c:v>-9.0120000095339492E-2</c:v>
                </c:pt>
                <c:pt idx="2514">
                  <c:v>-8.0880000155048037E-2</c:v>
                </c:pt>
                <c:pt idx="2515">
                  <c:v>-4.0740000144978694E-2</c:v>
                </c:pt>
                <c:pt idx="2516">
                  <c:v>-3.8380000205506803E-2</c:v>
                </c:pt>
                <c:pt idx="2517">
                  <c:v>-6.2180000099942845E-2</c:v>
                </c:pt>
                <c:pt idx="2518">
                  <c:v>-7.9440000149588741E-2</c:v>
                </c:pt>
                <c:pt idx="2519">
                  <c:v>-8.1030000160353666E-2</c:v>
                </c:pt>
                <c:pt idx="2520">
                  <c:v>-8.4540000102606427E-2</c:v>
                </c:pt>
                <c:pt idx="2521">
                  <c:v>-9.9900001941932715E-3</c:v>
                </c:pt>
                <c:pt idx="2522">
                  <c:v>-1.4770000234420877E-2</c:v>
                </c:pt>
                <c:pt idx="2523">
                  <c:v>-4.0050000166047539E-2</c:v>
                </c:pt>
                <c:pt idx="2524">
                  <c:v>1.8199999885837315E-2</c:v>
                </c:pt>
                <c:pt idx="2525">
                  <c:v>4.3889999801649537E-2</c:v>
                </c:pt>
                <c:pt idx="2526">
                  <c:v>4.8989999868354062E-2</c:v>
                </c:pt>
                <c:pt idx="2527">
                  <c:v>-3.7910000173724256E-2</c:v>
                </c:pt>
                <c:pt idx="2528">
                  <c:v>-8.3500001437641913E-3</c:v>
                </c:pt>
                <c:pt idx="2529">
                  <c:v>-2.2270000158641778E-2</c:v>
                </c:pt>
                <c:pt idx="2530">
                  <c:v>-3.1450000051336247E-2</c:v>
                </c:pt>
                <c:pt idx="2531">
                  <c:v>-2.550000090195681E-3</c:v>
                </c:pt>
                <c:pt idx="2532">
                  <c:v>-2.1610000203509117E-2</c:v>
                </c:pt>
                <c:pt idx="2533">
                  <c:v>-5.4360000149245025E-2</c:v>
                </c:pt>
                <c:pt idx="2534">
                  <c:v>-6.3090000139709446E-2</c:v>
                </c:pt>
                <c:pt idx="2535">
                  <c:v>-1.0240000165140373E-2</c:v>
                </c:pt>
                <c:pt idx="2536">
                  <c:v>-1.6300000197588815E-2</c:v>
                </c:pt>
                <c:pt idx="2537">
                  <c:v>3.209999988484924E-2</c:v>
                </c:pt>
                <c:pt idx="2538">
                  <c:v>1.9489999772304145E-2</c:v>
                </c:pt>
                <c:pt idx="2539">
                  <c:v>-3.198000013071578E-2</c:v>
                </c:pt>
                <c:pt idx="2540">
                  <c:v>-2.4010000061025494E-2</c:v>
                </c:pt>
                <c:pt idx="2541">
                  <c:v>8.4999987848277669E-4</c:v>
                </c:pt>
                <c:pt idx="2542">
                  <c:v>2.4399998892477015E-3</c:v>
                </c:pt>
                <c:pt idx="2543">
                  <c:v>-1.5450000091732363E-2</c:v>
                </c:pt>
                <c:pt idx="2544">
                  <c:v>-1.0100000167767575E-2</c:v>
                </c:pt>
                <c:pt idx="2545">
                  <c:v>3.4039999832202739E-2</c:v>
                </c:pt>
                <c:pt idx="2546">
                  <c:v>-1.1810000160039635E-2</c:v>
                </c:pt>
                <c:pt idx="2547">
                  <c:v>1.2959999821759993E-2</c:v>
                </c:pt>
                <c:pt idx="2548">
                  <c:v>-7.7000015608064132E-4</c:v>
                </c:pt>
                <c:pt idx="2549">
                  <c:v>1.2259999948582845E-2</c:v>
                </c:pt>
                <c:pt idx="2550">
                  <c:v>8.3499999163905159E-3</c:v>
                </c:pt>
                <c:pt idx="2551">
                  <c:v>2.1729999843955738E-2</c:v>
                </c:pt>
                <c:pt idx="2552">
                  <c:v>-2.9820000122526835E-2</c:v>
                </c:pt>
                <c:pt idx="2553">
                  <c:v>-2.0470000208661077E-2</c:v>
                </c:pt>
                <c:pt idx="2554">
                  <c:v>-5.6510000149501138E-2</c:v>
                </c:pt>
                <c:pt idx="2555">
                  <c:v>-5.5900001143527334E-3</c:v>
                </c:pt>
                <c:pt idx="2556">
                  <c:v>-1.0600001587590668E-3</c:v>
                </c:pt>
                <c:pt idx="2557">
                  <c:v>6.1229999801071244E-2</c:v>
                </c:pt>
                <c:pt idx="2558">
                  <c:v>8.8909999817587959E-2</c:v>
                </c:pt>
                <c:pt idx="2559">
                  <c:v>-7.4500001119304216E-3</c:v>
                </c:pt>
                <c:pt idx="2560">
                  <c:v>9.3199997763804276E-3</c:v>
                </c:pt>
                <c:pt idx="2561">
                  <c:v>3.0189999847607396E-2</c:v>
                </c:pt>
                <c:pt idx="2562">
                  <c:v>-2.7110000132779533E-2</c:v>
                </c:pt>
                <c:pt idx="2563">
                  <c:v>3.2049999958871922E-2</c:v>
                </c:pt>
                <c:pt idx="2564">
                  <c:v>-1.2470000115172297E-2</c:v>
                </c:pt>
                <c:pt idx="2565">
                  <c:v>-1.9450000195320172E-2</c:v>
                </c:pt>
                <c:pt idx="2566">
                  <c:v>1.988999997593055E-2</c:v>
                </c:pt>
                <c:pt idx="2567">
                  <c:v>1.4859999737382168E-2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27-410E-B0A8-22216B8DF5D0}"/>
            </c:ext>
          </c:extLst>
        </c:ser>
        <c:ser>
          <c:idx val="1"/>
          <c:order val="2"/>
          <c:tx>
            <c:strRef>
              <c:f>'[2kA Drift Chart for Michele.xlsx]Sheet1'!$F$2</c:f>
              <c:strCache>
                <c:ptCount val="1"/>
                <c:pt idx="0">
                  <c:v>Chassis 3 Head 19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'[2kA Drift Chart for Michele.xlsx]Sheet1'!$C$34:$C$4123</c:f>
              <c:numCache>
                <c:formatCode>hh:mm:ss;@</c:formatCode>
                <c:ptCount val="4090"/>
                <c:pt idx="0">
                  <c:v>3.587122708267998E-3</c:v>
                </c:pt>
                <c:pt idx="1">
                  <c:v>3.7028363440185785E-3</c:v>
                </c:pt>
                <c:pt idx="2">
                  <c:v>3.8185499797691591E-3</c:v>
                </c:pt>
                <c:pt idx="3">
                  <c:v>3.9342636155197397E-3</c:v>
                </c:pt>
                <c:pt idx="4">
                  <c:v>4.0499772512703203E-3</c:v>
                </c:pt>
                <c:pt idx="5">
                  <c:v>4.1656908870209008E-3</c:v>
                </c:pt>
                <c:pt idx="6">
                  <c:v>4.2814045227714814E-3</c:v>
                </c:pt>
                <c:pt idx="7">
                  <c:v>4.397118158522062E-3</c:v>
                </c:pt>
                <c:pt idx="8">
                  <c:v>4.5128317942726426E-3</c:v>
                </c:pt>
                <c:pt idx="9">
                  <c:v>4.6285454300232232E-3</c:v>
                </c:pt>
                <c:pt idx="10">
                  <c:v>4.7442590657738037E-3</c:v>
                </c:pt>
                <c:pt idx="11">
                  <c:v>4.8599727015243843E-3</c:v>
                </c:pt>
                <c:pt idx="12">
                  <c:v>4.9756863372749649E-3</c:v>
                </c:pt>
                <c:pt idx="13">
                  <c:v>5.0913999730255455E-3</c:v>
                </c:pt>
                <c:pt idx="14">
                  <c:v>5.2071136087761261E-3</c:v>
                </c:pt>
                <c:pt idx="15">
                  <c:v>5.3228272445267066E-3</c:v>
                </c:pt>
                <c:pt idx="16">
                  <c:v>5.4385408802772872E-3</c:v>
                </c:pt>
                <c:pt idx="17">
                  <c:v>5.5542545160278678E-3</c:v>
                </c:pt>
                <c:pt idx="18">
                  <c:v>5.6699681517784484E-3</c:v>
                </c:pt>
                <c:pt idx="19">
                  <c:v>5.785681787529029E-3</c:v>
                </c:pt>
                <c:pt idx="20">
                  <c:v>5.9013954232796095E-3</c:v>
                </c:pt>
                <c:pt idx="21">
                  <c:v>6.0171090590301901E-3</c:v>
                </c:pt>
                <c:pt idx="22">
                  <c:v>6.1328226947807707E-3</c:v>
                </c:pt>
                <c:pt idx="23">
                  <c:v>6.2485363305313513E-3</c:v>
                </c:pt>
                <c:pt idx="24">
                  <c:v>6.3642499662819318E-3</c:v>
                </c:pt>
                <c:pt idx="25">
                  <c:v>6.4799636020325124E-3</c:v>
                </c:pt>
                <c:pt idx="26">
                  <c:v>6.595677237783093E-3</c:v>
                </c:pt>
                <c:pt idx="27">
                  <c:v>6.7113908735336736E-3</c:v>
                </c:pt>
                <c:pt idx="28">
                  <c:v>6.8271045092842542E-3</c:v>
                </c:pt>
                <c:pt idx="29">
                  <c:v>6.9428181450348347E-3</c:v>
                </c:pt>
                <c:pt idx="30">
                  <c:v>7.0585317807854153E-3</c:v>
                </c:pt>
                <c:pt idx="31">
                  <c:v>7.1742454165359959E-3</c:v>
                </c:pt>
                <c:pt idx="32">
                  <c:v>7.2899590522865765E-3</c:v>
                </c:pt>
                <c:pt idx="33">
                  <c:v>7.4056726880371571E-3</c:v>
                </c:pt>
                <c:pt idx="34">
                  <c:v>7.5213863237877376E-3</c:v>
                </c:pt>
                <c:pt idx="35">
                  <c:v>7.6370999595383182E-3</c:v>
                </c:pt>
                <c:pt idx="36">
                  <c:v>7.7528135952888988E-3</c:v>
                </c:pt>
                <c:pt idx="37">
                  <c:v>7.8685272310394794E-3</c:v>
                </c:pt>
                <c:pt idx="38">
                  <c:v>7.98424086679006E-3</c:v>
                </c:pt>
                <c:pt idx="39">
                  <c:v>8.0999545025406405E-3</c:v>
                </c:pt>
                <c:pt idx="40">
                  <c:v>8.2156681382912211E-3</c:v>
                </c:pt>
                <c:pt idx="41">
                  <c:v>8.3313817740418017E-3</c:v>
                </c:pt>
                <c:pt idx="42">
                  <c:v>8.4470954097923823E-3</c:v>
                </c:pt>
                <c:pt idx="43">
                  <c:v>8.5628090455429628E-3</c:v>
                </c:pt>
                <c:pt idx="44">
                  <c:v>8.6785226812935434E-3</c:v>
                </c:pt>
                <c:pt idx="45">
                  <c:v>8.794236317044124E-3</c:v>
                </c:pt>
                <c:pt idx="46">
                  <c:v>8.9099499527947046E-3</c:v>
                </c:pt>
                <c:pt idx="47">
                  <c:v>9.0256635885452852E-3</c:v>
                </c:pt>
                <c:pt idx="48">
                  <c:v>9.1413772242958657E-3</c:v>
                </c:pt>
                <c:pt idx="49">
                  <c:v>9.2570908600464463E-3</c:v>
                </c:pt>
                <c:pt idx="50">
                  <c:v>9.3728044957970269E-3</c:v>
                </c:pt>
                <c:pt idx="51">
                  <c:v>9.4885181315476075E-3</c:v>
                </c:pt>
                <c:pt idx="52">
                  <c:v>9.6042317672981881E-3</c:v>
                </c:pt>
                <c:pt idx="53">
                  <c:v>9.7199454030487686E-3</c:v>
                </c:pt>
                <c:pt idx="54">
                  <c:v>9.8356590387993492E-3</c:v>
                </c:pt>
                <c:pt idx="55">
                  <c:v>9.9513726745499298E-3</c:v>
                </c:pt>
                <c:pt idx="56">
                  <c:v>1.006708631030051E-2</c:v>
                </c:pt>
                <c:pt idx="57">
                  <c:v>1.0182799946051091E-2</c:v>
                </c:pt>
                <c:pt idx="58">
                  <c:v>1.0298513581801672E-2</c:v>
                </c:pt>
                <c:pt idx="59">
                  <c:v>1.0414227217552252E-2</c:v>
                </c:pt>
                <c:pt idx="60">
                  <c:v>1.0529940853302833E-2</c:v>
                </c:pt>
                <c:pt idx="61">
                  <c:v>1.0645654489053413E-2</c:v>
                </c:pt>
                <c:pt idx="62">
                  <c:v>1.0761368124803994E-2</c:v>
                </c:pt>
                <c:pt idx="63">
                  <c:v>1.0877081760554574E-2</c:v>
                </c:pt>
                <c:pt idx="64">
                  <c:v>1.0992795396305155E-2</c:v>
                </c:pt>
                <c:pt idx="65">
                  <c:v>1.1108509032055736E-2</c:v>
                </c:pt>
                <c:pt idx="66">
                  <c:v>1.1224222667806316E-2</c:v>
                </c:pt>
                <c:pt idx="67">
                  <c:v>1.1339936303556897E-2</c:v>
                </c:pt>
                <c:pt idx="68">
                  <c:v>1.1455649939307477E-2</c:v>
                </c:pt>
                <c:pt idx="69">
                  <c:v>1.1571363575058058E-2</c:v>
                </c:pt>
                <c:pt idx="70">
                  <c:v>1.1687077210808638E-2</c:v>
                </c:pt>
                <c:pt idx="71">
                  <c:v>1.1802790846559219E-2</c:v>
                </c:pt>
                <c:pt idx="72">
                  <c:v>1.19185044823098E-2</c:v>
                </c:pt>
                <c:pt idx="73">
                  <c:v>1.203421811806038E-2</c:v>
                </c:pt>
                <c:pt idx="74">
                  <c:v>1.2149931753810961E-2</c:v>
                </c:pt>
                <c:pt idx="75">
                  <c:v>1.2265645389561541E-2</c:v>
                </c:pt>
                <c:pt idx="76">
                  <c:v>1.2381359025312122E-2</c:v>
                </c:pt>
                <c:pt idx="77">
                  <c:v>1.2497072661062703E-2</c:v>
                </c:pt>
                <c:pt idx="78">
                  <c:v>1.2612786296813283E-2</c:v>
                </c:pt>
                <c:pt idx="79">
                  <c:v>1.2728499932563864E-2</c:v>
                </c:pt>
                <c:pt idx="80">
                  <c:v>1.2844213568314444E-2</c:v>
                </c:pt>
                <c:pt idx="81">
                  <c:v>1.2959927204065025E-2</c:v>
                </c:pt>
                <c:pt idx="82">
                  <c:v>1.3075640839815605E-2</c:v>
                </c:pt>
                <c:pt idx="83">
                  <c:v>1.3191354475566186E-2</c:v>
                </c:pt>
                <c:pt idx="84">
                  <c:v>1.3307068111316767E-2</c:v>
                </c:pt>
                <c:pt idx="85">
                  <c:v>1.3422781747067347E-2</c:v>
                </c:pt>
                <c:pt idx="86">
                  <c:v>1.3538495382817928E-2</c:v>
                </c:pt>
                <c:pt idx="87">
                  <c:v>1.3654209018568508E-2</c:v>
                </c:pt>
                <c:pt idx="88">
                  <c:v>1.3769922654319089E-2</c:v>
                </c:pt>
                <c:pt idx="89">
                  <c:v>1.3885636290069669E-2</c:v>
                </c:pt>
                <c:pt idx="90">
                  <c:v>1.400134992582025E-2</c:v>
                </c:pt>
                <c:pt idx="91">
                  <c:v>1.4117063561570831E-2</c:v>
                </c:pt>
                <c:pt idx="92">
                  <c:v>1.4232777197321411E-2</c:v>
                </c:pt>
                <c:pt idx="93">
                  <c:v>1.4348490833071992E-2</c:v>
                </c:pt>
                <c:pt idx="94">
                  <c:v>1.4464204468822572E-2</c:v>
                </c:pt>
                <c:pt idx="95">
                  <c:v>1.4579918104573153E-2</c:v>
                </c:pt>
                <c:pt idx="96">
                  <c:v>1.4695631740323734E-2</c:v>
                </c:pt>
                <c:pt idx="97">
                  <c:v>1.4811345376074314E-2</c:v>
                </c:pt>
                <c:pt idx="98">
                  <c:v>1.4927059011824895E-2</c:v>
                </c:pt>
                <c:pt idx="99">
                  <c:v>1.5042772647575475E-2</c:v>
                </c:pt>
                <c:pt idx="100">
                  <c:v>1.5158486283326056E-2</c:v>
                </c:pt>
                <c:pt idx="101">
                  <c:v>1.5274199919076636E-2</c:v>
                </c:pt>
                <c:pt idx="102">
                  <c:v>1.5389913554827217E-2</c:v>
                </c:pt>
                <c:pt idx="103">
                  <c:v>1.5505627190577798E-2</c:v>
                </c:pt>
                <c:pt idx="104">
                  <c:v>1.5621340826328378E-2</c:v>
                </c:pt>
                <c:pt idx="105">
                  <c:v>1.5737054462078959E-2</c:v>
                </c:pt>
                <c:pt idx="106">
                  <c:v>1.5852768097829539E-2</c:v>
                </c:pt>
                <c:pt idx="107">
                  <c:v>1.596848173358012E-2</c:v>
                </c:pt>
                <c:pt idx="108">
                  <c:v>1.60841953693307E-2</c:v>
                </c:pt>
                <c:pt idx="109">
                  <c:v>1.6199909005081281E-2</c:v>
                </c:pt>
                <c:pt idx="110">
                  <c:v>1.6315622640831862E-2</c:v>
                </c:pt>
                <c:pt idx="111">
                  <c:v>1.6431336276582442E-2</c:v>
                </c:pt>
                <c:pt idx="112">
                  <c:v>1.6547049912333023E-2</c:v>
                </c:pt>
                <c:pt idx="113">
                  <c:v>1.6662763548083603E-2</c:v>
                </c:pt>
                <c:pt idx="114">
                  <c:v>1.6778477183834184E-2</c:v>
                </c:pt>
                <c:pt idx="115">
                  <c:v>1.6894190819584765E-2</c:v>
                </c:pt>
                <c:pt idx="116">
                  <c:v>1.7009904455335345E-2</c:v>
                </c:pt>
                <c:pt idx="117">
                  <c:v>1.7125618091085926E-2</c:v>
                </c:pt>
                <c:pt idx="118">
                  <c:v>1.7241331726836506E-2</c:v>
                </c:pt>
                <c:pt idx="119">
                  <c:v>1.7357045362587087E-2</c:v>
                </c:pt>
                <c:pt idx="120">
                  <c:v>1.7472758998337667E-2</c:v>
                </c:pt>
                <c:pt idx="121">
                  <c:v>1.7588472634088248E-2</c:v>
                </c:pt>
                <c:pt idx="122">
                  <c:v>1.7704186269838829E-2</c:v>
                </c:pt>
                <c:pt idx="123">
                  <c:v>1.7819899905589409E-2</c:v>
                </c:pt>
                <c:pt idx="124">
                  <c:v>1.793561354133999E-2</c:v>
                </c:pt>
                <c:pt idx="125">
                  <c:v>1.805132717709057E-2</c:v>
                </c:pt>
                <c:pt idx="126">
                  <c:v>1.8167040812841151E-2</c:v>
                </c:pt>
                <c:pt idx="127">
                  <c:v>1.8282754448591731E-2</c:v>
                </c:pt>
                <c:pt idx="128">
                  <c:v>1.8398468084342312E-2</c:v>
                </c:pt>
                <c:pt idx="129">
                  <c:v>1.8514181720092893E-2</c:v>
                </c:pt>
                <c:pt idx="130">
                  <c:v>1.8629895355843473E-2</c:v>
                </c:pt>
                <c:pt idx="131">
                  <c:v>1.8745608991594054E-2</c:v>
                </c:pt>
                <c:pt idx="132">
                  <c:v>1.8861322627344634E-2</c:v>
                </c:pt>
                <c:pt idx="133">
                  <c:v>1.8977036263095215E-2</c:v>
                </c:pt>
                <c:pt idx="134">
                  <c:v>1.9092749898845796E-2</c:v>
                </c:pt>
                <c:pt idx="135">
                  <c:v>1.9208463534596376E-2</c:v>
                </c:pt>
                <c:pt idx="136">
                  <c:v>1.9324177170346957E-2</c:v>
                </c:pt>
                <c:pt idx="137">
                  <c:v>1.9439890806097537E-2</c:v>
                </c:pt>
                <c:pt idx="138">
                  <c:v>1.9555604441848118E-2</c:v>
                </c:pt>
                <c:pt idx="139">
                  <c:v>1.9671318077598698E-2</c:v>
                </c:pt>
                <c:pt idx="140">
                  <c:v>1.9787031713349279E-2</c:v>
                </c:pt>
                <c:pt idx="141">
                  <c:v>1.990274534909986E-2</c:v>
                </c:pt>
                <c:pt idx="142">
                  <c:v>2.001845898485044E-2</c:v>
                </c:pt>
                <c:pt idx="143">
                  <c:v>2.0134172620601021E-2</c:v>
                </c:pt>
                <c:pt idx="144">
                  <c:v>2.0249886256351601E-2</c:v>
                </c:pt>
                <c:pt idx="145">
                  <c:v>2.0365599892102182E-2</c:v>
                </c:pt>
                <c:pt idx="146">
                  <c:v>2.0481313527852762E-2</c:v>
                </c:pt>
                <c:pt idx="147">
                  <c:v>2.0597027163603343E-2</c:v>
                </c:pt>
                <c:pt idx="148">
                  <c:v>2.0712740799353924E-2</c:v>
                </c:pt>
                <c:pt idx="149">
                  <c:v>2.0828454435104504E-2</c:v>
                </c:pt>
                <c:pt idx="150">
                  <c:v>2.0944168070855085E-2</c:v>
                </c:pt>
                <c:pt idx="151">
                  <c:v>2.1059881706605665E-2</c:v>
                </c:pt>
                <c:pt idx="152">
                  <c:v>2.1175595342356246E-2</c:v>
                </c:pt>
                <c:pt idx="153">
                  <c:v>2.1291308978106827E-2</c:v>
                </c:pt>
                <c:pt idx="154">
                  <c:v>2.1407022613857407E-2</c:v>
                </c:pt>
                <c:pt idx="155">
                  <c:v>2.1522736249607988E-2</c:v>
                </c:pt>
                <c:pt idx="156">
                  <c:v>2.1638449885358568E-2</c:v>
                </c:pt>
                <c:pt idx="157">
                  <c:v>2.1754163521109149E-2</c:v>
                </c:pt>
                <c:pt idx="158">
                  <c:v>2.1869877156859729E-2</c:v>
                </c:pt>
                <c:pt idx="159">
                  <c:v>2.198559079261031E-2</c:v>
                </c:pt>
                <c:pt idx="160">
                  <c:v>2.2101304428360891E-2</c:v>
                </c:pt>
                <c:pt idx="161">
                  <c:v>2.2217018064111471E-2</c:v>
                </c:pt>
                <c:pt idx="162">
                  <c:v>2.2332731699862052E-2</c:v>
                </c:pt>
                <c:pt idx="163">
                  <c:v>2.2448445335612632E-2</c:v>
                </c:pt>
                <c:pt idx="164">
                  <c:v>2.2564158971363213E-2</c:v>
                </c:pt>
                <c:pt idx="165">
                  <c:v>2.2679872607113793E-2</c:v>
                </c:pt>
                <c:pt idx="166">
                  <c:v>2.2795586242864374E-2</c:v>
                </c:pt>
                <c:pt idx="167">
                  <c:v>2.2911299878614955E-2</c:v>
                </c:pt>
                <c:pt idx="168">
                  <c:v>2.3027013514365535E-2</c:v>
                </c:pt>
                <c:pt idx="169">
                  <c:v>2.3142727150116116E-2</c:v>
                </c:pt>
                <c:pt idx="170">
                  <c:v>2.3258440785866696E-2</c:v>
                </c:pt>
                <c:pt idx="171">
                  <c:v>2.3374154421617277E-2</c:v>
                </c:pt>
                <c:pt idx="172">
                  <c:v>2.3489868057367858E-2</c:v>
                </c:pt>
                <c:pt idx="173">
                  <c:v>2.3605581693118438E-2</c:v>
                </c:pt>
                <c:pt idx="174">
                  <c:v>2.3721295328869019E-2</c:v>
                </c:pt>
                <c:pt idx="175">
                  <c:v>2.3837008964619599E-2</c:v>
                </c:pt>
                <c:pt idx="176">
                  <c:v>2.395272260037018E-2</c:v>
                </c:pt>
                <c:pt idx="177">
                  <c:v>2.406843623612076E-2</c:v>
                </c:pt>
                <c:pt idx="178">
                  <c:v>2.4184149871871341E-2</c:v>
                </c:pt>
                <c:pt idx="179">
                  <c:v>2.4299863507621922E-2</c:v>
                </c:pt>
                <c:pt idx="180">
                  <c:v>2.4415577143372502E-2</c:v>
                </c:pt>
                <c:pt idx="181">
                  <c:v>2.4531290779123083E-2</c:v>
                </c:pt>
                <c:pt idx="182">
                  <c:v>2.4647004414873663E-2</c:v>
                </c:pt>
                <c:pt idx="183">
                  <c:v>2.4762718050624244E-2</c:v>
                </c:pt>
                <c:pt idx="184">
                  <c:v>2.4878431686374824E-2</c:v>
                </c:pt>
                <c:pt idx="185">
                  <c:v>2.4994145322125405E-2</c:v>
                </c:pt>
                <c:pt idx="186">
                  <c:v>2.5109858957875986E-2</c:v>
                </c:pt>
                <c:pt idx="187">
                  <c:v>2.5225572593626566E-2</c:v>
                </c:pt>
                <c:pt idx="188">
                  <c:v>2.5341286229377147E-2</c:v>
                </c:pt>
                <c:pt idx="189">
                  <c:v>2.5456999865127727E-2</c:v>
                </c:pt>
                <c:pt idx="190">
                  <c:v>2.5572713500878308E-2</c:v>
                </c:pt>
                <c:pt idx="191">
                  <c:v>2.5688427136628889E-2</c:v>
                </c:pt>
                <c:pt idx="192">
                  <c:v>2.5804140772379469E-2</c:v>
                </c:pt>
                <c:pt idx="193">
                  <c:v>2.591985440813005E-2</c:v>
                </c:pt>
                <c:pt idx="194">
                  <c:v>2.603556804388063E-2</c:v>
                </c:pt>
                <c:pt idx="195">
                  <c:v>2.6151281679631211E-2</c:v>
                </c:pt>
                <c:pt idx="196">
                  <c:v>2.6266995315381791E-2</c:v>
                </c:pt>
                <c:pt idx="197">
                  <c:v>2.6382708951132372E-2</c:v>
                </c:pt>
                <c:pt idx="198">
                  <c:v>2.6498422586882953E-2</c:v>
                </c:pt>
                <c:pt idx="199">
                  <c:v>2.6614136222633533E-2</c:v>
                </c:pt>
                <c:pt idx="200">
                  <c:v>2.6729849858384114E-2</c:v>
                </c:pt>
                <c:pt idx="201">
                  <c:v>2.6845563494134694E-2</c:v>
                </c:pt>
                <c:pt idx="202">
                  <c:v>2.6961277129885275E-2</c:v>
                </c:pt>
                <c:pt idx="203">
                  <c:v>2.7076990765635855E-2</c:v>
                </c:pt>
                <c:pt idx="204">
                  <c:v>2.7192704401386436E-2</c:v>
                </c:pt>
                <c:pt idx="205">
                  <c:v>2.7308418037137017E-2</c:v>
                </c:pt>
                <c:pt idx="206">
                  <c:v>2.7424131672887597E-2</c:v>
                </c:pt>
                <c:pt idx="207">
                  <c:v>2.7539845308638178E-2</c:v>
                </c:pt>
                <c:pt idx="208">
                  <c:v>2.7655558944388758E-2</c:v>
                </c:pt>
                <c:pt idx="209">
                  <c:v>2.7771272580139339E-2</c:v>
                </c:pt>
                <c:pt idx="210">
                  <c:v>2.788698621588992E-2</c:v>
                </c:pt>
                <c:pt idx="211">
                  <c:v>2.80026998516405E-2</c:v>
                </c:pt>
                <c:pt idx="212">
                  <c:v>2.8118413487391081E-2</c:v>
                </c:pt>
                <c:pt idx="213">
                  <c:v>2.8234127123141661E-2</c:v>
                </c:pt>
                <c:pt idx="214">
                  <c:v>2.8349840758892242E-2</c:v>
                </c:pt>
                <c:pt idx="215">
                  <c:v>2.8465554394642822E-2</c:v>
                </c:pt>
                <c:pt idx="216">
                  <c:v>2.8581268030393403E-2</c:v>
                </c:pt>
                <c:pt idx="217">
                  <c:v>2.8696981666143984E-2</c:v>
                </c:pt>
                <c:pt idx="218">
                  <c:v>2.8812695301894564E-2</c:v>
                </c:pt>
                <c:pt idx="219">
                  <c:v>2.8928408937645145E-2</c:v>
                </c:pt>
                <c:pt idx="220">
                  <c:v>2.9044122573395725E-2</c:v>
                </c:pt>
                <c:pt idx="221">
                  <c:v>2.9159836209146306E-2</c:v>
                </c:pt>
                <c:pt idx="222">
                  <c:v>2.9275549844896886E-2</c:v>
                </c:pt>
                <c:pt idx="223">
                  <c:v>2.9391263480647467E-2</c:v>
                </c:pt>
                <c:pt idx="224">
                  <c:v>2.9506977116398048E-2</c:v>
                </c:pt>
                <c:pt idx="225">
                  <c:v>2.9622690752148628E-2</c:v>
                </c:pt>
                <c:pt idx="226">
                  <c:v>2.9738404387899209E-2</c:v>
                </c:pt>
                <c:pt idx="227">
                  <c:v>2.9854118023649789E-2</c:v>
                </c:pt>
                <c:pt idx="228">
                  <c:v>2.996983165940037E-2</c:v>
                </c:pt>
                <c:pt idx="229">
                  <c:v>3.0085545295150951E-2</c:v>
                </c:pt>
                <c:pt idx="230">
                  <c:v>3.0201258930901531E-2</c:v>
                </c:pt>
                <c:pt idx="231">
                  <c:v>3.0316972566652112E-2</c:v>
                </c:pt>
                <c:pt idx="232">
                  <c:v>3.0432686202402692E-2</c:v>
                </c:pt>
                <c:pt idx="233">
                  <c:v>3.0548399838153273E-2</c:v>
                </c:pt>
                <c:pt idx="234">
                  <c:v>3.0664113473903853E-2</c:v>
                </c:pt>
                <c:pt idx="235">
                  <c:v>3.0779827109654434E-2</c:v>
                </c:pt>
                <c:pt idx="236">
                  <c:v>3.0895540745405015E-2</c:v>
                </c:pt>
                <c:pt idx="237">
                  <c:v>3.1011254381155595E-2</c:v>
                </c:pt>
                <c:pt idx="238">
                  <c:v>3.1126968016906176E-2</c:v>
                </c:pt>
                <c:pt idx="239">
                  <c:v>3.1242681652656756E-2</c:v>
                </c:pt>
                <c:pt idx="240">
                  <c:v>3.1358395288407337E-2</c:v>
                </c:pt>
                <c:pt idx="241">
                  <c:v>3.1474108924157917E-2</c:v>
                </c:pt>
                <c:pt idx="242">
                  <c:v>3.1589822559908498E-2</c:v>
                </c:pt>
                <c:pt idx="243">
                  <c:v>3.1705536195659079E-2</c:v>
                </c:pt>
                <c:pt idx="244">
                  <c:v>3.1821249831409659E-2</c:v>
                </c:pt>
                <c:pt idx="245">
                  <c:v>3.193696346716024E-2</c:v>
                </c:pt>
                <c:pt idx="246">
                  <c:v>3.205267710291082E-2</c:v>
                </c:pt>
                <c:pt idx="247">
                  <c:v>3.2168390738661401E-2</c:v>
                </c:pt>
                <c:pt idx="248">
                  <c:v>3.2284104374411982E-2</c:v>
                </c:pt>
                <c:pt idx="249">
                  <c:v>3.2399818010162562E-2</c:v>
                </c:pt>
                <c:pt idx="250">
                  <c:v>3.2515531645913143E-2</c:v>
                </c:pt>
                <c:pt idx="251">
                  <c:v>3.2631245281663723E-2</c:v>
                </c:pt>
                <c:pt idx="252">
                  <c:v>3.2746958917414304E-2</c:v>
                </c:pt>
                <c:pt idx="253">
                  <c:v>3.2862672553164884E-2</c:v>
                </c:pt>
                <c:pt idx="254">
                  <c:v>3.2978386188915465E-2</c:v>
                </c:pt>
                <c:pt idx="255">
                  <c:v>3.3094099824666046E-2</c:v>
                </c:pt>
                <c:pt idx="256">
                  <c:v>3.3209813460416626E-2</c:v>
                </c:pt>
                <c:pt idx="257">
                  <c:v>3.3325527096167207E-2</c:v>
                </c:pt>
                <c:pt idx="258">
                  <c:v>3.3441240731917787E-2</c:v>
                </c:pt>
                <c:pt idx="259">
                  <c:v>3.3556954367668368E-2</c:v>
                </c:pt>
                <c:pt idx="260">
                  <c:v>3.3672668003418949E-2</c:v>
                </c:pt>
                <c:pt idx="261">
                  <c:v>3.3788381639169529E-2</c:v>
                </c:pt>
                <c:pt idx="262">
                  <c:v>3.390409527492011E-2</c:v>
                </c:pt>
                <c:pt idx="263">
                  <c:v>3.401980891067069E-2</c:v>
                </c:pt>
                <c:pt idx="264">
                  <c:v>3.4135522546421271E-2</c:v>
                </c:pt>
                <c:pt idx="265">
                  <c:v>3.4251236182171851E-2</c:v>
                </c:pt>
                <c:pt idx="266">
                  <c:v>3.4366949817922432E-2</c:v>
                </c:pt>
                <c:pt idx="267">
                  <c:v>3.4482663453673013E-2</c:v>
                </c:pt>
                <c:pt idx="268">
                  <c:v>3.4598377089423593E-2</c:v>
                </c:pt>
                <c:pt idx="269">
                  <c:v>3.4714090725174174E-2</c:v>
                </c:pt>
                <c:pt idx="270">
                  <c:v>3.4829804360924754E-2</c:v>
                </c:pt>
                <c:pt idx="271">
                  <c:v>3.4945517996675335E-2</c:v>
                </c:pt>
                <c:pt idx="272">
                  <c:v>3.5061231632425915E-2</c:v>
                </c:pt>
                <c:pt idx="273">
                  <c:v>3.5176945268176496E-2</c:v>
                </c:pt>
                <c:pt idx="274">
                  <c:v>3.5292658903927077E-2</c:v>
                </c:pt>
                <c:pt idx="275">
                  <c:v>3.5408372539677657E-2</c:v>
                </c:pt>
                <c:pt idx="276">
                  <c:v>3.5524086175428238E-2</c:v>
                </c:pt>
                <c:pt idx="277">
                  <c:v>3.5639799811178818E-2</c:v>
                </c:pt>
                <c:pt idx="278">
                  <c:v>3.5755513446929399E-2</c:v>
                </c:pt>
                <c:pt idx="279">
                  <c:v>3.587122708267998E-2</c:v>
                </c:pt>
                <c:pt idx="280">
                  <c:v>3.598694071843056E-2</c:v>
                </c:pt>
                <c:pt idx="281">
                  <c:v>3.6102654354181141E-2</c:v>
                </c:pt>
                <c:pt idx="282">
                  <c:v>3.6218367989931721E-2</c:v>
                </c:pt>
                <c:pt idx="283">
                  <c:v>3.6334081625682302E-2</c:v>
                </c:pt>
                <c:pt idx="284">
                  <c:v>3.6449795261432882E-2</c:v>
                </c:pt>
                <c:pt idx="285">
                  <c:v>3.6565508897183463E-2</c:v>
                </c:pt>
                <c:pt idx="286">
                  <c:v>3.6681222532934044E-2</c:v>
                </c:pt>
                <c:pt idx="287">
                  <c:v>3.6796936168684624E-2</c:v>
                </c:pt>
                <c:pt idx="288">
                  <c:v>3.6912649804435205E-2</c:v>
                </c:pt>
                <c:pt idx="289">
                  <c:v>3.7028363440185785E-2</c:v>
                </c:pt>
                <c:pt idx="290">
                  <c:v>3.7144077075936366E-2</c:v>
                </c:pt>
                <c:pt idx="291">
                  <c:v>3.7259790711686946E-2</c:v>
                </c:pt>
                <c:pt idx="292">
                  <c:v>3.7375504347437527E-2</c:v>
                </c:pt>
                <c:pt idx="293">
                  <c:v>3.7491217983188108E-2</c:v>
                </c:pt>
                <c:pt idx="294">
                  <c:v>3.7606931618938688E-2</c:v>
                </c:pt>
                <c:pt idx="295">
                  <c:v>3.7722645254689269E-2</c:v>
                </c:pt>
                <c:pt idx="296">
                  <c:v>3.7838358890439849E-2</c:v>
                </c:pt>
                <c:pt idx="297">
                  <c:v>3.795407252619043E-2</c:v>
                </c:pt>
                <c:pt idx="298">
                  <c:v>3.8069786161941011E-2</c:v>
                </c:pt>
                <c:pt idx="299">
                  <c:v>3.8185499797691591E-2</c:v>
                </c:pt>
                <c:pt idx="300">
                  <c:v>3.8301213433442172E-2</c:v>
                </c:pt>
                <c:pt idx="301">
                  <c:v>3.8416927069192752E-2</c:v>
                </c:pt>
                <c:pt idx="302">
                  <c:v>3.8532640704943333E-2</c:v>
                </c:pt>
                <c:pt idx="303">
                  <c:v>3.8648354340693913E-2</c:v>
                </c:pt>
                <c:pt idx="304">
                  <c:v>3.8764067976444494E-2</c:v>
                </c:pt>
                <c:pt idx="305">
                  <c:v>3.8879781612195075E-2</c:v>
                </c:pt>
                <c:pt idx="306">
                  <c:v>3.8995495247945655E-2</c:v>
                </c:pt>
                <c:pt idx="307">
                  <c:v>3.9111208883696236E-2</c:v>
                </c:pt>
                <c:pt idx="308">
                  <c:v>3.9226922519446816E-2</c:v>
                </c:pt>
                <c:pt idx="309">
                  <c:v>3.9342636155197397E-2</c:v>
                </c:pt>
                <c:pt idx="310">
                  <c:v>3.9458349790947977E-2</c:v>
                </c:pt>
                <c:pt idx="311">
                  <c:v>3.9574063426698558E-2</c:v>
                </c:pt>
                <c:pt idx="312">
                  <c:v>3.9689777062449139E-2</c:v>
                </c:pt>
                <c:pt idx="313">
                  <c:v>3.9805490698199719E-2</c:v>
                </c:pt>
                <c:pt idx="314">
                  <c:v>3.99212043339503E-2</c:v>
                </c:pt>
                <c:pt idx="315">
                  <c:v>4.003691796970088E-2</c:v>
                </c:pt>
                <c:pt idx="316">
                  <c:v>4.0152631605451461E-2</c:v>
                </c:pt>
                <c:pt idx="317">
                  <c:v>4.0268345241202042E-2</c:v>
                </c:pt>
                <c:pt idx="318">
                  <c:v>4.0384058876952622E-2</c:v>
                </c:pt>
                <c:pt idx="319">
                  <c:v>4.0499772512703203E-2</c:v>
                </c:pt>
                <c:pt idx="320">
                  <c:v>4.0615486148453783E-2</c:v>
                </c:pt>
                <c:pt idx="321">
                  <c:v>4.0731199784204364E-2</c:v>
                </c:pt>
                <c:pt idx="322">
                  <c:v>4.0846913419954944E-2</c:v>
                </c:pt>
                <c:pt idx="323">
                  <c:v>4.0962627055705525E-2</c:v>
                </c:pt>
                <c:pt idx="324">
                  <c:v>4.1078340691456106E-2</c:v>
                </c:pt>
                <c:pt idx="325">
                  <c:v>4.1194054327206686E-2</c:v>
                </c:pt>
                <c:pt idx="326">
                  <c:v>4.1309767962957267E-2</c:v>
                </c:pt>
                <c:pt idx="327">
                  <c:v>4.1425481598707847E-2</c:v>
                </c:pt>
                <c:pt idx="328">
                  <c:v>4.1541195234458428E-2</c:v>
                </c:pt>
                <c:pt idx="329">
                  <c:v>4.1656908870209008E-2</c:v>
                </c:pt>
                <c:pt idx="330">
                  <c:v>4.1772622505959589E-2</c:v>
                </c:pt>
                <c:pt idx="331">
                  <c:v>4.188833614171017E-2</c:v>
                </c:pt>
                <c:pt idx="332">
                  <c:v>4.200404977746075E-2</c:v>
                </c:pt>
                <c:pt idx="333">
                  <c:v>4.2119763413211331E-2</c:v>
                </c:pt>
                <c:pt idx="334">
                  <c:v>4.2235477048961911E-2</c:v>
                </c:pt>
                <c:pt idx="335">
                  <c:v>4.2351190684712492E-2</c:v>
                </c:pt>
                <c:pt idx="336">
                  <c:v>4.2466904320463073E-2</c:v>
                </c:pt>
                <c:pt idx="337">
                  <c:v>4.2582617956213653E-2</c:v>
                </c:pt>
                <c:pt idx="338">
                  <c:v>4.2698331591964234E-2</c:v>
                </c:pt>
                <c:pt idx="339">
                  <c:v>4.2814045227714814E-2</c:v>
                </c:pt>
                <c:pt idx="340">
                  <c:v>4.2929758863465395E-2</c:v>
                </c:pt>
                <c:pt idx="341">
                  <c:v>4.3045472499215975E-2</c:v>
                </c:pt>
                <c:pt idx="342">
                  <c:v>4.3161186134966556E-2</c:v>
                </c:pt>
                <c:pt idx="343">
                  <c:v>4.3276899770717137E-2</c:v>
                </c:pt>
                <c:pt idx="344">
                  <c:v>4.3392613406467717E-2</c:v>
                </c:pt>
                <c:pt idx="345">
                  <c:v>4.3508327042218298E-2</c:v>
                </c:pt>
                <c:pt idx="346">
                  <c:v>4.3624040677968878E-2</c:v>
                </c:pt>
                <c:pt idx="347">
                  <c:v>4.3739754313719459E-2</c:v>
                </c:pt>
                <c:pt idx="348">
                  <c:v>4.3855467949470039E-2</c:v>
                </c:pt>
                <c:pt idx="349">
                  <c:v>4.397118158522062E-2</c:v>
                </c:pt>
                <c:pt idx="350">
                  <c:v>4.4086895220971201E-2</c:v>
                </c:pt>
                <c:pt idx="351">
                  <c:v>4.4202608856721781E-2</c:v>
                </c:pt>
                <c:pt idx="352">
                  <c:v>4.4318322492472362E-2</c:v>
                </c:pt>
                <c:pt idx="353">
                  <c:v>4.4434036128222942E-2</c:v>
                </c:pt>
                <c:pt idx="354">
                  <c:v>4.4549749763973523E-2</c:v>
                </c:pt>
                <c:pt idx="355">
                  <c:v>4.4665463399724104E-2</c:v>
                </c:pt>
                <c:pt idx="356">
                  <c:v>4.4781177035474684E-2</c:v>
                </c:pt>
                <c:pt idx="357">
                  <c:v>4.4896890671225265E-2</c:v>
                </c:pt>
                <c:pt idx="358">
                  <c:v>4.5012604306975845E-2</c:v>
                </c:pt>
                <c:pt idx="359">
                  <c:v>4.5128317942726426E-2</c:v>
                </c:pt>
                <c:pt idx="360">
                  <c:v>4.5244031578477006E-2</c:v>
                </c:pt>
                <c:pt idx="361">
                  <c:v>4.5359745214227587E-2</c:v>
                </c:pt>
                <c:pt idx="362">
                  <c:v>4.5475458849978168E-2</c:v>
                </c:pt>
                <c:pt idx="363">
                  <c:v>4.5591172485728748E-2</c:v>
                </c:pt>
                <c:pt idx="364">
                  <c:v>4.5706886121479329E-2</c:v>
                </c:pt>
                <c:pt idx="365">
                  <c:v>4.5822599757229909E-2</c:v>
                </c:pt>
                <c:pt idx="366">
                  <c:v>4.593831339298049E-2</c:v>
                </c:pt>
                <c:pt idx="367">
                  <c:v>4.605402702873107E-2</c:v>
                </c:pt>
                <c:pt idx="368">
                  <c:v>4.6169740664481651E-2</c:v>
                </c:pt>
                <c:pt idx="369">
                  <c:v>4.6285454300232232E-2</c:v>
                </c:pt>
                <c:pt idx="370">
                  <c:v>4.6401167935982812E-2</c:v>
                </c:pt>
                <c:pt idx="371">
                  <c:v>4.6516881571733393E-2</c:v>
                </c:pt>
                <c:pt idx="372">
                  <c:v>4.6632595207483973E-2</c:v>
                </c:pt>
                <c:pt idx="373">
                  <c:v>4.6748308843234554E-2</c:v>
                </c:pt>
                <c:pt idx="374">
                  <c:v>4.6864022478985135E-2</c:v>
                </c:pt>
                <c:pt idx="375">
                  <c:v>4.6979736114735715E-2</c:v>
                </c:pt>
                <c:pt idx="376">
                  <c:v>4.7095449750486296E-2</c:v>
                </c:pt>
                <c:pt idx="377">
                  <c:v>4.7211163386236876E-2</c:v>
                </c:pt>
                <c:pt idx="378">
                  <c:v>4.7326877021987457E-2</c:v>
                </c:pt>
                <c:pt idx="379">
                  <c:v>4.7442590657738037E-2</c:v>
                </c:pt>
                <c:pt idx="380">
                  <c:v>4.7558304293488618E-2</c:v>
                </c:pt>
                <c:pt idx="381">
                  <c:v>4.7674017929239199E-2</c:v>
                </c:pt>
                <c:pt idx="382">
                  <c:v>4.7789731564989779E-2</c:v>
                </c:pt>
                <c:pt idx="383">
                  <c:v>4.790544520074036E-2</c:v>
                </c:pt>
                <c:pt idx="384">
                  <c:v>4.802115883649094E-2</c:v>
                </c:pt>
                <c:pt idx="385">
                  <c:v>4.8136872472241521E-2</c:v>
                </c:pt>
                <c:pt idx="386">
                  <c:v>4.8252586107992101E-2</c:v>
                </c:pt>
                <c:pt idx="387">
                  <c:v>4.8368299743742682E-2</c:v>
                </c:pt>
                <c:pt idx="388">
                  <c:v>4.8484013379493263E-2</c:v>
                </c:pt>
                <c:pt idx="389">
                  <c:v>4.8599727015243843E-2</c:v>
                </c:pt>
                <c:pt idx="390">
                  <c:v>4.8715440650994424E-2</c:v>
                </c:pt>
                <c:pt idx="391">
                  <c:v>4.8831154286745004E-2</c:v>
                </c:pt>
                <c:pt idx="392">
                  <c:v>4.8946867922495585E-2</c:v>
                </c:pt>
                <c:pt idx="393">
                  <c:v>4.9062581558246166E-2</c:v>
                </c:pt>
                <c:pt idx="394">
                  <c:v>4.9178295193996746E-2</c:v>
                </c:pt>
                <c:pt idx="395">
                  <c:v>4.9294008829747327E-2</c:v>
                </c:pt>
                <c:pt idx="396">
                  <c:v>4.9409722465497907E-2</c:v>
                </c:pt>
                <c:pt idx="397">
                  <c:v>4.9525436101248488E-2</c:v>
                </c:pt>
                <c:pt idx="398">
                  <c:v>4.9641149736999068E-2</c:v>
                </c:pt>
                <c:pt idx="399">
                  <c:v>4.9756863372749649E-2</c:v>
                </c:pt>
                <c:pt idx="400">
                  <c:v>4.987257700850023E-2</c:v>
                </c:pt>
                <c:pt idx="401">
                  <c:v>4.998829064425081E-2</c:v>
                </c:pt>
                <c:pt idx="402">
                  <c:v>5.0104004280001391E-2</c:v>
                </c:pt>
                <c:pt idx="403">
                  <c:v>5.0219717915751971E-2</c:v>
                </c:pt>
                <c:pt idx="404">
                  <c:v>5.0335431551502552E-2</c:v>
                </c:pt>
                <c:pt idx="405">
                  <c:v>5.0451145187253132E-2</c:v>
                </c:pt>
                <c:pt idx="406">
                  <c:v>5.0566858823003713E-2</c:v>
                </c:pt>
                <c:pt idx="407">
                  <c:v>5.0682572458754294E-2</c:v>
                </c:pt>
                <c:pt idx="408">
                  <c:v>5.0798286094504874E-2</c:v>
                </c:pt>
                <c:pt idx="409">
                  <c:v>5.0913999730255455E-2</c:v>
                </c:pt>
                <c:pt idx="410">
                  <c:v>5.1029713366006035E-2</c:v>
                </c:pt>
                <c:pt idx="411">
                  <c:v>5.1145427001756616E-2</c:v>
                </c:pt>
                <c:pt idx="412">
                  <c:v>5.1261140637507197E-2</c:v>
                </c:pt>
                <c:pt idx="413">
                  <c:v>5.1376854273257777E-2</c:v>
                </c:pt>
                <c:pt idx="414">
                  <c:v>5.1492567909008358E-2</c:v>
                </c:pt>
                <c:pt idx="415">
                  <c:v>5.1608281544758938E-2</c:v>
                </c:pt>
                <c:pt idx="416">
                  <c:v>5.1723995180509519E-2</c:v>
                </c:pt>
                <c:pt idx="417">
                  <c:v>5.1839708816260099E-2</c:v>
                </c:pt>
                <c:pt idx="418">
                  <c:v>5.195542245201068E-2</c:v>
                </c:pt>
                <c:pt idx="419">
                  <c:v>5.2071136087761261E-2</c:v>
                </c:pt>
                <c:pt idx="420">
                  <c:v>5.2186849723511841E-2</c:v>
                </c:pt>
                <c:pt idx="421">
                  <c:v>5.2302563359262422E-2</c:v>
                </c:pt>
                <c:pt idx="422">
                  <c:v>5.2418276995013002E-2</c:v>
                </c:pt>
                <c:pt idx="423">
                  <c:v>5.2533990630763583E-2</c:v>
                </c:pt>
                <c:pt idx="424">
                  <c:v>5.2649704266514163E-2</c:v>
                </c:pt>
                <c:pt idx="425">
                  <c:v>5.2765417902264744E-2</c:v>
                </c:pt>
                <c:pt idx="426">
                  <c:v>5.2881131538015325E-2</c:v>
                </c:pt>
                <c:pt idx="427">
                  <c:v>5.2996845173765905E-2</c:v>
                </c:pt>
                <c:pt idx="428">
                  <c:v>5.3112558809516486E-2</c:v>
                </c:pt>
                <c:pt idx="429">
                  <c:v>5.3228272445267066E-2</c:v>
                </c:pt>
                <c:pt idx="430">
                  <c:v>5.3343986081017647E-2</c:v>
                </c:pt>
                <c:pt idx="431">
                  <c:v>5.3459699716768228E-2</c:v>
                </c:pt>
                <c:pt idx="432">
                  <c:v>5.3575413352518808E-2</c:v>
                </c:pt>
                <c:pt idx="433">
                  <c:v>5.3691126988269389E-2</c:v>
                </c:pt>
                <c:pt idx="434">
                  <c:v>5.3806840624019969E-2</c:v>
                </c:pt>
                <c:pt idx="435">
                  <c:v>5.392255425977055E-2</c:v>
                </c:pt>
                <c:pt idx="436">
                  <c:v>5.403826789552113E-2</c:v>
                </c:pt>
                <c:pt idx="437">
                  <c:v>5.4153981531271711E-2</c:v>
                </c:pt>
                <c:pt idx="438">
                  <c:v>5.4269695167022292E-2</c:v>
                </c:pt>
                <c:pt idx="439">
                  <c:v>5.4385408802772872E-2</c:v>
                </c:pt>
                <c:pt idx="440">
                  <c:v>5.4501122438523453E-2</c:v>
                </c:pt>
                <c:pt idx="441">
                  <c:v>5.4616836074274033E-2</c:v>
                </c:pt>
                <c:pt idx="442">
                  <c:v>5.4732549710024614E-2</c:v>
                </c:pt>
                <c:pt idx="443">
                  <c:v>5.4848263345775194E-2</c:v>
                </c:pt>
                <c:pt idx="444">
                  <c:v>5.4963976981525775E-2</c:v>
                </c:pt>
                <c:pt idx="445">
                  <c:v>5.5079690617276356E-2</c:v>
                </c:pt>
                <c:pt idx="446">
                  <c:v>5.5195404253026936E-2</c:v>
                </c:pt>
                <c:pt idx="447">
                  <c:v>5.5311117888777517E-2</c:v>
                </c:pt>
                <c:pt idx="448">
                  <c:v>5.5426831524528097E-2</c:v>
                </c:pt>
                <c:pt idx="449">
                  <c:v>5.5542545160278678E-2</c:v>
                </c:pt>
                <c:pt idx="450">
                  <c:v>5.5658258796029259E-2</c:v>
                </c:pt>
                <c:pt idx="451">
                  <c:v>5.5773972431779839E-2</c:v>
                </c:pt>
                <c:pt idx="452">
                  <c:v>5.588968606753042E-2</c:v>
                </c:pt>
                <c:pt idx="453">
                  <c:v>5.6005399703281E-2</c:v>
                </c:pt>
                <c:pt idx="454">
                  <c:v>5.6121113339031581E-2</c:v>
                </c:pt>
                <c:pt idx="455">
                  <c:v>5.6236826974782161E-2</c:v>
                </c:pt>
                <c:pt idx="456">
                  <c:v>5.6352540610532742E-2</c:v>
                </c:pt>
                <c:pt idx="457">
                  <c:v>5.6468254246283323E-2</c:v>
                </c:pt>
                <c:pt idx="458">
                  <c:v>5.6583967882033903E-2</c:v>
                </c:pt>
                <c:pt idx="459">
                  <c:v>5.6699681517784484E-2</c:v>
                </c:pt>
                <c:pt idx="460">
                  <c:v>5.6815395153535064E-2</c:v>
                </c:pt>
                <c:pt idx="461">
                  <c:v>5.6931108789285645E-2</c:v>
                </c:pt>
                <c:pt idx="462">
                  <c:v>5.7046822425036225E-2</c:v>
                </c:pt>
                <c:pt idx="463">
                  <c:v>5.7162536060786806E-2</c:v>
                </c:pt>
                <c:pt idx="464">
                  <c:v>5.7278249696537387E-2</c:v>
                </c:pt>
                <c:pt idx="465">
                  <c:v>5.7393963332287967E-2</c:v>
                </c:pt>
                <c:pt idx="466">
                  <c:v>5.7509676968038548E-2</c:v>
                </c:pt>
                <c:pt idx="467">
                  <c:v>5.7625390603789128E-2</c:v>
                </c:pt>
                <c:pt idx="468">
                  <c:v>5.7741104239539709E-2</c:v>
                </c:pt>
                <c:pt idx="469">
                  <c:v>5.785681787529029E-2</c:v>
                </c:pt>
                <c:pt idx="470">
                  <c:v>5.797253151104087E-2</c:v>
                </c:pt>
                <c:pt idx="471">
                  <c:v>5.8088245146791451E-2</c:v>
                </c:pt>
                <c:pt idx="472">
                  <c:v>5.8203958782542031E-2</c:v>
                </c:pt>
                <c:pt idx="473">
                  <c:v>5.8319672418292612E-2</c:v>
                </c:pt>
                <c:pt idx="474">
                  <c:v>5.8435386054043192E-2</c:v>
                </c:pt>
                <c:pt idx="475">
                  <c:v>5.8551099689793773E-2</c:v>
                </c:pt>
                <c:pt idx="476">
                  <c:v>5.8666813325544354E-2</c:v>
                </c:pt>
                <c:pt idx="477">
                  <c:v>5.8782526961294934E-2</c:v>
                </c:pt>
                <c:pt idx="478">
                  <c:v>5.8898240597045515E-2</c:v>
                </c:pt>
                <c:pt idx="479">
                  <c:v>5.9013954232796095E-2</c:v>
                </c:pt>
                <c:pt idx="480">
                  <c:v>5.9129667868546676E-2</c:v>
                </c:pt>
                <c:pt idx="481">
                  <c:v>5.9245381504297256E-2</c:v>
                </c:pt>
                <c:pt idx="482">
                  <c:v>5.9361095140047837E-2</c:v>
                </c:pt>
                <c:pt idx="483">
                  <c:v>5.9476808775798418E-2</c:v>
                </c:pt>
                <c:pt idx="484">
                  <c:v>5.9592522411548998E-2</c:v>
                </c:pt>
                <c:pt idx="485">
                  <c:v>5.9708236047299579E-2</c:v>
                </c:pt>
                <c:pt idx="486">
                  <c:v>5.9823949683050159E-2</c:v>
                </c:pt>
                <c:pt idx="487">
                  <c:v>5.993966331880074E-2</c:v>
                </c:pt>
                <c:pt idx="488">
                  <c:v>6.0055376954551321E-2</c:v>
                </c:pt>
                <c:pt idx="489">
                  <c:v>6.0171090590301901E-2</c:v>
                </c:pt>
                <c:pt idx="490">
                  <c:v>6.0286804226052482E-2</c:v>
                </c:pt>
                <c:pt idx="491">
                  <c:v>6.0402517861803062E-2</c:v>
                </c:pt>
                <c:pt idx="492">
                  <c:v>6.0518231497553643E-2</c:v>
                </c:pt>
                <c:pt idx="493">
                  <c:v>6.0633945133304223E-2</c:v>
                </c:pt>
                <c:pt idx="494">
                  <c:v>6.0749658769054804E-2</c:v>
                </c:pt>
                <c:pt idx="495">
                  <c:v>6.0865372404805385E-2</c:v>
                </c:pt>
                <c:pt idx="496">
                  <c:v>6.0981086040555965E-2</c:v>
                </c:pt>
                <c:pt idx="497">
                  <c:v>6.1096799676306546E-2</c:v>
                </c:pt>
                <c:pt idx="498">
                  <c:v>6.1212513312057126E-2</c:v>
                </c:pt>
                <c:pt idx="499">
                  <c:v>6.1328226947807707E-2</c:v>
                </c:pt>
                <c:pt idx="500">
                  <c:v>6.1443940583558287E-2</c:v>
                </c:pt>
                <c:pt idx="501">
                  <c:v>6.1559654219308868E-2</c:v>
                </c:pt>
                <c:pt idx="502">
                  <c:v>6.1675367855059449E-2</c:v>
                </c:pt>
                <c:pt idx="503">
                  <c:v>6.1791081490810029E-2</c:v>
                </c:pt>
                <c:pt idx="504">
                  <c:v>6.190679512656061E-2</c:v>
                </c:pt>
                <c:pt idx="505">
                  <c:v>6.202250876231119E-2</c:v>
                </c:pt>
                <c:pt idx="506">
                  <c:v>6.2138222398061771E-2</c:v>
                </c:pt>
                <c:pt idx="507">
                  <c:v>6.2253936033812352E-2</c:v>
                </c:pt>
                <c:pt idx="508">
                  <c:v>6.2369649669562932E-2</c:v>
                </c:pt>
                <c:pt idx="509">
                  <c:v>6.2485363305313513E-2</c:v>
                </c:pt>
                <c:pt idx="510">
                  <c:v>6.2601076941064093E-2</c:v>
                </c:pt>
                <c:pt idx="511">
                  <c:v>6.2716790576814674E-2</c:v>
                </c:pt>
                <c:pt idx="512">
                  <c:v>6.2832504212565254E-2</c:v>
                </c:pt>
                <c:pt idx="513">
                  <c:v>6.2948217848315835E-2</c:v>
                </c:pt>
                <c:pt idx="514">
                  <c:v>6.3063931484066416E-2</c:v>
                </c:pt>
                <c:pt idx="515">
                  <c:v>6.3179645119816996E-2</c:v>
                </c:pt>
                <c:pt idx="516">
                  <c:v>6.3295358755567577E-2</c:v>
                </c:pt>
                <c:pt idx="517">
                  <c:v>6.3411072391318157E-2</c:v>
                </c:pt>
                <c:pt idx="518">
                  <c:v>6.3526786027068738E-2</c:v>
                </c:pt>
                <c:pt idx="519">
                  <c:v>6.3642499662819318E-2</c:v>
                </c:pt>
                <c:pt idx="520">
                  <c:v>6.3758213298569899E-2</c:v>
                </c:pt>
                <c:pt idx="521">
                  <c:v>6.387392693432048E-2</c:v>
                </c:pt>
                <c:pt idx="522">
                  <c:v>6.398964057007106E-2</c:v>
                </c:pt>
                <c:pt idx="523">
                  <c:v>6.4105354205821641E-2</c:v>
                </c:pt>
                <c:pt idx="524">
                  <c:v>6.4221067841572221E-2</c:v>
                </c:pt>
                <c:pt idx="525">
                  <c:v>6.4336781477322802E-2</c:v>
                </c:pt>
                <c:pt idx="526">
                  <c:v>6.4452495113073383E-2</c:v>
                </c:pt>
                <c:pt idx="527">
                  <c:v>6.4568208748823963E-2</c:v>
                </c:pt>
                <c:pt idx="528">
                  <c:v>6.4683922384574544E-2</c:v>
                </c:pt>
                <c:pt idx="529">
                  <c:v>6.4799636020325124E-2</c:v>
                </c:pt>
                <c:pt idx="530">
                  <c:v>6.4915349656075705E-2</c:v>
                </c:pt>
                <c:pt idx="531">
                  <c:v>6.5031063291826285E-2</c:v>
                </c:pt>
                <c:pt idx="532">
                  <c:v>6.5146776927576866E-2</c:v>
                </c:pt>
                <c:pt idx="533">
                  <c:v>6.5262490563327447E-2</c:v>
                </c:pt>
                <c:pt idx="534">
                  <c:v>6.5378204199078027E-2</c:v>
                </c:pt>
                <c:pt idx="535">
                  <c:v>6.5493917834828608E-2</c:v>
                </c:pt>
                <c:pt idx="536">
                  <c:v>6.5609631470579188E-2</c:v>
                </c:pt>
                <c:pt idx="537">
                  <c:v>6.5725345106329769E-2</c:v>
                </c:pt>
                <c:pt idx="538">
                  <c:v>6.5841058742080349E-2</c:v>
                </c:pt>
                <c:pt idx="539">
                  <c:v>6.595677237783093E-2</c:v>
                </c:pt>
                <c:pt idx="540">
                  <c:v>6.6072486013581511E-2</c:v>
                </c:pt>
                <c:pt idx="541">
                  <c:v>6.6188199649332091E-2</c:v>
                </c:pt>
                <c:pt idx="542">
                  <c:v>6.6303913285082672E-2</c:v>
                </c:pt>
                <c:pt idx="543">
                  <c:v>6.6419626920833252E-2</c:v>
                </c:pt>
                <c:pt idx="544">
                  <c:v>6.6535340556583833E-2</c:v>
                </c:pt>
                <c:pt idx="545">
                  <c:v>6.6651054192334414E-2</c:v>
                </c:pt>
                <c:pt idx="546">
                  <c:v>6.6766767828084994E-2</c:v>
                </c:pt>
                <c:pt idx="547">
                  <c:v>6.6882481463835575E-2</c:v>
                </c:pt>
                <c:pt idx="548">
                  <c:v>6.6998195099586155E-2</c:v>
                </c:pt>
                <c:pt idx="549">
                  <c:v>6.7113908735336736E-2</c:v>
                </c:pt>
                <c:pt idx="550">
                  <c:v>6.7229622371087316E-2</c:v>
                </c:pt>
                <c:pt idx="551">
                  <c:v>6.7345336006837897E-2</c:v>
                </c:pt>
                <c:pt idx="552">
                  <c:v>6.7461049642588478E-2</c:v>
                </c:pt>
                <c:pt idx="553">
                  <c:v>6.7576763278339058E-2</c:v>
                </c:pt>
                <c:pt idx="554">
                  <c:v>6.7692476914089639E-2</c:v>
                </c:pt>
                <c:pt idx="555">
                  <c:v>6.7808190549840219E-2</c:v>
                </c:pt>
                <c:pt idx="556">
                  <c:v>6.79239041855908E-2</c:v>
                </c:pt>
                <c:pt idx="557">
                  <c:v>6.803961782134138E-2</c:v>
                </c:pt>
                <c:pt idx="558">
                  <c:v>6.8155331457091961E-2</c:v>
                </c:pt>
                <c:pt idx="559">
                  <c:v>6.8271045092842542E-2</c:v>
                </c:pt>
                <c:pt idx="560">
                  <c:v>6.8386758728593122E-2</c:v>
                </c:pt>
                <c:pt idx="561">
                  <c:v>6.8502472364343703E-2</c:v>
                </c:pt>
                <c:pt idx="562">
                  <c:v>6.8618186000094283E-2</c:v>
                </c:pt>
                <c:pt idx="563">
                  <c:v>6.8733899635844864E-2</c:v>
                </c:pt>
                <c:pt idx="564">
                  <c:v>6.8849613271595445E-2</c:v>
                </c:pt>
                <c:pt idx="565">
                  <c:v>6.8965326907346025E-2</c:v>
                </c:pt>
                <c:pt idx="566">
                  <c:v>6.9081040543096606E-2</c:v>
                </c:pt>
                <c:pt idx="567">
                  <c:v>6.9196754178847186E-2</c:v>
                </c:pt>
                <c:pt idx="568">
                  <c:v>6.9312467814597767E-2</c:v>
                </c:pt>
                <c:pt idx="569">
                  <c:v>6.9428181450348347E-2</c:v>
                </c:pt>
                <c:pt idx="570">
                  <c:v>6.9543895086098928E-2</c:v>
                </c:pt>
                <c:pt idx="571">
                  <c:v>6.9659608721849509E-2</c:v>
                </c:pt>
                <c:pt idx="572">
                  <c:v>6.9775322357600089E-2</c:v>
                </c:pt>
                <c:pt idx="573">
                  <c:v>6.989103599335067E-2</c:v>
                </c:pt>
                <c:pt idx="574">
                  <c:v>7.000674962910125E-2</c:v>
                </c:pt>
                <c:pt idx="575">
                  <c:v>7.0122463264851831E-2</c:v>
                </c:pt>
                <c:pt idx="576">
                  <c:v>7.0238176900602411E-2</c:v>
                </c:pt>
                <c:pt idx="577">
                  <c:v>7.0353890536352992E-2</c:v>
                </c:pt>
                <c:pt idx="578">
                  <c:v>7.0469604172103573E-2</c:v>
                </c:pt>
                <c:pt idx="579">
                  <c:v>7.0585317807854153E-2</c:v>
                </c:pt>
                <c:pt idx="580">
                  <c:v>7.0701031443604734E-2</c:v>
                </c:pt>
                <c:pt idx="581">
                  <c:v>7.0816745079355314E-2</c:v>
                </c:pt>
                <c:pt idx="582">
                  <c:v>7.0932458715105895E-2</c:v>
                </c:pt>
                <c:pt idx="583">
                  <c:v>7.1048172350856476E-2</c:v>
                </c:pt>
                <c:pt idx="584">
                  <c:v>7.1163885986607056E-2</c:v>
                </c:pt>
                <c:pt idx="585">
                  <c:v>7.1279599622357637E-2</c:v>
                </c:pt>
                <c:pt idx="586">
                  <c:v>7.1395313258108217E-2</c:v>
                </c:pt>
                <c:pt idx="587">
                  <c:v>7.1511026893858798E-2</c:v>
                </c:pt>
                <c:pt idx="588">
                  <c:v>7.1626740529609378E-2</c:v>
                </c:pt>
                <c:pt idx="589">
                  <c:v>7.1742454165359959E-2</c:v>
                </c:pt>
                <c:pt idx="590">
                  <c:v>7.185816780111054E-2</c:v>
                </c:pt>
                <c:pt idx="591">
                  <c:v>7.197388143686112E-2</c:v>
                </c:pt>
                <c:pt idx="592">
                  <c:v>7.2089595072611701E-2</c:v>
                </c:pt>
                <c:pt idx="593">
                  <c:v>7.2205308708362281E-2</c:v>
                </c:pt>
                <c:pt idx="594">
                  <c:v>7.2321022344112862E-2</c:v>
                </c:pt>
                <c:pt idx="595">
                  <c:v>7.2436735979863442E-2</c:v>
                </c:pt>
                <c:pt idx="596">
                  <c:v>7.2552449615614023E-2</c:v>
                </c:pt>
                <c:pt idx="597">
                  <c:v>7.2668163251364604E-2</c:v>
                </c:pt>
                <c:pt idx="598">
                  <c:v>7.2783876887115184E-2</c:v>
                </c:pt>
                <c:pt idx="599">
                  <c:v>7.2899590522865765E-2</c:v>
                </c:pt>
                <c:pt idx="600">
                  <c:v>7.3015304158616345E-2</c:v>
                </c:pt>
                <c:pt idx="601">
                  <c:v>7.3131017794366926E-2</c:v>
                </c:pt>
                <c:pt idx="602">
                  <c:v>7.3246731430117507E-2</c:v>
                </c:pt>
                <c:pt idx="603">
                  <c:v>7.3362445065868087E-2</c:v>
                </c:pt>
                <c:pt idx="604">
                  <c:v>7.3478158701618668E-2</c:v>
                </c:pt>
                <c:pt idx="605">
                  <c:v>7.3593872337369248E-2</c:v>
                </c:pt>
                <c:pt idx="606">
                  <c:v>7.3709585973119829E-2</c:v>
                </c:pt>
                <c:pt idx="607">
                  <c:v>7.3825299608870409E-2</c:v>
                </c:pt>
                <c:pt idx="608">
                  <c:v>7.394101324462099E-2</c:v>
                </c:pt>
                <c:pt idx="609">
                  <c:v>7.4056726880371571E-2</c:v>
                </c:pt>
                <c:pt idx="610">
                  <c:v>7.4172440516122151E-2</c:v>
                </c:pt>
                <c:pt idx="611">
                  <c:v>7.4288154151872732E-2</c:v>
                </c:pt>
                <c:pt idx="612">
                  <c:v>7.4403867787623312E-2</c:v>
                </c:pt>
                <c:pt idx="613">
                  <c:v>7.4519581423373893E-2</c:v>
                </c:pt>
                <c:pt idx="614">
                  <c:v>7.4635295059124473E-2</c:v>
                </c:pt>
                <c:pt idx="615">
                  <c:v>7.4751008694875054E-2</c:v>
                </c:pt>
                <c:pt idx="616">
                  <c:v>7.4866722330625635E-2</c:v>
                </c:pt>
                <c:pt idx="617">
                  <c:v>7.4982435966376215E-2</c:v>
                </c:pt>
                <c:pt idx="618">
                  <c:v>7.5098149602126796E-2</c:v>
                </c:pt>
                <c:pt idx="619">
                  <c:v>7.5213863237877376E-2</c:v>
                </c:pt>
                <c:pt idx="620">
                  <c:v>7.5329576873627957E-2</c:v>
                </c:pt>
                <c:pt idx="621">
                  <c:v>7.5445290509378538E-2</c:v>
                </c:pt>
                <c:pt idx="622">
                  <c:v>7.5561004145129118E-2</c:v>
                </c:pt>
                <c:pt idx="623">
                  <c:v>7.5676717780879699E-2</c:v>
                </c:pt>
                <c:pt idx="624">
                  <c:v>7.5792431416630279E-2</c:v>
                </c:pt>
                <c:pt idx="625">
                  <c:v>7.590814505238086E-2</c:v>
                </c:pt>
                <c:pt idx="626">
                  <c:v>7.602385868813144E-2</c:v>
                </c:pt>
                <c:pt idx="627">
                  <c:v>7.6139572323882021E-2</c:v>
                </c:pt>
                <c:pt idx="628">
                  <c:v>7.6255285959632602E-2</c:v>
                </c:pt>
                <c:pt idx="629">
                  <c:v>7.6370999595383182E-2</c:v>
                </c:pt>
                <c:pt idx="630">
                  <c:v>7.6486713231133763E-2</c:v>
                </c:pt>
                <c:pt idx="631">
                  <c:v>7.6602426866884343E-2</c:v>
                </c:pt>
                <c:pt idx="632">
                  <c:v>7.6718140502634924E-2</c:v>
                </c:pt>
                <c:pt idx="633">
                  <c:v>7.6833854138385504E-2</c:v>
                </c:pt>
                <c:pt idx="634">
                  <c:v>7.6949567774136085E-2</c:v>
                </c:pt>
                <c:pt idx="635">
                  <c:v>7.7065281409886666E-2</c:v>
                </c:pt>
                <c:pt idx="636">
                  <c:v>7.7180995045637246E-2</c:v>
                </c:pt>
                <c:pt idx="637">
                  <c:v>7.7296708681387827E-2</c:v>
                </c:pt>
                <c:pt idx="638">
                  <c:v>7.7412422317138407E-2</c:v>
                </c:pt>
                <c:pt idx="639">
                  <c:v>7.7528135952888988E-2</c:v>
                </c:pt>
                <c:pt idx="640">
                  <c:v>7.7643849588639569E-2</c:v>
                </c:pt>
                <c:pt idx="641">
                  <c:v>7.7759563224390149E-2</c:v>
                </c:pt>
                <c:pt idx="642">
                  <c:v>7.787527686014073E-2</c:v>
                </c:pt>
                <c:pt idx="643">
                  <c:v>7.799099049589131E-2</c:v>
                </c:pt>
                <c:pt idx="644">
                  <c:v>7.8106704131641891E-2</c:v>
                </c:pt>
                <c:pt idx="645">
                  <c:v>7.8222417767392471E-2</c:v>
                </c:pt>
                <c:pt idx="646">
                  <c:v>7.8338131403143052E-2</c:v>
                </c:pt>
                <c:pt idx="647">
                  <c:v>7.8453845038893633E-2</c:v>
                </c:pt>
                <c:pt idx="648">
                  <c:v>7.8569558674644213E-2</c:v>
                </c:pt>
                <c:pt idx="649">
                  <c:v>7.8685272310394794E-2</c:v>
                </c:pt>
                <c:pt idx="650">
                  <c:v>7.8800985946145374E-2</c:v>
                </c:pt>
                <c:pt idx="651">
                  <c:v>7.8916699581895955E-2</c:v>
                </c:pt>
                <c:pt idx="652">
                  <c:v>7.9032413217646535E-2</c:v>
                </c:pt>
                <c:pt idx="653">
                  <c:v>7.9148126853397116E-2</c:v>
                </c:pt>
                <c:pt idx="654">
                  <c:v>7.9263840489147697E-2</c:v>
                </c:pt>
                <c:pt idx="655">
                  <c:v>7.9379554124898277E-2</c:v>
                </c:pt>
                <c:pt idx="656">
                  <c:v>7.9495267760648858E-2</c:v>
                </c:pt>
                <c:pt idx="657">
                  <c:v>7.9610981396399438E-2</c:v>
                </c:pt>
                <c:pt idx="658">
                  <c:v>7.9726695032150019E-2</c:v>
                </c:pt>
                <c:pt idx="659">
                  <c:v>7.98424086679006E-2</c:v>
                </c:pt>
                <c:pt idx="660">
                  <c:v>7.995812230365118E-2</c:v>
                </c:pt>
                <c:pt idx="661">
                  <c:v>8.0073835939401761E-2</c:v>
                </c:pt>
                <c:pt idx="662">
                  <c:v>8.0189549575152341E-2</c:v>
                </c:pt>
                <c:pt idx="663">
                  <c:v>8.0305263210902922E-2</c:v>
                </c:pt>
                <c:pt idx="664">
                  <c:v>8.0420976846653502E-2</c:v>
                </c:pt>
                <c:pt idx="665">
                  <c:v>8.0536690482404083E-2</c:v>
                </c:pt>
                <c:pt idx="666">
                  <c:v>8.0652404118154664E-2</c:v>
                </c:pt>
                <c:pt idx="667">
                  <c:v>8.0768117753905244E-2</c:v>
                </c:pt>
                <c:pt idx="668">
                  <c:v>8.0883831389655825E-2</c:v>
                </c:pt>
                <c:pt idx="669">
                  <c:v>8.0999545025406405E-2</c:v>
                </c:pt>
                <c:pt idx="670">
                  <c:v>8.1115258661156986E-2</c:v>
                </c:pt>
                <c:pt idx="671">
                  <c:v>8.1230972296907566E-2</c:v>
                </c:pt>
                <c:pt idx="672">
                  <c:v>8.1346685932658147E-2</c:v>
                </c:pt>
                <c:pt idx="673">
                  <c:v>8.1462399568408728E-2</c:v>
                </c:pt>
                <c:pt idx="674">
                  <c:v>8.1578113204159308E-2</c:v>
                </c:pt>
                <c:pt idx="675">
                  <c:v>8.1693826839909889E-2</c:v>
                </c:pt>
                <c:pt idx="676">
                  <c:v>8.1809540475660469E-2</c:v>
                </c:pt>
                <c:pt idx="677">
                  <c:v>8.192525411141105E-2</c:v>
                </c:pt>
                <c:pt idx="678">
                  <c:v>8.2040967747161631E-2</c:v>
                </c:pt>
                <c:pt idx="679">
                  <c:v>8.2156681382912211E-2</c:v>
                </c:pt>
                <c:pt idx="680">
                  <c:v>8.2272395018662792E-2</c:v>
                </c:pt>
                <c:pt idx="681">
                  <c:v>8.2388108654413372E-2</c:v>
                </c:pt>
                <c:pt idx="682">
                  <c:v>8.2503822290163953E-2</c:v>
                </c:pt>
                <c:pt idx="683">
                  <c:v>8.2619535925914533E-2</c:v>
                </c:pt>
                <c:pt idx="684">
                  <c:v>8.2735249561665114E-2</c:v>
                </c:pt>
                <c:pt idx="685">
                  <c:v>8.2850963197415695E-2</c:v>
                </c:pt>
                <c:pt idx="686">
                  <c:v>8.2966676833166275E-2</c:v>
                </c:pt>
                <c:pt idx="687">
                  <c:v>8.3082390468916856E-2</c:v>
                </c:pt>
                <c:pt idx="688">
                  <c:v>8.3198104104667436E-2</c:v>
                </c:pt>
                <c:pt idx="689">
                  <c:v>8.3313817740418017E-2</c:v>
                </c:pt>
                <c:pt idx="690">
                  <c:v>8.3429531376168597E-2</c:v>
                </c:pt>
                <c:pt idx="691">
                  <c:v>8.3545245011919178E-2</c:v>
                </c:pt>
                <c:pt idx="692">
                  <c:v>8.3660958647669759E-2</c:v>
                </c:pt>
                <c:pt idx="693">
                  <c:v>8.3776672283420339E-2</c:v>
                </c:pt>
                <c:pt idx="694">
                  <c:v>8.389238591917092E-2</c:v>
                </c:pt>
                <c:pt idx="695">
                  <c:v>8.40080995549215E-2</c:v>
                </c:pt>
                <c:pt idx="696">
                  <c:v>8.4123813190672081E-2</c:v>
                </c:pt>
                <c:pt idx="697">
                  <c:v>8.4239526826422662E-2</c:v>
                </c:pt>
                <c:pt idx="698">
                  <c:v>8.4355240462173242E-2</c:v>
                </c:pt>
                <c:pt idx="699">
                  <c:v>8.4470954097923823E-2</c:v>
                </c:pt>
                <c:pt idx="700">
                  <c:v>8.4586667733674403E-2</c:v>
                </c:pt>
                <c:pt idx="701">
                  <c:v>8.4702381369424984E-2</c:v>
                </c:pt>
                <c:pt idx="702">
                  <c:v>8.4818095005175564E-2</c:v>
                </c:pt>
                <c:pt idx="703">
                  <c:v>8.4933808640926145E-2</c:v>
                </c:pt>
                <c:pt idx="704">
                  <c:v>8.5049522276676726E-2</c:v>
                </c:pt>
                <c:pt idx="705">
                  <c:v>8.5165235912427306E-2</c:v>
                </c:pt>
                <c:pt idx="706">
                  <c:v>8.5280949548177887E-2</c:v>
                </c:pt>
                <c:pt idx="707">
                  <c:v>8.5396663183928467E-2</c:v>
                </c:pt>
                <c:pt idx="708">
                  <c:v>8.5512376819679048E-2</c:v>
                </c:pt>
                <c:pt idx="709">
                  <c:v>8.5628090455429628E-2</c:v>
                </c:pt>
                <c:pt idx="710">
                  <c:v>8.5743804091180209E-2</c:v>
                </c:pt>
                <c:pt idx="711">
                  <c:v>8.585951772693079E-2</c:v>
                </c:pt>
                <c:pt idx="712">
                  <c:v>8.597523136268137E-2</c:v>
                </c:pt>
                <c:pt idx="713">
                  <c:v>8.6090944998431951E-2</c:v>
                </c:pt>
                <c:pt idx="714">
                  <c:v>8.6206658634182531E-2</c:v>
                </c:pt>
                <c:pt idx="715">
                  <c:v>8.6322372269933112E-2</c:v>
                </c:pt>
                <c:pt idx="716">
                  <c:v>8.6438085905683693E-2</c:v>
                </c:pt>
                <c:pt idx="717">
                  <c:v>8.6553799541434273E-2</c:v>
                </c:pt>
                <c:pt idx="718">
                  <c:v>8.6669513177184854E-2</c:v>
                </c:pt>
                <c:pt idx="719">
                  <c:v>8.6785226812935434E-2</c:v>
                </c:pt>
                <c:pt idx="720">
                  <c:v>8.6900940448686015E-2</c:v>
                </c:pt>
                <c:pt idx="721">
                  <c:v>8.7016654084436595E-2</c:v>
                </c:pt>
                <c:pt idx="722">
                  <c:v>8.7132367720187176E-2</c:v>
                </c:pt>
                <c:pt idx="723">
                  <c:v>8.7248081355937757E-2</c:v>
                </c:pt>
                <c:pt idx="724">
                  <c:v>8.7363794991688337E-2</c:v>
                </c:pt>
                <c:pt idx="725">
                  <c:v>8.7479508627438918E-2</c:v>
                </c:pt>
                <c:pt idx="726">
                  <c:v>8.7595222263189498E-2</c:v>
                </c:pt>
                <c:pt idx="727">
                  <c:v>8.7710935898940079E-2</c:v>
                </c:pt>
                <c:pt idx="728">
                  <c:v>8.7826649534690659E-2</c:v>
                </c:pt>
                <c:pt idx="729">
                  <c:v>8.794236317044124E-2</c:v>
                </c:pt>
                <c:pt idx="730">
                  <c:v>8.8058076806191821E-2</c:v>
                </c:pt>
                <c:pt idx="731">
                  <c:v>8.8173790441942401E-2</c:v>
                </c:pt>
                <c:pt idx="732">
                  <c:v>8.8289504077692982E-2</c:v>
                </c:pt>
                <c:pt idx="733">
                  <c:v>8.8405217713443562E-2</c:v>
                </c:pt>
                <c:pt idx="734">
                  <c:v>8.8520931349194143E-2</c:v>
                </c:pt>
                <c:pt idx="735">
                  <c:v>8.8636644984944724E-2</c:v>
                </c:pt>
                <c:pt idx="736">
                  <c:v>8.8752358620695304E-2</c:v>
                </c:pt>
                <c:pt idx="737">
                  <c:v>8.8868072256445885E-2</c:v>
                </c:pt>
                <c:pt idx="738">
                  <c:v>8.8983785892196465E-2</c:v>
                </c:pt>
                <c:pt idx="739">
                  <c:v>8.9099499527947046E-2</c:v>
                </c:pt>
                <c:pt idx="740">
                  <c:v>8.9215213163697626E-2</c:v>
                </c:pt>
                <c:pt idx="741">
                  <c:v>8.9330926799448207E-2</c:v>
                </c:pt>
                <c:pt idx="742">
                  <c:v>8.9446640435198788E-2</c:v>
                </c:pt>
                <c:pt idx="743">
                  <c:v>8.9562354070949368E-2</c:v>
                </c:pt>
                <c:pt idx="744">
                  <c:v>8.9678067706699949E-2</c:v>
                </c:pt>
                <c:pt idx="745">
                  <c:v>8.9793781342450529E-2</c:v>
                </c:pt>
                <c:pt idx="746">
                  <c:v>8.990949497820111E-2</c:v>
                </c:pt>
                <c:pt idx="747">
                  <c:v>9.002520861395169E-2</c:v>
                </c:pt>
                <c:pt idx="748">
                  <c:v>9.0140922249702271E-2</c:v>
                </c:pt>
                <c:pt idx="749">
                  <c:v>9.0256635885452852E-2</c:v>
                </c:pt>
                <c:pt idx="750">
                  <c:v>9.0372349521203432E-2</c:v>
                </c:pt>
                <c:pt idx="751">
                  <c:v>9.0488063156954013E-2</c:v>
                </c:pt>
                <c:pt idx="752">
                  <c:v>9.0603776792704593E-2</c:v>
                </c:pt>
                <c:pt idx="753">
                  <c:v>9.0719490428455174E-2</c:v>
                </c:pt>
                <c:pt idx="754">
                  <c:v>9.0835204064205755E-2</c:v>
                </c:pt>
                <c:pt idx="755">
                  <c:v>9.0950917699956335E-2</c:v>
                </c:pt>
                <c:pt idx="756">
                  <c:v>9.1066631335706916E-2</c:v>
                </c:pt>
                <c:pt idx="757">
                  <c:v>9.1182344971457496E-2</c:v>
                </c:pt>
                <c:pt idx="758">
                  <c:v>9.1298058607208077E-2</c:v>
                </c:pt>
                <c:pt idx="759">
                  <c:v>9.1413772242958657E-2</c:v>
                </c:pt>
                <c:pt idx="760">
                  <c:v>9.1529485878709238E-2</c:v>
                </c:pt>
                <c:pt idx="761">
                  <c:v>9.1645199514459819E-2</c:v>
                </c:pt>
                <c:pt idx="762">
                  <c:v>9.1760913150210399E-2</c:v>
                </c:pt>
                <c:pt idx="763">
                  <c:v>9.187662678596098E-2</c:v>
                </c:pt>
                <c:pt idx="764">
                  <c:v>9.199234042171156E-2</c:v>
                </c:pt>
                <c:pt idx="765">
                  <c:v>9.2108054057462141E-2</c:v>
                </c:pt>
                <c:pt idx="766">
                  <c:v>9.2223767693212721E-2</c:v>
                </c:pt>
                <c:pt idx="767">
                  <c:v>9.2339481328963302E-2</c:v>
                </c:pt>
                <c:pt idx="768">
                  <c:v>9.2455194964713883E-2</c:v>
                </c:pt>
                <c:pt idx="769">
                  <c:v>9.2570908600464463E-2</c:v>
                </c:pt>
                <c:pt idx="770">
                  <c:v>9.2686622236215044E-2</c:v>
                </c:pt>
                <c:pt idx="771">
                  <c:v>9.2802335871965624E-2</c:v>
                </c:pt>
                <c:pt idx="772">
                  <c:v>9.2918049507716205E-2</c:v>
                </c:pt>
                <c:pt idx="773">
                  <c:v>9.3033763143466786E-2</c:v>
                </c:pt>
                <c:pt idx="774">
                  <c:v>9.3149476779217366E-2</c:v>
                </c:pt>
                <c:pt idx="775">
                  <c:v>9.3265190414967947E-2</c:v>
                </c:pt>
                <c:pt idx="776">
                  <c:v>9.3380904050718527E-2</c:v>
                </c:pt>
                <c:pt idx="777">
                  <c:v>9.3496617686469108E-2</c:v>
                </c:pt>
                <c:pt idx="778">
                  <c:v>9.3612331322219688E-2</c:v>
                </c:pt>
                <c:pt idx="779">
                  <c:v>9.3728044957970269E-2</c:v>
                </c:pt>
                <c:pt idx="780">
                  <c:v>9.384375859372085E-2</c:v>
                </c:pt>
                <c:pt idx="781">
                  <c:v>9.395947222947143E-2</c:v>
                </c:pt>
                <c:pt idx="782">
                  <c:v>9.4075185865222011E-2</c:v>
                </c:pt>
                <c:pt idx="783">
                  <c:v>9.4190899500972591E-2</c:v>
                </c:pt>
                <c:pt idx="784">
                  <c:v>9.4306613136723172E-2</c:v>
                </c:pt>
                <c:pt idx="785">
                  <c:v>9.4422326772473752E-2</c:v>
                </c:pt>
                <c:pt idx="786">
                  <c:v>9.4538040408224333E-2</c:v>
                </c:pt>
                <c:pt idx="787">
                  <c:v>9.4653754043974914E-2</c:v>
                </c:pt>
                <c:pt idx="788">
                  <c:v>9.4769467679725494E-2</c:v>
                </c:pt>
                <c:pt idx="789">
                  <c:v>9.4885181315476075E-2</c:v>
                </c:pt>
                <c:pt idx="790">
                  <c:v>9.5000894951226655E-2</c:v>
                </c:pt>
                <c:pt idx="791">
                  <c:v>9.5116608586977236E-2</c:v>
                </c:pt>
                <c:pt idx="792">
                  <c:v>9.5232322222727817E-2</c:v>
                </c:pt>
                <c:pt idx="793">
                  <c:v>9.5348035858478397E-2</c:v>
                </c:pt>
                <c:pt idx="794">
                  <c:v>9.5463749494228978E-2</c:v>
                </c:pt>
                <c:pt idx="795">
                  <c:v>9.5579463129979558E-2</c:v>
                </c:pt>
                <c:pt idx="796">
                  <c:v>9.5695176765730139E-2</c:v>
                </c:pt>
                <c:pt idx="797">
                  <c:v>9.5810890401480719E-2</c:v>
                </c:pt>
                <c:pt idx="798">
                  <c:v>9.59266040372313E-2</c:v>
                </c:pt>
                <c:pt idx="799">
                  <c:v>9.6042317672981881E-2</c:v>
                </c:pt>
                <c:pt idx="800">
                  <c:v>9.6158031308732461E-2</c:v>
                </c:pt>
                <c:pt idx="801">
                  <c:v>9.6273744944483042E-2</c:v>
                </c:pt>
                <c:pt idx="802">
                  <c:v>9.6389458580233622E-2</c:v>
                </c:pt>
                <c:pt idx="803">
                  <c:v>9.6505172215984203E-2</c:v>
                </c:pt>
                <c:pt idx="804">
                  <c:v>9.6620885851734784E-2</c:v>
                </c:pt>
                <c:pt idx="805">
                  <c:v>9.6736599487485364E-2</c:v>
                </c:pt>
                <c:pt idx="806">
                  <c:v>9.6852313123235945E-2</c:v>
                </c:pt>
                <c:pt idx="807">
                  <c:v>9.6968026758986525E-2</c:v>
                </c:pt>
                <c:pt idx="808">
                  <c:v>9.7083740394737106E-2</c:v>
                </c:pt>
                <c:pt idx="809">
                  <c:v>9.7199454030487686E-2</c:v>
                </c:pt>
                <c:pt idx="810">
                  <c:v>9.7315167666238267E-2</c:v>
                </c:pt>
                <c:pt idx="811">
                  <c:v>9.7430881301988848E-2</c:v>
                </c:pt>
                <c:pt idx="812">
                  <c:v>9.7546594937739428E-2</c:v>
                </c:pt>
                <c:pt idx="813">
                  <c:v>9.7662308573490009E-2</c:v>
                </c:pt>
                <c:pt idx="814">
                  <c:v>9.7778022209240589E-2</c:v>
                </c:pt>
                <c:pt idx="815">
                  <c:v>9.789373584499117E-2</c:v>
                </c:pt>
                <c:pt idx="816">
                  <c:v>9.800944948074175E-2</c:v>
                </c:pt>
                <c:pt idx="817">
                  <c:v>9.8125163116492331E-2</c:v>
                </c:pt>
                <c:pt idx="818">
                  <c:v>9.8240876752242912E-2</c:v>
                </c:pt>
                <c:pt idx="819">
                  <c:v>9.8356590387993492E-2</c:v>
                </c:pt>
                <c:pt idx="820">
                  <c:v>9.8472304023744073E-2</c:v>
                </c:pt>
                <c:pt idx="821">
                  <c:v>9.8588017659494653E-2</c:v>
                </c:pt>
                <c:pt idx="822">
                  <c:v>9.8703731295245234E-2</c:v>
                </c:pt>
                <c:pt idx="823">
                  <c:v>9.8819444930995815E-2</c:v>
                </c:pt>
                <c:pt idx="824">
                  <c:v>9.8935158566746395E-2</c:v>
                </c:pt>
                <c:pt idx="825">
                  <c:v>9.9050872202496976E-2</c:v>
                </c:pt>
                <c:pt idx="826">
                  <c:v>9.9166585838247556E-2</c:v>
                </c:pt>
                <c:pt idx="827">
                  <c:v>9.9282299473998137E-2</c:v>
                </c:pt>
                <c:pt idx="828">
                  <c:v>9.9398013109748717E-2</c:v>
                </c:pt>
                <c:pt idx="829">
                  <c:v>9.9513726745499298E-2</c:v>
                </c:pt>
                <c:pt idx="830">
                  <c:v>9.9629440381249879E-2</c:v>
                </c:pt>
                <c:pt idx="831">
                  <c:v>9.9745154017000459E-2</c:v>
                </c:pt>
                <c:pt idx="832">
                  <c:v>9.986086765275104E-2</c:v>
                </c:pt>
                <c:pt idx="833">
                  <c:v>9.997658128850162E-2</c:v>
                </c:pt>
                <c:pt idx="834">
                  <c:v>0.1000922949242522</c:v>
                </c:pt>
                <c:pt idx="835">
                  <c:v>0.10020800856000278</c:v>
                </c:pt>
                <c:pt idx="836">
                  <c:v>0.10032372219575336</c:v>
                </c:pt>
                <c:pt idx="837">
                  <c:v>0.10043943583150394</c:v>
                </c:pt>
                <c:pt idx="838">
                  <c:v>0.10055514946725452</c:v>
                </c:pt>
                <c:pt idx="839">
                  <c:v>0.1006708631030051</c:v>
                </c:pt>
                <c:pt idx="840">
                  <c:v>0.10078657673875568</c:v>
                </c:pt>
                <c:pt idx="841">
                  <c:v>0.10090229037450626</c:v>
                </c:pt>
                <c:pt idx="842">
                  <c:v>0.10101800401025685</c:v>
                </c:pt>
                <c:pt idx="843">
                  <c:v>0.10113371764600743</c:v>
                </c:pt>
                <c:pt idx="844">
                  <c:v>0.10124943128175801</c:v>
                </c:pt>
                <c:pt idx="845">
                  <c:v>0.10136514491750859</c:v>
                </c:pt>
                <c:pt idx="846">
                  <c:v>0.10148085855325917</c:v>
                </c:pt>
                <c:pt idx="847">
                  <c:v>0.10159657218900975</c:v>
                </c:pt>
                <c:pt idx="848">
                  <c:v>0.10171228582476033</c:v>
                </c:pt>
                <c:pt idx="849">
                  <c:v>0.10182799946051091</c:v>
                </c:pt>
                <c:pt idx="850">
                  <c:v>0.10194371309626149</c:v>
                </c:pt>
                <c:pt idx="851">
                  <c:v>0.10205942673201207</c:v>
                </c:pt>
                <c:pt idx="852">
                  <c:v>0.10217514036776265</c:v>
                </c:pt>
                <c:pt idx="853">
                  <c:v>0.10229085400351323</c:v>
                </c:pt>
                <c:pt idx="854">
                  <c:v>0.10240656763926381</c:v>
                </c:pt>
                <c:pt idx="855">
                  <c:v>0.10252228127501439</c:v>
                </c:pt>
                <c:pt idx="856">
                  <c:v>0.10263799491076497</c:v>
                </c:pt>
                <c:pt idx="857">
                  <c:v>0.10275370854651555</c:v>
                </c:pt>
                <c:pt idx="858">
                  <c:v>0.10286942218226613</c:v>
                </c:pt>
                <c:pt idx="859">
                  <c:v>0.10298513581801672</c:v>
                </c:pt>
                <c:pt idx="860">
                  <c:v>0.1031008494537673</c:v>
                </c:pt>
                <c:pt idx="861">
                  <c:v>0.10321656308951788</c:v>
                </c:pt>
                <c:pt idx="862">
                  <c:v>0.10333227672526846</c:v>
                </c:pt>
                <c:pt idx="863">
                  <c:v>0.10344799036101904</c:v>
                </c:pt>
                <c:pt idx="864">
                  <c:v>0.10356370399676962</c:v>
                </c:pt>
                <c:pt idx="865">
                  <c:v>0.1036794176325202</c:v>
                </c:pt>
                <c:pt idx="866">
                  <c:v>0.10379513126827078</c:v>
                </c:pt>
                <c:pt idx="867">
                  <c:v>0.10391084490402136</c:v>
                </c:pt>
                <c:pt idx="868">
                  <c:v>0.10402655853977194</c:v>
                </c:pt>
                <c:pt idx="869">
                  <c:v>0.10414227217552252</c:v>
                </c:pt>
                <c:pt idx="870">
                  <c:v>0.1042579858112731</c:v>
                </c:pt>
                <c:pt idx="871">
                  <c:v>0.10437369944702368</c:v>
                </c:pt>
                <c:pt idx="872">
                  <c:v>0.10448941308277426</c:v>
                </c:pt>
                <c:pt idx="873">
                  <c:v>0.10460512671852484</c:v>
                </c:pt>
                <c:pt idx="874">
                  <c:v>0.10472084035427542</c:v>
                </c:pt>
                <c:pt idx="875">
                  <c:v>0.104836553990026</c:v>
                </c:pt>
                <c:pt idx="876">
                  <c:v>0.10495226762577659</c:v>
                </c:pt>
                <c:pt idx="877">
                  <c:v>0.10506798126152717</c:v>
                </c:pt>
                <c:pt idx="878">
                  <c:v>0.10518369489727775</c:v>
                </c:pt>
                <c:pt idx="879">
                  <c:v>0.10529940853302833</c:v>
                </c:pt>
                <c:pt idx="880">
                  <c:v>0.10541512216877891</c:v>
                </c:pt>
                <c:pt idx="881">
                  <c:v>0.10553083580452949</c:v>
                </c:pt>
                <c:pt idx="882">
                  <c:v>0.10564654944028007</c:v>
                </c:pt>
                <c:pt idx="883">
                  <c:v>0.10576226307603065</c:v>
                </c:pt>
                <c:pt idx="884">
                  <c:v>0.10587797671178123</c:v>
                </c:pt>
                <c:pt idx="885">
                  <c:v>0.10599369034753181</c:v>
                </c:pt>
                <c:pt idx="886">
                  <c:v>0.10610940398328239</c:v>
                </c:pt>
                <c:pt idx="887">
                  <c:v>0.10622511761903297</c:v>
                </c:pt>
                <c:pt idx="888">
                  <c:v>0.10634083125478355</c:v>
                </c:pt>
                <c:pt idx="889">
                  <c:v>0.10645654489053413</c:v>
                </c:pt>
                <c:pt idx="890">
                  <c:v>0.10657225852628471</c:v>
                </c:pt>
                <c:pt idx="891">
                  <c:v>0.10668797216203529</c:v>
                </c:pt>
                <c:pt idx="892">
                  <c:v>0.10680368579778587</c:v>
                </c:pt>
                <c:pt idx="893">
                  <c:v>0.10691939943353646</c:v>
                </c:pt>
                <c:pt idx="894">
                  <c:v>0.10703511306928704</c:v>
                </c:pt>
                <c:pt idx="895">
                  <c:v>0.10715082670503762</c:v>
                </c:pt>
                <c:pt idx="896">
                  <c:v>0.1072665403407882</c:v>
                </c:pt>
                <c:pt idx="897">
                  <c:v>0.10738225397653878</c:v>
                </c:pt>
                <c:pt idx="898">
                  <c:v>0.10749796761228936</c:v>
                </c:pt>
                <c:pt idx="899">
                  <c:v>0.10761368124803994</c:v>
                </c:pt>
                <c:pt idx="900">
                  <c:v>0.10772939488379052</c:v>
                </c:pt>
                <c:pt idx="901">
                  <c:v>0.1078451085195411</c:v>
                </c:pt>
                <c:pt idx="902">
                  <c:v>0.10796082215529168</c:v>
                </c:pt>
                <c:pt idx="903">
                  <c:v>0.10807653579104226</c:v>
                </c:pt>
                <c:pt idx="904">
                  <c:v>0.10819224942679284</c:v>
                </c:pt>
                <c:pt idx="905">
                  <c:v>0.10830796306254342</c:v>
                </c:pt>
                <c:pt idx="906">
                  <c:v>0.108423676698294</c:v>
                </c:pt>
                <c:pt idx="907">
                  <c:v>0.10853939033404458</c:v>
                </c:pt>
                <c:pt idx="908">
                  <c:v>0.10865510396979516</c:v>
                </c:pt>
                <c:pt idx="909">
                  <c:v>0.10877081760554574</c:v>
                </c:pt>
                <c:pt idx="910">
                  <c:v>0.10888653124129632</c:v>
                </c:pt>
                <c:pt idx="911">
                  <c:v>0.10900224487704691</c:v>
                </c:pt>
                <c:pt idx="912">
                  <c:v>0.10911795851279749</c:v>
                </c:pt>
                <c:pt idx="913">
                  <c:v>0.10923367214854807</c:v>
                </c:pt>
                <c:pt idx="914">
                  <c:v>0.10934938578429865</c:v>
                </c:pt>
                <c:pt idx="915">
                  <c:v>0.10946509942004923</c:v>
                </c:pt>
                <c:pt idx="916">
                  <c:v>0.10958081305579981</c:v>
                </c:pt>
                <c:pt idx="917">
                  <c:v>0.10969652669155039</c:v>
                </c:pt>
                <c:pt idx="918">
                  <c:v>0.10981224032730097</c:v>
                </c:pt>
                <c:pt idx="919">
                  <c:v>0.10992795396305155</c:v>
                </c:pt>
                <c:pt idx="920">
                  <c:v>0.11004366759880213</c:v>
                </c:pt>
                <c:pt idx="921">
                  <c:v>0.11015938123455271</c:v>
                </c:pt>
                <c:pt idx="922">
                  <c:v>0.11027509487030329</c:v>
                </c:pt>
                <c:pt idx="923">
                  <c:v>0.11039080850605387</c:v>
                </c:pt>
                <c:pt idx="924">
                  <c:v>0.11050652214180445</c:v>
                </c:pt>
                <c:pt idx="925">
                  <c:v>0.11062223577755503</c:v>
                </c:pt>
                <c:pt idx="926">
                  <c:v>0.11073794941330561</c:v>
                </c:pt>
                <c:pt idx="927">
                  <c:v>0.11085366304905619</c:v>
                </c:pt>
                <c:pt idx="928">
                  <c:v>0.11096937668480678</c:v>
                </c:pt>
                <c:pt idx="929">
                  <c:v>0.11108509032055736</c:v>
                </c:pt>
                <c:pt idx="930">
                  <c:v>0.11120080395630794</c:v>
                </c:pt>
                <c:pt idx="931">
                  <c:v>0.11131651759205852</c:v>
                </c:pt>
                <c:pt idx="932">
                  <c:v>0.1114322312278091</c:v>
                </c:pt>
                <c:pt idx="933">
                  <c:v>0.11154794486355968</c:v>
                </c:pt>
                <c:pt idx="934">
                  <c:v>0.11166365849931026</c:v>
                </c:pt>
                <c:pt idx="935">
                  <c:v>0.11177937213506084</c:v>
                </c:pt>
                <c:pt idx="936">
                  <c:v>0.11189508577081142</c:v>
                </c:pt>
                <c:pt idx="937">
                  <c:v>0.112010799406562</c:v>
                </c:pt>
                <c:pt idx="938">
                  <c:v>0.11212651304231258</c:v>
                </c:pt>
                <c:pt idx="939">
                  <c:v>0.11224222667806316</c:v>
                </c:pt>
                <c:pt idx="940">
                  <c:v>0.11235794031381374</c:v>
                </c:pt>
                <c:pt idx="941">
                  <c:v>0.11247365394956432</c:v>
                </c:pt>
                <c:pt idx="942">
                  <c:v>0.1125893675853149</c:v>
                </c:pt>
                <c:pt idx="943">
                  <c:v>0.11270508122106548</c:v>
                </c:pt>
                <c:pt idx="944">
                  <c:v>0.11282079485681606</c:v>
                </c:pt>
                <c:pt idx="945">
                  <c:v>0.11293650849256665</c:v>
                </c:pt>
                <c:pt idx="946">
                  <c:v>0.11305222212831723</c:v>
                </c:pt>
                <c:pt idx="947">
                  <c:v>0.11316793576406781</c:v>
                </c:pt>
                <c:pt idx="948">
                  <c:v>0.11328364939981839</c:v>
                </c:pt>
                <c:pt idx="949">
                  <c:v>0.11339936303556897</c:v>
                </c:pt>
                <c:pt idx="950">
                  <c:v>0.11351507667131955</c:v>
                </c:pt>
                <c:pt idx="951">
                  <c:v>0.11363079030707013</c:v>
                </c:pt>
                <c:pt idx="952">
                  <c:v>0.11374650394282071</c:v>
                </c:pt>
                <c:pt idx="953">
                  <c:v>0.11386221757857129</c:v>
                </c:pt>
                <c:pt idx="954">
                  <c:v>0.11397793121432187</c:v>
                </c:pt>
                <c:pt idx="955">
                  <c:v>0.11409364485007245</c:v>
                </c:pt>
                <c:pt idx="956">
                  <c:v>0.11420935848582303</c:v>
                </c:pt>
                <c:pt idx="957">
                  <c:v>0.11432507212157361</c:v>
                </c:pt>
                <c:pt idx="958">
                  <c:v>0.11444078575732419</c:v>
                </c:pt>
                <c:pt idx="959">
                  <c:v>0.11455649939307477</c:v>
                </c:pt>
                <c:pt idx="960">
                  <c:v>0.11467221302882535</c:v>
                </c:pt>
                <c:pt idx="961">
                  <c:v>0.11478792666457593</c:v>
                </c:pt>
                <c:pt idx="962">
                  <c:v>0.11490364030032651</c:v>
                </c:pt>
                <c:pt idx="963">
                  <c:v>0.1150193539360771</c:v>
                </c:pt>
                <c:pt idx="964">
                  <c:v>0.11513506757182768</c:v>
                </c:pt>
                <c:pt idx="965">
                  <c:v>0.11525078120757826</c:v>
                </c:pt>
                <c:pt idx="966">
                  <c:v>0.11536649484332884</c:v>
                </c:pt>
                <c:pt idx="967">
                  <c:v>0.11548220847907942</c:v>
                </c:pt>
                <c:pt idx="968">
                  <c:v>0.11559792211483</c:v>
                </c:pt>
                <c:pt idx="969">
                  <c:v>0.11571363575058058</c:v>
                </c:pt>
                <c:pt idx="970">
                  <c:v>0.11582934938633116</c:v>
                </c:pt>
                <c:pt idx="971">
                  <c:v>0.11594506302208174</c:v>
                </c:pt>
                <c:pt idx="972">
                  <c:v>0.11606077665783232</c:v>
                </c:pt>
                <c:pt idx="973">
                  <c:v>0.1161764902935829</c:v>
                </c:pt>
                <c:pt idx="974">
                  <c:v>0.11629220392933348</c:v>
                </c:pt>
                <c:pt idx="975">
                  <c:v>0.11640791756508406</c:v>
                </c:pt>
                <c:pt idx="976">
                  <c:v>0.11652363120083464</c:v>
                </c:pt>
                <c:pt idx="977">
                  <c:v>0.11663934483658522</c:v>
                </c:pt>
                <c:pt idx="978">
                  <c:v>0.1167550584723358</c:v>
                </c:pt>
                <c:pt idx="979">
                  <c:v>0.11687077210808638</c:v>
                </c:pt>
                <c:pt idx="980">
                  <c:v>0.11698648574383697</c:v>
                </c:pt>
                <c:pt idx="981">
                  <c:v>0.11710219937958755</c:v>
                </c:pt>
                <c:pt idx="982">
                  <c:v>0.11721791301533813</c:v>
                </c:pt>
                <c:pt idx="983">
                  <c:v>0.11733362665108871</c:v>
                </c:pt>
                <c:pt idx="984">
                  <c:v>0.11744934028683929</c:v>
                </c:pt>
                <c:pt idx="985">
                  <c:v>0.11756505392258987</c:v>
                </c:pt>
                <c:pt idx="986">
                  <c:v>0.11768076755834045</c:v>
                </c:pt>
                <c:pt idx="987">
                  <c:v>0.11779648119409103</c:v>
                </c:pt>
                <c:pt idx="988">
                  <c:v>0.11791219482984161</c:v>
                </c:pt>
                <c:pt idx="989">
                  <c:v>0.11802790846559219</c:v>
                </c:pt>
                <c:pt idx="990">
                  <c:v>0.11814362210134277</c:v>
                </c:pt>
                <c:pt idx="991">
                  <c:v>0.11825933573709335</c:v>
                </c:pt>
                <c:pt idx="992">
                  <c:v>0.11837504937284393</c:v>
                </c:pt>
                <c:pt idx="993">
                  <c:v>0.11849076300859451</c:v>
                </c:pt>
                <c:pt idx="994">
                  <c:v>0.11860647664434509</c:v>
                </c:pt>
                <c:pt idx="995">
                  <c:v>0.11872219028009567</c:v>
                </c:pt>
                <c:pt idx="996">
                  <c:v>0.11883790391584625</c:v>
                </c:pt>
                <c:pt idx="997">
                  <c:v>0.11895361755159684</c:v>
                </c:pt>
                <c:pt idx="998">
                  <c:v>0.11906933118734742</c:v>
                </c:pt>
                <c:pt idx="999">
                  <c:v>0.119185044823098</c:v>
                </c:pt>
                <c:pt idx="1000">
                  <c:v>0.11930075845884858</c:v>
                </c:pt>
                <c:pt idx="1001">
                  <c:v>0.11941647209459916</c:v>
                </c:pt>
                <c:pt idx="1002">
                  <c:v>0.11953218573034974</c:v>
                </c:pt>
                <c:pt idx="1003">
                  <c:v>0.11964789936610032</c:v>
                </c:pt>
                <c:pt idx="1004">
                  <c:v>0.1197636130018509</c:v>
                </c:pt>
                <c:pt idx="1005">
                  <c:v>0.11987932663760148</c:v>
                </c:pt>
                <c:pt idx="1006">
                  <c:v>0.11999504027335206</c:v>
                </c:pt>
                <c:pt idx="1007">
                  <c:v>0.12011075390910264</c:v>
                </c:pt>
                <c:pt idx="1008">
                  <c:v>0.12022646754485322</c:v>
                </c:pt>
                <c:pt idx="1009">
                  <c:v>0.1203421811806038</c:v>
                </c:pt>
                <c:pt idx="1010">
                  <c:v>0.12045789481635438</c:v>
                </c:pt>
                <c:pt idx="1011">
                  <c:v>0.12057360845210496</c:v>
                </c:pt>
                <c:pt idx="1012">
                  <c:v>0.12068932208785554</c:v>
                </c:pt>
                <c:pt idx="1013">
                  <c:v>0.12080503572360612</c:v>
                </c:pt>
                <c:pt idx="1014">
                  <c:v>0.12092074935935671</c:v>
                </c:pt>
                <c:pt idx="1015">
                  <c:v>0.12103646299510729</c:v>
                </c:pt>
                <c:pt idx="1016">
                  <c:v>0.12115217663085787</c:v>
                </c:pt>
                <c:pt idx="1017">
                  <c:v>0.12126789026660845</c:v>
                </c:pt>
                <c:pt idx="1018">
                  <c:v>0.12138360390235903</c:v>
                </c:pt>
                <c:pt idx="1019">
                  <c:v>0.12149931753810961</c:v>
                </c:pt>
                <c:pt idx="1020">
                  <c:v>0.12161503117386019</c:v>
                </c:pt>
                <c:pt idx="1021">
                  <c:v>0.12173074480961077</c:v>
                </c:pt>
                <c:pt idx="1022">
                  <c:v>0.12184645844536135</c:v>
                </c:pt>
                <c:pt idx="1023">
                  <c:v>0.12196217208111193</c:v>
                </c:pt>
                <c:pt idx="1024">
                  <c:v>0.12207788571686251</c:v>
                </c:pt>
                <c:pt idx="1025">
                  <c:v>0.12219359935261309</c:v>
                </c:pt>
                <c:pt idx="1026">
                  <c:v>0.12230931298836367</c:v>
                </c:pt>
                <c:pt idx="1027">
                  <c:v>0.12242502662411425</c:v>
                </c:pt>
                <c:pt idx="1028">
                  <c:v>0.12254074025986483</c:v>
                </c:pt>
                <c:pt idx="1029">
                  <c:v>0.12265645389561541</c:v>
                </c:pt>
                <c:pt idx="1030">
                  <c:v>0.12277216753136599</c:v>
                </c:pt>
                <c:pt idx="1031">
                  <c:v>0.12288788116711657</c:v>
                </c:pt>
                <c:pt idx="1032">
                  <c:v>0.12300359480286716</c:v>
                </c:pt>
                <c:pt idx="1033">
                  <c:v>0.12311930843861774</c:v>
                </c:pt>
                <c:pt idx="1034">
                  <c:v>0.12323502207436832</c:v>
                </c:pt>
                <c:pt idx="1035">
                  <c:v>0.1233507357101189</c:v>
                </c:pt>
                <c:pt idx="1036">
                  <c:v>0.12346644934586948</c:v>
                </c:pt>
                <c:pt idx="1037">
                  <c:v>0.12358216298162006</c:v>
                </c:pt>
                <c:pt idx="1038">
                  <c:v>0.12369787661737064</c:v>
                </c:pt>
                <c:pt idx="1039">
                  <c:v>0.12381359025312122</c:v>
                </c:pt>
                <c:pt idx="1040">
                  <c:v>0.1239293038888718</c:v>
                </c:pt>
                <c:pt idx="1041">
                  <c:v>0.12404501752462238</c:v>
                </c:pt>
                <c:pt idx="1042">
                  <c:v>0.12416073116037296</c:v>
                </c:pt>
                <c:pt idx="1043">
                  <c:v>0.12427644479612354</c:v>
                </c:pt>
                <c:pt idx="1044">
                  <c:v>0.12439215843187412</c:v>
                </c:pt>
                <c:pt idx="1045">
                  <c:v>0.1245078720676247</c:v>
                </c:pt>
                <c:pt idx="1046">
                  <c:v>0.12462358570337528</c:v>
                </c:pt>
                <c:pt idx="1047">
                  <c:v>0.12473929933912586</c:v>
                </c:pt>
                <c:pt idx="1048">
                  <c:v>0.12485501297487644</c:v>
                </c:pt>
                <c:pt idx="1049">
                  <c:v>0.12497072661062703</c:v>
                </c:pt>
                <c:pt idx="1050">
                  <c:v>0.12508644024637761</c:v>
                </c:pt>
                <c:pt idx="1051">
                  <c:v>0.12520215388212819</c:v>
                </c:pt>
                <c:pt idx="1052">
                  <c:v>0.12531786751787877</c:v>
                </c:pt>
                <c:pt idx="1053">
                  <c:v>0.12543358115362935</c:v>
                </c:pt>
                <c:pt idx="1054">
                  <c:v>0.12554929478937993</c:v>
                </c:pt>
                <c:pt idx="1055">
                  <c:v>0.12566500842513051</c:v>
                </c:pt>
                <c:pt idx="1056">
                  <c:v>0.12578072206088109</c:v>
                </c:pt>
                <c:pt idx="1057">
                  <c:v>0.12589643569663167</c:v>
                </c:pt>
                <c:pt idx="1058">
                  <c:v>0.12601214933238225</c:v>
                </c:pt>
                <c:pt idx="1059">
                  <c:v>0.12612786296813283</c:v>
                </c:pt>
                <c:pt idx="1060">
                  <c:v>0.12624357660388341</c:v>
                </c:pt>
                <c:pt idx="1061">
                  <c:v>0.12635929023963399</c:v>
                </c:pt>
                <c:pt idx="1062">
                  <c:v>0.12647500387538457</c:v>
                </c:pt>
                <c:pt idx="1063">
                  <c:v>0.12659071751113515</c:v>
                </c:pt>
                <c:pt idx="1064">
                  <c:v>0.12670643114688573</c:v>
                </c:pt>
                <c:pt idx="1065">
                  <c:v>0.12682214478263631</c:v>
                </c:pt>
                <c:pt idx="1066">
                  <c:v>0.1269378584183869</c:v>
                </c:pt>
                <c:pt idx="1067">
                  <c:v>0.12705357205413748</c:v>
                </c:pt>
                <c:pt idx="1068">
                  <c:v>0.12716928568988806</c:v>
                </c:pt>
                <c:pt idx="1069">
                  <c:v>0.12728499932563864</c:v>
                </c:pt>
                <c:pt idx="1070">
                  <c:v>0.12740071296138922</c:v>
                </c:pt>
                <c:pt idx="1071">
                  <c:v>0.1275164265971398</c:v>
                </c:pt>
                <c:pt idx="1072">
                  <c:v>0.12763214023289038</c:v>
                </c:pt>
                <c:pt idx="1073">
                  <c:v>0.12774785386864096</c:v>
                </c:pt>
                <c:pt idx="1074">
                  <c:v>0.12786356750439154</c:v>
                </c:pt>
                <c:pt idx="1075">
                  <c:v>0.12797928114014212</c:v>
                </c:pt>
                <c:pt idx="1076">
                  <c:v>0.1280949947758927</c:v>
                </c:pt>
                <c:pt idx="1077">
                  <c:v>0.12821070841164328</c:v>
                </c:pt>
                <c:pt idx="1078">
                  <c:v>0.12832642204739386</c:v>
                </c:pt>
                <c:pt idx="1079">
                  <c:v>0.12844213568314444</c:v>
                </c:pt>
                <c:pt idx="1080">
                  <c:v>0.12855784931889502</c:v>
                </c:pt>
                <c:pt idx="1081">
                  <c:v>0.1286735629546456</c:v>
                </c:pt>
                <c:pt idx="1082">
                  <c:v>0.12878927659039618</c:v>
                </c:pt>
                <c:pt idx="1083">
                  <c:v>0.12890499022614677</c:v>
                </c:pt>
                <c:pt idx="1084">
                  <c:v>0.12902070386189735</c:v>
                </c:pt>
                <c:pt idx="1085">
                  <c:v>0.12913641749764793</c:v>
                </c:pt>
                <c:pt idx="1086">
                  <c:v>0.12925213113339851</c:v>
                </c:pt>
                <c:pt idx="1087">
                  <c:v>0.12936784476914909</c:v>
                </c:pt>
                <c:pt idx="1088">
                  <c:v>0.12948355840489967</c:v>
                </c:pt>
                <c:pt idx="1089">
                  <c:v>0.12959927204065025</c:v>
                </c:pt>
                <c:pt idx="1090">
                  <c:v>0.12971498567640083</c:v>
                </c:pt>
                <c:pt idx="1091">
                  <c:v>0.12983069931215141</c:v>
                </c:pt>
                <c:pt idx="1092">
                  <c:v>0.12994641294790199</c:v>
                </c:pt>
                <c:pt idx="1093">
                  <c:v>0.13006212658365257</c:v>
                </c:pt>
                <c:pt idx="1094">
                  <c:v>0.13017784021940315</c:v>
                </c:pt>
                <c:pt idx="1095">
                  <c:v>0.13029355385515373</c:v>
                </c:pt>
                <c:pt idx="1096">
                  <c:v>0.13040926749090431</c:v>
                </c:pt>
                <c:pt idx="1097">
                  <c:v>0.13052498112665489</c:v>
                </c:pt>
                <c:pt idx="1098">
                  <c:v>0.13064069476240547</c:v>
                </c:pt>
                <c:pt idx="1099">
                  <c:v>0.13075640839815605</c:v>
                </c:pt>
                <c:pt idx="1100">
                  <c:v>0.13087212203390663</c:v>
                </c:pt>
                <c:pt idx="1101">
                  <c:v>0.13098783566965722</c:v>
                </c:pt>
                <c:pt idx="1102">
                  <c:v>0.1311035493054078</c:v>
                </c:pt>
                <c:pt idx="1103">
                  <c:v>0.13121926294115838</c:v>
                </c:pt>
                <c:pt idx="1104">
                  <c:v>0.13133497657690896</c:v>
                </c:pt>
                <c:pt idx="1105">
                  <c:v>0.13145069021265954</c:v>
                </c:pt>
                <c:pt idx="1106">
                  <c:v>0.13156640384841012</c:v>
                </c:pt>
                <c:pt idx="1107">
                  <c:v>0.1316821174841607</c:v>
                </c:pt>
                <c:pt idx="1108">
                  <c:v>0.13179783111991128</c:v>
                </c:pt>
                <c:pt idx="1109">
                  <c:v>0.13191354475566186</c:v>
                </c:pt>
                <c:pt idx="1110">
                  <c:v>0.13202925839141244</c:v>
                </c:pt>
                <c:pt idx="1111">
                  <c:v>0.13214497202716302</c:v>
                </c:pt>
                <c:pt idx="1112">
                  <c:v>0.1322606856629136</c:v>
                </c:pt>
                <c:pt idx="1113">
                  <c:v>0.13237639929866418</c:v>
                </c:pt>
                <c:pt idx="1114">
                  <c:v>0.13249211293441476</c:v>
                </c:pt>
                <c:pt idx="1115">
                  <c:v>0.13260782657016534</c:v>
                </c:pt>
                <c:pt idx="1116">
                  <c:v>0.13272354020591592</c:v>
                </c:pt>
                <c:pt idx="1117">
                  <c:v>0.1328392538416665</c:v>
                </c:pt>
                <c:pt idx="1118">
                  <c:v>0.13295496747741709</c:v>
                </c:pt>
                <c:pt idx="1119">
                  <c:v>0.13307068111316767</c:v>
                </c:pt>
                <c:pt idx="1120">
                  <c:v>0.13318639474891825</c:v>
                </c:pt>
                <c:pt idx="1121">
                  <c:v>0.13330210838466883</c:v>
                </c:pt>
                <c:pt idx="1122">
                  <c:v>0.13341782202041941</c:v>
                </c:pt>
                <c:pt idx="1123">
                  <c:v>0.13353353565616999</c:v>
                </c:pt>
                <c:pt idx="1124">
                  <c:v>0.13364924929192057</c:v>
                </c:pt>
                <c:pt idx="1125">
                  <c:v>0.13376496292767115</c:v>
                </c:pt>
                <c:pt idx="1126">
                  <c:v>0.13388067656342173</c:v>
                </c:pt>
                <c:pt idx="1127">
                  <c:v>0.13399639019917231</c:v>
                </c:pt>
                <c:pt idx="1128">
                  <c:v>0.13411210383492289</c:v>
                </c:pt>
                <c:pt idx="1129">
                  <c:v>0.13422781747067347</c:v>
                </c:pt>
                <c:pt idx="1130">
                  <c:v>0.13434353110642405</c:v>
                </c:pt>
                <c:pt idx="1131">
                  <c:v>0.13445924474217463</c:v>
                </c:pt>
                <c:pt idx="1132">
                  <c:v>0.13457495837792521</c:v>
                </c:pt>
                <c:pt idx="1133">
                  <c:v>0.13469067201367579</c:v>
                </c:pt>
                <c:pt idx="1134">
                  <c:v>0.13480638564942637</c:v>
                </c:pt>
                <c:pt idx="1135">
                  <c:v>0.13492209928517696</c:v>
                </c:pt>
                <c:pt idx="1136">
                  <c:v>0.13503781292092754</c:v>
                </c:pt>
                <c:pt idx="1137">
                  <c:v>0.13515352655667812</c:v>
                </c:pt>
                <c:pt idx="1138">
                  <c:v>0.1352692401924287</c:v>
                </c:pt>
                <c:pt idx="1139">
                  <c:v>0.13538495382817928</c:v>
                </c:pt>
                <c:pt idx="1140">
                  <c:v>0.13550066746392986</c:v>
                </c:pt>
                <c:pt idx="1141">
                  <c:v>0.13561638109968044</c:v>
                </c:pt>
                <c:pt idx="1142">
                  <c:v>0.13573209473543102</c:v>
                </c:pt>
                <c:pt idx="1143">
                  <c:v>0.1358478083711816</c:v>
                </c:pt>
                <c:pt idx="1144">
                  <c:v>0.13596352200693218</c:v>
                </c:pt>
                <c:pt idx="1145">
                  <c:v>0.13607923564268276</c:v>
                </c:pt>
                <c:pt idx="1146">
                  <c:v>0.13619494927843334</c:v>
                </c:pt>
                <c:pt idx="1147">
                  <c:v>0.13631066291418392</c:v>
                </c:pt>
                <c:pt idx="1148">
                  <c:v>0.1364263765499345</c:v>
                </c:pt>
                <c:pt idx="1149">
                  <c:v>0.13654209018568508</c:v>
                </c:pt>
                <c:pt idx="1150">
                  <c:v>0.13665780382143566</c:v>
                </c:pt>
                <c:pt idx="1151">
                  <c:v>0.13677351745718624</c:v>
                </c:pt>
                <c:pt idx="1152">
                  <c:v>0.13688923109293683</c:v>
                </c:pt>
                <c:pt idx="1153">
                  <c:v>0.13700494472868741</c:v>
                </c:pt>
                <c:pt idx="1154">
                  <c:v>0.13712065836443799</c:v>
                </c:pt>
                <c:pt idx="1155">
                  <c:v>0.13723637200018857</c:v>
                </c:pt>
                <c:pt idx="1156">
                  <c:v>0.13735208563593915</c:v>
                </c:pt>
                <c:pt idx="1157">
                  <c:v>0.13746779927168973</c:v>
                </c:pt>
                <c:pt idx="1158">
                  <c:v>0.13758351290744031</c:v>
                </c:pt>
                <c:pt idx="1159">
                  <c:v>0.13769922654319089</c:v>
                </c:pt>
                <c:pt idx="1160">
                  <c:v>0.13781494017894147</c:v>
                </c:pt>
                <c:pt idx="1161">
                  <c:v>0.13793065381469205</c:v>
                </c:pt>
                <c:pt idx="1162">
                  <c:v>0.13804636745044263</c:v>
                </c:pt>
                <c:pt idx="1163">
                  <c:v>0.13816208108619321</c:v>
                </c:pt>
                <c:pt idx="1164">
                  <c:v>0.13827779472194379</c:v>
                </c:pt>
                <c:pt idx="1165">
                  <c:v>0.13839350835769437</c:v>
                </c:pt>
                <c:pt idx="1166">
                  <c:v>0.13850922199344495</c:v>
                </c:pt>
                <c:pt idx="1167">
                  <c:v>0.13862493562919553</c:v>
                </c:pt>
                <c:pt idx="1168">
                  <c:v>0.13874064926494611</c:v>
                </c:pt>
                <c:pt idx="1169">
                  <c:v>0.13885636290069669</c:v>
                </c:pt>
                <c:pt idx="1170">
                  <c:v>0.13897207653644728</c:v>
                </c:pt>
                <c:pt idx="1171">
                  <c:v>0.13908779017219786</c:v>
                </c:pt>
                <c:pt idx="1172">
                  <c:v>0.13920350380794844</c:v>
                </c:pt>
                <c:pt idx="1173">
                  <c:v>0.13931921744369902</c:v>
                </c:pt>
                <c:pt idx="1174">
                  <c:v>0.1394349310794496</c:v>
                </c:pt>
                <c:pt idx="1175">
                  <c:v>0.13955064471520018</c:v>
                </c:pt>
                <c:pt idx="1176">
                  <c:v>0.13966635835095076</c:v>
                </c:pt>
                <c:pt idx="1177">
                  <c:v>0.13978207198670134</c:v>
                </c:pt>
                <c:pt idx="1178">
                  <c:v>0.13989778562245192</c:v>
                </c:pt>
                <c:pt idx="1179">
                  <c:v>0.1400134992582025</c:v>
                </c:pt>
                <c:pt idx="1180">
                  <c:v>0.14012921289395308</c:v>
                </c:pt>
                <c:pt idx="1181">
                  <c:v>0.14024492652970366</c:v>
                </c:pt>
                <c:pt idx="1182">
                  <c:v>0.14036064016545424</c:v>
                </c:pt>
                <c:pt idx="1183">
                  <c:v>0.14047635380120482</c:v>
                </c:pt>
                <c:pt idx="1184">
                  <c:v>0.1405920674369554</c:v>
                </c:pt>
                <c:pt idx="1185">
                  <c:v>0.14070778107270598</c:v>
                </c:pt>
                <c:pt idx="1186">
                  <c:v>0.14082349470845656</c:v>
                </c:pt>
                <c:pt idx="1187">
                  <c:v>0.14093920834420715</c:v>
                </c:pt>
                <c:pt idx="1188">
                  <c:v>0.14105492197995773</c:v>
                </c:pt>
                <c:pt idx="1189">
                  <c:v>0.14117063561570831</c:v>
                </c:pt>
                <c:pt idx="1190">
                  <c:v>0.14128634925145889</c:v>
                </c:pt>
                <c:pt idx="1191">
                  <c:v>0.14140206288720947</c:v>
                </c:pt>
                <c:pt idx="1192">
                  <c:v>0.14151777652296005</c:v>
                </c:pt>
                <c:pt idx="1193">
                  <c:v>0.14163349015871063</c:v>
                </c:pt>
                <c:pt idx="1194">
                  <c:v>0.14174920379446121</c:v>
                </c:pt>
                <c:pt idx="1195">
                  <c:v>0.14186491743021179</c:v>
                </c:pt>
                <c:pt idx="1196">
                  <c:v>0.14198063106596237</c:v>
                </c:pt>
                <c:pt idx="1197">
                  <c:v>0.14209634470171295</c:v>
                </c:pt>
                <c:pt idx="1198">
                  <c:v>0.14221205833746353</c:v>
                </c:pt>
                <c:pt idx="1199">
                  <c:v>0.14232777197321411</c:v>
                </c:pt>
                <c:pt idx="1200">
                  <c:v>0.14244348560896469</c:v>
                </c:pt>
                <c:pt idx="1201">
                  <c:v>0.14255919924471527</c:v>
                </c:pt>
                <c:pt idx="1202">
                  <c:v>0.14267491288046585</c:v>
                </c:pt>
                <c:pt idx="1203">
                  <c:v>0.14279062651621643</c:v>
                </c:pt>
                <c:pt idx="1204">
                  <c:v>0.14290634015196702</c:v>
                </c:pt>
                <c:pt idx="1205">
                  <c:v>0.1430220537877176</c:v>
                </c:pt>
                <c:pt idx="1206">
                  <c:v>0.14313776742346818</c:v>
                </c:pt>
                <c:pt idx="1207">
                  <c:v>0.14325348105921876</c:v>
                </c:pt>
                <c:pt idx="1208">
                  <c:v>0.14336919469496934</c:v>
                </c:pt>
                <c:pt idx="1209">
                  <c:v>0.14348490833071992</c:v>
                </c:pt>
                <c:pt idx="1210">
                  <c:v>0.1436006219664705</c:v>
                </c:pt>
                <c:pt idx="1211">
                  <c:v>0.14371633560222108</c:v>
                </c:pt>
                <c:pt idx="1212">
                  <c:v>0.14383204923797166</c:v>
                </c:pt>
                <c:pt idx="1213">
                  <c:v>0.14394776287372224</c:v>
                </c:pt>
                <c:pt idx="1214">
                  <c:v>0.14406347650947282</c:v>
                </c:pt>
                <c:pt idx="1215">
                  <c:v>0.1441791901452234</c:v>
                </c:pt>
                <c:pt idx="1216">
                  <c:v>0.14429490378097398</c:v>
                </c:pt>
                <c:pt idx="1217">
                  <c:v>0.14441061741672456</c:v>
                </c:pt>
                <c:pt idx="1218">
                  <c:v>0.14452633105247514</c:v>
                </c:pt>
                <c:pt idx="1219">
                  <c:v>0.14464204468822572</c:v>
                </c:pt>
                <c:pt idx="1220">
                  <c:v>0.1447577583239763</c:v>
                </c:pt>
                <c:pt idx="1221">
                  <c:v>0.14487347195972688</c:v>
                </c:pt>
                <c:pt idx="1222">
                  <c:v>0.14498918559547747</c:v>
                </c:pt>
                <c:pt idx="1223">
                  <c:v>0.14510489923122805</c:v>
                </c:pt>
                <c:pt idx="1224">
                  <c:v>0.14522061286697863</c:v>
                </c:pt>
                <c:pt idx="1225">
                  <c:v>0.14533632650272921</c:v>
                </c:pt>
                <c:pt idx="1226">
                  <c:v>0.14545204013847979</c:v>
                </c:pt>
                <c:pt idx="1227">
                  <c:v>0.14556775377423037</c:v>
                </c:pt>
                <c:pt idx="1228">
                  <c:v>0.14568346740998095</c:v>
                </c:pt>
                <c:pt idx="1229">
                  <c:v>0.14579918104573153</c:v>
                </c:pt>
                <c:pt idx="1230">
                  <c:v>0.14591489468148211</c:v>
                </c:pt>
                <c:pt idx="1231">
                  <c:v>0.14603060831723269</c:v>
                </c:pt>
                <c:pt idx="1232">
                  <c:v>0.14614632195298327</c:v>
                </c:pt>
                <c:pt idx="1233">
                  <c:v>0.14626203558873385</c:v>
                </c:pt>
                <c:pt idx="1234">
                  <c:v>0.14637774922448443</c:v>
                </c:pt>
                <c:pt idx="1235">
                  <c:v>0.14649346286023501</c:v>
                </c:pt>
                <c:pt idx="1236">
                  <c:v>0.14660917649598559</c:v>
                </c:pt>
                <c:pt idx="1237">
                  <c:v>0.14672489013173617</c:v>
                </c:pt>
                <c:pt idx="1238">
                  <c:v>0.14684060376748675</c:v>
                </c:pt>
                <c:pt idx="1239">
                  <c:v>0.14695631740323734</c:v>
                </c:pt>
                <c:pt idx="1240">
                  <c:v>0.14707203103898792</c:v>
                </c:pt>
                <c:pt idx="1241">
                  <c:v>0.1471877446747385</c:v>
                </c:pt>
                <c:pt idx="1242">
                  <c:v>0.14730345831048908</c:v>
                </c:pt>
                <c:pt idx="1243">
                  <c:v>0.14741917194623966</c:v>
                </c:pt>
                <c:pt idx="1244">
                  <c:v>0.14753488558199024</c:v>
                </c:pt>
                <c:pt idx="1245">
                  <c:v>0.14765059921774082</c:v>
                </c:pt>
                <c:pt idx="1246">
                  <c:v>0.1477663128534914</c:v>
                </c:pt>
                <c:pt idx="1247">
                  <c:v>0.14788202648924198</c:v>
                </c:pt>
                <c:pt idx="1248">
                  <c:v>0.14799774012499256</c:v>
                </c:pt>
                <c:pt idx="1249">
                  <c:v>0.14811345376074314</c:v>
                </c:pt>
                <c:pt idx="1250">
                  <c:v>0.14822916739649372</c:v>
                </c:pt>
                <c:pt idx="1251">
                  <c:v>0.1483448810322443</c:v>
                </c:pt>
                <c:pt idx="1252">
                  <c:v>0.14846059466799488</c:v>
                </c:pt>
                <c:pt idx="1253">
                  <c:v>0.14857630830374546</c:v>
                </c:pt>
                <c:pt idx="1254">
                  <c:v>0.14869202193949604</c:v>
                </c:pt>
                <c:pt idx="1255">
                  <c:v>0.14880773557524662</c:v>
                </c:pt>
                <c:pt idx="1256">
                  <c:v>0.14892344921099721</c:v>
                </c:pt>
                <c:pt idx="1257">
                  <c:v>0.14903916284674779</c:v>
                </c:pt>
                <c:pt idx="1258">
                  <c:v>0.14915487648249837</c:v>
                </c:pt>
                <c:pt idx="1259">
                  <c:v>0.14927059011824895</c:v>
                </c:pt>
                <c:pt idx="1260">
                  <c:v>0.14938630375399953</c:v>
                </c:pt>
                <c:pt idx="1261">
                  <c:v>0.14950201738975011</c:v>
                </c:pt>
                <c:pt idx="1262">
                  <c:v>0.14961773102550069</c:v>
                </c:pt>
                <c:pt idx="1263">
                  <c:v>0.14973344466125127</c:v>
                </c:pt>
                <c:pt idx="1264">
                  <c:v>0.14984915829700185</c:v>
                </c:pt>
                <c:pt idx="1265">
                  <c:v>0.14996487193275243</c:v>
                </c:pt>
                <c:pt idx="1266">
                  <c:v>0.15008058556850301</c:v>
                </c:pt>
                <c:pt idx="1267">
                  <c:v>0.15019629920425359</c:v>
                </c:pt>
                <c:pt idx="1268">
                  <c:v>0.15031201284000417</c:v>
                </c:pt>
                <c:pt idx="1269">
                  <c:v>0.15042772647575475</c:v>
                </c:pt>
                <c:pt idx="1270">
                  <c:v>0.15054344011150533</c:v>
                </c:pt>
                <c:pt idx="1271">
                  <c:v>0.15065915374725591</c:v>
                </c:pt>
                <c:pt idx="1272">
                  <c:v>0.15077486738300649</c:v>
                </c:pt>
                <c:pt idx="1273">
                  <c:v>0.15089058101875708</c:v>
                </c:pt>
                <c:pt idx="1274">
                  <c:v>0.15100629465450766</c:v>
                </c:pt>
                <c:pt idx="1275">
                  <c:v>0.15112200829025824</c:v>
                </c:pt>
                <c:pt idx="1276">
                  <c:v>0.15123772192600882</c:v>
                </c:pt>
                <c:pt idx="1277">
                  <c:v>0.1513534355617594</c:v>
                </c:pt>
                <c:pt idx="1278">
                  <c:v>0.15146914919750998</c:v>
                </c:pt>
                <c:pt idx="1279">
                  <c:v>0.15158486283326056</c:v>
                </c:pt>
                <c:pt idx="1280">
                  <c:v>0.15170057646901114</c:v>
                </c:pt>
                <c:pt idx="1281">
                  <c:v>0.15181629010476172</c:v>
                </c:pt>
                <c:pt idx="1282">
                  <c:v>0.1519320037405123</c:v>
                </c:pt>
                <c:pt idx="1283">
                  <c:v>0.15204771737626288</c:v>
                </c:pt>
                <c:pt idx="1284">
                  <c:v>0.15216343101201346</c:v>
                </c:pt>
                <c:pt idx="1285">
                  <c:v>0.15227914464776404</c:v>
                </c:pt>
                <c:pt idx="1286">
                  <c:v>0.15239485828351462</c:v>
                </c:pt>
                <c:pt idx="1287">
                  <c:v>0.1525105719192652</c:v>
                </c:pt>
                <c:pt idx="1288">
                  <c:v>0.15262628555501578</c:v>
                </c:pt>
                <c:pt idx="1289">
                  <c:v>0.15274199919076636</c:v>
                </c:pt>
                <c:pt idx="1290">
                  <c:v>0.15285771282651694</c:v>
                </c:pt>
                <c:pt idx="1291">
                  <c:v>0.15297342646226753</c:v>
                </c:pt>
                <c:pt idx="1292">
                  <c:v>0.15308914009801811</c:v>
                </c:pt>
                <c:pt idx="1293">
                  <c:v>0.15320485373376869</c:v>
                </c:pt>
                <c:pt idx="1294">
                  <c:v>0.15332056736951927</c:v>
                </c:pt>
                <c:pt idx="1295">
                  <c:v>0.15343628100526985</c:v>
                </c:pt>
                <c:pt idx="1296">
                  <c:v>0.15355199464102043</c:v>
                </c:pt>
                <c:pt idx="1297">
                  <c:v>0.15366770827677101</c:v>
                </c:pt>
                <c:pt idx="1298">
                  <c:v>0.15378342191252159</c:v>
                </c:pt>
                <c:pt idx="1299">
                  <c:v>0.15389913554827217</c:v>
                </c:pt>
                <c:pt idx="1300">
                  <c:v>0.15401484918402275</c:v>
                </c:pt>
                <c:pt idx="1301">
                  <c:v>0.15413056281977333</c:v>
                </c:pt>
                <c:pt idx="1302">
                  <c:v>0.15424627645552391</c:v>
                </c:pt>
                <c:pt idx="1303">
                  <c:v>0.15436199009127449</c:v>
                </c:pt>
                <c:pt idx="1304">
                  <c:v>0.15447770372702507</c:v>
                </c:pt>
                <c:pt idx="1305">
                  <c:v>0.15459341736277565</c:v>
                </c:pt>
                <c:pt idx="1306">
                  <c:v>0.15470913099852623</c:v>
                </c:pt>
                <c:pt idx="1307">
                  <c:v>0.15482484463427681</c:v>
                </c:pt>
                <c:pt idx="1308">
                  <c:v>0.1549405582700274</c:v>
                </c:pt>
                <c:pt idx="1309">
                  <c:v>0.15505627190577798</c:v>
                </c:pt>
                <c:pt idx="1310">
                  <c:v>0.15517198554152856</c:v>
                </c:pt>
                <c:pt idx="1311">
                  <c:v>0.15528769917727914</c:v>
                </c:pt>
                <c:pt idx="1312">
                  <c:v>0.15540341281302972</c:v>
                </c:pt>
                <c:pt idx="1313">
                  <c:v>0.1555191264487803</c:v>
                </c:pt>
                <c:pt idx="1314">
                  <c:v>0.15563484008453088</c:v>
                </c:pt>
                <c:pt idx="1315">
                  <c:v>0.15575055372028146</c:v>
                </c:pt>
                <c:pt idx="1316">
                  <c:v>0.15586626735603204</c:v>
                </c:pt>
                <c:pt idx="1317">
                  <c:v>0.15598198099178262</c:v>
                </c:pt>
                <c:pt idx="1318">
                  <c:v>0.1560976946275332</c:v>
                </c:pt>
                <c:pt idx="1319">
                  <c:v>0.15621340826328378</c:v>
                </c:pt>
                <c:pt idx="1320">
                  <c:v>0.15632912189903436</c:v>
                </c:pt>
                <c:pt idx="1321">
                  <c:v>0.15644483553478494</c:v>
                </c:pt>
                <c:pt idx="1322">
                  <c:v>0.15656054917053552</c:v>
                </c:pt>
                <c:pt idx="1323">
                  <c:v>0.1566762628062861</c:v>
                </c:pt>
                <c:pt idx="1324">
                  <c:v>0.15679197644203668</c:v>
                </c:pt>
                <c:pt idx="1325">
                  <c:v>0.15690769007778727</c:v>
                </c:pt>
                <c:pt idx="1326">
                  <c:v>0.15702340371353785</c:v>
                </c:pt>
                <c:pt idx="1327">
                  <c:v>0.15713911734928843</c:v>
                </c:pt>
                <c:pt idx="1328">
                  <c:v>0.15725483098503901</c:v>
                </c:pt>
                <c:pt idx="1329">
                  <c:v>0.15737054462078959</c:v>
                </c:pt>
                <c:pt idx="1330">
                  <c:v>0.15748625825654017</c:v>
                </c:pt>
                <c:pt idx="1331">
                  <c:v>0.15760197189229075</c:v>
                </c:pt>
                <c:pt idx="1332">
                  <c:v>0.15771768552804133</c:v>
                </c:pt>
                <c:pt idx="1333">
                  <c:v>0.15783339916379191</c:v>
                </c:pt>
                <c:pt idx="1334">
                  <c:v>0.15794911279954249</c:v>
                </c:pt>
                <c:pt idx="1335">
                  <c:v>0.15806482643529307</c:v>
                </c:pt>
                <c:pt idx="1336">
                  <c:v>0.15818054007104365</c:v>
                </c:pt>
                <c:pt idx="1337">
                  <c:v>0.15829625370679423</c:v>
                </c:pt>
                <c:pt idx="1338">
                  <c:v>0.15841196734254481</c:v>
                </c:pt>
                <c:pt idx="1339">
                  <c:v>0.15852768097829539</c:v>
                </c:pt>
                <c:pt idx="1340">
                  <c:v>0.15864339461404597</c:v>
                </c:pt>
                <c:pt idx="1341">
                  <c:v>0.15875910824979655</c:v>
                </c:pt>
                <c:pt idx="1342">
                  <c:v>0.15887482188554714</c:v>
                </c:pt>
                <c:pt idx="1343">
                  <c:v>0.15899053552129772</c:v>
                </c:pt>
                <c:pt idx="1344">
                  <c:v>0.1591062491570483</c:v>
                </c:pt>
                <c:pt idx="1345">
                  <c:v>0.15922196279279888</c:v>
                </c:pt>
                <c:pt idx="1346">
                  <c:v>0.15933767642854946</c:v>
                </c:pt>
                <c:pt idx="1347">
                  <c:v>0.15945339006430004</c:v>
                </c:pt>
                <c:pt idx="1348">
                  <c:v>0.15956910370005062</c:v>
                </c:pt>
                <c:pt idx="1349">
                  <c:v>0.1596848173358012</c:v>
                </c:pt>
                <c:pt idx="1350">
                  <c:v>0.15980053097155178</c:v>
                </c:pt>
                <c:pt idx="1351">
                  <c:v>0.15991624460730236</c:v>
                </c:pt>
                <c:pt idx="1352">
                  <c:v>0.16003195824305294</c:v>
                </c:pt>
                <c:pt idx="1353">
                  <c:v>0.16014767187880352</c:v>
                </c:pt>
                <c:pt idx="1354">
                  <c:v>0.1602633855145541</c:v>
                </c:pt>
                <c:pt idx="1355">
                  <c:v>0.16037909915030468</c:v>
                </c:pt>
                <c:pt idx="1356">
                  <c:v>0.16049481278605526</c:v>
                </c:pt>
                <c:pt idx="1357">
                  <c:v>0.16061052642180584</c:v>
                </c:pt>
                <c:pt idx="1358">
                  <c:v>0.16072624005755642</c:v>
                </c:pt>
                <c:pt idx="1359">
                  <c:v>0.160841953693307</c:v>
                </c:pt>
                <c:pt idx="1360">
                  <c:v>0.16095766732905759</c:v>
                </c:pt>
                <c:pt idx="1361">
                  <c:v>0.16107338096480817</c:v>
                </c:pt>
                <c:pt idx="1362">
                  <c:v>0.16118909460055875</c:v>
                </c:pt>
                <c:pt idx="1363">
                  <c:v>0.16130480823630933</c:v>
                </c:pt>
                <c:pt idx="1364">
                  <c:v>0.16142052187205991</c:v>
                </c:pt>
                <c:pt idx="1365">
                  <c:v>0.16153623550781049</c:v>
                </c:pt>
                <c:pt idx="1366">
                  <c:v>0.16165194914356107</c:v>
                </c:pt>
                <c:pt idx="1367">
                  <c:v>0.16176766277931165</c:v>
                </c:pt>
                <c:pt idx="1368">
                  <c:v>0.16188337641506223</c:v>
                </c:pt>
                <c:pt idx="1369">
                  <c:v>0.16199909005081281</c:v>
                </c:pt>
                <c:pt idx="1370">
                  <c:v>0.16211480368656339</c:v>
                </c:pt>
                <c:pt idx="1371">
                  <c:v>0.16223051732231397</c:v>
                </c:pt>
                <c:pt idx="1372">
                  <c:v>0.16234623095806455</c:v>
                </c:pt>
                <c:pt idx="1373">
                  <c:v>0.16246194459381513</c:v>
                </c:pt>
                <c:pt idx="1374">
                  <c:v>0.16257765822956571</c:v>
                </c:pt>
                <c:pt idx="1375">
                  <c:v>0.16269337186531629</c:v>
                </c:pt>
                <c:pt idx="1376">
                  <c:v>0.16280908550106687</c:v>
                </c:pt>
                <c:pt idx="1377">
                  <c:v>0.16292479913681746</c:v>
                </c:pt>
                <c:pt idx="1378">
                  <c:v>0.16304051277256804</c:v>
                </c:pt>
                <c:pt idx="1379">
                  <c:v>0.16315622640831862</c:v>
                </c:pt>
                <c:pt idx="1380">
                  <c:v>0.1632719400440692</c:v>
                </c:pt>
                <c:pt idx="1381">
                  <c:v>0.16338765367981978</c:v>
                </c:pt>
                <c:pt idx="1382">
                  <c:v>0.16350336731557036</c:v>
                </c:pt>
                <c:pt idx="1383">
                  <c:v>0.16361908095132094</c:v>
                </c:pt>
                <c:pt idx="1384">
                  <c:v>0.16373479458707152</c:v>
                </c:pt>
                <c:pt idx="1385">
                  <c:v>0.1638505082228221</c:v>
                </c:pt>
                <c:pt idx="1386">
                  <c:v>0.16396622185857268</c:v>
                </c:pt>
                <c:pt idx="1387">
                  <c:v>0.16408193549432326</c:v>
                </c:pt>
                <c:pt idx="1388">
                  <c:v>0.16419764913007384</c:v>
                </c:pt>
                <c:pt idx="1389">
                  <c:v>0.16431336276582442</c:v>
                </c:pt>
                <c:pt idx="1390">
                  <c:v>0.164429076401575</c:v>
                </c:pt>
                <c:pt idx="1391">
                  <c:v>0.16454479003732558</c:v>
                </c:pt>
                <c:pt idx="1392">
                  <c:v>0.16466050367307616</c:v>
                </c:pt>
                <c:pt idx="1393">
                  <c:v>0.16477621730882674</c:v>
                </c:pt>
                <c:pt idx="1394">
                  <c:v>0.16489193094457733</c:v>
                </c:pt>
                <c:pt idx="1395">
                  <c:v>0.16500764458032791</c:v>
                </c:pt>
                <c:pt idx="1396">
                  <c:v>0.16512335821607849</c:v>
                </c:pt>
                <c:pt idx="1397">
                  <c:v>0.16523907185182907</c:v>
                </c:pt>
                <c:pt idx="1398">
                  <c:v>0.16535478548757965</c:v>
                </c:pt>
                <c:pt idx="1399">
                  <c:v>0.16547049912333023</c:v>
                </c:pt>
                <c:pt idx="1400">
                  <c:v>0.16558621275908081</c:v>
                </c:pt>
                <c:pt idx="1401">
                  <c:v>0.16570192639483139</c:v>
                </c:pt>
                <c:pt idx="1402">
                  <c:v>0.16581764003058197</c:v>
                </c:pt>
                <c:pt idx="1403">
                  <c:v>0.16593335366633255</c:v>
                </c:pt>
                <c:pt idx="1404">
                  <c:v>0.16604906730208313</c:v>
                </c:pt>
                <c:pt idx="1405">
                  <c:v>0.16616478093783371</c:v>
                </c:pt>
                <c:pt idx="1406">
                  <c:v>0.16628049457358429</c:v>
                </c:pt>
                <c:pt idx="1407">
                  <c:v>0.16639620820933487</c:v>
                </c:pt>
                <c:pt idx="1408">
                  <c:v>0.16651192184508545</c:v>
                </c:pt>
                <c:pt idx="1409">
                  <c:v>0.16662763548083603</c:v>
                </c:pt>
                <c:pt idx="1410">
                  <c:v>0.16674334911658661</c:v>
                </c:pt>
                <c:pt idx="1411">
                  <c:v>0.16685906275233719</c:v>
                </c:pt>
                <c:pt idx="1412">
                  <c:v>0.16697477638808778</c:v>
                </c:pt>
                <c:pt idx="1413">
                  <c:v>0.16709049002383836</c:v>
                </c:pt>
                <c:pt idx="1414">
                  <c:v>0.16720620365958894</c:v>
                </c:pt>
                <c:pt idx="1415">
                  <c:v>0.16732191729533952</c:v>
                </c:pt>
                <c:pt idx="1416">
                  <c:v>0.1674376309310901</c:v>
                </c:pt>
                <c:pt idx="1417">
                  <c:v>0.16755334456684068</c:v>
                </c:pt>
                <c:pt idx="1418">
                  <c:v>0.16766905820259126</c:v>
                </c:pt>
                <c:pt idx="1419">
                  <c:v>0.16778477183834184</c:v>
                </c:pt>
                <c:pt idx="1420">
                  <c:v>0.16790048547409242</c:v>
                </c:pt>
                <c:pt idx="1421">
                  <c:v>0.168016199109843</c:v>
                </c:pt>
                <c:pt idx="1422">
                  <c:v>0.16813191274559358</c:v>
                </c:pt>
                <c:pt idx="1423">
                  <c:v>0.16824762638134416</c:v>
                </c:pt>
                <c:pt idx="1424">
                  <c:v>0.16836334001709474</c:v>
                </c:pt>
                <c:pt idx="1425">
                  <c:v>0.16847905365284532</c:v>
                </c:pt>
                <c:pt idx="1426">
                  <c:v>0.1685947672885959</c:v>
                </c:pt>
                <c:pt idx="1427">
                  <c:v>0.16871048092434648</c:v>
                </c:pt>
                <c:pt idx="1428">
                  <c:v>0.16882619456009706</c:v>
                </c:pt>
                <c:pt idx="1429">
                  <c:v>0.16894190819584765</c:v>
                </c:pt>
                <c:pt idx="1430">
                  <c:v>0.16905762183159823</c:v>
                </c:pt>
                <c:pt idx="1431">
                  <c:v>0.16917333546734881</c:v>
                </c:pt>
                <c:pt idx="1432">
                  <c:v>0.16928904910309939</c:v>
                </c:pt>
                <c:pt idx="1433">
                  <c:v>0.16940476273884997</c:v>
                </c:pt>
                <c:pt idx="1434">
                  <c:v>0.16952047637460055</c:v>
                </c:pt>
                <c:pt idx="1435">
                  <c:v>0.16963619001035113</c:v>
                </c:pt>
                <c:pt idx="1436">
                  <c:v>0.16975190364610171</c:v>
                </c:pt>
                <c:pt idx="1437">
                  <c:v>0.16986761728185229</c:v>
                </c:pt>
                <c:pt idx="1438">
                  <c:v>0.16998333091760287</c:v>
                </c:pt>
                <c:pt idx="1439">
                  <c:v>0.17009904455335345</c:v>
                </c:pt>
                <c:pt idx="1440">
                  <c:v>0.17021475818910403</c:v>
                </c:pt>
                <c:pt idx="1441">
                  <c:v>0.17033047182485461</c:v>
                </c:pt>
                <c:pt idx="1442">
                  <c:v>0.17044618546060519</c:v>
                </c:pt>
                <c:pt idx="1443">
                  <c:v>0.17056189909635577</c:v>
                </c:pt>
                <c:pt idx="1444">
                  <c:v>0.17067761273210635</c:v>
                </c:pt>
                <c:pt idx="1445">
                  <c:v>0.17079332636785693</c:v>
                </c:pt>
                <c:pt idx="1446">
                  <c:v>0.17090904000360752</c:v>
                </c:pt>
                <c:pt idx="1447">
                  <c:v>0.1710247536393581</c:v>
                </c:pt>
                <c:pt idx="1448">
                  <c:v>0.17114046727510868</c:v>
                </c:pt>
                <c:pt idx="1449">
                  <c:v>0.17125618091085926</c:v>
                </c:pt>
                <c:pt idx="1450">
                  <c:v>0.17137189454660984</c:v>
                </c:pt>
                <c:pt idx="1451">
                  <c:v>0.17148760818236042</c:v>
                </c:pt>
                <c:pt idx="1452">
                  <c:v>0.171603321818111</c:v>
                </c:pt>
                <c:pt idx="1453">
                  <c:v>0.17171903545386158</c:v>
                </c:pt>
                <c:pt idx="1454">
                  <c:v>0.17183474908961216</c:v>
                </c:pt>
                <c:pt idx="1455">
                  <c:v>0.17195046272536274</c:v>
                </c:pt>
                <c:pt idx="1456">
                  <c:v>0.17206617636111332</c:v>
                </c:pt>
                <c:pt idx="1457">
                  <c:v>0.1721818899968639</c:v>
                </c:pt>
                <c:pt idx="1458">
                  <c:v>0.17229760363261448</c:v>
                </c:pt>
                <c:pt idx="1459">
                  <c:v>0.17241331726836506</c:v>
                </c:pt>
                <c:pt idx="1460">
                  <c:v>0.17252903090411564</c:v>
                </c:pt>
                <c:pt idx="1461">
                  <c:v>0.17264474453986622</c:v>
                </c:pt>
                <c:pt idx="1462">
                  <c:v>0.1727604581756168</c:v>
                </c:pt>
                <c:pt idx="1463">
                  <c:v>0.17287617181136739</c:v>
                </c:pt>
                <c:pt idx="1464">
                  <c:v>0.17299188544711797</c:v>
                </c:pt>
                <c:pt idx="1465">
                  <c:v>0.17310759908286855</c:v>
                </c:pt>
                <c:pt idx="1466">
                  <c:v>0.17322331271861913</c:v>
                </c:pt>
                <c:pt idx="1467">
                  <c:v>0.17333902635436971</c:v>
                </c:pt>
                <c:pt idx="1468">
                  <c:v>0.17345473999012029</c:v>
                </c:pt>
                <c:pt idx="1469">
                  <c:v>0.17357045362587087</c:v>
                </c:pt>
                <c:pt idx="1470">
                  <c:v>0.17368616726162145</c:v>
                </c:pt>
                <c:pt idx="1471">
                  <c:v>0.17380188089737203</c:v>
                </c:pt>
                <c:pt idx="1472">
                  <c:v>0.17391759453312261</c:v>
                </c:pt>
                <c:pt idx="1473">
                  <c:v>0.17403330816887319</c:v>
                </c:pt>
                <c:pt idx="1474">
                  <c:v>0.17414902180462377</c:v>
                </c:pt>
                <c:pt idx="1475">
                  <c:v>0.17426473544037435</c:v>
                </c:pt>
                <c:pt idx="1476">
                  <c:v>0.17438044907612493</c:v>
                </c:pt>
                <c:pt idx="1477">
                  <c:v>0.17449616271187551</c:v>
                </c:pt>
                <c:pt idx="1478">
                  <c:v>0.17461187634762609</c:v>
                </c:pt>
                <c:pt idx="1479">
                  <c:v>0.17472758998337667</c:v>
                </c:pt>
                <c:pt idx="1480">
                  <c:v>0.17484330361912725</c:v>
                </c:pt>
                <c:pt idx="1481">
                  <c:v>0.17495901725487784</c:v>
                </c:pt>
                <c:pt idx="1482">
                  <c:v>0.17507473089062842</c:v>
                </c:pt>
                <c:pt idx="1483">
                  <c:v>0.175190444526379</c:v>
                </c:pt>
                <c:pt idx="1484">
                  <c:v>0.17530615816212958</c:v>
                </c:pt>
                <c:pt idx="1485">
                  <c:v>0.17542187179788016</c:v>
                </c:pt>
                <c:pt idx="1486">
                  <c:v>0.17553758543363074</c:v>
                </c:pt>
                <c:pt idx="1487">
                  <c:v>0.17565329906938132</c:v>
                </c:pt>
                <c:pt idx="1488">
                  <c:v>0.1757690127051319</c:v>
                </c:pt>
                <c:pt idx="1489">
                  <c:v>0.17588472634088248</c:v>
                </c:pt>
                <c:pt idx="1490">
                  <c:v>0.17600043997663306</c:v>
                </c:pt>
                <c:pt idx="1491">
                  <c:v>0.17611615361238364</c:v>
                </c:pt>
                <c:pt idx="1492">
                  <c:v>0.17623186724813422</c:v>
                </c:pt>
                <c:pt idx="1493">
                  <c:v>0.1763475808838848</c:v>
                </c:pt>
                <c:pt idx="1494">
                  <c:v>0.17646329451963538</c:v>
                </c:pt>
                <c:pt idx="1495">
                  <c:v>0.17657900815538596</c:v>
                </c:pt>
                <c:pt idx="1496">
                  <c:v>0.17669472179113654</c:v>
                </c:pt>
                <c:pt idx="1497">
                  <c:v>0.17681043542688712</c:v>
                </c:pt>
                <c:pt idx="1498">
                  <c:v>0.17692614906263771</c:v>
                </c:pt>
                <c:pt idx="1499">
                  <c:v>0.17704186269838829</c:v>
                </c:pt>
                <c:pt idx="1500">
                  <c:v>0.17715757633413887</c:v>
                </c:pt>
                <c:pt idx="1501">
                  <c:v>0.17727328996988945</c:v>
                </c:pt>
                <c:pt idx="1502">
                  <c:v>0.17738900360564003</c:v>
                </c:pt>
                <c:pt idx="1503">
                  <c:v>0.17750471724139061</c:v>
                </c:pt>
                <c:pt idx="1504">
                  <c:v>0.17762043087714119</c:v>
                </c:pt>
                <c:pt idx="1505">
                  <c:v>0.17773614451289177</c:v>
                </c:pt>
                <c:pt idx="1506">
                  <c:v>0.17785185814864235</c:v>
                </c:pt>
                <c:pt idx="1507">
                  <c:v>0.17796757178439293</c:v>
                </c:pt>
                <c:pt idx="1508">
                  <c:v>0.17808328542014351</c:v>
                </c:pt>
                <c:pt idx="1509">
                  <c:v>0.17819899905589409</c:v>
                </c:pt>
                <c:pt idx="1510">
                  <c:v>0.17831471269164467</c:v>
                </c:pt>
                <c:pt idx="1511">
                  <c:v>0.17843042632739525</c:v>
                </c:pt>
                <c:pt idx="1512">
                  <c:v>0.17854613996314583</c:v>
                </c:pt>
                <c:pt idx="1513">
                  <c:v>0.17866185359889641</c:v>
                </c:pt>
                <c:pt idx="1514">
                  <c:v>0.17877756723464699</c:v>
                </c:pt>
                <c:pt idx="1515">
                  <c:v>0.17889328087039758</c:v>
                </c:pt>
                <c:pt idx="1516">
                  <c:v>0.17900899450614816</c:v>
                </c:pt>
                <c:pt idx="1517">
                  <c:v>0.17912470814189874</c:v>
                </c:pt>
                <c:pt idx="1518">
                  <c:v>0.17924042177764932</c:v>
                </c:pt>
                <c:pt idx="1519">
                  <c:v>0.1793561354133999</c:v>
                </c:pt>
                <c:pt idx="1520">
                  <c:v>0.17947184904915048</c:v>
                </c:pt>
                <c:pt idx="1521">
                  <c:v>0.17958756268490106</c:v>
                </c:pt>
                <c:pt idx="1522">
                  <c:v>0.17970327632065164</c:v>
                </c:pt>
                <c:pt idx="1523">
                  <c:v>0.17981898995640222</c:v>
                </c:pt>
                <c:pt idx="1524">
                  <c:v>0.1799347035921528</c:v>
                </c:pt>
                <c:pt idx="1525">
                  <c:v>0.18005041722790338</c:v>
                </c:pt>
                <c:pt idx="1526">
                  <c:v>0.18016613086365396</c:v>
                </c:pt>
                <c:pt idx="1527">
                  <c:v>0.18028184449940454</c:v>
                </c:pt>
                <c:pt idx="1528">
                  <c:v>0.18039755813515512</c:v>
                </c:pt>
                <c:pt idx="1529">
                  <c:v>0.1805132717709057</c:v>
                </c:pt>
                <c:pt idx="1530">
                  <c:v>0.18062898540665628</c:v>
                </c:pt>
                <c:pt idx="1531">
                  <c:v>0.18074469904240686</c:v>
                </c:pt>
                <c:pt idx="1532">
                  <c:v>0.18086041267815745</c:v>
                </c:pt>
                <c:pt idx="1533">
                  <c:v>0.18097612631390803</c:v>
                </c:pt>
                <c:pt idx="1534">
                  <c:v>0.18109183994965861</c:v>
                </c:pt>
                <c:pt idx="1535">
                  <c:v>0.18120755358540919</c:v>
                </c:pt>
                <c:pt idx="1536">
                  <c:v>0.18132326722115977</c:v>
                </c:pt>
                <c:pt idx="1537">
                  <c:v>0.18143898085691035</c:v>
                </c:pt>
                <c:pt idx="1538">
                  <c:v>0.18155469449266093</c:v>
                </c:pt>
                <c:pt idx="1539">
                  <c:v>0.18167040812841151</c:v>
                </c:pt>
                <c:pt idx="1540">
                  <c:v>0.18178612176416209</c:v>
                </c:pt>
                <c:pt idx="1541">
                  <c:v>0.18190183539991267</c:v>
                </c:pt>
                <c:pt idx="1542">
                  <c:v>0.18201754903566325</c:v>
                </c:pt>
                <c:pt idx="1543">
                  <c:v>0.18213326267141383</c:v>
                </c:pt>
                <c:pt idx="1544">
                  <c:v>0.18224897630716441</c:v>
                </c:pt>
                <c:pt idx="1545">
                  <c:v>0.18236468994291499</c:v>
                </c:pt>
                <c:pt idx="1546">
                  <c:v>0.18248040357866557</c:v>
                </c:pt>
                <c:pt idx="1547">
                  <c:v>0.18259611721441615</c:v>
                </c:pt>
                <c:pt idx="1548">
                  <c:v>0.18271183085016673</c:v>
                </c:pt>
                <c:pt idx="1549">
                  <c:v>0.18282754448591731</c:v>
                </c:pt>
                <c:pt idx="1550">
                  <c:v>0.1829432581216679</c:v>
                </c:pt>
                <c:pt idx="1551">
                  <c:v>0.18305897175741848</c:v>
                </c:pt>
                <c:pt idx="1552">
                  <c:v>0.18317468539316906</c:v>
                </c:pt>
                <c:pt idx="1553">
                  <c:v>0.18329039902891964</c:v>
                </c:pt>
                <c:pt idx="1554">
                  <c:v>0.18340611266467022</c:v>
                </c:pt>
                <c:pt idx="1555">
                  <c:v>0.1835218263004208</c:v>
                </c:pt>
                <c:pt idx="1556">
                  <c:v>0.18363753993617138</c:v>
                </c:pt>
                <c:pt idx="1557">
                  <c:v>0.18375325357192196</c:v>
                </c:pt>
                <c:pt idx="1558">
                  <c:v>0.18386896720767254</c:v>
                </c:pt>
                <c:pt idx="1559">
                  <c:v>0.18398468084342312</c:v>
                </c:pt>
                <c:pt idx="1560">
                  <c:v>0.1841003944791737</c:v>
                </c:pt>
                <c:pt idx="1561">
                  <c:v>0.18421610811492428</c:v>
                </c:pt>
                <c:pt idx="1562">
                  <c:v>0.18433182175067486</c:v>
                </c:pt>
                <c:pt idx="1563">
                  <c:v>0.18444753538642544</c:v>
                </c:pt>
                <c:pt idx="1564">
                  <c:v>0.18456324902217602</c:v>
                </c:pt>
                <c:pt idx="1565">
                  <c:v>0.1846789626579266</c:v>
                </c:pt>
                <c:pt idx="1566">
                  <c:v>0.18479467629367718</c:v>
                </c:pt>
                <c:pt idx="1567">
                  <c:v>0.18491038992942777</c:v>
                </c:pt>
                <c:pt idx="1568">
                  <c:v>0.18502610356517835</c:v>
                </c:pt>
                <c:pt idx="1569">
                  <c:v>0.18514181720092893</c:v>
                </c:pt>
                <c:pt idx="1570">
                  <c:v>0.18525753083667951</c:v>
                </c:pt>
                <c:pt idx="1571">
                  <c:v>0.18537324447243009</c:v>
                </c:pt>
                <c:pt idx="1572">
                  <c:v>0.18548895810818067</c:v>
                </c:pt>
                <c:pt idx="1573">
                  <c:v>0.18560467174393125</c:v>
                </c:pt>
                <c:pt idx="1574">
                  <c:v>0.18572038537968183</c:v>
                </c:pt>
                <c:pt idx="1575">
                  <c:v>0.18583609901543241</c:v>
                </c:pt>
                <c:pt idx="1576">
                  <c:v>0.18595181265118299</c:v>
                </c:pt>
                <c:pt idx="1577">
                  <c:v>0.18606752628693357</c:v>
                </c:pt>
                <c:pt idx="1578">
                  <c:v>0.18618323992268415</c:v>
                </c:pt>
                <c:pt idx="1579">
                  <c:v>0.18629895355843473</c:v>
                </c:pt>
                <c:pt idx="1580">
                  <c:v>0.18641466719418531</c:v>
                </c:pt>
                <c:pt idx="1581">
                  <c:v>0.18653038082993589</c:v>
                </c:pt>
                <c:pt idx="1582">
                  <c:v>0.18664609446568647</c:v>
                </c:pt>
                <c:pt idx="1583">
                  <c:v>0.18676180810143705</c:v>
                </c:pt>
                <c:pt idx="1584">
                  <c:v>0.18687752173718764</c:v>
                </c:pt>
                <c:pt idx="1585">
                  <c:v>0.18699323537293822</c:v>
                </c:pt>
                <c:pt idx="1586">
                  <c:v>0.1871089490086888</c:v>
                </c:pt>
                <c:pt idx="1587">
                  <c:v>0.18722466264443938</c:v>
                </c:pt>
                <c:pt idx="1588">
                  <c:v>0.18734037628018996</c:v>
                </c:pt>
                <c:pt idx="1589">
                  <c:v>0.18745608991594054</c:v>
                </c:pt>
                <c:pt idx="1590">
                  <c:v>0.18757180355169112</c:v>
                </c:pt>
                <c:pt idx="1591">
                  <c:v>0.1876875171874417</c:v>
                </c:pt>
                <c:pt idx="1592">
                  <c:v>0.18780323082319228</c:v>
                </c:pt>
                <c:pt idx="1593">
                  <c:v>0.18791894445894286</c:v>
                </c:pt>
                <c:pt idx="1594">
                  <c:v>0.18803465809469344</c:v>
                </c:pt>
                <c:pt idx="1595">
                  <c:v>0.18815037173044402</c:v>
                </c:pt>
                <c:pt idx="1596">
                  <c:v>0.1882660853661946</c:v>
                </c:pt>
                <c:pt idx="1597">
                  <c:v>0.18838179900194518</c:v>
                </c:pt>
                <c:pt idx="1598">
                  <c:v>0.18849751263769576</c:v>
                </c:pt>
                <c:pt idx="1599">
                  <c:v>0.18861322627344634</c:v>
                </c:pt>
                <c:pt idx="1600">
                  <c:v>0.18872893990919692</c:v>
                </c:pt>
                <c:pt idx="1601">
                  <c:v>0.1888446535449475</c:v>
                </c:pt>
                <c:pt idx="1602">
                  <c:v>0.18896036718069809</c:v>
                </c:pt>
                <c:pt idx="1603">
                  <c:v>0.18907608081644867</c:v>
                </c:pt>
                <c:pt idx="1604">
                  <c:v>0.18919179445219925</c:v>
                </c:pt>
                <c:pt idx="1605">
                  <c:v>0.18930750808794983</c:v>
                </c:pt>
                <c:pt idx="1606">
                  <c:v>0.18942322172370041</c:v>
                </c:pt>
                <c:pt idx="1607">
                  <c:v>0.18953893535945099</c:v>
                </c:pt>
                <c:pt idx="1608">
                  <c:v>0.18965464899520157</c:v>
                </c:pt>
                <c:pt idx="1609">
                  <c:v>0.18977036263095215</c:v>
                </c:pt>
                <c:pt idx="1610">
                  <c:v>0.18988607626670273</c:v>
                </c:pt>
                <c:pt idx="1611">
                  <c:v>0.19000178990245331</c:v>
                </c:pt>
                <c:pt idx="1612">
                  <c:v>0.19011750353820389</c:v>
                </c:pt>
                <c:pt idx="1613">
                  <c:v>0.19023321717395447</c:v>
                </c:pt>
                <c:pt idx="1614">
                  <c:v>0.19034893080970505</c:v>
                </c:pt>
                <c:pt idx="1615">
                  <c:v>0.19046464444545563</c:v>
                </c:pt>
                <c:pt idx="1616">
                  <c:v>0.19058035808120621</c:v>
                </c:pt>
                <c:pt idx="1617">
                  <c:v>0.19069607171695679</c:v>
                </c:pt>
                <c:pt idx="1618">
                  <c:v>0.19081178535270737</c:v>
                </c:pt>
                <c:pt idx="1619">
                  <c:v>0.19092749898845796</c:v>
                </c:pt>
                <c:pt idx="1620">
                  <c:v>0.19104321262420854</c:v>
                </c:pt>
                <c:pt idx="1621">
                  <c:v>0.19115892625995912</c:v>
                </c:pt>
                <c:pt idx="1622">
                  <c:v>0.1912746398957097</c:v>
                </c:pt>
                <c:pt idx="1623">
                  <c:v>0.19139035353146028</c:v>
                </c:pt>
                <c:pt idx="1624">
                  <c:v>0.19150606716721086</c:v>
                </c:pt>
                <c:pt idx="1625">
                  <c:v>0.19162178080296144</c:v>
                </c:pt>
                <c:pt idx="1626">
                  <c:v>0.19173749443871202</c:v>
                </c:pt>
                <c:pt idx="1627">
                  <c:v>0.1918532080744626</c:v>
                </c:pt>
                <c:pt idx="1628">
                  <c:v>0.19196892171021318</c:v>
                </c:pt>
                <c:pt idx="1629">
                  <c:v>0.19208463534596376</c:v>
                </c:pt>
                <c:pt idx="1630">
                  <c:v>0.19220034898171434</c:v>
                </c:pt>
                <c:pt idx="1631">
                  <c:v>0.19231606261746492</c:v>
                </c:pt>
                <c:pt idx="1632">
                  <c:v>0.1924317762532155</c:v>
                </c:pt>
                <c:pt idx="1633">
                  <c:v>0.19254748988896608</c:v>
                </c:pt>
                <c:pt idx="1634">
                  <c:v>0.19266320352471666</c:v>
                </c:pt>
                <c:pt idx="1635">
                  <c:v>0.19277891716046724</c:v>
                </c:pt>
                <c:pt idx="1636">
                  <c:v>0.19289463079621783</c:v>
                </c:pt>
                <c:pt idx="1637">
                  <c:v>0.19301034443196841</c:v>
                </c:pt>
                <c:pt idx="1638">
                  <c:v>0.19312605806771899</c:v>
                </c:pt>
                <c:pt idx="1639">
                  <c:v>0.19324177170346957</c:v>
                </c:pt>
                <c:pt idx="1640">
                  <c:v>0.19335748533922015</c:v>
                </c:pt>
                <c:pt idx="1641">
                  <c:v>0.19347319897497073</c:v>
                </c:pt>
                <c:pt idx="1642">
                  <c:v>0.19358891261072131</c:v>
                </c:pt>
                <c:pt idx="1643">
                  <c:v>0.19370462624647189</c:v>
                </c:pt>
                <c:pt idx="1644">
                  <c:v>0.19382033988222247</c:v>
                </c:pt>
                <c:pt idx="1645">
                  <c:v>0.19393605351797305</c:v>
                </c:pt>
                <c:pt idx="1646">
                  <c:v>0.19405176715372363</c:v>
                </c:pt>
                <c:pt idx="1647">
                  <c:v>0.19416748078947421</c:v>
                </c:pt>
                <c:pt idx="1648">
                  <c:v>0.19428319442522479</c:v>
                </c:pt>
                <c:pt idx="1649">
                  <c:v>0.19439890806097537</c:v>
                </c:pt>
                <c:pt idx="1650">
                  <c:v>0.19451462169672595</c:v>
                </c:pt>
                <c:pt idx="1651">
                  <c:v>0.19463033533247653</c:v>
                </c:pt>
                <c:pt idx="1652">
                  <c:v>0.19474604896822711</c:v>
                </c:pt>
                <c:pt idx="1653">
                  <c:v>0.1948617626039777</c:v>
                </c:pt>
                <c:pt idx="1654">
                  <c:v>0.19497747623972828</c:v>
                </c:pt>
                <c:pt idx="1655">
                  <c:v>0.19509318987547886</c:v>
                </c:pt>
                <c:pt idx="1656">
                  <c:v>0.19520890351122944</c:v>
                </c:pt>
                <c:pt idx="1657">
                  <c:v>0.19532461714698002</c:v>
                </c:pt>
                <c:pt idx="1658">
                  <c:v>0.1954403307827306</c:v>
                </c:pt>
                <c:pt idx="1659">
                  <c:v>0.19555604441848118</c:v>
                </c:pt>
                <c:pt idx="1660">
                  <c:v>0.19567175805423176</c:v>
                </c:pt>
                <c:pt idx="1661">
                  <c:v>0.19578747168998234</c:v>
                </c:pt>
                <c:pt idx="1662">
                  <c:v>0.19590318532573292</c:v>
                </c:pt>
                <c:pt idx="1663">
                  <c:v>0.1960188989614835</c:v>
                </c:pt>
                <c:pt idx="1664">
                  <c:v>0.19613461259723408</c:v>
                </c:pt>
                <c:pt idx="1665">
                  <c:v>0.19625032623298466</c:v>
                </c:pt>
                <c:pt idx="1666">
                  <c:v>0.19636603986873524</c:v>
                </c:pt>
                <c:pt idx="1667">
                  <c:v>0.19648175350448582</c:v>
                </c:pt>
                <c:pt idx="1668">
                  <c:v>0.1965974671402364</c:v>
                </c:pt>
                <c:pt idx="1669">
                  <c:v>0.19671318077598698</c:v>
                </c:pt>
                <c:pt idx="1670">
                  <c:v>0.19682889441173756</c:v>
                </c:pt>
                <c:pt idx="1671">
                  <c:v>0.19694460804748815</c:v>
                </c:pt>
                <c:pt idx="1672">
                  <c:v>0.19706032168323873</c:v>
                </c:pt>
                <c:pt idx="1673">
                  <c:v>0.19717603531898931</c:v>
                </c:pt>
                <c:pt idx="1674">
                  <c:v>0.19729174895473989</c:v>
                </c:pt>
                <c:pt idx="1675">
                  <c:v>0.19740746259049047</c:v>
                </c:pt>
                <c:pt idx="1676">
                  <c:v>0.19752317622624105</c:v>
                </c:pt>
                <c:pt idx="1677">
                  <c:v>0.19763888986199163</c:v>
                </c:pt>
                <c:pt idx="1678">
                  <c:v>0.19775460349774221</c:v>
                </c:pt>
                <c:pt idx="1679">
                  <c:v>0.19787031713349279</c:v>
                </c:pt>
                <c:pt idx="1680">
                  <c:v>0.19798603076924337</c:v>
                </c:pt>
                <c:pt idx="1681">
                  <c:v>0.19810174440499395</c:v>
                </c:pt>
                <c:pt idx="1682">
                  <c:v>0.19821745804074453</c:v>
                </c:pt>
                <c:pt idx="1683">
                  <c:v>0.19833317167649511</c:v>
                </c:pt>
                <c:pt idx="1684">
                  <c:v>0.19844888531224569</c:v>
                </c:pt>
                <c:pt idx="1685">
                  <c:v>0.19856459894799627</c:v>
                </c:pt>
                <c:pt idx="1686">
                  <c:v>0.19868031258374685</c:v>
                </c:pt>
                <c:pt idx="1687">
                  <c:v>0.19879602621949743</c:v>
                </c:pt>
                <c:pt idx="1688">
                  <c:v>0.19891173985524802</c:v>
                </c:pt>
                <c:pt idx="1689">
                  <c:v>0.1990274534909986</c:v>
                </c:pt>
                <c:pt idx="1690">
                  <c:v>0.19914316712674918</c:v>
                </c:pt>
                <c:pt idx="1691">
                  <c:v>0.19925888076249976</c:v>
                </c:pt>
                <c:pt idx="1692">
                  <c:v>0.19937459439825034</c:v>
                </c:pt>
                <c:pt idx="1693">
                  <c:v>0.19949030803400092</c:v>
                </c:pt>
                <c:pt idx="1694">
                  <c:v>0.1996060216697515</c:v>
                </c:pt>
                <c:pt idx="1695">
                  <c:v>0.19972173530550208</c:v>
                </c:pt>
                <c:pt idx="1696">
                  <c:v>0.19983744894125266</c:v>
                </c:pt>
                <c:pt idx="1697">
                  <c:v>0.19995316257700324</c:v>
                </c:pt>
                <c:pt idx="1698">
                  <c:v>0.20006887621275382</c:v>
                </c:pt>
                <c:pt idx="1699">
                  <c:v>0.2001845898485044</c:v>
                </c:pt>
                <c:pt idx="1700">
                  <c:v>0.20030030348425498</c:v>
                </c:pt>
                <c:pt idx="1701">
                  <c:v>0.20041601712000556</c:v>
                </c:pt>
                <c:pt idx="1702">
                  <c:v>0.20053173075575614</c:v>
                </c:pt>
                <c:pt idx="1703">
                  <c:v>0.20064744439150672</c:v>
                </c:pt>
                <c:pt idx="1704">
                  <c:v>0.2007631580272573</c:v>
                </c:pt>
                <c:pt idx="1705">
                  <c:v>0.20087887166300789</c:v>
                </c:pt>
                <c:pt idx="1706">
                  <c:v>0.20099458529875847</c:v>
                </c:pt>
                <c:pt idx="1707">
                  <c:v>0.20111029893450905</c:v>
                </c:pt>
                <c:pt idx="1708">
                  <c:v>0.20122601257025963</c:v>
                </c:pt>
                <c:pt idx="1709">
                  <c:v>0.20134172620601021</c:v>
                </c:pt>
                <c:pt idx="1710">
                  <c:v>0.20145743984176079</c:v>
                </c:pt>
                <c:pt idx="1711">
                  <c:v>0.20157315347751137</c:v>
                </c:pt>
                <c:pt idx="1712">
                  <c:v>0.20168886711326195</c:v>
                </c:pt>
                <c:pt idx="1713">
                  <c:v>0.20180458074901253</c:v>
                </c:pt>
                <c:pt idx="1714">
                  <c:v>0.20192029438476311</c:v>
                </c:pt>
                <c:pt idx="1715">
                  <c:v>0.20203600802051369</c:v>
                </c:pt>
                <c:pt idx="1716">
                  <c:v>0.20215172165626427</c:v>
                </c:pt>
                <c:pt idx="1717">
                  <c:v>0.20226743529201485</c:v>
                </c:pt>
                <c:pt idx="1718">
                  <c:v>0.20238314892776543</c:v>
                </c:pt>
                <c:pt idx="1719">
                  <c:v>0.20249886256351601</c:v>
                </c:pt>
                <c:pt idx="1720">
                  <c:v>0.20261457619926659</c:v>
                </c:pt>
                <c:pt idx="1721">
                  <c:v>0.20273028983501717</c:v>
                </c:pt>
                <c:pt idx="1722">
                  <c:v>0.20284600347076776</c:v>
                </c:pt>
                <c:pt idx="1723">
                  <c:v>0.20296171710651834</c:v>
                </c:pt>
                <c:pt idx="1724">
                  <c:v>0.20307743074226892</c:v>
                </c:pt>
                <c:pt idx="1725">
                  <c:v>0.2031931443780195</c:v>
                </c:pt>
                <c:pt idx="1726">
                  <c:v>0.20330885801377008</c:v>
                </c:pt>
                <c:pt idx="1727">
                  <c:v>0.20342457164952066</c:v>
                </c:pt>
                <c:pt idx="1728">
                  <c:v>0.20354028528527124</c:v>
                </c:pt>
                <c:pt idx="1729">
                  <c:v>0.20365599892102182</c:v>
                </c:pt>
                <c:pt idx="1730">
                  <c:v>0.2037717125567724</c:v>
                </c:pt>
                <c:pt idx="1731">
                  <c:v>0.20388742619252298</c:v>
                </c:pt>
                <c:pt idx="1732">
                  <c:v>0.20400313982827356</c:v>
                </c:pt>
                <c:pt idx="1733">
                  <c:v>0.20411885346402414</c:v>
                </c:pt>
                <c:pt idx="1734">
                  <c:v>0.20423456709977472</c:v>
                </c:pt>
                <c:pt idx="1735">
                  <c:v>0.2043502807355253</c:v>
                </c:pt>
                <c:pt idx="1736">
                  <c:v>0.20446599437127588</c:v>
                </c:pt>
                <c:pt idx="1737">
                  <c:v>0.20458170800702646</c:v>
                </c:pt>
                <c:pt idx="1738">
                  <c:v>0.20469742164277704</c:v>
                </c:pt>
                <c:pt idx="1739">
                  <c:v>0.20481313527852762</c:v>
                </c:pt>
                <c:pt idx="1740">
                  <c:v>0.20492884891427821</c:v>
                </c:pt>
                <c:pt idx="1741">
                  <c:v>0.20504456255002879</c:v>
                </c:pt>
                <c:pt idx="1742">
                  <c:v>0.20516027618577937</c:v>
                </c:pt>
                <c:pt idx="1743">
                  <c:v>0.20527598982152995</c:v>
                </c:pt>
                <c:pt idx="1744">
                  <c:v>0.20539170345728053</c:v>
                </c:pt>
                <c:pt idx="1745">
                  <c:v>0.20550741709303111</c:v>
                </c:pt>
                <c:pt idx="1746">
                  <c:v>0.20562313072878169</c:v>
                </c:pt>
                <c:pt idx="1747">
                  <c:v>0.20573884436453227</c:v>
                </c:pt>
                <c:pt idx="1748">
                  <c:v>0.20585455800028285</c:v>
                </c:pt>
                <c:pt idx="1749">
                  <c:v>0.20597027163603343</c:v>
                </c:pt>
                <c:pt idx="1750">
                  <c:v>0.20608598527178401</c:v>
                </c:pt>
                <c:pt idx="1751">
                  <c:v>0.20620169890753459</c:v>
                </c:pt>
                <c:pt idx="1752">
                  <c:v>0.20631741254328517</c:v>
                </c:pt>
                <c:pt idx="1753">
                  <c:v>0.20643312617903575</c:v>
                </c:pt>
                <c:pt idx="1754">
                  <c:v>0.20654883981478633</c:v>
                </c:pt>
                <c:pt idx="1755">
                  <c:v>0.20666455345053691</c:v>
                </c:pt>
                <c:pt idx="1756">
                  <c:v>0.20678026708628749</c:v>
                </c:pt>
                <c:pt idx="1757">
                  <c:v>0.20689598072203808</c:v>
                </c:pt>
                <c:pt idx="1758">
                  <c:v>0.20701169435778866</c:v>
                </c:pt>
                <c:pt idx="1759">
                  <c:v>0.20712740799353924</c:v>
                </c:pt>
                <c:pt idx="1760">
                  <c:v>0.20724312162928982</c:v>
                </c:pt>
                <c:pt idx="1761">
                  <c:v>0.2073588352650404</c:v>
                </c:pt>
                <c:pt idx="1762">
                  <c:v>0.20747454890079098</c:v>
                </c:pt>
                <c:pt idx="1763">
                  <c:v>0.20759026253654156</c:v>
                </c:pt>
                <c:pt idx="1764">
                  <c:v>0.20770597617229214</c:v>
                </c:pt>
                <c:pt idx="1765">
                  <c:v>0.20782168980804272</c:v>
                </c:pt>
                <c:pt idx="1766">
                  <c:v>0.2079374034437933</c:v>
                </c:pt>
                <c:pt idx="1767">
                  <c:v>0.20805311707954388</c:v>
                </c:pt>
                <c:pt idx="1768">
                  <c:v>0.20816883071529446</c:v>
                </c:pt>
                <c:pt idx="1769">
                  <c:v>0.20828454435104504</c:v>
                </c:pt>
                <c:pt idx="1770">
                  <c:v>0.20840025798679562</c:v>
                </c:pt>
                <c:pt idx="1771">
                  <c:v>0.2085159716225462</c:v>
                </c:pt>
                <c:pt idx="1772">
                  <c:v>0.20863168525829678</c:v>
                </c:pt>
                <c:pt idx="1773">
                  <c:v>0.20874739889404736</c:v>
                </c:pt>
                <c:pt idx="1774">
                  <c:v>0.20886311252979795</c:v>
                </c:pt>
                <c:pt idx="1775">
                  <c:v>0.20897882616554853</c:v>
                </c:pt>
                <c:pt idx="1776">
                  <c:v>0.20909453980129911</c:v>
                </c:pt>
                <c:pt idx="1777">
                  <c:v>0.20921025343704969</c:v>
                </c:pt>
                <c:pt idx="1778">
                  <c:v>0.20932596707280027</c:v>
                </c:pt>
                <c:pt idx="1779">
                  <c:v>0.20944168070855085</c:v>
                </c:pt>
                <c:pt idx="1780">
                  <c:v>0.20955739434430143</c:v>
                </c:pt>
                <c:pt idx="1781">
                  <c:v>0.20967310798005201</c:v>
                </c:pt>
                <c:pt idx="1782">
                  <c:v>0.20978882161580259</c:v>
                </c:pt>
                <c:pt idx="1783">
                  <c:v>0.20990453525155317</c:v>
                </c:pt>
                <c:pt idx="1784">
                  <c:v>0.21002024888730375</c:v>
                </c:pt>
                <c:pt idx="1785">
                  <c:v>0.21013596252305433</c:v>
                </c:pt>
                <c:pt idx="1786">
                  <c:v>0.21025167615880491</c:v>
                </c:pt>
                <c:pt idx="1787">
                  <c:v>0.21036738979455549</c:v>
                </c:pt>
                <c:pt idx="1788">
                  <c:v>0.21048310343030607</c:v>
                </c:pt>
                <c:pt idx="1789">
                  <c:v>0.21059881706605665</c:v>
                </c:pt>
                <c:pt idx="1790">
                  <c:v>0.21071453070180723</c:v>
                </c:pt>
                <c:pt idx="1791">
                  <c:v>0.21083024433755782</c:v>
                </c:pt>
                <c:pt idx="1792">
                  <c:v>0.2109459579733084</c:v>
                </c:pt>
                <c:pt idx="1793">
                  <c:v>0.21106167160905898</c:v>
                </c:pt>
                <c:pt idx="1794">
                  <c:v>0.21117738524480956</c:v>
                </c:pt>
                <c:pt idx="1795">
                  <c:v>0.21129309888056014</c:v>
                </c:pt>
                <c:pt idx="1796">
                  <c:v>0.21140881251631072</c:v>
                </c:pt>
                <c:pt idx="1797">
                  <c:v>0.2115245261520613</c:v>
                </c:pt>
                <c:pt idx="1798">
                  <c:v>0.21164023978781188</c:v>
                </c:pt>
                <c:pt idx="1799">
                  <c:v>0.21175595342356246</c:v>
                </c:pt>
                <c:pt idx="1800">
                  <c:v>0.21187166705931304</c:v>
                </c:pt>
                <c:pt idx="1801">
                  <c:v>0.21198738069506362</c:v>
                </c:pt>
                <c:pt idx="1802">
                  <c:v>0.2121030943308142</c:v>
                </c:pt>
                <c:pt idx="1803">
                  <c:v>0.21221880796656478</c:v>
                </c:pt>
                <c:pt idx="1804">
                  <c:v>0.21233452160231536</c:v>
                </c:pt>
                <c:pt idx="1805">
                  <c:v>0.21245023523806594</c:v>
                </c:pt>
                <c:pt idx="1806">
                  <c:v>0.21256594887381652</c:v>
                </c:pt>
                <c:pt idx="1807">
                  <c:v>0.2126816625095671</c:v>
                </c:pt>
                <c:pt idx="1808">
                  <c:v>0.21279737614531768</c:v>
                </c:pt>
                <c:pt idx="1809">
                  <c:v>0.21291308978106827</c:v>
                </c:pt>
                <c:pt idx="1810">
                  <c:v>0.21302880341681885</c:v>
                </c:pt>
                <c:pt idx="1811">
                  <c:v>0.21314451705256943</c:v>
                </c:pt>
                <c:pt idx="1812">
                  <c:v>0.21326023068832001</c:v>
                </c:pt>
                <c:pt idx="1813">
                  <c:v>0.21337594432407059</c:v>
                </c:pt>
                <c:pt idx="1814">
                  <c:v>0.21349165795982117</c:v>
                </c:pt>
                <c:pt idx="1815">
                  <c:v>0.21360737159557175</c:v>
                </c:pt>
                <c:pt idx="1816">
                  <c:v>0.21372308523132233</c:v>
                </c:pt>
                <c:pt idx="1817">
                  <c:v>0.21383879886707291</c:v>
                </c:pt>
                <c:pt idx="1818">
                  <c:v>0.21395451250282349</c:v>
                </c:pt>
                <c:pt idx="1819">
                  <c:v>0.21407022613857407</c:v>
                </c:pt>
                <c:pt idx="1820">
                  <c:v>0.21418593977432465</c:v>
                </c:pt>
                <c:pt idx="1821">
                  <c:v>0.21430165341007523</c:v>
                </c:pt>
                <c:pt idx="1822">
                  <c:v>0.21441736704582581</c:v>
                </c:pt>
                <c:pt idx="1823">
                  <c:v>0.21453308068157639</c:v>
                </c:pt>
                <c:pt idx="1824">
                  <c:v>0.21464879431732697</c:v>
                </c:pt>
                <c:pt idx="1825">
                  <c:v>0.21476450795307755</c:v>
                </c:pt>
                <c:pt idx="1826">
                  <c:v>0.21488022158882814</c:v>
                </c:pt>
                <c:pt idx="1827">
                  <c:v>0.21499593522457872</c:v>
                </c:pt>
                <c:pt idx="1828">
                  <c:v>0.2151116488603293</c:v>
                </c:pt>
                <c:pt idx="1829">
                  <c:v>0.21522736249607988</c:v>
                </c:pt>
                <c:pt idx="1830">
                  <c:v>0.21534307613183046</c:v>
                </c:pt>
                <c:pt idx="1831">
                  <c:v>0.21545878976758104</c:v>
                </c:pt>
                <c:pt idx="1832">
                  <c:v>0.21557450340333162</c:v>
                </c:pt>
                <c:pt idx="1833">
                  <c:v>0.2156902170390822</c:v>
                </c:pt>
                <c:pt idx="1834">
                  <c:v>0.21580593067483278</c:v>
                </c:pt>
                <c:pt idx="1835">
                  <c:v>0.21592164431058336</c:v>
                </c:pt>
                <c:pt idx="1836">
                  <c:v>0.21603735794633394</c:v>
                </c:pt>
                <c:pt idx="1837">
                  <c:v>0.21615307158208452</c:v>
                </c:pt>
                <c:pt idx="1838">
                  <c:v>0.2162687852178351</c:v>
                </c:pt>
                <c:pt idx="1839">
                  <c:v>0.21638449885358568</c:v>
                </c:pt>
                <c:pt idx="1840">
                  <c:v>0.21650021248933626</c:v>
                </c:pt>
                <c:pt idx="1841">
                  <c:v>0.21661592612508684</c:v>
                </c:pt>
                <c:pt idx="1842">
                  <c:v>0.21673163976083742</c:v>
                </c:pt>
                <c:pt idx="1843">
                  <c:v>0.21684735339658801</c:v>
                </c:pt>
                <c:pt idx="1844">
                  <c:v>0.21696306703233859</c:v>
                </c:pt>
                <c:pt idx="1845">
                  <c:v>0.21707878066808917</c:v>
                </c:pt>
                <c:pt idx="1846">
                  <c:v>0.21719449430383975</c:v>
                </c:pt>
                <c:pt idx="1847">
                  <c:v>0.21731020793959033</c:v>
                </c:pt>
                <c:pt idx="1848">
                  <c:v>0.21742592157534091</c:v>
                </c:pt>
                <c:pt idx="1849">
                  <c:v>0.21754163521109149</c:v>
                </c:pt>
                <c:pt idx="1850">
                  <c:v>0.21765734884684207</c:v>
                </c:pt>
                <c:pt idx="1851">
                  <c:v>0.21777306248259265</c:v>
                </c:pt>
                <c:pt idx="1852">
                  <c:v>0.21788877611834323</c:v>
                </c:pt>
                <c:pt idx="1853">
                  <c:v>0.21800448975409381</c:v>
                </c:pt>
                <c:pt idx="1854">
                  <c:v>0.21812020338984439</c:v>
                </c:pt>
                <c:pt idx="1855">
                  <c:v>0.21823591702559497</c:v>
                </c:pt>
                <c:pt idx="1856">
                  <c:v>0.21835163066134555</c:v>
                </c:pt>
                <c:pt idx="1857">
                  <c:v>0.21846734429709613</c:v>
                </c:pt>
                <c:pt idx="1858">
                  <c:v>0.21858305793284671</c:v>
                </c:pt>
                <c:pt idx="1859">
                  <c:v>0.21869877156859729</c:v>
                </c:pt>
                <c:pt idx="1860">
                  <c:v>0.21881448520434787</c:v>
                </c:pt>
                <c:pt idx="1861">
                  <c:v>0.21893019884009846</c:v>
                </c:pt>
                <c:pt idx="1862">
                  <c:v>0.21904591247584904</c:v>
                </c:pt>
                <c:pt idx="1863">
                  <c:v>0.21916162611159962</c:v>
                </c:pt>
                <c:pt idx="1864">
                  <c:v>0.2192773397473502</c:v>
                </c:pt>
                <c:pt idx="1865">
                  <c:v>0.21939305338310078</c:v>
                </c:pt>
                <c:pt idx="1866">
                  <c:v>0.21950876701885136</c:v>
                </c:pt>
                <c:pt idx="1867">
                  <c:v>0.21962448065460194</c:v>
                </c:pt>
                <c:pt idx="1868">
                  <c:v>0.21974019429035252</c:v>
                </c:pt>
                <c:pt idx="1869">
                  <c:v>0.2198559079261031</c:v>
                </c:pt>
                <c:pt idx="1870">
                  <c:v>0.21997162156185368</c:v>
                </c:pt>
                <c:pt idx="1871">
                  <c:v>0.22008733519760426</c:v>
                </c:pt>
                <c:pt idx="1872">
                  <c:v>0.22020304883335484</c:v>
                </c:pt>
                <c:pt idx="1873">
                  <c:v>0.22031876246910542</c:v>
                </c:pt>
                <c:pt idx="1874">
                  <c:v>0.220434476104856</c:v>
                </c:pt>
                <c:pt idx="1875">
                  <c:v>0.22055018974060658</c:v>
                </c:pt>
                <c:pt idx="1876">
                  <c:v>0.22066590337635716</c:v>
                </c:pt>
                <c:pt idx="1877">
                  <c:v>0.22078161701210774</c:v>
                </c:pt>
                <c:pt idx="1878">
                  <c:v>0.22089733064785833</c:v>
                </c:pt>
                <c:pt idx="1879">
                  <c:v>0.22101304428360891</c:v>
                </c:pt>
                <c:pt idx="1880">
                  <c:v>0.22112875791935949</c:v>
                </c:pt>
                <c:pt idx="1881">
                  <c:v>0.22124447155511007</c:v>
                </c:pt>
                <c:pt idx="1882">
                  <c:v>0.22136018519086065</c:v>
                </c:pt>
                <c:pt idx="1883">
                  <c:v>0.22147589882661123</c:v>
                </c:pt>
                <c:pt idx="1884">
                  <c:v>0.22159161246236181</c:v>
                </c:pt>
                <c:pt idx="1885">
                  <c:v>0.22170732609811239</c:v>
                </c:pt>
                <c:pt idx="1886">
                  <c:v>0.22182303973386297</c:v>
                </c:pt>
                <c:pt idx="1887">
                  <c:v>0.22193875336961355</c:v>
                </c:pt>
                <c:pt idx="1888">
                  <c:v>0.22205446700536413</c:v>
                </c:pt>
                <c:pt idx="1889">
                  <c:v>0.22217018064111471</c:v>
                </c:pt>
                <c:pt idx="1890">
                  <c:v>0.22228589427686529</c:v>
                </c:pt>
                <c:pt idx="1891">
                  <c:v>0.22240160791261587</c:v>
                </c:pt>
                <c:pt idx="1892">
                  <c:v>0.22251732154836645</c:v>
                </c:pt>
                <c:pt idx="1893">
                  <c:v>0.22263303518411703</c:v>
                </c:pt>
                <c:pt idx="1894">
                  <c:v>0.22274874881986761</c:v>
                </c:pt>
                <c:pt idx="1895">
                  <c:v>0.2228644624556182</c:v>
                </c:pt>
                <c:pt idx="1896">
                  <c:v>0.22298017609136878</c:v>
                </c:pt>
                <c:pt idx="1897">
                  <c:v>0.22309588972711936</c:v>
                </c:pt>
                <c:pt idx="1898">
                  <c:v>0.22321160336286994</c:v>
                </c:pt>
                <c:pt idx="1899">
                  <c:v>0.22332731699862052</c:v>
                </c:pt>
                <c:pt idx="1900">
                  <c:v>0.2234430306343711</c:v>
                </c:pt>
                <c:pt idx="1901">
                  <c:v>0.22355874427012168</c:v>
                </c:pt>
                <c:pt idx="1902">
                  <c:v>0.22367445790587226</c:v>
                </c:pt>
                <c:pt idx="1903">
                  <c:v>0.22379017154162284</c:v>
                </c:pt>
                <c:pt idx="1904">
                  <c:v>0.22390588517737342</c:v>
                </c:pt>
                <c:pt idx="1905">
                  <c:v>0.224021598813124</c:v>
                </c:pt>
                <c:pt idx="1906">
                  <c:v>0.22413731244887458</c:v>
                </c:pt>
                <c:pt idx="1907">
                  <c:v>0.22425302608462516</c:v>
                </c:pt>
                <c:pt idx="1908">
                  <c:v>0.22436873972037574</c:v>
                </c:pt>
                <c:pt idx="1909">
                  <c:v>0.22448445335612632</c:v>
                </c:pt>
                <c:pt idx="1910">
                  <c:v>0.2246001669918769</c:v>
                </c:pt>
                <c:pt idx="1911">
                  <c:v>0.22471588062762748</c:v>
                </c:pt>
                <c:pt idx="1912">
                  <c:v>0.22483159426337807</c:v>
                </c:pt>
                <c:pt idx="1913">
                  <c:v>0.22494730789912865</c:v>
                </c:pt>
                <c:pt idx="1914">
                  <c:v>0.22506302153487923</c:v>
                </c:pt>
                <c:pt idx="1915">
                  <c:v>0.22517873517062981</c:v>
                </c:pt>
                <c:pt idx="1916">
                  <c:v>0.22529444880638039</c:v>
                </c:pt>
                <c:pt idx="1917">
                  <c:v>0.22541016244213097</c:v>
                </c:pt>
                <c:pt idx="1918">
                  <c:v>0.22552587607788155</c:v>
                </c:pt>
                <c:pt idx="1919">
                  <c:v>0.22564158971363213</c:v>
                </c:pt>
                <c:pt idx="1920">
                  <c:v>0.22575730334938271</c:v>
                </c:pt>
                <c:pt idx="1921">
                  <c:v>0.22587301698513329</c:v>
                </c:pt>
                <c:pt idx="1922">
                  <c:v>0.22598873062088387</c:v>
                </c:pt>
                <c:pt idx="1923">
                  <c:v>0.22610444425663445</c:v>
                </c:pt>
                <c:pt idx="1924">
                  <c:v>0.22622015789238503</c:v>
                </c:pt>
                <c:pt idx="1925">
                  <c:v>0.22633587152813561</c:v>
                </c:pt>
                <c:pt idx="1926">
                  <c:v>0.22645158516388619</c:v>
                </c:pt>
                <c:pt idx="1927">
                  <c:v>0.22656729879963677</c:v>
                </c:pt>
                <c:pt idx="1928">
                  <c:v>0.22668301243538735</c:v>
                </c:pt>
                <c:pt idx="1929">
                  <c:v>0.22679872607113793</c:v>
                </c:pt>
                <c:pt idx="1930">
                  <c:v>0.22691443970688852</c:v>
                </c:pt>
                <c:pt idx="1931">
                  <c:v>0.2270301533426391</c:v>
                </c:pt>
                <c:pt idx="1932">
                  <c:v>0.22714586697838968</c:v>
                </c:pt>
                <c:pt idx="1933">
                  <c:v>0.22726158061414026</c:v>
                </c:pt>
                <c:pt idx="1934">
                  <c:v>0.22737729424989084</c:v>
                </c:pt>
                <c:pt idx="1935">
                  <c:v>0.22749300788564142</c:v>
                </c:pt>
                <c:pt idx="1936">
                  <c:v>0.227608721521392</c:v>
                </c:pt>
                <c:pt idx="1937">
                  <c:v>0.22772443515714258</c:v>
                </c:pt>
                <c:pt idx="1938">
                  <c:v>0.22784014879289316</c:v>
                </c:pt>
                <c:pt idx="1939">
                  <c:v>0.22795586242864374</c:v>
                </c:pt>
                <c:pt idx="1940">
                  <c:v>0.22807157606439432</c:v>
                </c:pt>
                <c:pt idx="1941">
                  <c:v>0.2281872897001449</c:v>
                </c:pt>
                <c:pt idx="1942">
                  <c:v>0.22830300333589548</c:v>
                </c:pt>
                <c:pt idx="1943">
                  <c:v>0.22841871697164606</c:v>
                </c:pt>
                <c:pt idx="1944">
                  <c:v>0.22853443060739664</c:v>
                </c:pt>
                <c:pt idx="1945">
                  <c:v>0.22865014424314722</c:v>
                </c:pt>
                <c:pt idx="1946">
                  <c:v>0.2287658578788978</c:v>
                </c:pt>
                <c:pt idx="1947">
                  <c:v>0.22888157151464839</c:v>
                </c:pt>
                <c:pt idx="1948">
                  <c:v>0.22899728515039897</c:v>
                </c:pt>
                <c:pt idx="1949">
                  <c:v>0.22911299878614955</c:v>
                </c:pt>
                <c:pt idx="1950">
                  <c:v>0.22922871242190013</c:v>
                </c:pt>
                <c:pt idx="1951">
                  <c:v>0.22934442605765071</c:v>
                </c:pt>
                <c:pt idx="1952">
                  <c:v>0.22946013969340129</c:v>
                </c:pt>
                <c:pt idx="1953">
                  <c:v>0.22957585332915187</c:v>
                </c:pt>
                <c:pt idx="1954">
                  <c:v>0.22969156696490245</c:v>
                </c:pt>
                <c:pt idx="1955">
                  <c:v>0.22980728060065303</c:v>
                </c:pt>
                <c:pt idx="1956">
                  <c:v>0.22992299423640361</c:v>
                </c:pt>
                <c:pt idx="1957">
                  <c:v>0.23003870787215419</c:v>
                </c:pt>
                <c:pt idx="1958">
                  <c:v>0.23015442150790477</c:v>
                </c:pt>
                <c:pt idx="1959">
                  <c:v>0.23027013514365535</c:v>
                </c:pt>
                <c:pt idx="1960">
                  <c:v>0.23038584877940593</c:v>
                </c:pt>
                <c:pt idx="1961">
                  <c:v>0.23050156241515651</c:v>
                </c:pt>
                <c:pt idx="1962">
                  <c:v>0.23061727605090709</c:v>
                </c:pt>
                <c:pt idx="1963">
                  <c:v>0.23073298968665767</c:v>
                </c:pt>
                <c:pt idx="1964">
                  <c:v>0.23084870332240826</c:v>
                </c:pt>
                <c:pt idx="1965">
                  <c:v>0.23096441695815884</c:v>
                </c:pt>
                <c:pt idx="1966">
                  <c:v>0.23108013059390942</c:v>
                </c:pt>
                <c:pt idx="1967">
                  <c:v>0.23119584422966</c:v>
                </c:pt>
                <c:pt idx="1968">
                  <c:v>0.23131155786541058</c:v>
                </c:pt>
                <c:pt idx="1969">
                  <c:v>0.23142727150116116</c:v>
                </c:pt>
                <c:pt idx="1970">
                  <c:v>0.23154298513691174</c:v>
                </c:pt>
                <c:pt idx="1971">
                  <c:v>0.23165869877266232</c:v>
                </c:pt>
                <c:pt idx="1972">
                  <c:v>0.2317744124084129</c:v>
                </c:pt>
                <c:pt idx="1973">
                  <c:v>0.23189012604416348</c:v>
                </c:pt>
                <c:pt idx="1974">
                  <c:v>0.23200583967991406</c:v>
                </c:pt>
                <c:pt idx="1975">
                  <c:v>0.23212155331566464</c:v>
                </c:pt>
                <c:pt idx="1976">
                  <c:v>0.23223726695141522</c:v>
                </c:pt>
                <c:pt idx="1977">
                  <c:v>0.2323529805871658</c:v>
                </c:pt>
                <c:pt idx="1978">
                  <c:v>0.23246869422291638</c:v>
                </c:pt>
                <c:pt idx="1979">
                  <c:v>0.23258440785866696</c:v>
                </c:pt>
                <c:pt idx="1980">
                  <c:v>0.23270012149441754</c:v>
                </c:pt>
                <c:pt idx="1981">
                  <c:v>0.23281583513016813</c:v>
                </c:pt>
                <c:pt idx="1982">
                  <c:v>0.23293154876591871</c:v>
                </c:pt>
                <c:pt idx="1983">
                  <c:v>0.23304726240166929</c:v>
                </c:pt>
                <c:pt idx="1984">
                  <c:v>0.23316297603741987</c:v>
                </c:pt>
                <c:pt idx="1985">
                  <c:v>0.23327868967317045</c:v>
                </c:pt>
                <c:pt idx="1986">
                  <c:v>0.23339440330892103</c:v>
                </c:pt>
                <c:pt idx="1987">
                  <c:v>0.23351011694467161</c:v>
                </c:pt>
                <c:pt idx="1988">
                  <c:v>0.23362583058042219</c:v>
                </c:pt>
                <c:pt idx="1989">
                  <c:v>0.23374154421617277</c:v>
                </c:pt>
                <c:pt idx="1990">
                  <c:v>0.23385725785192335</c:v>
                </c:pt>
                <c:pt idx="1991">
                  <c:v>0.23397297148767393</c:v>
                </c:pt>
                <c:pt idx="1992">
                  <c:v>0.23408868512342451</c:v>
                </c:pt>
                <c:pt idx="1993">
                  <c:v>0.23420439875917509</c:v>
                </c:pt>
                <c:pt idx="1994">
                  <c:v>0.23432011239492567</c:v>
                </c:pt>
                <c:pt idx="1995">
                  <c:v>0.23443582603067625</c:v>
                </c:pt>
                <c:pt idx="1996">
                  <c:v>0.23455153966642683</c:v>
                </c:pt>
                <c:pt idx="1997">
                  <c:v>0.23466725330217741</c:v>
                </c:pt>
                <c:pt idx="1998">
                  <c:v>0.23478296693792799</c:v>
                </c:pt>
                <c:pt idx="1999">
                  <c:v>0.23489868057367858</c:v>
                </c:pt>
                <c:pt idx="2000">
                  <c:v>0.23501439420942916</c:v>
                </c:pt>
                <c:pt idx="2001">
                  <c:v>0.23513010784517974</c:v>
                </c:pt>
                <c:pt idx="2002">
                  <c:v>0.23524582148093032</c:v>
                </c:pt>
                <c:pt idx="2003">
                  <c:v>0.2353615351166809</c:v>
                </c:pt>
                <c:pt idx="2004">
                  <c:v>0.23547724875243148</c:v>
                </c:pt>
                <c:pt idx="2005">
                  <c:v>0.23559296238818206</c:v>
                </c:pt>
                <c:pt idx="2006">
                  <c:v>0.23570867602393264</c:v>
                </c:pt>
                <c:pt idx="2007">
                  <c:v>0.23582438965968322</c:v>
                </c:pt>
                <c:pt idx="2008">
                  <c:v>0.2359401032954338</c:v>
                </c:pt>
                <c:pt idx="2009">
                  <c:v>0.23605581693118438</c:v>
                </c:pt>
                <c:pt idx="2010">
                  <c:v>0.23617153056693496</c:v>
                </c:pt>
                <c:pt idx="2011">
                  <c:v>0.23628724420268554</c:v>
                </c:pt>
                <c:pt idx="2012">
                  <c:v>0.23640295783843612</c:v>
                </c:pt>
                <c:pt idx="2013">
                  <c:v>0.2365186714741867</c:v>
                </c:pt>
                <c:pt idx="2014">
                  <c:v>0.23663438510993728</c:v>
                </c:pt>
                <c:pt idx="2015">
                  <c:v>0.23675009874568786</c:v>
                </c:pt>
                <c:pt idx="2016">
                  <c:v>0.23686581238143845</c:v>
                </c:pt>
                <c:pt idx="2017">
                  <c:v>0.23698152601718903</c:v>
                </c:pt>
                <c:pt idx="2018">
                  <c:v>0.23709723965293961</c:v>
                </c:pt>
                <c:pt idx="2019">
                  <c:v>0.23721295328869019</c:v>
                </c:pt>
                <c:pt idx="2020">
                  <c:v>0.23732866692444077</c:v>
                </c:pt>
                <c:pt idx="2021">
                  <c:v>0.23744438056019135</c:v>
                </c:pt>
                <c:pt idx="2022">
                  <c:v>0.23756009419594193</c:v>
                </c:pt>
                <c:pt idx="2023">
                  <c:v>0.23767580783169251</c:v>
                </c:pt>
                <c:pt idx="2024">
                  <c:v>0.23779152146744309</c:v>
                </c:pt>
                <c:pt idx="2025">
                  <c:v>0.23790723510319367</c:v>
                </c:pt>
                <c:pt idx="2026">
                  <c:v>0.23802294873894425</c:v>
                </c:pt>
                <c:pt idx="2027">
                  <c:v>0.23813866237469483</c:v>
                </c:pt>
                <c:pt idx="2028">
                  <c:v>0.23825437601044541</c:v>
                </c:pt>
                <c:pt idx="2029">
                  <c:v>0.23837008964619599</c:v>
                </c:pt>
                <c:pt idx="2030">
                  <c:v>0.23848580328194657</c:v>
                </c:pt>
                <c:pt idx="2031">
                  <c:v>0.23860151691769715</c:v>
                </c:pt>
                <c:pt idx="2032">
                  <c:v>0.23871723055344773</c:v>
                </c:pt>
                <c:pt idx="2033">
                  <c:v>0.23883294418919832</c:v>
                </c:pt>
                <c:pt idx="2034">
                  <c:v>0.2389486578249489</c:v>
                </c:pt>
                <c:pt idx="2035">
                  <c:v>0.23906437146069948</c:v>
                </c:pt>
                <c:pt idx="2036">
                  <c:v>0.23918008509645006</c:v>
                </c:pt>
                <c:pt idx="2037">
                  <c:v>0.23929579873220064</c:v>
                </c:pt>
                <c:pt idx="2038">
                  <c:v>0.23941151236795122</c:v>
                </c:pt>
                <c:pt idx="2039">
                  <c:v>0.2395272260037018</c:v>
                </c:pt>
                <c:pt idx="2040">
                  <c:v>0.23964293963945238</c:v>
                </c:pt>
                <c:pt idx="2041">
                  <c:v>0.23975865327520296</c:v>
                </c:pt>
                <c:pt idx="2042">
                  <c:v>0.23987436691095354</c:v>
                </c:pt>
                <c:pt idx="2043">
                  <c:v>0.23999008054670412</c:v>
                </c:pt>
                <c:pt idx="2044">
                  <c:v>0.2401057941824547</c:v>
                </c:pt>
                <c:pt idx="2045">
                  <c:v>0.24022150781820528</c:v>
                </c:pt>
                <c:pt idx="2046">
                  <c:v>0.24033722145395586</c:v>
                </c:pt>
                <c:pt idx="2047">
                  <c:v>0.24045293508970644</c:v>
                </c:pt>
                <c:pt idx="2048">
                  <c:v>0.24056864872545702</c:v>
                </c:pt>
                <c:pt idx="2049">
                  <c:v>0.2406843623612076</c:v>
                </c:pt>
                <c:pt idx="2050">
                  <c:v>0.24080007599695818</c:v>
                </c:pt>
                <c:pt idx="2051">
                  <c:v>0.24091578963270877</c:v>
                </c:pt>
                <c:pt idx="2052">
                  <c:v>0.24103150326845935</c:v>
                </c:pt>
                <c:pt idx="2053">
                  <c:v>0.24114721690420993</c:v>
                </c:pt>
                <c:pt idx="2054">
                  <c:v>0.24126293053996051</c:v>
                </c:pt>
                <c:pt idx="2055">
                  <c:v>0.24137864417571109</c:v>
                </c:pt>
                <c:pt idx="2056">
                  <c:v>0.24149435781146167</c:v>
                </c:pt>
                <c:pt idx="2057">
                  <c:v>0.24161007144721225</c:v>
                </c:pt>
                <c:pt idx="2058">
                  <c:v>0.24172578508296283</c:v>
                </c:pt>
                <c:pt idx="2059">
                  <c:v>0.24184149871871341</c:v>
                </c:pt>
                <c:pt idx="2060">
                  <c:v>0.24195721235446399</c:v>
                </c:pt>
                <c:pt idx="2061">
                  <c:v>0.24207292599021457</c:v>
                </c:pt>
                <c:pt idx="2062">
                  <c:v>0.24218863962596515</c:v>
                </c:pt>
                <c:pt idx="2063">
                  <c:v>0.24230435326171573</c:v>
                </c:pt>
                <c:pt idx="2064">
                  <c:v>0.24242006689746631</c:v>
                </c:pt>
                <c:pt idx="2065">
                  <c:v>0.24253578053321689</c:v>
                </c:pt>
                <c:pt idx="2066">
                  <c:v>0.24265149416896747</c:v>
                </c:pt>
                <c:pt idx="2067">
                  <c:v>0.24276720780471805</c:v>
                </c:pt>
                <c:pt idx="2068">
                  <c:v>0.24288292144046864</c:v>
                </c:pt>
                <c:pt idx="2069">
                  <c:v>0.24299863507621922</c:v>
                </c:pt>
                <c:pt idx="2070">
                  <c:v>0.2431143487119698</c:v>
                </c:pt>
                <c:pt idx="2071">
                  <c:v>0.24323006234772038</c:v>
                </c:pt>
                <c:pt idx="2072">
                  <c:v>0.24334577598347096</c:v>
                </c:pt>
                <c:pt idx="2073">
                  <c:v>0.24346148961922154</c:v>
                </c:pt>
                <c:pt idx="2074">
                  <c:v>0.24357720325497212</c:v>
                </c:pt>
                <c:pt idx="2075">
                  <c:v>0.2436929168907227</c:v>
                </c:pt>
                <c:pt idx="2076">
                  <c:v>0.24380863052647328</c:v>
                </c:pt>
                <c:pt idx="2077">
                  <c:v>0.24392434416222386</c:v>
                </c:pt>
                <c:pt idx="2078">
                  <c:v>0.24404005779797444</c:v>
                </c:pt>
                <c:pt idx="2079">
                  <c:v>0.24415577143372502</c:v>
                </c:pt>
                <c:pt idx="2080">
                  <c:v>0.2442714850694756</c:v>
                </c:pt>
                <c:pt idx="2081">
                  <c:v>0.24438719870522618</c:v>
                </c:pt>
                <c:pt idx="2082">
                  <c:v>0.24450291234097676</c:v>
                </c:pt>
                <c:pt idx="2083">
                  <c:v>0.24461862597672734</c:v>
                </c:pt>
                <c:pt idx="2084">
                  <c:v>0.24473433961247792</c:v>
                </c:pt>
                <c:pt idx="2085">
                  <c:v>0.24485005324822851</c:v>
                </c:pt>
                <c:pt idx="2086">
                  <c:v>0.24496576688397909</c:v>
                </c:pt>
                <c:pt idx="2087">
                  <c:v>0.24508148051972967</c:v>
                </c:pt>
                <c:pt idx="2088">
                  <c:v>0.24519719415548025</c:v>
                </c:pt>
                <c:pt idx="2089">
                  <c:v>0.24531290779123083</c:v>
                </c:pt>
                <c:pt idx="2090">
                  <c:v>0.24542862142698141</c:v>
                </c:pt>
                <c:pt idx="2091">
                  <c:v>0.24554433506273199</c:v>
                </c:pt>
                <c:pt idx="2092">
                  <c:v>0.24566004869848257</c:v>
                </c:pt>
                <c:pt idx="2093">
                  <c:v>0.24577576233423315</c:v>
                </c:pt>
                <c:pt idx="2094">
                  <c:v>0.24589147596998373</c:v>
                </c:pt>
                <c:pt idx="2095">
                  <c:v>0.24600718960573431</c:v>
                </c:pt>
                <c:pt idx="2096">
                  <c:v>0.24612290324148489</c:v>
                </c:pt>
                <c:pt idx="2097">
                  <c:v>0.24623861687723547</c:v>
                </c:pt>
                <c:pt idx="2098">
                  <c:v>0.24635433051298605</c:v>
                </c:pt>
                <c:pt idx="2099">
                  <c:v>0.24647004414873663</c:v>
                </c:pt>
                <c:pt idx="2100">
                  <c:v>0.24658575778448721</c:v>
                </c:pt>
                <c:pt idx="2101">
                  <c:v>0.24670147142023779</c:v>
                </c:pt>
                <c:pt idx="2102">
                  <c:v>0.24681718505598838</c:v>
                </c:pt>
                <c:pt idx="2103">
                  <c:v>0.24693289869173896</c:v>
                </c:pt>
                <c:pt idx="2104">
                  <c:v>0.24704861232748954</c:v>
                </c:pt>
                <c:pt idx="2105">
                  <c:v>0.24716432596324012</c:v>
                </c:pt>
                <c:pt idx="2106">
                  <c:v>0.2472800395989907</c:v>
                </c:pt>
                <c:pt idx="2107">
                  <c:v>0.24739575323474128</c:v>
                </c:pt>
                <c:pt idx="2108">
                  <c:v>0.24751146687049186</c:v>
                </c:pt>
                <c:pt idx="2109">
                  <c:v>0.24762718050624244</c:v>
                </c:pt>
                <c:pt idx="2110">
                  <c:v>0.24774289414199302</c:v>
                </c:pt>
                <c:pt idx="2111">
                  <c:v>0.2478586077777436</c:v>
                </c:pt>
                <c:pt idx="2112">
                  <c:v>0.24797432141349418</c:v>
                </c:pt>
                <c:pt idx="2113">
                  <c:v>0.24809003504924476</c:v>
                </c:pt>
                <c:pt idx="2114">
                  <c:v>0.24820574868499534</c:v>
                </c:pt>
                <c:pt idx="2115">
                  <c:v>0.24832146232074592</c:v>
                </c:pt>
                <c:pt idx="2116">
                  <c:v>0.2484371759564965</c:v>
                </c:pt>
                <c:pt idx="2117">
                  <c:v>0.24855288959224708</c:v>
                </c:pt>
                <c:pt idx="2118">
                  <c:v>0.24866860322799766</c:v>
                </c:pt>
                <c:pt idx="2119">
                  <c:v>0.24878431686374824</c:v>
                </c:pt>
                <c:pt idx="2120">
                  <c:v>0.24890003049949883</c:v>
                </c:pt>
                <c:pt idx="2121">
                  <c:v>0.24901574413524941</c:v>
                </c:pt>
                <c:pt idx="2122">
                  <c:v>0.24913145777099999</c:v>
                </c:pt>
                <c:pt idx="2123">
                  <c:v>0.24924717140675057</c:v>
                </c:pt>
                <c:pt idx="2124">
                  <c:v>0.24936288504250115</c:v>
                </c:pt>
                <c:pt idx="2125">
                  <c:v>0.24947859867825173</c:v>
                </c:pt>
                <c:pt idx="2126">
                  <c:v>0.24959431231400231</c:v>
                </c:pt>
                <c:pt idx="2127">
                  <c:v>0.24971002594975289</c:v>
                </c:pt>
                <c:pt idx="2128">
                  <c:v>0.24982573958550347</c:v>
                </c:pt>
                <c:pt idx="2129">
                  <c:v>0.24994145322125405</c:v>
                </c:pt>
                <c:pt idx="2130">
                  <c:v>0.25005716685700463</c:v>
                </c:pt>
                <c:pt idx="2131">
                  <c:v>0.25017288049275521</c:v>
                </c:pt>
                <c:pt idx="2132">
                  <c:v>0.25028859412850579</c:v>
                </c:pt>
                <c:pt idx="2133">
                  <c:v>0.25040430776425637</c:v>
                </c:pt>
                <c:pt idx="2134">
                  <c:v>0.25052002140000695</c:v>
                </c:pt>
                <c:pt idx="2135">
                  <c:v>0.25063573503575753</c:v>
                </c:pt>
                <c:pt idx="2136">
                  <c:v>0.25075144867150811</c:v>
                </c:pt>
                <c:pt idx="2137">
                  <c:v>0.2508671623072587</c:v>
                </c:pt>
                <c:pt idx="2138">
                  <c:v>0.25098287594300928</c:v>
                </c:pt>
                <c:pt idx="2139">
                  <c:v>0.25109858957875986</c:v>
                </c:pt>
                <c:pt idx="2140">
                  <c:v>0.25121430321451044</c:v>
                </c:pt>
                <c:pt idx="2141">
                  <c:v>0.25133001685026102</c:v>
                </c:pt>
                <c:pt idx="2142">
                  <c:v>0.2514457304860116</c:v>
                </c:pt>
                <c:pt idx="2143">
                  <c:v>0.25156144412176218</c:v>
                </c:pt>
                <c:pt idx="2144">
                  <c:v>0.25167715775751276</c:v>
                </c:pt>
                <c:pt idx="2145">
                  <c:v>0.25179287139326334</c:v>
                </c:pt>
                <c:pt idx="2146">
                  <c:v>0.25190858502901392</c:v>
                </c:pt>
                <c:pt idx="2147">
                  <c:v>0.2520242986647645</c:v>
                </c:pt>
                <c:pt idx="2148">
                  <c:v>0.25214001230051508</c:v>
                </c:pt>
                <c:pt idx="2149">
                  <c:v>0.25225572593626566</c:v>
                </c:pt>
                <c:pt idx="2150">
                  <c:v>0.25237143957201624</c:v>
                </c:pt>
                <c:pt idx="2151">
                  <c:v>0.25248715320776682</c:v>
                </c:pt>
                <c:pt idx="2152">
                  <c:v>0.2526028668435174</c:v>
                </c:pt>
                <c:pt idx="2153">
                  <c:v>0.25271858047926798</c:v>
                </c:pt>
                <c:pt idx="2154">
                  <c:v>0.25283429411501857</c:v>
                </c:pt>
                <c:pt idx="2155">
                  <c:v>0.25295000775076915</c:v>
                </c:pt>
                <c:pt idx="2156">
                  <c:v>0.25306572138651973</c:v>
                </c:pt>
                <c:pt idx="2157">
                  <c:v>0.25318143502227031</c:v>
                </c:pt>
                <c:pt idx="2158">
                  <c:v>0.25329714865802089</c:v>
                </c:pt>
                <c:pt idx="2159">
                  <c:v>0.25341286229377147</c:v>
                </c:pt>
                <c:pt idx="2160">
                  <c:v>0.25352857592952205</c:v>
                </c:pt>
                <c:pt idx="2161">
                  <c:v>0.25364428956527263</c:v>
                </c:pt>
                <c:pt idx="2162">
                  <c:v>0.25376000320102321</c:v>
                </c:pt>
                <c:pt idx="2163">
                  <c:v>0.25387571683677379</c:v>
                </c:pt>
                <c:pt idx="2164">
                  <c:v>0.25399143047252437</c:v>
                </c:pt>
                <c:pt idx="2165">
                  <c:v>0.25410714410827495</c:v>
                </c:pt>
                <c:pt idx="2166">
                  <c:v>0.25422285774402553</c:v>
                </c:pt>
                <c:pt idx="2167">
                  <c:v>0.25433857137977611</c:v>
                </c:pt>
                <c:pt idx="2168">
                  <c:v>0.25445428501552669</c:v>
                </c:pt>
                <c:pt idx="2169">
                  <c:v>0.25456999865127727</c:v>
                </c:pt>
                <c:pt idx="2170">
                  <c:v>0.25468571228702785</c:v>
                </c:pt>
                <c:pt idx="2171">
                  <c:v>0.25480142592277844</c:v>
                </c:pt>
                <c:pt idx="2172">
                  <c:v>0.25491713955852902</c:v>
                </c:pt>
                <c:pt idx="2173">
                  <c:v>0.2550328531942796</c:v>
                </c:pt>
                <c:pt idx="2174">
                  <c:v>0.25514856683003018</c:v>
                </c:pt>
                <c:pt idx="2175">
                  <c:v>0.25526428046578076</c:v>
                </c:pt>
                <c:pt idx="2176">
                  <c:v>0.25537999410153134</c:v>
                </c:pt>
                <c:pt idx="2177">
                  <c:v>0.25549570773728192</c:v>
                </c:pt>
                <c:pt idx="2178">
                  <c:v>0.2556114213730325</c:v>
                </c:pt>
                <c:pt idx="2179">
                  <c:v>0.25572713500878308</c:v>
                </c:pt>
                <c:pt idx="2180">
                  <c:v>0.25584284864453366</c:v>
                </c:pt>
                <c:pt idx="2181">
                  <c:v>0.25595856228028424</c:v>
                </c:pt>
                <c:pt idx="2182">
                  <c:v>0.25607427591603482</c:v>
                </c:pt>
                <c:pt idx="2183">
                  <c:v>0.2561899895517854</c:v>
                </c:pt>
                <c:pt idx="2184">
                  <c:v>0.25630570318753598</c:v>
                </c:pt>
                <c:pt idx="2185">
                  <c:v>0.25642141682328656</c:v>
                </c:pt>
                <c:pt idx="2186">
                  <c:v>0.25653713045903714</c:v>
                </c:pt>
                <c:pt idx="2187">
                  <c:v>0.25665284409478772</c:v>
                </c:pt>
                <c:pt idx="2188">
                  <c:v>0.2567685577305383</c:v>
                </c:pt>
                <c:pt idx="2189">
                  <c:v>0.25688427136628889</c:v>
                </c:pt>
                <c:pt idx="2190">
                  <c:v>0.25699998500203947</c:v>
                </c:pt>
                <c:pt idx="2191">
                  <c:v>0.25711569863779005</c:v>
                </c:pt>
                <c:pt idx="2192">
                  <c:v>0.25723141227354063</c:v>
                </c:pt>
                <c:pt idx="2193">
                  <c:v>0.25734712590929121</c:v>
                </c:pt>
                <c:pt idx="2194">
                  <c:v>0.25746283954504179</c:v>
                </c:pt>
                <c:pt idx="2195">
                  <c:v>0.25757855318079237</c:v>
                </c:pt>
                <c:pt idx="2196">
                  <c:v>0.25769426681654295</c:v>
                </c:pt>
                <c:pt idx="2197">
                  <c:v>0.25780998045229353</c:v>
                </c:pt>
                <c:pt idx="2198">
                  <c:v>0.25792569408804411</c:v>
                </c:pt>
                <c:pt idx="2199">
                  <c:v>0.25804140772379469</c:v>
                </c:pt>
                <c:pt idx="2200">
                  <c:v>0.25815712135954527</c:v>
                </c:pt>
                <c:pt idx="2201">
                  <c:v>0.25827283499529585</c:v>
                </c:pt>
                <c:pt idx="2202">
                  <c:v>0.25838854863104643</c:v>
                </c:pt>
                <c:pt idx="2203">
                  <c:v>0.25850426226679701</c:v>
                </c:pt>
                <c:pt idx="2204">
                  <c:v>0.25861997590254759</c:v>
                </c:pt>
                <c:pt idx="2205">
                  <c:v>0.25873568953829817</c:v>
                </c:pt>
                <c:pt idx="2206">
                  <c:v>0.25885140317404876</c:v>
                </c:pt>
                <c:pt idx="2207">
                  <c:v>0.25896711680979934</c:v>
                </c:pt>
                <c:pt idx="2208">
                  <c:v>0.25908283044554992</c:v>
                </c:pt>
                <c:pt idx="2209">
                  <c:v>0.2591985440813005</c:v>
                </c:pt>
                <c:pt idx="2210">
                  <c:v>0.25931425771705108</c:v>
                </c:pt>
                <c:pt idx="2211">
                  <c:v>0.25942997135280166</c:v>
                </c:pt>
                <c:pt idx="2212">
                  <c:v>0.25954568498855224</c:v>
                </c:pt>
                <c:pt idx="2213">
                  <c:v>0.25966139862430282</c:v>
                </c:pt>
                <c:pt idx="2214">
                  <c:v>0.2597771122600534</c:v>
                </c:pt>
                <c:pt idx="2215">
                  <c:v>0.25989282589580398</c:v>
                </c:pt>
                <c:pt idx="2216">
                  <c:v>0.26000853953155456</c:v>
                </c:pt>
                <c:pt idx="2217">
                  <c:v>0.26012425316730514</c:v>
                </c:pt>
                <c:pt idx="2218">
                  <c:v>0.26023996680305572</c:v>
                </c:pt>
                <c:pt idx="2219">
                  <c:v>0.2603556804388063</c:v>
                </c:pt>
                <c:pt idx="2220">
                  <c:v>0.26047139407455688</c:v>
                </c:pt>
                <c:pt idx="2221">
                  <c:v>0.26058710771030746</c:v>
                </c:pt>
                <c:pt idx="2222">
                  <c:v>0.26070282134605804</c:v>
                </c:pt>
                <c:pt idx="2223">
                  <c:v>0.26081853498180863</c:v>
                </c:pt>
                <c:pt idx="2224">
                  <c:v>0.26093424861755921</c:v>
                </c:pt>
                <c:pt idx="2225">
                  <c:v>0.26104996225330979</c:v>
                </c:pt>
                <c:pt idx="2226">
                  <c:v>0.26116567588906037</c:v>
                </c:pt>
                <c:pt idx="2227">
                  <c:v>0.26128138952481095</c:v>
                </c:pt>
                <c:pt idx="2228">
                  <c:v>0.26139710316056153</c:v>
                </c:pt>
                <c:pt idx="2229">
                  <c:v>0.26151281679631211</c:v>
                </c:pt>
                <c:pt idx="2230">
                  <c:v>0.26162853043206269</c:v>
                </c:pt>
                <c:pt idx="2231">
                  <c:v>0.26174424406781327</c:v>
                </c:pt>
                <c:pt idx="2232">
                  <c:v>0.26185995770356385</c:v>
                </c:pt>
                <c:pt idx="2233">
                  <c:v>0.26197567133931443</c:v>
                </c:pt>
                <c:pt idx="2234">
                  <c:v>0.26209138497506501</c:v>
                </c:pt>
                <c:pt idx="2235">
                  <c:v>0.26220709861081559</c:v>
                </c:pt>
                <c:pt idx="2236">
                  <c:v>0.26232281224656617</c:v>
                </c:pt>
                <c:pt idx="2237">
                  <c:v>0.26243852588231675</c:v>
                </c:pt>
                <c:pt idx="2238">
                  <c:v>0.26255423951806733</c:v>
                </c:pt>
                <c:pt idx="2239">
                  <c:v>0.26266995315381791</c:v>
                </c:pt>
                <c:pt idx="2240">
                  <c:v>0.2627856667895685</c:v>
                </c:pt>
                <c:pt idx="2241">
                  <c:v>0.26290138042531908</c:v>
                </c:pt>
                <c:pt idx="2242">
                  <c:v>0.26301709406106966</c:v>
                </c:pt>
                <c:pt idx="2243">
                  <c:v>0.26313280769682024</c:v>
                </c:pt>
                <c:pt idx="2244">
                  <c:v>0.26324852133257082</c:v>
                </c:pt>
                <c:pt idx="2245">
                  <c:v>0.2633642349683214</c:v>
                </c:pt>
                <c:pt idx="2246">
                  <c:v>0.26347994860407198</c:v>
                </c:pt>
                <c:pt idx="2247">
                  <c:v>0.26359566223982256</c:v>
                </c:pt>
                <c:pt idx="2248">
                  <c:v>0.26371137587557314</c:v>
                </c:pt>
                <c:pt idx="2249">
                  <c:v>0.26382708951132372</c:v>
                </c:pt>
                <c:pt idx="2250">
                  <c:v>0.2639428031470743</c:v>
                </c:pt>
                <c:pt idx="2251">
                  <c:v>0.26405851678282488</c:v>
                </c:pt>
                <c:pt idx="2252">
                  <c:v>0.26417423041857546</c:v>
                </c:pt>
                <c:pt idx="2253">
                  <c:v>0.26428994405432604</c:v>
                </c:pt>
                <c:pt idx="2254">
                  <c:v>0.26440565769007662</c:v>
                </c:pt>
                <c:pt idx="2255">
                  <c:v>0.2645213713258272</c:v>
                </c:pt>
                <c:pt idx="2256">
                  <c:v>0.26463708496157778</c:v>
                </c:pt>
                <c:pt idx="2257">
                  <c:v>0.26475279859732836</c:v>
                </c:pt>
                <c:pt idx="2258">
                  <c:v>0.26486851223307895</c:v>
                </c:pt>
                <c:pt idx="2259">
                  <c:v>0.26498422586882953</c:v>
                </c:pt>
                <c:pt idx="2260">
                  <c:v>0.26509993950458011</c:v>
                </c:pt>
                <c:pt idx="2261">
                  <c:v>0.26521565314033069</c:v>
                </c:pt>
                <c:pt idx="2262">
                  <c:v>0.26533136677608127</c:v>
                </c:pt>
                <c:pt idx="2263">
                  <c:v>0.26544708041183185</c:v>
                </c:pt>
                <c:pt idx="2264">
                  <c:v>0.26556279404758243</c:v>
                </c:pt>
                <c:pt idx="2265">
                  <c:v>0.26567850768333301</c:v>
                </c:pt>
                <c:pt idx="2266">
                  <c:v>0.26579422131908359</c:v>
                </c:pt>
                <c:pt idx="2267">
                  <c:v>0.26590993495483417</c:v>
                </c:pt>
                <c:pt idx="2268">
                  <c:v>0.26602564859058475</c:v>
                </c:pt>
                <c:pt idx="2269">
                  <c:v>0.26614136222633533</c:v>
                </c:pt>
                <c:pt idx="2270">
                  <c:v>0.26625707586208591</c:v>
                </c:pt>
                <c:pt idx="2271">
                  <c:v>0.26637278949783649</c:v>
                </c:pt>
                <c:pt idx="2272">
                  <c:v>0.26648850313358707</c:v>
                </c:pt>
                <c:pt idx="2273">
                  <c:v>0.26660421676933765</c:v>
                </c:pt>
                <c:pt idx="2274">
                  <c:v>0.26671993040508823</c:v>
                </c:pt>
                <c:pt idx="2275">
                  <c:v>0.26683564404083882</c:v>
                </c:pt>
                <c:pt idx="2276">
                  <c:v>0.2669513576765894</c:v>
                </c:pt>
                <c:pt idx="2277">
                  <c:v>0.26706707131233998</c:v>
                </c:pt>
                <c:pt idx="2278">
                  <c:v>0.26718278494809056</c:v>
                </c:pt>
                <c:pt idx="2279">
                  <c:v>0.26729849858384114</c:v>
                </c:pt>
                <c:pt idx="2280">
                  <c:v>0.26741421221959172</c:v>
                </c:pt>
                <c:pt idx="2281">
                  <c:v>0.2675299258553423</c:v>
                </c:pt>
                <c:pt idx="2282">
                  <c:v>0.26764563949109288</c:v>
                </c:pt>
                <c:pt idx="2283">
                  <c:v>0.26776135312684346</c:v>
                </c:pt>
                <c:pt idx="2284">
                  <c:v>0.26787706676259404</c:v>
                </c:pt>
                <c:pt idx="2285">
                  <c:v>0.26799278039834462</c:v>
                </c:pt>
                <c:pt idx="2286">
                  <c:v>0.2681084940340952</c:v>
                </c:pt>
                <c:pt idx="2287">
                  <c:v>0.26822420766984578</c:v>
                </c:pt>
                <c:pt idx="2288">
                  <c:v>0.26833992130559636</c:v>
                </c:pt>
                <c:pt idx="2289">
                  <c:v>0.26845563494134694</c:v>
                </c:pt>
                <c:pt idx="2290">
                  <c:v>0.26857134857709752</c:v>
                </c:pt>
                <c:pt idx="2291">
                  <c:v>0.2686870622128481</c:v>
                </c:pt>
                <c:pt idx="2292">
                  <c:v>0.26880277584859869</c:v>
                </c:pt>
                <c:pt idx="2293">
                  <c:v>0.26891848948434927</c:v>
                </c:pt>
                <c:pt idx="2294">
                  <c:v>0.26903420312009985</c:v>
                </c:pt>
                <c:pt idx="2295">
                  <c:v>0.26914991675585043</c:v>
                </c:pt>
                <c:pt idx="2296">
                  <c:v>0.26926563039160101</c:v>
                </c:pt>
                <c:pt idx="2297">
                  <c:v>0.26938134402735159</c:v>
                </c:pt>
                <c:pt idx="2298">
                  <c:v>0.26949705766310217</c:v>
                </c:pt>
                <c:pt idx="2299">
                  <c:v>0.26961277129885275</c:v>
                </c:pt>
                <c:pt idx="2300">
                  <c:v>0.26972848493460333</c:v>
                </c:pt>
                <c:pt idx="2301">
                  <c:v>0.26984419857035391</c:v>
                </c:pt>
                <c:pt idx="2302">
                  <c:v>0.26995991220610449</c:v>
                </c:pt>
                <c:pt idx="2303">
                  <c:v>0.27007562584185507</c:v>
                </c:pt>
                <c:pt idx="2304">
                  <c:v>0.27019133947760565</c:v>
                </c:pt>
                <c:pt idx="2305">
                  <c:v>0.27030705311335623</c:v>
                </c:pt>
                <c:pt idx="2306">
                  <c:v>0.27042276674910681</c:v>
                </c:pt>
                <c:pt idx="2307">
                  <c:v>0.27053848038485739</c:v>
                </c:pt>
                <c:pt idx="2308">
                  <c:v>0.27065419402060797</c:v>
                </c:pt>
                <c:pt idx="2309">
                  <c:v>0.27076990765635855</c:v>
                </c:pt>
                <c:pt idx="2310">
                  <c:v>0.27088562129210914</c:v>
                </c:pt>
                <c:pt idx="2311">
                  <c:v>0.27100133492785972</c:v>
                </c:pt>
                <c:pt idx="2312">
                  <c:v>0.2711170485636103</c:v>
                </c:pt>
                <c:pt idx="2313">
                  <c:v>0.27123276219936088</c:v>
                </c:pt>
                <c:pt idx="2314">
                  <c:v>0.27134847583511146</c:v>
                </c:pt>
                <c:pt idx="2315">
                  <c:v>0.27146418947086204</c:v>
                </c:pt>
                <c:pt idx="2316">
                  <c:v>0.27157990310661262</c:v>
                </c:pt>
                <c:pt idx="2317">
                  <c:v>0.2716956167423632</c:v>
                </c:pt>
                <c:pt idx="2318">
                  <c:v>0.27181133037811378</c:v>
                </c:pt>
                <c:pt idx="2319">
                  <c:v>0.27192704401386436</c:v>
                </c:pt>
                <c:pt idx="2320">
                  <c:v>0.27204275764961494</c:v>
                </c:pt>
                <c:pt idx="2321">
                  <c:v>0.27215847128536552</c:v>
                </c:pt>
                <c:pt idx="2322">
                  <c:v>0.2722741849211161</c:v>
                </c:pt>
                <c:pt idx="2323">
                  <c:v>0.27238989855686668</c:v>
                </c:pt>
                <c:pt idx="2324">
                  <c:v>0.27250561219261726</c:v>
                </c:pt>
                <c:pt idx="2325">
                  <c:v>0.27262132582836784</c:v>
                </c:pt>
                <c:pt idx="2326">
                  <c:v>0.27273703946411842</c:v>
                </c:pt>
                <c:pt idx="2327">
                  <c:v>0.27285275309986901</c:v>
                </c:pt>
                <c:pt idx="2328">
                  <c:v>0.27296846673561959</c:v>
                </c:pt>
                <c:pt idx="2329">
                  <c:v>0.27308418037137017</c:v>
                </c:pt>
                <c:pt idx="2330">
                  <c:v>0.27319989400712075</c:v>
                </c:pt>
                <c:pt idx="2331">
                  <c:v>0.27331560764287133</c:v>
                </c:pt>
                <c:pt idx="2332">
                  <c:v>0.27343132127862191</c:v>
                </c:pt>
                <c:pt idx="2333">
                  <c:v>0.27354703491437249</c:v>
                </c:pt>
                <c:pt idx="2334">
                  <c:v>0.27366274855012307</c:v>
                </c:pt>
                <c:pt idx="2335">
                  <c:v>0.27377846218587365</c:v>
                </c:pt>
                <c:pt idx="2336">
                  <c:v>0.27389417582162423</c:v>
                </c:pt>
                <c:pt idx="2337">
                  <c:v>0.27400988945737481</c:v>
                </c:pt>
                <c:pt idx="2338">
                  <c:v>0.27412560309312539</c:v>
                </c:pt>
                <c:pt idx="2339">
                  <c:v>0.27424131672887597</c:v>
                </c:pt>
                <c:pt idx="2340">
                  <c:v>0.27435703036462655</c:v>
                </c:pt>
                <c:pt idx="2341">
                  <c:v>0.27447274400037713</c:v>
                </c:pt>
                <c:pt idx="2342">
                  <c:v>0.27458845763612771</c:v>
                </c:pt>
                <c:pt idx="2343">
                  <c:v>0.27470417127187829</c:v>
                </c:pt>
                <c:pt idx="2344">
                  <c:v>0.27481988490762888</c:v>
                </c:pt>
                <c:pt idx="2345">
                  <c:v>0.27493559854337946</c:v>
                </c:pt>
                <c:pt idx="2346">
                  <c:v>0.27505131217913004</c:v>
                </c:pt>
                <c:pt idx="2347">
                  <c:v>0.27516702581488062</c:v>
                </c:pt>
                <c:pt idx="2348">
                  <c:v>0.2752827394506312</c:v>
                </c:pt>
                <c:pt idx="2349">
                  <c:v>0.27539845308638178</c:v>
                </c:pt>
                <c:pt idx="2350">
                  <c:v>0.27551416672213236</c:v>
                </c:pt>
                <c:pt idx="2351">
                  <c:v>0.27562988035788294</c:v>
                </c:pt>
                <c:pt idx="2352">
                  <c:v>0.27574559399363352</c:v>
                </c:pt>
                <c:pt idx="2353">
                  <c:v>0.2758613076293841</c:v>
                </c:pt>
                <c:pt idx="2354">
                  <c:v>0.27597702126513468</c:v>
                </c:pt>
                <c:pt idx="2355">
                  <c:v>0.27609273490088526</c:v>
                </c:pt>
                <c:pt idx="2356">
                  <c:v>0.27620844853663584</c:v>
                </c:pt>
                <c:pt idx="2357">
                  <c:v>0.27632416217238642</c:v>
                </c:pt>
                <c:pt idx="2358">
                  <c:v>0.276439875808137</c:v>
                </c:pt>
                <c:pt idx="2359">
                  <c:v>0.27655558944388758</c:v>
                </c:pt>
                <c:pt idx="2360">
                  <c:v>0.27667130307963816</c:v>
                </c:pt>
                <c:pt idx="2361">
                  <c:v>0.27678701671538875</c:v>
                </c:pt>
                <c:pt idx="2362">
                  <c:v>0.27690273035113933</c:v>
                </c:pt>
                <c:pt idx="2363">
                  <c:v>0.27701844398688991</c:v>
                </c:pt>
                <c:pt idx="2364">
                  <c:v>0.27713415762264049</c:v>
                </c:pt>
                <c:pt idx="2365">
                  <c:v>0.27724987125839107</c:v>
                </c:pt>
                <c:pt idx="2366">
                  <c:v>0.27736558489414165</c:v>
                </c:pt>
                <c:pt idx="2367">
                  <c:v>0.27748129852989223</c:v>
                </c:pt>
                <c:pt idx="2368">
                  <c:v>0.27759701216564281</c:v>
                </c:pt>
                <c:pt idx="2369">
                  <c:v>0.27771272580139339</c:v>
                </c:pt>
                <c:pt idx="2370">
                  <c:v>0.27782843943714397</c:v>
                </c:pt>
                <c:pt idx="2371">
                  <c:v>0.27794415307289455</c:v>
                </c:pt>
                <c:pt idx="2372">
                  <c:v>0.27805986670864513</c:v>
                </c:pt>
                <c:pt idx="2373">
                  <c:v>0.27817558034439571</c:v>
                </c:pt>
                <c:pt idx="2374">
                  <c:v>0.27829129398014629</c:v>
                </c:pt>
                <c:pt idx="2375">
                  <c:v>0.27840700761589687</c:v>
                </c:pt>
                <c:pt idx="2376">
                  <c:v>0.27852272125164745</c:v>
                </c:pt>
                <c:pt idx="2377">
                  <c:v>0.27863843488739803</c:v>
                </c:pt>
                <c:pt idx="2378">
                  <c:v>0.27875414852314861</c:v>
                </c:pt>
                <c:pt idx="2379">
                  <c:v>0.2788698621588992</c:v>
                </c:pt>
                <c:pt idx="2380">
                  <c:v>0.27898557579464978</c:v>
                </c:pt>
                <c:pt idx="2381">
                  <c:v>0.27910128943040036</c:v>
                </c:pt>
                <c:pt idx="2382">
                  <c:v>0.27921700306615094</c:v>
                </c:pt>
                <c:pt idx="2383">
                  <c:v>0.27933271670190152</c:v>
                </c:pt>
                <c:pt idx="2384">
                  <c:v>0.2794484303376521</c:v>
                </c:pt>
                <c:pt idx="2385">
                  <c:v>0.27956414397340268</c:v>
                </c:pt>
                <c:pt idx="2386">
                  <c:v>0.27967985760915326</c:v>
                </c:pt>
                <c:pt idx="2387">
                  <c:v>0.27979557124490384</c:v>
                </c:pt>
                <c:pt idx="2388">
                  <c:v>0.27991128488065442</c:v>
                </c:pt>
                <c:pt idx="2389">
                  <c:v>0.280026998516405</c:v>
                </c:pt>
                <c:pt idx="2390">
                  <c:v>0.28014271215215558</c:v>
                </c:pt>
                <c:pt idx="2391">
                  <c:v>0.28025842578790616</c:v>
                </c:pt>
                <c:pt idx="2392">
                  <c:v>0.28037413942365674</c:v>
                </c:pt>
                <c:pt idx="2393">
                  <c:v>0.28048985305940732</c:v>
                </c:pt>
                <c:pt idx="2394">
                  <c:v>0.2806055666951579</c:v>
                </c:pt>
                <c:pt idx="2395">
                  <c:v>0.28072128033090848</c:v>
                </c:pt>
                <c:pt idx="2396">
                  <c:v>0.28083699396665907</c:v>
                </c:pt>
                <c:pt idx="2397">
                  <c:v>0.28095270760240965</c:v>
                </c:pt>
                <c:pt idx="2398">
                  <c:v>0.28106842123816023</c:v>
                </c:pt>
                <c:pt idx="2399">
                  <c:v>0.28118413487391081</c:v>
                </c:pt>
                <c:pt idx="2400">
                  <c:v>0.28129984850966139</c:v>
                </c:pt>
                <c:pt idx="2401">
                  <c:v>0.28141556214541197</c:v>
                </c:pt>
                <c:pt idx="2402">
                  <c:v>0.28153127578116255</c:v>
                </c:pt>
                <c:pt idx="2403">
                  <c:v>0.28164698941691313</c:v>
                </c:pt>
                <c:pt idx="2404">
                  <c:v>0.28176270305266371</c:v>
                </c:pt>
                <c:pt idx="2405">
                  <c:v>0.28187841668841429</c:v>
                </c:pt>
                <c:pt idx="2406">
                  <c:v>0.28199413032416487</c:v>
                </c:pt>
                <c:pt idx="2407">
                  <c:v>0.28210984395991545</c:v>
                </c:pt>
                <c:pt idx="2408">
                  <c:v>0.28222555759566603</c:v>
                </c:pt>
                <c:pt idx="2409">
                  <c:v>0.28234127123141661</c:v>
                </c:pt>
                <c:pt idx="2410">
                  <c:v>0.28245698486716719</c:v>
                </c:pt>
                <c:pt idx="2411">
                  <c:v>0.28257269850291777</c:v>
                </c:pt>
                <c:pt idx="2412">
                  <c:v>0.28268841213866835</c:v>
                </c:pt>
                <c:pt idx="2413">
                  <c:v>0.28280412577441894</c:v>
                </c:pt>
                <c:pt idx="2414">
                  <c:v>0.28291983941016952</c:v>
                </c:pt>
                <c:pt idx="2415">
                  <c:v>0.2830355530459201</c:v>
                </c:pt>
                <c:pt idx="2416">
                  <c:v>0.28315126668167068</c:v>
                </c:pt>
                <c:pt idx="2417">
                  <c:v>0.28326698031742126</c:v>
                </c:pt>
                <c:pt idx="2418">
                  <c:v>0.28338269395317184</c:v>
                </c:pt>
                <c:pt idx="2419">
                  <c:v>0.28349840758892242</c:v>
                </c:pt>
                <c:pt idx="2420">
                  <c:v>0.283614121224673</c:v>
                </c:pt>
                <c:pt idx="2421">
                  <c:v>0.28372983486042358</c:v>
                </c:pt>
                <c:pt idx="2422">
                  <c:v>0.28384554849617416</c:v>
                </c:pt>
                <c:pt idx="2423">
                  <c:v>0.28396126213192474</c:v>
                </c:pt>
                <c:pt idx="2424">
                  <c:v>0.28407697576767532</c:v>
                </c:pt>
                <c:pt idx="2425">
                  <c:v>0.2841926894034259</c:v>
                </c:pt>
                <c:pt idx="2426">
                  <c:v>0.28430840303917648</c:v>
                </c:pt>
                <c:pt idx="2427">
                  <c:v>0.28442411667492706</c:v>
                </c:pt>
                <c:pt idx="2428">
                  <c:v>0.28453983031067764</c:v>
                </c:pt>
                <c:pt idx="2429">
                  <c:v>0.28465554394642822</c:v>
                </c:pt>
                <c:pt idx="2430">
                  <c:v>0.28477125758217881</c:v>
                </c:pt>
                <c:pt idx="2431">
                  <c:v>0.28488697121792939</c:v>
                </c:pt>
                <c:pt idx="2432">
                  <c:v>0.28500268485367997</c:v>
                </c:pt>
                <c:pt idx="2433">
                  <c:v>0.28511839848943055</c:v>
                </c:pt>
                <c:pt idx="2434">
                  <c:v>0.28523411212518113</c:v>
                </c:pt>
                <c:pt idx="2435">
                  <c:v>0.28534982576093171</c:v>
                </c:pt>
                <c:pt idx="2436">
                  <c:v>0.28546553939668229</c:v>
                </c:pt>
                <c:pt idx="2437">
                  <c:v>0.28558125303243287</c:v>
                </c:pt>
                <c:pt idx="2438">
                  <c:v>0.28569696666818345</c:v>
                </c:pt>
                <c:pt idx="2439">
                  <c:v>0.28581268030393403</c:v>
                </c:pt>
                <c:pt idx="2440">
                  <c:v>0.28592839393968461</c:v>
                </c:pt>
                <c:pt idx="2441">
                  <c:v>0.28604410757543519</c:v>
                </c:pt>
                <c:pt idx="2442">
                  <c:v>0.28615982121118577</c:v>
                </c:pt>
                <c:pt idx="2443">
                  <c:v>0.28627553484693635</c:v>
                </c:pt>
                <c:pt idx="2444">
                  <c:v>0.28639124848268693</c:v>
                </c:pt>
                <c:pt idx="2445">
                  <c:v>0.28650696211843751</c:v>
                </c:pt>
                <c:pt idx="2446">
                  <c:v>0.28662267575418809</c:v>
                </c:pt>
                <c:pt idx="2447">
                  <c:v>0.28673838938993867</c:v>
                </c:pt>
                <c:pt idx="2448">
                  <c:v>0.28685410302568926</c:v>
                </c:pt>
                <c:pt idx="2449">
                  <c:v>0.28696981666143984</c:v>
                </c:pt>
                <c:pt idx="2450">
                  <c:v>0.28708553029719042</c:v>
                </c:pt>
                <c:pt idx="2451">
                  <c:v>0.287201243932941</c:v>
                </c:pt>
                <c:pt idx="2452">
                  <c:v>0.28731695756869158</c:v>
                </c:pt>
                <c:pt idx="2453">
                  <c:v>0.28743267120444216</c:v>
                </c:pt>
                <c:pt idx="2454">
                  <c:v>0.28754838484019274</c:v>
                </c:pt>
                <c:pt idx="2455">
                  <c:v>0.28766409847594332</c:v>
                </c:pt>
                <c:pt idx="2456">
                  <c:v>0.2877798121116939</c:v>
                </c:pt>
                <c:pt idx="2457">
                  <c:v>0.28789552574744448</c:v>
                </c:pt>
                <c:pt idx="2458">
                  <c:v>0.28801123938319506</c:v>
                </c:pt>
                <c:pt idx="2459">
                  <c:v>0.28812695301894564</c:v>
                </c:pt>
                <c:pt idx="2460">
                  <c:v>0.28824266665469622</c:v>
                </c:pt>
                <c:pt idx="2461">
                  <c:v>0.2883583802904468</c:v>
                </c:pt>
                <c:pt idx="2462">
                  <c:v>0.28847409392619738</c:v>
                </c:pt>
                <c:pt idx="2463">
                  <c:v>0.28858980756194796</c:v>
                </c:pt>
                <c:pt idx="2464">
                  <c:v>0.28870552119769854</c:v>
                </c:pt>
                <c:pt idx="2465">
                  <c:v>0.28882123483344913</c:v>
                </c:pt>
                <c:pt idx="2466">
                  <c:v>0.28893694846919971</c:v>
                </c:pt>
                <c:pt idx="2467">
                  <c:v>0.28905266210495029</c:v>
                </c:pt>
                <c:pt idx="2468">
                  <c:v>0.28916837574070087</c:v>
                </c:pt>
                <c:pt idx="2469">
                  <c:v>0.28928408937645145</c:v>
                </c:pt>
                <c:pt idx="2470">
                  <c:v>0.28939980301220203</c:v>
                </c:pt>
                <c:pt idx="2471">
                  <c:v>0.28951551664795261</c:v>
                </c:pt>
                <c:pt idx="2472">
                  <c:v>0.28963123028370319</c:v>
                </c:pt>
                <c:pt idx="2473">
                  <c:v>0.28974694391945377</c:v>
                </c:pt>
                <c:pt idx="2474">
                  <c:v>0.28986265755520435</c:v>
                </c:pt>
                <c:pt idx="2475">
                  <c:v>0.28997837119095493</c:v>
                </c:pt>
                <c:pt idx="2476">
                  <c:v>0.29009408482670551</c:v>
                </c:pt>
                <c:pt idx="2477">
                  <c:v>0.29020979846245609</c:v>
                </c:pt>
                <c:pt idx="2478">
                  <c:v>0.29032551209820667</c:v>
                </c:pt>
                <c:pt idx="2479">
                  <c:v>0.29044122573395725</c:v>
                </c:pt>
                <c:pt idx="2480">
                  <c:v>0.29055693936970783</c:v>
                </c:pt>
                <c:pt idx="2481">
                  <c:v>0.29067265300545841</c:v>
                </c:pt>
                <c:pt idx="2482">
                  <c:v>0.290788366641209</c:v>
                </c:pt>
                <c:pt idx="2483">
                  <c:v>0.29090408027695958</c:v>
                </c:pt>
                <c:pt idx="2484">
                  <c:v>0.29101979391271016</c:v>
                </c:pt>
                <c:pt idx="2485">
                  <c:v>0.29113550754846074</c:v>
                </c:pt>
                <c:pt idx="2486">
                  <c:v>0.29125122118421132</c:v>
                </c:pt>
                <c:pt idx="2487">
                  <c:v>0.2913669348199619</c:v>
                </c:pt>
                <c:pt idx="2488">
                  <c:v>0.29148264845571248</c:v>
                </c:pt>
                <c:pt idx="2489">
                  <c:v>0.29159836209146306</c:v>
                </c:pt>
                <c:pt idx="2490">
                  <c:v>0.29171407572721364</c:v>
                </c:pt>
                <c:pt idx="2491">
                  <c:v>0.29182978936296422</c:v>
                </c:pt>
                <c:pt idx="2492">
                  <c:v>0.2919455029987148</c:v>
                </c:pt>
                <c:pt idx="2493">
                  <c:v>0.29206121663446538</c:v>
                </c:pt>
                <c:pt idx="2494">
                  <c:v>0.29217693027021596</c:v>
                </c:pt>
                <c:pt idx="2495">
                  <c:v>0.29229264390596654</c:v>
                </c:pt>
                <c:pt idx="2496">
                  <c:v>0.29240835754171712</c:v>
                </c:pt>
                <c:pt idx="2497">
                  <c:v>0.2925240711774677</c:v>
                </c:pt>
                <c:pt idx="2498">
                  <c:v>0.29263978481321828</c:v>
                </c:pt>
                <c:pt idx="2499">
                  <c:v>0.29275549844896886</c:v>
                </c:pt>
                <c:pt idx="2500">
                  <c:v>0.29287121208471945</c:v>
                </c:pt>
                <c:pt idx="2501">
                  <c:v>0.29298692572047003</c:v>
                </c:pt>
                <c:pt idx="2502">
                  <c:v>0.29310263935622061</c:v>
                </c:pt>
                <c:pt idx="2503">
                  <c:v>0.29321835299197119</c:v>
                </c:pt>
                <c:pt idx="2504">
                  <c:v>0.29333406662772177</c:v>
                </c:pt>
                <c:pt idx="2505">
                  <c:v>0.29344978026347235</c:v>
                </c:pt>
                <c:pt idx="2506">
                  <c:v>0.29356549389922293</c:v>
                </c:pt>
                <c:pt idx="2507">
                  <c:v>0.29368120753497351</c:v>
                </c:pt>
                <c:pt idx="2508">
                  <c:v>0.29379692117072409</c:v>
                </c:pt>
                <c:pt idx="2509">
                  <c:v>0.29391263480647467</c:v>
                </c:pt>
                <c:pt idx="2510">
                  <c:v>0.29402834844222525</c:v>
                </c:pt>
                <c:pt idx="2511">
                  <c:v>0.29414406207797583</c:v>
                </c:pt>
                <c:pt idx="2512">
                  <c:v>0.29425977571372641</c:v>
                </c:pt>
                <c:pt idx="2513">
                  <c:v>0.29437548934947699</c:v>
                </c:pt>
                <c:pt idx="2514">
                  <c:v>0.29449120298522757</c:v>
                </c:pt>
                <c:pt idx="2515">
                  <c:v>0.29460691662097815</c:v>
                </c:pt>
                <c:pt idx="2516">
                  <c:v>0.29472263025672873</c:v>
                </c:pt>
                <c:pt idx="2517">
                  <c:v>0.29483834389247932</c:v>
                </c:pt>
                <c:pt idx="2518">
                  <c:v>0.2949540575282299</c:v>
                </c:pt>
                <c:pt idx="2519">
                  <c:v>0.29506977116398048</c:v>
                </c:pt>
                <c:pt idx="2520">
                  <c:v>0.29518548479973106</c:v>
                </c:pt>
                <c:pt idx="2521">
                  <c:v>0.29530119843548164</c:v>
                </c:pt>
                <c:pt idx="2522">
                  <c:v>0.29541691207123222</c:v>
                </c:pt>
                <c:pt idx="2523">
                  <c:v>0.2955326257069828</c:v>
                </c:pt>
                <c:pt idx="2524">
                  <c:v>0.29564833934273338</c:v>
                </c:pt>
                <c:pt idx="2525">
                  <c:v>0.29576405297848396</c:v>
                </c:pt>
                <c:pt idx="2526">
                  <c:v>0.29587976661423454</c:v>
                </c:pt>
                <c:pt idx="2527">
                  <c:v>0.29599548024998512</c:v>
                </c:pt>
                <c:pt idx="2528">
                  <c:v>0.2961111938857357</c:v>
                </c:pt>
                <c:pt idx="2529">
                  <c:v>0.29622690752148628</c:v>
                </c:pt>
                <c:pt idx="2530">
                  <c:v>0.29634262115723686</c:v>
                </c:pt>
                <c:pt idx="2531">
                  <c:v>0.29645833479298744</c:v>
                </c:pt>
                <c:pt idx="2532">
                  <c:v>0.29657404842873802</c:v>
                </c:pt>
                <c:pt idx="2533">
                  <c:v>0.2966897620644886</c:v>
                </c:pt>
                <c:pt idx="2534">
                  <c:v>0.29680547570023919</c:v>
                </c:pt>
                <c:pt idx="2535">
                  <c:v>0.29692118933598977</c:v>
                </c:pt>
                <c:pt idx="2536">
                  <c:v>0.29703690297174035</c:v>
                </c:pt>
                <c:pt idx="2537">
                  <c:v>0.29715261660749093</c:v>
                </c:pt>
                <c:pt idx="2538">
                  <c:v>0.29726833024324151</c:v>
                </c:pt>
                <c:pt idx="2539">
                  <c:v>0.29738404387899209</c:v>
                </c:pt>
                <c:pt idx="2540">
                  <c:v>0.29749975751474267</c:v>
                </c:pt>
                <c:pt idx="2541">
                  <c:v>0.29761547115049325</c:v>
                </c:pt>
                <c:pt idx="2542">
                  <c:v>0.29773118478624383</c:v>
                </c:pt>
                <c:pt idx="2543">
                  <c:v>0.29784689842199441</c:v>
                </c:pt>
                <c:pt idx="2544">
                  <c:v>0.29796261205774499</c:v>
                </c:pt>
                <c:pt idx="2545">
                  <c:v>0.29807832569349557</c:v>
                </c:pt>
                <c:pt idx="2546">
                  <c:v>0.29819403932924615</c:v>
                </c:pt>
                <c:pt idx="2547">
                  <c:v>0.29830975296499673</c:v>
                </c:pt>
                <c:pt idx="2548">
                  <c:v>0.29842546660074731</c:v>
                </c:pt>
                <c:pt idx="2549">
                  <c:v>0.29854118023649789</c:v>
                </c:pt>
                <c:pt idx="2550">
                  <c:v>0.29865689387224847</c:v>
                </c:pt>
                <c:pt idx="2551">
                  <c:v>0.29877260750799906</c:v>
                </c:pt>
                <c:pt idx="2552">
                  <c:v>0.29888832114374964</c:v>
                </c:pt>
                <c:pt idx="2553">
                  <c:v>0.29900403477950022</c:v>
                </c:pt>
                <c:pt idx="2554">
                  <c:v>0.2991197484152508</c:v>
                </c:pt>
                <c:pt idx="2555">
                  <c:v>0.29923546205100138</c:v>
                </c:pt>
                <c:pt idx="2556">
                  <c:v>0.29935117568675196</c:v>
                </c:pt>
                <c:pt idx="2557">
                  <c:v>0.29946688932250254</c:v>
                </c:pt>
                <c:pt idx="2558">
                  <c:v>0.29958260295825312</c:v>
                </c:pt>
                <c:pt idx="2559">
                  <c:v>0.2996983165940037</c:v>
                </c:pt>
                <c:pt idx="2560">
                  <c:v>0.29981403022975428</c:v>
                </c:pt>
                <c:pt idx="2561">
                  <c:v>0.29992974386550486</c:v>
                </c:pt>
                <c:pt idx="2562">
                  <c:v>0.30004545750125544</c:v>
                </c:pt>
                <c:pt idx="2563">
                  <c:v>0.30016117113700602</c:v>
                </c:pt>
                <c:pt idx="2564">
                  <c:v>0.3002768847727566</c:v>
                </c:pt>
                <c:pt idx="2565">
                  <c:v>0.30039259840850718</c:v>
                </c:pt>
                <c:pt idx="2566">
                  <c:v>0.30050831204425776</c:v>
                </c:pt>
                <c:pt idx="2567">
                  <c:v>0.30062402568000834</c:v>
                </c:pt>
                <c:pt idx="2568">
                  <c:v>0.30073973931575892</c:v>
                </c:pt>
                <c:pt idx="2569">
                  <c:v>0.30085545295150951</c:v>
                </c:pt>
                <c:pt idx="2570">
                  <c:v>0.30097116658726009</c:v>
                </c:pt>
                <c:pt idx="2571">
                  <c:v>0.30108688022301067</c:v>
                </c:pt>
                <c:pt idx="2572">
                  <c:v>0.30120259385876125</c:v>
                </c:pt>
                <c:pt idx="2573">
                  <c:v>0.30131830749451183</c:v>
                </c:pt>
                <c:pt idx="2574">
                  <c:v>0.30143402113026241</c:v>
                </c:pt>
                <c:pt idx="2575">
                  <c:v>0.30154973476601299</c:v>
                </c:pt>
                <c:pt idx="2576">
                  <c:v>0.30166544840176357</c:v>
                </c:pt>
                <c:pt idx="2577">
                  <c:v>0.30178116203751415</c:v>
                </c:pt>
                <c:pt idx="2578">
                  <c:v>0.30189687567326473</c:v>
                </c:pt>
                <c:pt idx="2579">
                  <c:v>0.30201258930901531</c:v>
                </c:pt>
                <c:pt idx="2580">
                  <c:v>0.30212830294476589</c:v>
                </c:pt>
                <c:pt idx="2581">
                  <c:v>0.30224401658051647</c:v>
                </c:pt>
                <c:pt idx="2582">
                  <c:v>0.30235973021626705</c:v>
                </c:pt>
                <c:pt idx="2583">
                  <c:v>0.30247544385201763</c:v>
                </c:pt>
                <c:pt idx="2584">
                  <c:v>0.30259115748776821</c:v>
                </c:pt>
                <c:pt idx="2585">
                  <c:v>0.30270687112351879</c:v>
                </c:pt>
                <c:pt idx="2586">
                  <c:v>0.30282258475926938</c:v>
                </c:pt>
                <c:pt idx="2587">
                  <c:v>0.30293829839501996</c:v>
                </c:pt>
                <c:pt idx="2588">
                  <c:v>0.30305401203077054</c:v>
                </c:pt>
                <c:pt idx="2589">
                  <c:v>0.30316972566652112</c:v>
                </c:pt>
                <c:pt idx="2590">
                  <c:v>0.3032854393022717</c:v>
                </c:pt>
                <c:pt idx="2591">
                  <c:v>0.30340115293802228</c:v>
                </c:pt>
                <c:pt idx="2592">
                  <c:v>0.30351686657377286</c:v>
                </c:pt>
                <c:pt idx="2593">
                  <c:v>0.30363258020952344</c:v>
                </c:pt>
                <c:pt idx="2594">
                  <c:v>0.30374829384527402</c:v>
                </c:pt>
                <c:pt idx="2595">
                  <c:v>0.3038640074810246</c:v>
                </c:pt>
                <c:pt idx="2596">
                  <c:v>0.30397972111677518</c:v>
                </c:pt>
                <c:pt idx="2597">
                  <c:v>0.30409543475252576</c:v>
                </c:pt>
                <c:pt idx="2598">
                  <c:v>0.30421114838827634</c:v>
                </c:pt>
                <c:pt idx="2599">
                  <c:v>0.30432686202402692</c:v>
                </c:pt>
                <c:pt idx="2600">
                  <c:v>0.3044425756597775</c:v>
                </c:pt>
                <c:pt idx="2601">
                  <c:v>0.30455828929552808</c:v>
                </c:pt>
                <c:pt idx="2602">
                  <c:v>0.30467400293127866</c:v>
                </c:pt>
                <c:pt idx="2603">
                  <c:v>0.30478971656702925</c:v>
                </c:pt>
                <c:pt idx="2604">
                  <c:v>0.30490543020277983</c:v>
                </c:pt>
                <c:pt idx="2605">
                  <c:v>0.30502114383853041</c:v>
                </c:pt>
                <c:pt idx="2606">
                  <c:v>0.30513685747428099</c:v>
                </c:pt>
                <c:pt idx="2607">
                  <c:v>0.30525257111003157</c:v>
                </c:pt>
                <c:pt idx="2608">
                  <c:v>0.30536828474578215</c:v>
                </c:pt>
                <c:pt idx="2609">
                  <c:v>0.30548399838153273</c:v>
                </c:pt>
                <c:pt idx="2610">
                  <c:v>0.30559971201728331</c:v>
                </c:pt>
                <c:pt idx="2611">
                  <c:v>0.30571542565303389</c:v>
                </c:pt>
                <c:pt idx="2612">
                  <c:v>0.30583113928878447</c:v>
                </c:pt>
                <c:pt idx="2613">
                  <c:v>0.30594685292453505</c:v>
                </c:pt>
                <c:pt idx="2614">
                  <c:v>0.30606256656028563</c:v>
                </c:pt>
                <c:pt idx="2615">
                  <c:v>0.30617828019603621</c:v>
                </c:pt>
                <c:pt idx="2616">
                  <c:v>0.30629399383178679</c:v>
                </c:pt>
                <c:pt idx="2617">
                  <c:v>0.30640970746753737</c:v>
                </c:pt>
                <c:pt idx="2618">
                  <c:v>0.30652542110328795</c:v>
                </c:pt>
                <c:pt idx="2619">
                  <c:v>0.30664113473903853</c:v>
                </c:pt>
                <c:pt idx="2620">
                  <c:v>0.30675684837478912</c:v>
                </c:pt>
                <c:pt idx="2621">
                  <c:v>0.3068725620105397</c:v>
                </c:pt>
                <c:pt idx="2622">
                  <c:v>0.30698827564629028</c:v>
                </c:pt>
                <c:pt idx="2623">
                  <c:v>0.30710398928204086</c:v>
                </c:pt>
                <c:pt idx="2624">
                  <c:v>0.30721970291779144</c:v>
                </c:pt>
                <c:pt idx="2625">
                  <c:v>0.30733541655354202</c:v>
                </c:pt>
                <c:pt idx="2626">
                  <c:v>0.3074511301892926</c:v>
                </c:pt>
                <c:pt idx="2627">
                  <c:v>0.30756684382504318</c:v>
                </c:pt>
                <c:pt idx="2628">
                  <c:v>0.30768255746079376</c:v>
                </c:pt>
                <c:pt idx="2629">
                  <c:v>0.30779827109654434</c:v>
                </c:pt>
                <c:pt idx="2630">
                  <c:v>0.30791398473229492</c:v>
                </c:pt>
                <c:pt idx="2631">
                  <c:v>0.3080296983680455</c:v>
                </c:pt>
                <c:pt idx="2632">
                  <c:v>0.30814541200379608</c:v>
                </c:pt>
                <c:pt idx="2633">
                  <c:v>0.30826112563954666</c:v>
                </c:pt>
                <c:pt idx="2634">
                  <c:v>0.30837683927529724</c:v>
                </c:pt>
                <c:pt idx="2635">
                  <c:v>0.30849255291104782</c:v>
                </c:pt>
                <c:pt idx="2636">
                  <c:v>0.3086082665467984</c:v>
                </c:pt>
                <c:pt idx="2637">
                  <c:v>0.30872398018254898</c:v>
                </c:pt>
                <c:pt idx="2638">
                  <c:v>0.30883969381829957</c:v>
                </c:pt>
                <c:pt idx="2639">
                  <c:v>0.30895540745405015</c:v>
                </c:pt>
                <c:pt idx="2640">
                  <c:v>0.30907112108980073</c:v>
                </c:pt>
                <c:pt idx="2641">
                  <c:v>0.30918683472555131</c:v>
                </c:pt>
                <c:pt idx="2642">
                  <c:v>0.30930254836130189</c:v>
                </c:pt>
                <c:pt idx="2643">
                  <c:v>0.30941826199705247</c:v>
                </c:pt>
                <c:pt idx="2644">
                  <c:v>0.30953397563280305</c:v>
                </c:pt>
                <c:pt idx="2645">
                  <c:v>0.30964968926855363</c:v>
                </c:pt>
                <c:pt idx="2646">
                  <c:v>0.30976540290430421</c:v>
                </c:pt>
                <c:pt idx="2647">
                  <c:v>0.30988111654005479</c:v>
                </c:pt>
                <c:pt idx="2648">
                  <c:v>0.30999683017580537</c:v>
                </c:pt>
                <c:pt idx="2649">
                  <c:v>0.31011254381155595</c:v>
                </c:pt>
                <c:pt idx="2650">
                  <c:v>0.31022825744730653</c:v>
                </c:pt>
                <c:pt idx="2651">
                  <c:v>0.31034397108305711</c:v>
                </c:pt>
                <c:pt idx="2652">
                  <c:v>0.31045968471880769</c:v>
                </c:pt>
                <c:pt idx="2653">
                  <c:v>0.31057539835455827</c:v>
                </c:pt>
                <c:pt idx="2654">
                  <c:v>0.31069111199030885</c:v>
                </c:pt>
                <c:pt idx="2655">
                  <c:v>0.31080682562605944</c:v>
                </c:pt>
                <c:pt idx="2656">
                  <c:v>0.31092253926181002</c:v>
                </c:pt>
                <c:pt idx="2657">
                  <c:v>0.3110382528975606</c:v>
                </c:pt>
                <c:pt idx="2658">
                  <c:v>0.31115396653331118</c:v>
                </c:pt>
                <c:pt idx="2659">
                  <c:v>0.31126968016906176</c:v>
                </c:pt>
                <c:pt idx="2660">
                  <c:v>0.31138539380481234</c:v>
                </c:pt>
                <c:pt idx="2661">
                  <c:v>0.31150110744056292</c:v>
                </c:pt>
                <c:pt idx="2662">
                  <c:v>0.3116168210763135</c:v>
                </c:pt>
                <c:pt idx="2663">
                  <c:v>0.31173253471206408</c:v>
                </c:pt>
                <c:pt idx="2664">
                  <c:v>0.31184824834781466</c:v>
                </c:pt>
                <c:pt idx="2665">
                  <c:v>0.31196396198356524</c:v>
                </c:pt>
                <c:pt idx="2666">
                  <c:v>0.31207967561931582</c:v>
                </c:pt>
                <c:pt idx="2667">
                  <c:v>0.3121953892550664</c:v>
                </c:pt>
                <c:pt idx="2668">
                  <c:v>0.31231110289081698</c:v>
                </c:pt>
                <c:pt idx="2669">
                  <c:v>0.31242681652656756</c:v>
                </c:pt>
                <c:pt idx="2670">
                  <c:v>0.31254253016231814</c:v>
                </c:pt>
                <c:pt idx="2671">
                  <c:v>0.31265824379806872</c:v>
                </c:pt>
                <c:pt idx="2672">
                  <c:v>0.31277395743381931</c:v>
                </c:pt>
                <c:pt idx="2673">
                  <c:v>0.31288967106956989</c:v>
                </c:pt>
                <c:pt idx="2674">
                  <c:v>0.31300538470532047</c:v>
                </c:pt>
                <c:pt idx="2675">
                  <c:v>0.31312109834107105</c:v>
                </c:pt>
                <c:pt idx="2676">
                  <c:v>0.31323681197682163</c:v>
                </c:pt>
                <c:pt idx="2677">
                  <c:v>0.31335252561257221</c:v>
                </c:pt>
                <c:pt idx="2678">
                  <c:v>0.31346823924832279</c:v>
                </c:pt>
                <c:pt idx="2679">
                  <c:v>0.31358395288407337</c:v>
                </c:pt>
                <c:pt idx="2680">
                  <c:v>0.31369966651982395</c:v>
                </c:pt>
                <c:pt idx="2681">
                  <c:v>0.31381538015557453</c:v>
                </c:pt>
                <c:pt idx="2682">
                  <c:v>0.31393109379132511</c:v>
                </c:pt>
                <c:pt idx="2683">
                  <c:v>0.31404680742707569</c:v>
                </c:pt>
                <c:pt idx="2684">
                  <c:v>0.31416252106282627</c:v>
                </c:pt>
                <c:pt idx="2685">
                  <c:v>0.31427823469857685</c:v>
                </c:pt>
                <c:pt idx="2686">
                  <c:v>0.31439394833432743</c:v>
                </c:pt>
                <c:pt idx="2687">
                  <c:v>0.31450966197007801</c:v>
                </c:pt>
                <c:pt idx="2688">
                  <c:v>0.31462537560582859</c:v>
                </c:pt>
                <c:pt idx="2689">
                  <c:v>0.31474108924157917</c:v>
                </c:pt>
                <c:pt idx="2690">
                  <c:v>0.31485680287732976</c:v>
                </c:pt>
                <c:pt idx="2691">
                  <c:v>0.31497251651308034</c:v>
                </c:pt>
                <c:pt idx="2692">
                  <c:v>0.31508823014883092</c:v>
                </c:pt>
                <c:pt idx="2693">
                  <c:v>0.3152039437845815</c:v>
                </c:pt>
                <c:pt idx="2694">
                  <c:v>0.31531965742033208</c:v>
                </c:pt>
                <c:pt idx="2695">
                  <c:v>0.31543537105608266</c:v>
                </c:pt>
                <c:pt idx="2696">
                  <c:v>0.31555108469183324</c:v>
                </c:pt>
                <c:pt idx="2697">
                  <c:v>0.31566679832758382</c:v>
                </c:pt>
                <c:pt idx="2698">
                  <c:v>0.3157825119633344</c:v>
                </c:pt>
                <c:pt idx="2699">
                  <c:v>0.31589822559908498</c:v>
                </c:pt>
                <c:pt idx="2700">
                  <c:v>0.31601393923483556</c:v>
                </c:pt>
                <c:pt idx="2701">
                  <c:v>0.31612965287058614</c:v>
                </c:pt>
                <c:pt idx="2702">
                  <c:v>0.31624536650633672</c:v>
                </c:pt>
                <c:pt idx="2703">
                  <c:v>0.3163610801420873</c:v>
                </c:pt>
                <c:pt idx="2704">
                  <c:v>0.31647679377783788</c:v>
                </c:pt>
                <c:pt idx="2705">
                  <c:v>0.31659250741358846</c:v>
                </c:pt>
                <c:pt idx="2706">
                  <c:v>0.31670822104933904</c:v>
                </c:pt>
                <c:pt idx="2707">
                  <c:v>0.31682393468508963</c:v>
                </c:pt>
                <c:pt idx="2708">
                  <c:v>0.31693964832084021</c:v>
                </c:pt>
                <c:pt idx="2709">
                  <c:v>0.31705536195659079</c:v>
                </c:pt>
                <c:pt idx="2710">
                  <c:v>0.31717107559234137</c:v>
                </c:pt>
                <c:pt idx="2711">
                  <c:v>0.31728678922809195</c:v>
                </c:pt>
                <c:pt idx="2712">
                  <c:v>0.31740250286384253</c:v>
                </c:pt>
                <c:pt idx="2713">
                  <c:v>0.31751821649959311</c:v>
                </c:pt>
                <c:pt idx="2714">
                  <c:v>0.31763393013534369</c:v>
                </c:pt>
                <c:pt idx="2715">
                  <c:v>0.31774964377109427</c:v>
                </c:pt>
                <c:pt idx="2716">
                  <c:v>0.31786535740684485</c:v>
                </c:pt>
                <c:pt idx="2717">
                  <c:v>0.31798107104259543</c:v>
                </c:pt>
                <c:pt idx="2718">
                  <c:v>0.31809678467834601</c:v>
                </c:pt>
                <c:pt idx="2719">
                  <c:v>0.31821249831409659</c:v>
                </c:pt>
                <c:pt idx="2720">
                  <c:v>0.31832821194984717</c:v>
                </c:pt>
                <c:pt idx="2721">
                  <c:v>0.31844392558559775</c:v>
                </c:pt>
                <c:pt idx="2722">
                  <c:v>0.31855963922134833</c:v>
                </c:pt>
                <c:pt idx="2723">
                  <c:v>0.31867535285709891</c:v>
                </c:pt>
                <c:pt idx="2724">
                  <c:v>0.3187910664928495</c:v>
                </c:pt>
                <c:pt idx="2725">
                  <c:v>0.31890678012860008</c:v>
                </c:pt>
                <c:pt idx="2726">
                  <c:v>0.31902249376435066</c:v>
                </c:pt>
                <c:pt idx="2727">
                  <c:v>0.31913820740010124</c:v>
                </c:pt>
                <c:pt idx="2728">
                  <c:v>0.31925392103585182</c:v>
                </c:pt>
                <c:pt idx="2729">
                  <c:v>0.3193696346716024</c:v>
                </c:pt>
                <c:pt idx="2730">
                  <c:v>0.31948534830735298</c:v>
                </c:pt>
                <c:pt idx="2731">
                  <c:v>0.31960106194310356</c:v>
                </c:pt>
                <c:pt idx="2732">
                  <c:v>0.31971677557885414</c:v>
                </c:pt>
                <c:pt idx="2733">
                  <c:v>0.31983248921460472</c:v>
                </c:pt>
                <c:pt idx="2734">
                  <c:v>0.3199482028503553</c:v>
                </c:pt>
                <c:pt idx="2735">
                  <c:v>0.32006391648610588</c:v>
                </c:pt>
                <c:pt idx="2736">
                  <c:v>0.32017963012185646</c:v>
                </c:pt>
                <c:pt idx="2737">
                  <c:v>0.32029534375760704</c:v>
                </c:pt>
                <c:pt idx="2738">
                  <c:v>0.32041105739335762</c:v>
                </c:pt>
                <c:pt idx="2739">
                  <c:v>0.3205267710291082</c:v>
                </c:pt>
                <c:pt idx="2740">
                  <c:v>0.32064248466485878</c:v>
                </c:pt>
                <c:pt idx="2741">
                  <c:v>0.32075819830060937</c:v>
                </c:pt>
                <c:pt idx="2742">
                  <c:v>0.32087391193635995</c:v>
                </c:pt>
                <c:pt idx="2743">
                  <c:v>0.32098962557211053</c:v>
                </c:pt>
                <c:pt idx="2744">
                  <c:v>0.32110533920786111</c:v>
                </c:pt>
                <c:pt idx="2745">
                  <c:v>0.32122105284361169</c:v>
                </c:pt>
                <c:pt idx="2746">
                  <c:v>0.32133676647936227</c:v>
                </c:pt>
                <c:pt idx="2747">
                  <c:v>0.32145248011511285</c:v>
                </c:pt>
                <c:pt idx="2748">
                  <c:v>0.32156819375086343</c:v>
                </c:pt>
                <c:pt idx="2749">
                  <c:v>0.32168390738661401</c:v>
                </c:pt>
                <c:pt idx="2750">
                  <c:v>0.32179962102236459</c:v>
                </c:pt>
                <c:pt idx="2751">
                  <c:v>0.32191533465811517</c:v>
                </c:pt>
                <c:pt idx="2752">
                  <c:v>0.32203104829386575</c:v>
                </c:pt>
                <c:pt idx="2753">
                  <c:v>0.32214676192961633</c:v>
                </c:pt>
                <c:pt idx="2754">
                  <c:v>0.32226247556536691</c:v>
                </c:pt>
                <c:pt idx="2755">
                  <c:v>0.32237818920111749</c:v>
                </c:pt>
                <c:pt idx="2756">
                  <c:v>0.32249390283686807</c:v>
                </c:pt>
                <c:pt idx="2757">
                  <c:v>0.32260961647261865</c:v>
                </c:pt>
                <c:pt idx="2758">
                  <c:v>0.32272533010836923</c:v>
                </c:pt>
                <c:pt idx="2759">
                  <c:v>0.32284104374411982</c:v>
                </c:pt>
                <c:pt idx="2760">
                  <c:v>0.3229567573798704</c:v>
                </c:pt>
                <c:pt idx="2761">
                  <c:v>0.32307247101562098</c:v>
                </c:pt>
                <c:pt idx="2762">
                  <c:v>0.32318818465137156</c:v>
                </c:pt>
                <c:pt idx="2763">
                  <c:v>0.32330389828712214</c:v>
                </c:pt>
                <c:pt idx="2764">
                  <c:v>0.32341961192287272</c:v>
                </c:pt>
                <c:pt idx="2765">
                  <c:v>0.3235353255586233</c:v>
                </c:pt>
                <c:pt idx="2766">
                  <c:v>0.32365103919437388</c:v>
                </c:pt>
                <c:pt idx="2767">
                  <c:v>0.32376675283012446</c:v>
                </c:pt>
                <c:pt idx="2768">
                  <c:v>0.32388246646587504</c:v>
                </c:pt>
                <c:pt idx="2769">
                  <c:v>0.32399818010162562</c:v>
                </c:pt>
                <c:pt idx="2770">
                  <c:v>0.3241138937373762</c:v>
                </c:pt>
                <c:pt idx="2771">
                  <c:v>0.32422960737312678</c:v>
                </c:pt>
                <c:pt idx="2772">
                  <c:v>0.32434532100887736</c:v>
                </c:pt>
                <c:pt idx="2773">
                  <c:v>0.32446103464462794</c:v>
                </c:pt>
                <c:pt idx="2774">
                  <c:v>0.32457674828037852</c:v>
                </c:pt>
                <c:pt idx="2775">
                  <c:v>0.3246924619161291</c:v>
                </c:pt>
                <c:pt idx="2776">
                  <c:v>0.32480817555187969</c:v>
                </c:pt>
                <c:pt idx="2777">
                  <c:v>0.32492388918763027</c:v>
                </c:pt>
                <c:pt idx="2778">
                  <c:v>0.32503960282338085</c:v>
                </c:pt>
                <c:pt idx="2779">
                  <c:v>0.32515531645913143</c:v>
                </c:pt>
                <c:pt idx="2780">
                  <c:v>0.32527103009488201</c:v>
                </c:pt>
                <c:pt idx="2781">
                  <c:v>0.32538674373063259</c:v>
                </c:pt>
                <c:pt idx="2782">
                  <c:v>0.32550245736638317</c:v>
                </c:pt>
                <c:pt idx="2783">
                  <c:v>0.32561817100213375</c:v>
                </c:pt>
                <c:pt idx="2784">
                  <c:v>0.32573388463788433</c:v>
                </c:pt>
                <c:pt idx="2785">
                  <c:v>0.32584959827363491</c:v>
                </c:pt>
                <c:pt idx="2786">
                  <c:v>0.32596531190938549</c:v>
                </c:pt>
                <c:pt idx="2787">
                  <c:v>0.32608102554513607</c:v>
                </c:pt>
                <c:pt idx="2788">
                  <c:v>0.32619673918088665</c:v>
                </c:pt>
                <c:pt idx="2789">
                  <c:v>0.32631245281663723</c:v>
                </c:pt>
                <c:pt idx="2790">
                  <c:v>0.32642816645238781</c:v>
                </c:pt>
                <c:pt idx="2791">
                  <c:v>0.32654388008813839</c:v>
                </c:pt>
                <c:pt idx="2792">
                  <c:v>0.32665959372388897</c:v>
                </c:pt>
                <c:pt idx="2793">
                  <c:v>0.32677530735963956</c:v>
                </c:pt>
                <c:pt idx="2794">
                  <c:v>0.32689102099539014</c:v>
                </c:pt>
                <c:pt idx="2795">
                  <c:v>0.32700673463114072</c:v>
                </c:pt>
                <c:pt idx="2796">
                  <c:v>0.3271224482668913</c:v>
                </c:pt>
                <c:pt idx="2797">
                  <c:v>0.32723816190264188</c:v>
                </c:pt>
                <c:pt idx="2798">
                  <c:v>0.32735387553839246</c:v>
                </c:pt>
                <c:pt idx="2799">
                  <c:v>0.32746958917414304</c:v>
                </c:pt>
                <c:pt idx="2800">
                  <c:v>0.32758530280989362</c:v>
                </c:pt>
                <c:pt idx="2801">
                  <c:v>0.3277010164456442</c:v>
                </c:pt>
                <c:pt idx="2802">
                  <c:v>0.32781673008139478</c:v>
                </c:pt>
                <c:pt idx="2803">
                  <c:v>0.32793244371714536</c:v>
                </c:pt>
                <c:pt idx="2804">
                  <c:v>0.32804815735289594</c:v>
                </c:pt>
                <c:pt idx="2805">
                  <c:v>0.32816387098864652</c:v>
                </c:pt>
                <c:pt idx="2806">
                  <c:v>0.3282795846243971</c:v>
                </c:pt>
                <c:pt idx="2807">
                  <c:v>0.32839529826014768</c:v>
                </c:pt>
                <c:pt idx="2808">
                  <c:v>0.32851101189589826</c:v>
                </c:pt>
                <c:pt idx="2809">
                  <c:v>0.32862672553164884</c:v>
                </c:pt>
                <c:pt idx="2810">
                  <c:v>0.32874243916739943</c:v>
                </c:pt>
                <c:pt idx="2811">
                  <c:v>0.32885815280315001</c:v>
                </c:pt>
                <c:pt idx="2812">
                  <c:v>0.32897386643890059</c:v>
                </c:pt>
                <c:pt idx="2813">
                  <c:v>0.32908958007465117</c:v>
                </c:pt>
                <c:pt idx="2814">
                  <c:v>0.32920529371040175</c:v>
                </c:pt>
                <c:pt idx="2815">
                  <c:v>0.32932100734615233</c:v>
                </c:pt>
                <c:pt idx="2816">
                  <c:v>0.32943672098190291</c:v>
                </c:pt>
                <c:pt idx="2817">
                  <c:v>0.32955243461765349</c:v>
                </c:pt>
                <c:pt idx="2818">
                  <c:v>0.32966814825340407</c:v>
                </c:pt>
                <c:pt idx="2819">
                  <c:v>0.32978386188915465</c:v>
                </c:pt>
                <c:pt idx="2820">
                  <c:v>0.32989957552490523</c:v>
                </c:pt>
                <c:pt idx="2821">
                  <c:v>0.33001528916065581</c:v>
                </c:pt>
                <c:pt idx="2822">
                  <c:v>0.33013100279640639</c:v>
                </c:pt>
                <c:pt idx="2823">
                  <c:v>0.33024671643215697</c:v>
                </c:pt>
                <c:pt idx="2824">
                  <c:v>0.33036243006790755</c:v>
                </c:pt>
                <c:pt idx="2825">
                  <c:v>0.33047814370365813</c:v>
                </c:pt>
                <c:pt idx="2826">
                  <c:v>0.33059385733940871</c:v>
                </c:pt>
                <c:pt idx="2827">
                  <c:v>0.33070957097515929</c:v>
                </c:pt>
                <c:pt idx="2828">
                  <c:v>0.33082528461090988</c:v>
                </c:pt>
                <c:pt idx="2829">
                  <c:v>0.33094099824666046</c:v>
                </c:pt>
                <c:pt idx="2830">
                  <c:v>0.33105671188241104</c:v>
                </c:pt>
                <c:pt idx="2831">
                  <c:v>0.33117242551816162</c:v>
                </c:pt>
                <c:pt idx="2832">
                  <c:v>0.3312881391539122</c:v>
                </c:pt>
                <c:pt idx="2833">
                  <c:v>0.33140385278966278</c:v>
                </c:pt>
                <c:pt idx="2834">
                  <c:v>0.33151956642541336</c:v>
                </c:pt>
                <c:pt idx="2835">
                  <c:v>0.33163528006116394</c:v>
                </c:pt>
                <c:pt idx="2836">
                  <c:v>0.33175099369691452</c:v>
                </c:pt>
                <c:pt idx="2837">
                  <c:v>0.3318667073326651</c:v>
                </c:pt>
                <c:pt idx="2838">
                  <c:v>0.33198242096841568</c:v>
                </c:pt>
                <c:pt idx="2839">
                  <c:v>0.33209813460416626</c:v>
                </c:pt>
                <c:pt idx="2840">
                  <c:v>0.33221384823991684</c:v>
                </c:pt>
                <c:pt idx="2841">
                  <c:v>0.33232956187566742</c:v>
                </c:pt>
                <c:pt idx="2842">
                  <c:v>0.332445275511418</c:v>
                </c:pt>
                <c:pt idx="2843">
                  <c:v>0.33256098914716858</c:v>
                </c:pt>
                <c:pt idx="2844">
                  <c:v>0.33267670278291916</c:v>
                </c:pt>
                <c:pt idx="2845">
                  <c:v>0.33279241641866975</c:v>
                </c:pt>
                <c:pt idx="2846">
                  <c:v>0.33290813005442033</c:v>
                </c:pt>
                <c:pt idx="2847">
                  <c:v>0.33302384369017091</c:v>
                </c:pt>
                <c:pt idx="2848">
                  <c:v>0.33313955732592149</c:v>
                </c:pt>
                <c:pt idx="2849">
                  <c:v>0.33325527096167207</c:v>
                </c:pt>
                <c:pt idx="2850">
                  <c:v>0.33337098459742265</c:v>
                </c:pt>
                <c:pt idx="2851">
                  <c:v>0.33348669823317323</c:v>
                </c:pt>
                <c:pt idx="2852">
                  <c:v>0.33360241186892381</c:v>
                </c:pt>
                <c:pt idx="2853">
                  <c:v>0.33371812550467439</c:v>
                </c:pt>
                <c:pt idx="2854">
                  <c:v>0.33383383914042497</c:v>
                </c:pt>
                <c:pt idx="2855">
                  <c:v>0.33394955277617555</c:v>
                </c:pt>
                <c:pt idx="2856">
                  <c:v>0.33406526641192613</c:v>
                </c:pt>
                <c:pt idx="2857">
                  <c:v>0.33418098004767671</c:v>
                </c:pt>
                <c:pt idx="2858">
                  <c:v>0.33429669368342729</c:v>
                </c:pt>
                <c:pt idx="2859">
                  <c:v>0.33441240731917787</c:v>
                </c:pt>
                <c:pt idx="2860">
                  <c:v>0.33452812095492845</c:v>
                </c:pt>
                <c:pt idx="2861">
                  <c:v>0.33464383459067903</c:v>
                </c:pt>
                <c:pt idx="2862">
                  <c:v>0.33475954822642962</c:v>
                </c:pt>
                <c:pt idx="2863">
                  <c:v>0.3348752618621802</c:v>
                </c:pt>
                <c:pt idx="2864">
                  <c:v>0.33499097549793078</c:v>
                </c:pt>
                <c:pt idx="2865">
                  <c:v>0.33510668913368136</c:v>
                </c:pt>
                <c:pt idx="2866">
                  <c:v>0.33522240276943194</c:v>
                </c:pt>
                <c:pt idx="2867">
                  <c:v>0.33533811640518252</c:v>
                </c:pt>
                <c:pt idx="2868">
                  <c:v>0.3354538300409331</c:v>
                </c:pt>
                <c:pt idx="2869">
                  <c:v>0.33556954367668368</c:v>
                </c:pt>
                <c:pt idx="2870">
                  <c:v>0.33568525731243426</c:v>
                </c:pt>
                <c:pt idx="2871">
                  <c:v>0.33580097094818484</c:v>
                </c:pt>
                <c:pt idx="2872">
                  <c:v>0.33591668458393542</c:v>
                </c:pt>
                <c:pt idx="2873">
                  <c:v>0.336032398219686</c:v>
                </c:pt>
                <c:pt idx="2874">
                  <c:v>0.33614811185543658</c:v>
                </c:pt>
                <c:pt idx="2875">
                  <c:v>0.33626382549118716</c:v>
                </c:pt>
                <c:pt idx="2876">
                  <c:v>0.33637953912693774</c:v>
                </c:pt>
                <c:pt idx="2877">
                  <c:v>0.33649525276268832</c:v>
                </c:pt>
                <c:pt idx="2878">
                  <c:v>0.3366109663984389</c:v>
                </c:pt>
                <c:pt idx="2879">
                  <c:v>0.33672668003418949</c:v>
                </c:pt>
                <c:pt idx="2880">
                  <c:v>0.33684239366994007</c:v>
                </c:pt>
                <c:pt idx="2881">
                  <c:v>0.33695810730569065</c:v>
                </c:pt>
                <c:pt idx="2882">
                  <c:v>0.33707382094144123</c:v>
                </c:pt>
                <c:pt idx="2883">
                  <c:v>0.33718953457719181</c:v>
                </c:pt>
                <c:pt idx="2884">
                  <c:v>0.33730524821294239</c:v>
                </c:pt>
                <c:pt idx="2885">
                  <c:v>0.33742096184869297</c:v>
                </c:pt>
                <c:pt idx="2886">
                  <c:v>0.33753667548444355</c:v>
                </c:pt>
                <c:pt idx="2887">
                  <c:v>0.33765238912019413</c:v>
                </c:pt>
                <c:pt idx="2888">
                  <c:v>0.33776810275594471</c:v>
                </c:pt>
                <c:pt idx="2889">
                  <c:v>0.33788381639169529</c:v>
                </c:pt>
                <c:pt idx="2890">
                  <c:v>0.33799953002744587</c:v>
                </c:pt>
                <c:pt idx="2891">
                  <c:v>0.33811524366319645</c:v>
                </c:pt>
                <c:pt idx="2892">
                  <c:v>0.33823095729894703</c:v>
                </c:pt>
                <c:pt idx="2893">
                  <c:v>0.33834667093469761</c:v>
                </c:pt>
                <c:pt idx="2894">
                  <c:v>0.33846238457044819</c:v>
                </c:pt>
                <c:pt idx="2895">
                  <c:v>0.33857809820619877</c:v>
                </c:pt>
                <c:pt idx="2896">
                  <c:v>0.33869381184194935</c:v>
                </c:pt>
                <c:pt idx="2897">
                  <c:v>0.33880952547769994</c:v>
                </c:pt>
                <c:pt idx="2898">
                  <c:v>0.33892523911345052</c:v>
                </c:pt>
                <c:pt idx="2899">
                  <c:v>0.3390409527492011</c:v>
                </c:pt>
                <c:pt idx="2900">
                  <c:v>0.33915666638495168</c:v>
                </c:pt>
                <c:pt idx="2901">
                  <c:v>0.33927238002070226</c:v>
                </c:pt>
                <c:pt idx="2902">
                  <c:v>0.33938809365645284</c:v>
                </c:pt>
                <c:pt idx="2903">
                  <c:v>0.33950380729220342</c:v>
                </c:pt>
                <c:pt idx="2904">
                  <c:v>0.339619520927954</c:v>
                </c:pt>
                <c:pt idx="2905">
                  <c:v>0.33973523456370458</c:v>
                </c:pt>
                <c:pt idx="2906">
                  <c:v>0.33985094819945516</c:v>
                </c:pt>
                <c:pt idx="2907">
                  <c:v>0.33996666183520574</c:v>
                </c:pt>
                <c:pt idx="2908">
                  <c:v>0.34008237547095632</c:v>
                </c:pt>
                <c:pt idx="2909">
                  <c:v>0.3401980891067069</c:v>
                </c:pt>
                <c:pt idx="2910">
                  <c:v>0.34031380274245748</c:v>
                </c:pt>
                <c:pt idx="2911">
                  <c:v>0.34042951637820806</c:v>
                </c:pt>
                <c:pt idx="2912">
                  <c:v>0.34054523001395864</c:v>
                </c:pt>
                <c:pt idx="2913">
                  <c:v>0.34066094364970922</c:v>
                </c:pt>
                <c:pt idx="2914">
                  <c:v>0.34077665728545981</c:v>
                </c:pt>
                <c:pt idx="2915">
                  <c:v>0.34089237092121039</c:v>
                </c:pt>
                <c:pt idx="2916">
                  <c:v>0.34100808455696097</c:v>
                </c:pt>
                <c:pt idx="2917">
                  <c:v>0.34112379819271155</c:v>
                </c:pt>
                <c:pt idx="2918">
                  <c:v>0.34123951182846213</c:v>
                </c:pt>
                <c:pt idx="2919">
                  <c:v>0.34135522546421271</c:v>
                </c:pt>
                <c:pt idx="2920">
                  <c:v>0.34147093909996329</c:v>
                </c:pt>
                <c:pt idx="2921">
                  <c:v>0.34158665273571387</c:v>
                </c:pt>
                <c:pt idx="2922">
                  <c:v>0.34170236637146445</c:v>
                </c:pt>
                <c:pt idx="2923">
                  <c:v>0.34181808000721503</c:v>
                </c:pt>
                <c:pt idx="2924">
                  <c:v>0.34193379364296561</c:v>
                </c:pt>
                <c:pt idx="2925">
                  <c:v>0.34204950727871619</c:v>
                </c:pt>
                <c:pt idx="2926">
                  <c:v>0.34216522091446677</c:v>
                </c:pt>
                <c:pt idx="2927">
                  <c:v>0.34228093455021735</c:v>
                </c:pt>
                <c:pt idx="2928">
                  <c:v>0.34239664818596793</c:v>
                </c:pt>
                <c:pt idx="2929">
                  <c:v>0.34251236182171851</c:v>
                </c:pt>
                <c:pt idx="2930">
                  <c:v>0.34262807545746909</c:v>
                </c:pt>
                <c:pt idx="2931">
                  <c:v>0.34274378909321968</c:v>
                </c:pt>
                <c:pt idx="2932">
                  <c:v>0.34285950272897026</c:v>
                </c:pt>
                <c:pt idx="2933">
                  <c:v>0.34297521636472084</c:v>
                </c:pt>
                <c:pt idx="2934">
                  <c:v>0.34309093000047142</c:v>
                </c:pt>
                <c:pt idx="2935">
                  <c:v>0.343206643636222</c:v>
                </c:pt>
                <c:pt idx="2936">
                  <c:v>0.34332235727197258</c:v>
                </c:pt>
                <c:pt idx="2937">
                  <c:v>0.34343807090772316</c:v>
                </c:pt>
                <c:pt idx="2938">
                  <c:v>0.34355378454347374</c:v>
                </c:pt>
                <c:pt idx="2939">
                  <c:v>0.34366949817922432</c:v>
                </c:pt>
                <c:pt idx="2940">
                  <c:v>0.3437852118149749</c:v>
                </c:pt>
                <c:pt idx="2941">
                  <c:v>0.34390092545072548</c:v>
                </c:pt>
                <c:pt idx="2942">
                  <c:v>0.34401663908647606</c:v>
                </c:pt>
                <c:pt idx="2943">
                  <c:v>0.34413235272222664</c:v>
                </c:pt>
                <c:pt idx="2944">
                  <c:v>0.34424806635797722</c:v>
                </c:pt>
                <c:pt idx="2945">
                  <c:v>0.3443637799937278</c:v>
                </c:pt>
                <c:pt idx="2946">
                  <c:v>0.34447949362947838</c:v>
                </c:pt>
                <c:pt idx="2947">
                  <c:v>0.34459520726522896</c:v>
                </c:pt>
                <c:pt idx="2948">
                  <c:v>0.34471092090097954</c:v>
                </c:pt>
                <c:pt idx="2949">
                  <c:v>0.34482663453673013</c:v>
                </c:pt>
                <c:pt idx="2950">
                  <c:v>0.34494234817248071</c:v>
                </c:pt>
                <c:pt idx="2951">
                  <c:v>0.34505806180823129</c:v>
                </c:pt>
                <c:pt idx="2952">
                  <c:v>0.34517377544398187</c:v>
                </c:pt>
                <c:pt idx="2953">
                  <c:v>0.34528948907973245</c:v>
                </c:pt>
                <c:pt idx="2954">
                  <c:v>0.34540520271548303</c:v>
                </c:pt>
                <c:pt idx="2955">
                  <c:v>0.34552091635123361</c:v>
                </c:pt>
                <c:pt idx="2956">
                  <c:v>0.34563662998698419</c:v>
                </c:pt>
                <c:pt idx="2957">
                  <c:v>0.34575234362273477</c:v>
                </c:pt>
                <c:pt idx="2958">
                  <c:v>0.34586805725848535</c:v>
                </c:pt>
                <c:pt idx="2959">
                  <c:v>0.34598377089423593</c:v>
                </c:pt>
                <c:pt idx="2960">
                  <c:v>0.34609948452998651</c:v>
                </c:pt>
                <c:pt idx="2961">
                  <c:v>0.34621519816573709</c:v>
                </c:pt>
                <c:pt idx="2962">
                  <c:v>0.34633091180148767</c:v>
                </c:pt>
                <c:pt idx="2963">
                  <c:v>0.34644662543723825</c:v>
                </c:pt>
                <c:pt idx="2964">
                  <c:v>0.34656233907298883</c:v>
                </c:pt>
                <c:pt idx="2965">
                  <c:v>0.34667805270873941</c:v>
                </c:pt>
                <c:pt idx="2966">
                  <c:v>0.34679376634449</c:v>
                </c:pt>
                <c:pt idx="2967">
                  <c:v>0.34690947998024058</c:v>
                </c:pt>
                <c:pt idx="2968">
                  <c:v>0.34702519361599116</c:v>
                </c:pt>
                <c:pt idx="2969">
                  <c:v>0.34714090725174174</c:v>
                </c:pt>
                <c:pt idx="2970">
                  <c:v>0.34725662088749232</c:v>
                </c:pt>
                <c:pt idx="2971">
                  <c:v>0.3473723345232429</c:v>
                </c:pt>
                <c:pt idx="2972">
                  <c:v>0.34748804815899348</c:v>
                </c:pt>
                <c:pt idx="2973">
                  <c:v>0.34760376179474406</c:v>
                </c:pt>
                <c:pt idx="2974">
                  <c:v>0.34771947543049464</c:v>
                </c:pt>
                <c:pt idx="2975">
                  <c:v>0.34783518906624522</c:v>
                </c:pt>
                <c:pt idx="2976">
                  <c:v>0.3479509027019958</c:v>
                </c:pt>
                <c:pt idx="2977">
                  <c:v>0.34806661633774638</c:v>
                </c:pt>
                <c:pt idx="2978">
                  <c:v>0.34818232997349696</c:v>
                </c:pt>
                <c:pt idx="2979">
                  <c:v>0.34829804360924754</c:v>
                </c:pt>
                <c:pt idx="2980">
                  <c:v>0.34841375724499812</c:v>
                </c:pt>
                <c:pt idx="2981">
                  <c:v>0.3485294708807487</c:v>
                </c:pt>
                <c:pt idx="2982">
                  <c:v>0.34864518451649928</c:v>
                </c:pt>
                <c:pt idx="2983">
                  <c:v>0.34876089815224987</c:v>
                </c:pt>
                <c:pt idx="2984">
                  <c:v>0.34887661178800045</c:v>
                </c:pt>
                <c:pt idx="2985">
                  <c:v>0.34899232542375103</c:v>
                </c:pt>
                <c:pt idx="2986">
                  <c:v>0.34910803905950161</c:v>
                </c:pt>
                <c:pt idx="2987">
                  <c:v>0.34922375269525219</c:v>
                </c:pt>
                <c:pt idx="2988">
                  <c:v>0.34933946633100277</c:v>
                </c:pt>
                <c:pt idx="2989">
                  <c:v>0.34945517996675335</c:v>
                </c:pt>
                <c:pt idx="2990">
                  <c:v>0.34957089360250393</c:v>
                </c:pt>
                <c:pt idx="2991">
                  <c:v>0.34968660723825451</c:v>
                </c:pt>
                <c:pt idx="2992">
                  <c:v>0.34980232087400509</c:v>
                </c:pt>
                <c:pt idx="2993">
                  <c:v>0.34991803450975567</c:v>
                </c:pt>
                <c:pt idx="2994">
                  <c:v>0.35003374814550625</c:v>
                </c:pt>
                <c:pt idx="2995">
                  <c:v>0.35014946178125683</c:v>
                </c:pt>
                <c:pt idx="2996">
                  <c:v>0.35026517541700741</c:v>
                </c:pt>
                <c:pt idx="2997">
                  <c:v>0.35038088905275799</c:v>
                </c:pt>
                <c:pt idx="2998">
                  <c:v>0.35049660268850857</c:v>
                </c:pt>
                <c:pt idx="2999">
                  <c:v>0.35061231632425915</c:v>
                </c:pt>
                <c:pt idx="3000">
                  <c:v>0.35072802996000974</c:v>
                </c:pt>
                <c:pt idx="3001">
                  <c:v>0.35084374359576032</c:v>
                </c:pt>
                <c:pt idx="3002">
                  <c:v>0.3509594572315109</c:v>
                </c:pt>
                <c:pt idx="3003">
                  <c:v>0.35107517086726148</c:v>
                </c:pt>
                <c:pt idx="3004">
                  <c:v>0.35119088450301206</c:v>
                </c:pt>
                <c:pt idx="3005">
                  <c:v>0.35130659813876264</c:v>
                </c:pt>
                <c:pt idx="3006">
                  <c:v>0.35142231177451322</c:v>
                </c:pt>
                <c:pt idx="3007">
                  <c:v>0.3515380254102638</c:v>
                </c:pt>
                <c:pt idx="3008">
                  <c:v>0.35165373904601438</c:v>
                </c:pt>
                <c:pt idx="3009">
                  <c:v>0.35176945268176496</c:v>
                </c:pt>
                <c:pt idx="3010">
                  <c:v>0.35188516631751554</c:v>
                </c:pt>
                <c:pt idx="3011">
                  <c:v>0.35200087995326612</c:v>
                </c:pt>
                <c:pt idx="3012">
                  <c:v>0.3521165935890167</c:v>
                </c:pt>
                <c:pt idx="3013">
                  <c:v>0.35223230722476728</c:v>
                </c:pt>
                <c:pt idx="3014">
                  <c:v>0.35234802086051786</c:v>
                </c:pt>
                <c:pt idx="3015">
                  <c:v>0.35246373449626844</c:v>
                </c:pt>
                <c:pt idx="3016">
                  <c:v>0.35257944813201902</c:v>
                </c:pt>
                <c:pt idx="3017">
                  <c:v>0.3526951617677696</c:v>
                </c:pt>
                <c:pt idx="3018">
                  <c:v>0.35281087540352019</c:v>
                </c:pt>
                <c:pt idx="3019">
                  <c:v>0.35292658903927077</c:v>
                </c:pt>
                <c:pt idx="3020">
                  <c:v>0.35304230267502135</c:v>
                </c:pt>
                <c:pt idx="3021">
                  <c:v>0.35315801631077193</c:v>
                </c:pt>
                <c:pt idx="3022">
                  <c:v>0.35327372994652251</c:v>
                </c:pt>
                <c:pt idx="3023">
                  <c:v>0.35338944358227309</c:v>
                </c:pt>
                <c:pt idx="3024">
                  <c:v>0.35350515721802367</c:v>
                </c:pt>
                <c:pt idx="3025">
                  <c:v>0.35362087085377425</c:v>
                </c:pt>
                <c:pt idx="3026">
                  <c:v>0.35373658448952483</c:v>
                </c:pt>
                <c:pt idx="3027">
                  <c:v>0.35385229812527541</c:v>
                </c:pt>
                <c:pt idx="3028">
                  <c:v>0.35396801176102599</c:v>
                </c:pt>
                <c:pt idx="3029">
                  <c:v>0.35408372539677657</c:v>
                </c:pt>
                <c:pt idx="3030">
                  <c:v>0.35419943903252715</c:v>
                </c:pt>
                <c:pt idx="3031">
                  <c:v>0.35431515266827773</c:v>
                </c:pt>
                <c:pt idx="3032">
                  <c:v>0.35443086630402831</c:v>
                </c:pt>
                <c:pt idx="3033">
                  <c:v>0.35454657993977889</c:v>
                </c:pt>
                <c:pt idx="3034">
                  <c:v>0.35466229357552947</c:v>
                </c:pt>
                <c:pt idx="3035">
                  <c:v>0.35477800721128006</c:v>
                </c:pt>
                <c:pt idx="3036">
                  <c:v>0.35489372084703064</c:v>
                </c:pt>
                <c:pt idx="3037">
                  <c:v>0.35500943448278122</c:v>
                </c:pt>
                <c:pt idx="3038">
                  <c:v>0.3551251481185318</c:v>
                </c:pt>
                <c:pt idx="3039">
                  <c:v>0.35524086175428238</c:v>
                </c:pt>
                <c:pt idx="3040">
                  <c:v>0.35535657539003296</c:v>
                </c:pt>
                <c:pt idx="3041">
                  <c:v>0.35547228902578354</c:v>
                </c:pt>
                <c:pt idx="3042">
                  <c:v>0.35558800266153412</c:v>
                </c:pt>
                <c:pt idx="3043">
                  <c:v>0.3557037162972847</c:v>
                </c:pt>
                <c:pt idx="3044">
                  <c:v>0.35581942993303528</c:v>
                </c:pt>
                <c:pt idx="3045">
                  <c:v>0.35593514356878586</c:v>
                </c:pt>
                <c:pt idx="3046">
                  <c:v>0.35605085720453644</c:v>
                </c:pt>
                <c:pt idx="3047">
                  <c:v>0.35616657084028702</c:v>
                </c:pt>
                <c:pt idx="3048">
                  <c:v>0.3562822844760376</c:v>
                </c:pt>
                <c:pt idx="3049">
                  <c:v>0.35639799811178818</c:v>
                </c:pt>
                <c:pt idx="3050">
                  <c:v>0.35651371174753876</c:v>
                </c:pt>
                <c:pt idx="3051">
                  <c:v>0.35662942538328934</c:v>
                </c:pt>
                <c:pt idx="3052">
                  <c:v>0.35674513901903993</c:v>
                </c:pt>
                <c:pt idx="3053">
                  <c:v>0.35686085265479051</c:v>
                </c:pt>
                <c:pt idx="3054">
                  <c:v>0.35697656629054109</c:v>
                </c:pt>
                <c:pt idx="3055">
                  <c:v>0.35709227992629167</c:v>
                </c:pt>
                <c:pt idx="3056">
                  <c:v>0.35720799356204225</c:v>
                </c:pt>
                <c:pt idx="3057">
                  <c:v>0.35732370719779283</c:v>
                </c:pt>
                <c:pt idx="3058">
                  <c:v>0.35743942083354341</c:v>
                </c:pt>
                <c:pt idx="3059">
                  <c:v>0.35755513446929399</c:v>
                </c:pt>
                <c:pt idx="3060">
                  <c:v>0.35767084810504457</c:v>
                </c:pt>
                <c:pt idx="3061">
                  <c:v>0.35778656174079515</c:v>
                </c:pt>
                <c:pt idx="3062">
                  <c:v>0.35790227537654573</c:v>
                </c:pt>
                <c:pt idx="3063">
                  <c:v>0.35801798901229631</c:v>
                </c:pt>
                <c:pt idx="3064">
                  <c:v>0.35813370264804689</c:v>
                </c:pt>
                <c:pt idx="3065">
                  <c:v>0.35824941628379747</c:v>
                </c:pt>
                <c:pt idx="3066">
                  <c:v>0.35836512991954805</c:v>
                </c:pt>
                <c:pt idx="3067">
                  <c:v>0.35848084355529863</c:v>
                </c:pt>
                <c:pt idx="3068">
                  <c:v>0.35859655719104921</c:v>
                </c:pt>
                <c:pt idx="3069">
                  <c:v>0.3587122708267998</c:v>
                </c:pt>
                <c:pt idx="3070">
                  <c:v>0.35882798446255038</c:v>
                </c:pt>
                <c:pt idx="3071">
                  <c:v>0.35894369809830096</c:v>
                </c:pt>
                <c:pt idx="3072">
                  <c:v>0.35905941173405154</c:v>
                </c:pt>
                <c:pt idx="3073">
                  <c:v>0.35917512536980212</c:v>
                </c:pt>
                <c:pt idx="3074">
                  <c:v>0.3592908390055527</c:v>
                </c:pt>
                <c:pt idx="3075">
                  <c:v>0.35940655264130328</c:v>
                </c:pt>
                <c:pt idx="3076">
                  <c:v>0.35952226627705386</c:v>
                </c:pt>
                <c:pt idx="3077">
                  <c:v>0.35963797991280444</c:v>
                </c:pt>
                <c:pt idx="3078">
                  <c:v>0.35975369354855502</c:v>
                </c:pt>
                <c:pt idx="3079">
                  <c:v>0.3598694071843056</c:v>
                </c:pt>
                <c:pt idx="3080">
                  <c:v>0.35998512082005618</c:v>
                </c:pt>
                <c:pt idx="3081">
                  <c:v>0.36010083445580676</c:v>
                </c:pt>
                <c:pt idx="3082">
                  <c:v>0.36021654809155734</c:v>
                </c:pt>
                <c:pt idx="3083">
                  <c:v>0.36033226172730792</c:v>
                </c:pt>
                <c:pt idx="3084">
                  <c:v>0.3604479753630585</c:v>
                </c:pt>
                <c:pt idx="3085">
                  <c:v>0.36056368899880908</c:v>
                </c:pt>
                <c:pt idx="3086">
                  <c:v>0.36067940263455966</c:v>
                </c:pt>
                <c:pt idx="3087">
                  <c:v>0.36079511627031025</c:v>
                </c:pt>
                <c:pt idx="3088">
                  <c:v>0.36091082990606083</c:v>
                </c:pt>
                <c:pt idx="3089">
                  <c:v>0.36102654354181141</c:v>
                </c:pt>
                <c:pt idx="3090">
                  <c:v>0.36114225717756199</c:v>
                </c:pt>
                <c:pt idx="3091">
                  <c:v>0.36125797081331257</c:v>
                </c:pt>
                <c:pt idx="3092">
                  <c:v>0.36137368444906315</c:v>
                </c:pt>
                <c:pt idx="3093">
                  <c:v>0.36148939808481373</c:v>
                </c:pt>
                <c:pt idx="3094">
                  <c:v>0.36160511172056431</c:v>
                </c:pt>
                <c:pt idx="3095">
                  <c:v>0.36172082535631489</c:v>
                </c:pt>
                <c:pt idx="3096">
                  <c:v>0.36183653899206547</c:v>
                </c:pt>
                <c:pt idx="3097">
                  <c:v>0.36195225262781605</c:v>
                </c:pt>
                <c:pt idx="3098">
                  <c:v>0.36206796626356663</c:v>
                </c:pt>
                <c:pt idx="3099">
                  <c:v>0.36218367989931721</c:v>
                </c:pt>
                <c:pt idx="3100">
                  <c:v>0.36229939353506779</c:v>
                </c:pt>
                <c:pt idx="3101">
                  <c:v>0.36241510717081837</c:v>
                </c:pt>
                <c:pt idx="3102">
                  <c:v>0.36253082080656895</c:v>
                </c:pt>
                <c:pt idx="3103">
                  <c:v>0.36264653444231953</c:v>
                </c:pt>
                <c:pt idx="3104">
                  <c:v>0.36276224807807012</c:v>
                </c:pt>
                <c:pt idx="3105">
                  <c:v>0.3628779617138207</c:v>
                </c:pt>
                <c:pt idx="3106">
                  <c:v>0.36299367534957128</c:v>
                </c:pt>
                <c:pt idx="3107">
                  <c:v>0.36310938898532186</c:v>
                </c:pt>
                <c:pt idx="3108">
                  <c:v>0.36322510262107244</c:v>
                </c:pt>
                <c:pt idx="3109">
                  <c:v>0.36334081625682302</c:v>
                </c:pt>
                <c:pt idx="3110">
                  <c:v>0.3634565298925736</c:v>
                </c:pt>
                <c:pt idx="3111">
                  <c:v>0.36357224352832418</c:v>
                </c:pt>
                <c:pt idx="3112">
                  <c:v>0.36368795716407476</c:v>
                </c:pt>
                <c:pt idx="3113">
                  <c:v>0.36380367079982534</c:v>
                </c:pt>
                <c:pt idx="3114">
                  <c:v>0.36391938443557592</c:v>
                </c:pt>
                <c:pt idx="3115">
                  <c:v>0.3640350980713265</c:v>
                </c:pt>
                <c:pt idx="3116">
                  <c:v>0.36415081170707708</c:v>
                </c:pt>
                <c:pt idx="3117">
                  <c:v>0.36426652534282766</c:v>
                </c:pt>
                <c:pt idx="3118">
                  <c:v>0.36438223897857824</c:v>
                </c:pt>
                <c:pt idx="3119">
                  <c:v>0.36449795261432882</c:v>
                </c:pt>
                <c:pt idx="3120">
                  <c:v>0.3646136662500794</c:v>
                </c:pt>
                <c:pt idx="3121">
                  <c:v>0.36472937988582999</c:v>
                </c:pt>
                <c:pt idx="3122">
                  <c:v>0.36484509352158057</c:v>
                </c:pt>
                <c:pt idx="3123">
                  <c:v>0.36496080715733115</c:v>
                </c:pt>
                <c:pt idx="3124">
                  <c:v>0.36507652079308173</c:v>
                </c:pt>
                <c:pt idx="3125">
                  <c:v>0.36519223442883231</c:v>
                </c:pt>
                <c:pt idx="3126">
                  <c:v>0.36530794806458289</c:v>
                </c:pt>
                <c:pt idx="3127">
                  <c:v>0.36542366170033347</c:v>
                </c:pt>
                <c:pt idx="3128">
                  <c:v>0.36553937533608405</c:v>
                </c:pt>
                <c:pt idx="3129">
                  <c:v>0.36565508897183463</c:v>
                </c:pt>
                <c:pt idx="3130">
                  <c:v>0.36577080260758521</c:v>
                </c:pt>
                <c:pt idx="3131">
                  <c:v>0.36588651624333579</c:v>
                </c:pt>
                <c:pt idx="3132">
                  <c:v>0.36600222987908637</c:v>
                </c:pt>
                <c:pt idx="3133">
                  <c:v>0.36611794351483695</c:v>
                </c:pt>
                <c:pt idx="3134">
                  <c:v>0.36623365715058753</c:v>
                </c:pt>
                <c:pt idx="3135">
                  <c:v>0.36634937078633811</c:v>
                </c:pt>
                <c:pt idx="3136">
                  <c:v>0.36646508442208869</c:v>
                </c:pt>
                <c:pt idx="3137">
                  <c:v>0.36658079805783927</c:v>
                </c:pt>
                <c:pt idx="3138">
                  <c:v>0.36669651169358985</c:v>
                </c:pt>
                <c:pt idx="3139">
                  <c:v>0.36681222532934044</c:v>
                </c:pt>
                <c:pt idx="3140">
                  <c:v>0.36692793896509102</c:v>
                </c:pt>
                <c:pt idx="3141">
                  <c:v>0.3670436526008416</c:v>
                </c:pt>
                <c:pt idx="3142">
                  <c:v>0.36715936623659218</c:v>
                </c:pt>
                <c:pt idx="3143">
                  <c:v>0.36727507987234276</c:v>
                </c:pt>
                <c:pt idx="3144">
                  <c:v>0.36739079350809334</c:v>
                </c:pt>
                <c:pt idx="3145">
                  <c:v>0.36750650714384392</c:v>
                </c:pt>
                <c:pt idx="3146">
                  <c:v>0.3676222207795945</c:v>
                </c:pt>
                <c:pt idx="3147">
                  <c:v>0.36773793441534508</c:v>
                </c:pt>
                <c:pt idx="3148">
                  <c:v>0.36785364805109566</c:v>
                </c:pt>
                <c:pt idx="3149">
                  <c:v>0.36796936168684624</c:v>
                </c:pt>
                <c:pt idx="3150">
                  <c:v>0.36808507532259682</c:v>
                </c:pt>
                <c:pt idx="3151">
                  <c:v>0.3682007889583474</c:v>
                </c:pt>
                <c:pt idx="3152">
                  <c:v>0.36831650259409798</c:v>
                </c:pt>
                <c:pt idx="3153">
                  <c:v>0.36843221622984856</c:v>
                </c:pt>
                <c:pt idx="3154">
                  <c:v>0.36854792986559914</c:v>
                </c:pt>
                <c:pt idx="3155">
                  <c:v>0.36866364350134972</c:v>
                </c:pt>
                <c:pt idx="3156">
                  <c:v>0.36877935713710031</c:v>
                </c:pt>
                <c:pt idx="3157">
                  <c:v>0.36889507077285089</c:v>
                </c:pt>
                <c:pt idx="3158">
                  <c:v>0.36901078440860147</c:v>
                </c:pt>
                <c:pt idx="3159">
                  <c:v>0.36912649804435205</c:v>
                </c:pt>
                <c:pt idx="3160">
                  <c:v>0.36924221168010263</c:v>
                </c:pt>
                <c:pt idx="3161">
                  <c:v>0.36935792531585321</c:v>
                </c:pt>
                <c:pt idx="3162">
                  <c:v>0.36947363895160379</c:v>
                </c:pt>
                <c:pt idx="3163">
                  <c:v>0.36958935258735437</c:v>
                </c:pt>
                <c:pt idx="3164">
                  <c:v>0.36970506622310495</c:v>
                </c:pt>
                <c:pt idx="3165">
                  <c:v>0.36982077985885553</c:v>
                </c:pt>
                <c:pt idx="3166">
                  <c:v>0.36993649349460611</c:v>
                </c:pt>
                <c:pt idx="3167">
                  <c:v>0.37005220713035669</c:v>
                </c:pt>
                <c:pt idx="3168">
                  <c:v>0.37016792076610727</c:v>
                </c:pt>
                <c:pt idx="3169">
                  <c:v>0.37028363440185785</c:v>
                </c:pt>
                <c:pt idx="3170">
                  <c:v>0.37039934803760843</c:v>
                </c:pt>
                <c:pt idx="3171">
                  <c:v>0.37051506167335901</c:v>
                </c:pt>
                <c:pt idx="3172">
                  <c:v>0.37063077530910959</c:v>
                </c:pt>
                <c:pt idx="3173">
                  <c:v>0.37074648894486018</c:v>
                </c:pt>
                <c:pt idx="3174">
                  <c:v>0.37086220258061076</c:v>
                </c:pt>
                <c:pt idx="3175">
                  <c:v>0.37097791621636134</c:v>
                </c:pt>
                <c:pt idx="3176">
                  <c:v>0.37109362985211192</c:v>
                </c:pt>
                <c:pt idx="3177">
                  <c:v>0.3712093434878625</c:v>
                </c:pt>
                <c:pt idx="3178">
                  <c:v>0.37132505712361308</c:v>
                </c:pt>
                <c:pt idx="3179">
                  <c:v>0.37144077075936366</c:v>
                </c:pt>
                <c:pt idx="3180">
                  <c:v>0.37155648439511424</c:v>
                </c:pt>
                <c:pt idx="3181">
                  <c:v>0.37167219803086482</c:v>
                </c:pt>
                <c:pt idx="3182">
                  <c:v>0.3717879116666154</c:v>
                </c:pt>
                <c:pt idx="3183">
                  <c:v>0.37190362530236598</c:v>
                </c:pt>
                <c:pt idx="3184">
                  <c:v>0.37201933893811656</c:v>
                </c:pt>
                <c:pt idx="3185">
                  <c:v>0.37213505257386714</c:v>
                </c:pt>
                <c:pt idx="3186">
                  <c:v>0.37225076620961772</c:v>
                </c:pt>
                <c:pt idx="3187">
                  <c:v>0.3723664798453683</c:v>
                </c:pt>
                <c:pt idx="3188">
                  <c:v>0.37248219348111888</c:v>
                </c:pt>
                <c:pt idx="3189">
                  <c:v>0.37259790711686946</c:v>
                </c:pt>
                <c:pt idx="3190">
                  <c:v>0.37271362075262005</c:v>
                </c:pt>
                <c:pt idx="3191">
                  <c:v>0.37282933438837063</c:v>
                </c:pt>
                <c:pt idx="3192">
                  <c:v>0.37294504802412121</c:v>
                </c:pt>
                <c:pt idx="3193">
                  <c:v>0.37306076165987179</c:v>
                </c:pt>
                <c:pt idx="3194">
                  <c:v>0.37317647529562237</c:v>
                </c:pt>
                <c:pt idx="3195">
                  <c:v>0.37329218893137295</c:v>
                </c:pt>
                <c:pt idx="3196">
                  <c:v>0.37340790256712353</c:v>
                </c:pt>
                <c:pt idx="3197">
                  <c:v>0.37352361620287411</c:v>
                </c:pt>
                <c:pt idx="3198">
                  <c:v>0.37363932983862469</c:v>
                </c:pt>
                <c:pt idx="3199">
                  <c:v>0.37375504347437527</c:v>
                </c:pt>
                <c:pt idx="3200">
                  <c:v>0.37387075711012585</c:v>
                </c:pt>
                <c:pt idx="3201">
                  <c:v>0.37398647074587643</c:v>
                </c:pt>
                <c:pt idx="3202">
                  <c:v>0.37410218438162701</c:v>
                </c:pt>
                <c:pt idx="3203">
                  <c:v>0.37421789801737759</c:v>
                </c:pt>
                <c:pt idx="3204">
                  <c:v>0.37433361165312817</c:v>
                </c:pt>
                <c:pt idx="3205">
                  <c:v>0.37444932528887875</c:v>
                </c:pt>
                <c:pt idx="3206">
                  <c:v>0.37456503892462933</c:v>
                </c:pt>
                <c:pt idx="3207">
                  <c:v>0.37468075256037991</c:v>
                </c:pt>
                <c:pt idx="3208">
                  <c:v>0.3747964661961305</c:v>
                </c:pt>
                <c:pt idx="3209">
                  <c:v>0.37491217983188108</c:v>
                </c:pt>
                <c:pt idx="3210">
                  <c:v>0.37502789346763166</c:v>
                </c:pt>
                <c:pt idx="3211">
                  <c:v>0.37514360710338224</c:v>
                </c:pt>
                <c:pt idx="3212">
                  <c:v>0.37525932073913282</c:v>
                </c:pt>
                <c:pt idx="3213">
                  <c:v>0.3753750343748834</c:v>
                </c:pt>
                <c:pt idx="3214">
                  <c:v>0.37549074801063398</c:v>
                </c:pt>
                <c:pt idx="3215">
                  <c:v>0.37560646164638456</c:v>
                </c:pt>
                <c:pt idx="3216">
                  <c:v>0.37572217528213514</c:v>
                </c:pt>
                <c:pt idx="3217">
                  <c:v>0.37583788891788572</c:v>
                </c:pt>
                <c:pt idx="3218">
                  <c:v>0.3759536025536363</c:v>
                </c:pt>
                <c:pt idx="3219">
                  <c:v>0.37606931618938688</c:v>
                </c:pt>
                <c:pt idx="3220">
                  <c:v>0.37618502982513746</c:v>
                </c:pt>
                <c:pt idx="3221">
                  <c:v>0.37630074346088804</c:v>
                </c:pt>
                <c:pt idx="3222">
                  <c:v>0.37641645709663862</c:v>
                </c:pt>
                <c:pt idx="3223">
                  <c:v>0.3765321707323892</c:v>
                </c:pt>
                <c:pt idx="3224">
                  <c:v>0.37664788436813978</c:v>
                </c:pt>
                <c:pt idx="3225">
                  <c:v>0.37676359800389037</c:v>
                </c:pt>
                <c:pt idx="3226">
                  <c:v>0.37687931163964095</c:v>
                </c:pt>
                <c:pt idx="3227">
                  <c:v>0.37699502527539153</c:v>
                </c:pt>
                <c:pt idx="3228">
                  <c:v>0.37711073891114211</c:v>
                </c:pt>
                <c:pt idx="3229">
                  <c:v>0.37722645254689269</c:v>
                </c:pt>
                <c:pt idx="3230">
                  <c:v>0.37734216618264327</c:v>
                </c:pt>
                <c:pt idx="3231">
                  <c:v>0.37745787981839385</c:v>
                </c:pt>
                <c:pt idx="3232">
                  <c:v>0.37757359345414443</c:v>
                </c:pt>
                <c:pt idx="3233">
                  <c:v>0.37768930708989501</c:v>
                </c:pt>
                <c:pt idx="3234">
                  <c:v>0.37780502072564559</c:v>
                </c:pt>
                <c:pt idx="3235">
                  <c:v>0.37792073436139617</c:v>
                </c:pt>
                <c:pt idx="3236">
                  <c:v>0.37803644799714675</c:v>
                </c:pt>
                <c:pt idx="3237">
                  <c:v>0.37815216163289733</c:v>
                </c:pt>
                <c:pt idx="3238">
                  <c:v>0.37826787526864791</c:v>
                </c:pt>
                <c:pt idx="3239">
                  <c:v>0.37838358890439849</c:v>
                </c:pt>
                <c:pt idx="3240">
                  <c:v>0.37849930254014907</c:v>
                </c:pt>
                <c:pt idx="3241">
                  <c:v>0.37861501617589965</c:v>
                </c:pt>
                <c:pt idx="3242">
                  <c:v>0.37873072981165024</c:v>
                </c:pt>
                <c:pt idx="3243">
                  <c:v>0.37884644344740082</c:v>
                </c:pt>
                <c:pt idx="3244">
                  <c:v>0.3789621570831514</c:v>
                </c:pt>
                <c:pt idx="3245">
                  <c:v>0.37907787071890198</c:v>
                </c:pt>
                <c:pt idx="3246">
                  <c:v>0.37919358435465256</c:v>
                </c:pt>
                <c:pt idx="3247">
                  <c:v>0.37930929799040314</c:v>
                </c:pt>
                <c:pt idx="3248">
                  <c:v>0.37942501162615372</c:v>
                </c:pt>
                <c:pt idx="3249">
                  <c:v>0.3795407252619043</c:v>
                </c:pt>
                <c:pt idx="3250">
                  <c:v>0.37965643889765488</c:v>
                </c:pt>
                <c:pt idx="3251">
                  <c:v>0.37977215253340546</c:v>
                </c:pt>
                <c:pt idx="3252">
                  <c:v>0.37988786616915604</c:v>
                </c:pt>
                <c:pt idx="3253">
                  <c:v>0.38000357980490662</c:v>
                </c:pt>
                <c:pt idx="3254">
                  <c:v>0.3801192934406572</c:v>
                </c:pt>
                <c:pt idx="3255">
                  <c:v>0.38023500707640778</c:v>
                </c:pt>
                <c:pt idx="3256">
                  <c:v>0.38035072071215836</c:v>
                </c:pt>
                <c:pt idx="3257">
                  <c:v>0.38046643434790894</c:v>
                </c:pt>
                <c:pt idx="3258">
                  <c:v>0.38058214798365952</c:v>
                </c:pt>
                <c:pt idx="3259">
                  <c:v>0.38069786161941011</c:v>
                </c:pt>
                <c:pt idx="3260">
                  <c:v>0.38081357525516069</c:v>
                </c:pt>
                <c:pt idx="3261">
                  <c:v>0.38092928889091127</c:v>
                </c:pt>
                <c:pt idx="3262">
                  <c:v>0.38104500252666185</c:v>
                </c:pt>
                <c:pt idx="3263">
                  <c:v>0.38116071616241243</c:v>
                </c:pt>
                <c:pt idx="3264">
                  <c:v>0.38127642979816301</c:v>
                </c:pt>
                <c:pt idx="3265">
                  <c:v>0.38139214343391359</c:v>
                </c:pt>
                <c:pt idx="3266">
                  <c:v>0.38150785706966417</c:v>
                </c:pt>
                <c:pt idx="3267">
                  <c:v>0.38162357070541475</c:v>
                </c:pt>
                <c:pt idx="3268">
                  <c:v>0.38173928434116533</c:v>
                </c:pt>
                <c:pt idx="3269">
                  <c:v>0.38185499797691591</c:v>
                </c:pt>
                <c:pt idx="3270">
                  <c:v>0.38197071161266649</c:v>
                </c:pt>
                <c:pt idx="3271">
                  <c:v>0.38208642524841707</c:v>
                </c:pt>
                <c:pt idx="3272">
                  <c:v>0.38220213888416765</c:v>
                </c:pt>
                <c:pt idx="3273">
                  <c:v>0.38231785251991823</c:v>
                </c:pt>
                <c:pt idx="3274">
                  <c:v>0.38243356615566881</c:v>
                </c:pt>
                <c:pt idx="3275">
                  <c:v>0.38254927979141939</c:v>
                </c:pt>
                <c:pt idx="3276">
                  <c:v>0.38266499342716997</c:v>
                </c:pt>
                <c:pt idx="3277">
                  <c:v>0.38278070706292056</c:v>
                </c:pt>
                <c:pt idx="3278">
                  <c:v>0.38289642069867114</c:v>
                </c:pt>
                <c:pt idx="3279">
                  <c:v>0.38301213433442172</c:v>
                </c:pt>
                <c:pt idx="3280">
                  <c:v>0.3831278479701723</c:v>
                </c:pt>
                <c:pt idx="3281">
                  <c:v>0.38324356160592288</c:v>
                </c:pt>
                <c:pt idx="3282">
                  <c:v>0.38335927524167346</c:v>
                </c:pt>
                <c:pt idx="3283">
                  <c:v>0.38347498887742404</c:v>
                </c:pt>
                <c:pt idx="3284">
                  <c:v>0.38359070251317462</c:v>
                </c:pt>
                <c:pt idx="3285">
                  <c:v>0.3837064161489252</c:v>
                </c:pt>
                <c:pt idx="3286">
                  <c:v>0.38382212978467578</c:v>
                </c:pt>
                <c:pt idx="3287">
                  <c:v>0.38393784342042636</c:v>
                </c:pt>
                <c:pt idx="3288">
                  <c:v>0.38405355705617694</c:v>
                </c:pt>
                <c:pt idx="3289">
                  <c:v>0.38416927069192752</c:v>
                </c:pt>
                <c:pt idx="3290">
                  <c:v>0.3842849843276781</c:v>
                </c:pt>
                <c:pt idx="3291">
                  <c:v>0.38440069796342868</c:v>
                </c:pt>
                <c:pt idx="3292">
                  <c:v>0.38451641159917926</c:v>
                </c:pt>
                <c:pt idx="3293">
                  <c:v>0.38463212523492984</c:v>
                </c:pt>
                <c:pt idx="3294">
                  <c:v>0.38474783887068043</c:v>
                </c:pt>
                <c:pt idx="3295">
                  <c:v>0.38486355250643101</c:v>
                </c:pt>
                <c:pt idx="3296">
                  <c:v>0.38497926614218159</c:v>
                </c:pt>
                <c:pt idx="3297">
                  <c:v>0.38509497977793217</c:v>
                </c:pt>
                <c:pt idx="3298">
                  <c:v>0.38521069341368275</c:v>
                </c:pt>
                <c:pt idx="3299">
                  <c:v>0.38532640704943333</c:v>
                </c:pt>
                <c:pt idx="3300">
                  <c:v>0.38544212068518391</c:v>
                </c:pt>
                <c:pt idx="3301">
                  <c:v>0.38555783432093449</c:v>
                </c:pt>
                <c:pt idx="3302">
                  <c:v>0.38567354795668507</c:v>
                </c:pt>
                <c:pt idx="3303">
                  <c:v>0.38578926159243565</c:v>
                </c:pt>
                <c:pt idx="3304">
                  <c:v>0.38590497522818623</c:v>
                </c:pt>
                <c:pt idx="3305">
                  <c:v>0.38602068886393681</c:v>
                </c:pt>
                <c:pt idx="3306">
                  <c:v>0.38613640249968739</c:v>
                </c:pt>
                <c:pt idx="3307">
                  <c:v>0.38625211613543797</c:v>
                </c:pt>
                <c:pt idx="3308">
                  <c:v>0.38636782977118855</c:v>
                </c:pt>
                <c:pt idx="3309">
                  <c:v>0.38648354340693913</c:v>
                </c:pt>
                <c:pt idx="3310">
                  <c:v>0.38659925704268971</c:v>
                </c:pt>
                <c:pt idx="3311">
                  <c:v>0.3867149706784403</c:v>
                </c:pt>
                <c:pt idx="3312">
                  <c:v>0.38683068431419088</c:v>
                </c:pt>
                <c:pt idx="3313">
                  <c:v>0.38694639794994146</c:v>
                </c:pt>
                <c:pt idx="3314">
                  <c:v>0.38706211158569204</c:v>
                </c:pt>
                <c:pt idx="3315">
                  <c:v>0.38717782522144262</c:v>
                </c:pt>
                <c:pt idx="3316">
                  <c:v>0.3872935388571932</c:v>
                </c:pt>
                <c:pt idx="3317">
                  <c:v>0.38740925249294378</c:v>
                </c:pt>
                <c:pt idx="3318">
                  <c:v>0.38752496612869436</c:v>
                </c:pt>
                <c:pt idx="3319">
                  <c:v>0.38764067976444494</c:v>
                </c:pt>
                <c:pt idx="3320">
                  <c:v>0.38775639340019552</c:v>
                </c:pt>
                <c:pt idx="3321">
                  <c:v>0.3878721070359461</c:v>
                </c:pt>
                <c:pt idx="3322">
                  <c:v>0.38798782067169668</c:v>
                </c:pt>
                <c:pt idx="3323">
                  <c:v>0.38810353430744726</c:v>
                </c:pt>
                <c:pt idx="3324">
                  <c:v>0.38821924794319784</c:v>
                </c:pt>
                <c:pt idx="3325">
                  <c:v>0.38833496157894842</c:v>
                </c:pt>
                <c:pt idx="3326">
                  <c:v>0.388450675214699</c:v>
                </c:pt>
                <c:pt idx="3327">
                  <c:v>0.38856638885044958</c:v>
                </c:pt>
                <c:pt idx="3328">
                  <c:v>0.38868210248620017</c:v>
                </c:pt>
                <c:pt idx="3329">
                  <c:v>0.38879781612195075</c:v>
                </c:pt>
                <c:pt idx="3330">
                  <c:v>0.38891352975770133</c:v>
                </c:pt>
                <c:pt idx="3331">
                  <c:v>0.38902924339345191</c:v>
                </c:pt>
                <c:pt idx="3332">
                  <c:v>0.38914495702920249</c:v>
                </c:pt>
                <c:pt idx="3333">
                  <c:v>0.38926067066495307</c:v>
                </c:pt>
                <c:pt idx="3334">
                  <c:v>0.38937638430070365</c:v>
                </c:pt>
                <c:pt idx="3335">
                  <c:v>0.38949209793645423</c:v>
                </c:pt>
                <c:pt idx="3336">
                  <c:v>0.38960781157220481</c:v>
                </c:pt>
                <c:pt idx="3337">
                  <c:v>0.38972352520795539</c:v>
                </c:pt>
                <c:pt idx="3338">
                  <c:v>0.38983923884370597</c:v>
                </c:pt>
                <c:pt idx="3339">
                  <c:v>0.38995495247945655</c:v>
                </c:pt>
                <c:pt idx="3340">
                  <c:v>0.39007066611520713</c:v>
                </c:pt>
                <c:pt idx="3341">
                  <c:v>0.39018637975095771</c:v>
                </c:pt>
                <c:pt idx="3342">
                  <c:v>0.39030209338670829</c:v>
                </c:pt>
                <c:pt idx="3343">
                  <c:v>0.39041780702245887</c:v>
                </c:pt>
                <c:pt idx="3344">
                  <c:v>0.39053352065820945</c:v>
                </c:pt>
                <c:pt idx="3345">
                  <c:v>0.39064923429396003</c:v>
                </c:pt>
                <c:pt idx="3346">
                  <c:v>0.39076494792971062</c:v>
                </c:pt>
                <c:pt idx="3347">
                  <c:v>0.3908806615654612</c:v>
                </c:pt>
                <c:pt idx="3348">
                  <c:v>0.39099637520121178</c:v>
                </c:pt>
                <c:pt idx="3349">
                  <c:v>0.39111208883696236</c:v>
                </c:pt>
                <c:pt idx="3350">
                  <c:v>0.39122780247271294</c:v>
                </c:pt>
                <c:pt idx="3351">
                  <c:v>0.39134351610846352</c:v>
                </c:pt>
                <c:pt idx="3352">
                  <c:v>0.3914592297442141</c:v>
                </c:pt>
                <c:pt idx="3353">
                  <c:v>0.39157494337996468</c:v>
                </c:pt>
                <c:pt idx="3354">
                  <c:v>0.39169065701571526</c:v>
                </c:pt>
                <c:pt idx="3355">
                  <c:v>0.39180637065146584</c:v>
                </c:pt>
                <c:pt idx="3356">
                  <c:v>0.39192208428721642</c:v>
                </c:pt>
                <c:pt idx="3357">
                  <c:v>0.392037797922967</c:v>
                </c:pt>
                <c:pt idx="3358">
                  <c:v>0.39215351155871758</c:v>
                </c:pt>
                <c:pt idx="3359">
                  <c:v>0.39226922519446816</c:v>
                </c:pt>
                <c:pt idx="3360">
                  <c:v>0.39238493883021874</c:v>
                </c:pt>
                <c:pt idx="3361">
                  <c:v>0.39250065246596932</c:v>
                </c:pt>
                <c:pt idx="3362">
                  <c:v>0.3926163661017199</c:v>
                </c:pt>
                <c:pt idx="3363">
                  <c:v>0.39273207973747049</c:v>
                </c:pt>
                <c:pt idx="3364">
                  <c:v>0.39284779337322107</c:v>
                </c:pt>
                <c:pt idx="3365">
                  <c:v>0.39296350700897165</c:v>
                </c:pt>
                <c:pt idx="3366">
                  <c:v>0.39307922064472223</c:v>
                </c:pt>
                <c:pt idx="3367">
                  <c:v>0.39319493428047281</c:v>
                </c:pt>
                <c:pt idx="3368">
                  <c:v>0.39331064791622339</c:v>
                </c:pt>
                <c:pt idx="3369">
                  <c:v>0.39342636155197397</c:v>
                </c:pt>
                <c:pt idx="3370">
                  <c:v>0.39354207518772455</c:v>
                </c:pt>
                <c:pt idx="3371">
                  <c:v>0.39365778882347513</c:v>
                </c:pt>
                <c:pt idx="3372">
                  <c:v>0.39377350245922571</c:v>
                </c:pt>
                <c:pt idx="3373">
                  <c:v>0.39388921609497629</c:v>
                </c:pt>
                <c:pt idx="3374">
                  <c:v>0.39400492973072687</c:v>
                </c:pt>
                <c:pt idx="3375">
                  <c:v>0.39412064336647745</c:v>
                </c:pt>
                <c:pt idx="3376">
                  <c:v>0.39423635700222803</c:v>
                </c:pt>
                <c:pt idx="3377">
                  <c:v>0.39435207063797861</c:v>
                </c:pt>
                <c:pt idx="3378">
                  <c:v>0.39446778427372919</c:v>
                </c:pt>
                <c:pt idx="3379">
                  <c:v>0.39458349790947977</c:v>
                </c:pt>
                <c:pt idx="3380">
                  <c:v>0.39469921154523036</c:v>
                </c:pt>
                <c:pt idx="3381">
                  <c:v>0.39481492518098094</c:v>
                </c:pt>
                <c:pt idx="3382">
                  <c:v>0.39493063881673152</c:v>
                </c:pt>
                <c:pt idx="3383">
                  <c:v>0.3950463524524821</c:v>
                </c:pt>
                <c:pt idx="3384">
                  <c:v>0.39516206608823268</c:v>
                </c:pt>
                <c:pt idx="3385">
                  <c:v>0.39527777972398326</c:v>
                </c:pt>
                <c:pt idx="3386">
                  <c:v>0.39539349335973384</c:v>
                </c:pt>
                <c:pt idx="3387">
                  <c:v>0.39550920699548442</c:v>
                </c:pt>
                <c:pt idx="3388">
                  <c:v>0.395624920631235</c:v>
                </c:pt>
                <c:pt idx="3389">
                  <c:v>0.39574063426698558</c:v>
                </c:pt>
                <c:pt idx="3390">
                  <c:v>0.39585634790273616</c:v>
                </c:pt>
                <c:pt idx="3391">
                  <c:v>0.39597206153848674</c:v>
                </c:pt>
                <c:pt idx="3392">
                  <c:v>0.39608777517423732</c:v>
                </c:pt>
                <c:pt idx="3393">
                  <c:v>0.3962034888099879</c:v>
                </c:pt>
                <c:pt idx="3394">
                  <c:v>0.39631920244573848</c:v>
                </c:pt>
                <c:pt idx="3395">
                  <c:v>0.39643491608148906</c:v>
                </c:pt>
                <c:pt idx="3396">
                  <c:v>0.39655062971723964</c:v>
                </c:pt>
                <c:pt idx="3397">
                  <c:v>0.39666634335299022</c:v>
                </c:pt>
                <c:pt idx="3398">
                  <c:v>0.39678205698874081</c:v>
                </c:pt>
                <c:pt idx="3399">
                  <c:v>0.39689777062449139</c:v>
                </c:pt>
                <c:pt idx="3400">
                  <c:v>0.39701348426024197</c:v>
                </c:pt>
                <c:pt idx="3401">
                  <c:v>0.39712919789599255</c:v>
                </c:pt>
                <c:pt idx="3402">
                  <c:v>0.39724491153174313</c:v>
                </c:pt>
                <c:pt idx="3403">
                  <c:v>0.39736062516749371</c:v>
                </c:pt>
                <c:pt idx="3404">
                  <c:v>0.39747633880324429</c:v>
                </c:pt>
                <c:pt idx="3405">
                  <c:v>0.39759205243899487</c:v>
                </c:pt>
                <c:pt idx="3406">
                  <c:v>0.39770776607474545</c:v>
                </c:pt>
                <c:pt idx="3407">
                  <c:v>0.39782347971049603</c:v>
                </c:pt>
                <c:pt idx="3408">
                  <c:v>0.39793919334624661</c:v>
                </c:pt>
                <c:pt idx="3409">
                  <c:v>0.39805490698199719</c:v>
                </c:pt>
                <c:pt idx="3410">
                  <c:v>0.39817062061774777</c:v>
                </c:pt>
                <c:pt idx="3411">
                  <c:v>0.39828633425349835</c:v>
                </c:pt>
                <c:pt idx="3412">
                  <c:v>0.39840204788924893</c:v>
                </c:pt>
                <c:pt idx="3413">
                  <c:v>0.39851776152499951</c:v>
                </c:pt>
                <c:pt idx="3414">
                  <c:v>0.39863347516075009</c:v>
                </c:pt>
                <c:pt idx="3415">
                  <c:v>0.39874918879650068</c:v>
                </c:pt>
                <c:pt idx="3416">
                  <c:v>0.39886490243225126</c:v>
                </c:pt>
                <c:pt idx="3417">
                  <c:v>0.39898061606800184</c:v>
                </c:pt>
                <c:pt idx="3418">
                  <c:v>0.39909632970375242</c:v>
                </c:pt>
                <c:pt idx="3419">
                  <c:v>0.399212043339503</c:v>
                </c:pt>
                <c:pt idx="3420">
                  <c:v>0.39932775697525358</c:v>
                </c:pt>
                <c:pt idx="3421">
                  <c:v>0.39944347061100416</c:v>
                </c:pt>
                <c:pt idx="3422">
                  <c:v>0.39955918424675474</c:v>
                </c:pt>
                <c:pt idx="3423">
                  <c:v>0.39967489788250532</c:v>
                </c:pt>
                <c:pt idx="3424">
                  <c:v>0.3997906115182559</c:v>
                </c:pt>
                <c:pt idx="3425">
                  <c:v>0.39990632515400648</c:v>
                </c:pt>
                <c:pt idx="3426">
                  <c:v>0.40002203878975706</c:v>
                </c:pt>
                <c:pt idx="3427">
                  <c:v>0.40013775242550764</c:v>
                </c:pt>
                <c:pt idx="3428">
                  <c:v>0.40025346606125822</c:v>
                </c:pt>
                <c:pt idx="3429">
                  <c:v>0.4003691796970088</c:v>
                </c:pt>
                <c:pt idx="3430">
                  <c:v>0.40048489333275938</c:v>
                </c:pt>
                <c:pt idx="3431">
                  <c:v>0.40060060696850996</c:v>
                </c:pt>
                <c:pt idx="3432">
                  <c:v>0.40071632060426055</c:v>
                </c:pt>
                <c:pt idx="3433">
                  <c:v>0.40083203424001113</c:v>
                </c:pt>
                <c:pt idx="3434">
                  <c:v>0.40094774787576171</c:v>
                </c:pt>
                <c:pt idx="3435">
                  <c:v>0.40106346151151229</c:v>
                </c:pt>
                <c:pt idx="3436">
                  <c:v>0.40117917514726287</c:v>
                </c:pt>
                <c:pt idx="3437">
                  <c:v>0.40129488878301345</c:v>
                </c:pt>
                <c:pt idx="3438">
                  <c:v>0.40141060241876403</c:v>
                </c:pt>
                <c:pt idx="3439">
                  <c:v>0.40152631605451461</c:v>
                </c:pt>
                <c:pt idx="3440">
                  <c:v>0.40164202969026519</c:v>
                </c:pt>
                <c:pt idx="3441">
                  <c:v>0.40175774332601577</c:v>
                </c:pt>
                <c:pt idx="3442">
                  <c:v>0.40187345696176635</c:v>
                </c:pt>
                <c:pt idx="3443">
                  <c:v>0.40198917059751693</c:v>
                </c:pt>
                <c:pt idx="3444">
                  <c:v>0.40210488423326751</c:v>
                </c:pt>
                <c:pt idx="3445">
                  <c:v>0.40222059786901809</c:v>
                </c:pt>
                <c:pt idx="3446">
                  <c:v>0.40233631150476867</c:v>
                </c:pt>
                <c:pt idx="3447">
                  <c:v>0.40245202514051925</c:v>
                </c:pt>
                <c:pt idx="3448">
                  <c:v>0.40256773877626983</c:v>
                </c:pt>
                <c:pt idx="3449">
                  <c:v>0.40268345241202042</c:v>
                </c:pt>
                <c:pt idx="3450">
                  <c:v>0.402799166047771</c:v>
                </c:pt>
                <c:pt idx="3451">
                  <c:v>0.40291487968352158</c:v>
                </c:pt>
                <c:pt idx="3452">
                  <c:v>0.40303059331927216</c:v>
                </c:pt>
                <c:pt idx="3453">
                  <c:v>0.40314630695502274</c:v>
                </c:pt>
                <c:pt idx="3454">
                  <c:v>0.40326202059077332</c:v>
                </c:pt>
                <c:pt idx="3455">
                  <c:v>0.4033777342265239</c:v>
                </c:pt>
                <c:pt idx="3456">
                  <c:v>0.40349344786227448</c:v>
                </c:pt>
                <c:pt idx="3457">
                  <c:v>0.40360916149802506</c:v>
                </c:pt>
                <c:pt idx="3458">
                  <c:v>0.40372487513377564</c:v>
                </c:pt>
                <c:pt idx="3459">
                  <c:v>0.40384058876952622</c:v>
                </c:pt>
                <c:pt idx="3460">
                  <c:v>0.4039563024052768</c:v>
                </c:pt>
                <c:pt idx="3461">
                  <c:v>0.40407201604102738</c:v>
                </c:pt>
                <c:pt idx="3462">
                  <c:v>0.40418772967677796</c:v>
                </c:pt>
                <c:pt idx="3463">
                  <c:v>0.40430344331252854</c:v>
                </c:pt>
                <c:pt idx="3464">
                  <c:v>0.40441915694827912</c:v>
                </c:pt>
                <c:pt idx="3465">
                  <c:v>0.4045348705840297</c:v>
                </c:pt>
                <c:pt idx="3466">
                  <c:v>0.40465058421978028</c:v>
                </c:pt>
                <c:pt idx="3467">
                  <c:v>0.40476629785553087</c:v>
                </c:pt>
                <c:pt idx="3468">
                  <c:v>0.40488201149128145</c:v>
                </c:pt>
                <c:pt idx="3469">
                  <c:v>0.40499772512703203</c:v>
                </c:pt>
                <c:pt idx="3470">
                  <c:v>0.40511343876278261</c:v>
                </c:pt>
                <c:pt idx="3471">
                  <c:v>0.40522915239853319</c:v>
                </c:pt>
                <c:pt idx="3472">
                  <c:v>0.40534486603428377</c:v>
                </c:pt>
                <c:pt idx="3473">
                  <c:v>0.40546057967003435</c:v>
                </c:pt>
                <c:pt idx="3474">
                  <c:v>0.40557629330578493</c:v>
                </c:pt>
                <c:pt idx="3475">
                  <c:v>0.40569200694153551</c:v>
                </c:pt>
                <c:pt idx="3476">
                  <c:v>0.40580772057728609</c:v>
                </c:pt>
                <c:pt idx="3477">
                  <c:v>0.40592343421303667</c:v>
                </c:pt>
                <c:pt idx="3478">
                  <c:v>0.40603914784878725</c:v>
                </c:pt>
                <c:pt idx="3479">
                  <c:v>0.40615486148453783</c:v>
                </c:pt>
                <c:pt idx="3480">
                  <c:v>0.40627057512028841</c:v>
                </c:pt>
                <c:pt idx="3481">
                  <c:v>0.40638628875603899</c:v>
                </c:pt>
                <c:pt idx="3482">
                  <c:v>0.40650200239178957</c:v>
                </c:pt>
                <c:pt idx="3483">
                  <c:v>0.40661771602754015</c:v>
                </c:pt>
                <c:pt idx="3484">
                  <c:v>0.40673342966329074</c:v>
                </c:pt>
                <c:pt idx="3485">
                  <c:v>0.40684914329904132</c:v>
                </c:pt>
                <c:pt idx="3486">
                  <c:v>0.4069648569347919</c:v>
                </c:pt>
                <c:pt idx="3487">
                  <c:v>0.40708057057054248</c:v>
                </c:pt>
                <c:pt idx="3488">
                  <c:v>0.40719628420629306</c:v>
                </c:pt>
                <c:pt idx="3489">
                  <c:v>0.40731199784204364</c:v>
                </c:pt>
                <c:pt idx="3490">
                  <c:v>0.40742771147779422</c:v>
                </c:pt>
                <c:pt idx="3491">
                  <c:v>0.4075434251135448</c:v>
                </c:pt>
                <c:pt idx="3492">
                  <c:v>0.40765913874929538</c:v>
                </c:pt>
                <c:pt idx="3493">
                  <c:v>0.40777485238504596</c:v>
                </c:pt>
                <c:pt idx="3494">
                  <c:v>0.40789056602079654</c:v>
                </c:pt>
                <c:pt idx="3495">
                  <c:v>0.40800627965654712</c:v>
                </c:pt>
                <c:pt idx="3496">
                  <c:v>0.4081219932922977</c:v>
                </c:pt>
                <c:pt idx="3497">
                  <c:v>0.40823770692804828</c:v>
                </c:pt>
                <c:pt idx="3498">
                  <c:v>0.40835342056379886</c:v>
                </c:pt>
                <c:pt idx="3499">
                  <c:v>0.40846913419954944</c:v>
                </c:pt>
                <c:pt idx="3500">
                  <c:v>0.40858484783530002</c:v>
                </c:pt>
                <c:pt idx="3501">
                  <c:v>0.40870056147105061</c:v>
                </c:pt>
                <c:pt idx="3502">
                  <c:v>0.40881627510680119</c:v>
                </c:pt>
                <c:pt idx="3503">
                  <c:v>0.40893198874255177</c:v>
                </c:pt>
                <c:pt idx="3504">
                  <c:v>0.40904770237830235</c:v>
                </c:pt>
                <c:pt idx="3505">
                  <c:v>0.40916341601405293</c:v>
                </c:pt>
                <c:pt idx="3506">
                  <c:v>0.40927912964980351</c:v>
                </c:pt>
                <c:pt idx="3507">
                  <c:v>0.40939484328555409</c:v>
                </c:pt>
                <c:pt idx="3508">
                  <c:v>0.40951055692130467</c:v>
                </c:pt>
                <c:pt idx="3509">
                  <c:v>0.40962627055705525</c:v>
                </c:pt>
                <c:pt idx="3510">
                  <c:v>0.40974198419280583</c:v>
                </c:pt>
                <c:pt idx="3511">
                  <c:v>0.40985769782855641</c:v>
                </c:pt>
                <c:pt idx="3512">
                  <c:v>0.40997341146430699</c:v>
                </c:pt>
                <c:pt idx="3513">
                  <c:v>0.41008912510005757</c:v>
                </c:pt>
                <c:pt idx="3514">
                  <c:v>0.41020483873580815</c:v>
                </c:pt>
                <c:pt idx="3515">
                  <c:v>0.41032055237155873</c:v>
                </c:pt>
                <c:pt idx="3516">
                  <c:v>0.41043626600730931</c:v>
                </c:pt>
                <c:pt idx="3517">
                  <c:v>0.41055197964305989</c:v>
                </c:pt>
                <c:pt idx="3518">
                  <c:v>0.41066769327881048</c:v>
                </c:pt>
                <c:pt idx="3519">
                  <c:v>0.41078340691456106</c:v>
                </c:pt>
                <c:pt idx="3520">
                  <c:v>0.41089912055031164</c:v>
                </c:pt>
                <c:pt idx="3521">
                  <c:v>0.41101483418606222</c:v>
                </c:pt>
                <c:pt idx="3522">
                  <c:v>0.4111305478218128</c:v>
                </c:pt>
                <c:pt idx="3523">
                  <c:v>0.41124626145756338</c:v>
                </c:pt>
                <c:pt idx="3524">
                  <c:v>0.41136197509331396</c:v>
                </c:pt>
                <c:pt idx="3525">
                  <c:v>0.41147768872906454</c:v>
                </c:pt>
                <c:pt idx="3526">
                  <c:v>0.41159340236481512</c:v>
                </c:pt>
                <c:pt idx="3527">
                  <c:v>0.4117091160005657</c:v>
                </c:pt>
                <c:pt idx="3528">
                  <c:v>0.41182482963631628</c:v>
                </c:pt>
                <c:pt idx="3529">
                  <c:v>0.41194054327206686</c:v>
                </c:pt>
                <c:pt idx="3530">
                  <c:v>0.41205625690781744</c:v>
                </c:pt>
                <c:pt idx="3531">
                  <c:v>0.41217197054356802</c:v>
                </c:pt>
                <c:pt idx="3532">
                  <c:v>0.4122876841793186</c:v>
                </c:pt>
                <c:pt idx="3533">
                  <c:v>0.41240339781506918</c:v>
                </c:pt>
                <c:pt idx="3534">
                  <c:v>0.41251911145081976</c:v>
                </c:pt>
                <c:pt idx="3535">
                  <c:v>0.41263482508657034</c:v>
                </c:pt>
                <c:pt idx="3536">
                  <c:v>0.41275053872232093</c:v>
                </c:pt>
                <c:pt idx="3537">
                  <c:v>0.41286625235807151</c:v>
                </c:pt>
                <c:pt idx="3538">
                  <c:v>0.41298196599382209</c:v>
                </c:pt>
                <c:pt idx="3539">
                  <c:v>0.41309767962957267</c:v>
                </c:pt>
                <c:pt idx="3540">
                  <c:v>0.41321339326532325</c:v>
                </c:pt>
                <c:pt idx="3541">
                  <c:v>0.41332910690107383</c:v>
                </c:pt>
                <c:pt idx="3542">
                  <c:v>0.41344482053682441</c:v>
                </c:pt>
                <c:pt idx="3543">
                  <c:v>0.41356053417257499</c:v>
                </c:pt>
                <c:pt idx="3544">
                  <c:v>0.41367624780832557</c:v>
                </c:pt>
                <c:pt idx="3545">
                  <c:v>0.41379196144407615</c:v>
                </c:pt>
                <c:pt idx="3546">
                  <c:v>0.41390767507982673</c:v>
                </c:pt>
                <c:pt idx="3547">
                  <c:v>0.41402338871557731</c:v>
                </c:pt>
                <c:pt idx="3548">
                  <c:v>0.41413910235132789</c:v>
                </c:pt>
                <c:pt idx="3549">
                  <c:v>0.41425481598707847</c:v>
                </c:pt>
                <c:pt idx="3550">
                  <c:v>0.41437052962282905</c:v>
                </c:pt>
                <c:pt idx="3551">
                  <c:v>0.41448624325857963</c:v>
                </c:pt>
                <c:pt idx="3552">
                  <c:v>0.41460195689433021</c:v>
                </c:pt>
                <c:pt idx="3553">
                  <c:v>0.4147176705300808</c:v>
                </c:pt>
                <c:pt idx="3554">
                  <c:v>0.41483338416583138</c:v>
                </c:pt>
                <c:pt idx="3555">
                  <c:v>0.41494909780158196</c:v>
                </c:pt>
                <c:pt idx="3556">
                  <c:v>0.41506481143733254</c:v>
                </c:pt>
                <c:pt idx="3557">
                  <c:v>0.41518052507308312</c:v>
                </c:pt>
                <c:pt idx="3558">
                  <c:v>0.4152962387088337</c:v>
                </c:pt>
                <c:pt idx="3559">
                  <c:v>0.41541195234458428</c:v>
                </c:pt>
                <c:pt idx="3560">
                  <c:v>0.41552766598033486</c:v>
                </c:pt>
                <c:pt idx="3561">
                  <c:v>0.41564337961608544</c:v>
                </c:pt>
                <c:pt idx="3562">
                  <c:v>0.41575909325183602</c:v>
                </c:pt>
                <c:pt idx="3563">
                  <c:v>0.4158748068875866</c:v>
                </c:pt>
                <c:pt idx="3564">
                  <c:v>0.41599052052333718</c:v>
                </c:pt>
                <c:pt idx="3565">
                  <c:v>0.41610623415908776</c:v>
                </c:pt>
                <c:pt idx="3566">
                  <c:v>0.41622194779483834</c:v>
                </c:pt>
                <c:pt idx="3567">
                  <c:v>0.41633766143058892</c:v>
                </c:pt>
                <c:pt idx="3568">
                  <c:v>0.4164533750663395</c:v>
                </c:pt>
                <c:pt idx="3569">
                  <c:v>0.41656908870209008</c:v>
                </c:pt>
                <c:pt idx="3570">
                  <c:v>0.41668480233784067</c:v>
                </c:pt>
                <c:pt idx="3571">
                  <c:v>0.41680051597359125</c:v>
                </c:pt>
                <c:pt idx="3572">
                  <c:v>0.41691622960934183</c:v>
                </c:pt>
                <c:pt idx="3573">
                  <c:v>0.41703194324509241</c:v>
                </c:pt>
                <c:pt idx="3574">
                  <c:v>0.41714765688084299</c:v>
                </c:pt>
                <c:pt idx="3575">
                  <c:v>0.41726337051659357</c:v>
                </c:pt>
                <c:pt idx="3576">
                  <c:v>0.41737908415234415</c:v>
                </c:pt>
                <c:pt idx="3577">
                  <c:v>0.41749479778809473</c:v>
                </c:pt>
                <c:pt idx="3578">
                  <c:v>0.41761051142384531</c:v>
                </c:pt>
                <c:pt idx="3579">
                  <c:v>0.41772622505959589</c:v>
                </c:pt>
                <c:pt idx="3580">
                  <c:v>0.41784193869534647</c:v>
                </c:pt>
                <c:pt idx="3581">
                  <c:v>0.41795765233109705</c:v>
                </c:pt>
                <c:pt idx="3582">
                  <c:v>0.41807336596684763</c:v>
                </c:pt>
                <c:pt idx="3583">
                  <c:v>0.41818907960259821</c:v>
                </c:pt>
                <c:pt idx="3584">
                  <c:v>0.41830479323834879</c:v>
                </c:pt>
                <c:pt idx="3585">
                  <c:v>0.41842050687409937</c:v>
                </c:pt>
                <c:pt idx="3586">
                  <c:v>0.41853622050984995</c:v>
                </c:pt>
                <c:pt idx="3587">
                  <c:v>0.41865193414560053</c:v>
                </c:pt>
                <c:pt idx="3588">
                  <c:v>0.41876764778135112</c:v>
                </c:pt>
                <c:pt idx="3589">
                  <c:v>0.4188833614171017</c:v>
                </c:pt>
                <c:pt idx="3590">
                  <c:v>0.41899907505285228</c:v>
                </c:pt>
                <c:pt idx="3591">
                  <c:v>0.41911478868860286</c:v>
                </c:pt>
                <c:pt idx="3592">
                  <c:v>0.41923050232435344</c:v>
                </c:pt>
                <c:pt idx="3593">
                  <c:v>0.41934621596010402</c:v>
                </c:pt>
                <c:pt idx="3594">
                  <c:v>0.4194619295958546</c:v>
                </c:pt>
                <c:pt idx="3595">
                  <c:v>0.41957764323160518</c:v>
                </c:pt>
                <c:pt idx="3596">
                  <c:v>0.41969335686735576</c:v>
                </c:pt>
                <c:pt idx="3597">
                  <c:v>0.41980907050310634</c:v>
                </c:pt>
                <c:pt idx="3598">
                  <c:v>0.41992478413885692</c:v>
                </c:pt>
                <c:pt idx="3599">
                  <c:v>0.4200404977746075</c:v>
                </c:pt>
                <c:pt idx="3600">
                  <c:v>0.42015621141035808</c:v>
                </c:pt>
                <c:pt idx="3601">
                  <c:v>0.42027192504610866</c:v>
                </c:pt>
                <c:pt idx="3602">
                  <c:v>0.42038763868185924</c:v>
                </c:pt>
                <c:pt idx="3603">
                  <c:v>0.42050335231760982</c:v>
                </c:pt>
                <c:pt idx="3604">
                  <c:v>0.4206190659533604</c:v>
                </c:pt>
                <c:pt idx="3605">
                  <c:v>0.42073477958911099</c:v>
                </c:pt>
                <c:pt idx="3606">
                  <c:v>0.42085049322486157</c:v>
                </c:pt>
                <c:pt idx="3607">
                  <c:v>0.42096620686061215</c:v>
                </c:pt>
                <c:pt idx="3608">
                  <c:v>0.42108192049636273</c:v>
                </c:pt>
                <c:pt idx="3609">
                  <c:v>0.42119763413211331</c:v>
                </c:pt>
                <c:pt idx="3610">
                  <c:v>0.42131334776786389</c:v>
                </c:pt>
                <c:pt idx="3611">
                  <c:v>0.42142906140361447</c:v>
                </c:pt>
                <c:pt idx="3612">
                  <c:v>0.42154477503936505</c:v>
                </c:pt>
                <c:pt idx="3613">
                  <c:v>0.42166048867511563</c:v>
                </c:pt>
                <c:pt idx="3614">
                  <c:v>0.42177620231086621</c:v>
                </c:pt>
                <c:pt idx="3615">
                  <c:v>0.42189191594661679</c:v>
                </c:pt>
                <c:pt idx="3616">
                  <c:v>0.42200762958236737</c:v>
                </c:pt>
                <c:pt idx="3617">
                  <c:v>0.42212334321811795</c:v>
                </c:pt>
                <c:pt idx="3618">
                  <c:v>0.42223905685386853</c:v>
                </c:pt>
                <c:pt idx="3619">
                  <c:v>0.42235477048961911</c:v>
                </c:pt>
                <c:pt idx="3620">
                  <c:v>0.42247048412536969</c:v>
                </c:pt>
                <c:pt idx="3621">
                  <c:v>0.42258619776112027</c:v>
                </c:pt>
                <c:pt idx="3622">
                  <c:v>0.42270191139687086</c:v>
                </c:pt>
                <c:pt idx="3623">
                  <c:v>0.42281762503262144</c:v>
                </c:pt>
                <c:pt idx="3624">
                  <c:v>0.42293333866837202</c:v>
                </c:pt>
                <c:pt idx="3625">
                  <c:v>0.4230490523041226</c:v>
                </c:pt>
                <c:pt idx="3626">
                  <c:v>0.42316476593987318</c:v>
                </c:pt>
                <c:pt idx="3627">
                  <c:v>0.42328047957562376</c:v>
                </c:pt>
                <c:pt idx="3628">
                  <c:v>0.42339619321137434</c:v>
                </c:pt>
                <c:pt idx="3629">
                  <c:v>0.42351190684712492</c:v>
                </c:pt>
                <c:pt idx="3630">
                  <c:v>0.4236276204828755</c:v>
                </c:pt>
                <c:pt idx="3631">
                  <c:v>0.42374333411862608</c:v>
                </c:pt>
                <c:pt idx="3632">
                  <c:v>0.42385904775437666</c:v>
                </c:pt>
                <c:pt idx="3633">
                  <c:v>0.42397476139012724</c:v>
                </c:pt>
                <c:pt idx="3634">
                  <c:v>0.42409047502587782</c:v>
                </c:pt>
                <c:pt idx="3635">
                  <c:v>0.4242061886616284</c:v>
                </c:pt>
                <c:pt idx="3636">
                  <c:v>0.42432190229737898</c:v>
                </c:pt>
                <c:pt idx="3637">
                  <c:v>0.42443761593312956</c:v>
                </c:pt>
                <c:pt idx="3638">
                  <c:v>0.42455332956888014</c:v>
                </c:pt>
                <c:pt idx="3639">
                  <c:v>0.42466904320463073</c:v>
                </c:pt>
                <c:pt idx="3640">
                  <c:v>0.42478475684038131</c:v>
                </c:pt>
                <c:pt idx="3641">
                  <c:v>0.42490047047613189</c:v>
                </c:pt>
                <c:pt idx="3642">
                  <c:v>0.42501618411188247</c:v>
                </c:pt>
                <c:pt idx="3643">
                  <c:v>0.42513189774763305</c:v>
                </c:pt>
                <c:pt idx="3644">
                  <c:v>0.42524761138338363</c:v>
                </c:pt>
                <c:pt idx="3645">
                  <c:v>0.42536332501913421</c:v>
                </c:pt>
                <c:pt idx="3646">
                  <c:v>0.42547903865488479</c:v>
                </c:pt>
                <c:pt idx="3647">
                  <c:v>0.42559475229063537</c:v>
                </c:pt>
                <c:pt idx="3648">
                  <c:v>0.42571046592638595</c:v>
                </c:pt>
                <c:pt idx="3649">
                  <c:v>0.42582617956213653</c:v>
                </c:pt>
                <c:pt idx="3650">
                  <c:v>0.42594189319788711</c:v>
                </c:pt>
                <c:pt idx="3651">
                  <c:v>0.42605760683363769</c:v>
                </c:pt>
                <c:pt idx="3652">
                  <c:v>0.42617332046938827</c:v>
                </c:pt>
                <c:pt idx="3653">
                  <c:v>0.42628903410513885</c:v>
                </c:pt>
                <c:pt idx="3654">
                  <c:v>0.42640474774088943</c:v>
                </c:pt>
                <c:pt idx="3655">
                  <c:v>0.42652046137664001</c:v>
                </c:pt>
                <c:pt idx="3656">
                  <c:v>0.42663617501239059</c:v>
                </c:pt>
                <c:pt idx="3657">
                  <c:v>0.42675188864814118</c:v>
                </c:pt>
                <c:pt idx="3658">
                  <c:v>0.42686760228389176</c:v>
                </c:pt>
                <c:pt idx="3659">
                  <c:v>0.42698331591964234</c:v>
                </c:pt>
                <c:pt idx="3660">
                  <c:v>0.42709902955539292</c:v>
                </c:pt>
                <c:pt idx="3661">
                  <c:v>0.4272147431911435</c:v>
                </c:pt>
                <c:pt idx="3662">
                  <c:v>0.42733045682689408</c:v>
                </c:pt>
                <c:pt idx="3663">
                  <c:v>0.42744617046264466</c:v>
                </c:pt>
                <c:pt idx="3664">
                  <c:v>0.42756188409839524</c:v>
                </c:pt>
                <c:pt idx="3665">
                  <c:v>0.42767759773414582</c:v>
                </c:pt>
                <c:pt idx="3666">
                  <c:v>0.4277933113698964</c:v>
                </c:pt>
                <c:pt idx="3667">
                  <c:v>0.42790902500564698</c:v>
                </c:pt>
                <c:pt idx="3668">
                  <c:v>0.42802473864139756</c:v>
                </c:pt>
                <c:pt idx="3669">
                  <c:v>0.42814045227714814</c:v>
                </c:pt>
                <c:pt idx="3670">
                  <c:v>0.42825616591289872</c:v>
                </c:pt>
                <c:pt idx="3671">
                  <c:v>0.4283718795486493</c:v>
                </c:pt>
                <c:pt idx="3672">
                  <c:v>0.42848759318439988</c:v>
                </c:pt>
                <c:pt idx="3673">
                  <c:v>0.42860330682015046</c:v>
                </c:pt>
                <c:pt idx="3674">
                  <c:v>0.42871902045590105</c:v>
                </c:pt>
                <c:pt idx="3675">
                  <c:v>0.42883473409165163</c:v>
                </c:pt>
                <c:pt idx="3676">
                  <c:v>0.42895044772740221</c:v>
                </c:pt>
                <c:pt idx="3677">
                  <c:v>0.42906616136315279</c:v>
                </c:pt>
                <c:pt idx="3678">
                  <c:v>0.42918187499890337</c:v>
                </c:pt>
                <c:pt idx="3679">
                  <c:v>0.42929758863465395</c:v>
                </c:pt>
                <c:pt idx="3680">
                  <c:v>0.42941330227040453</c:v>
                </c:pt>
                <c:pt idx="3681">
                  <c:v>0.42952901590615511</c:v>
                </c:pt>
                <c:pt idx="3682">
                  <c:v>0.42964472954190569</c:v>
                </c:pt>
                <c:pt idx="3683">
                  <c:v>0.42976044317765627</c:v>
                </c:pt>
                <c:pt idx="3684">
                  <c:v>0.42987615681340685</c:v>
                </c:pt>
                <c:pt idx="3685">
                  <c:v>0.42999187044915743</c:v>
                </c:pt>
                <c:pt idx="3686">
                  <c:v>0.43010758408490801</c:v>
                </c:pt>
                <c:pt idx="3687">
                  <c:v>0.43022329772065859</c:v>
                </c:pt>
                <c:pt idx="3688">
                  <c:v>0.43033901135640917</c:v>
                </c:pt>
                <c:pt idx="3689">
                  <c:v>0.43045472499215975</c:v>
                </c:pt>
                <c:pt idx="3690">
                  <c:v>0.43057043862791033</c:v>
                </c:pt>
                <c:pt idx="3691">
                  <c:v>0.43068615226366092</c:v>
                </c:pt>
                <c:pt idx="3692">
                  <c:v>0.4308018658994115</c:v>
                </c:pt>
                <c:pt idx="3693">
                  <c:v>0.43091757953516208</c:v>
                </c:pt>
                <c:pt idx="3694">
                  <c:v>0.43103329317091266</c:v>
                </c:pt>
                <c:pt idx="3695">
                  <c:v>0.43114900680666324</c:v>
                </c:pt>
                <c:pt idx="3696">
                  <c:v>0.43126472044241382</c:v>
                </c:pt>
                <c:pt idx="3697">
                  <c:v>0.4313804340781644</c:v>
                </c:pt>
                <c:pt idx="3698">
                  <c:v>0.43149614771391498</c:v>
                </c:pt>
                <c:pt idx="3699">
                  <c:v>0.43161186134966556</c:v>
                </c:pt>
                <c:pt idx="3700">
                  <c:v>0.43172757498541614</c:v>
                </c:pt>
                <c:pt idx="3701">
                  <c:v>0.43184328862116672</c:v>
                </c:pt>
                <c:pt idx="3702">
                  <c:v>0.4319590022569173</c:v>
                </c:pt>
                <c:pt idx="3703">
                  <c:v>0.43207471589266788</c:v>
                </c:pt>
                <c:pt idx="3704">
                  <c:v>0.43219042952841846</c:v>
                </c:pt>
                <c:pt idx="3705">
                  <c:v>0.43230614316416904</c:v>
                </c:pt>
                <c:pt idx="3706">
                  <c:v>0.43242185679991962</c:v>
                </c:pt>
                <c:pt idx="3707">
                  <c:v>0.4325375704356702</c:v>
                </c:pt>
                <c:pt idx="3708">
                  <c:v>0.43265328407142079</c:v>
                </c:pt>
                <c:pt idx="3709">
                  <c:v>0.43276899770717137</c:v>
                </c:pt>
                <c:pt idx="3710">
                  <c:v>0.43288471134292195</c:v>
                </c:pt>
                <c:pt idx="3711">
                  <c:v>0.43300042497867253</c:v>
                </c:pt>
                <c:pt idx="3712">
                  <c:v>0.43311613861442311</c:v>
                </c:pt>
                <c:pt idx="3713">
                  <c:v>0.43323185225017369</c:v>
                </c:pt>
                <c:pt idx="3714">
                  <c:v>0.43334756588592427</c:v>
                </c:pt>
                <c:pt idx="3715">
                  <c:v>0.43346327952167485</c:v>
                </c:pt>
                <c:pt idx="3716">
                  <c:v>0.43357899315742543</c:v>
                </c:pt>
                <c:pt idx="3717">
                  <c:v>0.43369470679317601</c:v>
                </c:pt>
                <c:pt idx="3718">
                  <c:v>0.43381042042892659</c:v>
                </c:pt>
                <c:pt idx="3719">
                  <c:v>0.43392613406467717</c:v>
                </c:pt>
                <c:pt idx="3720">
                  <c:v>0.43404184770042775</c:v>
                </c:pt>
                <c:pt idx="3721">
                  <c:v>0.43415756133617833</c:v>
                </c:pt>
                <c:pt idx="3722">
                  <c:v>0.43427327497192891</c:v>
                </c:pt>
                <c:pt idx="3723">
                  <c:v>0.43438898860767949</c:v>
                </c:pt>
                <c:pt idx="3724">
                  <c:v>0.43450470224343007</c:v>
                </c:pt>
                <c:pt idx="3725">
                  <c:v>0.43462041587918065</c:v>
                </c:pt>
                <c:pt idx="3726">
                  <c:v>0.43473612951493124</c:v>
                </c:pt>
                <c:pt idx="3727">
                  <c:v>0.43485184315068182</c:v>
                </c:pt>
                <c:pt idx="3728">
                  <c:v>0.4349675567864324</c:v>
                </c:pt>
                <c:pt idx="3729">
                  <c:v>0.43508327042218298</c:v>
                </c:pt>
                <c:pt idx="3730">
                  <c:v>0.43519898405793356</c:v>
                </c:pt>
                <c:pt idx="3731">
                  <c:v>0.43531469769368414</c:v>
                </c:pt>
                <c:pt idx="3732">
                  <c:v>0.43543041132943472</c:v>
                </c:pt>
                <c:pt idx="3733">
                  <c:v>0.4355461249651853</c:v>
                </c:pt>
                <c:pt idx="3734">
                  <c:v>0.43566183860093588</c:v>
                </c:pt>
                <c:pt idx="3735">
                  <c:v>0.43577755223668646</c:v>
                </c:pt>
                <c:pt idx="3736">
                  <c:v>0.43589326587243704</c:v>
                </c:pt>
                <c:pt idx="3737">
                  <c:v>0.43600897950818762</c:v>
                </c:pt>
                <c:pt idx="3738">
                  <c:v>0.4361246931439382</c:v>
                </c:pt>
                <c:pt idx="3739">
                  <c:v>0.43624040677968878</c:v>
                </c:pt>
                <c:pt idx="3740">
                  <c:v>0.43635612041543936</c:v>
                </c:pt>
                <c:pt idx="3741">
                  <c:v>0.43647183405118994</c:v>
                </c:pt>
                <c:pt idx="3742">
                  <c:v>0.43658754768694052</c:v>
                </c:pt>
                <c:pt idx="3743">
                  <c:v>0.43670326132269111</c:v>
                </c:pt>
                <c:pt idx="3744">
                  <c:v>0.43681897495844169</c:v>
                </c:pt>
                <c:pt idx="3745">
                  <c:v>0.43693468859419227</c:v>
                </c:pt>
                <c:pt idx="3746">
                  <c:v>0.43705040222994285</c:v>
                </c:pt>
                <c:pt idx="3747">
                  <c:v>0.43716611586569343</c:v>
                </c:pt>
                <c:pt idx="3748">
                  <c:v>0.43728182950144401</c:v>
                </c:pt>
                <c:pt idx="3749">
                  <c:v>0.43739754313719459</c:v>
                </c:pt>
                <c:pt idx="3750">
                  <c:v>0.43751325677294517</c:v>
                </c:pt>
                <c:pt idx="3751">
                  <c:v>0.43762897040869575</c:v>
                </c:pt>
                <c:pt idx="3752">
                  <c:v>0.43774468404444633</c:v>
                </c:pt>
                <c:pt idx="3753">
                  <c:v>0.43786039768019691</c:v>
                </c:pt>
                <c:pt idx="3754">
                  <c:v>0.43797611131594749</c:v>
                </c:pt>
                <c:pt idx="3755">
                  <c:v>0.43809182495169807</c:v>
                </c:pt>
                <c:pt idx="3756">
                  <c:v>0.43820753858744865</c:v>
                </c:pt>
                <c:pt idx="3757">
                  <c:v>0.43832325222319923</c:v>
                </c:pt>
                <c:pt idx="3758">
                  <c:v>0.43843896585894981</c:v>
                </c:pt>
                <c:pt idx="3759">
                  <c:v>0.43855467949470039</c:v>
                </c:pt>
                <c:pt idx="3760">
                  <c:v>0.43867039313045098</c:v>
                </c:pt>
                <c:pt idx="3761">
                  <c:v>0.43878610676620156</c:v>
                </c:pt>
                <c:pt idx="3762">
                  <c:v>0.43890182040195214</c:v>
                </c:pt>
                <c:pt idx="3763">
                  <c:v>0.43901753403770272</c:v>
                </c:pt>
                <c:pt idx="3764">
                  <c:v>0.4391332476734533</c:v>
                </c:pt>
                <c:pt idx="3765">
                  <c:v>0.43924896130920388</c:v>
                </c:pt>
                <c:pt idx="3766">
                  <c:v>0.43936467494495446</c:v>
                </c:pt>
                <c:pt idx="3767">
                  <c:v>0.43948038858070504</c:v>
                </c:pt>
                <c:pt idx="3768">
                  <c:v>0.43959610221645562</c:v>
                </c:pt>
                <c:pt idx="3769">
                  <c:v>0.4397118158522062</c:v>
                </c:pt>
                <c:pt idx="3770">
                  <c:v>0.43982752948795678</c:v>
                </c:pt>
                <c:pt idx="3771">
                  <c:v>0.43994324312370736</c:v>
                </c:pt>
                <c:pt idx="3772">
                  <c:v>0.44005895675945794</c:v>
                </c:pt>
                <c:pt idx="3773">
                  <c:v>0.44017467039520852</c:v>
                </c:pt>
                <c:pt idx="3774">
                  <c:v>0.4402903840309591</c:v>
                </c:pt>
                <c:pt idx="3775">
                  <c:v>0.44040609766670968</c:v>
                </c:pt>
                <c:pt idx="3776">
                  <c:v>0.44052181130246026</c:v>
                </c:pt>
                <c:pt idx="3777">
                  <c:v>0.44063752493821084</c:v>
                </c:pt>
                <c:pt idx="3778">
                  <c:v>0.44075323857396143</c:v>
                </c:pt>
                <c:pt idx="3779">
                  <c:v>0.44086895220971201</c:v>
                </c:pt>
                <c:pt idx="3780">
                  <c:v>0.44098466584546259</c:v>
                </c:pt>
                <c:pt idx="3781">
                  <c:v>0.44110037948121317</c:v>
                </c:pt>
                <c:pt idx="3782">
                  <c:v>0.44121609311696375</c:v>
                </c:pt>
                <c:pt idx="3783">
                  <c:v>0.44133180675271433</c:v>
                </c:pt>
                <c:pt idx="3784">
                  <c:v>0.44144752038846491</c:v>
                </c:pt>
                <c:pt idx="3785">
                  <c:v>0.44156323402421549</c:v>
                </c:pt>
                <c:pt idx="3786">
                  <c:v>0.44167894765996607</c:v>
                </c:pt>
                <c:pt idx="3787">
                  <c:v>0.44179466129571665</c:v>
                </c:pt>
                <c:pt idx="3788">
                  <c:v>0.44191037493146723</c:v>
                </c:pt>
                <c:pt idx="3789">
                  <c:v>0.44202608856721781</c:v>
                </c:pt>
                <c:pt idx="3790">
                  <c:v>0.44214180220296839</c:v>
                </c:pt>
                <c:pt idx="3791">
                  <c:v>0.44225751583871897</c:v>
                </c:pt>
                <c:pt idx="3792">
                  <c:v>0.44237322947446955</c:v>
                </c:pt>
                <c:pt idx="3793">
                  <c:v>0.44248894311022013</c:v>
                </c:pt>
                <c:pt idx="3794">
                  <c:v>0.44260465674597071</c:v>
                </c:pt>
                <c:pt idx="3795">
                  <c:v>0.4427203703817213</c:v>
                </c:pt>
                <c:pt idx="3796">
                  <c:v>0.44283608401747188</c:v>
                </c:pt>
                <c:pt idx="3797">
                  <c:v>0.44295179765322246</c:v>
                </c:pt>
                <c:pt idx="3798">
                  <c:v>0.44306751128897304</c:v>
                </c:pt>
                <c:pt idx="3799">
                  <c:v>0.44318322492472362</c:v>
                </c:pt>
                <c:pt idx="3800">
                  <c:v>0.4432989385604742</c:v>
                </c:pt>
                <c:pt idx="3801">
                  <c:v>0.44341465219622478</c:v>
                </c:pt>
                <c:pt idx="3802">
                  <c:v>0.44353036583197536</c:v>
                </c:pt>
                <c:pt idx="3803">
                  <c:v>0.44364607946772594</c:v>
                </c:pt>
                <c:pt idx="3804">
                  <c:v>0.44376179310347652</c:v>
                </c:pt>
                <c:pt idx="3805">
                  <c:v>0.4438775067392271</c:v>
                </c:pt>
                <c:pt idx="3806">
                  <c:v>0.44399322037497768</c:v>
                </c:pt>
                <c:pt idx="3807">
                  <c:v>0.44410893401072826</c:v>
                </c:pt>
                <c:pt idx="3808">
                  <c:v>0.44422464764647884</c:v>
                </c:pt>
                <c:pt idx="3809">
                  <c:v>0.44434036128222942</c:v>
                </c:pt>
                <c:pt idx="3810">
                  <c:v>0.44445607491798</c:v>
                </c:pt>
                <c:pt idx="3811">
                  <c:v>0.44457178855373058</c:v>
                </c:pt>
                <c:pt idx="3812">
                  <c:v>0.44468750218948117</c:v>
                </c:pt>
                <c:pt idx="3813">
                  <c:v>0.44480321582523175</c:v>
                </c:pt>
                <c:pt idx="3814">
                  <c:v>0.44491892946098233</c:v>
                </c:pt>
                <c:pt idx="3815">
                  <c:v>0.44503464309673291</c:v>
                </c:pt>
                <c:pt idx="3816">
                  <c:v>0.44515035673248349</c:v>
                </c:pt>
                <c:pt idx="3817">
                  <c:v>0.44526607036823407</c:v>
                </c:pt>
                <c:pt idx="3818">
                  <c:v>0.44538178400398465</c:v>
                </c:pt>
                <c:pt idx="3819">
                  <c:v>0.44549749763973523</c:v>
                </c:pt>
                <c:pt idx="3820">
                  <c:v>0.44561321127548581</c:v>
                </c:pt>
                <c:pt idx="3821">
                  <c:v>0.44572892491123639</c:v>
                </c:pt>
                <c:pt idx="3822">
                  <c:v>0.44584463854698697</c:v>
                </c:pt>
                <c:pt idx="3823">
                  <c:v>0.44596035218273755</c:v>
                </c:pt>
                <c:pt idx="3824">
                  <c:v>0.44607606581848813</c:v>
                </c:pt>
                <c:pt idx="3825">
                  <c:v>0.44619177945423871</c:v>
                </c:pt>
                <c:pt idx="3826">
                  <c:v>0.44630749308998929</c:v>
                </c:pt>
                <c:pt idx="3827">
                  <c:v>0.44642320672573987</c:v>
                </c:pt>
                <c:pt idx="3828">
                  <c:v>0.44653892036149045</c:v>
                </c:pt>
                <c:pt idx="3829">
                  <c:v>0.44665463399724104</c:v>
                </c:pt>
                <c:pt idx="3830">
                  <c:v>0.44677034763299162</c:v>
                </c:pt>
                <c:pt idx="3831">
                  <c:v>0.4468860612687422</c:v>
                </c:pt>
                <c:pt idx="3832">
                  <c:v>0.44700177490449278</c:v>
                </c:pt>
                <c:pt idx="3833">
                  <c:v>0.44711748854024336</c:v>
                </c:pt>
                <c:pt idx="3834">
                  <c:v>0.44723320217599394</c:v>
                </c:pt>
                <c:pt idx="3835">
                  <c:v>0.44734891581174452</c:v>
                </c:pt>
                <c:pt idx="3836">
                  <c:v>0.4474646294474951</c:v>
                </c:pt>
                <c:pt idx="3837">
                  <c:v>0.44758034308324568</c:v>
                </c:pt>
                <c:pt idx="3838">
                  <c:v>0.44769605671899626</c:v>
                </c:pt>
                <c:pt idx="3839">
                  <c:v>0.44781177035474684</c:v>
                </c:pt>
                <c:pt idx="3840">
                  <c:v>0.44792748399049742</c:v>
                </c:pt>
                <c:pt idx="3841">
                  <c:v>0.448043197626248</c:v>
                </c:pt>
                <c:pt idx="3842">
                  <c:v>0.44815891126199858</c:v>
                </c:pt>
                <c:pt idx="3843">
                  <c:v>0.44827462489774916</c:v>
                </c:pt>
                <c:pt idx="3844">
                  <c:v>0.44839033853349974</c:v>
                </c:pt>
                <c:pt idx="3845">
                  <c:v>0.44850605216925032</c:v>
                </c:pt>
                <c:pt idx="3846">
                  <c:v>0.4486217658050009</c:v>
                </c:pt>
                <c:pt idx="3847">
                  <c:v>0.44873747944075149</c:v>
                </c:pt>
                <c:pt idx="3848">
                  <c:v>0.44885319307650207</c:v>
                </c:pt>
                <c:pt idx="3849">
                  <c:v>0.44896890671225265</c:v>
                </c:pt>
                <c:pt idx="3850">
                  <c:v>0.44908462034800323</c:v>
                </c:pt>
                <c:pt idx="3851">
                  <c:v>0.44920033398375381</c:v>
                </c:pt>
                <c:pt idx="3852">
                  <c:v>0.44931604761950439</c:v>
                </c:pt>
                <c:pt idx="3853">
                  <c:v>0.44943176125525497</c:v>
                </c:pt>
                <c:pt idx="3854">
                  <c:v>0.44954747489100555</c:v>
                </c:pt>
                <c:pt idx="3855">
                  <c:v>0.44966318852675613</c:v>
                </c:pt>
                <c:pt idx="3856">
                  <c:v>0.44977890216250671</c:v>
                </c:pt>
                <c:pt idx="3857">
                  <c:v>0.44989461579825729</c:v>
                </c:pt>
                <c:pt idx="3858">
                  <c:v>0.45001032943400787</c:v>
                </c:pt>
                <c:pt idx="3859">
                  <c:v>0.45012604306975845</c:v>
                </c:pt>
                <c:pt idx="3860">
                  <c:v>0.45024175670550903</c:v>
                </c:pt>
                <c:pt idx="3861">
                  <c:v>0.45035747034125961</c:v>
                </c:pt>
                <c:pt idx="3862">
                  <c:v>0.45047318397701019</c:v>
                </c:pt>
                <c:pt idx="3863">
                  <c:v>0.45058889761276077</c:v>
                </c:pt>
                <c:pt idx="3864">
                  <c:v>0.45070461124851136</c:v>
                </c:pt>
                <c:pt idx="3865">
                  <c:v>0.45082032488426194</c:v>
                </c:pt>
                <c:pt idx="3866">
                  <c:v>0.45093603852001252</c:v>
                </c:pt>
                <c:pt idx="3867">
                  <c:v>0.4510517521557631</c:v>
                </c:pt>
                <c:pt idx="3868">
                  <c:v>0.45116746579151368</c:v>
                </c:pt>
                <c:pt idx="3869">
                  <c:v>0.45128317942726426</c:v>
                </c:pt>
                <c:pt idx="3870">
                  <c:v>0.45139889306301484</c:v>
                </c:pt>
                <c:pt idx="3871">
                  <c:v>0.45151460669876542</c:v>
                </c:pt>
                <c:pt idx="3872">
                  <c:v>0.451630320334516</c:v>
                </c:pt>
                <c:pt idx="3873">
                  <c:v>0.45174603397026658</c:v>
                </c:pt>
                <c:pt idx="3874">
                  <c:v>0.45186174760601716</c:v>
                </c:pt>
                <c:pt idx="3875">
                  <c:v>0.45197746124176774</c:v>
                </c:pt>
                <c:pt idx="3876">
                  <c:v>0.45209317487751832</c:v>
                </c:pt>
                <c:pt idx="3877">
                  <c:v>0.4522088885132689</c:v>
                </c:pt>
                <c:pt idx="3878">
                  <c:v>0.45232460214901948</c:v>
                </c:pt>
                <c:pt idx="3879">
                  <c:v>0.45244031578477006</c:v>
                </c:pt>
                <c:pt idx="3880">
                  <c:v>0.45255602942052064</c:v>
                </c:pt>
                <c:pt idx="3881">
                  <c:v>0.45267174305627123</c:v>
                </c:pt>
                <c:pt idx="3882">
                  <c:v>0.45278745669202181</c:v>
                </c:pt>
                <c:pt idx="3883">
                  <c:v>0.45290317032777239</c:v>
                </c:pt>
                <c:pt idx="3884">
                  <c:v>0.45301888396352297</c:v>
                </c:pt>
                <c:pt idx="3885">
                  <c:v>0.45313459759927355</c:v>
                </c:pt>
                <c:pt idx="3886">
                  <c:v>0.45325031123502413</c:v>
                </c:pt>
                <c:pt idx="3887">
                  <c:v>0.45336602487077471</c:v>
                </c:pt>
                <c:pt idx="3888">
                  <c:v>0.45348173850652529</c:v>
                </c:pt>
                <c:pt idx="3889">
                  <c:v>0.45359745214227587</c:v>
                </c:pt>
                <c:pt idx="3890">
                  <c:v>0.45371316577802645</c:v>
                </c:pt>
                <c:pt idx="3891">
                  <c:v>0.45382887941377703</c:v>
                </c:pt>
                <c:pt idx="3892">
                  <c:v>0.45394459304952761</c:v>
                </c:pt>
                <c:pt idx="3893">
                  <c:v>0.45406030668527819</c:v>
                </c:pt>
                <c:pt idx="3894">
                  <c:v>0.45417602032102877</c:v>
                </c:pt>
                <c:pt idx="3895">
                  <c:v>0.45429173395677935</c:v>
                </c:pt>
                <c:pt idx="3896">
                  <c:v>0.45440744759252993</c:v>
                </c:pt>
                <c:pt idx="3897">
                  <c:v>0.45452316122828051</c:v>
                </c:pt>
                <c:pt idx="3898">
                  <c:v>0.4546388748640311</c:v>
                </c:pt>
                <c:pt idx="3899">
                  <c:v>0.45475458849978168</c:v>
                </c:pt>
                <c:pt idx="3900">
                  <c:v>0.45487030213553226</c:v>
                </c:pt>
                <c:pt idx="3901">
                  <c:v>0.45498601577128284</c:v>
                </c:pt>
                <c:pt idx="3902">
                  <c:v>0.45510172940703342</c:v>
                </c:pt>
                <c:pt idx="3903">
                  <c:v>0.455217443042784</c:v>
                </c:pt>
                <c:pt idx="3904">
                  <c:v>0.45533315667853458</c:v>
                </c:pt>
                <c:pt idx="3905">
                  <c:v>0.45544887031428516</c:v>
                </c:pt>
                <c:pt idx="3906">
                  <c:v>0.45556458395003574</c:v>
                </c:pt>
                <c:pt idx="3907">
                  <c:v>0.45568029758578632</c:v>
                </c:pt>
                <c:pt idx="3908">
                  <c:v>0.4557960112215369</c:v>
                </c:pt>
                <c:pt idx="3909">
                  <c:v>0.45591172485728748</c:v>
                </c:pt>
                <c:pt idx="3910">
                  <c:v>0.45602743849303806</c:v>
                </c:pt>
                <c:pt idx="3911">
                  <c:v>0.45614315212878864</c:v>
                </c:pt>
                <c:pt idx="3912">
                  <c:v>0.45625886576453922</c:v>
                </c:pt>
                <c:pt idx="3913">
                  <c:v>0.4563745794002898</c:v>
                </c:pt>
                <c:pt idx="3914">
                  <c:v>0.45649029303604038</c:v>
                </c:pt>
                <c:pt idx="3915">
                  <c:v>0.45660600667179096</c:v>
                </c:pt>
                <c:pt idx="3916">
                  <c:v>0.45672172030754155</c:v>
                </c:pt>
                <c:pt idx="3917">
                  <c:v>0.45683743394329213</c:v>
                </c:pt>
                <c:pt idx="3918">
                  <c:v>0.45695314757904271</c:v>
                </c:pt>
                <c:pt idx="3919">
                  <c:v>0.45706886121479329</c:v>
                </c:pt>
                <c:pt idx="3920">
                  <c:v>0.45718457485054387</c:v>
                </c:pt>
                <c:pt idx="3921">
                  <c:v>0.45730028848629445</c:v>
                </c:pt>
                <c:pt idx="3922">
                  <c:v>0.45741600212204503</c:v>
                </c:pt>
                <c:pt idx="3923">
                  <c:v>0.45753171575779561</c:v>
                </c:pt>
                <c:pt idx="3924">
                  <c:v>0.45764742939354619</c:v>
                </c:pt>
                <c:pt idx="3925">
                  <c:v>0.45776314302929677</c:v>
                </c:pt>
                <c:pt idx="3926">
                  <c:v>0.45787885666504735</c:v>
                </c:pt>
                <c:pt idx="3927">
                  <c:v>0.45799457030079793</c:v>
                </c:pt>
                <c:pt idx="3928">
                  <c:v>0.45811028393654851</c:v>
                </c:pt>
                <c:pt idx="3929">
                  <c:v>0.45822599757229909</c:v>
                </c:pt>
                <c:pt idx="3930">
                  <c:v>0.45834171120804967</c:v>
                </c:pt>
                <c:pt idx="3931">
                  <c:v>0.45845742484380025</c:v>
                </c:pt>
                <c:pt idx="3932">
                  <c:v>0.45857313847955083</c:v>
                </c:pt>
                <c:pt idx="3933">
                  <c:v>0.45868885211530142</c:v>
                </c:pt>
                <c:pt idx="3934">
                  <c:v>0.458804565751052</c:v>
                </c:pt>
                <c:pt idx="3935">
                  <c:v>0.45892027938680258</c:v>
                </c:pt>
                <c:pt idx="3936">
                  <c:v>0.45903599302255316</c:v>
                </c:pt>
                <c:pt idx="3937">
                  <c:v>0.45915170665830374</c:v>
                </c:pt>
                <c:pt idx="3938">
                  <c:v>0.45926742029405432</c:v>
                </c:pt>
                <c:pt idx="3939">
                  <c:v>0.4593831339298049</c:v>
                </c:pt>
                <c:pt idx="3940">
                  <c:v>0.45949884756555548</c:v>
                </c:pt>
                <c:pt idx="3941">
                  <c:v>0.45961456120130606</c:v>
                </c:pt>
                <c:pt idx="3942">
                  <c:v>0.45973027483705664</c:v>
                </c:pt>
                <c:pt idx="3943">
                  <c:v>0.45984598847280722</c:v>
                </c:pt>
                <c:pt idx="3944">
                  <c:v>0.4599617021085578</c:v>
                </c:pt>
                <c:pt idx="3945">
                  <c:v>0.46007741574430838</c:v>
                </c:pt>
                <c:pt idx="3946">
                  <c:v>0.46019312938005896</c:v>
                </c:pt>
                <c:pt idx="3947">
                  <c:v>0.46030884301580954</c:v>
                </c:pt>
                <c:pt idx="3948">
                  <c:v>0.46042455665156012</c:v>
                </c:pt>
                <c:pt idx="3949">
                  <c:v>0.4605402702873107</c:v>
                </c:pt>
                <c:pt idx="3950">
                  <c:v>0.46065598392306129</c:v>
                </c:pt>
                <c:pt idx="3951">
                  <c:v>0.46077169755881187</c:v>
                </c:pt>
                <c:pt idx="3952">
                  <c:v>0.46088741119456245</c:v>
                </c:pt>
                <c:pt idx="3953">
                  <c:v>0.46100312483031303</c:v>
                </c:pt>
                <c:pt idx="3954">
                  <c:v>0.46111883846606361</c:v>
                </c:pt>
                <c:pt idx="3955">
                  <c:v>0.46123455210181419</c:v>
                </c:pt>
                <c:pt idx="3956">
                  <c:v>0.46135026573756477</c:v>
                </c:pt>
                <c:pt idx="3957">
                  <c:v>0.46146597937331535</c:v>
                </c:pt>
                <c:pt idx="3958">
                  <c:v>0.46158169300906593</c:v>
                </c:pt>
                <c:pt idx="3959">
                  <c:v>0.46169740664481651</c:v>
                </c:pt>
                <c:pt idx="3960">
                  <c:v>0.46181312028056709</c:v>
                </c:pt>
                <c:pt idx="3961">
                  <c:v>0.46192883391631767</c:v>
                </c:pt>
                <c:pt idx="3962">
                  <c:v>0.46204454755206825</c:v>
                </c:pt>
                <c:pt idx="3963">
                  <c:v>0.46216026118781883</c:v>
                </c:pt>
                <c:pt idx="3964">
                  <c:v>0.46227597482356941</c:v>
                </c:pt>
                <c:pt idx="3965">
                  <c:v>0.46239168845931999</c:v>
                </c:pt>
                <c:pt idx="3966">
                  <c:v>0.46250740209507057</c:v>
                </c:pt>
                <c:pt idx="3967">
                  <c:v>0.46262311573082116</c:v>
                </c:pt>
                <c:pt idx="3968">
                  <c:v>0.46273882936657174</c:v>
                </c:pt>
                <c:pt idx="3969">
                  <c:v>0.46285454300232232</c:v>
                </c:pt>
                <c:pt idx="3970">
                  <c:v>0.4629702566380729</c:v>
                </c:pt>
                <c:pt idx="3971">
                  <c:v>0.46308597027382348</c:v>
                </c:pt>
                <c:pt idx="3972">
                  <c:v>0.46320168390957406</c:v>
                </c:pt>
                <c:pt idx="3973">
                  <c:v>0.46331739754532464</c:v>
                </c:pt>
                <c:pt idx="3974">
                  <c:v>0.46343311118107522</c:v>
                </c:pt>
                <c:pt idx="3975">
                  <c:v>0.4635488248168258</c:v>
                </c:pt>
                <c:pt idx="3976">
                  <c:v>0.46366453845257638</c:v>
                </c:pt>
                <c:pt idx="3977">
                  <c:v>0.46378025208832696</c:v>
                </c:pt>
                <c:pt idx="3978">
                  <c:v>0.46389596572407754</c:v>
                </c:pt>
                <c:pt idx="3979">
                  <c:v>0.46401167935982812</c:v>
                </c:pt>
                <c:pt idx="3980">
                  <c:v>0.4641273929955787</c:v>
                </c:pt>
                <c:pt idx="3981">
                  <c:v>0.46424310663132928</c:v>
                </c:pt>
                <c:pt idx="3982">
                  <c:v>0.46435882026707986</c:v>
                </c:pt>
                <c:pt idx="3983">
                  <c:v>0.46447453390283044</c:v>
                </c:pt>
                <c:pt idx="3984">
                  <c:v>0.46459024753858102</c:v>
                </c:pt>
                <c:pt idx="3985">
                  <c:v>0.46470596117433161</c:v>
                </c:pt>
                <c:pt idx="3986">
                  <c:v>0.46482167481008219</c:v>
                </c:pt>
                <c:pt idx="3987">
                  <c:v>0.46493738844583277</c:v>
                </c:pt>
                <c:pt idx="3988">
                  <c:v>0.46505310208158335</c:v>
                </c:pt>
                <c:pt idx="3989">
                  <c:v>0.46516881571733393</c:v>
                </c:pt>
                <c:pt idx="3990">
                  <c:v>0.46528452935308451</c:v>
                </c:pt>
                <c:pt idx="3991">
                  <c:v>0.46540024298883509</c:v>
                </c:pt>
                <c:pt idx="3992">
                  <c:v>0.46551595662458567</c:v>
                </c:pt>
                <c:pt idx="3993">
                  <c:v>0.46563167026033625</c:v>
                </c:pt>
                <c:pt idx="3994">
                  <c:v>0.46574738389608683</c:v>
                </c:pt>
                <c:pt idx="3995">
                  <c:v>0.46586309753183741</c:v>
                </c:pt>
                <c:pt idx="3996">
                  <c:v>0.46597881116758799</c:v>
                </c:pt>
                <c:pt idx="3997">
                  <c:v>0.46609452480333857</c:v>
                </c:pt>
                <c:pt idx="3998">
                  <c:v>0.46621023843908915</c:v>
                </c:pt>
                <c:pt idx="3999">
                  <c:v>0.46632595207483973</c:v>
                </c:pt>
                <c:pt idx="4000">
                  <c:v>0.46644166571059031</c:v>
                </c:pt>
                <c:pt idx="4001">
                  <c:v>0.46655737934634089</c:v>
                </c:pt>
                <c:pt idx="4002">
                  <c:v>0.46667309298209148</c:v>
                </c:pt>
                <c:pt idx="4003">
                  <c:v>0.46678880661784206</c:v>
                </c:pt>
                <c:pt idx="4004">
                  <c:v>0.46690452025359264</c:v>
                </c:pt>
                <c:pt idx="4005">
                  <c:v>0.46702023388934322</c:v>
                </c:pt>
                <c:pt idx="4006">
                  <c:v>0.4671359475250938</c:v>
                </c:pt>
                <c:pt idx="4007">
                  <c:v>0.46725166116084438</c:v>
                </c:pt>
                <c:pt idx="4008">
                  <c:v>0.46736737479659496</c:v>
                </c:pt>
                <c:pt idx="4009">
                  <c:v>0.46748308843234554</c:v>
                </c:pt>
                <c:pt idx="4010">
                  <c:v>0.46759880206809612</c:v>
                </c:pt>
                <c:pt idx="4011">
                  <c:v>0.4677145157038467</c:v>
                </c:pt>
                <c:pt idx="4012">
                  <c:v>0.46783022933959728</c:v>
                </c:pt>
                <c:pt idx="4013">
                  <c:v>0.46794594297534786</c:v>
                </c:pt>
                <c:pt idx="4014">
                  <c:v>0.46806165661109844</c:v>
                </c:pt>
                <c:pt idx="4015">
                  <c:v>0.46817737024684902</c:v>
                </c:pt>
                <c:pt idx="4016">
                  <c:v>0.4682930838825996</c:v>
                </c:pt>
                <c:pt idx="4017">
                  <c:v>0.46840879751835018</c:v>
                </c:pt>
                <c:pt idx="4018">
                  <c:v>0.46852451115410076</c:v>
                </c:pt>
                <c:pt idx="4019">
                  <c:v>0.46864022478985135</c:v>
                </c:pt>
                <c:pt idx="4020">
                  <c:v>0.46875593842560193</c:v>
                </c:pt>
                <c:pt idx="4021">
                  <c:v>0.46887165206135251</c:v>
                </c:pt>
                <c:pt idx="4022">
                  <c:v>0.46898736569710309</c:v>
                </c:pt>
                <c:pt idx="4023">
                  <c:v>0.46910307933285367</c:v>
                </c:pt>
                <c:pt idx="4024">
                  <c:v>0.46921879296860425</c:v>
                </c:pt>
                <c:pt idx="4025">
                  <c:v>0.46933450660435483</c:v>
                </c:pt>
                <c:pt idx="4026">
                  <c:v>0.46945022024010541</c:v>
                </c:pt>
                <c:pt idx="4027">
                  <c:v>0.46956593387585599</c:v>
                </c:pt>
                <c:pt idx="4028">
                  <c:v>0.46968164751160657</c:v>
                </c:pt>
                <c:pt idx="4029">
                  <c:v>0.46979736114735715</c:v>
                </c:pt>
                <c:pt idx="4030">
                  <c:v>0.46991307478310773</c:v>
                </c:pt>
                <c:pt idx="4031">
                  <c:v>0.47002878841885831</c:v>
                </c:pt>
                <c:pt idx="4032">
                  <c:v>0.47014450205460889</c:v>
                </c:pt>
                <c:pt idx="4033">
                  <c:v>0.47026021569035947</c:v>
                </c:pt>
                <c:pt idx="4034">
                  <c:v>0.47037592932611005</c:v>
                </c:pt>
                <c:pt idx="4035">
                  <c:v>0.47049164296186063</c:v>
                </c:pt>
                <c:pt idx="4036">
                  <c:v>0.47060735659761121</c:v>
                </c:pt>
                <c:pt idx="4037">
                  <c:v>0.4707230702333618</c:v>
                </c:pt>
                <c:pt idx="4038">
                  <c:v>0.47083878386911238</c:v>
                </c:pt>
                <c:pt idx="4039">
                  <c:v>0.47095449750486296</c:v>
                </c:pt>
                <c:pt idx="4040">
                  <c:v>0.47107021114061354</c:v>
                </c:pt>
                <c:pt idx="4041">
                  <c:v>0.47118592477636412</c:v>
                </c:pt>
                <c:pt idx="4042">
                  <c:v>0.4713016384121147</c:v>
                </c:pt>
                <c:pt idx="4043">
                  <c:v>0.47141735204786528</c:v>
                </c:pt>
                <c:pt idx="4044">
                  <c:v>0.47153306568361586</c:v>
                </c:pt>
                <c:pt idx="4045">
                  <c:v>0.47164877931936644</c:v>
                </c:pt>
                <c:pt idx="4046">
                  <c:v>0.47176449295511702</c:v>
                </c:pt>
                <c:pt idx="4047">
                  <c:v>0.4718802065908676</c:v>
                </c:pt>
                <c:pt idx="4048">
                  <c:v>0.47199592022661818</c:v>
                </c:pt>
                <c:pt idx="4049">
                  <c:v>0.47211163386236876</c:v>
                </c:pt>
                <c:pt idx="4050">
                  <c:v>0.47222734749811934</c:v>
                </c:pt>
                <c:pt idx="4051">
                  <c:v>0.47234306113386992</c:v>
                </c:pt>
                <c:pt idx="4052">
                  <c:v>0.4724587747696205</c:v>
                </c:pt>
                <c:pt idx="4053">
                  <c:v>0.47257448840537108</c:v>
                </c:pt>
                <c:pt idx="4054">
                  <c:v>0.47269020204112167</c:v>
                </c:pt>
                <c:pt idx="4055">
                  <c:v>0.47280591567687225</c:v>
                </c:pt>
                <c:pt idx="4056">
                  <c:v>0.47292162931262283</c:v>
                </c:pt>
                <c:pt idx="4057">
                  <c:v>0.47303734294837341</c:v>
                </c:pt>
                <c:pt idx="4058">
                  <c:v>0.47315305658412399</c:v>
                </c:pt>
                <c:pt idx="4059">
                  <c:v>0.47326877021987457</c:v>
                </c:pt>
                <c:pt idx="4060">
                  <c:v>0.47338448385562515</c:v>
                </c:pt>
                <c:pt idx="4061">
                  <c:v>0.47350019749137573</c:v>
                </c:pt>
                <c:pt idx="4062">
                  <c:v>0.47361591112712631</c:v>
                </c:pt>
                <c:pt idx="4063">
                  <c:v>0.47373162476287689</c:v>
                </c:pt>
                <c:pt idx="4064">
                  <c:v>0.47384733839862747</c:v>
                </c:pt>
                <c:pt idx="4065">
                  <c:v>0.47396305203437805</c:v>
                </c:pt>
                <c:pt idx="4066">
                  <c:v>0.47407876567012863</c:v>
                </c:pt>
                <c:pt idx="4067">
                  <c:v>0.47419447930587921</c:v>
                </c:pt>
                <c:pt idx="4068">
                  <c:v>0.47431019294162979</c:v>
                </c:pt>
                <c:pt idx="4069">
                  <c:v>0.47442590657738037</c:v>
                </c:pt>
                <c:pt idx="4070">
                  <c:v>0.47454162021313095</c:v>
                </c:pt>
                <c:pt idx="4071">
                  <c:v>0.47465733384888154</c:v>
                </c:pt>
                <c:pt idx="4072">
                  <c:v>0.47477304748463212</c:v>
                </c:pt>
                <c:pt idx="4073">
                  <c:v>0.4748887611203827</c:v>
                </c:pt>
                <c:pt idx="4074">
                  <c:v>0.47500447475613328</c:v>
                </c:pt>
                <c:pt idx="4075">
                  <c:v>0.47512018839188386</c:v>
                </c:pt>
                <c:pt idx="4076">
                  <c:v>0.47523590202763444</c:v>
                </c:pt>
                <c:pt idx="4077">
                  <c:v>0.47535161566338502</c:v>
                </c:pt>
                <c:pt idx="4078">
                  <c:v>0.4754673292991356</c:v>
                </c:pt>
                <c:pt idx="4079">
                  <c:v>0.47558304293488618</c:v>
                </c:pt>
                <c:pt idx="4080">
                  <c:v>0.47569875657063676</c:v>
                </c:pt>
                <c:pt idx="4081">
                  <c:v>0.47581447020638734</c:v>
                </c:pt>
                <c:pt idx="4082">
                  <c:v>0.47593018384213792</c:v>
                </c:pt>
                <c:pt idx="4083">
                  <c:v>0.4760458974778885</c:v>
                </c:pt>
                <c:pt idx="4084">
                  <c:v>0.47616161111363908</c:v>
                </c:pt>
                <c:pt idx="4085">
                  <c:v>0.47627732474938966</c:v>
                </c:pt>
                <c:pt idx="4086">
                  <c:v>0.47639303838514024</c:v>
                </c:pt>
                <c:pt idx="4087">
                  <c:v>0.47650875202089082</c:v>
                </c:pt>
                <c:pt idx="4088">
                  <c:v>0.47662446565664141</c:v>
                </c:pt>
                <c:pt idx="4089">
                  <c:v>0.47674017929239199</c:v>
                </c:pt>
              </c:numCache>
            </c:numRef>
          </c:xVal>
          <c:yVal>
            <c:numRef>
              <c:f>'[2kA Drift Chart for Michele.xlsx]Sheet1'!$F$34:$F$4123</c:f>
              <c:numCache>
                <c:formatCode>General</c:formatCode>
                <c:ptCount val="4090"/>
                <c:pt idx="0">
                  <c:v>0</c:v>
                </c:pt>
                <c:pt idx="1">
                  <c:v>5.2069999924242438E-2</c:v>
                </c:pt>
                <c:pt idx="2">
                  <c:v>7.7800000326533336E-3</c:v>
                </c:pt>
                <c:pt idx="3">
                  <c:v>-7.5499999638850568E-3</c:v>
                </c:pt>
                <c:pt idx="4">
                  <c:v>6.0500000245156116E-3</c:v>
                </c:pt>
                <c:pt idx="5">
                  <c:v>1.9729999962692091E-2</c:v>
                </c:pt>
                <c:pt idx="6">
                  <c:v>5.4879999993318052E-2</c:v>
                </c:pt>
                <c:pt idx="7">
                  <c:v>3.4809999874596542E-2</c:v>
                </c:pt>
                <c:pt idx="8">
                  <c:v>8.0889999935607193E-2</c:v>
                </c:pt>
                <c:pt idx="9">
                  <c:v>9.7079999932248029E-2</c:v>
                </c:pt>
                <c:pt idx="10">
                  <c:v>0.10858000007374358</c:v>
                </c:pt>
                <c:pt idx="11">
                  <c:v>7.8610000059597951E-2</c:v>
                </c:pt>
                <c:pt idx="12">
                  <c:v>0.10025999984009104</c:v>
                </c:pt>
                <c:pt idx="13">
                  <c:v>0.11146999997890816</c:v>
                </c:pt>
                <c:pt idx="14">
                  <c:v>9.849000002759567E-2</c:v>
                </c:pt>
                <c:pt idx="15">
                  <c:v>5.5209999914040964E-2</c:v>
                </c:pt>
                <c:pt idx="16">
                  <c:v>0.1414099999692553</c:v>
                </c:pt>
                <c:pt idx="17">
                  <c:v>0.15668000003188354</c:v>
                </c:pt>
                <c:pt idx="18">
                  <c:v>0.16634999997222621</c:v>
                </c:pt>
                <c:pt idx="19">
                  <c:v>0.13627999999243912</c:v>
                </c:pt>
                <c:pt idx="20">
                  <c:v>0.17758999990746815</c:v>
                </c:pt>
                <c:pt idx="21">
                  <c:v>0.16840999990108685</c:v>
                </c:pt>
                <c:pt idx="22">
                  <c:v>0.15173000008417148</c:v>
                </c:pt>
                <c:pt idx="23">
                  <c:v>0.23177000002760906</c:v>
                </c:pt>
                <c:pt idx="24">
                  <c:v>0.1823499999318301</c:v>
                </c:pt>
                <c:pt idx="25">
                  <c:v>0.19561999999950785</c:v>
                </c:pt>
                <c:pt idx="26">
                  <c:v>0.17635000006066548</c:v>
                </c:pt>
                <c:pt idx="27">
                  <c:v>0.1620100000536695</c:v>
                </c:pt>
                <c:pt idx="28">
                  <c:v>0.16614000014669728</c:v>
                </c:pt>
                <c:pt idx="29">
                  <c:v>0.19845999997869512</c:v>
                </c:pt>
                <c:pt idx="30">
                  <c:v>0.2038900000798094</c:v>
                </c:pt>
                <c:pt idx="31">
                  <c:v>0.21607999997286242</c:v>
                </c:pt>
                <c:pt idx="32">
                  <c:v>0.19910000003164896</c:v>
                </c:pt>
                <c:pt idx="33">
                  <c:v>0.21314000002803368</c:v>
                </c:pt>
                <c:pt idx="34">
                  <c:v>0.24229999996805418</c:v>
                </c:pt>
                <c:pt idx="35">
                  <c:v>0.19209000004138943</c:v>
                </c:pt>
                <c:pt idx="36">
                  <c:v>0.20747000007759198</c:v>
                </c:pt>
                <c:pt idx="37">
                  <c:v>0.27685000009114447</c:v>
                </c:pt>
                <c:pt idx="38">
                  <c:v>0.25118000007751107</c:v>
                </c:pt>
                <c:pt idx="39">
                  <c:v>0.26421000006848772</c:v>
                </c:pt>
                <c:pt idx="40">
                  <c:v>0.25206999998772517</c:v>
                </c:pt>
                <c:pt idx="41">
                  <c:v>0.2773600000409715</c:v>
                </c:pt>
                <c:pt idx="42">
                  <c:v>0.25892999985899223</c:v>
                </c:pt>
                <c:pt idx="43">
                  <c:v>0.32378000003063789</c:v>
                </c:pt>
                <c:pt idx="44">
                  <c:v>0.3359199999977136</c:v>
                </c:pt>
                <c:pt idx="45">
                  <c:v>0.26071999991472694</c:v>
                </c:pt>
                <c:pt idx="46">
                  <c:v>0.34087999995335849</c:v>
                </c:pt>
                <c:pt idx="47">
                  <c:v>0.26819999993676902</c:v>
                </c:pt>
                <c:pt idx="48">
                  <c:v>0.31616999990546901</c:v>
                </c:pt>
                <c:pt idx="49">
                  <c:v>0.26987000012468343</c:v>
                </c:pt>
                <c:pt idx="50">
                  <c:v>0.3013400000781985</c:v>
                </c:pt>
                <c:pt idx="51">
                  <c:v>0.2752800000962452</c:v>
                </c:pt>
                <c:pt idx="52">
                  <c:v>0.3297200000815792</c:v>
                </c:pt>
                <c:pt idx="53">
                  <c:v>0.35904999992908415</c:v>
                </c:pt>
                <c:pt idx="54">
                  <c:v>0.34988999993856851</c:v>
                </c:pt>
                <c:pt idx="55">
                  <c:v>0.42251999991549383</c:v>
                </c:pt>
                <c:pt idx="56">
                  <c:v>0.35274000003937545</c:v>
                </c:pt>
                <c:pt idx="57">
                  <c:v>0.40064999996047845</c:v>
                </c:pt>
                <c:pt idx="58">
                  <c:v>0.35441000011360302</c:v>
                </c:pt>
                <c:pt idx="59">
                  <c:v>0.39838000009240204</c:v>
                </c:pt>
                <c:pt idx="60">
                  <c:v>0.36582000007001625</c:v>
                </c:pt>
                <c:pt idx="61">
                  <c:v>0.29867999990074168</c:v>
                </c:pt>
                <c:pt idx="62">
                  <c:v>0.30445999993844453</c:v>
                </c:pt>
                <c:pt idx="63">
                  <c:v>0.36606000003303052</c:v>
                </c:pt>
                <c:pt idx="64">
                  <c:v>0.36026000009314885</c:v>
                </c:pt>
                <c:pt idx="65">
                  <c:v>0.33399999995253893</c:v>
                </c:pt>
                <c:pt idx="66">
                  <c:v>0.34484000002521498</c:v>
                </c:pt>
                <c:pt idx="67">
                  <c:v>0.39488999993864127</c:v>
                </c:pt>
                <c:pt idx="68">
                  <c:v>0.34455000002253655</c:v>
                </c:pt>
                <c:pt idx="69">
                  <c:v>0.40099000011650787</c:v>
                </c:pt>
                <c:pt idx="70">
                  <c:v>0.44554999999490974</c:v>
                </c:pt>
                <c:pt idx="71">
                  <c:v>0.36501000010957796</c:v>
                </c:pt>
                <c:pt idx="72">
                  <c:v>0.34934999996494298</c:v>
                </c:pt>
                <c:pt idx="73">
                  <c:v>0.3736500000286469</c:v>
                </c:pt>
                <c:pt idx="74">
                  <c:v>0.38333999998485524</c:v>
                </c:pt>
                <c:pt idx="75">
                  <c:v>0.36509000005935377</c:v>
                </c:pt>
                <c:pt idx="76">
                  <c:v>0.47524000001430977</c:v>
                </c:pt>
                <c:pt idx="77">
                  <c:v>0.43501999994077778</c:v>
                </c:pt>
                <c:pt idx="78">
                  <c:v>0.4035899999053072</c:v>
                </c:pt>
                <c:pt idx="79">
                  <c:v>0.44541999989178294</c:v>
                </c:pt>
                <c:pt idx="80">
                  <c:v>0.42594000001372478</c:v>
                </c:pt>
                <c:pt idx="81">
                  <c:v>0.41158999999879597</c:v>
                </c:pt>
                <c:pt idx="82">
                  <c:v>0.43092999999316817</c:v>
                </c:pt>
                <c:pt idx="83">
                  <c:v>0.44405999983609945</c:v>
                </c:pt>
                <c:pt idx="84">
                  <c:v>0.43278999999074586</c:v>
                </c:pt>
                <c:pt idx="85">
                  <c:v>0.45076000003518857</c:v>
                </c:pt>
                <c:pt idx="86">
                  <c:v>0.39106999986415758</c:v>
                </c:pt>
                <c:pt idx="87">
                  <c:v>0.43913000001793989</c:v>
                </c:pt>
                <c:pt idx="88">
                  <c:v>0.4298899999639616</c:v>
                </c:pt>
                <c:pt idx="89">
                  <c:v>0.43249000009382144</c:v>
                </c:pt>
                <c:pt idx="90">
                  <c:v>0.42648000010103715</c:v>
                </c:pt>
                <c:pt idx="91">
                  <c:v>0.42925999991894059</c:v>
                </c:pt>
                <c:pt idx="92">
                  <c:v>0.37286999986463343</c:v>
                </c:pt>
                <c:pt idx="93">
                  <c:v>0.40711000008286646</c:v>
                </c:pt>
                <c:pt idx="94">
                  <c:v>0.43746000005739916</c:v>
                </c:pt>
                <c:pt idx="95">
                  <c:v>0.38375999997697363</c:v>
                </c:pt>
                <c:pt idx="96">
                  <c:v>0.42861999986598676</c:v>
                </c:pt>
                <c:pt idx="97">
                  <c:v>0.48110000000178843</c:v>
                </c:pt>
                <c:pt idx="98">
                  <c:v>0.47355999993214937</c:v>
                </c:pt>
                <c:pt idx="99">
                  <c:v>0.45426999997744133</c:v>
                </c:pt>
                <c:pt idx="100">
                  <c:v>0.40601000000606291</c:v>
                </c:pt>
                <c:pt idx="101">
                  <c:v>0.47262999999020394</c:v>
                </c:pt>
                <c:pt idx="102">
                  <c:v>0.4778500000384156</c:v>
                </c:pt>
                <c:pt idx="103">
                  <c:v>0.44413000011900294</c:v>
                </c:pt>
                <c:pt idx="104">
                  <c:v>0.45367000006990565</c:v>
                </c:pt>
                <c:pt idx="105">
                  <c:v>0.4397399999334084</c:v>
                </c:pt>
                <c:pt idx="106">
                  <c:v>0.50979000013740006</c:v>
                </c:pt>
                <c:pt idx="107">
                  <c:v>0.48699000001306558</c:v>
                </c:pt>
                <c:pt idx="108">
                  <c:v>0.45507999993787962</c:v>
                </c:pt>
                <c:pt idx="109">
                  <c:v>0.54408000005423673</c:v>
                </c:pt>
                <c:pt idx="110">
                  <c:v>0.46601000008195115</c:v>
                </c:pt>
                <c:pt idx="111">
                  <c:v>0.48694999998133426</c:v>
                </c:pt>
                <c:pt idx="112">
                  <c:v>0.42942000004586589</c:v>
                </c:pt>
                <c:pt idx="113">
                  <c:v>0.45185999999830528</c:v>
                </c:pt>
                <c:pt idx="114">
                  <c:v>0.50322000015512458</c:v>
                </c:pt>
                <c:pt idx="115">
                  <c:v>0.48067000000173721</c:v>
                </c:pt>
                <c:pt idx="116">
                  <c:v>0.52187999995112477</c:v>
                </c:pt>
                <c:pt idx="117">
                  <c:v>0.48571999991509074</c:v>
                </c:pt>
                <c:pt idx="118">
                  <c:v>0.44029999992289959</c:v>
                </c:pt>
                <c:pt idx="119">
                  <c:v>0.46958999996604689</c:v>
                </c:pt>
                <c:pt idx="120">
                  <c:v>0.43648000007578958</c:v>
                </c:pt>
                <c:pt idx="121">
                  <c:v>0.4916000000321219</c:v>
                </c:pt>
                <c:pt idx="122">
                  <c:v>0.47520999999051128</c:v>
                </c:pt>
                <c:pt idx="123">
                  <c:v>0.46956000016962207</c:v>
                </c:pt>
                <c:pt idx="124">
                  <c:v>0.53688000014062709</c:v>
                </c:pt>
                <c:pt idx="125">
                  <c:v>0.50687999998899613</c:v>
                </c:pt>
                <c:pt idx="126">
                  <c:v>0.55819000010615127</c:v>
                </c:pt>
                <c:pt idx="127">
                  <c:v>0.51186999996843952</c:v>
                </c:pt>
                <c:pt idx="128">
                  <c:v>0.50959999998667627</c:v>
                </c:pt>
                <c:pt idx="129">
                  <c:v>0.48741000000518397</c:v>
                </c:pt>
                <c:pt idx="130">
                  <c:v>0.55510999993657606</c:v>
                </c:pt>
                <c:pt idx="131">
                  <c:v>0.44446999993397185</c:v>
                </c:pt>
                <c:pt idx="132">
                  <c:v>0.47912000002270361</c:v>
                </c:pt>
                <c:pt idx="133">
                  <c:v>0.45642999998563027</c:v>
                </c:pt>
                <c:pt idx="134">
                  <c:v>0.48101999993832578</c:v>
                </c:pt>
                <c:pt idx="135">
                  <c:v>0.4599599999437487</c:v>
                </c:pt>
                <c:pt idx="136">
                  <c:v>0.47695000000658183</c:v>
                </c:pt>
                <c:pt idx="137">
                  <c:v>0.48877999995511345</c:v>
                </c:pt>
                <c:pt idx="138">
                  <c:v>0.42813000004571222</c:v>
                </c:pt>
                <c:pt idx="139">
                  <c:v>0.43503000006239745</c:v>
                </c:pt>
                <c:pt idx="140">
                  <c:v>0.44578999984423717</c:v>
                </c:pt>
                <c:pt idx="141">
                  <c:v>0.37629999985711038</c:v>
                </c:pt>
                <c:pt idx="142">
                  <c:v>0.40696999985811999</c:v>
                </c:pt>
                <c:pt idx="143">
                  <c:v>0.44033000006038492</c:v>
                </c:pt>
                <c:pt idx="144">
                  <c:v>0.39743999991515011</c:v>
                </c:pt>
                <c:pt idx="145">
                  <c:v>0.41816999998900428</c:v>
                </c:pt>
                <c:pt idx="146">
                  <c:v>0.34188000006452057</c:v>
                </c:pt>
                <c:pt idx="147">
                  <c:v>0.38354000002982502</c:v>
                </c:pt>
                <c:pt idx="148">
                  <c:v>0.39933000005021313</c:v>
                </c:pt>
                <c:pt idx="149">
                  <c:v>0.38871000015205937</c:v>
                </c:pt>
                <c:pt idx="150">
                  <c:v>0.42490000009820506</c:v>
                </c:pt>
                <c:pt idx="151">
                  <c:v>0.37436000002344372</c:v>
                </c:pt>
                <c:pt idx="152">
                  <c:v>0.40994999994836689</c:v>
                </c:pt>
                <c:pt idx="153">
                  <c:v>0.33414000006359856</c:v>
                </c:pt>
                <c:pt idx="154">
                  <c:v>0.43933000006290968</c:v>
                </c:pt>
                <c:pt idx="155">
                  <c:v>0.42655999993712612</c:v>
                </c:pt>
                <c:pt idx="156">
                  <c:v>0.42101000008187839</c:v>
                </c:pt>
                <c:pt idx="157">
                  <c:v>0.37716999997883249</c:v>
                </c:pt>
                <c:pt idx="158">
                  <c:v>0.42928999994273909</c:v>
                </c:pt>
                <c:pt idx="159">
                  <c:v>0.41421000003083464</c:v>
                </c:pt>
                <c:pt idx="160">
                  <c:v>0.3372500000295986</c:v>
                </c:pt>
                <c:pt idx="161">
                  <c:v>0.34364999999070278</c:v>
                </c:pt>
                <c:pt idx="162">
                  <c:v>0.38314000005357229</c:v>
                </c:pt>
                <c:pt idx="163">
                  <c:v>0.4299100000935141</c:v>
                </c:pt>
                <c:pt idx="164">
                  <c:v>0.38724999990336073</c:v>
                </c:pt>
                <c:pt idx="165">
                  <c:v>0.38110000002689048</c:v>
                </c:pt>
                <c:pt idx="166">
                  <c:v>0.38014999995539256</c:v>
                </c:pt>
                <c:pt idx="167">
                  <c:v>0.42041999995490187</c:v>
                </c:pt>
                <c:pt idx="168">
                  <c:v>0.32650999992256402</c:v>
                </c:pt>
                <c:pt idx="169">
                  <c:v>0.38664999988213822</c:v>
                </c:pt>
                <c:pt idx="170">
                  <c:v>0.39277999997011648</c:v>
                </c:pt>
                <c:pt idx="171">
                  <c:v>0.34761000006255927</c:v>
                </c:pt>
                <c:pt idx="172">
                  <c:v>0.412150000101974</c:v>
                </c:pt>
                <c:pt idx="173">
                  <c:v>0.38766000000123313</c:v>
                </c:pt>
                <c:pt idx="174">
                  <c:v>0.411469999903602</c:v>
                </c:pt>
                <c:pt idx="175">
                  <c:v>0.40838000006715447</c:v>
                </c:pt>
                <c:pt idx="176">
                  <c:v>0.34121999999570107</c:v>
                </c:pt>
                <c:pt idx="177">
                  <c:v>0.30465999986972747</c:v>
                </c:pt>
                <c:pt idx="178">
                  <c:v>0.34971000002315122</c:v>
                </c:pt>
                <c:pt idx="179">
                  <c:v>0.37258999998357467</c:v>
                </c:pt>
                <c:pt idx="180">
                  <c:v>0.33189000009770098</c:v>
                </c:pt>
                <c:pt idx="181">
                  <c:v>0.30504999995173421</c:v>
                </c:pt>
                <c:pt idx="182">
                  <c:v>0.33293000001322071</c:v>
                </c:pt>
                <c:pt idx="183">
                  <c:v>0.36064999994778191</c:v>
                </c:pt>
                <c:pt idx="184">
                  <c:v>0.33329000007142895</c:v>
                </c:pt>
                <c:pt idx="185">
                  <c:v>0.37213000007341179</c:v>
                </c:pt>
                <c:pt idx="186">
                  <c:v>0.34931999982745765</c:v>
                </c:pt>
                <c:pt idx="187">
                  <c:v>0.35384000000249216</c:v>
                </c:pt>
                <c:pt idx="188">
                  <c:v>0.33651000001100329</c:v>
                </c:pt>
                <c:pt idx="189">
                  <c:v>0.36191000003782392</c:v>
                </c:pt>
                <c:pt idx="190">
                  <c:v>0.36997000006522285</c:v>
                </c:pt>
                <c:pt idx="191">
                  <c:v>0.28833999988364667</c:v>
                </c:pt>
                <c:pt idx="192">
                  <c:v>0.35350000007383642</c:v>
                </c:pt>
                <c:pt idx="193">
                  <c:v>0.30489000005218259</c:v>
                </c:pt>
                <c:pt idx="194">
                  <c:v>0.3232200000411467</c:v>
                </c:pt>
                <c:pt idx="195">
                  <c:v>0.28452999993078265</c:v>
                </c:pt>
                <c:pt idx="196">
                  <c:v>0.27477999992697733</c:v>
                </c:pt>
                <c:pt idx="197">
                  <c:v>0.32248000013623823</c:v>
                </c:pt>
                <c:pt idx="198">
                  <c:v>0.40179999984957249</c:v>
                </c:pt>
                <c:pt idx="199">
                  <c:v>0.37007999992511031</c:v>
                </c:pt>
                <c:pt idx="200">
                  <c:v>0.35444999991796067</c:v>
                </c:pt>
                <c:pt idx="201">
                  <c:v>0.36314999999831343</c:v>
                </c:pt>
                <c:pt idx="202">
                  <c:v>0.3400799998871662</c:v>
                </c:pt>
                <c:pt idx="203">
                  <c:v>0.31549999994240352</c:v>
                </c:pt>
                <c:pt idx="204">
                  <c:v>0.35394000008182047</c:v>
                </c:pt>
                <c:pt idx="205">
                  <c:v>0.28475999999955093</c:v>
                </c:pt>
                <c:pt idx="206">
                  <c:v>0.29708999988997675</c:v>
                </c:pt>
                <c:pt idx="207">
                  <c:v>0.28323000003638299</c:v>
                </c:pt>
                <c:pt idx="208">
                  <c:v>0.31407000005856389</c:v>
                </c:pt>
                <c:pt idx="209">
                  <c:v>0.25723000010202668</c:v>
                </c:pt>
                <c:pt idx="210">
                  <c:v>0.27044000000842061</c:v>
                </c:pt>
                <c:pt idx="211">
                  <c:v>0.26503999993110483</c:v>
                </c:pt>
                <c:pt idx="212">
                  <c:v>0.26689000003443653</c:v>
                </c:pt>
                <c:pt idx="213">
                  <c:v>0.24511000003712979</c:v>
                </c:pt>
                <c:pt idx="214">
                  <c:v>0.2515500000299653</c:v>
                </c:pt>
                <c:pt idx="215">
                  <c:v>0.28640000004998001</c:v>
                </c:pt>
                <c:pt idx="216">
                  <c:v>0.22628999988683063</c:v>
                </c:pt>
                <c:pt idx="217">
                  <c:v>0.30938999987029092</c:v>
                </c:pt>
                <c:pt idx="218">
                  <c:v>0.27890999990631826</c:v>
                </c:pt>
                <c:pt idx="219">
                  <c:v>0.29175000008763163</c:v>
                </c:pt>
                <c:pt idx="220">
                  <c:v>0.28741000005538808</c:v>
                </c:pt>
                <c:pt idx="221">
                  <c:v>0.21388999994087499</c:v>
                </c:pt>
                <c:pt idx="222">
                  <c:v>0.32700999997814506</c:v>
                </c:pt>
                <c:pt idx="223">
                  <c:v>0.28445000009469368</c:v>
                </c:pt>
                <c:pt idx="224">
                  <c:v>0.29126999993422942</c:v>
                </c:pt>
                <c:pt idx="225">
                  <c:v>0.22505999993427395</c:v>
                </c:pt>
                <c:pt idx="226">
                  <c:v>0.2616700000999117</c:v>
                </c:pt>
                <c:pt idx="227">
                  <c:v>0.21936000007372058</c:v>
                </c:pt>
                <c:pt idx="228">
                  <c:v>0.25677999997242296</c:v>
                </c:pt>
                <c:pt idx="229">
                  <c:v>0.25336000010156567</c:v>
                </c:pt>
                <c:pt idx="230">
                  <c:v>0.28158000009170792</c:v>
                </c:pt>
                <c:pt idx="231">
                  <c:v>0.27702000011231576</c:v>
                </c:pt>
                <c:pt idx="232">
                  <c:v>0.28995000002396409</c:v>
                </c:pt>
                <c:pt idx="233">
                  <c:v>0.31446999992112978</c:v>
                </c:pt>
                <c:pt idx="234">
                  <c:v>0.24130999997851177</c:v>
                </c:pt>
                <c:pt idx="235">
                  <c:v>0.28333000000202446</c:v>
                </c:pt>
                <c:pt idx="236">
                  <c:v>0.22265999996307073</c:v>
                </c:pt>
                <c:pt idx="237">
                  <c:v>0.23018000001684413</c:v>
                </c:pt>
                <c:pt idx="238">
                  <c:v>0.21873000002869958</c:v>
                </c:pt>
                <c:pt idx="239">
                  <c:v>0.1903900000570502</c:v>
                </c:pt>
                <c:pt idx="240">
                  <c:v>0.22501000000829663</c:v>
                </c:pt>
                <c:pt idx="241">
                  <c:v>0.21914000001288514</c:v>
                </c:pt>
                <c:pt idx="242">
                  <c:v>0.22906000003786176</c:v>
                </c:pt>
                <c:pt idx="243">
                  <c:v>0.22351000006892718</c:v>
                </c:pt>
                <c:pt idx="244">
                  <c:v>0.14461000000665081</c:v>
                </c:pt>
                <c:pt idx="245">
                  <c:v>0.20638000012240809</c:v>
                </c:pt>
                <c:pt idx="246">
                  <c:v>0.19690000010541553</c:v>
                </c:pt>
                <c:pt idx="247">
                  <c:v>0.16273999995064514</c:v>
                </c:pt>
                <c:pt idx="248">
                  <c:v>0.19554000004973204</c:v>
                </c:pt>
                <c:pt idx="249">
                  <c:v>0.15992000010101037</c:v>
                </c:pt>
                <c:pt idx="250">
                  <c:v>0.16805000007025228</c:v>
                </c:pt>
                <c:pt idx="251">
                  <c:v>0.15494000001581298</c:v>
                </c:pt>
                <c:pt idx="252">
                  <c:v>0.20702000006167509</c:v>
                </c:pt>
                <c:pt idx="253">
                  <c:v>0.24013999995986524</c:v>
                </c:pt>
                <c:pt idx="254">
                  <c:v>0.19768000004205533</c:v>
                </c:pt>
                <c:pt idx="255">
                  <c:v>0.22199000000000524</c:v>
                </c:pt>
                <c:pt idx="256">
                  <c:v>0.22090999993906735</c:v>
                </c:pt>
                <c:pt idx="257">
                  <c:v>0.20728000004055502</c:v>
                </c:pt>
                <c:pt idx="258">
                  <c:v>0.17929999989974021</c:v>
                </c:pt>
                <c:pt idx="259">
                  <c:v>0.19191000001228531</c:v>
                </c:pt>
                <c:pt idx="260">
                  <c:v>0.16498000002229674</c:v>
                </c:pt>
                <c:pt idx="261">
                  <c:v>0.20288000007440132</c:v>
                </c:pt>
                <c:pt idx="262">
                  <c:v>0.15999000004285335</c:v>
                </c:pt>
                <c:pt idx="263">
                  <c:v>0.15209000014237972</c:v>
                </c:pt>
                <c:pt idx="264">
                  <c:v>0.16927000012856297</c:v>
                </c:pt>
                <c:pt idx="265">
                  <c:v>0.11855000002469751</c:v>
                </c:pt>
                <c:pt idx="266">
                  <c:v>9.5679999958520057E-2</c:v>
                </c:pt>
                <c:pt idx="267">
                  <c:v>0.12755999989622069</c:v>
                </c:pt>
                <c:pt idx="268">
                  <c:v>0.11484000003747497</c:v>
                </c:pt>
                <c:pt idx="269">
                  <c:v>0.169140000139123</c:v>
                </c:pt>
                <c:pt idx="270">
                  <c:v>8.5050000052433461E-2</c:v>
                </c:pt>
                <c:pt idx="271">
                  <c:v>0.12473999993289908</c:v>
                </c:pt>
                <c:pt idx="272">
                  <c:v>4.9600000011196244E-2</c:v>
                </c:pt>
                <c:pt idx="273">
                  <c:v>0.13837000005878508</c:v>
                </c:pt>
                <c:pt idx="274">
                  <c:v>4.8580000111542176E-2</c:v>
                </c:pt>
                <c:pt idx="275">
                  <c:v>0.10321000002022629</c:v>
                </c:pt>
                <c:pt idx="276">
                  <c:v>0.14065000004848116</c:v>
                </c:pt>
                <c:pt idx="277">
                  <c:v>0.12306999985867151</c:v>
                </c:pt>
                <c:pt idx="278">
                  <c:v>6.7349999881116673E-2</c:v>
                </c:pt>
                <c:pt idx="279">
                  <c:v>3.3790000088629313E-2</c:v>
                </c:pt>
                <c:pt idx="280">
                  <c:v>2.0380000023578759E-2</c:v>
                </c:pt>
                <c:pt idx="281">
                  <c:v>4.5070000055602577E-2</c:v>
                </c:pt>
                <c:pt idx="282">
                  <c:v>4.3489999939083646E-2</c:v>
                </c:pt>
                <c:pt idx="283">
                  <c:v>0.13086000001294451</c:v>
                </c:pt>
                <c:pt idx="284">
                  <c:v>0.10178999991694582</c:v>
                </c:pt>
                <c:pt idx="285">
                  <c:v>6.2930000126470986E-2</c:v>
                </c:pt>
                <c:pt idx="286">
                  <c:v>0.10295999993559235</c:v>
                </c:pt>
                <c:pt idx="287">
                  <c:v>4.1209999949387566E-2</c:v>
                </c:pt>
                <c:pt idx="288">
                  <c:v>2.5540000024193432E-2</c:v>
                </c:pt>
                <c:pt idx="289">
                  <c:v>6.8929999997635605E-2</c:v>
                </c:pt>
                <c:pt idx="290">
                  <c:v>4.1539999870110478E-2</c:v>
                </c:pt>
                <c:pt idx="291">
                  <c:v>9.3230000061339524E-2</c:v>
                </c:pt>
                <c:pt idx="292">
                  <c:v>1.2999998943996616E-3</c:v>
                </c:pt>
                <c:pt idx="293">
                  <c:v>2.5499999765088432E-3</c:v>
                </c:pt>
                <c:pt idx="294">
                  <c:v>-7.1680000019114232E-2</c:v>
                </c:pt>
                <c:pt idx="295">
                  <c:v>4.6699999984411988E-2</c:v>
                </c:pt>
                <c:pt idx="296">
                  <c:v>-7.109999955901003E-3</c:v>
                </c:pt>
                <c:pt idx="297">
                  <c:v>-7.9730000038580329E-2</c:v>
                </c:pt>
                <c:pt idx="298">
                  <c:v>6.4660000020921871E-2</c:v>
                </c:pt>
                <c:pt idx="299">
                  <c:v>2.3500000452258973E-3</c:v>
                </c:pt>
                <c:pt idx="300">
                  <c:v>1.1700000186465331E-3</c:v>
                </c:pt>
                <c:pt idx="301">
                  <c:v>-3.8519999975505925E-2</c:v>
                </c:pt>
                <c:pt idx="302">
                  <c:v>-6.0499999108287739E-3</c:v>
                </c:pt>
                <c:pt idx="303">
                  <c:v>4.7159999894574867E-2</c:v>
                </c:pt>
                <c:pt idx="304">
                  <c:v>-7.5620000075105054E-2</c:v>
                </c:pt>
                <c:pt idx="305">
                  <c:v>-3.1820000003790483E-2</c:v>
                </c:pt>
                <c:pt idx="306">
                  <c:v>1.6560000176468748E-2</c:v>
                </c:pt>
                <c:pt idx="307">
                  <c:v>-7.0749999963481969E-2</c:v>
                </c:pt>
                <c:pt idx="308">
                  <c:v>-7.1309999952973158E-2</c:v>
                </c:pt>
                <c:pt idx="309">
                  <c:v>-4.2940000071212125E-2</c:v>
                </c:pt>
                <c:pt idx="310">
                  <c:v>-5.5689999953756342E-2</c:v>
                </c:pt>
                <c:pt idx="311">
                  <c:v>-4.0260000105263316E-2</c:v>
                </c:pt>
                <c:pt idx="312">
                  <c:v>1.0330000009162177E-2</c:v>
                </c:pt>
                <c:pt idx="313">
                  <c:v>-3.5759999946094467E-2</c:v>
                </c:pt>
                <c:pt idx="314">
                  <c:v>-6.2409999941337446E-2</c:v>
                </c:pt>
                <c:pt idx="315">
                  <c:v>-7.9799999980423308E-2</c:v>
                </c:pt>
                <c:pt idx="316">
                  <c:v>-1.3649999914377986E-2</c:v>
                </c:pt>
                <c:pt idx="317">
                  <c:v>-5.3159999993113161E-2</c:v>
                </c:pt>
                <c:pt idx="318">
                  <c:v>-6.7669999907593592E-2</c:v>
                </c:pt>
                <c:pt idx="319">
                  <c:v>-7.1280000042861502E-2</c:v>
                </c:pt>
                <c:pt idx="320">
                  <c:v>-9.1309999902478012E-2</c:v>
                </c:pt>
                <c:pt idx="321">
                  <c:v>-0.13511999998172541</c:v>
                </c:pt>
                <c:pt idx="322">
                  <c:v>-7.6489999855766655E-2</c:v>
                </c:pt>
                <c:pt idx="323">
                  <c:v>-0.11835999998766056</c:v>
                </c:pt>
                <c:pt idx="324">
                  <c:v>-0.1558999999815569</c:v>
                </c:pt>
                <c:pt idx="325">
                  <c:v>-0.1404900000352427</c:v>
                </c:pt>
                <c:pt idx="326">
                  <c:v>-0.12352000010196207</c:v>
                </c:pt>
                <c:pt idx="327">
                  <c:v>-0.12266999988241878</c:v>
                </c:pt>
                <c:pt idx="328">
                  <c:v>-0.1340200000186087</c:v>
                </c:pt>
                <c:pt idx="329">
                  <c:v>-0.2162000000680564</c:v>
                </c:pt>
                <c:pt idx="330">
                  <c:v>-0.16686999992998608</c:v>
                </c:pt>
                <c:pt idx="331">
                  <c:v>-0.10565000002316083</c:v>
                </c:pt>
                <c:pt idx="332">
                  <c:v>-0.11638000012226257</c:v>
                </c:pt>
                <c:pt idx="333">
                  <c:v>-0.12665000008382776</c:v>
                </c:pt>
                <c:pt idx="334">
                  <c:v>-0.17406999984359572</c:v>
                </c:pt>
                <c:pt idx="335">
                  <c:v>-0.10019999990618089</c:v>
                </c:pt>
                <c:pt idx="336">
                  <c:v>-0.13517999991563556</c:v>
                </c:pt>
                <c:pt idx="337">
                  <c:v>-0.16298999992159224</c:v>
                </c:pt>
                <c:pt idx="338">
                  <c:v>-0.18744999988484778</c:v>
                </c:pt>
                <c:pt idx="339">
                  <c:v>-0.18598000008296367</c:v>
                </c:pt>
                <c:pt idx="340">
                  <c:v>-0.19916000007924595</c:v>
                </c:pt>
                <c:pt idx="341">
                  <c:v>-0.18777000002501154</c:v>
                </c:pt>
                <c:pt idx="342">
                  <c:v>-0.15354999993633101</c:v>
                </c:pt>
                <c:pt idx="343">
                  <c:v>-0.13810000007197232</c:v>
                </c:pt>
                <c:pt idx="344">
                  <c:v>-0.13776000002962974</c:v>
                </c:pt>
                <c:pt idx="345">
                  <c:v>-0.1287300001422409</c:v>
                </c:pt>
                <c:pt idx="346">
                  <c:v>-0.14305000001968438</c:v>
                </c:pt>
                <c:pt idx="347">
                  <c:v>-9.846999989804317E-2</c:v>
                </c:pt>
                <c:pt idx="348">
                  <c:v>-9.9859999977525149E-2</c:v>
                </c:pt>
                <c:pt idx="349">
                  <c:v>-0.10491000000456552</c:v>
                </c:pt>
                <c:pt idx="350">
                  <c:v>-0.11797000001934066</c:v>
                </c:pt>
                <c:pt idx="351">
                  <c:v>-0.12550000008104689</c:v>
                </c:pt>
                <c:pt idx="352">
                  <c:v>-0.14681000004657108</c:v>
                </c:pt>
                <c:pt idx="353">
                  <c:v>-0.19109999993816018</c:v>
                </c:pt>
                <c:pt idx="354">
                  <c:v>-0.14825000005203037</c:v>
                </c:pt>
                <c:pt idx="355">
                  <c:v>-0.15427000005274749</c:v>
                </c:pt>
                <c:pt idx="356">
                  <c:v>-0.22585999988677941</c:v>
                </c:pt>
                <c:pt idx="357">
                  <c:v>-0.21299000002272805</c:v>
                </c:pt>
                <c:pt idx="358">
                  <c:v>-0.21012000001974229</c:v>
                </c:pt>
                <c:pt idx="359">
                  <c:v>-0.24201999997330859</c:v>
                </c:pt>
                <c:pt idx="360">
                  <c:v>-0.23679000003085093</c:v>
                </c:pt>
                <c:pt idx="361">
                  <c:v>-0.25631999994857324</c:v>
                </c:pt>
                <c:pt idx="362">
                  <c:v>-0.16038999990541924</c:v>
                </c:pt>
                <c:pt idx="363">
                  <c:v>-0.20874999995612598</c:v>
                </c:pt>
                <c:pt idx="364">
                  <c:v>-0.25210000001152366</c:v>
                </c:pt>
                <c:pt idx="365">
                  <c:v>-0.20025000003442983</c:v>
                </c:pt>
                <c:pt idx="366">
                  <c:v>-0.23045999989790289</c:v>
                </c:pt>
                <c:pt idx="367">
                  <c:v>-0.23533000000952597</c:v>
                </c:pt>
                <c:pt idx="368">
                  <c:v>-0.26349000006575807</c:v>
                </c:pt>
                <c:pt idx="369">
                  <c:v>-0.23870999996233877</c:v>
                </c:pt>
                <c:pt idx="370">
                  <c:v>-0.22248000004765345</c:v>
                </c:pt>
                <c:pt idx="371">
                  <c:v>-0.23578000002544286</c:v>
                </c:pt>
                <c:pt idx="372">
                  <c:v>-0.19097000006240705</c:v>
                </c:pt>
                <c:pt idx="373">
                  <c:v>-0.15494000001581298</c:v>
                </c:pt>
                <c:pt idx="374">
                  <c:v>-0.25923999987753632</c:v>
                </c:pt>
                <c:pt idx="375">
                  <c:v>-0.2733200000193392</c:v>
                </c:pt>
                <c:pt idx="376">
                  <c:v>-0.25517000005947921</c:v>
                </c:pt>
                <c:pt idx="377">
                  <c:v>-0.2662100000634382</c:v>
                </c:pt>
                <c:pt idx="378">
                  <c:v>-0.32679999981155561</c:v>
                </c:pt>
                <c:pt idx="379">
                  <c:v>-0.2875699999549397</c:v>
                </c:pt>
                <c:pt idx="380">
                  <c:v>-0.33933000008801173</c:v>
                </c:pt>
                <c:pt idx="381">
                  <c:v>-0.27794000004632835</c:v>
                </c:pt>
                <c:pt idx="382">
                  <c:v>-0.28888999997889186</c:v>
                </c:pt>
                <c:pt idx="383">
                  <c:v>-0.29081000013775338</c:v>
                </c:pt>
                <c:pt idx="384">
                  <c:v>-0.29043000006367947</c:v>
                </c:pt>
                <c:pt idx="385">
                  <c:v>-0.34586999993280187</c:v>
                </c:pt>
                <c:pt idx="386">
                  <c:v>-0.30289999995147809</c:v>
                </c:pt>
                <c:pt idx="387">
                  <c:v>-0.32855999995717866</c:v>
                </c:pt>
                <c:pt idx="388">
                  <c:v>-0.35313000000769534</c:v>
                </c:pt>
                <c:pt idx="389">
                  <c:v>-0.39976999994451035</c:v>
                </c:pt>
                <c:pt idx="390">
                  <c:v>-0.36801000010200369</c:v>
                </c:pt>
                <c:pt idx="391">
                  <c:v>-0.31422000006386952</c:v>
                </c:pt>
                <c:pt idx="392">
                  <c:v>-0.37997999993422127</c:v>
                </c:pt>
                <c:pt idx="393">
                  <c:v>-0.40030000002388988</c:v>
                </c:pt>
                <c:pt idx="394">
                  <c:v>-0.37641999983861751</c:v>
                </c:pt>
                <c:pt idx="395">
                  <c:v>-0.4430000000184009</c:v>
                </c:pt>
                <c:pt idx="396">
                  <c:v>-0.36627999986649229</c:v>
                </c:pt>
                <c:pt idx="397">
                  <c:v>-0.42329999996582046</c:v>
                </c:pt>
                <c:pt idx="398">
                  <c:v>-0.42129999997086998</c:v>
                </c:pt>
                <c:pt idx="399">
                  <c:v>-0.42127999995500431</c:v>
                </c:pt>
                <c:pt idx="400">
                  <c:v>-0.4117199998745491</c:v>
                </c:pt>
                <c:pt idx="401">
                  <c:v>-0.37807000001066626</c:v>
                </c:pt>
                <c:pt idx="402">
                  <c:v>-0.38390000008803327</c:v>
                </c:pt>
                <c:pt idx="403">
                  <c:v>-0.36143999989235454</c:v>
                </c:pt>
                <c:pt idx="404">
                  <c:v>-0.4527300001200274</c:v>
                </c:pt>
                <c:pt idx="405">
                  <c:v>-0.37522000002354616</c:v>
                </c:pt>
                <c:pt idx="406">
                  <c:v>-0.40699999999560532</c:v>
                </c:pt>
                <c:pt idx="407">
                  <c:v>-0.37634000000252854</c:v>
                </c:pt>
                <c:pt idx="408">
                  <c:v>-0.43565999999373162</c:v>
                </c:pt>
                <c:pt idx="409">
                  <c:v>-0.34584999991693621</c:v>
                </c:pt>
                <c:pt idx="410">
                  <c:v>-0.44796999998197862</c:v>
                </c:pt>
                <c:pt idx="411">
                  <c:v>-0.48741000000518397</c:v>
                </c:pt>
                <c:pt idx="412">
                  <c:v>-0.40225000009286305</c:v>
                </c:pt>
                <c:pt idx="413">
                  <c:v>-0.44293999997080391</c:v>
                </c:pt>
                <c:pt idx="414">
                  <c:v>-0.48531999993883801</c:v>
                </c:pt>
                <c:pt idx="415">
                  <c:v>-0.48800000001847366</c:v>
                </c:pt>
                <c:pt idx="416">
                  <c:v>-0.48237999999400927</c:v>
                </c:pt>
                <c:pt idx="417">
                  <c:v>-0.5105200000343757</c:v>
                </c:pt>
                <c:pt idx="418">
                  <c:v>-0.56059000007735449</c:v>
                </c:pt>
                <c:pt idx="419">
                  <c:v>-0.52507000009427429</c:v>
                </c:pt>
                <c:pt idx="420">
                  <c:v>-0.51625999992666038</c:v>
                </c:pt>
                <c:pt idx="421">
                  <c:v>-0.50842000007378374</c:v>
                </c:pt>
                <c:pt idx="422">
                  <c:v>-0.48792999996294384</c:v>
                </c:pt>
                <c:pt idx="423">
                  <c:v>-0.51336000001356297</c:v>
                </c:pt>
                <c:pt idx="424">
                  <c:v>-0.55950000000848377</c:v>
                </c:pt>
                <c:pt idx="425">
                  <c:v>-0.51286999985222792</c:v>
                </c:pt>
                <c:pt idx="426">
                  <c:v>-0.49755999987155519</c:v>
                </c:pt>
                <c:pt idx="427">
                  <c:v>-0.49953999996432685</c:v>
                </c:pt>
                <c:pt idx="428">
                  <c:v>-0.53015999992567231</c:v>
                </c:pt>
                <c:pt idx="429">
                  <c:v>-0.50355999985640665</c:v>
                </c:pt>
                <c:pt idx="430">
                  <c:v>-0.46669000005294947</c:v>
                </c:pt>
                <c:pt idx="431">
                  <c:v>-0.47547999997732404</c:v>
                </c:pt>
                <c:pt idx="432">
                  <c:v>-0.49805000014657708</c:v>
                </c:pt>
                <c:pt idx="433">
                  <c:v>-0.47348999999030639</c:v>
                </c:pt>
                <c:pt idx="434">
                  <c:v>-0.42459999986022012</c:v>
                </c:pt>
                <c:pt idx="435">
                  <c:v>-0.48840999988897238</c:v>
                </c:pt>
                <c:pt idx="436">
                  <c:v>-0.48526000000492786</c:v>
                </c:pt>
                <c:pt idx="437">
                  <c:v>-0.47603000007256924</c:v>
                </c:pt>
                <c:pt idx="438">
                  <c:v>-0.4680300000927673</c:v>
                </c:pt>
                <c:pt idx="439">
                  <c:v>-0.51756999994267971</c:v>
                </c:pt>
                <c:pt idx="440">
                  <c:v>-0.48244000004160625</c:v>
                </c:pt>
                <c:pt idx="441">
                  <c:v>-0.50855000006322371</c:v>
                </c:pt>
                <c:pt idx="442">
                  <c:v>-0.60400999996090832</c:v>
                </c:pt>
                <c:pt idx="443">
                  <c:v>-0.53310999999212072</c:v>
                </c:pt>
                <c:pt idx="444">
                  <c:v>-0.53724999997939449</c:v>
                </c:pt>
                <c:pt idx="445">
                  <c:v>-0.6530699998847922</c:v>
                </c:pt>
                <c:pt idx="446">
                  <c:v>-0.57373999993615143</c:v>
                </c:pt>
                <c:pt idx="447">
                  <c:v>-0.55459999998674903</c:v>
                </c:pt>
                <c:pt idx="448">
                  <c:v>-0.60583000015412836</c:v>
                </c:pt>
                <c:pt idx="449">
                  <c:v>-0.68209000016850041</c:v>
                </c:pt>
                <c:pt idx="450">
                  <c:v>-0.58372000000872504</c:v>
                </c:pt>
                <c:pt idx="451">
                  <c:v>-0.5821699999160046</c:v>
                </c:pt>
                <c:pt idx="452">
                  <c:v>-0.59908999992330791</c:v>
                </c:pt>
                <c:pt idx="453">
                  <c:v>-0.6242999999130916</c:v>
                </c:pt>
                <c:pt idx="454">
                  <c:v>-0.6649899999047193</c:v>
                </c:pt>
                <c:pt idx="455">
                  <c:v>-0.59352000005219452</c:v>
                </c:pt>
                <c:pt idx="456">
                  <c:v>-0.54427999987183284</c:v>
                </c:pt>
                <c:pt idx="457">
                  <c:v>-0.5732299999863244</c:v>
                </c:pt>
                <c:pt idx="458">
                  <c:v>-0.62879999995857361</c:v>
                </c:pt>
                <c:pt idx="459">
                  <c:v>-0.63640999997005565</c:v>
                </c:pt>
                <c:pt idx="460">
                  <c:v>-0.56437000000642001</c:v>
                </c:pt>
                <c:pt idx="461">
                  <c:v>-0.57645999993383157</c:v>
                </c:pt>
                <c:pt idx="462">
                  <c:v>-0.63116999990597833</c:v>
                </c:pt>
                <c:pt idx="463">
                  <c:v>-0.51484000005075359</c:v>
                </c:pt>
                <c:pt idx="464">
                  <c:v>-0.57003999995686172</c:v>
                </c:pt>
                <c:pt idx="465">
                  <c:v>-0.65410000001975277</c:v>
                </c:pt>
                <c:pt idx="466">
                  <c:v>-0.57979999996859988</c:v>
                </c:pt>
                <c:pt idx="467">
                  <c:v>-0.62845000013567187</c:v>
                </c:pt>
                <c:pt idx="468">
                  <c:v>-0.62610000009044597</c:v>
                </c:pt>
                <c:pt idx="469">
                  <c:v>-0.59971999996832892</c:v>
                </c:pt>
                <c:pt idx="470">
                  <c:v>-0.61344000005192356</c:v>
                </c:pt>
                <c:pt idx="471">
                  <c:v>-0.62280999986796814</c:v>
                </c:pt>
                <c:pt idx="472">
                  <c:v>-0.64535000001342269</c:v>
                </c:pt>
                <c:pt idx="473">
                  <c:v>-0.67396000008557166</c:v>
                </c:pt>
                <c:pt idx="474">
                  <c:v>-0.66294999999172433</c:v>
                </c:pt>
                <c:pt idx="475">
                  <c:v>-0.66461999995226506</c:v>
                </c:pt>
                <c:pt idx="476">
                  <c:v>-0.65720999987206596</c:v>
                </c:pt>
                <c:pt idx="477">
                  <c:v>-0.66663999996308121</c:v>
                </c:pt>
                <c:pt idx="478">
                  <c:v>-0.6774299999960931</c:v>
                </c:pt>
                <c:pt idx="479">
                  <c:v>-0.7304299999759678</c:v>
                </c:pt>
                <c:pt idx="480">
                  <c:v>-0.6966200000988465</c:v>
                </c:pt>
                <c:pt idx="481">
                  <c:v>-0.7417199999508739</c:v>
                </c:pt>
                <c:pt idx="482">
                  <c:v>-0.72682000006807357</c:v>
                </c:pt>
                <c:pt idx="483">
                  <c:v>-0.73062000001300476</c:v>
                </c:pt>
                <c:pt idx="484">
                  <c:v>-0.73983000004318455</c:v>
                </c:pt>
                <c:pt idx="485">
                  <c:v>-0.6884399999762536</c:v>
                </c:pt>
                <c:pt idx="486">
                  <c:v>-0.72911999995994847</c:v>
                </c:pt>
                <c:pt idx="487">
                  <c:v>-0.72490000013658573</c:v>
                </c:pt>
                <c:pt idx="488">
                  <c:v>-0.71615000001656881</c:v>
                </c:pt>
                <c:pt idx="489">
                  <c:v>-0.74982000001000415</c:v>
                </c:pt>
                <c:pt idx="490">
                  <c:v>-0.71895999997195759</c:v>
                </c:pt>
                <c:pt idx="491">
                  <c:v>-0.72127999999338499</c:v>
                </c:pt>
                <c:pt idx="492">
                  <c:v>-0.7199499999615</c:v>
                </c:pt>
                <c:pt idx="493">
                  <c:v>-0.7100999999920532</c:v>
                </c:pt>
                <c:pt idx="494">
                  <c:v>-0.75122000009741896</c:v>
                </c:pt>
                <c:pt idx="495">
                  <c:v>-0.76497999998537125</c:v>
                </c:pt>
                <c:pt idx="496">
                  <c:v>-0.81986000009237614</c:v>
                </c:pt>
                <c:pt idx="497">
                  <c:v>-0.76814999988528143</c:v>
                </c:pt>
                <c:pt idx="498">
                  <c:v>-0.71016000003965019</c:v>
                </c:pt>
                <c:pt idx="499">
                  <c:v>-0.75737000008757605</c:v>
                </c:pt>
                <c:pt idx="500">
                  <c:v>-0.74112000004333822</c:v>
                </c:pt>
                <c:pt idx="501">
                  <c:v>-0.75502999993659614</c:v>
                </c:pt>
                <c:pt idx="502">
                  <c:v>-0.74304999998275889</c:v>
                </c:pt>
                <c:pt idx="503">
                  <c:v>-0.70995000010043441</c:v>
                </c:pt>
                <c:pt idx="504">
                  <c:v>-0.79130999995413731</c:v>
                </c:pt>
                <c:pt idx="505">
                  <c:v>-0.73725000004287722</c:v>
                </c:pt>
                <c:pt idx="506">
                  <c:v>-0.7575399999950605</c:v>
                </c:pt>
                <c:pt idx="507">
                  <c:v>-0.73753000003762281</c:v>
                </c:pt>
                <c:pt idx="508">
                  <c:v>-0.81914000008964649</c:v>
                </c:pt>
                <c:pt idx="509">
                  <c:v>-0.79003000007560331</c:v>
                </c:pt>
                <c:pt idx="510">
                  <c:v>-0.75242999992042314</c:v>
                </c:pt>
                <c:pt idx="511">
                  <c:v>-0.78004999988934287</c:v>
                </c:pt>
                <c:pt idx="512">
                  <c:v>-0.75183000001288747</c:v>
                </c:pt>
                <c:pt idx="513">
                  <c:v>-0.77340999996522442</c:v>
                </c:pt>
                <c:pt idx="514">
                  <c:v>-0.80864000005931302</c:v>
                </c:pt>
                <c:pt idx="515">
                  <c:v>-0.83379000000149972</c:v>
                </c:pt>
                <c:pt idx="516">
                  <c:v>-0.83130999996683386</c:v>
                </c:pt>
                <c:pt idx="517">
                  <c:v>-0.77486999998654937</c:v>
                </c:pt>
                <c:pt idx="518">
                  <c:v>-0.87174999998751446</c:v>
                </c:pt>
                <c:pt idx="519">
                  <c:v>-0.85995000006278133</c:v>
                </c:pt>
                <c:pt idx="520">
                  <c:v>-0.81812999997055158</c:v>
                </c:pt>
                <c:pt idx="521">
                  <c:v>-0.77416999999968539</c:v>
                </c:pt>
                <c:pt idx="522">
                  <c:v>-0.84700999991582648</c:v>
                </c:pt>
                <c:pt idx="523">
                  <c:v>-0.86250999993353616</c:v>
                </c:pt>
                <c:pt idx="524">
                  <c:v>-0.85552000007282913</c:v>
                </c:pt>
                <c:pt idx="525">
                  <c:v>-0.85151999996924133</c:v>
                </c:pt>
                <c:pt idx="526">
                  <c:v>-0.90153000007830997</c:v>
                </c:pt>
                <c:pt idx="527">
                  <c:v>-0.92075000009117502</c:v>
                </c:pt>
                <c:pt idx="528">
                  <c:v>-0.86162999991756806</c:v>
                </c:pt>
                <c:pt idx="529">
                  <c:v>-0.91815999996924802</c:v>
                </c:pt>
                <c:pt idx="530">
                  <c:v>-0.88201000005483365</c:v>
                </c:pt>
                <c:pt idx="531">
                  <c:v>-0.86805000000822474</c:v>
                </c:pt>
                <c:pt idx="532">
                  <c:v>-0.83581999990656186</c:v>
                </c:pt>
                <c:pt idx="533">
                  <c:v>-0.84026999991237972</c:v>
                </c:pt>
                <c:pt idx="534">
                  <c:v>-0.91592999990552926</c:v>
                </c:pt>
                <c:pt idx="535">
                  <c:v>-0.88271000004169764</c:v>
                </c:pt>
                <c:pt idx="536">
                  <c:v>-0.85140000010142103</c:v>
                </c:pt>
                <c:pt idx="537">
                  <c:v>-0.93444000015097117</c:v>
                </c:pt>
                <c:pt idx="538">
                  <c:v>-0.86133999991488963</c:v>
                </c:pt>
                <c:pt idx="539">
                  <c:v>-0.88928000002397312</c:v>
                </c:pt>
                <c:pt idx="540">
                  <c:v>-0.97545000005538895</c:v>
                </c:pt>
                <c:pt idx="541">
                  <c:v>-0.8636700000579367</c:v>
                </c:pt>
                <c:pt idx="542">
                  <c:v>-0.85643000011259574</c:v>
                </c:pt>
                <c:pt idx="543">
                  <c:v>-0.88395000000218715</c:v>
                </c:pt>
                <c:pt idx="544">
                  <c:v>-0.98388000003524212</c:v>
                </c:pt>
                <c:pt idx="545">
                  <c:v>-0.90183000008892122</c:v>
                </c:pt>
                <c:pt idx="546">
                  <c:v>-0.93459000004258996</c:v>
                </c:pt>
                <c:pt idx="547">
                  <c:v>-0.87830000006761111</c:v>
                </c:pt>
                <c:pt idx="548">
                  <c:v>-0.93120000008184434</c:v>
                </c:pt>
                <c:pt idx="549">
                  <c:v>-0.90413999998872896</c:v>
                </c:pt>
                <c:pt idx="550">
                  <c:v>-0.87123999992400059</c:v>
                </c:pt>
                <c:pt idx="551">
                  <c:v>-0.97697000001062406</c:v>
                </c:pt>
                <c:pt idx="552">
                  <c:v>-0.94135000006190239</c:v>
                </c:pt>
                <c:pt idx="553">
                  <c:v>-0.98469000010936725</c:v>
                </c:pt>
                <c:pt idx="554">
                  <c:v>-0.95942999985254573</c:v>
                </c:pt>
                <c:pt idx="555">
                  <c:v>-0.92232999998032028</c:v>
                </c:pt>
                <c:pt idx="556">
                  <c:v>-0.94042999990051612</c:v>
                </c:pt>
                <c:pt idx="557">
                  <c:v>-0.92193999989831354</c:v>
                </c:pt>
                <c:pt idx="558">
                  <c:v>-0.91578999990815646</c:v>
                </c:pt>
                <c:pt idx="559">
                  <c:v>-0.9751299999152252</c:v>
                </c:pt>
                <c:pt idx="560">
                  <c:v>-0.94817000001512497</c:v>
                </c:pt>
                <c:pt idx="561">
                  <c:v>-0.90543999999681546</c:v>
                </c:pt>
                <c:pt idx="562">
                  <c:v>-0.94315000001188309</c:v>
                </c:pt>
                <c:pt idx="563">
                  <c:v>-0.966189999985545</c:v>
                </c:pt>
                <c:pt idx="564">
                  <c:v>-0.97519000007650902</c:v>
                </c:pt>
                <c:pt idx="565">
                  <c:v>-0.95241999997597304</c:v>
                </c:pt>
                <c:pt idx="566">
                  <c:v>-0.98476999994545622</c:v>
                </c:pt>
                <c:pt idx="567">
                  <c:v>-1.004510000029768</c:v>
                </c:pt>
                <c:pt idx="568">
                  <c:v>-0.93046999995749502</c:v>
                </c:pt>
                <c:pt idx="569">
                  <c:v>-1.003170000103637</c:v>
                </c:pt>
                <c:pt idx="570">
                  <c:v>-0.9494800000311443</c:v>
                </c:pt>
                <c:pt idx="571">
                  <c:v>-0.97326000002340152</c:v>
                </c:pt>
                <c:pt idx="572">
                  <c:v>-0.92945999995208695</c:v>
                </c:pt>
                <c:pt idx="573">
                  <c:v>-0.93990000004851026</c:v>
                </c:pt>
                <c:pt idx="574">
                  <c:v>-0.9151299999530238</c:v>
                </c:pt>
                <c:pt idx="575">
                  <c:v>-0.9274399999412708</c:v>
                </c:pt>
                <c:pt idx="576">
                  <c:v>-1.0326499999564476</c:v>
                </c:pt>
                <c:pt idx="577">
                  <c:v>-1.0031499999740845</c:v>
                </c:pt>
                <c:pt idx="578">
                  <c:v>-0.97392999998646701</c:v>
                </c:pt>
                <c:pt idx="579">
                  <c:v>-0.99013999988528667</c:v>
                </c:pt>
                <c:pt idx="580">
                  <c:v>-0.98769999999603897</c:v>
                </c:pt>
                <c:pt idx="581">
                  <c:v>-1.0008299999526571</c:v>
                </c:pt>
                <c:pt idx="582">
                  <c:v>-1.0373000000072352</c:v>
                </c:pt>
                <c:pt idx="583">
                  <c:v>-0.93788999993194011</c:v>
                </c:pt>
                <c:pt idx="584">
                  <c:v>-1.0623599999917133</c:v>
                </c:pt>
                <c:pt idx="585">
                  <c:v>-1.0074900001200149</c:v>
                </c:pt>
                <c:pt idx="586">
                  <c:v>-1.0490799999161027</c:v>
                </c:pt>
                <c:pt idx="587">
                  <c:v>-1.0339299999486684</c:v>
                </c:pt>
                <c:pt idx="588">
                  <c:v>-1.0249000000612796</c:v>
                </c:pt>
                <c:pt idx="589">
                  <c:v>-0.98722000007001043</c:v>
                </c:pt>
                <c:pt idx="590">
                  <c:v>-1.0532699999430406</c:v>
                </c:pt>
                <c:pt idx="591">
                  <c:v>-0.98628999990069133</c:v>
                </c:pt>
                <c:pt idx="592">
                  <c:v>-1.0933299998896473</c:v>
                </c:pt>
                <c:pt idx="593">
                  <c:v>-1.11116999994465</c:v>
                </c:pt>
                <c:pt idx="594">
                  <c:v>-1.0935299999346171</c:v>
                </c:pt>
                <c:pt idx="595">
                  <c:v>-1.1171999999533</c:v>
                </c:pt>
                <c:pt idx="596">
                  <c:v>-1.0964399999693342</c:v>
                </c:pt>
                <c:pt idx="597">
                  <c:v>-1.1270699999386125</c:v>
                </c:pt>
                <c:pt idx="598">
                  <c:v>-1.1288499999864143</c:v>
                </c:pt>
                <c:pt idx="599">
                  <c:v>-1.1641600000302788</c:v>
                </c:pt>
                <c:pt idx="600">
                  <c:v>-1.1047400000734342</c:v>
                </c:pt>
                <c:pt idx="601">
                  <c:v>-1.0887899999261208</c:v>
                </c:pt>
                <c:pt idx="602">
                  <c:v>-1.1057000000391781</c:v>
                </c:pt>
                <c:pt idx="603">
                  <c:v>-1.1376699999345874</c:v>
                </c:pt>
                <c:pt idx="604">
                  <c:v>-1.1772499999551655</c:v>
                </c:pt>
                <c:pt idx="605">
                  <c:v>-1.119790000075227</c:v>
                </c:pt>
                <c:pt idx="606">
                  <c:v>-1.1740799999415685</c:v>
                </c:pt>
                <c:pt idx="607">
                  <c:v>-1.1038099999041151</c:v>
                </c:pt>
                <c:pt idx="608">
                  <c:v>-1.0701800000560979</c:v>
                </c:pt>
                <c:pt idx="609">
                  <c:v>-1.0283400000616894</c:v>
                </c:pt>
                <c:pt idx="610">
                  <c:v>-1.0415899999998146</c:v>
                </c:pt>
                <c:pt idx="611">
                  <c:v>-1.0520099999666854</c:v>
                </c:pt>
                <c:pt idx="612">
                  <c:v>-1.0687300000427058</c:v>
                </c:pt>
                <c:pt idx="613">
                  <c:v>-1.1169600001039726</c:v>
                </c:pt>
                <c:pt idx="614">
                  <c:v>-1.1385899999822868</c:v>
                </c:pt>
                <c:pt idx="615">
                  <c:v>-1.0553800000252522</c:v>
                </c:pt>
                <c:pt idx="616">
                  <c:v>-1.051840000059201</c:v>
                </c:pt>
                <c:pt idx="617">
                  <c:v>-1.111420000029284</c:v>
                </c:pt>
                <c:pt idx="618">
                  <c:v>-1.1154800000667819</c:v>
                </c:pt>
                <c:pt idx="619">
                  <c:v>-1.0562900000650188</c:v>
                </c:pt>
                <c:pt idx="620">
                  <c:v>-1.0717400000430644</c:v>
                </c:pt>
                <c:pt idx="621">
                  <c:v>-1.1067599999705635</c:v>
                </c:pt>
                <c:pt idx="622">
                  <c:v>-1.047200000130033</c:v>
                </c:pt>
                <c:pt idx="623">
                  <c:v>-1.0976300001175332</c:v>
                </c:pt>
                <c:pt idx="624">
                  <c:v>-1.0522099998979684</c:v>
                </c:pt>
                <c:pt idx="625">
                  <c:v>-1.0977300000831747</c:v>
                </c:pt>
                <c:pt idx="626">
                  <c:v>-1.1765900001137197</c:v>
                </c:pt>
                <c:pt idx="627">
                  <c:v>-1.1052500000232612</c:v>
                </c:pt>
                <c:pt idx="628">
                  <c:v>-1.1867300000858449</c:v>
                </c:pt>
                <c:pt idx="629">
                  <c:v>-1.0915799999793308</c:v>
                </c:pt>
                <c:pt idx="630">
                  <c:v>-1.1633799999799521</c:v>
                </c:pt>
                <c:pt idx="631">
                  <c:v>-1.1798699999872042</c:v>
                </c:pt>
                <c:pt idx="632">
                  <c:v>-1.2078900000460635</c:v>
                </c:pt>
                <c:pt idx="633">
                  <c:v>-1.1468000000149914</c:v>
                </c:pt>
                <c:pt idx="634">
                  <c:v>-1.1882600000490129</c:v>
                </c:pt>
                <c:pt idx="635">
                  <c:v>-1.1413999999376756</c:v>
                </c:pt>
                <c:pt idx="636">
                  <c:v>-1.1721700001317004</c:v>
                </c:pt>
                <c:pt idx="637">
                  <c:v>-1.1377899999160945</c:v>
                </c:pt>
                <c:pt idx="638">
                  <c:v>-1.2328200000411016</c:v>
                </c:pt>
                <c:pt idx="639">
                  <c:v>-1.1774500000001353</c:v>
                </c:pt>
                <c:pt idx="640">
                  <c:v>-1.1447999999063541</c:v>
                </c:pt>
                <c:pt idx="641">
                  <c:v>-1.2266399999134592</c:v>
                </c:pt>
                <c:pt idx="642">
                  <c:v>-1.1636100000487204</c:v>
                </c:pt>
                <c:pt idx="643">
                  <c:v>-1.1510200000657278</c:v>
                </c:pt>
                <c:pt idx="644">
                  <c:v>-1.1374199999636403</c:v>
                </c:pt>
                <c:pt idx="645">
                  <c:v>-1.1965500000314933</c:v>
                </c:pt>
                <c:pt idx="646">
                  <c:v>-1.2059499999850232</c:v>
                </c:pt>
                <c:pt idx="647">
                  <c:v>-1.2197100001003491</c:v>
                </c:pt>
                <c:pt idx="648">
                  <c:v>-1.2033499998551633</c:v>
                </c:pt>
                <c:pt idx="649">
                  <c:v>-1.2186200000314784</c:v>
                </c:pt>
                <c:pt idx="650">
                  <c:v>-1.3262400000257912</c:v>
                </c:pt>
                <c:pt idx="651">
                  <c:v>-1.1683200000334182</c:v>
                </c:pt>
                <c:pt idx="652">
                  <c:v>-1.2489099998447273</c:v>
                </c:pt>
                <c:pt idx="653">
                  <c:v>-1.1919900000521011</c:v>
                </c:pt>
                <c:pt idx="654">
                  <c:v>-1.1486799999147479</c:v>
                </c:pt>
                <c:pt idx="655">
                  <c:v>-1.2032700000190744</c:v>
                </c:pt>
                <c:pt idx="656">
                  <c:v>-1.1941600000682229</c:v>
                </c:pt>
                <c:pt idx="657">
                  <c:v>-1.2090800000805757</c:v>
                </c:pt>
                <c:pt idx="658">
                  <c:v>-1.2670899999420726</c:v>
                </c:pt>
                <c:pt idx="659">
                  <c:v>-1.2474600001723957</c:v>
                </c:pt>
                <c:pt idx="660">
                  <c:v>-1.2919700000111334</c:v>
                </c:pt>
                <c:pt idx="661">
                  <c:v>-1.2742399999297049</c:v>
                </c:pt>
                <c:pt idx="662">
                  <c:v>-1.2876299999788898</c:v>
                </c:pt>
                <c:pt idx="663">
                  <c:v>-1.2529499999800464</c:v>
                </c:pt>
                <c:pt idx="664">
                  <c:v>-1.3044500000205517</c:v>
                </c:pt>
                <c:pt idx="665">
                  <c:v>-1.2667500000134169</c:v>
                </c:pt>
                <c:pt idx="666">
                  <c:v>-1.2180099998886362</c:v>
                </c:pt>
                <c:pt idx="667">
                  <c:v>-1.3330399999631481</c:v>
                </c:pt>
                <c:pt idx="668">
                  <c:v>-1.3544499998943138</c:v>
                </c:pt>
                <c:pt idx="669">
                  <c:v>-1.2662700000873883</c:v>
                </c:pt>
                <c:pt idx="670">
                  <c:v>-1.2553999999909138</c:v>
                </c:pt>
                <c:pt idx="671">
                  <c:v>-1.2837000000445187</c:v>
                </c:pt>
                <c:pt idx="672">
                  <c:v>-1.2996099999327271</c:v>
                </c:pt>
                <c:pt idx="673">
                  <c:v>-1.2183499999309788</c:v>
                </c:pt>
                <c:pt idx="674">
                  <c:v>-1.3553300000239688</c:v>
                </c:pt>
                <c:pt idx="675">
                  <c:v>-1.2881600000582694</c:v>
                </c:pt>
                <c:pt idx="676">
                  <c:v>-1.265039999907458</c:v>
                </c:pt>
                <c:pt idx="677">
                  <c:v>-1.2537700000621044</c:v>
                </c:pt>
                <c:pt idx="678">
                  <c:v>-1.226640000027146</c:v>
                </c:pt>
                <c:pt idx="679">
                  <c:v>-1.2217899999313886</c:v>
                </c:pt>
                <c:pt idx="680">
                  <c:v>-1.2362300000177129</c:v>
                </c:pt>
                <c:pt idx="681">
                  <c:v>-1.2768300000516319</c:v>
                </c:pt>
                <c:pt idx="682">
                  <c:v>-1.2582699998802127</c:v>
                </c:pt>
                <c:pt idx="683">
                  <c:v>-1.2738200000512734</c:v>
                </c:pt>
                <c:pt idx="684">
                  <c:v>-1.2821400000575522</c:v>
                </c:pt>
                <c:pt idx="685">
                  <c:v>-1.305760000036571</c:v>
                </c:pt>
                <c:pt idx="686">
                  <c:v>-1.2997200000199882</c:v>
                </c:pt>
                <c:pt idx="687">
                  <c:v>-1.3000100000226666</c:v>
                </c:pt>
                <c:pt idx="688">
                  <c:v>-1.3188000000354805</c:v>
                </c:pt>
                <c:pt idx="689">
                  <c:v>-1.3299099999812825</c:v>
                </c:pt>
                <c:pt idx="690">
                  <c:v>-1.3757399999576592</c:v>
                </c:pt>
                <c:pt idx="691">
                  <c:v>-1.3818499999160849</c:v>
                </c:pt>
                <c:pt idx="692">
                  <c:v>-1.3443699998560987</c:v>
                </c:pt>
                <c:pt idx="693">
                  <c:v>-1.2859300001082374</c:v>
                </c:pt>
                <c:pt idx="694">
                  <c:v>-1.3171800000009171</c:v>
                </c:pt>
                <c:pt idx="695">
                  <c:v>-1.3304000000289307</c:v>
                </c:pt>
                <c:pt idx="696">
                  <c:v>-1.3273200000867291</c:v>
                </c:pt>
                <c:pt idx="697">
                  <c:v>-1.3200999999298801</c:v>
                </c:pt>
                <c:pt idx="698">
                  <c:v>-1.3825999999426131</c:v>
                </c:pt>
                <c:pt idx="699">
                  <c:v>-1.3601199999584423</c:v>
                </c:pt>
                <c:pt idx="700">
                  <c:v>-1.351060000047255</c:v>
                </c:pt>
                <c:pt idx="701">
                  <c:v>-1.377849999926184</c:v>
                </c:pt>
                <c:pt idx="702">
                  <c:v>-1.4057600001251558</c:v>
                </c:pt>
                <c:pt idx="703">
                  <c:v>-1.3425100000858947</c:v>
                </c:pt>
                <c:pt idx="704">
                  <c:v>-1.3170400000035443</c:v>
                </c:pt>
                <c:pt idx="705">
                  <c:v>-1.3424300000224321</c:v>
                </c:pt>
                <c:pt idx="706">
                  <c:v>-1.3573100001167404</c:v>
                </c:pt>
                <c:pt idx="707">
                  <c:v>-1.3870100000303864</c:v>
                </c:pt>
                <c:pt idx="708">
                  <c:v>-1.3652200000251469</c:v>
                </c:pt>
                <c:pt idx="709">
                  <c:v>-1.3992399999551708</c:v>
                </c:pt>
                <c:pt idx="710">
                  <c:v>-1.4089500000409316</c:v>
                </c:pt>
                <c:pt idx="711">
                  <c:v>-1.4071100000592196</c:v>
                </c:pt>
                <c:pt idx="712">
                  <c:v>-1.3379399999848829</c:v>
                </c:pt>
                <c:pt idx="713">
                  <c:v>-1.3649600000462669</c:v>
                </c:pt>
                <c:pt idx="714">
                  <c:v>-1.4033699999345117</c:v>
                </c:pt>
                <c:pt idx="715">
                  <c:v>-1.3849000000618616</c:v>
                </c:pt>
                <c:pt idx="716">
                  <c:v>-1.4231000000108907</c:v>
                </c:pt>
                <c:pt idx="717">
                  <c:v>-1.4148599999543876</c:v>
                </c:pt>
                <c:pt idx="718">
                  <c:v>-1.3533400000369511</c:v>
                </c:pt>
                <c:pt idx="719">
                  <c:v>-1.312109999958011</c:v>
                </c:pt>
                <c:pt idx="720">
                  <c:v>-1.3920999999754713</c:v>
                </c:pt>
                <c:pt idx="721">
                  <c:v>-1.3854999999693973</c:v>
                </c:pt>
                <c:pt idx="722">
                  <c:v>-1.3850799999772789</c:v>
                </c:pt>
                <c:pt idx="723">
                  <c:v>-1.3390499999559324</c:v>
                </c:pt>
                <c:pt idx="724">
                  <c:v>-1.4327600000569873</c:v>
                </c:pt>
                <c:pt idx="725">
                  <c:v>-1.3219699999353907</c:v>
                </c:pt>
                <c:pt idx="726">
                  <c:v>-1.4132999999674212</c:v>
                </c:pt>
                <c:pt idx="727">
                  <c:v>-1.4344399999117741</c:v>
                </c:pt>
                <c:pt idx="728">
                  <c:v>-1.4080800000328964</c:v>
                </c:pt>
                <c:pt idx="729">
                  <c:v>-1.405709999858118</c:v>
                </c:pt>
                <c:pt idx="730">
                  <c:v>-1.4408600000024308</c:v>
                </c:pt>
                <c:pt idx="731">
                  <c:v>-1.3560700000425641</c:v>
                </c:pt>
                <c:pt idx="732">
                  <c:v>-1.3886499998534418</c:v>
                </c:pt>
                <c:pt idx="733">
                  <c:v>-1.4324899999564877</c:v>
                </c:pt>
                <c:pt idx="734">
                  <c:v>-1.4630299999680574</c:v>
                </c:pt>
                <c:pt idx="735">
                  <c:v>-1.4426499998307918</c:v>
                </c:pt>
                <c:pt idx="736">
                  <c:v>-1.417740000078993</c:v>
                </c:pt>
                <c:pt idx="737">
                  <c:v>-1.407470000003741</c:v>
                </c:pt>
                <c:pt idx="738">
                  <c:v>-1.4263399999663307</c:v>
                </c:pt>
                <c:pt idx="739">
                  <c:v>-1.42174999996314</c:v>
                </c:pt>
                <c:pt idx="740">
                  <c:v>-1.5043800000285046</c:v>
                </c:pt>
                <c:pt idx="741">
                  <c:v>-1.4450700000452343</c:v>
                </c:pt>
                <c:pt idx="742">
                  <c:v>-1.4826399999492423</c:v>
                </c:pt>
                <c:pt idx="743">
                  <c:v>-1.4585100000203965</c:v>
                </c:pt>
                <c:pt idx="744">
                  <c:v>-1.4357499999277934</c:v>
                </c:pt>
                <c:pt idx="745">
                  <c:v>-1.4287999999851309</c:v>
                </c:pt>
                <c:pt idx="746">
                  <c:v>-1.4091600000938342</c:v>
                </c:pt>
                <c:pt idx="747">
                  <c:v>-1.4622300000155519</c:v>
                </c:pt>
                <c:pt idx="748">
                  <c:v>-1.4663099999552287</c:v>
                </c:pt>
                <c:pt idx="749">
                  <c:v>-1.4969200000223282</c:v>
                </c:pt>
                <c:pt idx="750">
                  <c:v>-1.4383099999122351</c:v>
                </c:pt>
                <c:pt idx="751">
                  <c:v>-1.4599900000575872</c:v>
                </c:pt>
                <c:pt idx="752">
                  <c:v>-1.5263199999253629</c:v>
                </c:pt>
                <c:pt idx="753">
                  <c:v>-1.4650599999868064</c:v>
                </c:pt>
                <c:pt idx="754">
                  <c:v>-1.4928200000667857</c:v>
                </c:pt>
                <c:pt idx="755">
                  <c:v>-1.4727500000617511</c:v>
                </c:pt>
                <c:pt idx="756">
                  <c:v>-1.4576399998986744</c:v>
                </c:pt>
                <c:pt idx="757">
                  <c:v>-1.463749999970787</c:v>
                </c:pt>
                <c:pt idx="758">
                  <c:v>-1.5520999999125706</c:v>
                </c:pt>
                <c:pt idx="759">
                  <c:v>-1.4904100000876497</c:v>
                </c:pt>
                <c:pt idx="760">
                  <c:v>-1.4965599999641199</c:v>
                </c:pt>
                <c:pt idx="761">
                  <c:v>-1.4534499998717365</c:v>
                </c:pt>
                <c:pt idx="762">
                  <c:v>-1.4887500001350418</c:v>
                </c:pt>
                <c:pt idx="763">
                  <c:v>-1.4726699998846016</c:v>
                </c:pt>
                <c:pt idx="764">
                  <c:v>-1.5041300000575575</c:v>
                </c:pt>
                <c:pt idx="765">
                  <c:v>-1.529799999957504</c:v>
                </c:pt>
                <c:pt idx="766">
                  <c:v>-1.4995600000702325</c:v>
                </c:pt>
                <c:pt idx="767">
                  <c:v>-1.475499999855856</c:v>
                </c:pt>
                <c:pt idx="768">
                  <c:v>-1.5012899999646834</c:v>
                </c:pt>
                <c:pt idx="769">
                  <c:v>-1.4969500000461267</c:v>
                </c:pt>
                <c:pt idx="770">
                  <c:v>-1.4706299998579198</c:v>
                </c:pt>
                <c:pt idx="771">
                  <c:v>-1.4968400000725524</c:v>
                </c:pt>
                <c:pt idx="772">
                  <c:v>-1.5107499999658103</c:v>
                </c:pt>
                <c:pt idx="773">
                  <c:v>-1.5267999999650783</c:v>
                </c:pt>
                <c:pt idx="774">
                  <c:v>-1.5193799999906332</c:v>
                </c:pt>
                <c:pt idx="775">
                  <c:v>-1.514440000050854</c:v>
                </c:pt>
                <c:pt idx="776">
                  <c:v>-1.4360799999622031</c:v>
                </c:pt>
                <c:pt idx="777">
                  <c:v>-1.4385300000867574</c:v>
                </c:pt>
                <c:pt idx="778">
                  <c:v>-1.4108799999803523</c:v>
                </c:pt>
                <c:pt idx="779">
                  <c:v>-1.4149000000998058</c:v>
                </c:pt>
                <c:pt idx="780">
                  <c:v>-1.5740500000447355</c:v>
                </c:pt>
                <c:pt idx="781">
                  <c:v>-1.5420200001017292</c:v>
                </c:pt>
                <c:pt idx="782">
                  <c:v>-1.4693599998736318</c:v>
                </c:pt>
                <c:pt idx="783">
                  <c:v>-1.5674100000069302</c:v>
                </c:pt>
                <c:pt idx="784">
                  <c:v>-1.4407899999469009</c:v>
                </c:pt>
                <c:pt idx="785">
                  <c:v>-1.4974200000779092</c:v>
                </c:pt>
                <c:pt idx="786">
                  <c:v>-1.4420200000131445</c:v>
                </c:pt>
                <c:pt idx="787">
                  <c:v>-1.4186199999812743</c:v>
                </c:pt>
                <c:pt idx="788">
                  <c:v>-1.4585999999781052</c:v>
                </c:pt>
                <c:pt idx="789">
                  <c:v>-1.5262500000972068</c:v>
                </c:pt>
                <c:pt idx="790">
                  <c:v>-1.5072299999019378</c:v>
                </c:pt>
                <c:pt idx="791">
                  <c:v>-1.4160700000047655</c:v>
                </c:pt>
                <c:pt idx="792">
                  <c:v>-1.4730099999269441</c:v>
                </c:pt>
                <c:pt idx="793">
                  <c:v>-1.4859499999602122</c:v>
                </c:pt>
                <c:pt idx="794">
                  <c:v>-1.5101000000186104</c:v>
                </c:pt>
                <c:pt idx="795">
                  <c:v>-1.4415500000950487</c:v>
                </c:pt>
                <c:pt idx="796">
                  <c:v>-1.4638699999522942</c:v>
                </c:pt>
                <c:pt idx="797">
                  <c:v>-1.5133399998603636</c:v>
                </c:pt>
                <c:pt idx="798">
                  <c:v>-1.4992300000358227</c:v>
                </c:pt>
                <c:pt idx="799">
                  <c:v>-1.5233099999250044</c:v>
                </c:pt>
                <c:pt idx="800">
                  <c:v>-1.5424300000859148</c:v>
                </c:pt>
                <c:pt idx="801">
                  <c:v>-1.5758000000687389</c:v>
                </c:pt>
                <c:pt idx="802">
                  <c:v>-1.5666200000623576</c:v>
                </c:pt>
                <c:pt idx="803">
                  <c:v>-1.5313499999365376</c:v>
                </c:pt>
                <c:pt idx="804">
                  <c:v>-1.5998500000478089</c:v>
                </c:pt>
                <c:pt idx="805">
                  <c:v>-1.544899999998961</c:v>
                </c:pt>
                <c:pt idx="806">
                  <c:v>-1.5314300001136871</c:v>
                </c:pt>
                <c:pt idx="807">
                  <c:v>-1.5238499998986299</c:v>
                </c:pt>
                <c:pt idx="808">
                  <c:v>-1.5505500000472239</c:v>
                </c:pt>
                <c:pt idx="809">
                  <c:v>-1.544279999848186</c:v>
                </c:pt>
                <c:pt idx="810">
                  <c:v>-1.5092500000264408</c:v>
                </c:pt>
                <c:pt idx="811">
                  <c:v>-1.555870000061077</c:v>
                </c:pt>
                <c:pt idx="812">
                  <c:v>-1.5260799999623487</c:v>
                </c:pt>
                <c:pt idx="813">
                  <c:v>-1.5019599999277489</c:v>
                </c:pt>
                <c:pt idx="814">
                  <c:v>-1.4747600000646344</c:v>
                </c:pt>
                <c:pt idx="815">
                  <c:v>-1.4760600000727209</c:v>
                </c:pt>
                <c:pt idx="816">
                  <c:v>-1.4790500000572138</c:v>
                </c:pt>
                <c:pt idx="817">
                  <c:v>-1.4064899999084446</c:v>
                </c:pt>
                <c:pt idx="818">
                  <c:v>-1.4530500000091706</c:v>
                </c:pt>
                <c:pt idx="819">
                  <c:v>-1.4672099999870625</c:v>
                </c:pt>
                <c:pt idx="820">
                  <c:v>-1.4456799999607028</c:v>
                </c:pt>
                <c:pt idx="821">
                  <c:v>-1.4900600001510611</c:v>
                </c:pt>
                <c:pt idx="822">
                  <c:v>-1.4959899999666959</c:v>
                </c:pt>
                <c:pt idx="823">
                  <c:v>-1.4585600000600607</c:v>
                </c:pt>
                <c:pt idx="824">
                  <c:v>-1.504549999935989</c:v>
                </c:pt>
                <c:pt idx="825">
                  <c:v>-1.4932599999610829</c:v>
                </c:pt>
                <c:pt idx="826">
                  <c:v>-1.5281300001106501</c:v>
                </c:pt>
                <c:pt idx="827">
                  <c:v>-1.4702299999953539</c:v>
                </c:pt>
                <c:pt idx="828">
                  <c:v>-1.4662400001270726</c:v>
                </c:pt>
                <c:pt idx="829">
                  <c:v>-1.5166300000828414</c:v>
                </c:pt>
                <c:pt idx="830">
                  <c:v>-1.5193599999747676</c:v>
                </c:pt>
                <c:pt idx="831">
                  <c:v>-1.4604799998778617</c:v>
                </c:pt>
                <c:pt idx="832">
                  <c:v>-1.5481899999940651</c:v>
                </c:pt>
                <c:pt idx="833">
                  <c:v>-1.5867699999034812</c:v>
                </c:pt>
                <c:pt idx="834">
                  <c:v>-1.5729299999520663</c:v>
                </c:pt>
                <c:pt idx="835">
                  <c:v>-1.5376399999240675</c:v>
                </c:pt>
                <c:pt idx="836">
                  <c:v>-1.5607000000272819</c:v>
                </c:pt>
                <c:pt idx="837">
                  <c:v>-1.5704299999015348</c:v>
                </c:pt>
                <c:pt idx="838">
                  <c:v>-1.5215900000384863</c:v>
                </c:pt>
                <c:pt idx="839">
                  <c:v>-1.6306900000699898</c:v>
                </c:pt>
                <c:pt idx="840">
                  <c:v>-1.5819399999372763</c:v>
                </c:pt>
                <c:pt idx="841">
                  <c:v>-1.6369699999359</c:v>
                </c:pt>
                <c:pt idx="842">
                  <c:v>-1.5796100000216029</c:v>
                </c:pt>
                <c:pt idx="843">
                  <c:v>-1.5379999999822758</c:v>
                </c:pt>
                <c:pt idx="844">
                  <c:v>-1.5960099999574595</c:v>
                </c:pt>
                <c:pt idx="845">
                  <c:v>-1.5458400000625261</c:v>
                </c:pt>
                <c:pt idx="846">
                  <c:v>-1.5277999999625536</c:v>
                </c:pt>
                <c:pt idx="847">
                  <c:v>-1.5389500000537737</c:v>
                </c:pt>
                <c:pt idx="848">
                  <c:v>-1.5424600001097133</c:v>
                </c:pt>
                <c:pt idx="849">
                  <c:v>-1.5530900000157999</c:v>
                </c:pt>
                <c:pt idx="850">
                  <c:v>-1.4800200001445774</c:v>
                </c:pt>
                <c:pt idx="851">
                  <c:v>-1.5406799999482246</c:v>
                </c:pt>
                <c:pt idx="852">
                  <c:v>-1.5409400001544782</c:v>
                </c:pt>
                <c:pt idx="853">
                  <c:v>-1.583790000040608</c:v>
                </c:pt>
                <c:pt idx="854">
                  <c:v>-1.5392300000485193</c:v>
                </c:pt>
                <c:pt idx="855">
                  <c:v>-1.6287299999930838</c:v>
                </c:pt>
                <c:pt idx="856">
                  <c:v>-1.5871599998718011</c:v>
                </c:pt>
                <c:pt idx="857">
                  <c:v>-1.6287099999772181</c:v>
                </c:pt>
                <c:pt idx="858">
                  <c:v>-1.5520299999707277</c:v>
                </c:pt>
                <c:pt idx="859">
                  <c:v>-1.6550899999856483</c:v>
                </c:pt>
                <c:pt idx="860">
                  <c:v>-1.6442500000266591</c:v>
                </c:pt>
                <c:pt idx="861">
                  <c:v>-1.5941100000418373</c:v>
                </c:pt>
                <c:pt idx="862">
                  <c:v>-1.6250499999159729</c:v>
                </c:pt>
                <c:pt idx="863">
                  <c:v>-1.7029399999728412</c:v>
                </c:pt>
                <c:pt idx="864">
                  <c:v>-1.6748499999721389</c:v>
                </c:pt>
                <c:pt idx="865">
                  <c:v>-1.7020800000864256</c:v>
                </c:pt>
                <c:pt idx="866">
                  <c:v>-1.5955100001292521</c:v>
                </c:pt>
                <c:pt idx="867">
                  <c:v>-1.5836100000115039</c:v>
                </c:pt>
                <c:pt idx="868">
                  <c:v>-1.59166000003097</c:v>
                </c:pt>
                <c:pt idx="869">
                  <c:v>-1.6466399999899295</c:v>
                </c:pt>
                <c:pt idx="870">
                  <c:v>-1.629739999884805</c:v>
                </c:pt>
                <c:pt idx="871">
                  <c:v>-1.6567799999620547</c:v>
                </c:pt>
                <c:pt idx="872">
                  <c:v>-1.5481000000363565</c:v>
                </c:pt>
                <c:pt idx="873">
                  <c:v>-1.6242300000612886</c:v>
                </c:pt>
                <c:pt idx="874">
                  <c:v>-1.6318100000489721</c:v>
                </c:pt>
                <c:pt idx="875">
                  <c:v>-1.6394600000921855</c:v>
                </c:pt>
                <c:pt idx="876">
                  <c:v>-1.6282500000670552</c:v>
                </c:pt>
                <c:pt idx="877">
                  <c:v>-1.5880799999195006</c:v>
                </c:pt>
                <c:pt idx="878">
                  <c:v>-1.628330000016831</c:v>
                </c:pt>
                <c:pt idx="879">
                  <c:v>-1.6428900000846625</c:v>
                </c:pt>
                <c:pt idx="880">
                  <c:v>-1.6405700000632351</c:v>
                </c:pt>
                <c:pt idx="881">
                  <c:v>-1.6770999999380365</c:v>
                </c:pt>
                <c:pt idx="882">
                  <c:v>-1.6818499999544656</c:v>
                </c:pt>
                <c:pt idx="883">
                  <c:v>-1.675660000046264</c:v>
                </c:pt>
                <c:pt idx="884">
                  <c:v>-1.5950199998542303</c:v>
                </c:pt>
                <c:pt idx="885">
                  <c:v>-1.6668700000082026</c:v>
                </c:pt>
                <c:pt idx="886">
                  <c:v>-1.6068300000142699</c:v>
                </c:pt>
                <c:pt idx="887">
                  <c:v>-1.6813500000125714</c:v>
                </c:pt>
                <c:pt idx="888">
                  <c:v>-1.6545899999300673</c:v>
                </c:pt>
                <c:pt idx="889">
                  <c:v>-1.6831899998805966</c:v>
                </c:pt>
                <c:pt idx="890">
                  <c:v>-1.6847299999653842</c:v>
                </c:pt>
                <c:pt idx="891">
                  <c:v>-1.7426599999907921</c:v>
                </c:pt>
                <c:pt idx="892">
                  <c:v>-1.7301300000553965</c:v>
                </c:pt>
                <c:pt idx="893">
                  <c:v>-1.7130699999370336</c:v>
                </c:pt>
                <c:pt idx="894">
                  <c:v>-1.7205699999749413</c:v>
                </c:pt>
                <c:pt idx="895">
                  <c:v>-1.7224899999064291</c:v>
                </c:pt>
                <c:pt idx="896">
                  <c:v>-1.6176400000631475</c:v>
                </c:pt>
                <c:pt idx="897">
                  <c:v>-1.6397399999732443</c:v>
                </c:pt>
                <c:pt idx="898">
                  <c:v>-1.679090000038741</c:v>
                </c:pt>
                <c:pt idx="899">
                  <c:v>-1.6571599999224418</c:v>
                </c:pt>
                <c:pt idx="900">
                  <c:v>-1.7000099999222584</c:v>
                </c:pt>
                <c:pt idx="901">
                  <c:v>-1.6461699999581469</c:v>
                </c:pt>
                <c:pt idx="902">
                  <c:v>-1.7055300000947682</c:v>
                </c:pt>
                <c:pt idx="903">
                  <c:v>-1.6712000000325133</c:v>
                </c:pt>
                <c:pt idx="904">
                  <c:v>-1.6112099999645579</c:v>
                </c:pt>
                <c:pt idx="905">
                  <c:v>-1.6807400000971029</c:v>
                </c:pt>
                <c:pt idx="906">
                  <c:v>-1.6474599998446138</c:v>
                </c:pt>
                <c:pt idx="907">
                  <c:v>-1.6235100000585589</c:v>
                </c:pt>
                <c:pt idx="908">
                  <c:v>-1.6166099999281869</c:v>
                </c:pt>
                <c:pt idx="909">
                  <c:v>-1.6154699999333388</c:v>
                </c:pt>
                <c:pt idx="910">
                  <c:v>-1.6074299999218056</c:v>
                </c:pt>
                <c:pt idx="911">
                  <c:v>-1.6357300000890973</c:v>
                </c:pt>
                <c:pt idx="912">
                  <c:v>-1.7028999999411099</c:v>
                </c:pt>
                <c:pt idx="913">
                  <c:v>-1.6984599999432248</c:v>
                </c:pt>
                <c:pt idx="914">
                  <c:v>-1.6658099999631304</c:v>
                </c:pt>
                <c:pt idx="915">
                  <c:v>-1.6862899999523506</c:v>
                </c:pt>
                <c:pt idx="916">
                  <c:v>-1.7249700000547818</c:v>
                </c:pt>
                <c:pt idx="917">
                  <c:v>-1.6346599999224054</c:v>
                </c:pt>
                <c:pt idx="918">
                  <c:v>-1.5678800000387128</c:v>
                </c:pt>
                <c:pt idx="919">
                  <c:v>-1.6191700000263154</c:v>
                </c:pt>
                <c:pt idx="920">
                  <c:v>-1.685509999902024</c:v>
                </c:pt>
                <c:pt idx="921">
                  <c:v>-1.6382200000180092</c:v>
                </c:pt>
                <c:pt idx="922">
                  <c:v>-1.6280900000538168</c:v>
                </c:pt>
                <c:pt idx="923">
                  <c:v>-1.6722200000458542</c:v>
                </c:pt>
                <c:pt idx="924">
                  <c:v>-1.6515000000936197</c:v>
                </c:pt>
                <c:pt idx="925">
                  <c:v>-1.6122399999858317</c:v>
                </c:pt>
                <c:pt idx="926">
                  <c:v>-1.7293600000130027</c:v>
                </c:pt>
                <c:pt idx="927">
                  <c:v>-1.6924100000323961</c:v>
                </c:pt>
                <c:pt idx="928">
                  <c:v>-1.6733699998212614</c:v>
                </c:pt>
                <c:pt idx="929">
                  <c:v>-1.6784199999619887</c:v>
                </c:pt>
                <c:pt idx="930">
                  <c:v>-1.7477299999200113</c:v>
                </c:pt>
                <c:pt idx="931">
                  <c:v>-1.6969999999218999</c:v>
                </c:pt>
                <c:pt idx="932">
                  <c:v>-1.7753799999127295</c:v>
                </c:pt>
                <c:pt idx="933">
                  <c:v>-1.7313800000238189</c:v>
                </c:pt>
                <c:pt idx="934">
                  <c:v>-1.7118800000162082</c:v>
                </c:pt>
                <c:pt idx="935">
                  <c:v>-1.73264999989442</c:v>
                </c:pt>
                <c:pt idx="936">
                  <c:v>-1.6997599999513113</c:v>
                </c:pt>
                <c:pt idx="937">
                  <c:v>-1.8219999999473657</c:v>
                </c:pt>
                <c:pt idx="938">
                  <c:v>-1.708159999907366</c:v>
                </c:pt>
                <c:pt idx="939">
                  <c:v>-1.7011600000387261</c:v>
                </c:pt>
                <c:pt idx="940">
                  <c:v>-1.7907400000467533</c:v>
                </c:pt>
                <c:pt idx="941">
                  <c:v>-1.7866500000991437</c:v>
                </c:pt>
                <c:pt idx="942">
                  <c:v>-1.6846100000975639</c:v>
                </c:pt>
                <c:pt idx="943">
                  <c:v>-1.7050299999255003</c:v>
                </c:pt>
                <c:pt idx="944">
                  <c:v>-1.7607199999929435</c:v>
                </c:pt>
                <c:pt idx="945">
                  <c:v>-1.7108399999870016</c:v>
                </c:pt>
                <c:pt idx="946">
                  <c:v>-1.7284299998436836</c:v>
                </c:pt>
                <c:pt idx="947">
                  <c:v>-1.6896000000770073</c:v>
                </c:pt>
                <c:pt idx="948">
                  <c:v>-1.7286700000340716</c:v>
                </c:pt>
                <c:pt idx="949">
                  <c:v>-1.7612999999983003</c:v>
                </c:pt>
                <c:pt idx="950">
                  <c:v>-1.7713300001105381</c:v>
                </c:pt>
                <c:pt idx="951">
                  <c:v>-1.6725900001119953</c:v>
                </c:pt>
                <c:pt idx="952">
                  <c:v>-1.6496100000722436</c:v>
                </c:pt>
                <c:pt idx="953">
                  <c:v>-1.8271299999241819</c:v>
                </c:pt>
                <c:pt idx="954">
                  <c:v>-1.7508800000314295</c:v>
                </c:pt>
                <c:pt idx="955">
                  <c:v>-1.6994899999644986</c:v>
                </c:pt>
                <c:pt idx="956">
                  <c:v>-1.7590400000244699</c:v>
                </c:pt>
                <c:pt idx="957">
                  <c:v>-1.7568999999184598</c:v>
                </c:pt>
                <c:pt idx="958">
                  <c:v>-1.7822700001488556</c:v>
                </c:pt>
                <c:pt idx="959">
                  <c:v>-1.7510100000208695</c:v>
                </c:pt>
                <c:pt idx="960">
                  <c:v>-1.7465500000071188</c:v>
                </c:pt>
                <c:pt idx="961">
                  <c:v>-1.7207299998744929</c:v>
                </c:pt>
                <c:pt idx="962">
                  <c:v>-1.7863900001202637</c:v>
                </c:pt>
                <c:pt idx="963">
                  <c:v>-1.7725799999652736</c:v>
                </c:pt>
                <c:pt idx="964">
                  <c:v>-1.8057400000088819</c:v>
                </c:pt>
                <c:pt idx="965">
                  <c:v>-1.769889999991392</c:v>
                </c:pt>
                <c:pt idx="966">
                  <c:v>-1.7230099999778759</c:v>
                </c:pt>
                <c:pt idx="967">
                  <c:v>-1.7932099999597995</c:v>
                </c:pt>
                <c:pt idx="968">
                  <c:v>-1.7704799998909948</c:v>
                </c:pt>
                <c:pt idx="969">
                  <c:v>-1.6883699998970769</c:v>
                </c:pt>
                <c:pt idx="970">
                  <c:v>-1.7216299999063267</c:v>
                </c:pt>
                <c:pt idx="971">
                  <c:v>-1.7055199999731485</c:v>
                </c:pt>
                <c:pt idx="972">
                  <c:v>-1.7455099999779122</c:v>
                </c:pt>
                <c:pt idx="973">
                  <c:v>-1.7680799999197916</c:v>
                </c:pt>
                <c:pt idx="974">
                  <c:v>-1.7349100000956241</c:v>
                </c:pt>
                <c:pt idx="975">
                  <c:v>-1.7349999999396459</c:v>
                </c:pt>
                <c:pt idx="976">
                  <c:v>-1.7149099999187456</c:v>
                </c:pt>
                <c:pt idx="977">
                  <c:v>-1.7068700000208992</c:v>
                </c:pt>
                <c:pt idx="978">
                  <c:v>-1.7524700000421944</c:v>
                </c:pt>
                <c:pt idx="979">
                  <c:v>-1.784479999969335</c:v>
                </c:pt>
                <c:pt idx="980">
                  <c:v>-1.7680600000176128</c:v>
                </c:pt>
                <c:pt idx="981">
                  <c:v>-1.7898500000228523</c:v>
                </c:pt>
                <c:pt idx="982">
                  <c:v>-1.745849999906568</c:v>
                </c:pt>
                <c:pt idx="983">
                  <c:v>-1.8089900000859416</c:v>
                </c:pt>
                <c:pt idx="984">
                  <c:v>-1.7804100000375911</c:v>
                </c:pt>
                <c:pt idx="985">
                  <c:v>-1.7456599999832179</c:v>
                </c:pt>
                <c:pt idx="986">
                  <c:v>-1.815940000142291</c:v>
                </c:pt>
                <c:pt idx="987">
                  <c:v>-1.8744300000435032</c:v>
                </c:pt>
                <c:pt idx="988">
                  <c:v>-1.8296099998451609</c:v>
                </c:pt>
                <c:pt idx="989">
                  <c:v>-1.7608499999823835</c:v>
                </c:pt>
                <c:pt idx="990">
                  <c:v>-1.7809099999794853</c:v>
                </c:pt>
                <c:pt idx="991">
                  <c:v>-1.7367299999477837</c:v>
                </c:pt>
                <c:pt idx="992">
                  <c:v>-1.7946799999890573</c:v>
                </c:pt>
                <c:pt idx="993">
                  <c:v>-1.8249799999239258</c:v>
                </c:pt>
                <c:pt idx="994">
                  <c:v>-1.8255799999451483</c:v>
                </c:pt>
                <c:pt idx="995">
                  <c:v>-1.7869199999722696</c:v>
                </c:pt>
                <c:pt idx="996">
                  <c:v>-1.7332800001668147</c:v>
                </c:pt>
                <c:pt idx="997">
                  <c:v>-1.8219399998997687</c:v>
                </c:pt>
                <c:pt idx="998">
                  <c:v>-1.7889299999751529</c:v>
                </c:pt>
                <c:pt idx="999">
                  <c:v>-1.7620799999349401</c:v>
                </c:pt>
                <c:pt idx="1000">
                  <c:v>-1.7836600001146508</c:v>
                </c:pt>
                <c:pt idx="1001">
                  <c:v>-1.7953999998781001</c:v>
                </c:pt>
                <c:pt idx="1002">
                  <c:v>-1.7519199999469492</c:v>
                </c:pt>
                <c:pt idx="1003">
                  <c:v>-1.7650800000410527</c:v>
                </c:pt>
                <c:pt idx="1004">
                  <c:v>-1.8105000000332439</c:v>
                </c:pt>
                <c:pt idx="1005">
                  <c:v>-1.7834599999559941</c:v>
                </c:pt>
                <c:pt idx="1006">
                  <c:v>-1.8353900001102375</c:v>
                </c:pt>
                <c:pt idx="1007">
                  <c:v>-1.7808700001751276</c:v>
                </c:pt>
                <c:pt idx="1008">
                  <c:v>-1.7589499999530744</c:v>
                </c:pt>
                <c:pt idx="1009">
                  <c:v>-1.8234100000427134</c:v>
                </c:pt>
                <c:pt idx="1010">
                  <c:v>-1.8313199999511198</c:v>
                </c:pt>
                <c:pt idx="1011">
                  <c:v>-1.7898800000466508</c:v>
                </c:pt>
                <c:pt idx="1012">
                  <c:v>-1.8433399999366884</c:v>
                </c:pt>
                <c:pt idx="1013">
                  <c:v>-1.8090700000357174</c:v>
                </c:pt>
                <c:pt idx="1014">
                  <c:v>-1.8001499998945292</c:v>
                </c:pt>
                <c:pt idx="1015">
                  <c:v>-1.7572299999528695</c:v>
                </c:pt>
                <c:pt idx="1016">
                  <c:v>-1.7659799999591996</c:v>
                </c:pt>
                <c:pt idx="1017">
                  <c:v>-1.7717000000629923</c:v>
                </c:pt>
                <c:pt idx="1018">
                  <c:v>-1.7683799999304028</c:v>
                </c:pt>
                <c:pt idx="1019">
                  <c:v>-1.7312900000661102</c:v>
                </c:pt>
                <c:pt idx="1020">
                  <c:v>-1.7400899999984176</c:v>
                </c:pt>
                <c:pt idx="1021">
                  <c:v>-1.7918199998803175</c:v>
                </c:pt>
                <c:pt idx="1022">
                  <c:v>-1.7726899999388479</c:v>
                </c:pt>
                <c:pt idx="1023">
                  <c:v>-1.8180299999812632</c:v>
                </c:pt>
                <c:pt idx="1024">
                  <c:v>-1.7604399999981979</c:v>
                </c:pt>
                <c:pt idx="1025">
                  <c:v>-1.7618300000776799</c:v>
                </c:pt>
                <c:pt idx="1026">
                  <c:v>-1.7719799999440511</c:v>
                </c:pt>
                <c:pt idx="1027">
                  <c:v>-1.7678499999647102</c:v>
                </c:pt>
                <c:pt idx="1028">
                  <c:v>-1.7773800000213669</c:v>
                </c:pt>
                <c:pt idx="1029">
                  <c:v>-1.7940000000180589</c:v>
                </c:pt>
                <c:pt idx="1030">
                  <c:v>-1.7665500000703105</c:v>
                </c:pt>
                <c:pt idx="1031">
                  <c:v>-1.8231599999580794</c:v>
                </c:pt>
                <c:pt idx="1032">
                  <c:v>-1.779970000029607</c:v>
                </c:pt>
                <c:pt idx="1033">
                  <c:v>-1.7904800000678733</c:v>
                </c:pt>
                <c:pt idx="1034">
                  <c:v>-1.72953999992842</c:v>
                </c:pt>
                <c:pt idx="1035">
                  <c:v>-1.7568399998708628</c:v>
                </c:pt>
                <c:pt idx="1036">
                  <c:v>-1.7944799999440875</c:v>
                </c:pt>
                <c:pt idx="1037">
                  <c:v>-1.7265999999835913</c:v>
                </c:pt>
                <c:pt idx="1038">
                  <c:v>-1.7444199999090415</c:v>
                </c:pt>
                <c:pt idx="1039">
                  <c:v>-1.8150199999809047</c:v>
                </c:pt>
                <c:pt idx="1040">
                  <c:v>-1.7826800000193543</c:v>
                </c:pt>
                <c:pt idx="1041">
                  <c:v>-1.8555699999751596</c:v>
                </c:pt>
                <c:pt idx="1042">
                  <c:v>-1.86613000005309</c:v>
                </c:pt>
                <c:pt idx="1043">
                  <c:v>-1.7835899998317473</c:v>
                </c:pt>
                <c:pt idx="1044">
                  <c:v>-1.8239300000004732</c:v>
                </c:pt>
                <c:pt idx="1045">
                  <c:v>-1.866459999973813</c:v>
                </c:pt>
                <c:pt idx="1046">
                  <c:v>-1.8702100001064537</c:v>
                </c:pt>
                <c:pt idx="1047">
                  <c:v>-1.8762599999035956</c:v>
                </c:pt>
                <c:pt idx="1048">
                  <c:v>-1.8476599999530663</c:v>
                </c:pt>
                <c:pt idx="1049">
                  <c:v>-1.8382399999836707</c:v>
                </c:pt>
                <c:pt idx="1050">
                  <c:v>-1.8216299999949115</c:v>
                </c:pt>
                <c:pt idx="1051">
                  <c:v>-1.7983000000185712</c:v>
                </c:pt>
                <c:pt idx="1052">
                  <c:v>-1.8348300000070594</c:v>
                </c:pt>
                <c:pt idx="1053">
                  <c:v>-1.8166999999493783</c:v>
                </c:pt>
                <c:pt idx="1054">
                  <c:v>-1.8165399999361398</c:v>
                </c:pt>
                <c:pt idx="1055">
                  <c:v>-1.8034299999953873</c:v>
                </c:pt>
                <c:pt idx="1056">
                  <c:v>-1.8492200000537196</c:v>
                </c:pt>
                <c:pt idx="1057">
                  <c:v>-1.7937299999175593</c:v>
                </c:pt>
                <c:pt idx="1058">
                  <c:v>-1.7823000000589673</c:v>
                </c:pt>
                <c:pt idx="1059">
                  <c:v>-1.8576699999357515</c:v>
                </c:pt>
                <c:pt idx="1060">
                  <c:v>-1.8129699998326032</c:v>
                </c:pt>
                <c:pt idx="1061">
                  <c:v>-1.7696599999226237</c:v>
                </c:pt>
                <c:pt idx="1062">
                  <c:v>-1.8155199999227989</c:v>
                </c:pt>
                <c:pt idx="1063">
                  <c:v>-1.7998499999976048</c:v>
                </c:pt>
                <c:pt idx="1064">
                  <c:v>-1.8496900000855021</c:v>
                </c:pt>
                <c:pt idx="1065">
                  <c:v>-1.7899999999144711</c:v>
                </c:pt>
                <c:pt idx="1066">
                  <c:v>-1.8493100000114282</c:v>
                </c:pt>
                <c:pt idx="1067">
                  <c:v>-1.8327999999883104</c:v>
                </c:pt>
                <c:pt idx="1068">
                  <c:v>-1.859790000025896</c:v>
                </c:pt>
                <c:pt idx="1069">
                  <c:v>-1.8195599999444312</c:v>
                </c:pt>
                <c:pt idx="1070">
                  <c:v>-1.8677699998761454</c:v>
                </c:pt>
                <c:pt idx="1071">
                  <c:v>-1.8029299999398063</c:v>
                </c:pt>
                <c:pt idx="1072">
                  <c:v>-1.7937400001528658</c:v>
                </c:pt>
                <c:pt idx="1073">
                  <c:v>-1.80395999996108</c:v>
                </c:pt>
                <c:pt idx="1074">
                  <c:v>-1.8281499999375228</c:v>
                </c:pt>
                <c:pt idx="1075">
                  <c:v>-1.8804999999701977</c:v>
                </c:pt>
                <c:pt idx="1076">
                  <c:v>-1.8938999999136286</c:v>
                </c:pt>
                <c:pt idx="1077">
                  <c:v>-1.8560299999990093</c:v>
                </c:pt>
                <c:pt idx="1078">
                  <c:v>-1.8524099999694954</c:v>
                </c:pt>
                <c:pt idx="1079">
                  <c:v>-1.864490000002661</c:v>
                </c:pt>
                <c:pt idx="1080">
                  <c:v>-1.8081599999959508</c:v>
                </c:pt>
                <c:pt idx="1081">
                  <c:v>-1.9181499999376683</c:v>
                </c:pt>
                <c:pt idx="1082">
                  <c:v>-1.8259600000192222</c:v>
                </c:pt>
                <c:pt idx="1083">
                  <c:v>-1.8484100000932813</c:v>
                </c:pt>
                <c:pt idx="1084">
                  <c:v>-1.828760000080365</c:v>
                </c:pt>
                <c:pt idx="1085">
                  <c:v>-1.8602499999360589</c:v>
                </c:pt>
                <c:pt idx="1086">
                  <c:v>-1.8368999999438529</c:v>
                </c:pt>
                <c:pt idx="1087">
                  <c:v>-1.8050999998422412</c:v>
                </c:pt>
                <c:pt idx="1088">
                  <c:v>-1.8077399998901456</c:v>
                </c:pt>
                <c:pt idx="1089">
                  <c:v>-1.7413599999827056</c:v>
                </c:pt>
                <c:pt idx="1090">
                  <c:v>-1.9026799999437571</c:v>
                </c:pt>
                <c:pt idx="1091">
                  <c:v>-1.7894899998509572</c:v>
                </c:pt>
                <c:pt idx="1092">
                  <c:v>-1.7681500000890082</c:v>
                </c:pt>
                <c:pt idx="1093">
                  <c:v>-1.824700000042867</c:v>
                </c:pt>
                <c:pt idx="1094">
                  <c:v>-1.7720799999096926</c:v>
                </c:pt>
                <c:pt idx="1095">
                  <c:v>-1.8432299999631141</c:v>
                </c:pt>
                <c:pt idx="1096">
                  <c:v>-1.8108399999618996</c:v>
                </c:pt>
                <c:pt idx="1097">
                  <c:v>-1.8065200000592085</c:v>
                </c:pt>
                <c:pt idx="1098">
                  <c:v>-1.7977700000528785</c:v>
                </c:pt>
                <c:pt idx="1099">
                  <c:v>-1.8557500000042637</c:v>
                </c:pt>
                <c:pt idx="1100">
                  <c:v>-1.8140100000891834</c:v>
                </c:pt>
                <c:pt idx="1101">
                  <c:v>-1.8158699999730743</c:v>
                </c:pt>
                <c:pt idx="1102">
                  <c:v>-1.8303699999933087</c:v>
                </c:pt>
                <c:pt idx="1103">
                  <c:v>-1.8286999999190812</c:v>
                </c:pt>
                <c:pt idx="1104">
                  <c:v>-1.8700699998817072</c:v>
                </c:pt>
                <c:pt idx="1105">
                  <c:v>-1.865449999854718</c:v>
                </c:pt>
                <c:pt idx="1106">
                  <c:v>-1.8248800000719712</c:v>
                </c:pt>
                <c:pt idx="1107">
                  <c:v>-1.8397200000208613</c:v>
                </c:pt>
                <c:pt idx="1108">
                  <c:v>-1.8595199999253964</c:v>
                </c:pt>
                <c:pt idx="1109">
                  <c:v>-1.8205400000397276</c:v>
                </c:pt>
                <c:pt idx="1110">
                  <c:v>-1.747119999890856</c:v>
                </c:pt>
                <c:pt idx="1111">
                  <c:v>-1.8121899998959634</c:v>
                </c:pt>
                <c:pt idx="1112">
                  <c:v>-1.8547399999988556</c:v>
                </c:pt>
                <c:pt idx="1113">
                  <c:v>-1.7994600001429717</c:v>
                </c:pt>
                <c:pt idx="1114">
                  <c:v>-1.8442999999024323</c:v>
                </c:pt>
                <c:pt idx="1115">
                  <c:v>-1.8390700000736615</c:v>
                </c:pt>
                <c:pt idx="1116">
                  <c:v>-1.7852700000275945</c:v>
                </c:pt>
                <c:pt idx="1117">
                  <c:v>-1.7336799999156938</c:v>
                </c:pt>
                <c:pt idx="1118">
                  <c:v>-1.7791700000771016</c:v>
                </c:pt>
                <c:pt idx="1119">
                  <c:v>-1.7311399998334309</c:v>
                </c:pt>
                <c:pt idx="1120">
                  <c:v>-1.8178700000817116</c:v>
                </c:pt>
                <c:pt idx="1121">
                  <c:v>-1.7787100000532519</c:v>
                </c:pt>
                <c:pt idx="1122">
                  <c:v>-1.8502800000987918</c:v>
                </c:pt>
                <c:pt idx="1123">
                  <c:v>-1.8304100000250401</c:v>
                </c:pt>
                <c:pt idx="1124">
                  <c:v>-1.8467600000349194</c:v>
                </c:pt>
                <c:pt idx="1125">
                  <c:v>-1.8107200000940793</c:v>
                </c:pt>
                <c:pt idx="1126">
                  <c:v>-1.8561300000783376</c:v>
                </c:pt>
                <c:pt idx="1127">
                  <c:v>-1.8706199999769524</c:v>
                </c:pt>
                <c:pt idx="1128">
                  <c:v>-1.8379499999809923</c:v>
                </c:pt>
                <c:pt idx="1129">
                  <c:v>-1.8089300001520314</c:v>
                </c:pt>
                <c:pt idx="1130">
                  <c:v>-1.8379199999571938</c:v>
                </c:pt>
                <c:pt idx="1131">
                  <c:v>-1.8712199999981749</c:v>
                </c:pt>
                <c:pt idx="1132">
                  <c:v>-1.8697599999768499</c:v>
                </c:pt>
                <c:pt idx="1133">
                  <c:v>-1.8802999999252279</c:v>
                </c:pt>
                <c:pt idx="1134">
                  <c:v>-1.8327100001442886</c:v>
                </c:pt>
                <c:pt idx="1135">
                  <c:v>-1.8931600001224069</c:v>
                </c:pt>
                <c:pt idx="1136">
                  <c:v>-1.8179199998940021</c:v>
                </c:pt>
                <c:pt idx="1137">
                  <c:v>-1.8376599999783139</c:v>
                </c:pt>
                <c:pt idx="1138">
                  <c:v>-1.7666899999539964</c:v>
                </c:pt>
                <c:pt idx="1139">
                  <c:v>-1.8012300000691539</c:v>
                </c:pt>
                <c:pt idx="1140">
                  <c:v>-1.7913000000362445</c:v>
                </c:pt>
                <c:pt idx="1141">
                  <c:v>-1.7709100000047329</c:v>
                </c:pt>
                <c:pt idx="1142">
                  <c:v>-1.846349999937047</c:v>
                </c:pt>
                <c:pt idx="1143">
                  <c:v>-1.82489999997415</c:v>
                </c:pt>
                <c:pt idx="1144">
                  <c:v>-1.7940700000735887</c:v>
                </c:pt>
                <c:pt idx="1145">
                  <c:v>-1.7887799999698473</c:v>
                </c:pt>
                <c:pt idx="1146">
                  <c:v>-1.8124299998589777</c:v>
                </c:pt>
                <c:pt idx="1147">
                  <c:v>-1.8475100000614475</c:v>
                </c:pt>
                <c:pt idx="1148">
                  <c:v>-1.7931699999280681</c:v>
                </c:pt>
                <c:pt idx="1149">
                  <c:v>-1.8355800000335876</c:v>
                </c:pt>
                <c:pt idx="1150">
                  <c:v>-1.788090000104603</c:v>
                </c:pt>
                <c:pt idx="1151">
                  <c:v>-1.857199999903969</c:v>
                </c:pt>
                <c:pt idx="1152">
                  <c:v>-1.7647700000225086</c:v>
                </c:pt>
                <c:pt idx="1153">
                  <c:v>-1.8483799998421091</c:v>
                </c:pt>
                <c:pt idx="1154">
                  <c:v>-1.7564299998866773</c:v>
                </c:pt>
                <c:pt idx="1155">
                  <c:v>-1.7840699999851495</c:v>
                </c:pt>
                <c:pt idx="1156">
                  <c:v>-1.7389499998898827</c:v>
                </c:pt>
                <c:pt idx="1157">
                  <c:v>-1.82166000001871</c:v>
                </c:pt>
                <c:pt idx="1158">
                  <c:v>-1.8034600000191858</c:v>
                </c:pt>
                <c:pt idx="1159">
                  <c:v>-1.7909599999939019</c:v>
                </c:pt>
                <c:pt idx="1160">
                  <c:v>-1.8039800000906325</c:v>
                </c:pt>
                <c:pt idx="1161">
                  <c:v>-1.8396099999336002</c:v>
                </c:pt>
                <c:pt idx="1162">
                  <c:v>-1.8167599999969752</c:v>
                </c:pt>
                <c:pt idx="1163">
                  <c:v>-1.8369799998936287</c:v>
                </c:pt>
                <c:pt idx="1164">
                  <c:v>-1.8120700000281431</c:v>
                </c:pt>
                <c:pt idx="1165">
                  <c:v>-1.8275200000061886</c:v>
                </c:pt>
                <c:pt idx="1166">
                  <c:v>-1.7962999999099338</c:v>
                </c:pt>
                <c:pt idx="1167">
                  <c:v>-1.8089999998665007</c:v>
                </c:pt>
                <c:pt idx="1168">
                  <c:v>-1.8140599999014739</c:v>
                </c:pt>
                <c:pt idx="1169">
                  <c:v>-1.7780399999764995</c:v>
                </c:pt>
                <c:pt idx="1170">
                  <c:v>-1.8542200000410958</c:v>
                </c:pt>
                <c:pt idx="1171">
                  <c:v>-1.7511799999283539</c:v>
                </c:pt>
                <c:pt idx="1172">
                  <c:v>-1.7837499999586726</c:v>
                </c:pt>
                <c:pt idx="1173">
                  <c:v>-1.7675500000677857</c:v>
                </c:pt>
                <c:pt idx="1174">
                  <c:v>-1.7739400000209571</c:v>
                </c:pt>
                <c:pt idx="1175">
                  <c:v>-1.8027100001063445</c:v>
                </c:pt>
                <c:pt idx="1176">
                  <c:v>-1.7759699998123324</c:v>
                </c:pt>
                <c:pt idx="1177">
                  <c:v>-1.8007400000215057</c:v>
                </c:pt>
                <c:pt idx="1178">
                  <c:v>-1.7890999998826373</c:v>
                </c:pt>
                <c:pt idx="1179">
                  <c:v>-1.8414399999073794</c:v>
                </c:pt>
                <c:pt idx="1180">
                  <c:v>-1.8561900000122478</c:v>
                </c:pt>
                <c:pt idx="1181">
                  <c:v>-1.819120000050134</c:v>
                </c:pt>
                <c:pt idx="1182">
                  <c:v>-1.8123799999330004</c:v>
                </c:pt>
                <c:pt idx="1183">
                  <c:v>-1.7808900000773065</c:v>
                </c:pt>
                <c:pt idx="1184">
                  <c:v>-1.7518900000368376</c:v>
                </c:pt>
                <c:pt idx="1185">
                  <c:v>-1.7855399999007204</c:v>
                </c:pt>
                <c:pt idx="1186">
                  <c:v>-1.800789999947483</c:v>
                </c:pt>
                <c:pt idx="1187">
                  <c:v>-1.8423899999788773</c:v>
                </c:pt>
                <c:pt idx="1188">
                  <c:v>-1.8689500000164116</c:v>
                </c:pt>
                <c:pt idx="1189">
                  <c:v>-1.8129100000123799</c:v>
                </c:pt>
                <c:pt idx="1190">
                  <c:v>-1.7822500000193031</c:v>
                </c:pt>
                <c:pt idx="1191">
                  <c:v>-1.7467200000282901</c:v>
                </c:pt>
                <c:pt idx="1192">
                  <c:v>-1.841580000018439</c:v>
                </c:pt>
                <c:pt idx="1193">
                  <c:v>-1.77680000001601</c:v>
                </c:pt>
                <c:pt idx="1194">
                  <c:v>-1.8570400000044174</c:v>
                </c:pt>
                <c:pt idx="1195">
                  <c:v>-1.8571800000017902</c:v>
                </c:pt>
                <c:pt idx="1196">
                  <c:v>-1.8435099999578597</c:v>
                </c:pt>
                <c:pt idx="1197">
                  <c:v>-1.8498300000828749</c:v>
                </c:pt>
                <c:pt idx="1198">
                  <c:v>-1.837710000017978</c:v>
                </c:pt>
                <c:pt idx="1199">
                  <c:v>-1.8214200001693825</c:v>
                </c:pt>
                <c:pt idx="1200">
                  <c:v>-1.8900500000427201</c:v>
                </c:pt>
                <c:pt idx="1201">
                  <c:v>-1.8563499999117994</c:v>
                </c:pt>
                <c:pt idx="1202">
                  <c:v>-1.8597800000179632</c:v>
                </c:pt>
                <c:pt idx="1203">
                  <c:v>-1.8102899999803412</c:v>
                </c:pt>
                <c:pt idx="1204">
                  <c:v>-1.78327999992689</c:v>
                </c:pt>
                <c:pt idx="1205">
                  <c:v>-1.7716400000153953</c:v>
                </c:pt>
                <c:pt idx="1206">
                  <c:v>-1.7650299998877017</c:v>
                </c:pt>
                <c:pt idx="1207">
                  <c:v>-1.8098200000622455</c:v>
                </c:pt>
                <c:pt idx="1208">
                  <c:v>-1.75891000003503</c:v>
                </c:pt>
                <c:pt idx="1209">
                  <c:v>-1.7965999999205451</c:v>
                </c:pt>
                <c:pt idx="1210">
                  <c:v>-1.834669999993821</c:v>
                </c:pt>
                <c:pt idx="1211">
                  <c:v>-1.7999100000452017</c:v>
                </c:pt>
                <c:pt idx="1212">
                  <c:v>-1.7887999998720261</c:v>
                </c:pt>
                <c:pt idx="1213">
                  <c:v>-1.85795999993843</c:v>
                </c:pt>
                <c:pt idx="1214">
                  <c:v>-1.8106399999169298</c:v>
                </c:pt>
                <c:pt idx="1215">
                  <c:v>-1.8180000000711516</c:v>
                </c:pt>
                <c:pt idx="1216">
                  <c:v>-1.8058000000564789</c:v>
                </c:pt>
                <c:pt idx="1217">
                  <c:v>-1.8688800000745687</c:v>
                </c:pt>
                <c:pt idx="1218">
                  <c:v>-1.8871099998705176</c:v>
                </c:pt>
                <c:pt idx="1219">
                  <c:v>-1.8275300000141215</c:v>
                </c:pt>
                <c:pt idx="1220">
                  <c:v>-1.8794799998431699</c:v>
                </c:pt>
                <c:pt idx="1221">
                  <c:v>-1.894819999961328</c:v>
                </c:pt>
                <c:pt idx="1222">
                  <c:v>-1.8095399999538131</c:v>
                </c:pt>
                <c:pt idx="1223">
                  <c:v>-1.7839399998820227</c:v>
                </c:pt>
                <c:pt idx="1224">
                  <c:v>-1.817859999960092</c:v>
                </c:pt>
                <c:pt idx="1225">
                  <c:v>-1.817150000078982</c:v>
                </c:pt>
                <c:pt idx="1226">
                  <c:v>-1.8137199998591313</c:v>
                </c:pt>
                <c:pt idx="1227">
                  <c:v>-1.9038599999703365</c:v>
                </c:pt>
                <c:pt idx="1228">
                  <c:v>-1.8452600000955499</c:v>
                </c:pt>
                <c:pt idx="1229">
                  <c:v>-1.8820299999333656</c:v>
                </c:pt>
                <c:pt idx="1230">
                  <c:v>-1.8810300000495772</c:v>
                </c:pt>
                <c:pt idx="1231">
                  <c:v>-1.8726999999216787</c:v>
                </c:pt>
                <c:pt idx="1232">
                  <c:v>-1.9203100000595441</c:v>
                </c:pt>
                <c:pt idx="1233">
                  <c:v>-1.9214799999645038</c:v>
                </c:pt>
                <c:pt idx="1234">
                  <c:v>-1.8141100000548249</c:v>
                </c:pt>
                <c:pt idx="1235">
                  <c:v>-1.8455600001061612</c:v>
                </c:pt>
                <c:pt idx="1236">
                  <c:v>-1.8529000000171436</c:v>
                </c:pt>
                <c:pt idx="1237">
                  <c:v>-1.8861499999047737</c:v>
                </c:pt>
                <c:pt idx="1238">
                  <c:v>-1.8413899999814021</c:v>
                </c:pt>
                <c:pt idx="1239">
                  <c:v>-1.943220000043766</c:v>
                </c:pt>
                <c:pt idx="1240">
                  <c:v>-1.8245400000296286</c:v>
                </c:pt>
                <c:pt idx="1241">
                  <c:v>-1.8860700000686847</c:v>
                </c:pt>
                <c:pt idx="1242">
                  <c:v>-1.8549300000358926</c:v>
                </c:pt>
                <c:pt idx="1243">
                  <c:v>-1.8783600000915612</c:v>
                </c:pt>
                <c:pt idx="1244">
                  <c:v>-1.942020000001321</c:v>
                </c:pt>
                <c:pt idx="1245">
                  <c:v>-1.9370400000298105</c:v>
                </c:pt>
                <c:pt idx="1246">
                  <c:v>-1.9321600000239414</c:v>
                </c:pt>
                <c:pt idx="1247">
                  <c:v>-1.9607199999427394</c:v>
                </c:pt>
                <c:pt idx="1248">
                  <c:v>-1.9355199999608885</c:v>
                </c:pt>
                <c:pt idx="1249">
                  <c:v>-1.9743299999390729</c:v>
                </c:pt>
                <c:pt idx="1250">
                  <c:v>-1.8977099999801794</c:v>
                </c:pt>
                <c:pt idx="1251">
                  <c:v>-1.9316599999683604</c:v>
                </c:pt>
                <c:pt idx="1252">
                  <c:v>-1.9708600000285514</c:v>
                </c:pt>
                <c:pt idx="1253">
                  <c:v>-1.9722800000181451</c:v>
                </c:pt>
                <c:pt idx="1254">
                  <c:v>-1.9525000000157888</c:v>
                </c:pt>
                <c:pt idx="1255">
                  <c:v>-1.9778299999870796</c:v>
                </c:pt>
                <c:pt idx="1256">
                  <c:v>-1.9631200000276294</c:v>
                </c:pt>
                <c:pt idx="1257">
                  <c:v>-1.9699800000125833</c:v>
                </c:pt>
                <c:pt idx="1258">
                  <c:v>-1.9564000000400483</c:v>
                </c:pt>
                <c:pt idx="1259">
                  <c:v>-1.974509999968177</c:v>
                </c:pt>
                <c:pt idx="1260">
                  <c:v>-1.9622900000513255</c:v>
                </c:pt>
                <c:pt idx="1261">
                  <c:v>-1.9340599999395636</c:v>
                </c:pt>
                <c:pt idx="1262">
                  <c:v>-1.9098499999472551</c:v>
                </c:pt>
                <c:pt idx="1263">
                  <c:v>-1.9461799998907736</c:v>
                </c:pt>
                <c:pt idx="1264">
                  <c:v>-1.8840699998463606</c:v>
                </c:pt>
                <c:pt idx="1265">
                  <c:v>-1.9484400000919777</c:v>
                </c:pt>
                <c:pt idx="1266">
                  <c:v>-1.9573800000216579</c:v>
                </c:pt>
                <c:pt idx="1267">
                  <c:v>-1.913660000013806</c:v>
                </c:pt>
                <c:pt idx="1268">
                  <c:v>-1.9098899999789865</c:v>
                </c:pt>
                <c:pt idx="1269">
                  <c:v>-1.9080500001109613</c:v>
                </c:pt>
                <c:pt idx="1270">
                  <c:v>-1.9745299999840427</c:v>
                </c:pt>
                <c:pt idx="1271">
                  <c:v>-1.956360000008317</c:v>
                </c:pt>
                <c:pt idx="1272">
                  <c:v>-1.9117999999025415</c:v>
                </c:pt>
                <c:pt idx="1273">
                  <c:v>-1.9151500000589294</c:v>
                </c:pt>
                <c:pt idx="1274">
                  <c:v>-1.9470299999966301</c:v>
                </c:pt>
                <c:pt idx="1275">
                  <c:v>-1.8794199999092598</c:v>
                </c:pt>
                <c:pt idx="1276">
                  <c:v>-1.8931299999849216</c:v>
                </c:pt>
                <c:pt idx="1277">
                  <c:v>-1.9212500000094224</c:v>
                </c:pt>
                <c:pt idx="1278">
                  <c:v>-1.9267999999783569</c:v>
                </c:pt>
                <c:pt idx="1279">
                  <c:v>-1.9283299999415249</c:v>
                </c:pt>
                <c:pt idx="1280">
                  <c:v>-1.9291500000235828</c:v>
                </c:pt>
                <c:pt idx="1281">
                  <c:v>-1.8675799999527953</c:v>
                </c:pt>
                <c:pt idx="1282">
                  <c:v>-1.9271900000603637</c:v>
                </c:pt>
                <c:pt idx="1283">
                  <c:v>-1.8991000000596614</c:v>
                </c:pt>
                <c:pt idx="1284">
                  <c:v>-1.947220000033667</c:v>
                </c:pt>
                <c:pt idx="1285">
                  <c:v>-1.8632600000501043</c:v>
                </c:pt>
                <c:pt idx="1286">
                  <c:v>-1.9498000000339744</c:v>
                </c:pt>
                <c:pt idx="1287">
                  <c:v>-1.8854800000553951</c:v>
                </c:pt>
                <c:pt idx="1288">
                  <c:v>-1.9054800001185868</c:v>
                </c:pt>
                <c:pt idx="1289">
                  <c:v>-1.9650899999987814</c:v>
                </c:pt>
                <c:pt idx="1290">
                  <c:v>-1.8966700000646597</c:v>
                </c:pt>
                <c:pt idx="1291">
                  <c:v>-1.9679199999700359</c:v>
                </c:pt>
                <c:pt idx="1292">
                  <c:v>-1.9516499999099324</c:v>
                </c:pt>
                <c:pt idx="1293">
                  <c:v>-1.994699999841032</c:v>
                </c:pt>
                <c:pt idx="1294">
                  <c:v>-1.9385299999612471</c:v>
                </c:pt>
                <c:pt idx="1295">
                  <c:v>-1.925719999917419</c:v>
                </c:pt>
                <c:pt idx="1296">
                  <c:v>-1.9604899999876579</c:v>
                </c:pt>
                <c:pt idx="1297">
                  <c:v>-1.8268299999135706</c:v>
                </c:pt>
                <c:pt idx="1298">
                  <c:v>-1.948110000057568</c:v>
                </c:pt>
                <c:pt idx="1299">
                  <c:v>-1.9658800000570409</c:v>
                </c:pt>
                <c:pt idx="1300">
                  <c:v>-2.014220000091882</c:v>
                </c:pt>
                <c:pt idx="1301">
                  <c:v>-1.9512000000077023</c:v>
                </c:pt>
                <c:pt idx="1302">
                  <c:v>-1.9777500000373038</c:v>
                </c:pt>
                <c:pt idx="1303">
                  <c:v>-2.0075500000302782</c:v>
                </c:pt>
                <c:pt idx="1304">
                  <c:v>-2.0215999999209089</c:v>
                </c:pt>
                <c:pt idx="1305">
                  <c:v>-2.0354499999939435</c:v>
                </c:pt>
                <c:pt idx="1306">
                  <c:v>-1.9990300000927164</c:v>
                </c:pt>
                <c:pt idx="1307">
                  <c:v>-2.0524999999906868</c:v>
                </c:pt>
                <c:pt idx="1308">
                  <c:v>-2.0427399999789486</c:v>
                </c:pt>
                <c:pt idx="1309">
                  <c:v>-1.963970000019799</c:v>
                </c:pt>
                <c:pt idx="1310">
                  <c:v>-2.0457299999634415</c:v>
                </c:pt>
                <c:pt idx="1311">
                  <c:v>-2.0828699999810851</c:v>
                </c:pt>
                <c:pt idx="1312">
                  <c:v>-2.0867699998916578</c:v>
                </c:pt>
                <c:pt idx="1313">
                  <c:v>-2.0961499999430089</c:v>
                </c:pt>
                <c:pt idx="1314">
                  <c:v>-2.1316500000239103</c:v>
                </c:pt>
                <c:pt idx="1315">
                  <c:v>-2.0093500000939457</c:v>
                </c:pt>
                <c:pt idx="1316">
                  <c:v>-2.1392799999375711</c:v>
                </c:pt>
                <c:pt idx="1317">
                  <c:v>-2.0519899999271729</c:v>
                </c:pt>
                <c:pt idx="1318">
                  <c:v>-2.0208700000239332</c:v>
                </c:pt>
                <c:pt idx="1319">
                  <c:v>-2.0150300000523202</c:v>
                </c:pt>
                <c:pt idx="1320">
                  <c:v>-2.0228000000770407</c:v>
                </c:pt>
                <c:pt idx="1321">
                  <c:v>-2.0312600000806924</c:v>
                </c:pt>
                <c:pt idx="1322">
                  <c:v>-2.0244699999238946</c:v>
                </c:pt>
                <c:pt idx="1323">
                  <c:v>-1.996459999986655</c:v>
                </c:pt>
                <c:pt idx="1324">
                  <c:v>-1.9884899999169647</c:v>
                </c:pt>
                <c:pt idx="1325">
                  <c:v>-1.9487300000946561</c:v>
                </c:pt>
                <c:pt idx="1326">
                  <c:v>-1.9633599999906437</c:v>
                </c:pt>
                <c:pt idx="1327">
                  <c:v>-2.0164000000022497</c:v>
                </c:pt>
                <c:pt idx="1328">
                  <c:v>-1.9735900000341644</c:v>
                </c:pt>
                <c:pt idx="1329">
                  <c:v>-1.9765700000107245</c:v>
                </c:pt>
                <c:pt idx="1330">
                  <c:v>-1.9748899999285641</c:v>
                </c:pt>
                <c:pt idx="1331">
                  <c:v>-2.0145900000443362</c:v>
                </c:pt>
                <c:pt idx="1332">
                  <c:v>-2.1087800000714196</c:v>
                </c:pt>
                <c:pt idx="1333">
                  <c:v>-2.0201700000370693</c:v>
                </c:pt>
                <c:pt idx="1334">
                  <c:v>-2.0986900000252717</c:v>
                </c:pt>
                <c:pt idx="1335">
                  <c:v>-1.999199999886514</c:v>
                </c:pt>
                <c:pt idx="1336">
                  <c:v>-1.9799499999635373</c:v>
                </c:pt>
                <c:pt idx="1337">
                  <c:v>-2.0181899999442976</c:v>
                </c:pt>
                <c:pt idx="1338">
                  <c:v>-2.0085699999299322</c:v>
                </c:pt>
                <c:pt idx="1339">
                  <c:v>-2.0333300000174859</c:v>
                </c:pt>
                <c:pt idx="1340">
                  <c:v>-1.9844299999931536</c:v>
                </c:pt>
                <c:pt idx="1341">
                  <c:v>-1.99512999995477</c:v>
                </c:pt>
                <c:pt idx="1342">
                  <c:v>-1.9705699999121862</c:v>
                </c:pt>
                <c:pt idx="1343">
                  <c:v>-2.0087399999511035</c:v>
                </c:pt>
                <c:pt idx="1344">
                  <c:v>-2.0700899999610556</c:v>
                </c:pt>
                <c:pt idx="1345">
                  <c:v>-1.966579999930218</c:v>
                </c:pt>
                <c:pt idx="1346">
                  <c:v>-1.9770900000821712</c:v>
                </c:pt>
                <c:pt idx="1347">
                  <c:v>-2.0098300000199742</c:v>
                </c:pt>
                <c:pt idx="1348">
                  <c:v>-2.011499999980515</c:v>
                </c:pt>
                <c:pt idx="1349">
                  <c:v>-1.997859999960383</c:v>
                </c:pt>
                <c:pt idx="1350">
                  <c:v>-1.9951399999627029</c:v>
                </c:pt>
                <c:pt idx="1351">
                  <c:v>-2.0126599998775418</c:v>
                </c:pt>
                <c:pt idx="1352">
                  <c:v>-2.0021700000825149</c:v>
                </c:pt>
                <c:pt idx="1353">
                  <c:v>-2.0646399999577625</c:v>
                </c:pt>
                <c:pt idx="1354">
                  <c:v>-1.9324600000345526</c:v>
                </c:pt>
                <c:pt idx="1355">
                  <c:v>-1.9641799999590148</c:v>
                </c:pt>
                <c:pt idx="1356">
                  <c:v>-1.9290599999521874</c:v>
                </c:pt>
                <c:pt idx="1357">
                  <c:v>-2.0509799999217648</c:v>
                </c:pt>
                <c:pt idx="1358">
                  <c:v>-1.9899599999462225</c:v>
                </c:pt>
                <c:pt idx="1359">
                  <c:v>-1.9969100000025719</c:v>
                </c:pt>
                <c:pt idx="1360">
                  <c:v>-1.9956599999204627</c:v>
                </c:pt>
                <c:pt idx="1361">
                  <c:v>-2.0021600000745821</c:v>
                </c:pt>
                <c:pt idx="1362">
                  <c:v>-2.0058999999719163</c:v>
                </c:pt>
                <c:pt idx="1363">
                  <c:v>-1.9590700001117511</c:v>
                </c:pt>
                <c:pt idx="1364">
                  <c:v>-2.0045300000219868</c:v>
                </c:pt>
                <c:pt idx="1365">
                  <c:v>-2.0229200000585479</c:v>
                </c:pt>
                <c:pt idx="1366">
                  <c:v>-1.9412199999351287</c:v>
                </c:pt>
                <c:pt idx="1367">
                  <c:v>-1.9481799999994109</c:v>
                </c:pt>
                <c:pt idx="1368">
                  <c:v>-1.9728400000076363</c:v>
                </c:pt>
                <c:pt idx="1369">
                  <c:v>-1.9585199999028191</c:v>
                </c:pt>
                <c:pt idx="1370">
                  <c:v>-1.9520799999099836</c:v>
                </c:pt>
                <c:pt idx="1371">
                  <c:v>-1.9799799998736489</c:v>
                </c:pt>
                <c:pt idx="1372">
                  <c:v>-1.9453700000440222</c:v>
                </c:pt>
                <c:pt idx="1373">
                  <c:v>-1.8999699999540098</c:v>
                </c:pt>
                <c:pt idx="1374">
                  <c:v>-1.9382400000722555</c:v>
                </c:pt>
                <c:pt idx="1375">
                  <c:v>-1.9392900001093949</c:v>
                </c:pt>
                <c:pt idx="1376">
                  <c:v>-1.9348600000057559</c:v>
                </c:pt>
                <c:pt idx="1377">
                  <c:v>-1.8497099998739941</c:v>
                </c:pt>
                <c:pt idx="1378">
                  <c:v>-1.868230000013682</c:v>
                </c:pt>
                <c:pt idx="1379">
                  <c:v>-1.9164200000432174</c:v>
                </c:pt>
                <c:pt idx="1380">
                  <c:v>-1.8333299999540031</c:v>
                </c:pt>
                <c:pt idx="1381">
                  <c:v>-1.8665000000055443</c:v>
                </c:pt>
                <c:pt idx="1382">
                  <c:v>-1.8329900000253474</c:v>
                </c:pt>
                <c:pt idx="1383">
                  <c:v>-1.862260000052629</c:v>
                </c:pt>
                <c:pt idx="1384">
                  <c:v>-1.9242099999701168</c:v>
                </c:pt>
                <c:pt idx="1385">
                  <c:v>-1.8794799999568568</c:v>
                </c:pt>
                <c:pt idx="1386">
                  <c:v>-1.890819999971427</c:v>
                </c:pt>
                <c:pt idx="1387">
                  <c:v>-1.8707899999981237</c:v>
                </c:pt>
                <c:pt idx="1388">
                  <c:v>-1.9278199999916978</c:v>
                </c:pt>
                <c:pt idx="1389">
                  <c:v>-1.8556199999011369</c:v>
                </c:pt>
                <c:pt idx="1390">
                  <c:v>-1.8715800000563831</c:v>
                </c:pt>
                <c:pt idx="1391">
                  <c:v>-1.848870000117131</c:v>
                </c:pt>
                <c:pt idx="1392">
                  <c:v>-1.9135400000322988</c:v>
                </c:pt>
                <c:pt idx="1393">
                  <c:v>-1.8955300000698116</c:v>
                </c:pt>
                <c:pt idx="1394">
                  <c:v>-1.9014700000070661</c:v>
                </c:pt>
                <c:pt idx="1395">
                  <c:v>-1.8831300000101692</c:v>
                </c:pt>
                <c:pt idx="1396">
                  <c:v>-1.8614300000763251</c:v>
                </c:pt>
                <c:pt idx="1397">
                  <c:v>-1.8821700000444253</c:v>
                </c:pt>
                <c:pt idx="1398">
                  <c:v>-1.8732300000010582</c:v>
                </c:pt>
                <c:pt idx="1399">
                  <c:v>-1.8909199998233817</c:v>
                </c:pt>
                <c:pt idx="1400">
                  <c:v>-1.9336600000769977</c:v>
                </c:pt>
                <c:pt idx="1401">
                  <c:v>-1.8156099998805075</c:v>
                </c:pt>
                <c:pt idx="1402">
                  <c:v>-1.8709400001171161</c:v>
                </c:pt>
                <c:pt idx="1403">
                  <c:v>-1.8962000000328771</c:v>
                </c:pt>
                <c:pt idx="1404">
                  <c:v>-1.903319999996711</c:v>
                </c:pt>
                <c:pt idx="1405">
                  <c:v>-1.8439799998759554</c:v>
                </c:pt>
                <c:pt idx="1406">
                  <c:v>-1.9562500000347427</c:v>
                </c:pt>
                <c:pt idx="1407">
                  <c:v>-1.9088799999735784</c:v>
                </c:pt>
                <c:pt idx="1408">
                  <c:v>-1.9214999999803695</c:v>
                </c:pt>
                <c:pt idx="1409">
                  <c:v>-1.9384599999057173</c:v>
                </c:pt>
                <c:pt idx="1410">
                  <c:v>-1.9489600000497376</c:v>
                </c:pt>
                <c:pt idx="1411">
                  <c:v>-1.9591299999319745</c:v>
                </c:pt>
                <c:pt idx="1412">
                  <c:v>-1.916839999921649</c:v>
                </c:pt>
                <c:pt idx="1413">
                  <c:v>-1.9350400001485468</c:v>
                </c:pt>
                <c:pt idx="1414">
                  <c:v>-1.9483599999148282</c:v>
                </c:pt>
                <c:pt idx="1415">
                  <c:v>-1.8980499999088352</c:v>
                </c:pt>
                <c:pt idx="1416">
                  <c:v>-1.9110800000134986</c:v>
                </c:pt>
                <c:pt idx="1417">
                  <c:v>-1.9112400000267371</c:v>
                </c:pt>
                <c:pt idx="1418">
                  <c:v>-1.9961899999998423</c:v>
                </c:pt>
                <c:pt idx="1419">
                  <c:v>-1.9778500000029453</c:v>
                </c:pt>
                <c:pt idx="1420">
                  <c:v>-1.9773999998733416</c:v>
                </c:pt>
                <c:pt idx="1421">
                  <c:v>-1.9586500000059459</c:v>
                </c:pt>
                <c:pt idx="1422">
                  <c:v>-1.9098799999710536</c:v>
                </c:pt>
                <c:pt idx="1423">
                  <c:v>-1.9703799999888361</c:v>
                </c:pt>
                <c:pt idx="1424">
                  <c:v>-1.9046300000127303</c:v>
                </c:pt>
                <c:pt idx="1425">
                  <c:v>-1.9390500000326938</c:v>
                </c:pt>
                <c:pt idx="1426">
                  <c:v>-1.9883699999354576</c:v>
                </c:pt>
                <c:pt idx="1427">
                  <c:v>-1.9729299999653449</c:v>
                </c:pt>
                <c:pt idx="1428">
                  <c:v>-1.9008899998880224</c:v>
                </c:pt>
                <c:pt idx="1429">
                  <c:v>-1.9231600000466642</c:v>
                </c:pt>
                <c:pt idx="1430">
                  <c:v>-1.9710299999360359</c:v>
                </c:pt>
                <c:pt idx="1431">
                  <c:v>-1.9914199999675475</c:v>
                </c:pt>
                <c:pt idx="1432">
                  <c:v>-1.9041799998831266</c:v>
                </c:pt>
                <c:pt idx="1433">
                  <c:v>-2.0207600000503589</c:v>
                </c:pt>
                <c:pt idx="1434">
                  <c:v>-1.9717100000207211</c:v>
                </c:pt>
                <c:pt idx="1435">
                  <c:v>-1.9416000000092026</c:v>
                </c:pt>
                <c:pt idx="1436">
                  <c:v>-1.972660000092219</c:v>
                </c:pt>
                <c:pt idx="1437">
                  <c:v>-1.951660000031552</c:v>
                </c:pt>
                <c:pt idx="1438">
                  <c:v>-1.9222300001047188</c:v>
                </c:pt>
                <c:pt idx="1439">
                  <c:v>-1.9200499999669773</c:v>
                </c:pt>
                <c:pt idx="1440">
                  <c:v>-1.9968699999708406</c:v>
                </c:pt>
                <c:pt idx="1441">
                  <c:v>-2.021270000000186</c:v>
                </c:pt>
                <c:pt idx="1442">
                  <c:v>-1.9130899999026951</c:v>
                </c:pt>
                <c:pt idx="1443">
                  <c:v>-1.9558700000743556</c:v>
                </c:pt>
                <c:pt idx="1444">
                  <c:v>-2.0173400000658148</c:v>
                </c:pt>
                <c:pt idx="1445">
                  <c:v>-2.0082399998955225</c:v>
                </c:pt>
                <c:pt idx="1446">
                  <c:v>-1.9374099999822647</c:v>
                </c:pt>
                <c:pt idx="1447">
                  <c:v>-1.9393000000036409</c:v>
                </c:pt>
                <c:pt idx="1448">
                  <c:v>-1.9319200000609271</c:v>
                </c:pt>
                <c:pt idx="1449">
                  <c:v>-1.992650000033791</c:v>
                </c:pt>
                <c:pt idx="1450">
                  <c:v>-1.9730100001424944</c:v>
                </c:pt>
                <c:pt idx="1451">
                  <c:v>-1.9967699998915123</c:v>
                </c:pt>
                <c:pt idx="1452">
                  <c:v>-1.9952300000340983</c:v>
                </c:pt>
                <c:pt idx="1453">
                  <c:v>-2.0006799999237046</c:v>
                </c:pt>
                <c:pt idx="1454">
                  <c:v>-1.9702200000892844</c:v>
                </c:pt>
                <c:pt idx="1455">
                  <c:v>-2.0384099998409511</c:v>
                </c:pt>
                <c:pt idx="1456">
                  <c:v>-1.9680099999277445</c:v>
                </c:pt>
                <c:pt idx="1457">
                  <c:v>-1.9957399999839254</c:v>
                </c:pt>
                <c:pt idx="1458">
                  <c:v>-1.9755399999894507</c:v>
                </c:pt>
                <c:pt idx="1459">
                  <c:v>-2.0346299999118855</c:v>
                </c:pt>
                <c:pt idx="1460">
                  <c:v>-2.0136200000706594</c:v>
                </c:pt>
                <c:pt idx="1461">
                  <c:v>-1.914049999868439</c:v>
                </c:pt>
                <c:pt idx="1462">
                  <c:v>-2.0059299999957148</c:v>
                </c:pt>
                <c:pt idx="1463">
                  <c:v>-1.9738999998253348</c:v>
                </c:pt>
                <c:pt idx="1464">
                  <c:v>-1.981809999961115</c:v>
                </c:pt>
                <c:pt idx="1465">
                  <c:v>-1.9702000000734188</c:v>
                </c:pt>
                <c:pt idx="1466">
                  <c:v>-1.9660899998825698</c:v>
                </c:pt>
                <c:pt idx="1467">
                  <c:v>-1.9114399999580201</c:v>
                </c:pt>
                <c:pt idx="1468">
                  <c:v>-1.9498400000657057</c:v>
                </c:pt>
                <c:pt idx="1469">
                  <c:v>-1.9268599999122671</c:v>
                </c:pt>
                <c:pt idx="1470">
                  <c:v>-1.9070799999099108</c:v>
                </c:pt>
                <c:pt idx="1471">
                  <c:v>-1.9673199999488133</c:v>
                </c:pt>
                <c:pt idx="1472">
                  <c:v>-1.9937299999810421</c:v>
                </c:pt>
                <c:pt idx="1473">
                  <c:v>-1.9079899999496774</c:v>
                </c:pt>
                <c:pt idx="1474">
                  <c:v>-1.9649899999194531</c:v>
                </c:pt>
                <c:pt idx="1475">
                  <c:v>-1.9578000000137763</c:v>
                </c:pt>
                <c:pt idx="1476">
                  <c:v>-1.9247999999834065</c:v>
                </c:pt>
                <c:pt idx="1477">
                  <c:v>-1.9365599999900951</c:v>
                </c:pt>
                <c:pt idx="1478">
                  <c:v>-1.9786600000770704</c:v>
                </c:pt>
                <c:pt idx="1479">
                  <c:v>-2.0666099999289145</c:v>
                </c:pt>
                <c:pt idx="1480">
                  <c:v>-1.9655400001283851</c:v>
                </c:pt>
                <c:pt idx="1481">
                  <c:v>-1.9693300000653835</c:v>
                </c:pt>
                <c:pt idx="1482">
                  <c:v>-1.9889000000148371</c:v>
                </c:pt>
                <c:pt idx="1483">
                  <c:v>-1.9578100000217091</c:v>
                </c:pt>
                <c:pt idx="1484">
                  <c:v>-1.9016899999542147</c:v>
                </c:pt>
                <c:pt idx="1485">
                  <c:v>-1.9207300000516625</c:v>
                </c:pt>
                <c:pt idx="1486">
                  <c:v>-1.9466999999622203</c:v>
                </c:pt>
                <c:pt idx="1487">
                  <c:v>-1.9124799998735398</c:v>
                </c:pt>
                <c:pt idx="1488">
                  <c:v>-2.0546700000068086</c:v>
                </c:pt>
                <c:pt idx="1489">
                  <c:v>-1.9802900000058798</c:v>
                </c:pt>
                <c:pt idx="1490">
                  <c:v>-2.0510199999534962</c:v>
                </c:pt>
                <c:pt idx="1491">
                  <c:v>-1.9600599999876067</c:v>
                </c:pt>
                <c:pt idx="1492">
                  <c:v>-1.9744100000025355</c:v>
                </c:pt>
                <c:pt idx="1493">
                  <c:v>-2.014799999983552</c:v>
                </c:pt>
                <c:pt idx="1494">
                  <c:v>-2.011439999932918</c:v>
                </c:pt>
                <c:pt idx="1495">
                  <c:v>-1.9965399999364308</c:v>
                </c:pt>
                <c:pt idx="1496">
                  <c:v>-1.9624300000486983</c:v>
                </c:pt>
                <c:pt idx="1497">
                  <c:v>-1.8834999998489366</c:v>
                </c:pt>
                <c:pt idx="1498">
                  <c:v>-1.919360000101733</c:v>
                </c:pt>
                <c:pt idx="1499">
                  <c:v>-2.0166100000551523</c:v>
                </c:pt>
                <c:pt idx="1500">
                  <c:v>-1.9808499998816842</c:v>
                </c:pt>
                <c:pt idx="1501">
                  <c:v>-2.0326100000147562</c:v>
                </c:pt>
                <c:pt idx="1502">
                  <c:v>-2.0348200000626093</c:v>
                </c:pt>
                <c:pt idx="1503">
                  <c:v>-1.9990700000107609</c:v>
                </c:pt>
                <c:pt idx="1504">
                  <c:v>-1.9946799999388531</c:v>
                </c:pt>
                <c:pt idx="1505">
                  <c:v>-1.9469500000468543</c:v>
                </c:pt>
                <c:pt idx="1506">
                  <c:v>-1.9798499999978958</c:v>
                </c:pt>
                <c:pt idx="1507">
                  <c:v>-2.0477799999980562</c:v>
                </c:pt>
                <c:pt idx="1508">
                  <c:v>-2.022470000042631</c:v>
                </c:pt>
                <c:pt idx="1509">
                  <c:v>-2.0472300000164978</c:v>
                </c:pt>
                <c:pt idx="1510">
                  <c:v>-2.0640500000581596</c:v>
                </c:pt>
                <c:pt idx="1511">
                  <c:v>-2.0025800000667004</c:v>
                </c:pt>
                <c:pt idx="1512">
                  <c:v>-1.9943800000419287</c:v>
                </c:pt>
                <c:pt idx="1513">
                  <c:v>-2.0039400000086971</c:v>
                </c:pt>
                <c:pt idx="1514">
                  <c:v>-2.0394399999759116</c:v>
                </c:pt>
                <c:pt idx="1515">
                  <c:v>-2.0297399998980836</c:v>
                </c:pt>
                <c:pt idx="1516">
                  <c:v>-1.9989199998917684</c:v>
                </c:pt>
                <c:pt idx="1517">
                  <c:v>-2.0098199998983546</c:v>
                </c:pt>
                <c:pt idx="1518">
                  <c:v>-2.0771700000068449</c:v>
                </c:pt>
                <c:pt idx="1519">
                  <c:v>-2.0553899998958514</c:v>
                </c:pt>
                <c:pt idx="1520">
                  <c:v>-2.088719999960631</c:v>
                </c:pt>
                <c:pt idx="1521">
                  <c:v>-2.0492599999215599</c:v>
                </c:pt>
                <c:pt idx="1522">
                  <c:v>-2.0718299999771261</c:v>
                </c:pt>
                <c:pt idx="1523">
                  <c:v>-2.0531100000198421</c:v>
                </c:pt>
                <c:pt idx="1524">
                  <c:v>-2.025640000056228</c:v>
                </c:pt>
                <c:pt idx="1525">
                  <c:v>-2.0105499999090171</c:v>
                </c:pt>
                <c:pt idx="1526">
                  <c:v>-1.9858000000567699</c:v>
                </c:pt>
                <c:pt idx="1527">
                  <c:v>-2.0070200000645855</c:v>
                </c:pt>
                <c:pt idx="1528">
                  <c:v>-1.97768999987602</c:v>
                </c:pt>
                <c:pt idx="1529">
                  <c:v>-2.0407500001056178</c:v>
                </c:pt>
                <c:pt idx="1530">
                  <c:v>-1.9807599999239756</c:v>
                </c:pt>
                <c:pt idx="1531">
                  <c:v>-2.077670000062426</c:v>
                </c:pt>
                <c:pt idx="1532">
                  <c:v>-2.1179700000857338</c:v>
                </c:pt>
                <c:pt idx="1533">
                  <c:v>-2.0202100000688006</c:v>
                </c:pt>
                <c:pt idx="1534">
                  <c:v>-2.0044299998289716</c:v>
                </c:pt>
                <c:pt idx="1535">
                  <c:v>-2.0273599999427461</c:v>
                </c:pt>
                <c:pt idx="1536">
                  <c:v>-2.0183599999654689</c:v>
                </c:pt>
                <c:pt idx="1537">
                  <c:v>-1.9981600000846811</c:v>
                </c:pt>
                <c:pt idx="1538">
                  <c:v>-2.0579600000019127</c:v>
                </c:pt>
                <c:pt idx="1539">
                  <c:v>-2.097539999908804</c:v>
                </c:pt>
                <c:pt idx="1540">
                  <c:v>-1.9865100000515667</c:v>
                </c:pt>
                <c:pt idx="1541">
                  <c:v>-2.0219300000690055</c:v>
                </c:pt>
                <c:pt idx="1542">
                  <c:v>-1.9649299998718561</c:v>
                </c:pt>
                <c:pt idx="1543">
                  <c:v>-1.9951799999944342</c:v>
                </c:pt>
                <c:pt idx="1544">
                  <c:v>-1.9979100000000471</c:v>
                </c:pt>
                <c:pt idx="1545">
                  <c:v>-1.9679800000176328</c:v>
                </c:pt>
                <c:pt idx="1546">
                  <c:v>-2.0026099999768121</c:v>
                </c:pt>
                <c:pt idx="1547">
                  <c:v>-1.8626499999072621</c:v>
                </c:pt>
                <c:pt idx="1548">
                  <c:v>-1.9514899998966939</c:v>
                </c:pt>
                <c:pt idx="1549">
                  <c:v>-1.9590099999504673</c:v>
                </c:pt>
                <c:pt idx="1550">
                  <c:v>-1.9002000000227781</c:v>
                </c:pt>
                <c:pt idx="1551">
                  <c:v>-1.9393600000512379</c:v>
                </c:pt>
                <c:pt idx="1552">
                  <c:v>-1.9290099999125232</c:v>
                </c:pt>
                <c:pt idx="1553">
                  <c:v>-1.9397199999957593</c:v>
                </c:pt>
                <c:pt idx="1554">
                  <c:v>-1.953069999899526</c:v>
                </c:pt>
                <c:pt idx="1555">
                  <c:v>-2.0013500000004569</c:v>
                </c:pt>
                <c:pt idx="1556">
                  <c:v>-1.9897599999012527</c:v>
                </c:pt>
                <c:pt idx="1557">
                  <c:v>-1.9932399999333938</c:v>
                </c:pt>
                <c:pt idx="1558">
                  <c:v>-1.9900400000096852</c:v>
                </c:pt>
                <c:pt idx="1559">
                  <c:v>-1.9780100000161838</c:v>
                </c:pt>
                <c:pt idx="1560">
                  <c:v>-2.0038999999769658</c:v>
                </c:pt>
                <c:pt idx="1561">
                  <c:v>-1.9754500000317421</c:v>
                </c:pt>
                <c:pt idx="1562">
                  <c:v>-2.0108500000333152</c:v>
                </c:pt>
                <c:pt idx="1563">
                  <c:v>-1.966000000038548</c:v>
                </c:pt>
                <c:pt idx="1564">
                  <c:v>-1.9483300001184034</c:v>
                </c:pt>
                <c:pt idx="1565">
                  <c:v>-1.9262900000285299</c:v>
                </c:pt>
                <c:pt idx="1566">
                  <c:v>-1.9425099999352824</c:v>
                </c:pt>
                <c:pt idx="1567">
                  <c:v>-1.9154799998659655</c:v>
                </c:pt>
                <c:pt idx="1568">
                  <c:v>-1.8497900000511436</c:v>
                </c:pt>
                <c:pt idx="1569">
                  <c:v>-1.9080600000052073</c:v>
                </c:pt>
                <c:pt idx="1570">
                  <c:v>-1.9940099999757877</c:v>
                </c:pt>
                <c:pt idx="1571">
                  <c:v>-1.9893600000386868</c:v>
                </c:pt>
                <c:pt idx="1572">
                  <c:v>-1.9412300000567484</c:v>
                </c:pt>
                <c:pt idx="1573">
                  <c:v>-1.958209999884275</c:v>
                </c:pt>
                <c:pt idx="1574">
                  <c:v>-1.9260400000575828</c:v>
                </c:pt>
                <c:pt idx="1575">
                  <c:v>-1.9352699998762546</c:v>
                </c:pt>
                <c:pt idx="1576">
                  <c:v>-1.9674899999699846</c:v>
                </c:pt>
                <c:pt idx="1577">
                  <c:v>-2.033449999998993</c:v>
                </c:pt>
                <c:pt idx="1578">
                  <c:v>-2.0888200000399593</c:v>
                </c:pt>
                <c:pt idx="1579">
                  <c:v>-2.1245100000442108</c:v>
                </c:pt>
                <c:pt idx="1580">
                  <c:v>-2.0355999999992491</c:v>
                </c:pt>
                <c:pt idx="1581">
                  <c:v>-1.9993000000795291</c:v>
                </c:pt>
                <c:pt idx="1582">
                  <c:v>-1.9913099999939732</c:v>
                </c:pt>
                <c:pt idx="1583">
                  <c:v>-1.9719200000736237</c:v>
                </c:pt>
                <c:pt idx="1584">
                  <c:v>-1.9324900000583511</c:v>
                </c:pt>
                <c:pt idx="1585">
                  <c:v>-1.9532499999286301</c:v>
                </c:pt>
                <c:pt idx="1586">
                  <c:v>-1.9934899999043409</c:v>
                </c:pt>
                <c:pt idx="1587">
                  <c:v>-1.9996700000319834</c:v>
                </c:pt>
                <c:pt idx="1588">
                  <c:v>-2.0008300000426971</c:v>
                </c:pt>
                <c:pt idx="1589">
                  <c:v>-2.0149900000205889</c:v>
                </c:pt>
                <c:pt idx="1590">
                  <c:v>-1.9359299999450741</c:v>
                </c:pt>
                <c:pt idx="1591">
                  <c:v>-1.9414799999140087</c:v>
                </c:pt>
                <c:pt idx="1592">
                  <c:v>-1.9685299998855044</c:v>
                </c:pt>
                <c:pt idx="1593">
                  <c:v>-1.9732700000076875</c:v>
                </c:pt>
                <c:pt idx="1594">
                  <c:v>-2.0117799999752606</c:v>
                </c:pt>
                <c:pt idx="1595">
                  <c:v>-1.9538199999260542</c:v>
                </c:pt>
                <c:pt idx="1596">
                  <c:v>-2.0155400000021473</c:v>
                </c:pt>
                <c:pt idx="1597">
                  <c:v>-1.9881599999962418</c:v>
                </c:pt>
                <c:pt idx="1598">
                  <c:v>-2.0187800000712741</c:v>
                </c:pt>
                <c:pt idx="1599">
                  <c:v>-2.0655600001191488</c:v>
                </c:pt>
                <c:pt idx="1600">
                  <c:v>-2.0174699999415679</c:v>
                </c:pt>
                <c:pt idx="1601">
                  <c:v>-2.0534299999326322</c:v>
                </c:pt>
                <c:pt idx="1602">
                  <c:v>-2.0525399999087313</c:v>
                </c:pt>
                <c:pt idx="1603">
                  <c:v>-1.9916499999226289</c:v>
                </c:pt>
                <c:pt idx="1604">
                  <c:v>-2.0555600000307095</c:v>
                </c:pt>
                <c:pt idx="1605">
                  <c:v>-2.0913299999847368</c:v>
                </c:pt>
                <c:pt idx="1606">
                  <c:v>-2.0604399999228917</c:v>
                </c:pt>
                <c:pt idx="1607">
                  <c:v>-2.0059600000195132</c:v>
                </c:pt>
                <c:pt idx="1608">
                  <c:v>-2.0445800000743475</c:v>
                </c:pt>
                <c:pt idx="1609">
                  <c:v>-2.0024600000851933</c:v>
                </c:pt>
                <c:pt idx="1610">
                  <c:v>-2.0185500000025058</c:v>
                </c:pt>
                <c:pt idx="1611">
                  <c:v>-1.9873300000199379</c:v>
                </c:pt>
                <c:pt idx="1612">
                  <c:v>-2.0030899999028406</c:v>
                </c:pt>
                <c:pt idx="1613">
                  <c:v>-1.9855200000620243</c:v>
                </c:pt>
                <c:pt idx="1614">
                  <c:v>-1.9109200000002602</c:v>
                </c:pt>
                <c:pt idx="1615">
                  <c:v>-1.983580000000984</c:v>
                </c:pt>
                <c:pt idx="1616">
                  <c:v>-1.9585800000641029</c:v>
                </c:pt>
                <c:pt idx="1617">
                  <c:v>-1.9626600000037797</c:v>
                </c:pt>
                <c:pt idx="1618">
                  <c:v>-1.9615100000009988</c:v>
                </c:pt>
                <c:pt idx="1619">
                  <c:v>-1.9305700000131765</c:v>
                </c:pt>
                <c:pt idx="1620">
                  <c:v>-1.9682700000203113</c:v>
                </c:pt>
                <c:pt idx="1621">
                  <c:v>-2.0291699999006596</c:v>
                </c:pt>
                <c:pt idx="1622">
                  <c:v>-1.997980000055577</c:v>
                </c:pt>
                <c:pt idx="1623">
                  <c:v>-2.0368400000734255</c:v>
                </c:pt>
                <c:pt idx="1624">
                  <c:v>-2.0673699999633754</c:v>
                </c:pt>
                <c:pt idx="1625">
                  <c:v>-2.0451799999818832</c:v>
                </c:pt>
                <c:pt idx="1626">
                  <c:v>-1.9706199999518503</c:v>
                </c:pt>
                <c:pt idx="1627">
                  <c:v>-2.0053999999163352</c:v>
                </c:pt>
                <c:pt idx="1628">
                  <c:v>-2.0081000000118365</c:v>
                </c:pt>
                <c:pt idx="1629">
                  <c:v>-2.0024699998657525</c:v>
                </c:pt>
                <c:pt idx="1630">
                  <c:v>-1.9855000000461587</c:v>
                </c:pt>
                <c:pt idx="1631">
                  <c:v>-1.9957399999839254</c:v>
                </c:pt>
                <c:pt idx="1632">
                  <c:v>-1.9722400001001006</c:v>
                </c:pt>
                <c:pt idx="1633">
                  <c:v>-2.0127300000467585</c:v>
                </c:pt>
                <c:pt idx="1634">
                  <c:v>-2.0693399999345274</c:v>
                </c:pt>
                <c:pt idx="1635">
                  <c:v>-2.0805799998697694</c:v>
                </c:pt>
                <c:pt idx="1636">
                  <c:v>-2.0169999999097854</c:v>
                </c:pt>
                <c:pt idx="1637">
                  <c:v>-1.95687999985239</c:v>
                </c:pt>
                <c:pt idx="1638">
                  <c:v>-2.0526900000277237</c:v>
                </c:pt>
                <c:pt idx="1639">
                  <c:v>-2.0499199999903794</c:v>
                </c:pt>
                <c:pt idx="1640">
                  <c:v>-1.9781500000135566</c:v>
                </c:pt>
                <c:pt idx="1641">
                  <c:v>-1.9839799999772367</c:v>
                </c:pt>
                <c:pt idx="1642">
                  <c:v>-2.0079799999166426</c:v>
                </c:pt>
                <c:pt idx="1643">
                  <c:v>-1.9188300000223535</c:v>
                </c:pt>
                <c:pt idx="1644">
                  <c:v>-1.9364199999927223</c:v>
                </c:pt>
                <c:pt idx="1645">
                  <c:v>-2.0330199998852549</c:v>
                </c:pt>
                <c:pt idx="1646">
                  <c:v>-1.9452800000863135</c:v>
                </c:pt>
                <c:pt idx="1647">
                  <c:v>-1.9777199998998185</c:v>
                </c:pt>
                <c:pt idx="1648">
                  <c:v>-1.925140000025749</c:v>
                </c:pt>
                <c:pt idx="1649">
                  <c:v>-1.9626000000698696</c:v>
                </c:pt>
                <c:pt idx="1650">
                  <c:v>-1.9854299999906289</c:v>
                </c:pt>
                <c:pt idx="1651">
                  <c:v>-2.0186400000739013</c:v>
                </c:pt>
                <c:pt idx="1652">
                  <c:v>-2.0438699999658638</c:v>
                </c:pt>
                <c:pt idx="1653">
                  <c:v>-2.0866400000159047</c:v>
                </c:pt>
                <c:pt idx="1654">
                  <c:v>-2.002489999995305</c:v>
                </c:pt>
                <c:pt idx="1655">
                  <c:v>-2.0201800000450021</c:v>
                </c:pt>
                <c:pt idx="1656">
                  <c:v>-2.0673799999713083</c:v>
                </c:pt>
                <c:pt idx="1657">
                  <c:v>-1.9609600000194405</c:v>
                </c:pt>
                <c:pt idx="1658">
                  <c:v>-2.0428900000979411</c:v>
                </c:pt>
                <c:pt idx="1659">
                  <c:v>-2.0246499999529988</c:v>
                </c:pt>
                <c:pt idx="1660">
                  <c:v>-2.0878699999684613</c:v>
                </c:pt>
                <c:pt idx="1661">
                  <c:v>-2.0921700000826604</c:v>
                </c:pt>
                <c:pt idx="1662">
                  <c:v>-2.0357900000362861</c:v>
                </c:pt>
                <c:pt idx="1663">
                  <c:v>-2.0288900000196008</c:v>
                </c:pt>
                <c:pt idx="1664">
                  <c:v>-2.052290000051471</c:v>
                </c:pt>
                <c:pt idx="1665">
                  <c:v>-2.0845100000315142</c:v>
                </c:pt>
                <c:pt idx="1666">
                  <c:v>-2.0350799999278024</c:v>
                </c:pt>
                <c:pt idx="1667">
                  <c:v>-2.0573400000785114</c:v>
                </c:pt>
                <c:pt idx="1668">
                  <c:v>-2.0517399999562258</c:v>
                </c:pt>
                <c:pt idx="1669">
                  <c:v>-2.0417700000052719</c:v>
                </c:pt>
                <c:pt idx="1670">
                  <c:v>-2.0830999998224797</c:v>
                </c:pt>
                <c:pt idx="1671">
                  <c:v>-2.0465900000772308</c:v>
                </c:pt>
                <c:pt idx="1672">
                  <c:v>-2.0304999999325446</c:v>
                </c:pt>
                <c:pt idx="1673">
                  <c:v>-2.0533299999669907</c:v>
                </c:pt>
                <c:pt idx="1674">
                  <c:v>-2.0818599999756771</c:v>
                </c:pt>
                <c:pt idx="1675">
                  <c:v>-2.0609199999626071</c:v>
                </c:pt>
                <c:pt idx="1676">
                  <c:v>-2.0244699999238946</c:v>
                </c:pt>
                <c:pt idx="1677">
                  <c:v>-2.0319100000278922</c:v>
                </c:pt>
                <c:pt idx="1678">
                  <c:v>-1.9821999999294349</c:v>
                </c:pt>
                <c:pt idx="1679">
                  <c:v>-2.0132500000045184</c:v>
                </c:pt>
                <c:pt idx="1680">
                  <c:v>-2.0898100000295017</c:v>
                </c:pt>
                <c:pt idx="1681">
                  <c:v>-2.0015799999555384</c:v>
                </c:pt>
                <c:pt idx="1682">
                  <c:v>-2.0253499999398628</c:v>
                </c:pt>
                <c:pt idx="1683">
                  <c:v>-2.0502899999428337</c:v>
                </c:pt>
                <c:pt idx="1684">
                  <c:v>-2.0174700000552548</c:v>
                </c:pt>
                <c:pt idx="1685">
                  <c:v>-1.9836500000565138</c:v>
                </c:pt>
                <c:pt idx="1686">
                  <c:v>-2.0188999999390944</c:v>
                </c:pt>
                <c:pt idx="1687">
                  <c:v>-2.0401699999865741</c:v>
                </c:pt>
                <c:pt idx="1688">
                  <c:v>-2.0549800000253526</c:v>
                </c:pt>
                <c:pt idx="1689">
                  <c:v>-2.0645299998705013</c:v>
                </c:pt>
                <c:pt idx="1690">
                  <c:v>-2.1256899999571033</c:v>
                </c:pt>
                <c:pt idx="1691">
                  <c:v>-2.0895299999210692</c:v>
                </c:pt>
                <c:pt idx="1692">
                  <c:v>-2.0545200000015029</c:v>
                </c:pt>
                <c:pt idx="1693">
                  <c:v>-2.0360499999014792</c:v>
                </c:pt>
                <c:pt idx="1694">
                  <c:v>-2.0533099999511251</c:v>
                </c:pt>
                <c:pt idx="1695">
                  <c:v>-2.0469400000138194</c:v>
                </c:pt>
                <c:pt idx="1696">
                  <c:v>-2.0434200000636338</c:v>
                </c:pt>
                <c:pt idx="1697">
                  <c:v>-2.0287800000460265</c:v>
                </c:pt>
                <c:pt idx="1698">
                  <c:v>-2.0088100000066333</c:v>
                </c:pt>
                <c:pt idx="1699">
                  <c:v>-2.039350000018203</c:v>
                </c:pt>
                <c:pt idx="1700">
                  <c:v>-1.975849999894308</c:v>
                </c:pt>
                <c:pt idx="1701">
                  <c:v>-1.9980099999656886</c:v>
                </c:pt>
                <c:pt idx="1702">
                  <c:v>-1.9445200000518525</c:v>
                </c:pt>
                <c:pt idx="1703">
                  <c:v>-1.933140000005551</c:v>
                </c:pt>
                <c:pt idx="1704">
                  <c:v>-1.921530000004168</c:v>
                </c:pt>
                <c:pt idx="1705">
                  <c:v>-1.9729500000948974</c:v>
                </c:pt>
                <c:pt idx="1706">
                  <c:v>-1.8919900001037604</c:v>
                </c:pt>
                <c:pt idx="1707">
                  <c:v>-1.8858399999999165</c:v>
                </c:pt>
                <c:pt idx="1708">
                  <c:v>-1.8490300000166826</c:v>
                </c:pt>
                <c:pt idx="1709">
                  <c:v>-1.9360200000164696</c:v>
                </c:pt>
                <c:pt idx="1710">
                  <c:v>-1.9040499998936866</c:v>
                </c:pt>
                <c:pt idx="1711">
                  <c:v>-1.9282199999679506</c:v>
                </c:pt>
                <c:pt idx="1712">
                  <c:v>-1.9569699999237855</c:v>
                </c:pt>
                <c:pt idx="1713">
                  <c:v>-1.9544399999631423</c:v>
                </c:pt>
                <c:pt idx="1714">
                  <c:v>-1.9151000000192653</c:v>
                </c:pt>
                <c:pt idx="1715">
                  <c:v>-1.9955200000367768</c:v>
                </c:pt>
                <c:pt idx="1716">
                  <c:v>-2.0049799999242168</c:v>
                </c:pt>
                <c:pt idx="1717">
                  <c:v>-2.0193299998254588</c:v>
                </c:pt>
                <c:pt idx="1718">
                  <c:v>-2.0720400000300288</c:v>
                </c:pt>
                <c:pt idx="1719">
                  <c:v>-1.9980399998758003</c:v>
                </c:pt>
                <c:pt idx="1720">
                  <c:v>-2.0098300000199742</c:v>
                </c:pt>
                <c:pt idx="1721">
                  <c:v>-1.9542200001296806</c:v>
                </c:pt>
                <c:pt idx="1722">
                  <c:v>-1.9366599999557366</c:v>
                </c:pt>
                <c:pt idx="1723">
                  <c:v>-2.0069199999852572</c:v>
                </c:pt>
                <c:pt idx="1724">
                  <c:v>-2.0000200000822588</c:v>
                </c:pt>
                <c:pt idx="1725">
                  <c:v>-2.0122399998854235</c:v>
                </c:pt>
                <c:pt idx="1726">
                  <c:v>-2.0121200000176032</c:v>
                </c:pt>
                <c:pt idx="1727">
                  <c:v>-2.0018700000719036</c:v>
                </c:pt>
                <c:pt idx="1728">
                  <c:v>-1.9887799999196432</c:v>
                </c:pt>
                <c:pt idx="1729">
                  <c:v>-1.9729800001186959</c:v>
                </c:pt>
                <c:pt idx="1730">
                  <c:v>-1.941459999898143</c:v>
                </c:pt>
                <c:pt idx="1731">
                  <c:v>-1.9591700000773926</c:v>
                </c:pt>
                <c:pt idx="1732">
                  <c:v>-1.9429699999591321</c:v>
                </c:pt>
                <c:pt idx="1733">
                  <c:v>-1.9938099999308179</c:v>
                </c:pt>
                <c:pt idx="1734">
                  <c:v>-1.8927799999346462</c:v>
                </c:pt>
                <c:pt idx="1735">
                  <c:v>-1.9095899999683752</c:v>
                </c:pt>
                <c:pt idx="1736">
                  <c:v>-1.9707200000311786</c:v>
                </c:pt>
                <c:pt idx="1737">
                  <c:v>-1.9585300000244388</c:v>
                </c:pt>
                <c:pt idx="1738">
                  <c:v>-1.9379599999638231</c:v>
                </c:pt>
                <c:pt idx="1739">
                  <c:v>-1.884979999999814</c:v>
                </c:pt>
                <c:pt idx="1740">
                  <c:v>-1.9936700000471319</c:v>
                </c:pt>
                <c:pt idx="1741">
                  <c:v>-2.0041800000853982</c:v>
                </c:pt>
                <c:pt idx="1742">
                  <c:v>-1.9778300001007665</c:v>
                </c:pt>
                <c:pt idx="1743">
                  <c:v>-1.9678900000599242</c:v>
                </c:pt>
                <c:pt idx="1744">
                  <c:v>-1.93193000006886</c:v>
                </c:pt>
                <c:pt idx="1745">
                  <c:v>-1.9480200000998593</c:v>
                </c:pt>
                <c:pt idx="1746">
                  <c:v>-1.9581499999503649</c:v>
                </c:pt>
                <c:pt idx="1747">
                  <c:v>-1.9665500000201064</c:v>
                </c:pt>
                <c:pt idx="1748">
                  <c:v>-2.0666600000822655</c:v>
                </c:pt>
                <c:pt idx="1749">
                  <c:v>-2.0314700000199082</c:v>
                </c:pt>
                <c:pt idx="1750">
                  <c:v>-2.0141199998988668</c:v>
                </c:pt>
                <c:pt idx="1751">
                  <c:v>-1.9914700001208985</c:v>
                </c:pt>
                <c:pt idx="1752">
                  <c:v>-1.9749000000501837</c:v>
                </c:pt>
                <c:pt idx="1753">
                  <c:v>-2.0261400001118091</c:v>
                </c:pt>
                <c:pt idx="1754">
                  <c:v>-1.9997100000637147</c:v>
                </c:pt>
                <c:pt idx="1755">
                  <c:v>-1.9817500001408916</c:v>
                </c:pt>
                <c:pt idx="1756">
                  <c:v>-1.9470199998750104</c:v>
                </c:pt>
                <c:pt idx="1757">
                  <c:v>-2.0178700000315075</c:v>
                </c:pt>
                <c:pt idx="1758">
                  <c:v>-2.0481000000245331</c:v>
                </c:pt>
                <c:pt idx="1759">
                  <c:v>-2.036249999946449</c:v>
                </c:pt>
                <c:pt idx="1760">
                  <c:v>-1.9684200000256169</c:v>
                </c:pt>
                <c:pt idx="1761">
                  <c:v>-2.0275800000035815</c:v>
                </c:pt>
                <c:pt idx="1762">
                  <c:v>-2.0150000000285218</c:v>
                </c:pt>
                <c:pt idx="1763">
                  <c:v>-2.0141100000046208</c:v>
                </c:pt>
                <c:pt idx="1764">
                  <c:v>-2.0619800000076793</c:v>
                </c:pt>
                <c:pt idx="1765">
                  <c:v>-2.0164000000022497</c:v>
                </c:pt>
                <c:pt idx="1766">
                  <c:v>-2.0434900000054768</c:v>
                </c:pt>
                <c:pt idx="1767">
                  <c:v>-2.0529300001044248</c:v>
                </c:pt>
                <c:pt idx="1768">
                  <c:v>-2.0070699999905628</c:v>
                </c:pt>
                <c:pt idx="1769">
                  <c:v>-2.0379800000682735</c:v>
                </c:pt>
                <c:pt idx="1770">
                  <c:v>-1.9635700000435463</c:v>
                </c:pt>
                <c:pt idx="1771">
                  <c:v>-2.0331499999883818</c:v>
                </c:pt>
                <c:pt idx="1772">
                  <c:v>-1.9499100000075487</c:v>
                </c:pt>
                <c:pt idx="1773">
                  <c:v>-1.9928399999571411</c:v>
                </c:pt>
                <c:pt idx="1774">
                  <c:v>-2.0845700000791112</c:v>
                </c:pt>
                <c:pt idx="1775">
                  <c:v>-2.0195999999259584</c:v>
                </c:pt>
                <c:pt idx="1776">
                  <c:v>-1.999319999981708</c:v>
                </c:pt>
                <c:pt idx="1777">
                  <c:v>-2.0610299999361814</c:v>
                </c:pt>
                <c:pt idx="1778">
                  <c:v>-2.0486299998765389</c:v>
                </c:pt>
                <c:pt idx="1779">
                  <c:v>-2.0734599999059355</c:v>
                </c:pt>
                <c:pt idx="1780">
                  <c:v>-2.0740300000170464</c:v>
                </c:pt>
                <c:pt idx="1781">
                  <c:v>-2.1027200000389712</c:v>
                </c:pt>
                <c:pt idx="1782">
                  <c:v>-2.074930000162567</c:v>
                </c:pt>
                <c:pt idx="1783">
                  <c:v>-2.0509299998821007</c:v>
                </c:pt>
                <c:pt idx="1784">
                  <c:v>-2.047660000016549</c:v>
                </c:pt>
                <c:pt idx="1785">
                  <c:v>-2.0716299999321564</c:v>
                </c:pt>
                <c:pt idx="1786">
                  <c:v>-2.1007500000678192</c:v>
                </c:pt>
                <c:pt idx="1787">
                  <c:v>-2.0563199999514836</c:v>
                </c:pt>
                <c:pt idx="1788">
                  <c:v>-2.0659100000557373</c:v>
                </c:pt>
                <c:pt idx="1789">
                  <c:v>-2.0032200000059674</c:v>
                </c:pt>
                <c:pt idx="1790">
                  <c:v>-2.0645900000317852</c:v>
                </c:pt>
                <c:pt idx="1791">
                  <c:v>-2.0664699999315417</c:v>
                </c:pt>
                <c:pt idx="1792">
                  <c:v>-2.0575899999357716</c:v>
                </c:pt>
                <c:pt idx="1793">
                  <c:v>-2.053629999977602</c:v>
                </c:pt>
                <c:pt idx="1794">
                  <c:v>-1.992140000083964</c:v>
                </c:pt>
                <c:pt idx="1795">
                  <c:v>-1.9807099998843114</c:v>
                </c:pt>
                <c:pt idx="1796">
                  <c:v>-1.9867900000463123</c:v>
                </c:pt>
                <c:pt idx="1797">
                  <c:v>-2.0128899999463101</c:v>
                </c:pt>
                <c:pt idx="1798">
                  <c:v>-1.9768299999896044</c:v>
                </c:pt>
                <c:pt idx="1799">
                  <c:v>-2.0481000000245331</c:v>
                </c:pt>
                <c:pt idx="1800">
                  <c:v>-2.0080199999483739</c:v>
                </c:pt>
                <c:pt idx="1801">
                  <c:v>-2.0524699999668883</c:v>
                </c:pt>
                <c:pt idx="1802">
                  <c:v>-2.0077499999615611</c:v>
                </c:pt>
                <c:pt idx="1803">
                  <c:v>-2.0970199999510442</c:v>
                </c:pt>
                <c:pt idx="1804">
                  <c:v>-2.0568900000625945</c:v>
                </c:pt>
                <c:pt idx="1805">
                  <c:v>-2.0378500000788335</c:v>
                </c:pt>
                <c:pt idx="1806">
                  <c:v>-2.0444500000849075</c:v>
                </c:pt>
                <c:pt idx="1807">
                  <c:v>-2.0261500000060551</c:v>
                </c:pt>
                <c:pt idx="1808">
                  <c:v>-2.0379600000524078</c:v>
                </c:pt>
                <c:pt idx="1809">
                  <c:v>-2.0494899999903282</c:v>
                </c:pt>
                <c:pt idx="1810">
                  <c:v>-2.0296299999245093</c:v>
                </c:pt>
                <c:pt idx="1811">
                  <c:v>-2.0262599998659425</c:v>
                </c:pt>
                <c:pt idx="1812">
                  <c:v>-2.0195299998704286</c:v>
                </c:pt>
                <c:pt idx="1813">
                  <c:v>-1.9421100000727165</c:v>
                </c:pt>
                <c:pt idx="1814">
                  <c:v>-2.0356399999172936</c:v>
                </c:pt>
                <c:pt idx="1815">
                  <c:v>-1.896780000038234</c:v>
                </c:pt>
                <c:pt idx="1816">
                  <c:v>-2.0455800000718227</c:v>
                </c:pt>
                <c:pt idx="1817">
                  <c:v>-2.0173599999679936</c:v>
                </c:pt>
                <c:pt idx="1818">
                  <c:v>-2.020570000013322</c:v>
                </c:pt>
                <c:pt idx="1819">
                  <c:v>-1.9639399999960006</c:v>
                </c:pt>
                <c:pt idx="1820">
                  <c:v>-2.0130299999436829</c:v>
                </c:pt>
                <c:pt idx="1821">
                  <c:v>-1.994759999888629</c:v>
                </c:pt>
                <c:pt idx="1822">
                  <c:v>-1.9772000000557455</c:v>
                </c:pt>
                <c:pt idx="1823">
                  <c:v>-2.0675099999607482</c:v>
                </c:pt>
                <c:pt idx="1824">
                  <c:v>-1.9719800000075338</c:v>
                </c:pt>
                <c:pt idx="1825">
                  <c:v>-1.9926299999042385</c:v>
                </c:pt>
                <c:pt idx="1826">
                  <c:v>-2.0154400000365058</c:v>
                </c:pt>
                <c:pt idx="1827">
                  <c:v>-2.0343799999409384</c:v>
                </c:pt>
                <c:pt idx="1828">
                  <c:v>-1.968669999996564</c:v>
                </c:pt>
                <c:pt idx="1829">
                  <c:v>-1.9764300001270385</c:v>
                </c:pt>
                <c:pt idx="1830">
                  <c:v>-1.9580599999926562</c:v>
                </c:pt>
                <c:pt idx="1831">
                  <c:v>-1.951150000081725</c:v>
                </c:pt>
                <c:pt idx="1832">
                  <c:v>-1.9774099998812744</c:v>
                </c:pt>
                <c:pt idx="1833">
                  <c:v>-1.9781199999897581</c:v>
                </c:pt>
                <c:pt idx="1834">
                  <c:v>-2.0013800000242554</c:v>
                </c:pt>
                <c:pt idx="1835">
                  <c:v>-1.986889999898267</c:v>
                </c:pt>
                <c:pt idx="1836">
                  <c:v>-1.9872500000701621</c:v>
                </c:pt>
                <c:pt idx="1837">
                  <c:v>-2.0393299998886505</c:v>
                </c:pt>
                <c:pt idx="1838">
                  <c:v>-2.0378099999334154</c:v>
                </c:pt>
                <c:pt idx="1839">
                  <c:v>-1.972410000007585</c:v>
                </c:pt>
                <c:pt idx="1840">
                  <c:v>-1.9356600000719482</c:v>
                </c:pt>
                <c:pt idx="1841">
                  <c:v>-1.9396399999322966</c:v>
                </c:pt>
                <c:pt idx="1842">
                  <c:v>-1.9465400000626687</c:v>
                </c:pt>
                <c:pt idx="1843">
                  <c:v>-1.9115500000452812</c:v>
                </c:pt>
                <c:pt idx="1844">
                  <c:v>-1.9638800000620904</c:v>
                </c:pt>
                <c:pt idx="1845">
                  <c:v>-1.9578000000137763</c:v>
                </c:pt>
                <c:pt idx="1846">
                  <c:v>-1.9706099999439175</c:v>
                </c:pt>
                <c:pt idx="1847">
                  <c:v>-2.0233899999766436</c:v>
                </c:pt>
                <c:pt idx="1848">
                  <c:v>-1.9769900000028429</c:v>
                </c:pt>
                <c:pt idx="1849">
                  <c:v>-1.9588800000747142</c:v>
                </c:pt>
                <c:pt idx="1850">
                  <c:v>-2.0386800000551375</c:v>
                </c:pt>
                <c:pt idx="1851">
                  <c:v>-1.9968799999787734</c:v>
                </c:pt>
                <c:pt idx="1852">
                  <c:v>-2.0158199999968929</c:v>
                </c:pt>
                <c:pt idx="1853">
                  <c:v>-1.9483200001104706</c:v>
                </c:pt>
                <c:pt idx="1854">
                  <c:v>-1.9594300000562725</c:v>
                </c:pt>
                <c:pt idx="1855">
                  <c:v>-2.0232900000110021</c:v>
                </c:pt>
                <c:pt idx="1856">
                  <c:v>-1.9326400000636568</c:v>
                </c:pt>
                <c:pt idx="1857">
                  <c:v>-1.9122999999581225</c:v>
                </c:pt>
                <c:pt idx="1858">
                  <c:v>-1.9575999999688065</c:v>
                </c:pt>
                <c:pt idx="1859">
                  <c:v>-1.8669099999897298</c:v>
                </c:pt>
                <c:pt idx="1860">
                  <c:v>-1.8992600000728999</c:v>
                </c:pt>
                <c:pt idx="1861">
                  <c:v>-1.9876599999406608</c:v>
                </c:pt>
                <c:pt idx="1862">
                  <c:v>-1.9403499999270934</c:v>
                </c:pt>
                <c:pt idx="1863">
                  <c:v>-1.936940000064169</c:v>
                </c:pt>
                <c:pt idx="1864">
                  <c:v>-2.0034299999451832</c:v>
                </c:pt>
                <c:pt idx="1865">
                  <c:v>-1.9808799999054827</c:v>
                </c:pt>
                <c:pt idx="1866">
                  <c:v>-1.9453499999144697</c:v>
                </c:pt>
                <c:pt idx="1867">
                  <c:v>-1.96219999997993</c:v>
                </c:pt>
                <c:pt idx="1868">
                  <c:v>-1.8763699999908567</c:v>
                </c:pt>
                <c:pt idx="1869">
                  <c:v>-1.9641499999352163</c:v>
                </c:pt>
                <c:pt idx="1870">
                  <c:v>-1.9549499999129694</c:v>
                </c:pt>
                <c:pt idx="1871">
                  <c:v>-2.0098800000596384</c:v>
                </c:pt>
                <c:pt idx="1872">
                  <c:v>-2.0163699999784512</c:v>
                </c:pt>
                <c:pt idx="1873">
                  <c:v>-1.9629900000381895</c:v>
                </c:pt>
                <c:pt idx="1874">
                  <c:v>-1.9380399999135989</c:v>
                </c:pt>
                <c:pt idx="1875">
                  <c:v>-1.9351199999846358</c:v>
                </c:pt>
                <c:pt idx="1876">
                  <c:v>-1.9190000000435248</c:v>
                </c:pt>
                <c:pt idx="1877">
                  <c:v>-1.8724799999745301</c:v>
                </c:pt>
                <c:pt idx="1878">
                  <c:v>-1.957500000003165</c:v>
                </c:pt>
                <c:pt idx="1879">
                  <c:v>-1.9764300000133517</c:v>
                </c:pt>
                <c:pt idx="1880">
                  <c:v>-1.9609899999295521</c:v>
                </c:pt>
                <c:pt idx="1881">
                  <c:v>-1.8954399999984162</c:v>
                </c:pt>
                <c:pt idx="1882">
                  <c:v>-1.930280000010498</c:v>
                </c:pt>
                <c:pt idx="1883">
                  <c:v>-1.8884800000478208</c:v>
                </c:pt>
                <c:pt idx="1884">
                  <c:v>-1.9030400000019654</c:v>
                </c:pt>
                <c:pt idx="1885">
                  <c:v>-1.9461499998669751</c:v>
                </c:pt>
                <c:pt idx="1886">
                  <c:v>-1.9636199999695236</c:v>
                </c:pt>
                <c:pt idx="1887">
                  <c:v>-1.8940899999506655</c:v>
                </c:pt>
                <c:pt idx="1888">
                  <c:v>-1.9323899999790228</c:v>
                </c:pt>
                <c:pt idx="1889">
                  <c:v>-1.9585200000165059</c:v>
                </c:pt>
                <c:pt idx="1890">
                  <c:v>-1.9513900000447393</c:v>
                </c:pt>
                <c:pt idx="1891">
                  <c:v>-1.9337299999051538</c:v>
                </c:pt>
                <c:pt idx="1892">
                  <c:v>-2.0626299999548792</c:v>
                </c:pt>
                <c:pt idx="1893">
                  <c:v>-1.9935200000418263</c:v>
                </c:pt>
                <c:pt idx="1894">
                  <c:v>-1.9940299999916533</c:v>
                </c:pt>
                <c:pt idx="1895">
                  <c:v>-1.9694800000706891</c:v>
                </c:pt>
                <c:pt idx="1896">
                  <c:v>-1.9409100000302715</c:v>
                </c:pt>
                <c:pt idx="1897">
                  <c:v>-2.0140100000389793</c:v>
                </c:pt>
                <c:pt idx="1898">
                  <c:v>-1.9444499999963227</c:v>
                </c:pt>
                <c:pt idx="1899">
                  <c:v>-1.9602699999268225</c:v>
                </c:pt>
                <c:pt idx="1900">
                  <c:v>-1.9785500001034961</c:v>
                </c:pt>
                <c:pt idx="1901">
                  <c:v>-2.026840000098673</c:v>
                </c:pt>
                <c:pt idx="1902">
                  <c:v>-1.9951699998728145</c:v>
                </c:pt>
                <c:pt idx="1903">
                  <c:v>-2.0746999999801119</c:v>
                </c:pt>
                <c:pt idx="1904">
                  <c:v>-2.0644399999127927</c:v>
                </c:pt>
                <c:pt idx="1905">
                  <c:v>-1.9673400000783658</c:v>
                </c:pt>
                <c:pt idx="1906">
                  <c:v>-1.957490000108919</c:v>
                </c:pt>
                <c:pt idx="1907">
                  <c:v>-1.9449200000281053</c:v>
                </c:pt>
                <c:pt idx="1908">
                  <c:v>-2.0079699999087097</c:v>
                </c:pt>
                <c:pt idx="1909">
                  <c:v>-1.9975399999339061</c:v>
                </c:pt>
                <c:pt idx="1910">
                  <c:v>-1.9727800000737261</c:v>
                </c:pt>
                <c:pt idx="1911">
                  <c:v>-1.9952999999759413</c:v>
                </c:pt>
                <c:pt idx="1912">
                  <c:v>-2.0100499999671229</c:v>
                </c:pt>
                <c:pt idx="1913">
                  <c:v>-1.9674100000202088</c:v>
                </c:pt>
                <c:pt idx="1914">
                  <c:v>-1.9700499998407395</c:v>
                </c:pt>
                <c:pt idx="1915">
                  <c:v>-2.0191899999417728</c:v>
                </c:pt>
                <c:pt idx="1916">
                  <c:v>-2.0578700000442041</c:v>
                </c:pt>
                <c:pt idx="1917">
                  <c:v>-2.0278700000062599</c:v>
                </c:pt>
                <c:pt idx="1918">
                  <c:v>-1.9761599999128521</c:v>
                </c:pt>
                <c:pt idx="1919">
                  <c:v>-2.032310000004145</c:v>
                </c:pt>
                <c:pt idx="1920">
                  <c:v>-1.9589200001064455</c:v>
                </c:pt>
                <c:pt idx="1921">
                  <c:v>-2.0431000000371569</c:v>
                </c:pt>
                <c:pt idx="1922">
                  <c:v>-2.0332199999302247</c:v>
                </c:pt>
                <c:pt idx="1923">
                  <c:v>-2.0164599999361599</c:v>
                </c:pt>
                <c:pt idx="1924">
                  <c:v>-2.031350000038401</c:v>
                </c:pt>
                <c:pt idx="1925">
                  <c:v>-1.9804300000032526</c:v>
                </c:pt>
                <c:pt idx="1926">
                  <c:v>-2.0538799999485491</c:v>
                </c:pt>
                <c:pt idx="1927">
                  <c:v>-2.0241399998894849</c:v>
                </c:pt>
                <c:pt idx="1928">
                  <c:v>-1.9736899999998059</c:v>
                </c:pt>
                <c:pt idx="1929">
                  <c:v>-2.01353999989351</c:v>
                </c:pt>
                <c:pt idx="1930">
                  <c:v>-2.0097000000305343</c:v>
                </c:pt>
                <c:pt idx="1931">
                  <c:v>-1.9985899999710455</c:v>
                </c:pt>
                <c:pt idx="1932">
                  <c:v>-1.9864199999801713</c:v>
                </c:pt>
                <c:pt idx="1933">
                  <c:v>-2.00622000011208</c:v>
                </c:pt>
                <c:pt idx="1934">
                  <c:v>-2.032940000049166</c:v>
                </c:pt>
                <c:pt idx="1935">
                  <c:v>-2.0395000001371955</c:v>
                </c:pt>
                <c:pt idx="1936">
                  <c:v>-1.9907699999066608</c:v>
                </c:pt>
                <c:pt idx="1937">
                  <c:v>-2.0335500000783213</c:v>
                </c:pt>
                <c:pt idx="1938">
                  <c:v>-1.999259999934111</c:v>
                </c:pt>
                <c:pt idx="1939">
                  <c:v>-2.0315699999855497</c:v>
                </c:pt>
                <c:pt idx="1940">
                  <c:v>-1.9436300000279516</c:v>
                </c:pt>
                <c:pt idx="1941">
                  <c:v>-1.9841199999746095</c:v>
                </c:pt>
                <c:pt idx="1942">
                  <c:v>-1.9707899999730216</c:v>
                </c:pt>
                <c:pt idx="1943">
                  <c:v>-1.9848299999694063</c:v>
                </c:pt>
                <c:pt idx="1944">
                  <c:v>-2.0603800001026684</c:v>
                </c:pt>
                <c:pt idx="1945">
                  <c:v>-2.025010000011207</c:v>
                </c:pt>
                <c:pt idx="1946">
                  <c:v>-2.0588099999940823</c:v>
                </c:pt>
                <c:pt idx="1947">
                  <c:v>-2.1212300000570394</c:v>
                </c:pt>
                <c:pt idx="1948">
                  <c:v>-2.0602600001211613</c:v>
                </c:pt>
                <c:pt idx="1949">
                  <c:v>-2.0585999998274929</c:v>
                </c:pt>
                <c:pt idx="1950">
                  <c:v>-2.0663499999500345</c:v>
                </c:pt>
                <c:pt idx="1951">
                  <c:v>-2.0626699998729237</c:v>
                </c:pt>
                <c:pt idx="1952">
                  <c:v>-2.0455099999026061</c:v>
                </c:pt>
                <c:pt idx="1953">
                  <c:v>-2.1028800000522097</c:v>
                </c:pt>
                <c:pt idx="1954">
                  <c:v>-2.0889400000214664</c:v>
                </c:pt>
                <c:pt idx="1955">
                  <c:v>-2.0617199999151126</c:v>
                </c:pt>
                <c:pt idx="1956">
                  <c:v>-2.1303800001533091</c:v>
                </c:pt>
                <c:pt idx="1957">
                  <c:v>-2.0737600000302336</c:v>
                </c:pt>
                <c:pt idx="1958">
                  <c:v>-2.0655600001191488</c:v>
                </c:pt>
                <c:pt idx="1959">
                  <c:v>-2.0398999999997613</c:v>
                </c:pt>
                <c:pt idx="1960">
                  <c:v>-2.0168099999864353</c:v>
                </c:pt>
                <c:pt idx="1961">
                  <c:v>-2.0536199998559823</c:v>
                </c:pt>
                <c:pt idx="1962">
                  <c:v>-2.0420099999682861</c:v>
                </c:pt>
                <c:pt idx="1963">
                  <c:v>-2.0515400000249429</c:v>
                </c:pt>
                <c:pt idx="1964">
                  <c:v>-2.0525099999986196</c:v>
                </c:pt>
                <c:pt idx="1965">
                  <c:v>-2.058570000031068</c:v>
                </c:pt>
                <c:pt idx="1966">
                  <c:v>-2.0556099999566868</c:v>
                </c:pt>
                <c:pt idx="1967">
                  <c:v>-2.0620199999257238</c:v>
                </c:pt>
                <c:pt idx="1968">
                  <c:v>-2.0570900001075643</c:v>
                </c:pt>
                <c:pt idx="1969">
                  <c:v>-2.0591100001183804</c:v>
                </c:pt>
                <c:pt idx="1970">
                  <c:v>-2.0840700000235302</c:v>
                </c:pt>
                <c:pt idx="1971">
                  <c:v>-1.9617500000777</c:v>
                </c:pt>
                <c:pt idx="1972">
                  <c:v>-1.9962100000157079</c:v>
                </c:pt>
                <c:pt idx="1973">
                  <c:v>-2.0516999999244945</c:v>
                </c:pt>
                <c:pt idx="1974">
                  <c:v>-2.0301699998981348</c:v>
                </c:pt>
                <c:pt idx="1975">
                  <c:v>-2.0350400000097579</c:v>
                </c:pt>
                <c:pt idx="1976">
                  <c:v>-1.9729399999732777</c:v>
                </c:pt>
                <c:pt idx="1977">
                  <c:v>-1.9943199999943317</c:v>
                </c:pt>
                <c:pt idx="1978">
                  <c:v>-2.0126699999991615</c:v>
                </c:pt>
                <c:pt idx="1979">
                  <c:v>-2.0344399999885354</c:v>
                </c:pt>
                <c:pt idx="1980">
                  <c:v>-1.9964799998888338</c:v>
                </c:pt>
                <c:pt idx="1981">
                  <c:v>-2.0730700000513025</c:v>
                </c:pt>
                <c:pt idx="1982">
                  <c:v>-2.0139499998776955</c:v>
                </c:pt>
                <c:pt idx="1983">
                  <c:v>-2.0090199999458491</c:v>
                </c:pt>
                <c:pt idx="1984">
                  <c:v>-2.0173800000975461</c:v>
                </c:pt>
                <c:pt idx="1985">
                  <c:v>-1.9837500000221553</c:v>
                </c:pt>
                <c:pt idx="1986">
                  <c:v>-1.9662799999196068</c:v>
                </c:pt>
                <c:pt idx="1987">
                  <c:v>-1.9773000000213869</c:v>
                </c:pt>
                <c:pt idx="1988">
                  <c:v>-2.0056499998872823</c:v>
                </c:pt>
                <c:pt idx="1989">
                  <c:v>-1.9992899999579095</c:v>
                </c:pt>
                <c:pt idx="1990">
                  <c:v>-2.0247199998948417</c:v>
                </c:pt>
                <c:pt idx="1991">
                  <c:v>-1.9875399999591536</c:v>
                </c:pt>
                <c:pt idx="1992">
                  <c:v>-1.9724699999414952</c:v>
                </c:pt>
                <c:pt idx="1993">
                  <c:v>-2.0246899999847301</c:v>
                </c:pt>
                <c:pt idx="1994">
                  <c:v>-1.9501400000763169</c:v>
                </c:pt>
                <c:pt idx="1995">
                  <c:v>-1.9944199999599732</c:v>
                </c:pt>
                <c:pt idx="1996">
                  <c:v>-1.9476099998883001</c:v>
                </c:pt>
                <c:pt idx="1997">
                  <c:v>-2.0332500000677101</c:v>
                </c:pt>
                <c:pt idx="1998">
                  <c:v>-2.0087499999590364</c:v>
                </c:pt>
                <c:pt idx="1999">
                  <c:v>-1.9716000000471468</c:v>
                </c:pt>
                <c:pt idx="2000">
                  <c:v>-1.9505400000525697</c:v>
                </c:pt>
                <c:pt idx="2001">
                  <c:v>-2.0486099999743601</c:v>
                </c:pt>
                <c:pt idx="2002">
                  <c:v>-2.0485000000007858</c:v>
                </c:pt>
                <c:pt idx="2003">
                  <c:v>-1.9572400000242851</c:v>
                </c:pt>
                <c:pt idx="2004">
                  <c:v>-1.946529999941049</c:v>
                </c:pt>
                <c:pt idx="2005">
                  <c:v>-2.0285399999693254</c:v>
                </c:pt>
                <c:pt idx="2006">
                  <c:v>-1.9787100000030478</c:v>
                </c:pt>
                <c:pt idx="2007">
                  <c:v>-2.0623199999363351</c:v>
                </c:pt>
                <c:pt idx="2008">
                  <c:v>-2.1108699999103919</c:v>
                </c:pt>
                <c:pt idx="2009">
                  <c:v>-2.0019600000296123</c:v>
                </c:pt>
                <c:pt idx="2010">
                  <c:v>-2.0635600000105114</c:v>
                </c:pt>
                <c:pt idx="2011">
                  <c:v>-2.0286700000724522</c:v>
                </c:pt>
                <c:pt idx="2012">
                  <c:v>-2.0103900000094654</c:v>
                </c:pt>
                <c:pt idx="2013">
                  <c:v>-2.0235700001194346</c:v>
                </c:pt>
                <c:pt idx="2014">
                  <c:v>-2.0909300000084841</c:v>
                </c:pt>
                <c:pt idx="2015">
                  <c:v>-2.0341500000995438</c:v>
                </c:pt>
                <c:pt idx="2016">
                  <c:v>-2.0561299999144467</c:v>
                </c:pt>
                <c:pt idx="2017">
                  <c:v>-1.9861799999034702</c:v>
                </c:pt>
                <c:pt idx="2018">
                  <c:v>-1.9962299999178867</c:v>
                </c:pt>
                <c:pt idx="2019">
                  <c:v>-1.9534900000053312</c:v>
                </c:pt>
                <c:pt idx="2020">
                  <c:v>-1.9204400000489841</c:v>
                </c:pt>
                <c:pt idx="2021">
                  <c:v>-1.9512000000077023</c:v>
                </c:pt>
                <c:pt idx="2022">
                  <c:v>-1.937060000159363</c:v>
                </c:pt>
                <c:pt idx="2023">
                  <c:v>-1.9519100000024991</c:v>
                </c:pt>
                <c:pt idx="2024">
                  <c:v>-1.8814699999438744</c:v>
                </c:pt>
                <c:pt idx="2025">
                  <c:v>-1.9152200000007724</c:v>
                </c:pt>
                <c:pt idx="2026">
                  <c:v>-2.0135800000389281</c:v>
                </c:pt>
                <c:pt idx="2027">
                  <c:v>-2.0031000000244603</c:v>
                </c:pt>
                <c:pt idx="2028">
                  <c:v>-1.959520000127668</c:v>
                </c:pt>
                <c:pt idx="2029">
                  <c:v>-1.9051300000683113</c:v>
                </c:pt>
                <c:pt idx="2030">
                  <c:v>-1.9298500000104468</c:v>
                </c:pt>
                <c:pt idx="2031">
                  <c:v>-1.9506700001556965</c:v>
                </c:pt>
                <c:pt idx="2032">
                  <c:v>-1.958899999976893</c:v>
                </c:pt>
                <c:pt idx="2033">
                  <c:v>-2.0448400000532274</c:v>
                </c:pt>
                <c:pt idx="2034">
                  <c:v>-1.9656599998825186</c:v>
                </c:pt>
                <c:pt idx="2035">
                  <c:v>-1.9833100000141712</c:v>
                </c:pt>
                <c:pt idx="2036">
                  <c:v>-2.051150000056623</c:v>
                </c:pt>
                <c:pt idx="2037">
                  <c:v>-2.0672300000796895</c:v>
                </c:pt>
                <c:pt idx="2038">
                  <c:v>-2.0455400000400914</c:v>
                </c:pt>
                <c:pt idx="2039">
                  <c:v>-2.0344700001260208</c:v>
                </c:pt>
                <c:pt idx="2040">
                  <c:v>-1.9822299999532333</c:v>
                </c:pt>
                <c:pt idx="2041">
                  <c:v>-1.9743499999549385</c:v>
                </c:pt>
                <c:pt idx="2042">
                  <c:v>-1.994749999994383</c:v>
                </c:pt>
                <c:pt idx="2043">
                  <c:v>-1.9903100001101848</c:v>
                </c:pt>
                <c:pt idx="2044">
                  <c:v>-1.985999999874366</c:v>
                </c:pt>
                <c:pt idx="2045">
                  <c:v>-1.9564700000955781</c:v>
                </c:pt>
                <c:pt idx="2046">
                  <c:v>-1.9559099999924001</c:v>
                </c:pt>
                <c:pt idx="2047">
                  <c:v>-2.0342300000493196</c:v>
                </c:pt>
                <c:pt idx="2048">
                  <c:v>-1.9482300000390751</c:v>
                </c:pt>
                <c:pt idx="2049">
                  <c:v>-1.9542999999657695</c:v>
                </c:pt>
                <c:pt idx="2050">
                  <c:v>-1.9681399999171845</c:v>
                </c:pt>
                <c:pt idx="2051">
                  <c:v>-1.9366599999557366</c:v>
                </c:pt>
                <c:pt idx="2052">
                  <c:v>-1.9701499999200678</c:v>
                </c:pt>
                <c:pt idx="2053">
                  <c:v>-1.9705400000020745</c:v>
                </c:pt>
                <c:pt idx="2054">
                  <c:v>-1.9291899999416273</c:v>
                </c:pt>
                <c:pt idx="2055">
                  <c:v>-1.9096700000318378</c:v>
                </c:pt>
                <c:pt idx="2056">
                  <c:v>-1.9394700000248122</c:v>
                </c:pt>
                <c:pt idx="2057">
                  <c:v>-1.9377400000166745</c:v>
                </c:pt>
                <c:pt idx="2058">
                  <c:v>-1.8947999999454623</c:v>
                </c:pt>
                <c:pt idx="2059">
                  <c:v>-1.9585400000323716</c:v>
                </c:pt>
                <c:pt idx="2060">
                  <c:v>-1.9428199999538265</c:v>
                </c:pt>
                <c:pt idx="2061">
                  <c:v>-1.9422699999722681</c:v>
                </c:pt>
                <c:pt idx="2062">
                  <c:v>-1.9536700000344354</c:v>
                </c:pt>
                <c:pt idx="2063">
                  <c:v>-1.9393499999296182</c:v>
                </c:pt>
                <c:pt idx="2064">
                  <c:v>-1.992640000139545</c:v>
                </c:pt>
                <c:pt idx="2065">
                  <c:v>-2.0327299999962634</c:v>
                </c:pt>
                <c:pt idx="2066">
                  <c:v>-1.9718300000022282</c:v>
                </c:pt>
                <c:pt idx="2067">
                  <c:v>-2.0343200000070283</c:v>
                </c:pt>
                <c:pt idx="2068">
                  <c:v>-1.9724600000472492</c:v>
                </c:pt>
                <c:pt idx="2069">
                  <c:v>-1.9742000000633197</c:v>
                </c:pt>
                <c:pt idx="2070">
                  <c:v>-1.9592900000588998</c:v>
                </c:pt>
                <c:pt idx="2071">
                  <c:v>-1.9099600000345163</c:v>
                </c:pt>
                <c:pt idx="2072">
                  <c:v>-1.9306899998809968</c:v>
                </c:pt>
                <c:pt idx="2073">
                  <c:v>-1.9209000000728338</c:v>
                </c:pt>
                <c:pt idx="2074">
                  <c:v>-1.896279999982653</c:v>
                </c:pt>
                <c:pt idx="2075">
                  <c:v>-1.9766800000979856</c:v>
                </c:pt>
                <c:pt idx="2076">
                  <c:v>-1.8902199999502045</c:v>
                </c:pt>
                <c:pt idx="2077">
                  <c:v>-1.9411699998954646</c:v>
                </c:pt>
                <c:pt idx="2078">
                  <c:v>-1.9077199998491778</c:v>
                </c:pt>
                <c:pt idx="2079">
                  <c:v>-1.9176399999878413</c:v>
                </c:pt>
                <c:pt idx="2080">
                  <c:v>-1.9448699999884411</c:v>
                </c:pt>
                <c:pt idx="2081">
                  <c:v>-1.9283900001028087</c:v>
                </c:pt>
                <c:pt idx="2082">
                  <c:v>-1.8795400001181406</c:v>
                </c:pt>
                <c:pt idx="2083">
                  <c:v>-1.8749800000250616</c:v>
                </c:pt>
                <c:pt idx="2084">
                  <c:v>-1.9029999999702341</c:v>
                </c:pt>
                <c:pt idx="2085">
                  <c:v>-1.9754299999021896</c:v>
                </c:pt>
                <c:pt idx="2086">
                  <c:v>-1.8997299998773087</c:v>
                </c:pt>
                <c:pt idx="2087">
                  <c:v>-1.9338900000320791</c:v>
                </c:pt>
                <c:pt idx="2088">
                  <c:v>-1.9077399999787303</c:v>
                </c:pt>
                <c:pt idx="2089">
                  <c:v>-1.8924099998685051</c:v>
                </c:pt>
                <c:pt idx="2090">
                  <c:v>-1.9033199998830241</c:v>
                </c:pt>
                <c:pt idx="2091">
                  <c:v>-1.9124799999872266</c:v>
                </c:pt>
                <c:pt idx="2092">
                  <c:v>-1.9352199999502773</c:v>
                </c:pt>
                <c:pt idx="2093">
                  <c:v>-1.8923700000641475</c:v>
                </c:pt>
                <c:pt idx="2094">
                  <c:v>-1.9177599999693484</c:v>
                </c:pt>
                <c:pt idx="2095">
                  <c:v>-1.9344500001352571</c:v>
                </c:pt>
                <c:pt idx="2096">
                  <c:v>-1.9739900000104171</c:v>
                </c:pt>
                <c:pt idx="2097">
                  <c:v>-1.9761199998811207</c:v>
                </c:pt>
                <c:pt idx="2098">
                  <c:v>-1.9549900000583875</c:v>
                </c:pt>
                <c:pt idx="2099">
                  <c:v>-1.9210599999723854</c:v>
                </c:pt>
                <c:pt idx="2100">
                  <c:v>-1.9214999999803695</c:v>
                </c:pt>
                <c:pt idx="2101">
                  <c:v>-1.9573000000718821</c:v>
                </c:pt>
                <c:pt idx="2102">
                  <c:v>-1.9434200000887358</c:v>
                </c:pt>
                <c:pt idx="2103">
                  <c:v>-1.9089099999973769</c:v>
                </c:pt>
                <c:pt idx="2104">
                  <c:v>-1.9414800000276955</c:v>
                </c:pt>
                <c:pt idx="2105">
                  <c:v>-1.9315399999868532</c:v>
                </c:pt>
                <c:pt idx="2106">
                  <c:v>-1.9486400000232607</c:v>
                </c:pt>
                <c:pt idx="2107">
                  <c:v>-1.9754300000158764</c:v>
                </c:pt>
                <c:pt idx="2108">
                  <c:v>-1.9194799999695533</c:v>
                </c:pt>
                <c:pt idx="2109">
                  <c:v>-1.8918900000244321</c:v>
                </c:pt>
                <c:pt idx="2110">
                  <c:v>-1.8706700000166165</c:v>
                </c:pt>
                <c:pt idx="2111">
                  <c:v>-1.9745499998862215</c:v>
                </c:pt>
                <c:pt idx="2112">
                  <c:v>-1.9300300000395509</c:v>
                </c:pt>
                <c:pt idx="2113">
                  <c:v>-1.9147200000588782</c:v>
                </c:pt>
                <c:pt idx="2114">
                  <c:v>-2.0018000001300607</c:v>
                </c:pt>
                <c:pt idx="2115">
                  <c:v>-1.9077199999628647</c:v>
                </c:pt>
                <c:pt idx="2116">
                  <c:v>-1.9184799999720781</c:v>
                </c:pt>
                <c:pt idx="2117">
                  <c:v>-1.9872899998745197</c:v>
                </c:pt>
                <c:pt idx="2118">
                  <c:v>-1.982440000006136</c:v>
                </c:pt>
                <c:pt idx="2119">
                  <c:v>-1.9787799999448907</c:v>
                </c:pt>
                <c:pt idx="2120">
                  <c:v>-1.9808100000773265</c:v>
                </c:pt>
                <c:pt idx="2121">
                  <c:v>-1.9576300001062918</c:v>
                </c:pt>
                <c:pt idx="2122">
                  <c:v>-1.9833000000062384</c:v>
                </c:pt>
                <c:pt idx="2123">
                  <c:v>-1.9810999998526313</c:v>
                </c:pt>
                <c:pt idx="2124">
                  <c:v>-2.0397700000103214</c:v>
                </c:pt>
                <c:pt idx="2125">
                  <c:v>-2.012130000025536</c:v>
                </c:pt>
                <c:pt idx="2126">
                  <c:v>-2.0348799998828326</c:v>
                </c:pt>
                <c:pt idx="2127">
                  <c:v>-2.0409599999311467</c:v>
                </c:pt>
                <c:pt idx="2128">
                  <c:v>-1.9780599999421611</c:v>
                </c:pt>
                <c:pt idx="2129">
                  <c:v>-2.0843400000103429</c:v>
                </c:pt>
                <c:pt idx="2130">
                  <c:v>-2.0371499999782827</c:v>
                </c:pt>
                <c:pt idx="2131">
                  <c:v>-1.9419299999299255</c:v>
                </c:pt>
                <c:pt idx="2132">
                  <c:v>-1.8776000000571003</c:v>
                </c:pt>
                <c:pt idx="2133">
                  <c:v>-2.0138300000098752</c:v>
                </c:pt>
                <c:pt idx="2134">
                  <c:v>-1.9577199999503136</c:v>
                </c:pt>
                <c:pt idx="2135">
                  <c:v>-1.9948799999838229</c:v>
                </c:pt>
                <c:pt idx="2136">
                  <c:v>-1.9883200000094803</c:v>
                </c:pt>
                <c:pt idx="2137">
                  <c:v>-2.0282200000565354</c:v>
                </c:pt>
                <c:pt idx="2138">
                  <c:v>-1.9206900000199312</c:v>
                </c:pt>
                <c:pt idx="2139">
                  <c:v>-1.9625400000222726</c:v>
                </c:pt>
                <c:pt idx="2140">
                  <c:v>-1.8958699999984674</c:v>
                </c:pt>
                <c:pt idx="2141">
                  <c:v>-1.9258300000046802</c:v>
                </c:pt>
                <c:pt idx="2142">
                  <c:v>-1.8899799999871902</c:v>
                </c:pt>
                <c:pt idx="2143">
                  <c:v>-1.9692599998961668</c:v>
                </c:pt>
                <c:pt idx="2144">
                  <c:v>-1.9504999999071515</c:v>
                </c:pt>
                <c:pt idx="2145">
                  <c:v>-1.9570800001247335</c:v>
                </c:pt>
                <c:pt idx="2146">
                  <c:v>-2.0410199999787437</c:v>
                </c:pt>
                <c:pt idx="2147">
                  <c:v>-2.0559900000307607</c:v>
                </c:pt>
                <c:pt idx="2148">
                  <c:v>-1.9880000000966902</c:v>
                </c:pt>
                <c:pt idx="2149">
                  <c:v>-1.9592099999954371</c:v>
                </c:pt>
                <c:pt idx="2150">
                  <c:v>-2.0055000001093504</c:v>
                </c:pt>
                <c:pt idx="2151">
                  <c:v>-1.9224399999302477</c:v>
                </c:pt>
                <c:pt idx="2152">
                  <c:v>-1.9582700000455588</c:v>
                </c:pt>
                <c:pt idx="2153">
                  <c:v>-1.9437900000411901</c:v>
                </c:pt>
                <c:pt idx="2154">
                  <c:v>-1.930479999941781</c:v>
                </c:pt>
                <c:pt idx="2155">
                  <c:v>-1.9310299999233393</c:v>
                </c:pt>
                <c:pt idx="2156">
                  <c:v>-1.9259399998645677</c:v>
                </c:pt>
                <c:pt idx="2157">
                  <c:v>-1.9441599999936443</c:v>
                </c:pt>
                <c:pt idx="2158">
                  <c:v>-1.9219399999883535</c:v>
                </c:pt>
                <c:pt idx="2159">
                  <c:v>-1.9198099998902762</c:v>
                </c:pt>
                <c:pt idx="2160">
                  <c:v>-1.8922499998552667</c:v>
                </c:pt>
                <c:pt idx="2161">
                  <c:v>-1.8561499999805164</c:v>
                </c:pt>
                <c:pt idx="2162">
                  <c:v>-1.9122399999105255</c:v>
                </c:pt>
                <c:pt idx="2163">
                  <c:v>-1.8893999999818334</c:v>
                </c:pt>
                <c:pt idx="2164">
                  <c:v>-1.9449899999699483</c:v>
                </c:pt>
                <c:pt idx="2165">
                  <c:v>-1.8596900000602545</c:v>
                </c:pt>
                <c:pt idx="2166">
                  <c:v>-1.9809599998552585</c:v>
                </c:pt>
                <c:pt idx="2167">
                  <c:v>-1.8661299999394032</c:v>
                </c:pt>
                <c:pt idx="2168">
                  <c:v>-1.8579600000521168</c:v>
                </c:pt>
                <c:pt idx="2169">
                  <c:v>-1.8842799998992632</c:v>
                </c:pt>
                <c:pt idx="2170">
                  <c:v>-1.8937799999321214</c:v>
                </c:pt>
                <c:pt idx="2171">
                  <c:v>-1.9007399998827168</c:v>
                </c:pt>
                <c:pt idx="2172">
                  <c:v>-1.9420600000330523</c:v>
                </c:pt>
                <c:pt idx="2173">
                  <c:v>-1.8407899999601796</c:v>
                </c:pt>
                <c:pt idx="2174">
                  <c:v>-1.8524299999853611</c:v>
                </c:pt>
                <c:pt idx="2175">
                  <c:v>-1.8536700001732243</c:v>
                </c:pt>
                <c:pt idx="2176">
                  <c:v>-1.9444999999223</c:v>
                </c:pt>
                <c:pt idx="2177">
                  <c:v>-1.936370000066745</c:v>
                </c:pt>
                <c:pt idx="2178">
                  <c:v>-1.9541299999445982</c:v>
                </c:pt>
                <c:pt idx="2179">
                  <c:v>-1.9334900000558264</c:v>
                </c:pt>
                <c:pt idx="2180">
                  <c:v>-1.9344800000453688</c:v>
                </c:pt>
                <c:pt idx="2181">
                  <c:v>-1.8944399998872541</c:v>
                </c:pt>
                <c:pt idx="2182">
                  <c:v>-1.9762200000741359</c:v>
                </c:pt>
                <c:pt idx="2183">
                  <c:v>-1.960160000066935</c:v>
                </c:pt>
                <c:pt idx="2184">
                  <c:v>-1.9914099999596147</c:v>
                </c:pt>
                <c:pt idx="2185">
                  <c:v>-2.0643799999788826</c:v>
                </c:pt>
                <c:pt idx="2186">
                  <c:v>-1.9863600000462611</c:v>
                </c:pt>
                <c:pt idx="2187">
                  <c:v>-1.9540700000106881</c:v>
                </c:pt>
                <c:pt idx="2188">
                  <c:v>-2.000269999939519</c:v>
                </c:pt>
                <c:pt idx="2189">
                  <c:v>-2.0389300000260846</c:v>
                </c:pt>
                <c:pt idx="2190">
                  <c:v>-2.0511600000645558</c:v>
                </c:pt>
                <c:pt idx="2191">
                  <c:v>-2.0046499998898071</c:v>
                </c:pt>
                <c:pt idx="2192">
                  <c:v>-2.027670000074977</c:v>
                </c:pt>
                <c:pt idx="2193">
                  <c:v>-1.9864299999881041</c:v>
                </c:pt>
                <c:pt idx="2194">
                  <c:v>-1.9357999999556341</c:v>
                </c:pt>
                <c:pt idx="2195">
                  <c:v>-1.9274499999255568</c:v>
                </c:pt>
                <c:pt idx="2196">
                  <c:v>-2.0083600001044033</c:v>
                </c:pt>
                <c:pt idx="2197">
                  <c:v>-1.9304300001294905</c:v>
                </c:pt>
                <c:pt idx="2198">
                  <c:v>-1.9336999999950422</c:v>
                </c:pt>
                <c:pt idx="2199">
                  <c:v>-1.8874300000106814</c:v>
                </c:pt>
                <c:pt idx="2200">
                  <c:v>-1.9283500000710774</c:v>
                </c:pt>
                <c:pt idx="2201">
                  <c:v>-1.9781099999818252</c:v>
                </c:pt>
                <c:pt idx="2202">
                  <c:v>-1.88104000005751</c:v>
                </c:pt>
                <c:pt idx="2203">
                  <c:v>-1.932570000008127</c:v>
                </c:pt>
                <c:pt idx="2204">
                  <c:v>-1.9405199999482647</c:v>
                </c:pt>
                <c:pt idx="2205">
                  <c:v>-1.9133399999873291</c:v>
                </c:pt>
                <c:pt idx="2206">
                  <c:v>-1.9586900000376772</c:v>
                </c:pt>
                <c:pt idx="2207">
                  <c:v>-1.9878499999776977</c:v>
                </c:pt>
                <c:pt idx="2208">
                  <c:v>-1.9669399999884263</c:v>
                </c:pt>
                <c:pt idx="2209">
                  <c:v>-1.9644900000912457</c:v>
                </c:pt>
                <c:pt idx="2210">
                  <c:v>-1.9079699999338118</c:v>
                </c:pt>
                <c:pt idx="2211">
                  <c:v>-1.8979399999352609</c:v>
                </c:pt>
                <c:pt idx="2212">
                  <c:v>-1.9681100000070728</c:v>
                </c:pt>
                <c:pt idx="2213">
                  <c:v>-1.9448400000783295</c:v>
                </c:pt>
                <c:pt idx="2214">
                  <c:v>-1.9198400001414484</c:v>
                </c:pt>
                <c:pt idx="2215">
                  <c:v>-1.9056200000022727</c:v>
                </c:pt>
                <c:pt idx="2216">
                  <c:v>-1.9492299999228635</c:v>
                </c:pt>
                <c:pt idx="2217">
                  <c:v>-1.8785699999170902</c:v>
                </c:pt>
                <c:pt idx="2218">
                  <c:v>-1.931170000034399</c:v>
                </c:pt>
                <c:pt idx="2219">
                  <c:v>-1.8935399999691072</c:v>
                </c:pt>
                <c:pt idx="2220">
                  <c:v>-1.9872399999485424</c:v>
                </c:pt>
                <c:pt idx="2221">
                  <c:v>-1.9241599999304526</c:v>
                </c:pt>
                <c:pt idx="2222">
                  <c:v>-1.9381299999849944</c:v>
                </c:pt>
                <c:pt idx="2223">
                  <c:v>-1.9433100000014747</c:v>
                </c:pt>
                <c:pt idx="2224">
                  <c:v>-1.92577000007077</c:v>
                </c:pt>
                <c:pt idx="2225">
                  <c:v>-1.9512599999416125</c:v>
                </c:pt>
                <c:pt idx="2226">
                  <c:v>-1.9546599999102909</c:v>
                </c:pt>
                <c:pt idx="2227">
                  <c:v>-1.9365399999742294</c:v>
                </c:pt>
                <c:pt idx="2228">
                  <c:v>-1.928500000076383</c:v>
                </c:pt>
                <c:pt idx="2229">
                  <c:v>-1.9314499999154577</c:v>
                </c:pt>
                <c:pt idx="2230">
                  <c:v>-1.9692100000838764</c:v>
                </c:pt>
                <c:pt idx="2231">
                  <c:v>-2.0084200000383134</c:v>
                </c:pt>
                <c:pt idx="2232">
                  <c:v>-2.0220399999288929</c:v>
                </c:pt>
                <c:pt idx="2233">
                  <c:v>-1.9282399998701294</c:v>
                </c:pt>
                <c:pt idx="2234">
                  <c:v>-1.9799799998736489</c:v>
                </c:pt>
                <c:pt idx="2235">
                  <c:v>-1.9275999999308624</c:v>
                </c:pt>
                <c:pt idx="2236">
                  <c:v>-1.9695600000204649</c:v>
                </c:pt>
                <c:pt idx="2237">
                  <c:v>-1.9333799998548784</c:v>
                </c:pt>
                <c:pt idx="2238">
                  <c:v>-1.9651000000067143</c:v>
                </c:pt>
                <c:pt idx="2239">
                  <c:v>-1.9496900000604001</c:v>
                </c:pt>
                <c:pt idx="2240">
                  <c:v>-1.9034199999623524</c:v>
                </c:pt>
                <c:pt idx="2241">
                  <c:v>-1.9343599999501748</c:v>
                </c:pt>
                <c:pt idx="2242">
                  <c:v>-1.9754699999339209</c:v>
                </c:pt>
                <c:pt idx="2243">
                  <c:v>-1.9422000000304251</c:v>
                </c:pt>
                <c:pt idx="2244">
                  <c:v>-1.9257599999491504</c:v>
                </c:pt>
                <c:pt idx="2245">
                  <c:v>-1.9903999999542066</c:v>
                </c:pt>
                <c:pt idx="2246">
                  <c:v>-1.970570000025873</c:v>
                </c:pt>
                <c:pt idx="2247">
                  <c:v>-1.9622300000037285</c:v>
                </c:pt>
                <c:pt idx="2248">
                  <c:v>-1.927879999925608</c:v>
                </c:pt>
                <c:pt idx="2249">
                  <c:v>-1.9436999999697946</c:v>
                </c:pt>
                <c:pt idx="2250">
                  <c:v>-1.9821400001092115</c:v>
                </c:pt>
                <c:pt idx="2251">
                  <c:v>-1.9701400000258218</c:v>
                </c:pt>
                <c:pt idx="2252">
                  <c:v>-1.8774600000597275</c:v>
                </c:pt>
                <c:pt idx="2253">
                  <c:v>-1.9113699999024902</c:v>
                </c:pt>
                <c:pt idx="2254">
                  <c:v>-1.9722300000921678</c:v>
                </c:pt>
                <c:pt idx="2255">
                  <c:v>-1.8862099999523707</c:v>
                </c:pt>
                <c:pt idx="2256">
                  <c:v>-1.9473900000548383</c:v>
                </c:pt>
                <c:pt idx="2257">
                  <c:v>-1.8980600000304548</c:v>
                </c:pt>
                <c:pt idx="2258">
                  <c:v>-1.8907799999396957</c:v>
                </c:pt>
                <c:pt idx="2259">
                  <c:v>-1.8746799999007635</c:v>
                </c:pt>
                <c:pt idx="2260">
                  <c:v>-1.9099800000503819</c:v>
                </c:pt>
                <c:pt idx="2261">
                  <c:v>-1.9353200000296056</c:v>
                </c:pt>
                <c:pt idx="2262">
                  <c:v>-1.9269300000814837</c:v>
                </c:pt>
                <c:pt idx="2263">
                  <c:v>-1.9183100000645936</c:v>
                </c:pt>
                <c:pt idx="2264">
                  <c:v>-1.9112499999209831</c:v>
                </c:pt>
                <c:pt idx="2265">
                  <c:v>-1.8522100000382125</c:v>
                </c:pt>
                <c:pt idx="2266">
                  <c:v>-1.9201600000542385</c:v>
                </c:pt>
                <c:pt idx="2267">
                  <c:v>-1.9391299999824696</c:v>
                </c:pt>
                <c:pt idx="2268">
                  <c:v>-1.9816800000853618</c:v>
                </c:pt>
                <c:pt idx="2269">
                  <c:v>-1.9782599999871309</c:v>
                </c:pt>
                <c:pt idx="2270">
                  <c:v>-1.9160300000748975</c:v>
                </c:pt>
                <c:pt idx="2271">
                  <c:v>-1.9558299999289375</c:v>
                </c:pt>
                <c:pt idx="2272">
                  <c:v>-1.9741099998782374</c:v>
                </c:pt>
                <c:pt idx="2273">
                  <c:v>-1.9585799999504161</c:v>
                </c:pt>
                <c:pt idx="2274">
                  <c:v>-1.9259599998804333</c:v>
                </c:pt>
                <c:pt idx="2275">
                  <c:v>-1.9663900001205548</c:v>
                </c:pt>
                <c:pt idx="2276">
                  <c:v>-1.8885200000795521</c:v>
                </c:pt>
                <c:pt idx="2277">
                  <c:v>-1.888910000047872</c:v>
                </c:pt>
                <c:pt idx="2278">
                  <c:v>-1.911490000111371</c:v>
                </c:pt>
                <c:pt idx="2279">
                  <c:v>-1.9055300000445641</c:v>
                </c:pt>
                <c:pt idx="2280">
                  <c:v>-1.9512599999416125</c:v>
                </c:pt>
                <c:pt idx="2281">
                  <c:v>-1.9120700001167279</c:v>
                </c:pt>
                <c:pt idx="2282">
                  <c:v>-1.89101999990271</c:v>
                </c:pt>
                <c:pt idx="2283">
                  <c:v>-1.904330000002119</c:v>
                </c:pt>
                <c:pt idx="2284">
                  <c:v>-1.9306700000925048</c:v>
                </c:pt>
                <c:pt idx="2285">
                  <c:v>-1.9244399999251982</c:v>
                </c:pt>
                <c:pt idx="2286">
                  <c:v>-1.9231400000307985</c:v>
                </c:pt>
                <c:pt idx="2287">
                  <c:v>-1.9781099999818252</c:v>
                </c:pt>
                <c:pt idx="2288">
                  <c:v>-1.9051099999387588</c:v>
                </c:pt>
                <c:pt idx="2289">
                  <c:v>-1.939679999964028</c:v>
                </c:pt>
                <c:pt idx="2290">
                  <c:v>-1.994559999957346</c:v>
                </c:pt>
                <c:pt idx="2291">
                  <c:v>-1.9839800000909236</c:v>
                </c:pt>
                <c:pt idx="2292">
                  <c:v>-1.9338600000082806</c:v>
                </c:pt>
                <c:pt idx="2293">
                  <c:v>-1.8640399999867441</c:v>
                </c:pt>
                <c:pt idx="2294">
                  <c:v>-1.9029000000045926</c:v>
                </c:pt>
                <c:pt idx="2295">
                  <c:v>-1.9034700000020166</c:v>
                </c:pt>
                <c:pt idx="2296">
                  <c:v>-2.0064899999852059</c:v>
                </c:pt>
                <c:pt idx="2297">
                  <c:v>-1.9144799999821771</c:v>
                </c:pt>
                <c:pt idx="2298">
                  <c:v>-1.9721099999969738</c:v>
                </c:pt>
                <c:pt idx="2299">
                  <c:v>-1.9668400000227848</c:v>
                </c:pt>
                <c:pt idx="2300">
                  <c:v>-1.9591000000218628</c:v>
                </c:pt>
                <c:pt idx="2301">
                  <c:v>-1.9926099998883728</c:v>
                </c:pt>
                <c:pt idx="2302">
                  <c:v>-1.9818500001065331</c:v>
                </c:pt>
                <c:pt idx="2303">
                  <c:v>-1.9320899998547247</c:v>
                </c:pt>
                <c:pt idx="2304">
                  <c:v>-1.9829899999876943</c:v>
                </c:pt>
                <c:pt idx="2305">
                  <c:v>-1.9618200001332298</c:v>
                </c:pt>
                <c:pt idx="2306">
                  <c:v>-1.9554399999606176</c:v>
                </c:pt>
                <c:pt idx="2307">
                  <c:v>-1.9134200000507917</c:v>
                </c:pt>
                <c:pt idx="2308">
                  <c:v>-1.9154599999637867</c:v>
                </c:pt>
                <c:pt idx="2309">
                  <c:v>-1.9244200000230194</c:v>
                </c:pt>
                <c:pt idx="2310">
                  <c:v>-1.9604400000616806</c:v>
                </c:pt>
                <c:pt idx="2311">
                  <c:v>-1.9657400000596681</c:v>
                </c:pt>
                <c:pt idx="2312">
                  <c:v>-1.934530000085033</c:v>
                </c:pt>
                <c:pt idx="2313">
                  <c:v>-1.9903199998907439</c:v>
                </c:pt>
                <c:pt idx="2314">
                  <c:v>-1.9457500000044092</c:v>
                </c:pt>
                <c:pt idx="2315">
                  <c:v>-1.9273899999916466</c:v>
                </c:pt>
                <c:pt idx="2316">
                  <c:v>-1.9544799999948737</c:v>
                </c:pt>
                <c:pt idx="2317">
                  <c:v>-1.9495100001449828</c:v>
                </c:pt>
                <c:pt idx="2318">
                  <c:v>-1.97723999997379</c:v>
                </c:pt>
                <c:pt idx="2319">
                  <c:v>-1.9821399999955247</c:v>
                </c:pt>
                <c:pt idx="2320">
                  <c:v>-1.9110499999897002</c:v>
                </c:pt>
                <c:pt idx="2321">
                  <c:v>-2.0169099999520768</c:v>
                </c:pt>
                <c:pt idx="2322">
                  <c:v>-1.9521999998914907</c:v>
                </c:pt>
                <c:pt idx="2323">
                  <c:v>-2.0219900000029156</c:v>
                </c:pt>
                <c:pt idx="2324">
                  <c:v>-1.9879499999433392</c:v>
                </c:pt>
                <c:pt idx="2325">
                  <c:v>-1.966069999980391</c:v>
                </c:pt>
                <c:pt idx="2326">
                  <c:v>-2.0013800000242554</c:v>
                </c:pt>
                <c:pt idx="2327">
                  <c:v>-1.960239999903024</c:v>
                </c:pt>
                <c:pt idx="2328">
                  <c:v>-1.9669299999804934</c:v>
                </c:pt>
                <c:pt idx="2329">
                  <c:v>-1.975270000002638</c:v>
                </c:pt>
                <c:pt idx="2330">
                  <c:v>-2.0274400000062087</c:v>
                </c:pt>
                <c:pt idx="2331">
                  <c:v>-1.9934399999783636</c:v>
                </c:pt>
                <c:pt idx="2332">
                  <c:v>-1.9296800001029624</c:v>
                </c:pt>
                <c:pt idx="2333">
                  <c:v>-1.9722299999784809</c:v>
                </c:pt>
                <c:pt idx="2334">
                  <c:v>-1.9212999999353997</c:v>
                </c:pt>
                <c:pt idx="2335">
                  <c:v>-1.976539999986926</c:v>
                </c:pt>
                <c:pt idx="2336">
                  <c:v>-1.9151800000827279</c:v>
                </c:pt>
                <c:pt idx="2337">
                  <c:v>-1.8596499999148364</c:v>
                </c:pt>
                <c:pt idx="2338">
                  <c:v>-1.9146299999874827</c:v>
                </c:pt>
                <c:pt idx="2339">
                  <c:v>-1.8607900000233712</c:v>
                </c:pt>
                <c:pt idx="2340">
                  <c:v>-1.987589999885131</c:v>
                </c:pt>
                <c:pt idx="2341">
                  <c:v>-1.9024800000124742</c:v>
                </c:pt>
                <c:pt idx="2342">
                  <c:v>-1.9432799999776762</c:v>
                </c:pt>
                <c:pt idx="2343">
                  <c:v>-1.9199099999696045</c:v>
                </c:pt>
                <c:pt idx="2344">
                  <c:v>-1.9848800000090705</c:v>
                </c:pt>
                <c:pt idx="2345">
                  <c:v>-1.927879999925608</c:v>
                </c:pt>
                <c:pt idx="2346">
                  <c:v>-1.9895299999461713</c:v>
                </c:pt>
                <c:pt idx="2347">
                  <c:v>-1.9603100000722407</c:v>
                </c:pt>
                <c:pt idx="2348">
                  <c:v>-1.8802100000812061</c:v>
                </c:pt>
                <c:pt idx="2349">
                  <c:v>-2.0103599999856669</c:v>
                </c:pt>
                <c:pt idx="2350">
                  <c:v>-1.9832299999507086</c:v>
                </c:pt>
                <c:pt idx="2351">
                  <c:v>-1.9768100000874256</c:v>
                </c:pt>
                <c:pt idx="2352">
                  <c:v>-2.017979999891395</c:v>
                </c:pt>
                <c:pt idx="2353">
                  <c:v>-2.0640499999444728</c:v>
                </c:pt>
                <c:pt idx="2354">
                  <c:v>-2.0363000000997999</c:v>
                </c:pt>
                <c:pt idx="2355">
                  <c:v>-2.032880000001569</c:v>
                </c:pt>
                <c:pt idx="2356">
                  <c:v>-1.9627599999694212</c:v>
                </c:pt>
                <c:pt idx="2357">
                  <c:v>-2.0531900000833048</c:v>
                </c:pt>
                <c:pt idx="2358">
                  <c:v>-2.0833799999309122</c:v>
                </c:pt>
                <c:pt idx="2359">
                  <c:v>-2.1455400001286762</c:v>
                </c:pt>
                <c:pt idx="2360">
                  <c:v>-2.1087699999498</c:v>
                </c:pt>
                <c:pt idx="2361">
                  <c:v>-2.1099299999605137</c:v>
                </c:pt>
                <c:pt idx="2362">
                  <c:v>-2.1409199999880002</c:v>
                </c:pt>
                <c:pt idx="2363">
                  <c:v>-2.0699900001091009</c:v>
                </c:pt>
                <c:pt idx="2364">
                  <c:v>-2.0630499999469976</c:v>
                </c:pt>
                <c:pt idx="2365">
                  <c:v>-1.9587700001011399</c:v>
                </c:pt>
                <c:pt idx="2366">
                  <c:v>-1.9707499998276035</c:v>
                </c:pt>
                <c:pt idx="2367">
                  <c:v>-1.978310000026795</c:v>
                </c:pt>
                <c:pt idx="2368">
                  <c:v>-2.0350599999119368</c:v>
                </c:pt>
                <c:pt idx="2369">
                  <c:v>-2.0108100000015838</c:v>
                </c:pt>
                <c:pt idx="2370">
                  <c:v>-1.9891900000175156</c:v>
                </c:pt>
                <c:pt idx="2371">
                  <c:v>-2.0548500000359127</c:v>
                </c:pt>
                <c:pt idx="2372">
                  <c:v>-2.0202499999868451</c:v>
                </c:pt>
                <c:pt idx="2373">
                  <c:v>-2.0533400000886104</c:v>
                </c:pt>
                <c:pt idx="2374">
                  <c:v>-2.0148500000232161</c:v>
                </c:pt>
                <c:pt idx="2375">
                  <c:v>-1.9535099999075101</c:v>
                </c:pt>
                <c:pt idx="2376">
                  <c:v>-1.9847400000116977</c:v>
                </c:pt>
                <c:pt idx="2377">
                  <c:v>-2.0340399998985959</c:v>
                </c:pt>
                <c:pt idx="2378">
                  <c:v>-2.0007499999792344</c:v>
                </c:pt>
                <c:pt idx="2379">
                  <c:v>-2.0023200000878205</c:v>
                </c:pt>
                <c:pt idx="2380">
                  <c:v>-1.9787299999052266</c:v>
                </c:pt>
                <c:pt idx="2381">
                  <c:v>-1.9726300000684205</c:v>
                </c:pt>
                <c:pt idx="2382">
                  <c:v>-1.8690399999741203</c:v>
                </c:pt>
                <c:pt idx="2383">
                  <c:v>-1.9089900000608395</c:v>
                </c:pt>
                <c:pt idx="2384">
                  <c:v>-1.937770000040473</c:v>
                </c:pt>
                <c:pt idx="2385">
                  <c:v>-2.0082299998875897</c:v>
                </c:pt>
                <c:pt idx="2386">
                  <c:v>-2.0099200000913697</c:v>
                </c:pt>
                <c:pt idx="2387">
                  <c:v>-1.9810100000086095</c:v>
                </c:pt>
                <c:pt idx="2388">
                  <c:v>-2.1101700000372148</c:v>
                </c:pt>
                <c:pt idx="2389">
                  <c:v>-2.0359000000098604</c:v>
                </c:pt>
                <c:pt idx="2390">
                  <c:v>-2.0531599999458194</c:v>
                </c:pt>
                <c:pt idx="2391">
                  <c:v>-2.032689999964532</c:v>
                </c:pt>
                <c:pt idx="2392">
                  <c:v>-2.0563699999911478</c:v>
                </c:pt>
                <c:pt idx="2393">
                  <c:v>-1.9413100000065242</c:v>
                </c:pt>
                <c:pt idx="2394">
                  <c:v>-2.0569699998986835</c:v>
                </c:pt>
                <c:pt idx="2395">
                  <c:v>-2.0344400001022223</c:v>
                </c:pt>
                <c:pt idx="2396">
                  <c:v>-2.0513499999879059</c:v>
                </c:pt>
                <c:pt idx="2397">
                  <c:v>-2.0639099999471</c:v>
                </c:pt>
                <c:pt idx="2398">
                  <c:v>-2.0470700000032593</c:v>
                </c:pt>
                <c:pt idx="2399">
                  <c:v>-2.0894200000611818</c:v>
                </c:pt>
                <c:pt idx="2400">
                  <c:v>-2.083510000034039</c:v>
                </c:pt>
                <c:pt idx="2401">
                  <c:v>-2.0472100000006321</c:v>
                </c:pt>
                <c:pt idx="2402">
                  <c:v>-2.0507200000565717</c:v>
                </c:pt>
                <c:pt idx="2403">
                  <c:v>-2.0741399999906207</c:v>
                </c:pt>
                <c:pt idx="2404">
                  <c:v>-2.0556800001259035</c:v>
                </c:pt>
                <c:pt idx="2405">
                  <c:v>-2.0298199999615463</c:v>
                </c:pt>
                <c:pt idx="2406">
                  <c:v>-2.0613400000684123</c:v>
                </c:pt>
                <c:pt idx="2407">
                  <c:v>-2.0734699999138684</c:v>
                </c:pt>
                <c:pt idx="2408">
                  <c:v>-2.0452900000691443</c:v>
                </c:pt>
                <c:pt idx="2409">
                  <c:v>-2.0369499999333129</c:v>
                </c:pt>
                <c:pt idx="2410">
                  <c:v>-2.0798900000045251</c:v>
                </c:pt>
                <c:pt idx="2411">
                  <c:v>-2.0152199999756704</c:v>
                </c:pt>
                <c:pt idx="2412">
                  <c:v>-2.091259999929207</c:v>
                </c:pt>
                <c:pt idx="2413">
                  <c:v>-2.1471199999041346</c:v>
                </c:pt>
                <c:pt idx="2414">
                  <c:v>-2.1017899999833389</c:v>
                </c:pt>
                <c:pt idx="2415">
                  <c:v>-2.1404600000778373</c:v>
                </c:pt>
                <c:pt idx="2416">
                  <c:v>-2.110039999934088</c:v>
                </c:pt>
                <c:pt idx="2417">
                  <c:v>-2.064099999984137</c:v>
                </c:pt>
                <c:pt idx="2418">
                  <c:v>-2.0187999999734529</c:v>
                </c:pt>
                <c:pt idx="2419">
                  <c:v>-2.0831000000498534</c:v>
                </c:pt>
                <c:pt idx="2420">
                  <c:v>-2.0403099999839469</c:v>
                </c:pt>
                <c:pt idx="2421">
                  <c:v>-2.0568500000308632</c:v>
                </c:pt>
                <c:pt idx="2422">
                  <c:v>-2.0443399999976464</c:v>
                </c:pt>
                <c:pt idx="2423">
                  <c:v>-2.0896399998946436</c:v>
                </c:pt>
                <c:pt idx="2424">
                  <c:v>-2.0779400000492387</c:v>
                </c:pt>
                <c:pt idx="2425">
                  <c:v>-2.06923000007464</c:v>
                </c:pt>
                <c:pt idx="2426">
                  <c:v>-2.0764999999300926</c:v>
                </c:pt>
                <c:pt idx="2427">
                  <c:v>-2.0992099998693448</c:v>
                </c:pt>
                <c:pt idx="2428">
                  <c:v>-2.0856799999364739</c:v>
                </c:pt>
                <c:pt idx="2429">
                  <c:v>-2.0477600000958773</c:v>
                </c:pt>
                <c:pt idx="2430">
                  <c:v>-1.9863100001202838</c:v>
                </c:pt>
                <c:pt idx="2431">
                  <c:v>-2.0443700000214449</c:v>
                </c:pt>
                <c:pt idx="2432">
                  <c:v>-2.1116199999369201</c:v>
                </c:pt>
                <c:pt idx="2433">
                  <c:v>-2.0423100000925842</c:v>
                </c:pt>
                <c:pt idx="2434">
                  <c:v>-2.025649999950474</c:v>
                </c:pt>
                <c:pt idx="2435">
                  <c:v>-2.0925699999452263</c:v>
                </c:pt>
                <c:pt idx="2436">
                  <c:v>-2.0295699999905992</c:v>
                </c:pt>
                <c:pt idx="2437">
                  <c:v>-2.0746300000382689</c:v>
                </c:pt>
                <c:pt idx="2438">
                  <c:v>-2.0363099999940459</c:v>
                </c:pt>
                <c:pt idx="2439">
                  <c:v>-2.132749999987027</c:v>
                </c:pt>
                <c:pt idx="2440">
                  <c:v>-2.1203299999115188</c:v>
                </c:pt>
                <c:pt idx="2441">
                  <c:v>-2.1612799999957133</c:v>
                </c:pt>
                <c:pt idx="2442">
                  <c:v>-2.1416499999986627</c:v>
                </c:pt>
                <c:pt idx="2443">
                  <c:v>-2.1132800000032148</c:v>
                </c:pt>
                <c:pt idx="2444">
                  <c:v>-2.1198700001150428</c:v>
                </c:pt>
                <c:pt idx="2445">
                  <c:v>-2.1823099999664919</c:v>
                </c:pt>
                <c:pt idx="2446">
                  <c:v>-2.1553599999606377</c:v>
                </c:pt>
                <c:pt idx="2447">
                  <c:v>-2.1639299999378636</c:v>
                </c:pt>
                <c:pt idx="2448">
                  <c:v>-2.1244700000124794</c:v>
                </c:pt>
                <c:pt idx="2449">
                  <c:v>-2.1804000000429369</c:v>
                </c:pt>
                <c:pt idx="2450">
                  <c:v>-2.1095600000080594</c:v>
                </c:pt>
                <c:pt idx="2451">
                  <c:v>-2.1898699999383098</c:v>
                </c:pt>
                <c:pt idx="2452">
                  <c:v>-2.1121399998946799</c:v>
                </c:pt>
                <c:pt idx="2453">
                  <c:v>-2.1049800001264884</c:v>
                </c:pt>
                <c:pt idx="2454">
                  <c:v>-2.0981199999141609</c:v>
                </c:pt>
                <c:pt idx="2455">
                  <c:v>-2.1145599999954356</c:v>
                </c:pt>
                <c:pt idx="2456">
                  <c:v>-2.134520000026896</c:v>
                </c:pt>
                <c:pt idx="2457">
                  <c:v>-2.1033399999623725</c:v>
                </c:pt>
                <c:pt idx="2458">
                  <c:v>-2.1033199999465069</c:v>
                </c:pt>
                <c:pt idx="2459">
                  <c:v>-2.0830699999123681</c:v>
                </c:pt>
                <c:pt idx="2460">
                  <c:v>-2.1597500000325454</c:v>
                </c:pt>
                <c:pt idx="2461">
                  <c:v>-2.0698100000799968</c:v>
                </c:pt>
                <c:pt idx="2462">
                  <c:v>-2.0932000001039341</c:v>
                </c:pt>
                <c:pt idx="2463">
                  <c:v>-2.0793699999330784</c:v>
                </c:pt>
                <c:pt idx="2464">
                  <c:v>-2.1144899999399058</c:v>
                </c:pt>
                <c:pt idx="2465">
                  <c:v>-2.0856800000501607</c:v>
                </c:pt>
                <c:pt idx="2466">
                  <c:v>-2.0732599999746526</c:v>
                </c:pt>
                <c:pt idx="2467">
                  <c:v>-2.0869600000423816</c:v>
                </c:pt>
                <c:pt idx="2468">
                  <c:v>-2.0772899999883521</c:v>
                </c:pt>
                <c:pt idx="2469">
                  <c:v>-2.1144300001196825</c:v>
                </c:pt>
                <c:pt idx="2470">
                  <c:v>-2.1152699999902325</c:v>
                </c:pt>
                <c:pt idx="2471">
                  <c:v>-2.1268900001132351</c:v>
                </c:pt>
                <c:pt idx="2472">
                  <c:v>-2.1111899999368688</c:v>
                </c:pt>
                <c:pt idx="2473">
                  <c:v>-2.1692899999834481</c:v>
                </c:pt>
                <c:pt idx="2474">
                  <c:v>-2.1841399998265842</c:v>
                </c:pt>
                <c:pt idx="2475">
                  <c:v>-2.1888099998932375</c:v>
                </c:pt>
                <c:pt idx="2476">
                  <c:v>-2.1207199998798387</c:v>
                </c:pt>
                <c:pt idx="2477">
                  <c:v>-2.1450200000572295</c:v>
                </c:pt>
                <c:pt idx="2478">
                  <c:v>-2.1536299999524999</c:v>
                </c:pt>
                <c:pt idx="2479">
                  <c:v>-2.2003600000743972</c:v>
                </c:pt>
                <c:pt idx="2480">
                  <c:v>-2.1054200000207857</c:v>
                </c:pt>
                <c:pt idx="2481">
                  <c:v>-2.1075900000369074</c:v>
                </c:pt>
                <c:pt idx="2482">
                  <c:v>-2.1155399999770452</c:v>
                </c:pt>
                <c:pt idx="2483">
                  <c:v>-2.0953299999746378</c:v>
                </c:pt>
                <c:pt idx="2484">
                  <c:v>-2.1295799999734299</c:v>
                </c:pt>
                <c:pt idx="2485">
                  <c:v>-2.101590000052056</c:v>
                </c:pt>
                <c:pt idx="2486">
                  <c:v>-2.1160899999586036</c:v>
                </c:pt>
                <c:pt idx="2487">
                  <c:v>-2.1615200000724144</c:v>
                </c:pt>
                <c:pt idx="2488">
                  <c:v>-2.1473000000469256</c:v>
                </c:pt>
                <c:pt idx="2489">
                  <c:v>-2.0394999999098218</c:v>
                </c:pt>
                <c:pt idx="2490">
                  <c:v>-2.1303900000475551</c:v>
                </c:pt>
                <c:pt idx="2491">
                  <c:v>-2.0263500000510248</c:v>
                </c:pt>
                <c:pt idx="2492">
                  <c:v>-2.0479700000350931</c:v>
                </c:pt>
                <c:pt idx="2493">
                  <c:v>-2.0586599999887767</c:v>
                </c:pt>
                <c:pt idx="2494">
                  <c:v>-2.0592199999782679</c:v>
                </c:pt>
                <c:pt idx="2495">
                  <c:v>-2.1030099999279628</c:v>
                </c:pt>
                <c:pt idx="2496">
                  <c:v>-2.1077899999681904</c:v>
                </c:pt>
                <c:pt idx="2497">
                  <c:v>-2.0444499999712207</c:v>
                </c:pt>
                <c:pt idx="2498">
                  <c:v>-2.0772300000544419</c:v>
                </c:pt>
                <c:pt idx="2499">
                  <c:v>-1.9993399999975736</c:v>
                </c:pt>
                <c:pt idx="2500">
                  <c:v>-2.0408499999575724</c:v>
                </c:pt>
                <c:pt idx="2501">
                  <c:v>-2.0437099999526254</c:v>
                </c:pt>
                <c:pt idx="2502">
                  <c:v>-2.1182699998689714</c:v>
                </c:pt>
                <c:pt idx="2503">
                  <c:v>-2.0585300001130236</c:v>
                </c:pt>
                <c:pt idx="2504">
                  <c:v>-2.0487600000933526</c:v>
                </c:pt>
                <c:pt idx="2505">
                  <c:v>-2.0965100000012171</c:v>
                </c:pt>
                <c:pt idx="2506">
                  <c:v>-2.103369999986171</c:v>
                </c:pt>
                <c:pt idx="2507">
                  <c:v>-2.1286099998860664</c:v>
                </c:pt>
                <c:pt idx="2508">
                  <c:v>-2.1364399999583839</c:v>
                </c:pt>
                <c:pt idx="2509">
                  <c:v>-2.1219700000756347</c:v>
                </c:pt>
                <c:pt idx="2510">
                  <c:v>-2.1417600000859238</c:v>
                </c:pt>
                <c:pt idx="2511">
                  <c:v>-2.1499600001106955</c:v>
                </c:pt>
                <c:pt idx="2512">
                  <c:v>-2.1348599999555518</c:v>
                </c:pt>
                <c:pt idx="2513">
                  <c:v>-2.1693499999173582</c:v>
                </c:pt>
                <c:pt idx="2514">
                  <c:v>-2.1942600000102175</c:v>
                </c:pt>
                <c:pt idx="2515">
                  <c:v>-2.1261399999730202</c:v>
                </c:pt>
                <c:pt idx="2516">
                  <c:v>-2.1080300000448915</c:v>
                </c:pt>
                <c:pt idx="2517">
                  <c:v>-2.0940499998687301</c:v>
                </c:pt>
                <c:pt idx="2518">
                  <c:v>-2.1169699999745717</c:v>
                </c:pt>
                <c:pt idx="2519">
                  <c:v>-2.0856500000263622</c:v>
                </c:pt>
                <c:pt idx="2520">
                  <c:v>-2.0294499998954052</c:v>
                </c:pt>
                <c:pt idx="2521">
                  <c:v>-2.0627900000818045</c:v>
                </c:pt>
                <c:pt idx="2522">
                  <c:v>-2.0827800000233765</c:v>
                </c:pt>
                <c:pt idx="2523">
                  <c:v>-2.0734099999799582</c:v>
                </c:pt>
                <c:pt idx="2524">
                  <c:v>-2.0508200000222132</c:v>
                </c:pt>
                <c:pt idx="2525">
                  <c:v>-2.0855399999391011</c:v>
                </c:pt>
                <c:pt idx="2526">
                  <c:v>-2.071709999995619</c:v>
                </c:pt>
                <c:pt idx="2527">
                  <c:v>-2.033389999951396</c:v>
                </c:pt>
                <c:pt idx="2528">
                  <c:v>-2.0598700000391545</c:v>
                </c:pt>
                <c:pt idx="2529">
                  <c:v>-2.1632799999906638</c:v>
                </c:pt>
                <c:pt idx="2530">
                  <c:v>-2.1162600000934617</c:v>
                </c:pt>
                <c:pt idx="2531">
                  <c:v>-2.0817799999122144</c:v>
                </c:pt>
                <c:pt idx="2532">
                  <c:v>-2.0746499999404477</c:v>
                </c:pt>
                <c:pt idx="2533">
                  <c:v>-2.0348699998748998</c:v>
                </c:pt>
                <c:pt idx="2534">
                  <c:v>-2.1000300000650896</c:v>
                </c:pt>
                <c:pt idx="2535">
                  <c:v>-2.1377299999585375</c:v>
                </c:pt>
                <c:pt idx="2536">
                  <c:v>-2.065809999976409</c:v>
                </c:pt>
                <c:pt idx="2537">
                  <c:v>-2.145690000020295</c:v>
                </c:pt>
                <c:pt idx="2538">
                  <c:v>-2.1337000000585249</c:v>
                </c:pt>
                <c:pt idx="2539">
                  <c:v>-2.086429999963002</c:v>
                </c:pt>
                <c:pt idx="2540">
                  <c:v>-2.1731199999521777</c:v>
                </c:pt>
                <c:pt idx="2541">
                  <c:v>-2.044429999955355</c:v>
                </c:pt>
                <c:pt idx="2542">
                  <c:v>-2.0991099999037033</c:v>
                </c:pt>
                <c:pt idx="2543">
                  <c:v>-2.1029399999861198</c:v>
                </c:pt>
                <c:pt idx="2544">
                  <c:v>-2.1326099999896542</c:v>
                </c:pt>
                <c:pt idx="2545">
                  <c:v>-2.085280000073908</c:v>
                </c:pt>
                <c:pt idx="2546">
                  <c:v>-2.0884900000055495</c:v>
                </c:pt>
                <c:pt idx="2547">
                  <c:v>-2.0956000000751374</c:v>
                </c:pt>
                <c:pt idx="2548">
                  <c:v>-2.1176700000751225</c:v>
                </c:pt>
                <c:pt idx="2549">
                  <c:v>-2.1467599999596132</c:v>
                </c:pt>
                <c:pt idx="2550">
                  <c:v>-2.1504300000287913</c:v>
                </c:pt>
                <c:pt idx="2551">
                  <c:v>-2.084789999912573</c:v>
                </c:pt>
                <c:pt idx="2552">
                  <c:v>-2.1194400000013047</c:v>
                </c:pt>
                <c:pt idx="2553">
                  <c:v>-2.1110600000611157</c:v>
                </c:pt>
                <c:pt idx="2554">
                  <c:v>-2.104000000031192</c:v>
                </c:pt>
                <c:pt idx="2555">
                  <c:v>-2.1235599999727128</c:v>
                </c:pt>
                <c:pt idx="2556">
                  <c:v>-2.1252900000945374</c:v>
                </c:pt>
                <c:pt idx="2557">
                  <c:v>-2.1447400000624839</c:v>
                </c:pt>
                <c:pt idx="2558">
                  <c:v>-2.1891800000730655</c:v>
                </c:pt>
                <c:pt idx="2559">
                  <c:v>-2.1265100000391612</c:v>
                </c:pt>
                <c:pt idx="2560">
                  <c:v>-2.0338699999911114</c:v>
                </c:pt>
                <c:pt idx="2561">
                  <c:v>-2.088659999913034</c:v>
                </c:pt>
                <c:pt idx="2562">
                  <c:v>-2.1626100000275983</c:v>
                </c:pt>
                <c:pt idx="2563">
                  <c:v>-2.1236299999145558</c:v>
                </c:pt>
                <c:pt idx="2564">
                  <c:v>-2.0734500001253764</c:v>
                </c:pt>
                <c:pt idx="2565">
                  <c:v>-2.1409499998981119</c:v>
                </c:pt>
                <c:pt idx="2566">
                  <c:v>-2.0991299999195689</c:v>
                </c:pt>
                <c:pt idx="2567">
                  <c:v>-2.0598099999915576</c:v>
                </c:pt>
                <c:pt idx="2568">
                  <c:v>-2.1333599999024955</c:v>
                </c:pt>
                <c:pt idx="2569">
                  <c:v>-2.0439500000293265</c:v>
                </c:pt>
                <c:pt idx="2570">
                  <c:v>-2.000390000034713</c:v>
                </c:pt>
                <c:pt idx="2571">
                  <c:v>-2.0687299999053721</c:v>
                </c:pt>
                <c:pt idx="2572">
                  <c:v>-2.079380000054698</c:v>
                </c:pt>
                <c:pt idx="2573">
                  <c:v>-2.0529700000224693</c:v>
                </c:pt>
                <c:pt idx="2574">
                  <c:v>-2.0511699998451149</c:v>
                </c:pt>
                <c:pt idx="2575">
                  <c:v>-2.1228600000995357</c:v>
                </c:pt>
                <c:pt idx="2576">
                  <c:v>-2.1032900001500821</c:v>
                </c:pt>
                <c:pt idx="2577">
                  <c:v>-2.0448500000611602</c:v>
                </c:pt>
                <c:pt idx="2578">
                  <c:v>-2.0815699999729986</c:v>
                </c:pt>
                <c:pt idx="2579">
                  <c:v>-2.0391299999573675</c:v>
                </c:pt>
                <c:pt idx="2580">
                  <c:v>-2.0789100000229155</c:v>
                </c:pt>
                <c:pt idx="2581">
                  <c:v>-2.0358399999622634</c:v>
                </c:pt>
                <c:pt idx="2582">
                  <c:v>-2.0586199999570454</c:v>
                </c:pt>
                <c:pt idx="2583">
                  <c:v>-2.0655199999737306</c:v>
                </c:pt>
                <c:pt idx="2584">
                  <c:v>-2.1039199999677294</c:v>
                </c:pt>
                <c:pt idx="2585">
                  <c:v>-2.0912300000190953</c:v>
                </c:pt>
                <c:pt idx="2586">
                  <c:v>-2.1010699999806093</c:v>
                </c:pt>
                <c:pt idx="2587">
                  <c:v>-2.1112199999606673</c:v>
                </c:pt>
                <c:pt idx="2588">
                  <c:v>-2.119220000167843</c:v>
                </c:pt>
                <c:pt idx="2589">
                  <c:v>-2.179329999876245</c:v>
                </c:pt>
                <c:pt idx="2590">
                  <c:v>-2.1878000000015163</c:v>
                </c:pt>
                <c:pt idx="2591">
                  <c:v>-2.0686300001671043</c:v>
                </c:pt>
                <c:pt idx="2592">
                  <c:v>-2.1894700000757439</c:v>
                </c:pt>
                <c:pt idx="2593">
                  <c:v>-2.1419500000092739</c:v>
                </c:pt>
                <c:pt idx="2594">
                  <c:v>-2.1257399999967674</c:v>
                </c:pt>
                <c:pt idx="2595">
                  <c:v>-2.1092800001270007</c:v>
                </c:pt>
                <c:pt idx="2596">
                  <c:v>-2.1041400000285648</c:v>
                </c:pt>
                <c:pt idx="2597">
                  <c:v>-2.1142100000588471</c:v>
                </c:pt>
                <c:pt idx="2598">
                  <c:v>-2.1244399999886809</c:v>
                </c:pt>
                <c:pt idx="2599">
                  <c:v>-2.1481200001289835</c:v>
                </c:pt>
                <c:pt idx="2600">
                  <c:v>-2.0754700000225057</c:v>
                </c:pt>
                <c:pt idx="2601">
                  <c:v>-2.0610599999599799</c:v>
                </c:pt>
                <c:pt idx="2602">
                  <c:v>-2.0749799999748575</c:v>
                </c:pt>
                <c:pt idx="2603">
                  <c:v>-2.1043499999677806</c:v>
                </c:pt>
                <c:pt idx="2604">
                  <c:v>-2.0463700000163954</c:v>
                </c:pt>
                <c:pt idx="2605">
                  <c:v>-2.070379999963734</c:v>
                </c:pt>
                <c:pt idx="2606">
                  <c:v>-2.0301700000118217</c:v>
                </c:pt>
                <c:pt idx="2607">
                  <c:v>-2.0374699998910728</c:v>
                </c:pt>
                <c:pt idx="2608">
                  <c:v>-2.0820099998672958</c:v>
                </c:pt>
                <c:pt idx="2609">
                  <c:v>-2.089980000050673</c:v>
                </c:pt>
                <c:pt idx="2610">
                  <c:v>-2.051029999961429</c:v>
                </c:pt>
                <c:pt idx="2611">
                  <c:v>-2.1162199999480436</c:v>
                </c:pt>
                <c:pt idx="2612">
                  <c:v>-2.0442599999341837</c:v>
                </c:pt>
                <c:pt idx="2613">
                  <c:v>-2.0438300000478193</c:v>
                </c:pt>
                <c:pt idx="2614">
                  <c:v>-2.064539999992121</c:v>
                </c:pt>
                <c:pt idx="2615">
                  <c:v>-2.0617100000208666</c:v>
                </c:pt>
                <c:pt idx="2616">
                  <c:v>-2.0581100000072183</c:v>
                </c:pt>
                <c:pt idx="2617">
                  <c:v>-2.0435800000768722</c:v>
                </c:pt>
                <c:pt idx="2618">
                  <c:v>-2.0173200000499492</c:v>
                </c:pt>
                <c:pt idx="2619">
                  <c:v>-2.0777799999223134</c:v>
                </c:pt>
                <c:pt idx="2620">
                  <c:v>-2.0124899999700574</c:v>
                </c:pt>
                <c:pt idx="2621">
                  <c:v>-2.0443700000214449</c:v>
                </c:pt>
                <c:pt idx="2622">
                  <c:v>-2.0267800001647629</c:v>
                </c:pt>
                <c:pt idx="2623">
                  <c:v>-2.043080000134978</c:v>
                </c:pt>
                <c:pt idx="2624">
                  <c:v>-2.0051099999136568</c:v>
                </c:pt>
                <c:pt idx="2625">
                  <c:v>-1.9968600000765946</c:v>
                </c:pt>
                <c:pt idx="2626">
                  <c:v>-2.0436900000504465</c:v>
                </c:pt>
                <c:pt idx="2627">
                  <c:v>-2.0813900000575813</c:v>
                </c:pt>
                <c:pt idx="2628">
                  <c:v>-2.0320099998798469</c:v>
                </c:pt>
                <c:pt idx="2629">
                  <c:v>-2.0400799999151786</c:v>
                </c:pt>
                <c:pt idx="2630">
                  <c:v>-2.0486199999822929</c:v>
                </c:pt>
                <c:pt idx="2631">
                  <c:v>-2.0842200000288358</c:v>
                </c:pt>
                <c:pt idx="2632">
                  <c:v>-2.1215299999539639</c:v>
                </c:pt>
                <c:pt idx="2633">
                  <c:v>-2.0922000001064589</c:v>
                </c:pt>
                <c:pt idx="2634">
                  <c:v>-2.0967699999800971</c:v>
                </c:pt>
                <c:pt idx="2635">
                  <c:v>-2.0818400000734982</c:v>
                </c:pt>
                <c:pt idx="2636">
                  <c:v>-2.1153199999162098</c:v>
                </c:pt>
                <c:pt idx="2637">
                  <c:v>-2.0839600000499559</c:v>
                </c:pt>
                <c:pt idx="2638">
                  <c:v>-2.1012899999277579</c:v>
                </c:pt>
                <c:pt idx="2639">
                  <c:v>-2.0623999999997977</c:v>
                </c:pt>
                <c:pt idx="2640">
                  <c:v>-2.0817399998804831</c:v>
                </c:pt>
                <c:pt idx="2641">
                  <c:v>-2.0301800001334414</c:v>
                </c:pt>
                <c:pt idx="2642">
                  <c:v>-2.0891800000981675</c:v>
                </c:pt>
                <c:pt idx="2643">
                  <c:v>-2.0523100000673367</c:v>
                </c:pt>
                <c:pt idx="2644">
                  <c:v>-2.1177300000090327</c:v>
                </c:pt>
                <c:pt idx="2645">
                  <c:v>-2.0883399998865571</c:v>
                </c:pt>
                <c:pt idx="2646">
                  <c:v>-2.081980000070871</c:v>
                </c:pt>
                <c:pt idx="2647">
                  <c:v>-2.0689699999820732</c:v>
                </c:pt>
                <c:pt idx="2648">
                  <c:v>-2.0513200000777942</c:v>
                </c:pt>
                <c:pt idx="2649">
                  <c:v>-2.1058799999309485</c:v>
                </c:pt>
                <c:pt idx="2650">
                  <c:v>-2.0070400000804511</c:v>
                </c:pt>
                <c:pt idx="2651">
                  <c:v>-2.0906600000216713</c:v>
                </c:pt>
                <c:pt idx="2652">
                  <c:v>-2.0623299999442679</c:v>
                </c:pt>
                <c:pt idx="2653">
                  <c:v>-2.1407000000408516</c:v>
                </c:pt>
                <c:pt idx="2654">
                  <c:v>-2.1107000000029075</c:v>
                </c:pt>
                <c:pt idx="2655">
                  <c:v>-2.1522199999708391</c:v>
                </c:pt>
                <c:pt idx="2656">
                  <c:v>-2.1220999999513879</c:v>
                </c:pt>
                <c:pt idx="2657">
                  <c:v>-2.1319399999129018</c:v>
                </c:pt>
                <c:pt idx="2658">
                  <c:v>-2.1415100001149767</c:v>
                </c:pt>
                <c:pt idx="2659">
                  <c:v>-2.120810000064921</c:v>
                </c:pt>
                <c:pt idx="2660">
                  <c:v>-2.0567000000255575</c:v>
                </c:pt>
                <c:pt idx="2661">
                  <c:v>-2.0395000000235086</c:v>
                </c:pt>
                <c:pt idx="2662">
                  <c:v>-2.0283700001755278</c:v>
                </c:pt>
                <c:pt idx="2663">
                  <c:v>-2.085350000015751</c:v>
                </c:pt>
                <c:pt idx="2664">
                  <c:v>-2.0466999999371183</c:v>
                </c:pt>
                <c:pt idx="2665">
                  <c:v>-2.0808900000020003</c:v>
                </c:pt>
                <c:pt idx="2666">
                  <c:v>-2.0780700000386787</c:v>
                </c:pt>
                <c:pt idx="2667">
                  <c:v>-2.1197799999299605</c:v>
                </c:pt>
                <c:pt idx="2668">
                  <c:v>-2.1138799999107505</c:v>
                </c:pt>
                <c:pt idx="2669">
                  <c:v>-2.0973700000013196</c:v>
                </c:pt>
                <c:pt idx="2670">
                  <c:v>-2.0997299999407915</c:v>
                </c:pt>
                <c:pt idx="2671">
                  <c:v>-2.1804200000588025</c:v>
                </c:pt>
                <c:pt idx="2672">
                  <c:v>-2.092399999924055</c:v>
                </c:pt>
                <c:pt idx="2673">
                  <c:v>-2.0765799999935552</c:v>
                </c:pt>
                <c:pt idx="2674">
                  <c:v>-2.1089900000106354</c:v>
                </c:pt>
                <c:pt idx="2675">
                  <c:v>-2.1432700000332261</c:v>
                </c:pt>
                <c:pt idx="2676">
                  <c:v>-2.0988800001759955</c:v>
                </c:pt>
                <c:pt idx="2677">
                  <c:v>-2.0748399999774847</c:v>
                </c:pt>
                <c:pt idx="2678">
                  <c:v>-2.080159999877651</c:v>
                </c:pt>
                <c:pt idx="2679">
                  <c:v>-2.1300400001109665</c:v>
                </c:pt>
                <c:pt idx="2680">
                  <c:v>-2.0801399999754722</c:v>
                </c:pt>
                <c:pt idx="2681">
                  <c:v>-2.1121700001458521</c:v>
                </c:pt>
                <c:pt idx="2682">
                  <c:v>-2.1269600000550781</c:v>
                </c:pt>
                <c:pt idx="2683">
                  <c:v>-2.1807200000694138</c:v>
                </c:pt>
                <c:pt idx="2684">
                  <c:v>-2.142450000064855</c:v>
                </c:pt>
                <c:pt idx="2685">
                  <c:v>-2.1040199999333709</c:v>
                </c:pt>
                <c:pt idx="2686">
                  <c:v>-2.078750000009677</c:v>
                </c:pt>
                <c:pt idx="2687">
                  <c:v>-2.1689000000151282</c:v>
                </c:pt>
                <c:pt idx="2688">
                  <c:v>-2.1725699999706194</c:v>
                </c:pt>
                <c:pt idx="2689">
                  <c:v>-2.0815100000390885</c:v>
                </c:pt>
                <c:pt idx="2690">
                  <c:v>-2.1169200001622812</c:v>
                </c:pt>
                <c:pt idx="2691">
                  <c:v>-2.1457899998722496</c:v>
                </c:pt>
                <c:pt idx="2692">
                  <c:v>-2.137829999924179</c:v>
                </c:pt>
                <c:pt idx="2693">
                  <c:v>-2.1676000000070417</c:v>
                </c:pt>
                <c:pt idx="2694">
                  <c:v>-2.111740000032114</c:v>
                </c:pt>
                <c:pt idx="2695">
                  <c:v>-2.1208599999908984</c:v>
                </c:pt>
                <c:pt idx="2696">
                  <c:v>-2.1564499999158215</c:v>
                </c:pt>
                <c:pt idx="2697">
                  <c:v>-2.1898400000281981</c:v>
                </c:pt>
                <c:pt idx="2698">
                  <c:v>-2.1285799999759547</c:v>
                </c:pt>
                <c:pt idx="2699">
                  <c:v>-2.1644600000172431</c:v>
                </c:pt>
                <c:pt idx="2700">
                  <c:v>-2.191059999972822</c:v>
                </c:pt>
                <c:pt idx="2701">
                  <c:v>-2.2076000000197382</c:v>
                </c:pt>
                <c:pt idx="2702">
                  <c:v>-2.2113300000228264</c:v>
                </c:pt>
                <c:pt idx="2703">
                  <c:v>-2.2539700000834273</c:v>
                </c:pt>
                <c:pt idx="2704">
                  <c:v>-2.1809499999108084</c:v>
                </c:pt>
                <c:pt idx="2705">
                  <c:v>-2.1882100000993887</c:v>
                </c:pt>
                <c:pt idx="2706">
                  <c:v>-2.1968100001004132</c:v>
                </c:pt>
                <c:pt idx="2707">
                  <c:v>-2.2560200000043551</c:v>
                </c:pt>
                <c:pt idx="2708">
                  <c:v>-2.2108800001205964</c:v>
                </c:pt>
                <c:pt idx="2709">
                  <c:v>-2.22201999997651</c:v>
                </c:pt>
                <c:pt idx="2710">
                  <c:v>-2.181919999998172</c:v>
                </c:pt>
                <c:pt idx="2711">
                  <c:v>-2.2116600000572362</c:v>
                </c:pt>
                <c:pt idx="2712">
                  <c:v>-2.1710799999254959</c:v>
                </c:pt>
                <c:pt idx="2713">
                  <c:v>-2.1518300000025192</c:v>
                </c:pt>
                <c:pt idx="2714">
                  <c:v>-2.1658900000147696</c:v>
                </c:pt>
                <c:pt idx="2715">
                  <c:v>-2.1133200000349461</c:v>
                </c:pt>
                <c:pt idx="2716">
                  <c:v>-2.204069999947933</c:v>
                </c:pt>
                <c:pt idx="2717">
                  <c:v>-2.1802200000138328</c:v>
                </c:pt>
                <c:pt idx="2718">
                  <c:v>-2.205960000082996</c:v>
                </c:pt>
                <c:pt idx="2719">
                  <c:v>-2.2055400000908776</c:v>
                </c:pt>
                <c:pt idx="2720">
                  <c:v>-2.1853200000805373</c:v>
                </c:pt>
                <c:pt idx="2721">
                  <c:v>-2.186369999890303</c:v>
                </c:pt>
                <c:pt idx="2722">
                  <c:v>-2.266179999992346</c:v>
                </c:pt>
                <c:pt idx="2723">
                  <c:v>-2.2193600000264269</c:v>
                </c:pt>
                <c:pt idx="2724">
                  <c:v>-2.1498199999996359</c:v>
                </c:pt>
                <c:pt idx="2725">
                  <c:v>-2.1338100000320992</c:v>
                </c:pt>
                <c:pt idx="2726">
                  <c:v>-2.1098700000266035</c:v>
                </c:pt>
                <c:pt idx="2727">
                  <c:v>-2.0848499998464831</c:v>
                </c:pt>
                <c:pt idx="2728">
                  <c:v>-2.1955000000843938</c:v>
                </c:pt>
                <c:pt idx="2729">
                  <c:v>-2.167459999895982</c:v>
                </c:pt>
                <c:pt idx="2730">
                  <c:v>-2.1370300000853604</c:v>
                </c:pt>
                <c:pt idx="2731">
                  <c:v>-2.1261800001184383</c:v>
                </c:pt>
                <c:pt idx="2732">
                  <c:v>-2.15914000000339</c:v>
                </c:pt>
                <c:pt idx="2733">
                  <c:v>-2.1917000001394626</c:v>
                </c:pt>
                <c:pt idx="2734">
                  <c:v>-2.2497199998952055</c:v>
                </c:pt>
                <c:pt idx="2735">
                  <c:v>-2.1657800000411953</c:v>
                </c:pt>
                <c:pt idx="2736">
                  <c:v>-2.1352699999397373</c:v>
                </c:pt>
                <c:pt idx="2737">
                  <c:v>-2.1453599998721984</c:v>
                </c:pt>
                <c:pt idx="2738">
                  <c:v>-2.1080199999232718</c:v>
                </c:pt>
                <c:pt idx="2739">
                  <c:v>-2.1089399999709713</c:v>
                </c:pt>
                <c:pt idx="2740">
                  <c:v>-2.1077600000580787</c:v>
                </c:pt>
                <c:pt idx="2741">
                  <c:v>-2.1291800001108641</c:v>
                </c:pt>
                <c:pt idx="2742">
                  <c:v>-2.0864199999550692</c:v>
                </c:pt>
                <c:pt idx="2743">
                  <c:v>-2.1555999999236519</c:v>
                </c:pt>
                <c:pt idx="2744">
                  <c:v>-2.1449600000096325</c:v>
                </c:pt>
                <c:pt idx="2745">
                  <c:v>-2.1130200001380217</c:v>
                </c:pt>
                <c:pt idx="2746">
                  <c:v>-2.0872400000371272</c:v>
                </c:pt>
                <c:pt idx="2747">
                  <c:v>-2.0564100000228791</c:v>
                </c:pt>
                <c:pt idx="2748">
                  <c:v>-2.0450099999607119</c:v>
                </c:pt>
                <c:pt idx="2749">
                  <c:v>-2.1478799999385956</c:v>
                </c:pt>
                <c:pt idx="2750">
                  <c:v>-2.1687000000838452</c:v>
                </c:pt>
                <c:pt idx="2751">
                  <c:v>-2.129950000039571</c:v>
                </c:pt>
                <c:pt idx="2752">
                  <c:v>-2.1790400001009402</c:v>
                </c:pt>
                <c:pt idx="2753">
                  <c:v>-2.154690000111259</c:v>
                </c:pt>
                <c:pt idx="2754">
                  <c:v>-2.10216000004948</c:v>
                </c:pt>
                <c:pt idx="2755">
                  <c:v>-2.1458900000652648</c:v>
                </c:pt>
                <c:pt idx="2756">
                  <c:v>-2.0381300000735791</c:v>
                </c:pt>
                <c:pt idx="2757">
                  <c:v>-2.1465200001102858</c:v>
                </c:pt>
                <c:pt idx="2758">
                  <c:v>-2.1654500000067856</c:v>
                </c:pt>
                <c:pt idx="2759">
                  <c:v>-2.1261999999069303</c:v>
                </c:pt>
                <c:pt idx="2760">
                  <c:v>-2.124230000163152</c:v>
                </c:pt>
                <c:pt idx="2761">
                  <c:v>-2.0747500000197761</c:v>
                </c:pt>
                <c:pt idx="2762">
                  <c:v>-2.1548199999870121</c:v>
                </c:pt>
                <c:pt idx="2763">
                  <c:v>-2.0753800000647971</c:v>
                </c:pt>
                <c:pt idx="2764">
                  <c:v>-2.1410999999034175</c:v>
                </c:pt>
                <c:pt idx="2765">
                  <c:v>-2.2020000000111395</c:v>
                </c:pt>
                <c:pt idx="2766">
                  <c:v>-2.1868600000516381</c:v>
                </c:pt>
                <c:pt idx="2767">
                  <c:v>-2.173660000153177</c:v>
                </c:pt>
                <c:pt idx="2768">
                  <c:v>-2.1528400000079273</c:v>
                </c:pt>
                <c:pt idx="2769">
                  <c:v>-2.1611500000062733</c:v>
                </c:pt>
                <c:pt idx="2770">
                  <c:v>-2.1328899999843998</c:v>
                </c:pt>
                <c:pt idx="2771">
                  <c:v>-2.1963300000606978</c:v>
                </c:pt>
                <c:pt idx="2772">
                  <c:v>-2.1645299999590861</c:v>
                </c:pt>
                <c:pt idx="2773">
                  <c:v>-2.2007199999052318</c:v>
                </c:pt>
                <c:pt idx="2774">
                  <c:v>-2.1524200000158089</c:v>
                </c:pt>
                <c:pt idx="2775">
                  <c:v>-2.1350700000084544</c:v>
                </c:pt>
                <c:pt idx="2776">
                  <c:v>-2.2091800001362571</c:v>
                </c:pt>
                <c:pt idx="2777">
                  <c:v>-2.1665399999619694</c:v>
                </c:pt>
                <c:pt idx="2778">
                  <c:v>-2.1803899999213172</c:v>
                </c:pt>
                <c:pt idx="2779">
                  <c:v>-2.1267900000339068</c:v>
                </c:pt>
                <c:pt idx="2780">
                  <c:v>-2.1361099999239741</c:v>
                </c:pt>
                <c:pt idx="2781">
                  <c:v>-2.1537199999102086</c:v>
                </c:pt>
                <c:pt idx="2782">
                  <c:v>-2.193979999901785</c:v>
                </c:pt>
                <c:pt idx="2783">
                  <c:v>-2.1534299999075301</c:v>
                </c:pt>
                <c:pt idx="2784">
                  <c:v>-2.1501500000340457</c:v>
                </c:pt>
                <c:pt idx="2785">
                  <c:v>-2.1579000000429005</c:v>
                </c:pt>
                <c:pt idx="2786">
                  <c:v>-2.1559799999977258</c:v>
                </c:pt>
                <c:pt idx="2787">
                  <c:v>-2.1781800001008378</c:v>
                </c:pt>
                <c:pt idx="2788">
                  <c:v>-2.2563700000546305</c:v>
                </c:pt>
                <c:pt idx="2789">
                  <c:v>-2.1775300000399511</c:v>
                </c:pt>
                <c:pt idx="2790">
                  <c:v>-2.1747800000184725</c:v>
                </c:pt>
                <c:pt idx="2791">
                  <c:v>-2.172080000036658</c:v>
                </c:pt>
                <c:pt idx="2792">
                  <c:v>-2.1678500000916756</c:v>
                </c:pt>
                <c:pt idx="2793">
                  <c:v>-2.2210700000186989</c:v>
                </c:pt>
                <c:pt idx="2794">
                  <c:v>-2.1613100000195118</c:v>
                </c:pt>
                <c:pt idx="2795">
                  <c:v>-2.166819999956715</c:v>
                </c:pt>
                <c:pt idx="2796">
                  <c:v>-2.2481599999082391</c:v>
                </c:pt>
                <c:pt idx="2797">
                  <c:v>-2.2374800000761752</c:v>
                </c:pt>
                <c:pt idx="2798">
                  <c:v>-2.236420000031103</c:v>
                </c:pt>
                <c:pt idx="2799">
                  <c:v>-2.1831300001622367</c:v>
                </c:pt>
                <c:pt idx="2800">
                  <c:v>-2.1905700001525474</c:v>
                </c:pt>
                <c:pt idx="2801">
                  <c:v>-2.1668399999725807</c:v>
                </c:pt>
                <c:pt idx="2802">
                  <c:v>-2.2020000000111395</c:v>
                </c:pt>
                <c:pt idx="2803">
                  <c:v>-2.1682300000520627</c:v>
                </c:pt>
                <c:pt idx="2804">
                  <c:v>-2.2645499998361629</c:v>
                </c:pt>
                <c:pt idx="2805">
                  <c:v>-2.1711599998752718</c:v>
                </c:pt>
                <c:pt idx="2806">
                  <c:v>-2.2194599998783815</c:v>
                </c:pt>
                <c:pt idx="2807">
                  <c:v>-2.1905299998934424</c:v>
                </c:pt>
                <c:pt idx="2808">
                  <c:v>-2.2086000000172135</c:v>
                </c:pt>
                <c:pt idx="2809">
                  <c:v>-2.1960599999601982</c:v>
                </c:pt>
                <c:pt idx="2810">
                  <c:v>-2.1493400000736074</c:v>
                </c:pt>
                <c:pt idx="2811">
                  <c:v>-2.2076599999536484</c:v>
                </c:pt>
                <c:pt idx="2812">
                  <c:v>-2.1777099999553684</c:v>
                </c:pt>
                <c:pt idx="2813">
                  <c:v>-2.2455100000797756</c:v>
                </c:pt>
                <c:pt idx="2814">
                  <c:v>-2.2074900000461639</c:v>
                </c:pt>
                <c:pt idx="2815">
                  <c:v>-2.2352099999807251</c:v>
                </c:pt>
                <c:pt idx="2816">
                  <c:v>-2.119540000080633</c:v>
                </c:pt>
                <c:pt idx="2817">
                  <c:v>-2.1109300000716757</c:v>
                </c:pt>
                <c:pt idx="2818">
                  <c:v>-2.1169299999428404</c:v>
                </c:pt>
                <c:pt idx="2819">
                  <c:v>-2.1434899999803747</c:v>
                </c:pt>
                <c:pt idx="2820">
                  <c:v>-2.2082900001123562</c:v>
                </c:pt>
                <c:pt idx="2821">
                  <c:v>-2.1949100000711042</c:v>
                </c:pt>
                <c:pt idx="2822">
                  <c:v>-2.133950000029472</c:v>
                </c:pt>
                <c:pt idx="2823">
                  <c:v>-2.1046399998567722</c:v>
                </c:pt>
                <c:pt idx="2824">
                  <c:v>-2.184339999871554</c:v>
                </c:pt>
                <c:pt idx="2825">
                  <c:v>-2.1979900000133057</c:v>
                </c:pt>
                <c:pt idx="2826">
                  <c:v>-2.2133700000495082</c:v>
                </c:pt>
                <c:pt idx="2827">
                  <c:v>-2.1347099999502461</c:v>
                </c:pt>
                <c:pt idx="2828">
                  <c:v>-2.1698699999888049</c:v>
                </c:pt>
                <c:pt idx="2829">
                  <c:v>-2.1751600000925464</c:v>
                </c:pt>
                <c:pt idx="2830">
                  <c:v>-2.1542099999578568</c:v>
                </c:pt>
                <c:pt idx="2831">
                  <c:v>-2.1621200000936369</c:v>
                </c:pt>
                <c:pt idx="2832">
                  <c:v>-2.216309999994337</c:v>
                </c:pt>
                <c:pt idx="2833">
                  <c:v>-2.2131199999648743</c:v>
                </c:pt>
                <c:pt idx="2834">
                  <c:v>-2.2134799999093957</c:v>
                </c:pt>
                <c:pt idx="2835">
                  <c:v>-2.2314799999776369</c:v>
                </c:pt>
                <c:pt idx="2836">
                  <c:v>-2.2153800000523916</c:v>
                </c:pt>
                <c:pt idx="2837">
                  <c:v>-2.2615799999812225</c:v>
                </c:pt>
                <c:pt idx="2838">
                  <c:v>-2.2160800000392555</c:v>
                </c:pt>
                <c:pt idx="2839">
                  <c:v>-2.2160199999916586</c:v>
                </c:pt>
                <c:pt idx="2840">
                  <c:v>-2.1320099999684317</c:v>
                </c:pt>
                <c:pt idx="2841">
                  <c:v>-2.1104699999341392</c:v>
                </c:pt>
                <c:pt idx="2842">
                  <c:v>-2.1570199999132456</c:v>
                </c:pt>
                <c:pt idx="2843">
                  <c:v>-2.2337400000651542</c:v>
                </c:pt>
                <c:pt idx="2844">
                  <c:v>-2.1882799999275448</c:v>
                </c:pt>
                <c:pt idx="2845">
                  <c:v>-2.1703500000285203</c:v>
                </c:pt>
                <c:pt idx="2846">
                  <c:v>-2.1358699999609598</c:v>
                </c:pt>
                <c:pt idx="2847">
                  <c:v>-2.1123299999317169</c:v>
                </c:pt>
                <c:pt idx="2848">
                  <c:v>-2.1290499998940504</c:v>
                </c:pt>
                <c:pt idx="2849">
                  <c:v>-2.1504800000684554</c:v>
                </c:pt>
                <c:pt idx="2850">
                  <c:v>-2.0862500000475848</c:v>
                </c:pt>
                <c:pt idx="2851">
                  <c:v>-2.1732100000235732</c:v>
                </c:pt>
                <c:pt idx="2852">
                  <c:v>-2.1699400000443347</c:v>
                </c:pt>
                <c:pt idx="2853">
                  <c:v>-2.207990000101745</c:v>
                </c:pt>
                <c:pt idx="2854">
                  <c:v>-2.215480000018033</c:v>
                </c:pt>
                <c:pt idx="2855">
                  <c:v>-2.1984199998996701</c:v>
                </c:pt>
                <c:pt idx="2856">
                  <c:v>-2.1782100000109494</c:v>
                </c:pt>
                <c:pt idx="2857">
                  <c:v>-2.2046499999532898</c:v>
                </c:pt>
                <c:pt idx="2858">
                  <c:v>-2.1985600001244165</c:v>
                </c:pt>
                <c:pt idx="2859">
                  <c:v>-2.1803199998657874</c:v>
                </c:pt>
                <c:pt idx="2860">
                  <c:v>-2.2365000000945656</c:v>
                </c:pt>
                <c:pt idx="2861">
                  <c:v>-2.3017299999992247</c:v>
                </c:pt>
                <c:pt idx="2862">
                  <c:v>-2.2745300000224233</c:v>
                </c:pt>
                <c:pt idx="2863">
                  <c:v>-2.2365499999068561</c:v>
                </c:pt>
                <c:pt idx="2864">
                  <c:v>-2.1971499999153821</c:v>
                </c:pt>
                <c:pt idx="2865">
                  <c:v>-2.1502899999177316</c:v>
                </c:pt>
                <c:pt idx="2866">
                  <c:v>-2.1285499999521562</c:v>
                </c:pt>
                <c:pt idx="2867">
                  <c:v>-2.0901400000639114</c:v>
                </c:pt>
                <c:pt idx="2868">
                  <c:v>-2.1411799999668801</c:v>
                </c:pt>
                <c:pt idx="2869">
                  <c:v>-2.1816200001012476</c:v>
                </c:pt>
                <c:pt idx="2870">
                  <c:v>-2.2087900001679373</c:v>
                </c:pt>
                <c:pt idx="2871">
                  <c:v>-2.2088799998982722</c:v>
                </c:pt>
                <c:pt idx="2872">
                  <c:v>-2.2298999999748048</c:v>
                </c:pt>
                <c:pt idx="2873">
                  <c:v>-2.2020200000270052</c:v>
                </c:pt>
                <c:pt idx="2874">
                  <c:v>-2.1394299999428767</c:v>
                </c:pt>
                <c:pt idx="2875">
                  <c:v>-2.1458200000097349</c:v>
                </c:pt>
                <c:pt idx="2876">
                  <c:v>-2.1948199999997087</c:v>
                </c:pt>
                <c:pt idx="2877">
                  <c:v>-2.1158500001092762</c:v>
                </c:pt>
                <c:pt idx="2878">
                  <c:v>-2.2133499999199557</c:v>
                </c:pt>
                <c:pt idx="2879">
                  <c:v>-2.1808500001725406</c:v>
                </c:pt>
                <c:pt idx="2880">
                  <c:v>-2.1236099998986901</c:v>
                </c:pt>
                <c:pt idx="2881">
                  <c:v>-2.1728099999336337</c:v>
                </c:pt>
                <c:pt idx="2882">
                  <c:v>-2.2324999999909778</c:v>
                </c:pt>
                <c:pt idx="2883">
                  <c:v>-2.2126599999410246</c:v>
                </c:pt>
                <c:pt idx="2884">
                  <c:v>-2.1967100000210849</c:v>
                </c:pt>
                <c:pt idx="2885">
                  <c:v>-2.2327499998482381</c:v>
                </c:pt>
                <c:pt idx="2886">
                  <c:v>-2.1521300000131305</c:v>
                </c:pt>
                <c:pt idx="2887">
                  <c:v>-2.1627899999430156</c:v>
                </c:pt>
                <c:pt idx="2888">
                  <c:v>-2.1384699999771328</c:v>
                </c:pt>
                <c:pt idx="2889">
                  <c:v>-2.1846699999059638</c:v>
                </c:pt>
                <c:pt idx="2890">
                  <c:v>-2.1166300000459159</c:v>
                </c:pt>
                <c:pt idx="2891">
                  <c:v>-2.1214800001416734</c:v>
                </c:pt>
                <c:pt idx="2892">
                  <c:v>-2.1890699999858043</c:v>
                </c:pt>
                <c:pt idx="2893">
                  <c:v>-2.135150000071917</c:v>
                </c:pt>
                <c:pt idx="2894">
                  <c:v>-2.2202700000661935</c:v>
                </c:pt>
                <c:pt idx="2895">
                  <c:v>-2.1534200000132842</c:v>
                </c:pt>
                <c:pt idx="2896">
                  <c:v>-2.2253099999716142</c:v>
                </c:pt>
                <c:pt idx="2897">
                  <c:v>-2.2445400001060989</c:v>
                </c:pt>
                <c:pt idx="2898">
                  <c:v>-2.1806800000376825</c:v>
                </c:pt>
                <c:pt idx="2899">
                  <c:v>-2.2010499999396416</c:v>
                </c:pt>
                <c:pt idx="2900">
                  <c:v>-2.1976500000846499</c:v>
                </c:pt>
                <c:pt idx="2901">
                  <c:v>-2.2003699999686432</c:v>
                </c:pt>
                <c:pt idx="2902">
                  <c:v>-2.2542800001019714</c:v>
                </c:pt>
                <c:pt idx="2903">
                  <c:v>-2.2598000000471075</c:v>
                </c:pt>
                <c:pt idx="2904">
                  <c:v>-2.2110600000360137</c:v>
                </c:pt>
                <c:pt idx="2905">
                  <c:v>-2.1958000000950051</c:v>
                </c:pt>
                <c:pt idx="2906">
                  <c:v>-2.1489799999017123</c:v>
                </c:pt>
                <c:pt idx="2907">
                  <c:v>-2.2152400000550188</c:v>
                </c:pt>
                <c:pt idx="2908">
                  <c:v>-2.1893499999805499</c:v>
                </c:pt>
                <c:pt idx="2909">
                  <c:v>-2.198169999928723</c:v>
                </c:pt>
                <c:pt idx="2910">
                  <c:v>-2.2096899999723973</c:v>
                </c:pt>
                <c:pt idx="2911">
                  <c:v>-2.2506299999349721</c:v>
                </c:pt>
                <c:pt idx="2912">
                  <c:v>-2.231720000054338</c:v>
                </c:pt>
                <c:pt idx="2913">
                  <c:v>-2.1893699999964156</c:v>
                </c:pt>
                <c:pt idx="2914">
                  <c:v>-2.1929199999703997</c:v>
                </c:pt>
                <c:pt idx="2915">
                  <c:v>-2.1984899999551999</c:v>
                </c:pt>
                <c:pt idx="2916">
                  <c:v>-2.2345400000176596</c:v>
                </c:pt>
                <c:pt idx="2917">
                  <c:v>-2.2598100000550403</c:v>
                </c:pt>
                <c:pt idx="2918">
                  <c:v>-2.2063899999693604</c:v>
                </c:pt>
                <c:pt idx="2919">
                  <c:v>-2.1945500000128959</c:v>
                </c:pt>
                <c:pt idx="2920">
                  <c:v>-2.1287699998993048</c:v>
                </c:pt>
                <c:pt idx="2921">
                  <c:v>-2.1746600000369654</c:v>
                </c:pt>
                <c:pt idx="2922">
                  <c:v>-2.2884699999394797</c:v>
                </c:pt>
                <c:pt idx="2923">
                  <c:v>-2.2621399999707137</c:v>
                </c:pt>
                <c:pt idx="2924">
                  <c:v>-2.2154299999783689</c:v>
                </c:pt>
                <c:pt idx="2925">
                  <c:v>-2.2199300000238509</c:v>
                </c:pt>
                <c:pt idx="2926">
                  <c:v>-2.1851499999456792</c:v>
                </c:pt>
                <c:pt idx="2927">
                  <c:v>-2.1968700000343233</c:v>
                </c:pt>
                <c:pt idx="2928">
                  <c:v>-2.1917499998380663</c:v>
                </c:pt>
                <c:pt idx="2929">
                  <c:v>-2.1580100000164748</c:v>
                </c:pt>
                <c:pt idx="2930">
                  <c:v>-2.2138999999015141</c:v>
                </c:pt>
                <c:pt idx="2931">
                  <c:v>-2.1888200000148572</c:v>
                </c:pt>
                <c:pt idx="2932">
                  <c:v>-2.184339999871554</c:v>
                </c:pt>
                <c:pt idx="2933">
                  <c:v>-2.2619800000711621</c:v>
                </c:pt>
                <c:pt idx="2934">
                  <c:v>-2.2206600000345134</c:v>
                </c:pt>
                <c:pt idx="2935">
                  <c:v>-2.1691700000019409</c:v>
                </c:pt>
                <c:pt idx="2936">
                  <c:v>-2.1549899998944966</c:v>
                </c:pt>
                <c:pt idx="2937">
                  <c:v>-2.2008400000004258</c:v>
                </c:pt>
                <c:pt idx="2938">
                  <c:v>-2.2493999998687286</c:v>
                </c:pt>
                <c:pt idx="2939">
                  <c:v>-2.2840899999891917</c:v>
                </c:pt>
                <c:pt idx="2940">
                  <c:v>-2.242260000002716</c:v>
                </c:pt>
                <c:pt idx="2941">
                  <c:v>-2.1634599999060811</c:v>
                </c:pt>
                <c:pt idx="2942">
                  <c:v>-2.1542700000054538</c:v>
                </c:pt>
                <c:pt idx="2943">
                  <c:v>-2.1213200000147481</c:v>
                </c:pt>
                <c:pt idx="2944">
                  <c:v>-2.1520499999496678</c:v>
                </c:pt>
                <c:pt idx="2945">
                  <c:v>-2.191439999933209</c:v>
                </c:pt>
                <c:pt idx="2946">
                  <c:v>-2.1812999999610838</c:v>
                </c:pt>
                <c:pt idx="2947">
                  <c:v>-2.1194200000991259</c:v>
                </c:pt>
                <c:pt idx="2948">
                  <c:v>-2.1581099999821163</c:v>
                </c:pt>
                <c:pt idx="2949">
                  <c:v>-2.2138499999755368</c:v>
                </c:pt>
                <c:pt idx="2950">
                  <c:v>-2.1202200000516314</c:v>
                </c:pt>
                <c:pt idx="2951">
                  <c:v>-2.1729100001266488</c:v>
                </c:pt>
                <c:pt idx="2952">
                  <c:v>-2.2010699999555072</c:v>
                </c:pt>
                <c:pt idx="2953">
                  <c:v>-2.2623999999495936</c:v>
                </c:pt>
                <c:pt idx="2954">
                  <c:v>-2.135280000061357</c:v>
                </c:pt>
                <c:pt idx="2955">
                  <c:v>-2.2399399999812886</c:v>
                </c:pt>
                <c:pt idx="2956">
                  <c:v>-2.1711599999889586</c:v>
                </c:pt>
                <c:pt idx="2957">
                  <c:v>-2.2342200001048695</c:v>
                </c:pt>
                <c:pt idx="2958">
                  <c:v>-2.2187299999814059</c:v>
                </c:pt>
                <c:pt idx="2959">
                  <c:v>-2.2089699999696677</c:v>
                </c:pt>
                <c:pt idx="2960">
                  <c:v>-2.2433099999261685</c:v>
                </c:pt>
                <c:pt idx="2961">
                  <c:v>-2.2478099999716505</c:v>
                </c:pt>
                <c:pt idx="2962">
                  <c:v>-2.2543700001733669</c:v>
                </c:pt>
                <c:pt idx="2963">
                  <c:v>-2.2807899998724679</c:v>
                </c:pt>
                <c:pt idx="2964">
                  <c:v>-2.2219899999527115</c:v>
                </c:pt>
                <c:pt idx="2965">
                  <c:v>-2.2231700000929777</c:v>
                </c:pt>
                <c:pt idx="2966">
                  <c:v>-2.262050000013005</c:v>
                </c:pt>
                <c:pt idx="2967">
                  <c:v>-2.2406900000078167</c:v>
                </c:pt>
                <c:pt idx="2968">
                  <c:v>-2.2408199999972567</c:v>
                </c:pt>
                <c:pt idx="2969">
                  <c:v>-2.2639400000343812</c:v>
                </c:pt>
                <c:pt idx="2970">
                  <c:v>-2.2538800000120318</c:v>
                </c:pt>
                <c:pt idx="2971">
                  <c:v>-2.2565199999462493</c:v>
                </c:pt>
                <c:pt idx="2972">
                  <c:v>-2.2461799999291543</c:v>
                </c:pt>
                <c:pt idx="2973">
                  <c:v>-2.2236900000507376</c:v>
                </c:pt>
                <c:pt idx="2974">
                  <c:v>-2.2747699999854376</c:v>
                </c:pt>
                <c:pt idx="2975">
                  <c:v>-2.2218999999950029</c:v>
                </c:pt>
                <c:pt idx="2976">
                  <c:v>-2.2078400000964393</c:v>
                </c:pt>
                <c:pt idx="2977">
                  <c:v>-2.2321099999089711</c:v>
                </c:pt>
                <c:pt idx="2978">
                  <c:v>-2.2122299999409734</c:v>
                </c:pt>
                <c:pt idx="2979">
                  <c:v>-2.1934400000418464</c:v>
                </c:pt>
                <c:pt idx="2980">
                  <c:v>-2.1953299999495357</c:v>
                </c:pt>
                <c:pt idx="2981">
                  <c:v>-2.2625400000606533</c:v>
                </c:pt>
                <c:pt idx="2982">
                  <c:v>-2.2022199999582881</c:v>
                </c:pt>
                <c:pt idx="2983">
                  <c:v>-2.2315400000252339</c:v>
                </c:pt>
                <c:pt idx="2984">
                  <c:v>-2.224119999937102</c:v>
                </c:pt>
                <c:pt idx="2985">
                  <c:v>-2.1912800000336574</c:v>
                </c:pt>
                <c:pt idx="2986">
                  <c:v>-2.233889999956773</c:v>
                </c:pt>
                <c:pt idx="2987">
                  <c:v>-2.1952899999178044</c:v>
                </c:pt>
                <c:pt idx="2988">
                  <c:v>-2.1717199998647629</c:v>
                </c:pt>
                <c:pt idx="2989">
                  <c:v>-2.1936099999493308</c:v>
                </c:pt>
                <c:pt idx="2990">
                  <c:v>-2.2254799999927855</c:v>
                </c:pt>
                <c:pt idx="2991">
                  <c:v>-2.2644299999683426</c:v>
                </c:pt>
                <c:pt idx="2992">
                  <c:v>-2.181169999857957</c:v>
                </c:pt>
                <c:pt idx="2993">
                  <c:v>-2.2150300000021161</c:v>
                </c:pt>
                <c:pt idx="2994">
                  <c:v>-2.2198499999603882</c:v>
                </c:pt>
                <c:pt idx="2995">
                  <c:v>-2.2143200000073193</c:v>
                </c:pt>
                <c:pt idx="2996">
                  <c:v>-2.2218900001007569</c:v>
                </c:pt>
                <c:pt idx="2997">
                  <c:v>-2.2011800000427684</c:v>
                </c:pt>
                <c:pt idx="2998">
                  <c:v>-2.259510000044429</c:v>
                </c:pt>
                <c:pt idx="2999">
                  <c:v>-2.2687900000164518</c:v>
                </c:pt>
                <c:pt idx="3000">
                  <c:v>-2.2090300000172647</c:v>
                </c:pt>
                <c:pt idx="3001">
                  <c:v>-2.2513499999377018</c:v>
                </c:pt>
                <c:pt idx="3002">
                  <c:v>-2.1881699999539705</c:v>
                </c:pt>
                <c:pt idx="3003">
                  <c:v>-2.1977900000820227</c:v>
                </c:pt>
                <c:pt idx="3004">
                  <c:v>-2.166490000149679</c:v>
                </c:pt>
                <c:pt idx="3005">
                  <c:v>-2.2044099999902755</c:v>
                </c:pt>
                <c:pt idx="3006">
                  <c:v>-2.2354000000177621</c:v>
                </c:pt>
                <c:pt idx="3007">
                  <c:v>-2.2564999999303836</c:v>
                </c:pt>
                <c:pt idx="3008">
                  <c:v>-2.2094500000093831</c:v>
                </c:pt>
                <c:pt idx="3009">
                  <c:v>-2.2116200000255049</c:v>
                </c:pt>
                <c:pt idx="3010">
                  <c:v>-2.1848600000566876</c:v>
                </c:pt>
                <c:pt idx="3011">
                  <c:v>-2.2102000000359112</c:v>
                </c:pt>
                <c:pt idx="3012">
                  <c:v>-2.1451900000784008</c:v>
                </c:pt>
                <c:pt idx="3013">
                  <c:v>-2.2649500000397893</c:v>
                </c:pt>
                <c:pt idx="3014">
                  <c:v>-2.2000899999738976</c:v>
                </c:pt>
                <c:pt idx="3015">
                  <c:v>-2.1868300000278396</c:v>
                </c:pt>
                <c:pt idx="3016">
                  <c:v>-2.191050000078576</c:v>
                </c:pt>
                <c:pt idx="3017">
                  <c:v>-2.2227999999131498</c:v>
                </c:pt>
                <c:pt idx="3018">
                  <c:v>-2.2354600000653591</c:v>
                </c:pt>
                <c:pt idx="3019">
                  <c:v>-2.1773900000425783</c:v>
                </c:pt>
                <c:pt idx="3020">
                  <c:v>-2.2299099999827376</c:v>
                </c:pt>
                <c:pt idx="3021">
                  <c:v>-2.2202099999049096</c:v>
                </c:pt>
                <c:pt idx="3022">
                  <c:v>-2.1715799998673901</c:v>
                </c:pt>
                <c:pt idx="3023">
                  <c:v>-2.2320900000067923</c:v>
                </c:pt>
                <c:pt idx="3024">
                  <c:v>-2.2093499999300548</c:v>
                </c:pt>
                <c:pt idx="3025">
                  <c:v>-2.2086100000251463</c:v>
                </c:pt>
                <c:pt idx="3026">
                  <c:v>-2.2342000000890039</c:v>
                </c:pt>
                <c:pt idx="3027">
                  <c:v>-2.1933000000444736</c:v>
                </c:pt>
                <c:pt idx="3028">
                  <c:v>-2.1974399999180605</c:v>
                </c:pt>
                <c:pt idx="3029">
                  <c:v>-2.1926099999518556</c:v>
                </c:pt>
                <c:pt idx="3030">
                  <c:v>-2.2368899999491987</c:v>
                </c:pt>
                <c:pt idx="3031">
                  <c:v>-2.1906100000705919</c:v>
                </c:pt>
                <c:pt idx="3032">
                  <c:v>-2.1770000000742584</c:v>
                </c:pt>
                <c:pt idx="3033">
                  <c:v>-2.239020000047276</c:v>
                </c:pt>
                <c:pt idx="3034">
                  <c:v>-2.1913900000072317</c:v>
                </c:pt>
                <c:pt idx="3035">
                  <c:v>-2.1928899999466012</c:v>
                </c:pt>
                <c:pt idx="3036">
                  <c:v>-2.2174599999971178</c:v>
                </c:pt>
                <c:pt idx="3037">
                  <c:v>-2.2451299998920149</c:v>
                </c:pt>
                <c:pt idx="3038">
                  <c:v>-2.1985099999710656</c:v>
                </c:pt>
                <c:pt idx="3039">
                  <c:v>-2.1894300000440126</c:v>
                </c:pt>
                <c:pt idx="3040">
                  <c:v>-2.1649500000648914</c:v>
                </c:pt>
                <c:pt idx="3041">
                  <c:v>-2.1824300000616859</c:v>
                </c:pt>
                <c:pt idx="3042">
                  <c:v>-2.2285300000248753</c:v>
                </c:pt>
                <c:pt idx="3043">
                  <c:v>-2.2748800000726987</c:v>
                </c:pt>
                <c:pt idx="3044">
                  <c:v>-2.2116899999673478</c:v>
                </c:pt>
                <c:pt idx="3045">
                  <c:v>-2.1777499999870997</c:v>
                </c:pt>
                <c:pt idx="3046">
                  <c:v>-2.169410000078642</c:v>
                </c:pt>
                <c:pt idx="3047">
                  <c:v>-2.1773899999288915</c:v>
                </c:pt>
                <c:pt idx="3048">
                  <c:v>-2.1843299998636212</c:v>
                </c:pt>
                <c:pt idx="3049">
                  <c:v>-2.2131699998908516</c:v>
                </c:pt>
                <c:pt idx="3050">
                  <c:v>-2.155969999989793</c:v>
                </c:pt>
                <c:pt idx="3051">
                  <c:v>-2.197460000047613</c:v>
                </c:pt>
                <c:pt idx="3052">
                  <c:v>-2.2226299998919785</c:v>
                </c:pt>
                <c:pt idx="3053">
                  <c:v>-2.1924300000364383</c:v>
                </c:pt>
                <c:pt idx="3054">
                  <c:v>-2.1901500000467422</c:v>
                </c:pt>
                <c:pt idx="3055">
                  <c:v>-2.2229100000004109</c:v>
                </c:pt>
                <c:pt idx="3056">
                  <c:v>-2.1852600000329403</c:v>
                </c:pt>
                <c:pt idx="3057">
                  <c:v>-2.1781699999792181</c:v>
                </c:pt>
                <c:pt idx="3058">
                  <c:v>-2.0976800000198637</c:v>
                </c:pt>
                <c:pt idx="3059">
                  <c:v>-2.1865600000410268</c:v>
                </c:pt>
                <c:pt idx="3060">
                  <c:v>-2.1032600001262836</c:v>
                </c:pt>
                <c:pt idx="3061">
                  <c:v>-2.1321000000398271</c:v>
                </c:pt>
                <c:pt idx="3062">
                  <c:v>-2.1738300000606614</c:v>
                </c:pt>
                <c:pt idx="3063">
                  <c:v>-2.1815700000615834</c:v>
                </c:pt>
                <c:pt idx="3064">
                  <c:v>-2.1917799999755516</c:v>
                </c:pt>
                <c:pt idx="3065">
                  <c:v>-2.3292599998967489</c:v>
                </c:pt>
                <c:pt idx="3066">
                  <c:v>-2.2524100000964609</c:v>
                </c:pt>
                <c:pt idx="3067">
                  <c:v>-2.2236400000110734</c:v>
                </c:pt>
                <c:pt idx="3068">
                  <c:v>-2.2982400000728376</c:v>
                </c:pt>
                <c:pt idx="3069">
                  <c:v>-2.2821999999678155</c:v>
                </c:pt>
                <c:pt idx="3070">
                  <c:v>-2.2659000001112872</c:v>
                </c:pt>
                <c:pt idx="3071">
                  <c:v>-2.2943099999110927</c:v>
                </c:pt>
                <c:pt idx="3072">
                  <c:v>-2.2288300000354866</c:v>
                </c:pt>
                <c:pt idx="3073">
                  <c:v>-2.2832999999309322</c:v>
                </c:pt>
                <c:pt idx="3074">
                  <c:v>-2.247839999995449</c:v>
                </c:pt>
                <c:pt idx="3075">
                  <c:v>-2.2324099999195823</c:v>
                </c:pt>
                <c:pt idx="3076">
                  <c:v>-2.2650899999234753</c:v>
                </c:pt>
                <c:pt idx="3077">
                  <c:v>-2.1989399999711168</c:v>
                </c:pt>
                <c:pt idx="3078">
                  <c:v>-2.2785800000519885</c:v>
                </c:pt>
                <c:pt idx="3079">
                  <c:v>-2.2443399999474423</c:v>
                </c:pt>
                <c:pt idx="3080">
                  <c:v>-2.2020599999450496</c:v>
                </c:pt>
                <c:pt idx="3081">
                  <c:v>-2.2250500001064211</c:v>
                </c:pt>
                <c:pt idx="3082">
                  <c:v>-2.2632800000792486</c:v>
                </c:pt>
                <c:pt idx="3083">
                  <c:v>-2.1348600000692386</c:v>
                </c:pt>
                <c:pt idx="3084">
                  <c:v>-2.2179000001187887</c:v>
                </c:pt>
                <c:pt idx="3085">
                  <c:v>-2.2033400000509573</c:v>
                </c:pt>
                <c:pt idx="3086">
                  <c:v>-2.2646200000053796</c:v>
                </c:pt>
                <c:pt idx="3087">
                  <c:v>-2.3003600000492952</c:v>
                </c:pt>
                <c:pt idx="3088">
                  <c:v>-2.3227799999858689</c:v>
                </c:pt>
                <c:pt idx="3089">
                  <c:v>-2.2582100000363425</c:v>
                </c:pt>
                <c:pt idx="3090">
                  <c:v>-2.2791399999277928</c:v>
                </c:pt>
                <c:pt idx="3091">
                  <c:v>-2.2387400000525304</c:v>
                </c:pt>
                <c:pt idx="3092">
                  <c:v>-2.3327799999606214</c:v>
                </c:pt>
                <c:pt idx="3093">
                  <c:v>-2.2349900000335765</c:v>
                </c:pt>
                <c:pt idx="3094">
                  <c:v>-2.1512100000791179</c:v>
                </c:pt>
                <c:pt idx="3095">
                  <c:v>-2.1913699998776792</c:v>
                </c:pt>
                <c:pt idx="3096">
                  <c:v>-2.2245699999530189</c:v>
                </c:pt>
                <c:pt idx="3097">
                  <c:v>-2.220059999899604</c:v>
                </c:pt>
                <c:pt idx="3098">
                  <c:v>-2.2407599999496597</c:v>
                </c:pt>
                <c:pt idx="3099">
                  <c:v>-2.2063199999138305</c:v>
                </c:pt>
                <c:pt idx="3100">
                  <c:v>-2.2990700000491415</c:v>
                </c:pt>
                <c:pt idx="3101">
                  <c:v>-2.2401599999284372</c:v>
                </c:pt>
                <c:pt idx="3102">
                  <c:v>-2.2746500001176173</c:v>
                </c:pt>
                <c:pt idx="3103">
                  <c:v>-2.2113900000704234</c:v>
                </c:pt>
                <c:pt idx="3104">
                  <c:v>-2.2271799999771247</c:v>
                </c:pt>
                <c:pt idx="3105">
                  <c:v>-2.2905199999740944</c:v>
                </c:pt>
                <c:pt idx="3106">
                  <c:v>-2.199819999873398</c:v>
                </c:pt>
                <c:pt idx="3107">
                  <c:v>-2.2600400000101217</c:v>
                </c:pt>
                <c:pt idx="3108">
                  <c:v>-2.1858300000303643</c:v>
                </c:pt>
                <c:pt idx="3109">
                  <c:v>-2.1963500000765634</c:v>
                </c:pt>
                <c:pt idx="3110">
                  <c:v>-2.2286399999984496</c:v>
                </c:pt>
                <c:pt idx="3111">
                  <c:v>-2.2403499999654741</c:v>
                </c:pt>
                <c:pt idx="3112">
                  <c:v>-2.211869999996452</c:v>
                </c:pt>
                <c:pt idx="3113">
                  <c:v>-2.2509400000672031</c:v>
                </c:pt>
                <c:pt idx="3114">
                  <c:v>-2.1959599999945567</c:v>
                </c:pt>
                <c:pt idx="3115">
                  <c:v>-2.1709500000497428</c:v>
                </c:pt>
                <c:pt idx="3116">
                  <c:v>-2.2640900000396869</c:v>
                </c:pt>
                <c:pt idx="3117">
                  <c:v>-2.2604900000260386</c:v>
                </c:pt>
                <c:pt idx="3118">
                  <c:v>-2.2562299999435709</c:v>
                </c:pt>
                <c:pt idx="3119">
                  <c:v>-2.2846199999548844</c:v>
                </c:pt>
                <c:pt idx="3120">
                  <c:v>-2.2387499999467764</c:v>
                </c:pt>
                <c:pt idx="3121">
                  <c:v>-2.2235499999396779</c:v>
                </c:pt>
                <c:pt idx="3122">
                  <c:v>-2.2854199999073899</c:v>
                </c:pt>
                <c:pt idx="3123">
                  <c:v>-2.3312199998599681</c:v>
                </c:pt>
                <c:pt idx="3124">
                  <c:v>-2.3004199999832053</c:v>
                </c:pt>
                <c:pt idx="3125">
                  <c:v>-2.3477800000364368</c:v>
                </c:pt>
                <c:pt idx="3126">
                  <c:v>-2.2180200001002959</c:v>
                </c:pt>
                <c:pt idx="3127">
                  <c:v>-2.2336900001391768</c:v>
                </c:pt>
                <c:pt idx="3128">
                  <c:v>-2.2332400000095731</c:v>
                </c:pt>
                <c:pt idx="3129">
                  <c:v>-2.3010899999462708</c:v>
                </c:pt>
                <c:pt idx="3130">
                  <c:v>-2.3016399999278292</c:v>
                </c:pt>
                <c:pt idx="3131">
                  <c:v>-2.287420000129714</c:v>
                </c:pt>
                <c:pt idx="3132">
                  <c:v>-2.2395699999151475</c:v>
                </c:pt>
                <c:pt idx="3133">
                  <c:v>-2.264719999971021</c:v>
                </c:pt>
                <c:pt idx="3134">
                  <c:v>-2.289330000053269</c:v>
                </c:pt>
                <c:pt idx="3135">
                  <c:v>-2.2082799998770497</c:v>
                </c:pt>
                <c:pt idx="3136">
                  <c:v>-2.2611900000129026</c:v>
                </c:pt>
                <c:pt idx="3137">
                  <c:v>-2.2931900000457972</c:v>
                </c:pt>
                <c:pt idx="3138">
                  <c:v>-2.2950400000354421</c:v>
                </c:pt>
                <c:pt idx="3139">
                  <c:v>-2.3120800000242525</c:v>
                </c:pt>
                <c:pt idx="3140">
                  <c:v>-2.2685100000217062</c:v>
                </c:pt>
                <c:pt idx="3141">
                  <c:v>-2.294030000030034</c:v>
                </c:pt>
                <c:pt idx="3142">
                  <c:v>-2.2587599999042141</c:v>
                </c:pt>
                <c:pt idx="3143">
                  <c:v>-2.2755100001177198</c:v>
                </c:pt>
                <c:pt idx="3144">
                  <c:v>-2.2710700001198347</c:v>
                </c:pt>
                <c:pt idx="3145">
                  <c:v>-2.2107600000254024</c:v>
                </c:pt>
                <c:pt idx="3146">
                  <c:v>-2.2109300000465737</c:v>
                </c:pt>
                <c:pt idx="3147">
                  <c:v>-2.1694499999966865</c:v>
                </c:pt>
                <c:pt idx="3148">
                  <c:v>-2.1978800001534182</c:v>
                </c:pt>
                <c:pt idx="3149">
                  <c:v>-2.1758499999577907</c:v>
                </c:pt>
                <c:pt idx="3150">
                  <c:v>-2.2011300000031042</c:v>
                </c:pt>
                <c:pt idx="3151">
                  <c:v>-2.1763299998838193</c:v>
                </c:pt>
                <c:pt idx="3152">
                  <c:v>-2.154069999960484</c:v>
                </c:pt>
                <c:pt idx="3153">
                  <c:v>-2.2981499998877553</c:v>
                </c:pt>
                <c:pt idx="3154">
                  <c:v>-2.2196699999312841</c:v>
                </c:pt>
                <c:pt idx="3155">
                  <c:v>-2.229759999977432</c:v>
                </c:pt>
                <c:pt idx="3156">
                  <c:v>-2.2351000000071508</c:v>
                </c:pt>
                <c:pt idx="3157">
                  <c:v>-2.2024300000111907</c:v>
                </c:pt>
                <c:pt idx="3158">
                  <c:v>-2.1863999999141015</c:v>
                </c:pt>
                <c:pt idx="3159">
                  <c:v>-2.2082700000964905</c:v>
                </c:pt>
                <c:pt idx="3160">
                  <c:v>-2.244790000077046</c:v>
                </c:pt>
                <c:pt idx="3161">
                  <c:v>-2.2487700000510813</c:v>
                </c:pt>
                <c:pt idx="3162">
                  <c:v>-2.3067699999046454</c:v>
                </c:pt>
                <c:pt idx="3163">
                  <c:v>-2.2865800000317904</c:v>
                </c:pt>
                <c:pt idx="3164">
                  <c:v>-2.2591800000100193</c:v>
                </c:pt>
                <c:pt idx="3165">
                  <c:v>-2.2759600000199498</c:v>
                </c:pt>
                <c:pt idx="3166">
                  <c:v>-2.2584199999755583</c:v>
                </c:pt>
                <c:pt idx="3167">
                  <c:v>-2.2628500000791973</c:v>
                </c:pt>
                <c:pt idx="3168">
                  <c:v>-2.2380999999995765</c:v>
                </c:pt>
                <c:pt idx="3169">
                  <c:v>-2.2254700000985395</c:v>
                </c:pt>
                <c:pt idx="3170">
                  <c:v>-2.2636599999259488</c:v>
                </c:pt>
                <c:pt idx="3171">
                  <c:v>-2.3141899999927773</c:v>
                </c:pt>
                <c:pt idx="3172">
                  <c:v>-2.2486700000854398</c:v>
                </c:pt>
                <c:pt idx="3173">
                  <c:v>-2.2731600000724939</c:v>
                </c:pt>
                <c:pt idx="3174">
                  <c:v>-2.2497899998370485</c:v>
                </c:pt>
                <c:pt idx="3175">
                  <c:v>-2.2201399999630667</c:v>
                </c:pt>
                <c:pt idx="3176">
                  <c:v>-2.2499799999877723</c:v>
                </c:pt>
                <c:pt idx="3177">
                  <c:v>-2.2314399999459056</c:v>
                </c:pt>
                <c:pt idx="3178">
                  <c:v>-2.250579999895308</c:v>
                </c:pt>
                <c:pt idx="3179">
                  <c:v>-2.2000000001298758</c:v>
                </c:pt>
                <c:pt idx="3180">
                  <c:v>-2.2215999999843916</c:v>
                </c:pt>
                <c:pt idx="3181">
                  <c:v>-2.1888499999249689</c:v>
                </c:pt>
                <c:pt idx="3182">
                  <c:v>-2.2675900000876936</c:v>
                </c:pt>
                <c:pt idx="3183">
                  <c:v>-2.1789300000136791</c:v>
                </c:pt>
                <c:pt idx="3184">
                  <c:v>-2.2312300000066898</c:v>
                </c:pt>
                <c:pt idx="3185">
                  <c:v>-2.1715299999414128</c:v>
                </c:pt>
                <c:pt idx="3186">
                  <c:v>-2.2232200001326419</c:v>
                </c:pt>
                <c:pt idx="3187">
                  <c:v>-2.208940000059556</c:v>
                </c:pt>
                <c:pt idx="3188">
                  <c:v>-2.1865500001467808</c:v>
                </c:pt>
                <c:pt idx="3189">
                  <c:v>-2.2702600000457096</c:v>
                </c:pt>
                <c:pt idx="3190">
                  <c:v>-2.2534400000040478</c:v>
                </c:pt>
                <c:pt idx="3191">
                  <c:v>-2.17068000006293</c:v>
                </c:pt>
                <c:pt idx="3192">
                  <c:v>-2.2117299999990792</c:v>
                </c:pt>
                <c:pt idx="3193">
                  <c:v>-2.1551399998998022</c:v>
                </c:pt>
                <c:pt idx="3194">
                  <c:v>-2.1430000000464133</c:v>
                </c:pt>
                <c:pt idx="3195">
                  <c:v>-2.1878000000015163</c:v>
                </c:pt>
                <c:pt idx="3196">
                  <c:v>-2.2031899999319648</c:v>
                </c:pt>
                <c:pt idx="3197">
                  <c:v>-2.1893999999065272</c:v>
                </c:pt>
                <c:pt idx="3198">
                  <c:v>-2.1985900000345282</c:v>
                </c:pt>
                <c:pt idx="3199">
                  <c:v>-2.2089000000278247</c:v>
                </c:pt>
                <c:pt idx="3200">
                  <c:v>-2.159279999887076</c:v>
                </c:pt>
                <c:pt idx="3201">
                  <c:v>-2.1824099999321334</c:v>
                </c:pt>
                <c:pt idx="3202">
                  <c:v>-2.2209000001112145</c:v>
                </c:pt>
                <c:pt idx="3203">
                  <c:v>-2.2445700000162105</c:v>
                </c:pt>
                <c:pt idx="3204">
                  <c:v>-2.2265700000616562</c:v>
                </c:pt>
                <c:pt idx="3205">
                  <c:v>-2.1983000000318498</c:v>
                </c:pt>
                <c:pt idx="3206">
                  <c:v>-2.1900499999674139</c:v>
                </c:pt>
                <c:pt idx="3207">
                  <c:v>-2.2569699999621662</c:v>
                </c:pt>
                <c:pt idx="3208">
                  <c:v>-2.2863399999550893</c:v>
                </c:pt>
                <c:pt idx="3209">
                  <c:v>-2.2149400000444075</c:v>
                </c:pt>
                <c:pt idx="3210">
                  <c:v>-2.2712899998396097</c:v>
                </c:pt>
                <c:pt idx="3211">
                  <c:v>-2.1776999999474356</c:v>
                </c:pt>
                <c:pt idx="3212">
                  <c:v>-2.1925799999280571</c:v>
                </c:pt>
                <c:pt idx="3213">
                  <c:v>-2.2523800000726624</c:v>
                </c:pt>
                <c:pt idx="3214">
                  <c:v>-2.2172300000420364</c:v>
                </c:pt>
                <c:pt idx="3215">
                  <c:v>-2.2376400000894137</c:v>
                </c:pt>
                <c:pt idx="3216">
                  <c:v>-2.1657099998719787</c:v>
                </c:pt>
                <c:pt idx="3217">
                  <c:v>-2.2032499999795618</c:v>
                </c:pt>
                <c:pt idx="3218">
                  <c:v>-2.2197400001005008</c:v>
                </c:pt>
                <c:pt idx="3219">
                  <c:v>-2.1678499998643019</c:v>
                </c:pt>
                <c:pt idx="3220">
                  <c:v>-2.1633999999721709</c:v>
                </c:pt>
                <c:pt idx="3221">
                  <c:v>-2.1975099999735903</c:v>
                </c:pt>
                <c:pt idx="3222">
                  <c:v>-2.2027699999398465</c:v>
                </c:pt>
                <c:pt idx="3223">
                  <c:v>-2.2477600001593601</c:v>
                </c:pt>
                <c:pt idx="3224">
                  <c:v>-2.1950200000446785</c:v>
                </c:pt>
                <c:pt idx="3225">
                  <c:v>-2.1990500000583779</c:v>
                </c:pt>
                <c:pt idx="3226">
                  <c:v>-2.1723900000552021</c:v>
                </c:pt>
                <c:pt idx="3227">
                  <c:v>-2.1629099998108359</c:v>
                </c:pt>
                <c:pt idx="3228">
                  <c:v>-2.1737499998835119</c:v>
                </c:pt>
                <c:pt idx="3229">
                  <c:v>-2.148350000084065</c:v>
                </c:pt>
                <c:pt idx="3230">
                  <c:v>-2.1480999998857442</c:v>
                </c:pt>
                <c:pt idx="3231">
                  <c:v>-2.2457200000189914</c:v>
                </c:pt>
                <c:pt idx="3232">
                  <c:v>-2.1653999999671214</c:v>
                </c:pt>
                <c:pt idx="3233">
                  <c:v>-2.2240399998736393</c:v>
                </c:pt>
                <c:pt idx="3234">
                  <c:v>-2.2561499998801082</c:v>
                </c:pt>
                <c:pt idx="3235">
                  <c:v>-2.215610000007473</c:v>
                </c:pt>
                <c:pt idx="3236">
                  <c:v>-2.2746099999721991</c:v>
                </c:pt>
                <c:pt idx="3237">
                  <c:v>-2.2509499999614491</c:v>
                </c:pt>
                <c:pt idx="3238">
                  <c:v>-2.2538199999644348</c:v>
                </c:pt>
                <c:pt idx="3239">
                  <c:v>-2.2686199999952805</c:v>
                </c:pt>
                <c:pt idx="3240">
                  <c:v>-2.2092700000939658</c:v>
                </c:pt>
                <c:pt idx="3241">
                  <c:v>-2.2304899999880945</c:v>
                </c:pt>
                <c:pt idx="3242">
                  <c:v>-2.3119500000348125</c:v>
                </c:pt>
                <c:pt idx="3243">
                  <c:v>-2.2494099999903483</c:v>
                </c:pt>
                <c:pt idx="3244">
                  <c:v>-2.2563299999092123</c:v>
                </c:pt>
                <c:pt idx="3245">
                  <c:v>-2.2588399999676767</c:v>
                </c:pt>
                <c:pt idx="3246">
                  <c:v>-2.2879599999896527</c:v>
                </c:pt>
                <c:pt idx="3247">
                  <c:v>-2.306149999981244</c:v>
                </c:pt>
                <c:pt idx="3248">
                  <c:v>-2.1753699999180753</c:v>
                </c:pt>
                <c:pt idx="3249">
                  <c:v>-2.2139700000707307</c:v>
                </c:pt>
                <c:pt idx="3250">
                  <c:v>-2.2099200000411656</c:v>
                </c:pt>
                <c:pt idx="3251">
                  <c:v>-2.2072500000831496</c:v>
                </c:pt>
                <c:pt idx="3252">
                  <c:v>-2.2057899999481378</c:v>
                </c:pt>
                <c:pt idx="3253">
                  <c:v>-2.1262300000444156</c:v>
                </c:pt>
                <c:pt idx="3254">
                  <c:v>-2.2195699999656426</c:v>
                </c:pt>
                <c:pt idx="3255">
                  <c:v>-2.2650499998917439</c:v>
                </c:pt>
                <c:pt idx="3256">
                  <c:v>-2.2213999999394218</c:v>
                </c:pt>
                <c:pt idx="3257">
                  <c:v>-2.2260000000642322</c:v>
                </c:pt>
                <c:pt idx="3258">
                  <c:v>-2.2029799999927491</c:v>
                </c:pt>
                <c:pt idx="3259">
                  <c:v>-2.2450699999581047</c:v>
                </c:pt>
                <c:pt idx="3260">
                  <c:v>-2.2599800000762116</c:v>
                </c:pt>
                <c:pt idx="3261">
                  <c:v>-2.2708200000352008</c:v>
                </c:pt>
                <c:pt idx="3262">
                  <c:v>-2.1728499998516781</c:v>
                </c:pt>
                <c:pt idx="3263">
                  <c:v>-2.2613699999283199</c:v>
                </c:pt>
                <c:pt idx="3264">
                  <c:v>-2.2121900000229289</c:v>
                </c:pt>
                <c:pt idx="3265">
                  <c:v>-2.2398700000394456</c:v>
                </c:pt>
                <c:pt idx="3266">
                  <c:v>-2.2343399999726898</c:v>
                </c:pt>
                <c:pt idx="3267">
                  <c:v>-2.1634400000039022</c:v>
                </c:pt>
                <c:pt idx="3268">
                  <c:v>-2.2581499999887455</c:v>
                </c:pt>
                <c:pt idx="3269">
                  <c:v>-2.2803800000019692</c:v>
                </c:pt>
                <c:pt idx="3270">
                  <c:v>-2.203430000008666</c:v>
                </c:pt>
                <c:pt idx="3271">
                  <c:v>-2.2253900000350768</c:v>
                </c:pt>
                <c:pt idx="3272">
                  <c:v>-2.2410100000342936</c:v>
                </c:pt>
                <c:pt idx="3273">
                  <c:v>-2.2969899999907284</c:v>
                </c:pt>
                <c:pt idx="3274">
                  <c:v>-2.2768500000438507</c:v>
                </c:pt>
                <c:pt idx="3275">
                  <c:v>-2.3371800001541487</c:v>
                </c:pt>
                <c:pt idx="3276">
                  <c:v>-2.3154000000431552</c:v>
                </c:pt>
                <c:pt idx="3277">
                  <c:v>-2.2903000001406326</c:v>
                </c:pt>
                <c:pt idx="3278">
                  <c:v>-2.3426499999459338</c:v>
                </c:pt>
                <c:pt idx="3279">
                  <c:v>-2.1930700000893921</c:v>
                </c:pt>
                <c:pt idx="3280">
                  <c:v>-2.1797500000957371</c:v>
                </c:pt>
                <c:pt idx="3281">
                  <c:v>-2.2337899998774446</c:v>
                </c:pt>
                <c:pt idx="3282">
                  <c:v>-2.2161599999890313</c:v>
                </c:pt>
                <c:pt idx="3283">
                  <c:v>-2.1762999999737076</c:v>
                </c:pt>
                <c:pt idx="3284">
                  <c:v>-2.234339999859003</c:v>
                </c:pt>
                <c:pt idx="3285">
                  <c:v>-2.2489199999427001</c:v>
                </c:pt>
                <c:pt idx="3286">
                  <c:v>-2.2838900000579088</c:v>
                </c:pt>
                <c:pt idx="3287">
                  <c:v>-2.2575299999516574</c:v>
                </c:pt>
                <c:pt idx="3288">
                  <c:v>-2.2356400000944632</c:v>
                </c:pt>
                <c:pt idx="3289">
                  <c:v>-2.2558699999990495</c:v>
                </c:pt>
                <c:pt idx="3290">
                  <c:v>-2.2849700000051598</c:v>
                </c:pt>
                <c:pt idx="3291">
                  <c:v>-2.2591499999862208</c:v>
                </c:pt>
                <c:pt idx="3292">
                  <c:v>-2.2219699999368459</c:v>
                </c:pt>
                <c:pt idx="3293">
                  <c:v>-2.2944899999401969</c:v>
                </c:pt>
                <c:pt idx="3294">
                  <c:v>-2.3363500000641579</c:v>
                </c:pt>
                <c:pt idx="3295">
                  <c:v>-2.2319299999935538</c:v>
                </c:pt>
                <c:pt idx="3296">
                  <c:v>-2.2335299998985647</c:v>
                </c:pt>
                <c:pt idx="3297">
                  <c:v>-2.2677800000110437</c:v>
                </c:pt>
                <c:pt idx="3298">
                  <c:v>-2.1958400000130496</c:v>
                </c:pt>
                <c:pt idx="3299">
                  <c:v>-2.2564800000282048</c:v>
                </c:pt>
                <c:pt idx="3300">
                  <c:v>-2.2830899999917165</c:v>
                </c:pt>
                <c:pt idx="3301">
                  <c:v>-2.2083400000383335</c:v>
                </c:pt>
                <c:pt idx="3302">
                  <c:v>-2.1965399999999136</c:v>
                </c:pt>
                <c:pt idx="3303">
                  <c:v>-2.2680399999899237</c:v>
                </c:pt>
                <c:pt idx="3304">
                  <c:v>-2.2654900000134148</c:v>
                </c:pt>
                <c:pt idx="3305">
                  <c:v>-2.2127499998987332</c:v>
                </c:pt>
                <c:pt idx="3306">
                  <c:v>-2.2158000000445099</c:v>
                </c:pt>
                <c:pt idx="3307">
                  <c:v>-2.2417199999154036</c:v>
                </c:pt>
                <c:pt idx="3308">
                  <c:v>-2.2228999999924781</c:v>
                </c:pt>
                <c:pt idx="3309">
                  <c:v>-2.2564399999964735</c:v>
                </c:pt>
                <c:pt idx="3310">
                  <c:v>-2.271880000080273</c:v>
                </c:pt>
                <c:pt idx="3311">
                  <c:v>-2.3002600000836537</c:v>
                </c:pt>
                <c:pt idx="3312">
                  <c:v>-2.2224200000664496</c:v>
                </c:pt>
                <c:pt idx="3313">
                  <c:v>-2.2743099998479011</c:v>
                </c:pt>
                <c:pt idx="3314">
                  <c:v>-2.2592499999518623</c:v>
                </c:pt>
                <c:pt idx="3315">
                  <c:v>-2.2875900000371985</c:v>
                </c:pt>
                <c:pt idx="3316">
                  <c:v>-2.3087999999233944</c:v>
                </c:pt>
                <c:pt idx="3317">
                  <c:v>-2.2728200000301513</c:v>
                </c:pt>
                <c:pt idx="3318">
                  <c:v>-2.2807899999861547</c:v>
                </c:pt>
                <c:pt idx="3319">
                  <c:v>-2.2318300000279123</c:v>
                </c:pt>
                <c:pt idx="3320">
                  <c:v>-2.2360899999966932</c:v>
                </c:pt>
                <c:pt idx="3321">
                  <c:v>-2.2414400000343448</c:v>
                </c:pt>
                <c:pt idx="3322">
                  <c:v>-2.2444300000188377</c:v>
                </c:pt>
                <c:pt idx="3323">
                  <c:v>-2.2116399999276837</c:v>
                </c:pt>
                <c:pt idx="3324">
                  <c:v>-2.227220000008856</c:v>
                </c:pt>
                <c:pt idx="3325">
                  <c:v>-2.1959599999945567</c:v>
                </c:pt>
                <c:pt idx="3326">
                  <c:v>-2.2946900000988535</c:v>
                </c:pt>
                <c:pt idx="3327">
                  <c:v>-2.2853299999496812</c:v>
                </c:pt>
                <c:pt idx="3328">
                  <c:v>-2.290869999910683</c:v>
                </c:pt>
                <c:pt idx="3329">
                  <c:v>-2.267889999984618</c:v>
                </c:pt>
                <c:pt idx="3330">
                  <c:v>-2.2432100000742139</c:v>
                </c:pt>
                <c:pt idx="3331">
                  <c:v>-2.1973099999286205</c:v>
                </c:pt>
                <c:pt idx="3332">
                  <c:v>-2.1905600000309278</c:v>
                </c:pt>
                <c:pt idx="3333">
                  <c:v>-2.1863700001176767</c:v>
                </c:pt>
                <c:pt idx="3334">
                  <c:v>-2.1577799998340197</c:v>
                </c:pt>
                <c:pt idx="3335">
                  <c:v>-2.165230000059637</c:v>
                </c:pt>
                <c:pt idx="3336">
                  <c:v>-2.2198200000502766</c:v>
                </c:pt>
                <c:pt idx="3337">
                  <c:v>-2.2191000000475469</c:v>
                </c:pt>
                <c:pt idx="3338">
                  <c:v>-2.2636899999497473</c:v>
                </c:pt>
                <c:pt idx="3339">
                  <c:v>-2.2582000000284097</c:v>
                </c:pt>
                <c:pt idx="3340">
                  <c:v>-2.2232100000110222</c:v>
                </c:pt>
                <c:pt idx="3341">
                  <c:v>-2.2387899999785077</c:v>
                </c:pt>
                <c:pt idx="3342">
                  <c:v>-2.2778200000175275</c:v>
                </c:pt>
                <c:pt idx="3343">
                  <c:v>-2.193469999951958</c:v>
                </c:pt>
                <c:pt idx="3344">
                  <c:v>-2.236290000041663</c:v>
                </c:pt>
                <c:pt idx="3345">
                  <c:v>-2.2353399999701651</c:v>
                </c:pt>
                <c:pt idx="3346">
                  <c:v>-2.2443300001668831</c:v>
                </c:pt>
                <c:pt idx="3347">
                  <c:v>-2.218210000023646</c:v>
                </c:pt>
                <c:pt idx="3348">
                  <c:v>-2.2157900000365771</c:v>
                </c:pt>
                <c:pt idx="3349">
                  <c:v>-2.1950399999468573</c:v>
                </c:pt>
                <c:pt idx="3350">
                  <c:v>-2.2638699999788514</c:v>
                </c:pt>
                <c:pt idx="3351">
                  <c:v>-2.3036200000206009</c:v>
                </c:pt>
                <c:pt idx="3352">
                  <c:v>-2.2701200000483368</c:v>
                </c:pt>
                <c:pt idx="3353">
                  <c:v>-2.2709699999268196</c:v>
                </c:pt>
                <c:pt idx="3354">
                  <c:v>-2.2551699998984986</c:v>
                </c:pt>
                <c:pt idx="3355">
                  <c:v>-2.2396100000605657</c:v>
                </c:pt>
                <c:pt idx="3356">
                  <c:v>-2.2518600000012157</c:v>
                </c:pt>
                <c:pt idx="3357">
                  <c:v>-2.2897700000612531</c:v>
                </c:pt>
                <c:pt idx="3358">
                  <c:v>-2.2535099999458907</c:v>
                </c:pt>
                <c:pt idx="3359">
                  <c:v>-2.3419099999273385</c:v>
                </c:pt>
                <c:pt idx="3360">
                  <c:v>-2.2341599999435857</c:v>
                </c:pt>
                <c:pt idx="3361">
                  <c:v>-2.260840000076314</c:v>
                </c:pt>
                <c:pt idx="3362">
                  <c:v>-2.3047500000075161</c:v>
                </c:pt>
                <c:pt idx="3363">
                  <c:v>-2.2490599999400729</c:v>
                </c:pt>
                <c:pt idx="3364">
                  <c:v>-2.2792400000071211</c:v>
                </c:pt>
                <c:pt idx="3365">
                  <c:v>-2.2674599999845668</c:v>
                </c:pt>
                <c:pt idx="3366">
                  <c:v>-2.2837200000367375</c:v>
                </c:pt>
                <c:pt idx="3367">
                  <c:v>-2.2716000000855274</c:v>
                </c:pt>
                <c:pt idx="3368">
                  <c:v>-2.2388799999362163</c:v>
                </c:pt>
                <c:pt idx="3369">
                  <c:v>-2.2154099999625032</c:v>
                </c:pt>
                <c:pt idx="3370">
                  <c:v>-2.2183700000368844</c:v>
                </c:pt>
                <c:pt idx="3371">
                  <c:v>-2.2546699999566044</c:v>
                </c:pt>
                <c:pt idx="3372">
                  <c:v>-2.2832199999811564</c:v>
                </c:pt>
                <c:pt idx="3373">
                  <c:v>-2.3167199999534205</c:v>
                </c:pt>
                <c:pt idx="3374">
                  <c:v>-2.2496200000432509</c:v>
                </c:pt>
                <c:pt idx="3375">
                  <c:v>-2.3267299999361057</c:v>
                </c:pt>
                <c:pt idx="3376">
                  <c:v>-2.280839999912132</c:v>
                </c:pt>
                <c:pt idx="3377">
                  <c:v>-2.2505399999772635</c:v>
                </c:pt>
                <c:pt idx="3378">
                  <c:v>-2.3099699999420409</c:v>
                </c:pt>
                <c:pt idx="3379">
                  <c:v>-2.286369999865201</c:v>
                </c:pt>
                <c:pt idx="3380">
                  <c:v>-2.2740800001201933</c:v>
                </c:pt>
                <c:pt idx="3381">
                  <c:v>-2.2768500000438507</c:v>
                </c:pt>
                <c:pt idx="3382">
                  <c:v>-2.2930300001462456</c:v>
                </c:pt>
                <c:pt idx="3383">
                  <c:v>-2.2962600000937528</c:v>
                </c:pt>
                <c:pt idx="3384">
                  <c:v>-2.3164500000802946</c:v>
                </c:pt>
                <c:pt idx="3385">
                  <c:v>-2.3330899999791654</c:v>
                </c:pt>
                <c:pt idx="3386">
                  <c:v>-2.3059399999283414</c:v>
                </c:pt>
                <c:pt idx="3387">
                  <c:v>-2.2818699999334058</c:v>
                </c:pt>
                <c:pt idx="3388">
                  <c:v>-2.2648900001058792</c:v>
                </c:pt>
                <c:pt idx="3389">
                  <c:v>-2.2727800001121068</c:v>
                </c:pt>
                <c:pt idx="3390">
                  <c:v>-2.2883000000319953</c:v>
                </c:pt>
                <c:pt idx="3391">
                  <c:v>-2.3625100000117527</c:v>
                </c:pt>
                <c:pt idx="3392">
                  <c:v>-2.3071599999866521</c:v>
                </c:pt>
                <c:pt idx="3393">
                  <c:v>-2.298340000038479</c:v>
                </c:pt>
                <c:pt idx="3394">
                  <c:v>-2.3131199999397722</c:v>
                </c:pt>
                <c:pt idx="3395">
                  <c:v>-2.2868499999049163</c:v>
                </c:pt>
                <c:pt idx="3396">
                  <c:v>-2.2787899999912042</c:v>
                </c:pt>
                <c:pt idx="3397">
                  <c:v>-2.3055799998701332</c:v>
                </c:pt>
                <c:pt idx="3398">
                  <c:v>-2.2929799998792078</c:v>
                </c:pt>
                <c:pt idx="3399">
                  <c:v>-2.3076600000422332</c:v>
                </c:pt>
                <c:pt idx="3400">
                  <c:v>-2.3239500000045155</c:v>
                </c:pt>
                <c:pt idx="3401">
                  <c:v>-2.3024199999781558</c:v>
                </c:pt>
                <c:pt idx="3402">
                  <c:v>-2.3081699998783733</c:v>
                </c:pt>
                <c:pt idx="3403">
                  <c:v>-2.2692600000482344</c:v>
                </c:pt>
                <c:pt idx="3404">
                  <c:v>-2.3355799999080773</c:v>
                </c:pt>
                <c:pt idx="3405">
                  <c:v>-2.2669700000506054</c:v>
                </c:pt>
                <c:pt idx="3406">
                  <c:v>-2.3092899999710426</c:v>
                </c:pt>
                <c:pt idx="3407">
                  <c:v>-2.3193700001229445</c:v>
                </c:pt>
                <c:pt idx="3408">
                  <c:v>-2.3137699998869721</c:v>
                </c:pt>
                <c:pt idx="3409">
                  <c:v>-2.3420100000066668</c:v>
                </c:pt>
                <c:pt idx="3410">
                  <c:v>-2.3052099999176789</c:v>
                </c:pt>
                <c:pt idx="3411">
                  <c:v>-2.2989299999380819</c:v>
                </c:pt>
                <c:pt idx="3412">
                  <c:v>-2.3563299999977971</c:v>
                </c:pt>
                <c:pt idx="3413">
                  <c:v>-2.3281100001213417</c:v>
                </c:pt>
                <c:pt idx="3414">
                  <c:v>-2.3476699999491757</c:v>
                </c:pt>
                <c:pt idx="3415">
                  <c:v>-2.3048300000709787</c:v>
                </c:pt>
                <c:pt idx="3416">
                  <c:v>-2.3578300000508534</c:v>
                </c:pt>
                <c:pt idx="3417">
                  <c:v>-2.369789999988825</c:v>
                </c:pt>
                <c:pt idx="3418">
                  <c:v>-2.2786700000096971</c:v>
                </c:pt>
                <c:pt idx="3419">
                  <c:v>-2.3506999999653999</c:v>
                </c:pt>
                <c:pt idx="3420">
                  <c:v>-2.3463599999331564</c:v>
                </c:pt>
                <c:pt idx="3421">
                  <c:v>-2.3306200000661192</c:v>
                </c:pt>
                <c:pt idx="3422">
                  <c:v>-2.446870000085255</c:v>
                </c:pt>
                <c:pt idx="3423">
                  <c:v>-2.321250000022701</c:v>
                </c:pt>
                <c:pt idx="3424">
                  <c:v>-2.3536899999498928</c:v>
                </c:pt>
                <c:pt idx="3425">
                  <c:v>-2.3272899999255969</c:v>
                </c:pt>
                <c:pt idx="3426">
                  <c:v>-2.2961700000223573</c:v>
                </c:pt>
                <c:pt idx="3427">
                  <c:v>-2.3514800000157265</c:v>
                </c:pt>
                <c:pt idx="3428">
                  <c:v>-2.3135999999794876</c:v>
                </c:pt>
                <c:pt idx="3429">
                  <c:v>-2.2926200000483732</c:v>
                </c:pt>
                <c:pt idx="3430">
                  <c:v>-2.3619500001359484</c:v>
                </c:pt>
                <c:pt idx="3431">
                  <c:v>-2.3830100000168386</c:v>
                </c:pt>
                <c:pt idx="3432">
                  <c:v>-2.3516099998914797</c:v>
                </c:pt>
                <c:pt idx="3433">
                  <c:v>-2.3611100000380247</c:v>
                </c:pt>
                <c:pt idx="3434">
                  <c:v>-2.3733799998808536</c:v>
                </c:pt>
                <c:pt idx="3435">
                  <c:v>-2.3167000001649285</c:v>
                </c:pt>
                <c:pt idx="3436">
                  <c:v>-2.3125099999106169</c:v>
                </c:pt>
                <c:pt idx="3437">
                  <c:v>-2.3231200000282115</c:v>
                </c:pt>
                <c:pt idx="3438">
                  <c:v>-2.3483300000179952</c:v>
                </c:pt>
                <c:pt idx="3439">
                  <c:v>-2.372969999896668</c:v>
                </c:pt>
                <c:pt idx="3440">
                  <c:v>-2.304500000036569</c:v>
                </c:pt>
                <c:pt idx="3441">
                  <c:v>-2.3096600000371836</c:v>
                </c:pt>
                <c:pt idx="3442">
                  <c:v>-2.3560599998972975</c:v>
                </c:pt>
                <c:pt idx="3443">
                  <c:v>-2.3177799999984927</c:v>
                </c:pt>
                <c:pt idx="3444">
                  <c:v>-2.3449499999514956</c:v>
                </c:pt>
                <c:pt idx="3445">
                  <c:v>-2.3463499999252235</c:v>
                </c:pt>
                <c:pt idx="3446">
                  <c:v>-2.3272900000392838</c:v>
                </c:pt>
                <c:pt idx="3447">
                  <c:v>-2.2967000001017368</c:v>
                </c:pt>
                <c:pt idx="3448">
                  <c:v>-2.3117999999158201</c:v>
                </c:pt>
                <c:pt idx="3449">
                  <c:v>-2.2627800001373544</c:v>
                </c:pt>
                <c:pt idx="3450">
                  <c:v>-2.2322500000200307</c:v>
                </c:pt>
                <c:pt idx="3451">
                  <c:v>-2.2748400000409674</c:v>
                </c:pt>
                <c:pt idx="3452">
                  <c:v>-2.2751700000753772</c:v>
                </c:pt>
                <c:pt idx="3453">
                  <c:v>-2.249879999908444</c:v>
                </c:pt>
                <c:pt idx="3454">
                  <c:v>-2.2731600000724939</c:v>
                </c:pt>
                <c:pt idx="3455">
                  <c:v>-2.2613200000023426</c:v>
                </c:pt>
                <c:pt idx="3456">
                  <c:v>-2.3035799999888695</c:v>
                </c:pt>
                <c:pt idx="3457">
                  <c:v>-2.2906399999556015</c:v>
                </c:pt>
                <c:pt idx="3458">
                  <c:v>-2.2889800000029936</c:v>
                </c:pt>
                <c:pt idx="3459">
                  <c:v>-2.2902899999053261</c:v>
                </c:pt>
                <c:pt idx="3460">
                  <c:v>-2.3450500000308239</c:v>
                </c:pt>
                <c:pt idx="3461">
                  <c:v>-2.2472500000958462</c:v>
                </c:pt>
                <c:pt idx="3462">
                  <c:v>-2.2143900000628491</c:v>
                </c:pt>
                <c:pt idx="3463">
                  <c:v>-2.2922300000800533</c:v>
                </c:pt>
                <c:pt idx="3464">
                  <c:v>-2.3228599999356447</c:v>
                </c:pt>
                <c:pt idx="3465">
                  <c:v>-2.2988199999645076</c:v>
                </c:pt>
                <c:pt idx="3466">
                  <c:v>-2.2599699999545919</c:v>
                </c:pt>
                <c:pt idx="3467">
                  <c:v>-2.2870899999816174</c:v>
                </c:pt>
                <c:pt idx="3468">
                  <c:v>-2.236869999933333</c:v>
                </c:pt>
                <c:pt idx="3469">
                  <c:v>-2.3183299998663642</c:v>
                </c:pt>
                <c:pt idx="3470">
                  <c:v>-2.2693100000878985</c:v>
                </c:pt>
                <c:pt idx="3471">
                  <c:v>-2.2447400000373818</c:v>
                </c:pt>
                <c:pt idx="3472">
                  <c:v>-2.2615699999732897</c:v>
                </c:pt>
                <c:pt idx="3473">
                  <c:v>-2.2781999999779146</c:v>
                </c:pt>
                <c:pt idx="3474">
                  <c:v>-2.2590100001025348</c:v>
                </c:pt>
                <c:pt idx="3475">
                  <c:v>-2.3027900001579837</c:v>
                </c:pt>
                <c:pt idx="3476">
                  <c:v>-2.2674700001061865</c:v>
                </c:pt>
                <c:pt idx="3477">
                  <c:v>-2.2512599999799932</c:v>
                </c:pt>
                <c:pt idx="3478">
                  <c:v>-2.2024699999292352</c:v>
                </c:pt>
                <c:pt idx="3479">
                  <c:v>-2.2925199999690449</c:v>
                </c:pt>
                <c:pt idx="3480">
                  <c:v>-2.2852700001294579</c:v>
                </c:pt>
                <c:pt idx="3481">
                  <c:v>-2.2893500000691347</c:v>
                </c:pt>
                <c:pt idx="3482">
                  <c:v>-2.3259799999095776</c:v>
                </c:pt>
                <c:pt idx="3483">
                  <c:v>-2.3243000000547909</c:v>
                </c:pt>
                <c:pt idx="3484">
                  <c:v>-2.3723899998913112</c:v>
                </c:pt>
                <c:pt idx="3485">
                  <c:v>-2.3268000001053224</c:v>
                </c:pt>
                <c:pt idx="3486">
                  <c:v>-2.3537700000133555</c:v>
                </c:pt>
                <c:pt idx="3487">
                  <c:v>-2.2973199999114513</c:v>
                </c:pt>
                <c:pt idx="3488">
                  <c:v>-2.2440000000187865</c:v>
                </c:pt>
                <c:pt idx="3489">
                  <c:v>-2.3285099999839076</c:v>
                </c:pt>
                <c:pt idx="3490">
                  <c:v>-2.2604299999784416</c:v>
                </c:pt>
                <c:pt idx="3491">
                  <c:v>-2.3188500000514978</c:v>
                </c:pt>
                <c:pt idx="3492">
                  <c:v>-2.3506799999495342</c:v>
                </c:pt>
                <c:pt idx="3493">
                  <c:v>-2.3228099998959806</c:v>
                </c:pt>
                <c:pt idx="3494">
                  <c:v>-2.3105999998733751</c:v>
                </c:pt>
                <c:pt idx="3495">
                  <c:v>-2.2698900000932554</c:v>
                </c:pt>
                <c:pt idx="3496">
                  <c:v>-2.2337699999752658</c:v>
                </c:pt>
                <c:pt idx="3497">
                  <c:v>-2.3280699999759236</c:v>
                </c:pt>
                <c:pt idx="3498">
                  <c:v>-2.3103599999103608</c:v>
                </c:pt>
                <c:pt idx="3499">
                  <c:v>-2.2631900000078531</c:v>
                </c:pt>
                <c:pt idx="3500">
                  <c:v>-2.2579800000812611</c:v>
                </c:pt>
                <c:pt idx="3501">
                  <c:v>-2.2025499999926978</c:v>
                </c:pt>
                <c:pt idx="3502">
                  <c:v>-2.2300799998902221</c:v>
                </c:pt>
                <c:pt idx="3503">
                  <c:v>-2.2153100001105486</c:v>
                </c:pt>
                <c:pt idx="3504">
                  <c:v>-2.2037099998897247</c:v>
                </c:pt>
                <c:pt idx="3505">
                  <c:v>-2.2625899999866306</c:v>
                </c:pt>
                <c:pt idx="3506">
                  <c:v>-2.2462200000745725</c:v>
                </c:pt>
                <c:pt idx="3507">
                  <c:v>-2.2115899998880195</c:v>
                </c:pt>
                <c:pt idx="3508">
                  <c:v>-2.2415899999259636</c:v>
                </c:pt>
                <c:pt idx="3509">
                  <c:v>-2.1854300000541116</c:v>
                </c:pt>
                <c:pt idx="3510">
                  <c:v>-2.1891000000096028</c:v>
                </c:pt>
                <c:pt idx="3511">
                  <c:v>-2.2506799999746363</c:v>
                </c:pt>
                <c:pt idx="3512">
                  <c:v>-2.2098200000755241</c:v>
                </c:pt>
                <c:pt idx="3513">
                  <c:v>-2.2623899999416608</c:v>
                </c:pt>
                <c:pt idx="3514">
                  <c:v>-2.2217399999817644</c:v>
                </c:pt>
                <c:pt idx="3515">
                  <c:v>-2.2583300000178497</c:v>
                </c:pt>
                <c:pt idx="3516">
                  <c:v>-2.2400499999548629</c:v>
                </c:pt>
                <c:pt idx="3517">
                  <c:v>-2.2591499999862208</c:v>
                </c:pt>
                <c:pt idx="3518">
                  <c:v>-2.251330000035523</c:v>
                </c:pt>
                <c:pt idx="3519">
                  <c:v>-2.2134200000891724</c:v>
                </c:pt>
                <c:pt idx="3520">
                  <c:v>-2.2586500000443266</c:v>
                </c:pt>
                <c:pt idx="3521">
                  <c:v>-2.2588699999914752</c:v>
                </c:pt>
                <c:pt idx="3522">
                  <c:v>-2.3020199998882163</c:v>
                </c:pt>
                <c:pt idx="3523">
                  <c:v>-2.3643299998639122</c:v>
                </c:pt>
                <c:pt idx="3524">
                  <c:v>-2.2128499998643747</c:v>
                </c:pt>
                <c:pt idx="3525">
                  <c:v>-2.2980999999617779</c:v>
                </c:pt>
                <c:pt idx="3526">
                  <c:v>-2.2192399999312329</c:v>
                </c:pt>
                <c:pt idx="3527">
                  <c:v>-2.2636999999576801</c:v>
                </c:pt>
                <c:pt idx="3528">
                  <c:v>-2.1729399999230736</c:v>
                </c:pt>
                <c:pt idx="3529">
                  <c:v>-2.2469599999794809</c:v>
                </c:pt>
                <c:pt idx="3530">
                  <c:v>-2.2486100000378428</c:v>
                </c:pt>
                <c:pt idx="3531">
                  <c:v>-2.2382100000868377</c:v>
                </c:pt>
                <c:pt idx="3532">
                  <c:v>-2.2046700000828423</c:v>
                </c:pt>
                <c:pt idx="3533">
                  <c:v>-2.2859899999048139</c:v>
                </c:pt>
                <c:pt idx="3534">
                  <c:v>-2.2587700000258337</c:v>
                </c:pt>
                <c:pt idx="3535">
                  <c:v>-2.332410000121854</c:v>
                </c:pt>
                <c:pt idx="3536">
                  <c:v>-2.2644700000000739</c:v>
                </c:pt>
                <c:pt idx="3537">
                  <c:v>-2.2392799999124691</c:v>
                </c:pt>
                <c:pt idx="3538">
                  <c:v>-2.2545199999512988</c:v>
                </c:pt>
                <c:pt idx="3539">
                  <c:v>-2.2670799999104929</c:v>
                </c:pt>
                <c:pt idx="3540">
                  <c:v>-2.2345899999436369</c:v>
                </c:pt>
                <c:pt idx="3541">
                  <c:v>-2.2663800000373158</c:v>
                </c:pt>
                <c:pt idx="3542">
                  <c:v>-2.2994000000835513</c:v>
                </c:pt>
                <c:pt idx="3543">
                  <c:v>-2.2604400001000613</c:v>
                </c:pt>
                <c:pt idx="3544">
                  <c:v>-2.234890000067935</c:v>
                </c:pt>
                <c:pt idx="3545">
                  <c:v>-2.2226399998999113</c:v>
                </c:pt>
                <c:pt idx="3546">
                  <c:v>-2.3053800001662239</c:v>
                </c:pt>
                <c:pt idx="3547">
                  <c:v>-2.3005499999726453</c:v>
                </c:pt>
                <c:pt idx="3548">
                  <c:v>-2.2864500000423504</c:v>
                </c:pt>
                <c:pt idx="3549">
                  <c:v>-2.2245999999768173</c:v>
                </c:pt>
                <c:pt idx="3550">
                  <c:v>-2.2468199999821081</c:v>
                </c:pt>
                <c:pt idx="3551">
                  <c:v>-2.2638599999709186</c:v>
                </c:pt>
                <c:pt idx="3552">
                  <c:v>-2.3023800000601113</c:v>
                </c:pt>
                <c:pt idx="3553">
                  <c:v>-2.3118299999396186</c:v>
                </c:pt>
                <c:pt idx="3554">
                  <c:v>-2.3352300000851756</c:v>
                </c:pt>
                <c:pt idx="3555">
                  <c:v>-2.1982600000001185</c:v>
                </c:pt>
                <c:pt idx="3556">
                  <c:v>-2.3131499999635707</c:v>
                </c:pt>
                <c:pt idx="3557">
                  <c:v>-2.2822399999995469</c:v>
                </c:pt>
                <c:pt idx="3558">
                  <c:v>-2.3856300000488773</c:v>
                </c:pt>
                <c:pt idx="3559">
                  <c:v>-2.3061900000129754</c:v>
                </c:pt>
                <c:pt idx="3560">
                  <c:v>-2.3350300000402058</c:v>
                </c:pt>
                <c:pt idx="3561">
                  <c:v>-2.3109200000135388</c:v>
                </c:pt>
                <c:pt idx="3562">
                  <c:v>-2.3124599999846396</c:v>
                </c:pt>
                <c:pt idx="3563">
                  <c:v>-2.3043300000153977</c:v>
                </c:pt>
                <c:pt idx="3564">
                  <c:v>-2.230390000022453</c:v>
                </c:pt>
                <c:pt idx="3565">
                  <c:v>-2.2997199998826545</c:v>
                </c:pt>
                <c:pt idx="3566">
                  <c:v>-2.2767499999645224</c:v>
                </c:pt>
                <c:pt idx="3567">
                  <c:v>-2.318779999995968</c:v>
                </c:pt>
                <c:pt idx="3568">
                  <c:v>-2.2984699999142322</c:v>
                </c:pt>
                <c:pt idx="3569">
                  <c:v>-2.2679399999105954</c:v>
                </c:pt>
                <c:pt idx="3570">
                  <c:v>-2.312949999918601</c:v>
                </c:pt>
                <c:pt idx="3571">
                  <c:v>-2.334329999939655</c:v>
                </c:pt>
                <c:pt idx="3572">
                  <c:v>-2.3032899999861911</c:v>
                </c:pt>
                <c:pt idx="3573">
                  <c:v>-2.2727499999746215</c:v>
                </c:pt>
                <c:pt idx="3574">
                  <c:v>-2.2906599999714672</c:v>
                </c:pt>
                <c:pt idx="3575">
                  <c:v>-2.3247800000945062</c:v>
                </c:pt>
                <c:pt idx="3576">
                  <c:v>-2.3162699999375036</c:v>
                </c:pt>
                <c:pt idx="3577">
                  <c:v>-2.3444900001550195</c:v>
                </c:pt>
                <c:pt idx="3578">
                  <c:v>-2.318520000017088</c:v>
                </c:pt>
                <c:pt idx="3579">
                  <c:v>-2.3118400000612382</c:v>
                </c:pt>
                <c:pt idx="3580">
                  <c:v>-2.2985100000596503</c:v>
                </c:pt>
                <c:pt idx="3581">
                  <c:v>-2.373150000039459</c:v>
                </c:pt>
                <c:pt idx="3582">
                  <c:v>-2.4223600000823353</c:v>
                </c:pt>
                <c:pt idx="3583">
                  <c:v>-2.248160000021926</c:v>
                </c:pt>
                <c:pt idx="3584">
                  <c:v>-2.3016700000653145</c:v>
                </c:pt>
                <c:pt idx="3585">
                  <c:v>-2.2560699999303324</c:v>
                </c:pt>
                <c:pt idx="3586">
                  <c:v>-2.3153799999136027</c:v>
                </c:pt>
                <c:pt idx="3587">
                  <c:v>-2.3002100000439896</c:v>
                </c:pt>
                <c:pt idx="3588">
                  <c:v>-2.242639999963103</c:v>
                </c:pt>
                <c:pt idx="3589">
                  <c:v>-2.3371799999267751</c:v>
                </c:pt>
                <c:pt idx="3590">
                  <c:v>-2.2562400000651905</c:v>
                </c:pt>
                <c:pt idx="3591">
                  <c:v>-2.29390999993484</c:v>
                </c:pt>
                <c:pt idx="3592">
                  <c:v>-2.3046499999281878</c:v>
                </c:pt>
                <c:pt idx="3593">
                  <c:v>-2.2716399998898851</c:v>
                </c:pt>
                <c:pt idx="3594">
                  <c:v>-2.2929500000827829</c:v>
                </c:pt>
                <c:pt idx="3595">
                  <c:v>-2.2934200000008786</c:v>
                </c:pt>
                <c:pt idx="3596">
                  <c:v>-2.2891300000082992</c:v>
                </c:pt>
                <c:pt idx="3597">
                  <c:v>-2.3133099999768092</c:v>
                </c:pt>
                <c:pt idx="3598">
                  <c:v>-2.2300399999721776</c:v>
                </c:pt>
                <c:pt idx="3599">
                  <c:v>-2.2503400001596674</c:v>
                </c:pt>
                <c:pt idx="3600">
                  <c:v>-2.3140399999874717</c:v>
                </c:pt>
                <c:pt idx="3601">
                  <c:v>-2.2539999999935389</c:v>
                </c:pt>
                <c:pt idx="3602">
                  <c:v>-2.2243399999979374</c:v>
                </c:pt>
                <c:pt idx="3603">
                  <c:v>-2.2853999998915242</c:v>
                </c:pt>
                <c:pt idx="3604">
                  <c:v>-2.25183999998535</c:v>
                </c:pt>
                <c:pt idx="3605">
                  <c:v>-2.277289999938148</c:v>
                </c:pt>
                <c:pt idx="3606">
                  <c:v>-2.2622500000579748</c:v>
                </c:pt>
                <c:pt idx="3607">
                  <c:v>-2.3085099999207159</c:v>
                </c:pt>
                <c:pt idx="3608">
                  <c:v>-2.2544699999116347</c:v>
                </c:pt>
                <c:pt idx="3609">
                  <c:v>-2.2602300000471587</c:v>
                </c:pt>
                <c:pt idx="3610">
                  <c:v>-2.3099700000557277</c:v>
                </c:pt>
                <c:pt idx="3611">
                  <c:v>-2.2842999999284075</c:v>
                </c:pt>
                <c:pt idx="3612">
                  <c:v>-2.2028199999795106</c:v>
                </c:pt>
                <c:pt idx="3613">
                  <c:v>-2.2874800000636242</c:v>
                </c:pt>
                <c:pt idx="3614">
                  <c:v>-2.3144699999875229</c:v>
                </c:pt>
                <c:pt idx="3615">
                  <c:v>-2.310279999960585</c:v>
                </c:pt>
                <c:pt idx="3616">
                  <c:v>-2.3114699999950972</c:v>
                </c:pt>
                <c:pt idx="3617">
                  <c:v>-2.3162600000432576</c:v>
                </c:pt>
                <c:pt idx="3618">
                  <c:v>-2.3429500000702319</c:v>
                </c:pt>
                <c:pt idx="3619">
                  <c:v>-2.3547299999790994</c:v>
                </c:pt>
                <c:pt idx="3620">
                  <c:v>-2.3506899999574671</c:v>
                </c:pt>
                <c:pt idx="3621">
                  <c:v>-2.3009199999250995</c:v>
                </c:pt>
                <c:pt idx="3622">
                  <c:v>-2.3823200000379074</c:v>
                </c:pt>
                <c:pt idx="3623">
                  <c:v>-2.2692700000561672</c:v>
                </c:pt>
                <c:pt idx="3624">
                  <c:v>-2.2766900000306123</c:v>
                </c:pt>
                <c:pt idx="3625">
                  <c:v>-2.3654200000464698</c:v>
                </c:pt>
                <c:pt idx="3626">
                  <c:v>-2.3381099999824073</c:v>
                </c:pt>
                <c:pt idx="3627">
                  <c:v>-2.3363099999187398</c:v>
                </c:pt>
                <c:pt idx="3628">
                  <c:v>-2.2916300000588308</c:v>
                </c:pt>
                <c:pt idx="3629">
                  <c:v>-2.2857400000475536</c:v>
                </c:pt>
                <c:pt idx="3630">
                  <c:v>-2.2479899998870678</c:v>
                </c:pt>
                <c:pt idx="3631">
                  <c:v>-2.2448799999210678</c:v>
                </c:pt>
                <c:pt idx="3632">
                  <c:v>-2.2204399999736779</c:v>
                </c:pt>
                <c:pt idx="3633">
                  <c:v>-2.2164599999996426</c:v>
                </c:pt>
                <c:pt idx="3634">
                  <c:v>-2.239409999901909</c:v>
                </c:pt>
                <c:pt idx="3635">
                  <c:v>-2.21891000001051</c:v>
                </c:pt>
                <c:pt idx="3636">
                  <c:v>-2.202739999916048</c:v>
                </c:pt>
                <c:pt idx="3637">
                  <c:v>-2.1966299999576222</c:v>
                </c:pt>
                <c:pt idx="3638">
                  <c:v>-2.1631500000012238</c:v>
                </c:pt>
                <c:pt idx="3639">
                  <c:v>-2.1784300000717849</c:v>
                </c:pt>
                <c:pt idx="3640">
                  <c:v>-2.2025199998552125</c:v>
                </c:pt>
                <c:pt idx="3641">
                  <c:v>-2.1886999999196632</c:v>
                </c:pt>
                <c:pt idx="3642">
                  <c:v>-2.1965699999100252</c:v>
                </c:pt>
                <c:pt idx="3643">
                  <c:v>-2.183889999969324</c:v>
                </c:pt>
                <c:pt idx="3644">
                  <c:v>-2.2165000000313739</c:v>
                </c:pt>
                <c:pt idx="3645">
                  <c:v>-2.2449099999448663</c:v>
                </c:pt>
                <c:pt idx="3646">
                  <c:v>-2.2231600000850449</c:v>
                </c:pt>
                <c:pt idx="3647">
                  <c:v>-2.2767899999962538</c:v>
                </c:pt>
                <c:pt idx="3648">
                  <c:v>-2.2583300000178497</c:v>
                </c:pt>
                <c:pt idx="3649">
                  <c:v>-2.277289999938148</c:v>
                </c:pt>
                <c:pt idx="3650">
                  <c:v>-2.3074599999972634</c:v>
                </c:pt>
                <c:pt idx="3651">
                  <c:v>-2.2784699999647273</c:v>
                </c:pt>
                <c:pt idx="3652">
                  <c:v>-2.2961299998769391</c:v>
                </c:pt>
                <c:pt idx="3653">
                  <c:v>-2.3168999999825246</c:v>
                </c:pt>
                <c:pt idx="3654">
                  <c:v>-2.3302600001215978</c:v>
                </c:pt>
                <c:pt idx="3655">
                  <c:v>-2.3154900000008638</c:v>
                </c:pt>
                <c:pt idx="3656">
                  <c:v>-2.3590900000272086</c:v>
                </c:pt>
                <c:pt idx="3657">
                  <c:v>-2.3634300000594521</c:v>
                </c:pt>
                <c:pt idx="3658">
                  <c:v>-2.307049999899391</c:v>
                </c:pt>
                <c:pt idx="3659">
                  <c:v>-2.2990600000412087</c:v>
                </c:pt>
                <c:pt idx="3660">
                  <c:v>-2.2996100000227671</c:v>
                </c:pt>
                <c:pt idx="3661">
                  <c:v>-2.294799999958741</c:v>
                </c:pt>
                <c:pt idx="3662">
                  <c:v>-2.264840000066215</c:v>
                </c:pt>
                <c:pt idx="3663">
                  <c:v>-2.2672499999316642</c:v>
                </c:pt>
                <c:pt idx="3664">
                  <c:v>-2.313259999937145</c:v>
                </c:pt>
                <c:pt idx="3665">
                  <c:v>-2.2701600000800681</c:v>
                </c:pt>
                <c:pt idx="3666">
                  <c:v>-2.343779999932849</c:v>
                </c:pt>
                <c:pt idx="3667">
                  <c:v>-2.3452400000678608</c:v>
                </c:pt>
                <c:pt idx="3668">
                  <c:v>-2.3306699998784097</c:v>
                </c:pt>
                <c:pt idx="3669">
                  <c:v>-2.2406999999020627</c:v>
                </c:pt>
                <c:pt idx="3670">
                  <c:v>-2.2829000000683664</c:v>
                </c:pt>
                <c:pt idx="3671">
                  <c:v>-2.3142000000007101</c:v>
                </c:pt>
                <c:pt idx="3672">
                  <c:v>-2.3269999999229185</c:v>
                </c:pt>
                <c:pt idx="3673">
                  <c:v>-2.3046699999440534</c:v>
                </c:pt>
                <c:pt idx="3674">
                  <c:v>-2.2370399999545043</c:v>
                </c:pt>
                <c:pt idx="3675">
                  <c:v>-2.2743900000250505</c:v>
                </c:pt>
                <c:pt idx="3676">
                  <c:v>-2.2712100000035207</c:v>
                </c:pt>
                <c:pt idx="3677">
                  <c:v>-2.2508199999720091</c:v>
                </c:pt>
                <c:pt idx="3678">
                  <c:v>-2.2581200000786339</c:v>
                </c:pt>
                <c:pt idx="3679">
                  <c:v>-2.2765799999433511</c:v>
                </c:pt>
                <c:pt idx="3680">
                  <c:v>-2.2681500000771848</c:v>
                </c:pt>
                <c:pt idx="3681">
                  <c:v>-2.3412100000541614</c:v>
                </c:pt>
                <c:pt idx="3682">
                  <c:v>-2.3355800000217641</c:v>
                </c:pt>
                <c:pt idx="3683">
                  <c:v>-2.3374299998977222</c:v>
                </c:pt>
                <c:pt idx="3684">
                  <c:v>-2.3202900000569571</c:v>
                </c:pt>
                <c:pt idx="3685">
                  <c:v>-2.2247900000138543</c:v>
                </c:pt>
                <c:pt idx="3686">
                  <c:v>-2.2557800000413408</c:v>
                </c:pt>
                <c:pt idx="3687">
                  <c:v>-2.2706599999082755</c:v>
                </c:pt>
                <c:pt idx="3688">
                  <c:v>-2.2822600000154125</c:v>
                </c:pt>
                <c:pt idx="3689">
                  <c:v>-2.243399999997564</c:v>
                </c:pt>
                <c:pt idx="3690">
                  <c:v>-2.3215400000253794</c:v>
                </c:pt>
                <c:pt idx="3691">
                  <c:v>-2.330269999902157</c:v>
                </c:pt>
                <c:pt idx="3692">
                  <c:v>-2.3099799998362869</c:v>
                </c:pt>
                <c:pt idx="3693">
                  <c:v>-2.3569200000110868</c:v>
                </c:pt>
                <c:pt idx="3694">
                  <c:v>-2.2792099999833226</c:v>
                </c:pt>
                <c:pt idx="3695">
                  <c:v>-2.2839100000737744</c:v>
                </c:pt>
                <c:pt idx="3696">
                  <c:v>-2.2858099999893966</c:v>
                </c:pt>
                <c:pt idx="3697">
                  <c:v>-2.3163499998872794</c:v>
                </c:pt>
                <c:pt idx="3698">
                  <c:v>-2.2542499998507992</c:v>
                </c:pt>
                <c:pt idx="3699">
                  <c:v>-2.326320000065607</c:v>
                </c:pt>
                <c:pt idx="3700">
                  <c:v>-2.3112099999025304</c:v>
                </c:pt>
                <c:pt idx="3701">
                  <c:v>-2.3016699999516277</c:v>
                </c:pt>
                <c:pt idx="3702">
                  <c:v>-2.2719999999480933</c:v>
                </c:pt>
                <c:pt idx="3703">
                  <c:v>-2.285599999936494</c:v>
                </c:pt>
                <c:pt idx="3704">
                  <c:v>-2.3117099999581114</c:v>
                </c:pt>
                <c:pt idx="3705">
                  <c:v>-2.3220799998853181</c:v>
                </c:pt>
                <c:pt idx="3706">
                  <c:v>-2.2841600000447215</c:v>
                </c:pt>
                <c:pt idx="3707">
                  <c:v>-2.2861100001136947</c:v>
                </c:pt>
                <c:pt idx="3708">
                  <c:v>-2.2860799999762094</c:v>
                </c:pt>
                <c:pt idx="3709">
                  <c:v>-2.2715100001278188</c:v>
                </c:pt>
                <c:pt idx="3710">
                  <c:v>-2.3324900000716298</c:v>
                </c:pt>
                <c:pt idx="3711">
                  <c:v>-2.2977500000251894</c:v>
                </c:pt>
                <c:pt idx="3712">
                  <c:v>-2.2758300000305098</c:v>
                </c:pt>
                <c:pt idx="3713">
                  <c:v>-2.3561000000427157</c:v>
                </c:pt>
                <c:pt idx="3714">
                  <c:v>-2.3273000000472166</c:v>
                </c:pt>
                <c:pt idx="3715">
                  <c:v>-2.3393800000803822</c:v>
                </c:pt>
                <c:pt idx="3716">
                  <c:v>-2.3775600000135455</c:v>
                </c:pt>
                <c:pt idx="3717">
                  <c:v>-2.2702799999478884</c:v>
                </c:pt>
                <c:pt idx="3718">
                  <c:v>-2.3053899999467831</c:v>
                </c:pt>
                <c:pt idx="3719">
                  <c:v>-2.3437499999090505</c:v>
                </c:pt>
                <c:pt idx="3720">
                  <c:v>-2.3747699999603356</c:v>
                </c:pt>
                <c:pt idx="3721">
                  <c:v>-2.3676199999727032</c:v>
                </c:pt>
                <c:pt idx="3722">
                  <c:v>-2.3703100000602717</c:v>
                </c:pt>
                <c:pt idx="3723">
                  <c:v>-2.314529999921433</c:v>
                </c:pt>
                <c:pt idx="3724">
                  <c:v>-2.3370699999532007</c:v>
                </c:pt>
                <c:pt idx="3725">
                  <c:v>-2.315850000059072</c:v>
                </c:pt>
                <c:pt idx="3726">
                  <c:v>-2.2990300000174102</c:v>
                </c:pt>
                <c:pt idx="3727">
                  <c:v>-2.3301400000264039</c:v>
                </c:pt>
                <c:pt idx="3728">
                  <c:v>-2.3199500000146145</c:v>
                </c:pt>
                <c:pt idx="3729">
                  <c:v>-2.3445000000492655</c:v>
                </c:pt>
                <c:pt idx="3730">
                  <c:v>-2.270490000000791</c:v>
                </c:pt>
                <c:pt idx="3731">
                  <c:v>-2.3048299999572919</c:v>
                </c:pt>
                <c:pt idx="3732">
                  <c:v>-2.2424399999181333</c:v>
                </c:pt>
                <c:pt idx="3733">
                  <c:v>-2.2213099999817132</c:v>
                </c:pt>
                <c:pt idx="3734">
                  <c:v>-2.2371399999201458</c:v>
                </c:pt>
                <c:pt idx="3735">
                  <c:v>-2.2737799999958952</c:v>
                </c:pt>
                <c:pt idx="3736">
                  <c:v>-2.2055499999851236</c:v>
                </c:pt>
                <c:pt idx="3737">
                  <c:v>-2.264149999973597</c:v>
                </c:pt>
                <c:pt idx="3738">
                  <c:v>-2.1960000001399749</c:v>
                </c:pt>
                <c:pt idx="3739">
                  <c:v>-2.2204299999657451</c:v>
                </c:pt>
                <c:pt idx="3740">
                  <c:v>-2.2335900000598485</c:v>
                </c:pt>
                <c:pt idx="3741">
                  <c:v>-2.2681599999714308</c:v>
                </c:pt>
                <c:pt idx="3742">
                  <c:v>-2.280899999959729</c:v>
                </c:pt>
                <c:pt idx="3743">
                  <c:v>-2.2438599999077269</c:v>
                </c:pt>
                <c:pt idx="3744">
                  <c:v>-2.3236399999859714</c:v>
                </c:pt>
                <c:pt idx="3745">
                  <c:v>-2.3278300000129093</c:v>
                </c:pt>
                <c:pt idx="3746">
                  <c:v>-2.3005299999567796</c:v>
                </c:pt>
                <c:pt idx="3747">
                  <c:v>-2.2625299999390336</c:v>
                </c:pt>
                <c:pt idx="3748">
                  <c:v>-2.4156199999652017</c:v>
                </c:pt>
                <c:pt idx="3749">
                  <c:v>-2.317240000138554</c:v>
                </c:pt>
                <c:pt idx="3750">
                  <c:v>-2.3042999999915992</c:v>
                </c:pt>
                <c:pt idx="3751">
                  <c:v>-2.2927800000616116</c:v>
                </c:pt>
                <c:pt idx="3752">
                  <c:v>-2.2968399999854228</c:v>
                </c:pt>
                <c:pt idx="3753">
                  <c:v>-2.3497500000075888</c:v>
                </c:pt>
                <c:pt idx="3754">
                  <c:v>-2.3011800001313532</c:v>
                </c:pt>
                <c:pt idx="3755">
                  <c:v>-2.316559999940182</c:v>
                </c:pt>
                <c:pt idx="3756">
                  <c:v>-2.241569999910098</c:v>
                </c:pt>
                <c:pt idx="3757">
                  <c:v>-2.2766399999909481</c:v>
                </c:pt>
                <c:pt idx="3758">
                  <c:v>-2.2003399999448447</c:v>
                </c:pt>
                <c:pt idx="3759">
                  <c:v>-2.2635000000263972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27-410E-B0A8-22216B8DF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7101295"/>
        <c:axId val="1207101775"/>
      </c:scatterChart>
      <c:valAx>
        <c:axId val="12071012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h:mm:ss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7101775"/>
        <c:crosses val="autoZero"/>
        <c:crossBetween val="midCat"/>
      </c:valAx>
      <c:valAx>
        <c:axId val="120710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ppm wr nominal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71012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4313052384853238"/>
          <c:y val="0.48005523650456522"/>
          <c:w val="0.21832553089010431"/>
          <c:h val="0.150898909300040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82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5604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047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42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48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Michele Martino - CERN - 14th HL-LHC Collaboration Meeting – Genova – Italia – 08/10/2024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-124080"/>
            <a:ext cx="7920000" cy="540000"/>
          </a:xfrm>
        </p:spPr>
        <p:txBody>
          <a:bodyPr anchor="ctr" anchorCtr="1"/>
          <a:lstStyle/>
          <a:p>
            <a:r>
              <a:rPr lang="en-GB" noProof="0" dirty="0"/>
              <a:t>Slide title – line 1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95475" y="4862513"/>
            <a:ext cx="66270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4286" y="4623113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Michele Martino - CERN - 14th HL-LHC Collaboration Meeting – Genova – Italia – 08/10/2024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9114/contributions/5965671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19114/contributions/5965671/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44522" TargetMode="External"/><Relationship Id="rId3" Type="http://schemas.openxmlformats.org/officeDocument/2006/relationships/hyperlink" Target="https://indi.to/2HMZS" TargetMode="External"/><Relationship Id="rId7" Type="http://schemas.openxmlformats.org/officeDocument/2006/relationships/hyperlink" Target="https://edms.cern.ch/document/276766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44520" TargetMode="External"/><Relationship Id="rId11" Type="http://schemas.openxmlformats.org/officeDocument/2006/relationships/hyperlink" Target="https://indico.cern.ch/event/1455360/contributions/6126291/" TargetMode="External"/><Relationship Id="rId5" Type="http://schemas.openxmlformats.org/officeDocument/2006/relationships/hyperlink" Target="https://edms.cern.ch/document/2744521" TargetMode="External"/><Relationship Id="rId10" Type="http://schemas.openxmlformats.org/officeDocument/2006/relationships/hyperlink" Target="https://indico.cern.ch/event/1422460/contributions/5982391/" TargetMode="External"/><Relationship Id="rId4" Type="http://schemas.openxmlformats.org/officeDocument/2006/relationships/hyperlink" Target="https://indico.cern.ch/event/1421594/contributions/5979566/" TargetMode="External"/><Relationship Id="rId9" Type="http://schemas.openxmlformats.org/officeDocument/2006/relationships/hyperlink" Target="https://indico.cern.ch/event/1408524/contributions/5919779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9114/contributions/5965671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9114/contributions/596567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WP6B outlook on IT String Operation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Michele Martino – CERN</a:t>
            </a:r>
          </a:p>
          <a:p>
            <a:r>
              <a:rPr lang="en-US" dirty="0"/>
              <a:t>on behalf of WP6B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14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 – Genova – Italia – October 8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2024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1" y="641027"/>
            <a:ext cx="9001000" cy="3730923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200A SF 2</a:t>
            </a:r>
            <a:r>
              <a:rPr lang="en-US" sz="22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order Corrector – RPMBG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 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series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as operational R2E-LHC-600A-10V units, but special EES in HL-LHC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grounded at mid-EES</a:t>
            </a:r>
            <a:endParaRPr lang="en-US" sz="1600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3 accuracy performance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of rating = 600A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requires a series inductance to safely perform SCTs (due to EES)*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DB7D90-3529-3F1B-CE5E-6B884018448D}"/>
              </a:ext>
            </a:extLst>
          </p:cNvPr>
          <p:cNvSpPr txBox="1"/>
          <p:nvPr/>
        </p:nvSpPr>
        <p:spPr>
          <a:xfrm>
            <a:off x="3707904" y="4579050"/>
            <a:ext cx="48967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*: 195th TCC – M. Martino - 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2"/>
              </a:rPr>
              <a:t>Technical update WP6B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24/05/2024</a:t>
            </a:r>
          </a:p>
        </p:txBody>
      </p:sp>
    </p:spTree>
    <p:extLst>
      <p:ext uri="{BB962C8B-B14F-4D97-AF65-F5344CB8AC3E}">
        <p14:creationId xmlns:p14="http://schemas.microsoft.com/office/powerpoint/2010/main" val="350597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2" y="641027"/>
            <a:ext cx="9180511" cy="3730923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120A SF HO Correctors – RPLBB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x8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spare LHC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[they don’t go into HL-LHC URs in LS3]</a:t>
            </a:r>
            <a:endParaRPr lang="en-US" sz="1800" b="1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as LHC-120A-10V units currently in operation in LHC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FGCLite Controller (as in the HL-LHC machine), Class 4 performance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of rating = 120A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</p:txBody>
      </p:sp>
    </p:spTree>
    <p:extLst>
      <p:ext uri="{BB962C8B-B14F-4D97-AF65-F5344CB8AC3E}">
        <p14:creationId xmlns:p14="http://schemas.microsoft.com/office/powerpoint/2010/main" val="5651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EA3A26-0275-EA96-9A62-FD1DFD7884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36512" y="641027"/>
                <a:ext cx="9247637" cy="4523011"/>
              </a:xfrm>
            </p:spPr>
            <p:txBody>
              <a:bodyPr>
                <a:noAutofit/>
              </a:bodyPr>
              <a:lstStyle/>
              <a:p>
                <a:pPr lvl="1" algn="l"/>
                <a:r>
                  <a:rPr lang="en-US" sz="22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35A Q1a Trim – RPLAD </a:t>
                </a:r>
                <a:r>
                  <a:rPr lang="en-US" sz="22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x1</a:t>
                </a:r>
              </a:p>
              <a:p>
                <a:pPr lvl="2" algn="l"/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IT String </a:t>
                </a:r>
                <a:r>
                  <a:rPr lang="en-US" sz="18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baseline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configuration: </a:t>
                </a:r>
                <a:r>
                  <a:rPr lang="en-US" sz="18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prototype 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[it does not go into HL-LHC URs in LS3]</a:t>
                </a:r>
                <a:endParaRPr lang="en-US" sz="1800" b="1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proto subs  (rated  60A)</a:t>
                </a: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generic Class 4 DCCTs </a:t>
                </a:r>
                <a:r>
                  <a:rPr lang="en-US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current output with RegFGC3 I2V conversion board</a:t>
                </a:r>
                <a:endParaRPr lang="en-US" sz="1600" baseline="-250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(internal) FGC3.1 ADCs (ANA103)	</a:t>
                </a: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proto crowbar (</a:t>
                </a:r>
                <a14:m>
                  <m:oMath xmlns:m="http://schemas.openxmlformats.org/officeDocument/2006/math">
                    <m:r>
                      <a:rPr lang="en-GB" sz="1600" b="1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GB" sz="1600" b="1" i="0" baseline="-2500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𝐩𝐞𝐚𝐤</m:t>
                    </m:r>
                    <m:r>
                      <a:rPr lang="en-GB" sz="16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3.5 kA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thyristor-based)</a:t>
                </a:r>
              </a:p>
              <a:p>
                <a:pPr lvl="2" algn="l"/>
                <a:r>
                  <a:rPr lang="en-US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∆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Configuration during ISTs and SCTs</a:t>
                </a:r>
                <a:endParaRPr lang="en-US" sz="1600" baseline="-250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 discrepancies</a:t>
                </a:r>
                <a:endParaRPr lang="en-US" sz="1600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2" algn="l"/>
                <a:r>
                  <a:rPr lang="en-US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∆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Configuration today at IT String</a:t>
                </a:r>
                <a:endParaRPr lang="en-US" sz="1800" baseline="-250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 discrepancies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EA3A26-0275-EA96-9A62-FD1DFD7884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36512" y="641027"/>
                <a:ext cx="9247637" cy="4523011"/>
              </a:xfrm>
              <a:blipFill>
                <a:blip r:embed="rId2"/>
                <a:stretch>
                  <a:fillRect t="-1887" r="-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24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3182" y="429548"/>
            <a:ext cx="5511246" cy="3942402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CDBs 18kA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18kA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(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series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CDBs 2kA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x8 </a:t>
            </a:r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600A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 </a:t>
            </a:r>
            <a:r>
              <a:rPr lang="en-US" sz="22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35A </a:t>
            </a:r>
            <a:r>
              <a:rPr lang="en-US" sz="22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en-US" sz="22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warm diodes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(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series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  <a:p>
            <a:pPr marL="514350" lvl="1" indent="0" algn="l">
              <a:buNone/>
            </a:pP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8F56E17-90FA-1853-6917-51B5EDDD342E}"/>
              </a:ext>
            </a:extLst>
          </p:cNvPr>
          <p:cNvSpPr txBox="1">
            <a:spLocks/>
          </p:cNvSpPr>
          <p:nvPr/>
        </p:nvSpPr>
        <p:spPr>
          <a:xfrm>
            <a:off x="4283968" y="427697"/>
            <a:ext cx="4860033" cy="43042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WCBBs 18kA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x4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18kA x2 </a:t>
            </a:r>
            <a:r>
              <a:rPr lang="en-US" sz="20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 x2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: (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series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WCPs do not comply yet in terms of electrical isolation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discrepancies</a:t>
            </a:r>
          </a:p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Control Electronics 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Infrastructure is fully operational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7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WorldFIP</a:t>
            </a:r>
            <a:r>
              <a:rPr lang="en-US" sz="1600" baseline="-25000" dirty="0" err="1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FGCLite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FGC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ether</a:t>
            </a:r>
            <a:r>
              <a:rPr lang="en-US" sz="16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FGC3.1</a:t>
            </a:r>
            <a:r>
              <a:rPr lang="en-US" sz="14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PLC</a:t>
            </a:r>
            <a:r>
              <a:rPr lang="en-US" sz="17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CDBs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Currently installed IT Interlock Panel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proto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validated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514350" lvl="1" indent="0" algn="l">
              <a:buFont typeface="Wingdings" charset="2"/>
              <a:buNone/>
            </a:pP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9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6D7A28-7970-50BE-2B17-291C45EF1FDD}"/>
              </a:ext>
            </a:extLst>
          </p:cNvPr>
          <p:cNvCxnSpPr>
            <a:cxnSpLocks/>
          </p:cNvCxnSpPr>
          <p:nvPr/>
        </p:nvCxnSpPr>
        <p:spPr>
          <a:xfrm>
            <a:off x="467544" y="4011910"/>
            <a:ext cx="83992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1D1209-422D-B0BD-4AB1-12A2404F5D52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1264247" y="1984925"/>
            <a:ext cx="20198" cy="21343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314C3B7-422A-10B0-EEFD-FF9029878DCB}"/>
              </a:ext>
            </a:extLst>
          </p:cNvPr>
          <p:cNvSpPr txBox="1"/>
          <p:nvPr/>
        </p:nvSpPr>
        <p:spPr>
          <a:xfrm>
            <a:off x="719574" y="415920"/>
            <a:ext cx="806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fundamental milestones: 1</a:t>
            </a:r>
            <a:r>
              <a:rPr lang="en-GB" sz="24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</a:t>
            </a:r>
            <a:r>
              <a:rPr lang="en-GB" sz="2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“Ampere” in the magnets </a:t>
            </a:r>
            <a:endParaRPr lang="en-US" sz="24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A1F865B-C9CC-5CA9-7E52-A4468F341EDF}"/>
              </a:ext>
            </a:extLst>
          </p:cNvPr>
          <p:cNvGrpSpPr/>
          <p:nvPr/>
        </p:nvGrpSpPr>
        <p:grpSpPr>
          <a:xfrm>
            <a:off x="2774162" y="1347614"/>
            <a:ext cx="2397856" cy="3364575"/>
            <a:chOff x="2774162" y="1347614"/>
            <a:chExt cx="2397856" cy="336457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F22DFE-14F6-3FAB-8C55-D1118F3A02B1}"/>
                </a:ext>
              </a:extLst>
            </p:cNvPr>
            <p:cNvSpPr txBox="1"/>
            <p:nvPr/>
          </p:nvSpPr>
          <p:spPr>
            <a:xfrm>
              <a:off x="2774162" y="4096636"/>
              <a:ext cx="239785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RCBX + RQSX3</a:t>
              </a:r>
            </a:p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10/11/2025</a:t>
              </a:r>
              <a:endPara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FE7F465-2EF0-A7E2-4280-AAB4401A4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>
            <a:xfrm>
              <a:off x="3394411" y="2671792"/>
              <a:ext cx="984974" cy="1310629"/>
            </a:xfrm>
            <a:prstGeom prst="rect">
              <a:avLst/>
            </a:prstGeom>
            <a:ln w="3600">
              <a:noFill/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CD3F6EA-0754-2CEF-064E-6953102E2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>
            <a:xfrm>
              <a:off x="3394411" y="1347614"/>
              <a:ext cx="984974" cy="1310172"/>
            </a:xfrm>
            <a:prstGeom prst="rect">
              <a:avLst/>
            </a:prstGeom>
            <a:ln w="3600">
              <a:noFill/>
            </a:ln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23F081D-287A-23C7-8FBD-D5737EEB12DB}"/>
              </a:ext>
            </a:extLst>
          </p:cNvPr>
          <p:cNvGrpSpPr/>
          <p:nvPr/>
        </p:nvGrpSpPr>
        <p:grpSpPr>
          <a:xfrm>
            <a:off x="1691680" y="2622977"/>
            <a:ext cx="1386495" cy="2065147"/>
            <a:chOff x="1691680" y="2622977"/>
            <a:chExt cx="1386495" cy="206514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872E897-2988-82E2-39C4-4F7EFEF1EC00}"/>
                </a:ext>
              </a:extLst>
            </p:cNvPr>
            <p:cNvSpPr txBox="1"/>
            <p:nvPr/>
          </p:nvSpPr>
          <p:spPr>
            <a:xfrm>
              <a:off x="1691680" y="4072571"/>
              <a:ext cx="138649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“120As”</a:t>
              </a:r>
            </a:p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27/10/2025</a:t>
              </a:r>
              <a:endPara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31" name="Picture 30" descr="A close-up of a computer&#10;&#10;Description automatically generated">
              <a:extLst>
                <a:ext uri="{FF2B5EF4-FFF2-40B4-BE49-F238E27FC236}">
                  <a16:creationId xmlns:a16="http://schemas.microsoft.com/office/drawing/2014/main" id="{A0892376-7833-8EEB-2F45-DC2AB1681F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401" t="13313" r="30400" b="18746"/>
            <a:stretch/>
          </p:blipFill>
          <p:spPr>
            <a:xfrm rot="5400000">
              <a:off x="1709911" y="2891571"/>
              <a:ext cx="1359443" cy="822256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885CBFE-44C8-ED29-B502-444D6A2B5A3C}"/>
              </a:ext>
            </a:extLst>
          </p:cNvPr>
          <p:cNvGrpSpPr/>
          <p:nvPr/>
        </p:nvGrpSpPr>
        <p:grpSpPr>
          <a:xfrm rot="16200000">
            <a:off x="-791570" y="2651711"/>
            <a:ext cx="2347554" cy="322265"/>
            <a:chOff x="4571810" y="4656042"/>
            <a:chExt cx="2347554" cy="322276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B12BC74-3F1D-B614-27BE-8A30E079B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1810" y="4656043"/>
              <a:ext cx="1450236" cy="322275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6A05A78-B9BD-B62E-4429-FC61829AF917}"/>
                </a:ext>
              </a:extLst>
            </p:cNvPr>
            <p:cNvSpPr/>
            <p:nvPr/>
          </p:nvSpPr>
          <p:spPr>
            <a:xfrm>
              <a:off x="6019264" y="4656042"/>
              <a:ext cx="900100" cy="322271"/>
            </a:xfrm>
            <a:prstGeom prst="rect">
              <a:avLst/>
            </a:prstGeom>
            <a:solidFill>
              <a:srgbClr val="0039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03/10/2024</a:t>
              </a:r>
              <a:endParaRPr lang="en-US" sz="11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DC864E6-431B-2295-66F5-5078E10BBBC6}"/>
              </a:ext>
            </a:extLst>
          </p:cNvPr>
          <p:cNvGrpSpPr/>
          <p:nvPr/>
        </p:nvGrpSpPr>
        <p:grpSpPr>
          <a:xfrm>
            <a:off x="4988067" y="2283717"/>
            <a:ext cx="1386495" cy="2404407"/>
            <a:chOff x="4988067" y="2283717"/>
            <a:chExt cx="1386495" cy="240440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BDA893-51F4-35C7-7F1C-CC3FF40A80F7}"/>
                </a:ext>
              </a:extLst>
            </p:cNvPr>
            <p:cNvSpPr txBox="1"/>
            <p:nvPr/>
          </p:nvSpPr>
          <p:spPr>
            <a:xfrm>
              <a:off x="4988067" y="4072571"/>
              <a:ext cx="138649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RD1</a:t>
              </a:r>
            </a:p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01/12/2025</a:t>
              </a:r>
              <a:endPara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A42DA5D-F097-5F2C-5C80-C8FB1F330B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95"/>
            <a:stretch/>
          </p:blipFill>
          <p:spPr>
            <a:xfrm>
              <a:off x="5107337" y="2283717"/>
              <a:ext cx="1176345" cy="1698703"/>
            </a:xfrm>
            <a:prstGeom prst="rect">
              <a:avLst/>
            </a:prstGeom>
            <a:ln w="3600">
              <a:noFill/>
            </a:ln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E5D19C2-C731-87ED-6C4A-3030F89404C1}"/>
              </a:ext>
            </a:extLst>
          </p:cNvPr>
          <p:cNvGrpSpPr/>
          <p:nvPr/>
        </p:nvGrpSpPr>
        <p:grpSpPr>
          <a:xfrm>
            <a:off x="6789678" y="1166723"/>
            <a:ext cx="1946036" cy="3465145"/>
            <a:chOff x="6789678" y="1166723"/>
            <a:chExt cx="1946036" cy="346514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5569C9-2A04-13F3-8C63-471BE1CCF28C}"/>
                </a:ext>
              </a:extLst>
            </p:cNvPr>
            <p:cNvSpPr txBox="1"/>
            <p:nvPr/>
          </p:nvSpPr>
          <p:spPr>
            <a:xfrm>
              <a:off x="7081910" y="4016315"/>
              <a:ext cx="136815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RQX</a:t>
              </a:r>
            </a:p>
            <a:p>
              <a:pPr algn="ctr"/>
              <a:r>
                <a:rPr lang="en-GB" sz="17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15/12/2025</a:t>
              </a:r>
              <a:endPara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4AF2247-55B6-43A0-5E34-920ECCB5105F}"/>
                </a:ext>
              </a:extLst>
            </p:cNvPr>
            <p:cNvGrpSpPr/>
            <p:nvPr/>
          </p:nvGrpSpPr>
          <p:grpSpPr>
            <a:xfrm>
              <a:off x="6789678" y="1166723"/>
              <a:ext cx="1946036" cy="2809558"/>
              <a:chOff x="6789678" y="1166723"/>
              <a:chExt cx="1946036" cy="2809558"/>
            </a:xfrm>
          </p:grpSpPr>
          <p:pic>
            <p:nvPicPr>
              <p:cNvPr id="36" name="Picture 35" descr="A person standing in a room with many machines&#10;&#10;Description automatically generated">
                <a:extLst>
                  <a:ext uri="{FF2B5EF4-FFF2-40B4-BE49-F238E27FC236}">
                    <a16:creationId xmlns:a16="http://schemas.microsoft.com/office/drawing/2014/main" id="{7CA191B6-E9E2-B098-D2C1-ECF4E5441E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6375" r="16138"/>
              <a:stretch/>
            </p:blipFill>
            <p:spPr>
              <a:xfrm>
                <a:off x="6789678" y="2412532"/>
                <a:ext cx="1946036" cy="1563749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956C140B-A652-0458-4894-0652ED1F75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r="73166"/>
              <a:stretch/>
            </p:blipFill>
            <p:spPr>
              <a:xfrm>
                <a:off x="7431804" y="1166723"/>
                <a:ext cx="661784" cy="1235661"/>
              </a:xfrm>
              <a:prstGeom prst="rect">
                <a:avLst/>
              </a:prstGeom>
            </p:spPr>
          </p:pic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151F1A5-D824-CFDE-EC28-096A534820AA}"/>
              </a:ext>
            </a:extLst>
          </p:cNvPr>
          <p:cNvSpPr txBox="1"/>
          <p:nvPr/>
        </p:nvSpPr>
        <p:spPr>
          <a:xfrm>
            <a:off x="467544" y="4079610"/>
            <a:ext cx="158296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End Q2 2025</a:t>
            </a:r>
            <a:endParaRPr lang="en-US" sz="17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0B1901-F2E5-13D8-7606-D5D8517E3F3F}"/>
              </a:ext>
            </a:extLst>
          </p:cNvPr>
          <p:cNvSpPr txBox="1"/>
          <p:nvPr/>
        </p:nvSpPr>
        <p:spPr>
          <a:xfrm>
            <a:off x="183963" y="1061595"/>
            <a:ext cx="2200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equipment in IT String </a:t>
            </a:r>
            <a:r>
              <a:rPr lang="en-GB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GB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</a:t>
            </a:r>
            <a:endParaRPr lang="en-US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2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0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202" y="565247"/>
            <a:ext cx="9144000" cy="3021166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18kA IT main – RPAFE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Proto subs currently used for full precision </a:t>
            </a:r>
            <a:r>
              <a:rPr lang="en-US" sz="24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end’24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power tests </a:t>
            </a:r>
            <a:r>
              <a:rPr lang="en-US" sz="24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Q2 2025</a:t>
            </a:r>
            <a:endParaRPr lang="en-US" sz="1800" baseline="-25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8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diode-based crowbar unit to be received and tested by end’24, installation in IT String during Q2 2025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Internal busbars (within subs racks) to be reworked in IT String in Q2 2025</a:t>
            </a:r>
          </a:p>
          <a:p>
            <a:pPr lvl="2" algn="l"/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7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=pre-series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 available </a:t>
            </a:r>
            <a:r>
              <a:rPr lang="en-US" sz="17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2</a:t>
            </a:r>
            <a:r>
              <a:rPr lang="en-US" sz="17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unit to be installed in </a:t>
            </a:r>
            <a:r>
              <a:rPr lang="en-US" sz="17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RYABC</a:t>
            </a:r>
            <a:r>
              <a:rPr lang="en-US" sz="1700" baseline="-250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measurement</a:t>
            </a:r>
            <a:r>
              <a:rPr lang="en-US" sz="17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rack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 head Class 0 DCCT pre-series </a:t>
            </a:r>
            <a:r>
              <a:rPr lang="en-US" baseline="-250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expected to be fully Class 0 compliant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expected by end’24 to be added to the currently installed one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not fully Class 0 compliant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700" u="sng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option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remove installed DCCT head(s) and install 2 series ones if delivery in advance of June’25</a:t>
            </a:r>
            <a:r>
              <a:rPr lang="en-US" sz="10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full series is expected by end of July’25</a:t>
            </a:r>
            <a:endParaRPr lang="en-US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18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55526"/>
            <a:ext cx="9247637" cy="2592288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 RD1 – RPAFF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Proto subs currently used for full precision </a:t>
            </a:r>
            <a:r>
              <a:rPr lang="en-US" sz="24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end’24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power tests </a:t>
            </a:r>
            <a:r>
              <a:rPr lang="en-US" sz="24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Q2 2025</a:t>
            </a:r>
            <a:endParaRPr lang="en-US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r>
              <a:rPr lang="en-US" sz="18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sub to be repaired and installed in the IT String by end of Q2 2025</a:t>
            </a:r>
          </a:p>
          <a:p>
            <a:pPr lvl="2" algn="l"/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7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=pre-series 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 available </a:t>
            </a:r>
            <a:r>
              <a:rPr lang="en-US" sz="17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2</a:t>
            </a:r>
            <a:r>
              <a:rPr lang="en-US" sz="17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unit to be installed in </a:t>
            </a:r>
            <a:r>
              <a:rPr lang="en-US" sz="17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RYABC</a:t>
            </a:r>
            <a:r>
              <a:rPr lang="en-US" sz="1700" baseline="-250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measurement</a:t>
            </a:r>
            <a:r>
              <a:rPr lang="en-US" sz="17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rack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8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DCCT head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not fully Class 0 compliant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already available to be added to the currently installed one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also not fully Class 0 compliant</a:t>
            </a:r>
            <a:endParaRPr lang="en-US" sz="1800" baseline="-25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700" u="sng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option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remove installed DCCT head(s) and install 2 series ones if delivery in advance of June’25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full series is expected by end of July’25 </a:t>
            </a:r>
            <a:endParaRPr lang="en-US" sz="1600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39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441093"/>
            <a:ext cx="9144000" cy="3858849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IT Trims – RPBAF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RPBAF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Orbit Correctors – RPBAE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x6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RPBAE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5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C9B385E-A591-A088-DFA3-0724FCF2DA7D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54792692"/>
              </p:ext>
            </p:extLst>
          </p:nvPr>
        </p:nvGraphicFramePr>
        <p:xfrm>
          <a:off x="582273" y="415920"/>
          <a:ext cx="6168367" cy="402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593E4646-732A-F5A8-7CC9-782140F439AF}"/>
              </a:ext>
            </a:extLst>
          </p:cNvPr>
          <p:cNvSpPr txBox="1"/>
          <p:nvPr/>
        </p:nvSpPr>
        <p:spPr>
          <a:xfrm>
            <a:off x="5287950" y="771550"/>
            <a:ext cx="3676537" cy="59053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±1.5 ppm</a:t>
            </a:r>
            <a:r>
              <a:rPr lang="en-US" sz="1800" baseline="-250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max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Spec for Class 2 DCCT</a:t>
            </a:r>
          </a:p>
          <a:p>
            <a:pPr algn="ctr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(irrespective of ADCs)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64879DA6-C0A1-210E-0555-D322F15D44D9}"/>
              </a:ext>
            </a:extLst>
          </p:cNvPr>
          <p:cNvSpPr txBox="1"/>
          <p:nvPr/>
        </p:nvSpPr>
        <p:spPr>
          <a:xfrm>
            <a:off x="5495482" y="1491630"/>
            <a:ext cx="3371318" cy="59053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±5 ppm</a:t>
            </a:r>
            <a:r>
              <a:rPr lang="en-US" sz="1800" baseline="-2500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max</a:t>
            </a:r>
            <a:r>
              <a:rPr lang="en-US" sz="180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Spec for Class 2 PC</a:t>
            </a:r>
          </a:p>
          <a:p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(isothermal with Class 0 ADCs)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772F914E-AF03-43D4-3AA1-11CC2BCE74E7}"/>
              </a:ext>
            </a:extLst>
          </p:cNvPr>
          <p:cNvSpPr txBox="1"/>
          <p:nvPr/>
        </p:nvSpPr>
        <p:spPr>
          <a:xfrm>
            <a:off x="5063855" y="2139702"/>
            <a:ext cx="4006768" cy="59053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15.5 ppm </a:t>
            </a:r>
            <a:r>
              <a:rPr lang="en-US" sz="1800" baseline="-250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800" baseline="-250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800" baseline="-250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rms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Spec for Class 2 PC</a:t>
            </a:r>
          </a:p>
          <a:p>
            <a:pPr algn="ctr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(with Class 0 ADCs)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0D44AD7-AB80-C6C4-7FAA-6D6C6675732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062815" y="3435846"/>
            <a:ext cx="2150074" cy="805388"/>
          </a:xfrm>
          <a:prstGeom prst="straightConnector1">
            <a:avLst/>
          </a:prstGeom>
          <a:ln>
            <a:solidFill>
              <a:srgbClr val="700A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">
            <a:extLst>
              <a:ext uri="{FF2B5EF4-FFF2-40B4-BE49-F238E27FC236}">
                <a16:creationId xmlns:a16="http://schemas.microsoft.com/office/drawing/2014/main" id="{A903C95A-D239-167C-85F6-2583CAA59B54}"/>
              </a:ext>
            </a:extLst>
          </p:cNvPr>
          <p:cNvSpPr txBox="1"/>
          <p:nvPr/>
        </p:nvSpPr>
        <p:spPr>
          <a:xfrm>
            <a:off x="3840660" y="4241234"/>
            <a:ext cx="4744457" cy="59053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0A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Furthermore, we think we know where this slight out of spec performance is coming from </a:t>
            </a: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83C22489-DE09-D775-96B7-BD1B25F15A30}"/>
              </a:ext>
            </a:extLst>
          </p:cNvPr>
          <p:cNvSpPr txBox="1"/>
          <p:nvPr/>
        </p:nvSpPr>
        <p:spPr>
          <a:xfrm>
            <a:off x="5063855" y="3014419"/>
            <a:ext cx="4006768" cy="59053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Low risk for the Class 2 PC (i.e. overall) performance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1800" dirty="0">
              <a:solidFill>
                <a:srgbClr val="00B05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D28C8A-F545-25EE-3624-9DCDDD64D5F7}"/>
              </a:ext>
            </a:extLst>
          </p:cNvPr>
          <p:cNvCxnSpPr>
            <a:cxnSpLocks/>
          </p:cNvCxnSpPr>
          <p:nvPr/>
        </p:nvCxnSpPr>
        <p:spPr>
          <a:xfrm flipV="1">
            <a:off x="4427984" y="1066820"/>
            <a:ext cx="0" cy="92886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FA88FD-3577-7664-46DD-9570DFCF9516}"/>
              </a:ext>
            </a:extLst>
          </p:cNvPr>
          <p:cNvCxnSpPr>
            <a:cxnSpLocks/>
          </p:cNvCxnSpPr>
          <p:nvPr/>
        </p:nvCxnSpPr>
        <p:spPr>
          <a:xfrm>
            <a:off x="4427984" y="1995686"/>
            <a:ext cx="0" cy="95057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96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/>
      <p:bldP spid="8" grpId="0"/>
      <p:bldP spid="10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441093"/>
            <a:ext cx="9144000" cy="3858849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IT Trims – RPBAF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RPBAF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Orbit Correctors – RPBAE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x6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RPBAE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200A SF 2</a:t>
            </a:r>
            <a:r>
              <a:rPr lang="en-US" sz="20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order Corrector – RPMBG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new validated PIC-compatible Fast Abort interlock board to be installed</a:t>
            </a:r>
          </a:p>
          <a:p>
            <a:pPr lvl="3" algn="l"/>
            <a:r>
              <a:rPr lang="en-GB" sz="15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scheduled in Nov’24 in the IT String unit, then in the remaining 3 RPMBGs x the machine</a:t>
            </a:r>
          </a:p>
          <a:p>
            <a:pPr lvl="3" algn="l"/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 be implemented also in the R2E-LHC-600A-10V already installed in the LHC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6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summary of the installation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7AD86B8-5E52-0F3C-B97A-0DC78BAEF70D}"/>
              </a:ext>
            </a:extLst>
          </p:cNvPr>
          <p:cNvGrpSpPr/>
          <p:nvPr/>
        </p:nvGrpSpPr>
        <p:grpSpPr>
          <a:xfrm>
            <a:off x="448876" y="403710"/>
            <a:ext cx="3888432" cy="2642603"/>
            <a:chOff x="448876" y="403710"/>
            <a:chExt cx="3888432" cy="2642603"/>
          </a:xfrm>
        </p:grpSpPr>
        <p:pic>
          <p:nvPicPr>
            <p:cNvPr id="25" name="Picture 4" descr="X">
              <a:extLst>
                <a:ext uri="{FF2B5EF4-FFF2-40B4-BE49-F238E27FC236}">
                  <a16:creationId xmlns:a16="http://schemas.microsoft.com/office/drawing/2014/main" id="{F38ECD4A-4EB0-03D6-8469-793FFB9C9C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876" y="403710"/>
              <a:ext cx="3888432" cy="254927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6" name="Subtitle 2">
              <a:extLst>
                <a:ext uri="{FF2B5EF4-FFF2-40B4-BE49-F238E27FC236}">
                  <a16:creationId xmlns:a16="http://schemas.microsoft.com/office/drawing/2014/main" id="{CD1DEF9A-DFE0-4DC0-03FE-7E1FF09A639E}"/>
                </a:ext>
              </a:extLst>
            </p:cNvPr>
            <p:cNvSpPr txBox="1">
              <a:spLocks/>
            </p:cNvSpPr>
            <p:nvPr/>
          </p:nvSpPr>
          <p:spPr>
            <a:xfrm>
              <a:off x="722645" y="2297192"/>
              <a:ext cx="3168352" cy="749121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CDBs installed in the STRING with SY-EPC and STRING team October 2022</a:t>
              </a:r>
            </a:p>
            <a:p>
              <a:pPr marL="0" indent="0" algn="ctr">
                <a:buNone/>
              </a:pPr>
              <a:endPara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5F66711-629D-9F35-02B1-2DB37EF0D467}"/>
              </a:ext>
            </a:extLst>
          </p:cNvPr>
          <p:cNvSpPr txBox="1"/>
          <p:nvPr/>
        </p:nvSpPr>
        <p:spPr>
          <a:xfrm>
            <a:off x="320922" y="2885119"/>
            <a:ext cx="4477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“…the CDBs were the first equipment belonging to a HL-LHC WP (the WP6B) installed into the STRING…”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9B3AF81-FE28-4C9D-67EA-C1A1EBF2A7D5}"/>
              </a:ext>
            </a:extLst>
          </p:cNvPr>
          <p:cNvGrpSpPr/>
          <p:nvPr/>
        </p:nvGrpSpPr>
        <p:grpSpPr>
          <a:xfrm>
            <a:off x="5411924" y="411510"/>
            <a:ext cx="3436932" cy="2668890"/>
            <a:chOff x="5411924" y="411510"/>
            <a:chExt cx="3436932" cy="2668890"/>
          </a:xfrm>
        </p:grpSpPr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D5407E8A-08C4-9F29-ABA1-15D1064D8A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8"/>
            <a:stretch/>
          </p:blipFill>
          <p:spPr bwMode="auto">
            <a:xfrm>
              <a:off x="5411924" y="411510"/>
              <a:ext cx="3436932" cy="266889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0" name="Subtitle 2">
              <a:extLst>
                <a:ext uri="{FF2B5EF4-FFF2-40B4-BE49-F238E27FC236}">
                  <a16:creationId xmlns:a16="http://schemas.microsoft.com/office/drawing/2014/main" id="{A1EC0900-4450-749E-C044-1664079B6C2F}"/>
                </a:ext>
              </a:extLst>
            </p:cNvPr>
            <p:cNvSpPr txBox="1">
              <a:spLocks/>
            </p:cNvSpPr>
            <p:nvPr/>
          </p:nvSpPr>
          <p:spPr>
            <a:xfrm>
              <a:off x="5698448" y="2422489"/>
              <a:ext cx="3050016" cy="516236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PC racks installed in the STRING with SY-EPC, WP6B March 2023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457C07A-46FF-B516-7709-990D14644843}"/>
              </a:ext>
            </a:extLst>
          </p:cNvPr>
          <p:cNvGrpSpPr/>
          <p:nvPr/>
        </p:nvGrpSpPr>
        <p:grpSpPr>
          <a:xfrm>
            <a:off x="392355" y="2067694"/>
            <a:ext cx="4926728" cy="2464354"/>
            <a:chOff x="209788" y="934379"/>
            <a:chExt cx="4391347" cy="2184692"/>
          </a:xfrm>
        </p:grpSpPr>
        <p:pic>
          <p:nvPicPr>
            <p:cNvPr id="44" name="Picture 4">
              <a:extLst>
                <a:ext uri="{FF2B5EF4-FFF2-40B4-BE49-F238E27FC236}">
                  <a16:creationId xmlns:a16="http://schemas.microsoft.com/office/drawing/2014/main" id="{F9CE6CDE-4314-B4C5-B18F-306DA7952E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/>
            <a:srcRect t="28271" b="563"/>
            <a:stretch/>
          </p:blipFill>
          <p:spPr bwMode="auto">
            <a:xfrm>
              <a:off x="209788" y="934379"/>
              <a:ext cx="4391347" cy="206099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45" name="Subtitle 2">
              <a:extLst>
                <a:ext uri="{FF2B5EF4-FFF2-40B4-BE49-F238E27FC236}">
                  <a16:creationId xmlns:a16="http://schemas.microsoft.com/office/drawing/2014/main" id="{8D38258B-D767-20ED-5289-9538F6287E42}"/>
                </a:ext>
              </a:extLst>
            </p:cNvPr>
            <p:cNvSpPr txBox="1">
              <a:spLocks/>
            </p:cNvSpPr>
            <p:nvPr/>
          </p:nvSpPr>
          <p:spPr>
            <a:xfrm>
              <a:off x="1111185" y="2369950"/>
              <a:ext cx="2614863" cy="749121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 WP6B equipment installed but WCBBs and 18kA crowbar January 2024</a:t>
              </a:r>
            </a:p>
            <a:p>
              <a:pPr marL="0" indent="0" algn="ctr">
                <a:buNone/>
              </a:pPr>
              <a:endPara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C078410-51A6-B94E-5891-90B442483092}"/>
              </a:ext>
            </a:extLst>
          </p:cNvPr>
          <p:cNvGrpSpPr/>
          <p:nvPr/>
        </p:nvGrpSpPr>
        <p:grpSpPr>
          <a:xfrm>
            <a:off x="5463091" y="2035067"/>
            <a:ext cx="3336540" cy="2324819"/>
            <a:chOff x="6078665" y="932723"/>
            <a:chExt cx="3255543" cy="2528035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F692E10-5C83-C6AF-B8F8-7AD9217789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/>
            <a:srcRect l="6524" r="6524"/>
            <a:stretch/>
          </p:blipFill>
          <p:spPr bwMode="auto">
            <a:xfrm>
              <a:off x="6078665" y="932723"/>
              <a:ext cx="3255543" cy="25280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9" name="Subtitle 2">
              <a:extLst>
                <a:ext uri="{FF2B5EF4-FFF2-40B4-BE49-F238E27FC236}">
                  <a16:creationId xmlns:a16="http://schemas.microsoft.com/office/drawing/2014/main" id="{EABA9B7B-CA6C-ABBE-83F3-03539B373414}"/>
                </a:ext>
              </a:extLst>
            </p:cNvPr>
            <p:cNvSpPr txBox="1">
              <a:spLocks/>
            </p:cNvSpPr>
            <p:nvPr/>
          </p:nvSpPr>
          <p:spPr>
            <a:xfrm>
              <a:off x="6706792" y="2941893"/>
              <a:ext cx="2356988" cy="516236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Installation of WCBBs April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750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64" y="267494"/>
            <a:ext cx="9247637" cy="4392488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120A SF HO Correctors – RPLBB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x8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dirty="0">
              <a:solidFill>
                <a:srgbClr val="00B050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35A Q1a Trim – RPLAD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CDBs 18kA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18kA </a:t>
            </a:r>
            <a:r>
              <a:rPr lang="en-US" sz="20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</a:t>
            </a:r>
            <a:endParaRPr lang="en-US" sz="2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CDBs 2kA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x8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600A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35A </a:t>
            </a:r>
            <a:r>
              <a:rPr lang="en-US" sz="20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warm diodes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WCBBs 18kA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x4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18kA x2 </a:t>
            </a:r>
            <a:r>
              <a:rPr lang="en-US" sz="20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</a:t>
            </a:r>
            <a:r>
              <a:rPr lang="en-US" sz="20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 x2</a:t>
            </a:r>
            <a:endParaRPr lang="en-US" sz="2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although with noncompliant WCPs 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plan B: flushing WCBBs x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ElQA</a:t>
            </a:r>
          </a:p>
          <a:p>
            <a:pPr lvl="2" algn="l"/>
            <a:r>
              <a:rPr lang="en-US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improved mounting options of the failing Kapton foils have been identified and components ordered for in situ testing</a:t>
            </a:r>
          </a:p>
          <a:p>
            <a:pPr lvl="2" algn="l"/>
            <a:r>
              <a:rPr lang="en-US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WCPs are expected to be made compliant with ElQA by end of Q2 2025*					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en-US" sz="2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endParaRPr lang="en-US" sz="2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5E85E-3D42-0A88-A55D-E4164CA8F3C6}"/>
              </a:ext>
            </a:extLst>
          </p:cNvPr>
          <p:cNvSpPr txBox="1">
            <a:spLocks/>
          </p:cNvSpPr>
          <p:nvPr/>
        </p:nvSpPr>
        <p:spPr>
          <a:xfrm>
            <a:off x="4283968" y="611397"/>
            <a:ext cx="4860033" cy="16003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Control Electronics 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ready for operation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2" algn="l"/>
            <a:r>
              <a:rPr lang="en-US" sz="1800" u="sng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option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new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Interlock Panel to be installed if production completed in H1’25</a:t>
            </a:r>
          </a:p>
          <a:p>
            <a:pPr marL="514350" lvl="1" indent="0" algn="l">
              <a:buFont typeface="Wingdings" charset="2"/>
              <a:buNone/>
            </a:pP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D6766-F984-B00E-4C00-4AF96E29B0A4}"/>
              </a:ext>
            </a:extLst>
          </p:cNvPr>
          <p:cNvSpPr txBox="1"/>
          <p:nvPr/>
        </p:nvSpPr>
        <p:spPr>
          <a:xfrm>
            <a:off x="3131841" y="4662904"/>
            <a:ext cx="5472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*: </a:t>
            </a:r>
            <a:r>
              <a:rPr lang="en-GB" sz="1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needed tests campaigns can be fitted in IT String agenda in H1’25</a:t>
            </a:r>
            <a:endParaRPr lang="en-US" sz="14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63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DC54398-809B-EB9B-68DA-6B947E1C0E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7" r="5270"/>
          <a:stretch/>
        </p:blipFill>
        <p:spPr>
          <a:xfrm>
            <a:off x="1728224" y="726"/>
            <a:ext cx="649295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458260" y="1997812"/>
            <a:ext cx="4535624" cy="54000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Readiness</a:t>
            </a:r>
            <a:r>
              <a:rPr lang="en-GB" dirty="0"/>
              <a:t> for the </a:t>
            </a:r>
            <a:r>
              <a:rPr lang="en-GB" dirty="0">
                <a:solidFill>
                  <a:srgbClr val="C00000"/>
                </a:solidFill>
              </a:rPr>
              <a:t>installation</a:t>
            </a:r>
            <a:r>
              <a:rPr lang="en-GB" dirty="0"/>
              <a:t> in HL-LHC </a:t>
            </a:r>
            <a:r>
              <a:rPr lang="en-GB" dirty="0">
                <a:solidFill>
                  <a:srgbClr val="C00000"/>
                </a:solidFill>
              </a:rPr>
              <a:t>URs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1F191EC-57D4-078B-5228-393E8B56817E}"/>
              </a:ext>
            </a:extLst>
          </p:cNvPr>
          <p:cNvGrpSpPr/>
          <p:nvPr/>
        </p:nvGrpSpPr>
        <p:grpSpPr>
          <a:xfrm>
            <a:off x="4546731" y="442706"/>
            <a:ext cx="4597269" cy="4561543"/>
            <a:chOff x="5883917" y="367423"/>
            <a:chExt cx="4597269" cy="4561543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5EEDCC6-424A-A5A8-0E71-47B82BB6845C}"/>
                </a:ext>
              </a:extLst>
            </p:cNvPr>
            <p:cNvCxnSpPr>
              <a:cxnSpLocks/>
            </p:cNvCxnSpPr>
            <p:nvPr/>
          </p:nvCxnSpPr>
          <p:spPr>
            <a:xfrm>
              <a:off x="6270025" y="367423"/>
              <a:ext cx="0" cy="4548195"/>
            </a:xfrm>
            <a:prstGeom prst="line">
              <a:avLst/>
            </a:prstGeom>
            <a:ln>
              <a:solidFill>
                <a:srgbClr val="276DA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275FCC8-2DB3-5BF7-DED1-F143695D91EC}"/>
                </a:ext>
              </a:extLst>
            </p:cNvPr>
            <p:cNvCxnSpPr>
              <a:cxnSpLocks/>
            </p:cNvCxnSpPr>
            <p:nvPr/>
          </p:nvCxnSpPr>
          <p:spPr>
            <a:xfrm>
              <a:off x="5883917" y="392462"/>
              <a:ext cx="0" cy="4536504"/>
            </a:xfrm>
            <a:prstGeom prst="line">
              <a:avLst/>
            </a:prstGeom>
            <a:ln w="12700">
              <a:solidFill>
                <a:srgbClr val="276DA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478C5D2-D5CF-4C09-B8C4-ED3386B83711}"/>
                </a:ext>
              </a:extLst>
            </p:cNvPr>
            <p:cNvSpPr txBox="1"/>
            <p:nvPr/>
          </p:nvSpPr>
          <p:spPr>
            <a:xfrm>
              <a:off x="7369665" y="952823"/>
              <a:ext cx="311152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256DA3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rPr>
                <a:t>Most constraining “float” for “HL-LHC URs” Installation Phase 1 : Racks, CDBs/WCBBs and 2kA full PCs</a:t>
              </a:r>
              <a:endParaRPr lang="en-US" dirty="0">
                <a:solidFill>
                  <a:srgbClr val="256DA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E7D7E5B-E3D0-E714-4444-1D35A588A07D}"/>
              </a:ext>
            </a:extLst>
          </p:cNvPr>
          <p:cNvGrpSpPr/>
          <p:nvPr/>
        </p:nvGrpSpPr>
        <p:grpSpPr>
          <a:xfrm>
            <a:off x="5096705" y="459227"/>
            <a:ext cx="3888679" cy="4545022"/>
            <a:chOff x="6443416" y="383944"/>
            <a:chExt cx="3888679" cy="4545022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602CA17-2151-D267-183B-B21C5525D7A5}"/>
                </a:ext>
              </a:extLst>
            </p:cNvPr>
            <p:cNvCxnSpPr>
              <a:cxnSpLocks/>
            </p:cNvCxnSpPr>
            <p:nvPr/>
          </p:nvCxnSpPr>
          <p:spPr>
            <a:xfrm>
              <a:off x="6732240" y="383944"/>
              <a:ext cx="0" cy="4545022"/>
            </a:xfrm>
            <a:prstGeom prst="line">
              <a:avLst/>
            </a:prstGeom>
            <a:ln>
              <a:solidFill>
                <a:srgbClr val="009D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5B50546-FA39-E884-C282-DB7BAF157284}"/>
                </a:ext>
              </a:extLst>
            </p:cNvPr>
            <p:cNvCxnSpPr>
              <a:cxnSpLocks/>
            </p:cNvCxnSpPr>
            <p:nvPr/>
          </p:nvCxnSpPr>
          <p:spPr>
            <a:xfrm>
              <a:off x="6443416" y="386804"/>
              <a:ext cx="0" cy="4536506"/>
            </a:xfrm>
            <a:prstGeom prst="line">
              <a:avLst/>
            </a:prstGeom>
            <a:ln w="12700">
              <a:solidFill>
                <a:srgbClr val="009D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BA4113-ECFA-AE6B-BECE-5BFD4C5CEF70}"/>
                </a:ext>
              </a:extLst>
            </p:cNvPr>
            <p:cNvSpPr txBox="1"/>
            <p:nvPr/>
          </p:nvSpPr>
          <p:spPr>
            <a:xfrm>
              <a:off x="7379190" y="2758948"/>
              <a:ext cx="295290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9FFF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rPr>
                <a:t>Most constraining         “float” for “HL-LHC URs”</a:t>
              </a:r>
            </a:p>
            <a:p>
              <a:r>
                <a:rPr lang="en-GB" dirty="0">
                  <a:solidFill>
                    <a:srgbClr val="009FFF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rPr>
                <a:t>Installation Phase 2 :    Power modules + 600A PCs + 35A PCs</a:t>
              </a:r>
              <a:endParaRPr lang="en-US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A5C1939D-312C-C9BB-F26F-4C28858E384F}"/>
              </a:ext>
            </a:extLst>
          </p:cNvPr>
          <p:cNvSpPr txBox="1"/>
          <p:nvPr/>
        </p:nvSpPr>
        <p:spPr>
          <a:xfrm>
            <a:off x="1726502" y="2199205"/>
            <a:ext cx="6494672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Delivery dates presented in this </a:t>
            </a:r>
            <a:r>
              <a:rPr lang="en-GB" sz="1700" dirty="0" err="1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InWork</a:t>
            </a:r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Masterplan are deemed realistic today, although a few important production contracts (power modules and other equipment) are still to be adjudicated.</a:t>
            </a:r>
            <a:r>
              <a:rPr lang="en-GB" sz="17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US" sz="17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F05B0B-6F71-8E14-4E14-DFBFFF0D3D4E}"/>
              </a:ext>
            </a:extLst>
          </p:cNvPr>
          <p:cNvSpPr txBox="1"/>
          <p:nvPr/>
        </p:nvSpPr>
        <p:spPr>
          <a:xfrm>
            <a:off x="1763688" y="4292123"/>
            <a:ext cx="6494672" cy="3462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With the recently approved LS3 shift these margins can only increase! </a:t>
            </a:r>
            <a:endParaRPr lang="en-US" sz="165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060076-06A9-2288-74D8-DE544F94E2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7" r="5270"/>
          <a:stretch/>
        </p:blipFill>
        <p:spPr>
          <a:xfrm>
            <a:off x="1728224" y="726"/>
            <a:ext cx="649295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2388" y="1933947"/>
            <a:ext cx="4443958" cy="864096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en-US" dirty="0">
                <a:solidFill>
                  <a:srgbClr val="C00000"/>
                </a:solidFill>
              </a:rPr>
              <a:t>Constraints</a:t>
            </a:r>
            <a:r>
              <a:rPr lang="en-US" dirty="0"/>
              <a:t>” for installation in </a:t>
            </a:r>
            <a:r>
              <a:rPr lang="en-US" dirty="0">
                <a:solidFill>
                  <a:srgbClr val="C00000"/>
                </a:solidFill>
              </a:rPr>
              <a:t>LS3</a:t>
            </a:r>
            <a:r>
              <a:rPr lang="en-US" dirty="0"/>
              <a:t> of the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BBBD323-AA7E-CEDC-A15C-D1A7231C4B4E}"/>
              </a:ext>
            </a:extLst>
          </p:cNvPr>
          <p:cNvCxnSpPr>
            <a:cxnSpLocks/>
          </p:cNvCxnSpPr>
          <p:nvPr/>
        </p:nvCxnSpPr>
        <p:spPr>
          <a:xfrm>
            <a:off x="5573024" y="555526"/>
            <a:ext cx="0" cy="4448723"/>
          </a:xfrm>
          <a:prstGeom prst="line">
            <a:avLst/>
          </a:prstGeom>
          <a:ln>
            <a:solidFill>
              <a:srgbClr val="009D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CC11C86-688F-6F74-6CE8-8C9988CF735E}"/>
              </a:ext>
            </a:extLst>
          </p:cNvPr>
          <p:cNvCxnSpPr>
            <a:cxnSpLocks/>
          </p:cNvCxnSpPr>
          <p:nvPr/>
        </p:nvCxnSpPr>
        <p:spPr>
          <a:xfrm>
            <a:off x="5110035" y="555526"/>
            <a:ext cx="0" cy="4443067"/>
          </a:xfrm>
          <a:prstGeom prst="line">
            <a:avLst/>
          </a:prstGeom>
          <a:ln w="12700">
            <a:solidFill>
              <a:srgbClr val="009D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ED15AC2-8357-216A-54AF-FC02D9B8AC3F}"/>
              </a:ext>
            </a:extLst>
          </p:cNvPr>
          <p:cNvSpPr txBox="1"/>
          <p:nvPr/>
        </p:nvSpPr>
        <p:spPr>
          <a:xfrm>
            <a:off x="5538941" y="483518"/>
            <a:ext cx="364156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10 months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before the installation of the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last IP side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of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Point 5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the</a:t>
            </a:r>
            <a:r>
              <a:rPr lang="en-GB" sz="175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b="1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2kA</a:t>
            </a:r>
            <a:r>
              <a:rPr lang="en-GB" sz="175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b="1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pre-series</a:t>
            </a:r>
            <a:r>
              <a:rPr lang="en-GB" sz="175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converters need to be  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de-installed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from IT String and sent to the manufacturer for being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updated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into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series</a:t>
            </a:r>
            <a:endParaRPr lang="en-US" sz="1750" b="1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9C178-2ADB-631D-A97A-849D54EDF554}"/>
              </a:ext>
            </a:extLst>
          </p:cNvPr>
          <p:cNvSpPr txBox="1"/>
          <p:nvPr/>
        </p:nvSpPr>
        <p:spPr>
          <a:xfrm>
            <a:off x="5533577" y="2272206"/>
            <a:ext cx="351322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5 months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before the installation of the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last IP side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of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Point 5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the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(pre)series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b="1" dirty="0">
                <a:solidFill>
                  <a:srgbClr val="262626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WCBBs</a:t>
            </a:r>
            <a:r>
              <a:rPr lang="en-GB" sz="175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and</a:t>
            </a:r>
            <a:r>
              <a:rPr lang="en-GB" sz="175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b="1" dirty="0">
                <a:solidFill>
                  <a:srgbClr val="E56E05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CDBs</a:t>
            </a:r>
            <a:r>
              <a:rPr lang="en-GB" sz="1750" b="1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and the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series</a:t>
            </a:r>
            <a:r>
              <a:rPr lang="en-GB" sz="1750" b="1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b="1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200A</a:t>
            </a:r>
            <a:r>
              <a:rPr lang="en-GB" sz="1750" b="1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need to be </a:t>
            </a:r>
            <a:r>
              <a:rPr lang="en-GB" sz="175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de-installed</a:t>
            </a:r>
            <a:r>
              <a:rPr lang="en-GB" sz="17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from IT String to be prepared for machine installation</a:t>
            </a:r>
          </a:p>
          <a:p>
            <a:r>
              <a:rPr lang="en-GB" sz="17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Beware:</a:t>
            </a:r>
            <a:r>
              <a:rPr lang="en-GB" sz="170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the</a:t>
            </a:r>
            <a:r>
              <a:rPr lang="en-GB" sz="170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200A</a:t>
            </a:r>
            <a:r>
              <a:rPr lang="en-GB" sz="170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goes into </a:t>
            </a:r>
            <a:r>
              <a:rPr lang="en-GB" sz="17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UL557</a:t>
            </a:r>
            <a:r>
              <a:rPr lang="en-GB" sz="170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or</a:t>
            </a:r>
            <a:r>
              <a:rPr lang="en-GB" sz="1700" dirty="0">
                <a:solidFill>
                  <a:srgbClr val="009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USC55 </a:t>
            </a:r>
            <a:r>
              <a:rPr lang="en-GB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so constraints go </a:t>
            </a:r>
            <a:r>
              <a:rPr lang="en-GB" sz="17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beyond URs</a:t>
            </a:r>
            <a:endParaRPr lang="en-US" sz="1700" dirty="0">
              <a:solidFill>
                <a:srgbClr val="009FFF"/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85A475-8625-DBCA-30A6-58B4285BD804}"/>
              </a:ext>
            </a:extLst>
          </p:cNvPr>
          <p:cNvCxnSpPr/>
          <p:nvPr/>
        </p:nvCxnSpPr>
        <p:spPr>
          <a:xfrm flipH="1">
            <a:off x="5110035" y="1635646"/>
            <a:ext cx="462989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FBDC92-BFD0-3A1D-B4D9-DA37F54CFBA1}"/>
              </a:ext>
            </a:extLst>
          </p:cNvPr>
          <p:cNvCxnSpPr>
            <a:cxnSpLocks/>
          </p:cNvCxnSpPr>
          <p:nvPr/>
        </p:nvCxnSpPr>
        <p:spPr>
          <a:xfrm>
            <a:off x="5292080" y="555526"/>
            <a:ext cx="0" cy="4443067"/>
          </a:xfrm>
          <a:prstGeom prst="line">
            <a:avLst/>
          </a:prstGeom>
          <a:ln w="12700">
            <a:solidFill>
              <a:srgbClr val="009D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35C965F-CA51-7F79-3647-04514FE94A26}"/>
              </a:ext>
            </a:extLst>
          </p:cNvPr>
          <p:cNvCxnSpPr>
            <a:cxnSpLocks/>
          </p:cNvCxnSpPr>
          <p:nvPr/>
        </p:nvCxnSpPr>
        <p:spPr>
          <a:xfrm flipH="1">
            <a:off x="5307446" y="4948014"/>
            <a:ext cx="265578" cy="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3D5765-2D83-61D7-B23A-F21FD78C3187}"/>
              </a:ext>
            </a:extLst>
          </p:cNvPr>
          <p:cNvCxnSpPr>
            <a:cxnSpLocks/>
          </p:cNvCxnSpPr>
          <p:nvPr/>
        </p:nvCxnSpPr>
        <p:spPr>
          <a:xfrm flipH="1">
            <a:off x="5298613" y="2096046"/>
            <a:ext cx="26557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73AFD7-AA0A-FDB7-789B-A2380399CBE3}"/>
              </a:ext>
            </a:extLst>
          </p:cNvPr>
          <p:cNvCxnSpPr>
            <a:cxnSpLocks/>
          </p:cNvCxnSpPr>
          <p:nvPr/>
        </p:nvCxnSpPr>
        <p:spPr>
          <a:xfrm flipH="1">
            <a:off x="5307446" y="4731990"/>
            <a:ext cx="265578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80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in two words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F25BE4-C886-E3CC-52D8-368748D9F30E}"/>
              </a:ext>
            </a:extLst>
          </p:cNvPr>
          <p:cNvSpPr txBox="1"/>
          <p:nvPr/>
        </p:nvSpPr>
        <p:spPr>
          <a:xfrm>
            <a:off x="1331640" y="1995686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Positive outlook</a:t>
            </a:r>
            <a:r>
              <a:rPr lang="en-US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AA9D45-FE15-DE22-F301-41CB15545850}"/>
              </a:ext>
            </a:extLst>
          </p:cNvPr>
          <p:cNvSpPr txBox="1"/>
          <p:nvPr/>
        </p:nvSpPr>
        <p:spPr>
          <a:xfrm>
            <a:off x="6351127" y="1349355"/>
            <a:ext cx="16561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13800" dirty="0">
              <a:solidFill>
                <a:srgbClr val="00B05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4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in a few (additional) words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A7212-A2E8-D83E-1AD9-E5B22C87C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359216"/>
            <a:ext cx="8892479" cy="4523011"/>
          </a:xfrm>
        </p:spPr>
        <p:txBody>
          <a:bodyPr>
            <a:noAutofit/>
          </a:bodyPr>
          <a:lstStyle/>
          <a:p>
            <a:pPr lvl="1" algn="l"/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equipment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has been the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first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non WP16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equipment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 be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installed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in IT String and to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complete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with others the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first hardware commissioning steps</a:t>
            </a:r>
          </a:p>
          <a:p>
            <a:pPr lvl="1" algn="l"/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ISTs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and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SCTs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have been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completed successfully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although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not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as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part of the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planned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sequence</a:t>
            </a:r>
          </a:p>
          <a:p>
            <a:pPr lvl="1" algn="l"/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equipment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 IT String was and is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not 100%  baseline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although this had no consequences for the completion of the first commissioning steps</a:t>
            </a:r>
          </a:p>
          <a:p>
            <a:pPr lvl="1" algn="l"/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showstoppers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 reach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goal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of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 hardware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end Q2 2025</a:t>
            </a:r>
            <a:endParaRPr lang="en-US" sz="2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furthermore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800" b="1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Ampere in any of the magnets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scheduled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only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 Q4 2025</a:t>
            </a:r>
          </a:p>
          <a:p>
            <a:pPr lvl="1" algn="l"/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Readiness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for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installation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in the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machine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good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even with the pre LS3 shift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sufficient margins exist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although few but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important contracts still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need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 be adjudicated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also the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constraints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for the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WP6B equipment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that goes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 the last IP side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of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Pt 5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offer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non negligible margins after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the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end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of the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operation </a:t>
            </a:r>
          </a:p>
          <a:p>
            <a:pPr marL="457200" lvl="1" indent="0" algn="l">
              <a:buNone/>
            </a:pPr>
            <a:endParaRPr lang="en-US" sz="21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74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kind attention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3714750"/>
            <a:ext cx="6604576" cy="914400"/>
          </a:xfrm>
        </p:spPr>
        <p:txBody>
          <a:bodyPr/>
          <a:lstStyle/>
          <a:p>
            <a:r>
              <a:rPr lang="en-GB" dirty="0"/>
              <a:t>Credits to: V. Montabonnet, S. Pittet, N. Kuczerowsi, V. R. Herrero Gonzales, B. Todd, M. Cerqueira Bastos, R. Murillo Garcia, Y. Thurel, C. Coupat, H. Thiesen  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1555" y="4866481"/>
            <a:ext cx="66270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22" name="Titre 7"/>
          <p:cNvSpPr>
            <a:spLocks noGrp="1"/>
          </p:cNvSpPr>
          <p:nvPr>
            <p:ph type="title"/>
          </p:nvPr>
        </p:nvSpPr>
        <p:spPr>
          <a:xfrm>
            <a:off x="2555776" y="2067694"/>
            <a:ext cx="4587974" cy="540000"/>
          </a:xfrm>
        </p:spPr>
        <p:txBody>
          <a:bodyPr/>
          <a:lstStyle/>
          <a:p>
            <a:r>
              <a:rPr lang="en-GB" dirty="0"/>
              <a:t>Spare Slides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567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201" y="4841299"/>
            <a:ext cx="6627000" cy="270000"/>
          </a:xfrm>
        </p:spPr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E733582-9325-F753-F214-043551C18905}"/>
              </a:ext>
            </a:extLst>
          </p:cNvPr>
          <p:cNvGrpSpPr/>
          <p:nvPr/>
        </p:nvGrpSpPr>
        <p:grpSpPr>
          <a:xfrm>
            <a:off x="564852" y="378330"/>
            <a:ext cx="3785271" cy="2033036"/>
            <a:chOff x="2672829" y="2571751"/>
            <a:chExt cx="3223184" cy="1671651"/>
          </a:xfrm>
        </p:grpSpPr>
        <p:pic>
          <p:nvPicPr>
            <p:cNvPr id="6" name="Imagen 10" descr="Imagen que contiene computadora, motor&#10;&#10;Descripción generada automáticamente">
              <a:extLst>
                <a:ext uri="{FF2B5EF4-FFF2-40B4-BE49-F238E27FC236}">
                  <a16:creationId xmlns:a16="http://schemas.microsoft.com/office/drawing/2014/main" id="{8DA60D2E-1F78-E456-7D94-996C15B88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2571751"/>
              <a:ext cx="3169260" cy="16454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6D9E86D6-C3C6-20CE-5005-5B4666A15469}"/>
                </a:ext>
              </a:extLst>
            </p:cNvPr>
            <p:cNvSpPr txBox="1"/>
            <p:nvPr/>
          </p:nvSpPr>
          <p:spPr>
            <a:xfrm>
              <a:off x="2672829" y="3990334"/>
              <a:ext cx="3223184" cy="25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1400" dirty="0">
                  <a:highlight>
                    <a:srgbClr val="FFFF00"/>
                  </a:highlight>
                  <a:latin typeface="Cambria Math" panose="02040503050406030204" pitchFamily="18" charset="0"/>
                  <a:ea typeface="Cambria Math" panose="02040503050406030204" pitchFamily="18" charset="0"/>
                </a:rPr>
                <a:t>HIL IT decoupling control </a:t>
              </a:r>
              <a:r>
                <a:rPr lang="pt-PT" sz="1400" b="1" dirty="0">
                  <a:highlight>
                    <a:srgbClr val="FFFF00"/>
                  </a:highlight>
                  <a:latin typeface="Cambria Math" panose="02040503050406030204" pitchFamily="18" charset="0"/>
                  <a:ea typeface="Cambria Math" panose="02040503050406030204" pitchFamily="18" charset="0"/>
                </a:rPr>
                <a:t>SW</a:t>
              </a:r>
              <a:r>
                <a:rPr lang="pt-PT" sz="1400" dirty="0">
                  <a:highlight>
                    <a:srgbClr val="FFFF00"/>
                  </a:highlight>
                  <a:latin typeface="Cambria Math" panose="02040503050406030204" pitchFamily="18" charset="0"/>
                  <a:ea typeface="Cambria Math" panose="02040503050406030204" pitchFamily="18" charset="0"/>
                </a:rPr>
                <a:t> tester [Typhoon]</a:t>
              </a:r>
              <a:endParaRPr lang="en-GB" sz="14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575277F-AF49-BD6B-1E8D-C85FF8EBD8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505"/>
          <a:stretch/>
        </p:blipFill>
        <p:spPr>
          <a:xfrm>
            <a:off x="5278432" y="2543489"/>
            <a:ext cx="3456384" cy="20376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54EE30-4C70-244F-5815-984B8F0646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238"/>
          <a:stretch/>
        </p:blipFill>
        <p:spPr>
          <a:xfrm>
            <a:off x="42172" y="3580689"/>
            <a:ext cx="4542340" cy="100341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5B0679-46B8-EADD-82BB-1E3672143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29922" y="2383429"/>
            <a:ext cx="5676690" cy="1412457"/>
          </a:xfrm>
        </p:spPr>
        <p:txBody>
          <a:bodyPr>
            <a:noAutofit/>
          </a:bodyPr>
          <a:lstStyle/>
          <a:p>
            <a:pPr lvl="1" algn="l"/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Preliminary tests in ‘23 and ‘24 were </a:t>
            </a:r>
            <a:r>
              <a:rPr lang="en-US" sz="17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successful</a:t>
            </a:r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 and lead to solving already minor issues </a:t>
            </a:r>
            <a:r>
              <a:rPr lang="en-US" sz="19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such as </a:t>
            </a:r>
            <a:r>
              <a:rPr lang="en-US" sz="1900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initialization</a:t>
            </a:r>
          </a:p>
          <a:p>
            <a:pPr lvl="1" algn="l"/>
            <a:r>
              <a:rPr lang="en-US" sz="15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tools* prepared to speed up commissioning </a:t>
            </a:r>
          </a:p>
          <a:p>
            <a:pPr lvl="1" algn="l"/>
            <a:r>
              <a:rPr lang="en-US" sz="17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Final HIL validation expected by end Q1 2025</a:t>
            </a:r>
          </a:p>
          <a:p>
            <a:pPr marL="1371600" lvl="3" indent="0" algn="l">
              <a:buNone/>
            </a:pP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4FF1BC5-250E-07DD-664F-0EF2985191CF}"/>
              </a:ext>
            </a:extLst>
          </p:cNvPr>
          <p:cNvGrpSpPr/>
          <p:nvPr/>
        </p:nvGrpSpPr>
        <p:grpSpPr>
          <a:xfrm>
            <a:off x="4594278" y="341953"/>
            <a:ext cx="4183967" cy="2111568"/>
            <a:chOff x="4594278" y="341953"/>
            <a:chExt cx="4183967" cy="211156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F92D936-4B93-7017-99B8-DC9AB427F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4278" y="341953"/>
              <a:ext cx="4183967" cy="211156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C9C3A4-819D-649D-A4B5-44A7C8CCFFCC}"/>
                </a:ext>
              </a:extLst>
            </p:cNvPr>
            <p:cNvSpPr txBox="1"/>
            <p:nvPr/>
          </p:nvSpPr>
          <p:spPr>
            <a:xfrm>
              <a:off x="6300192" y="945230"/>
              <a:ext cx="12241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IT model including magnets </a:t>
              </a:r>
              <a:r>
                <a:rPr lang="en-GB" b="1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saturation</a:t>
              </a:r>
              <a:endParaRPr lang="en-US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AF090E5-2977-3E32-E181-24400EDD3070}"/>
              </a:ext>
            </a:extLst>
          </p:cNvPr>
          <p:cNvSpPr/>
          <p:nvPr/>
        </p:nvSpPr>
        <p:spPr>
          <a:xfrm>
            <a:off x="4077570" y="1305403"/>
            <a:ext cx="626232" cy="3077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71D88DA-CDA4-07D4-D67C-9CB933CBD796}"/>
              </a:ext>
            </a:extLst>
          </p:cNvPr>
          <p:cNvSpPr/>
          <p:nvPr/>
        </p:nvSpPr>
        <p:spPr>
          <a:xfrm rot="5400000">
            <a:off x="6683931" y="2207865"/>
            <a:ext cx="626232" cy="3077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ABAEA6B-3878-C014-B792-6120DB5AA615}"/>
              </a:ext>
            </a:extLst>
          </p:cNvPr>
          <p:cNvSpPr/>
          <p:nvPr/>
        </p:nvSpPr>
        <p:spPr>
          <a:xfrm rot="10800000">
            <a:off x="4590628" y="4010815"/>
            <a:ext cx="626232" cy="3077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9076C2-3891-B98E-DA41-6A4D485E69B2}"/>
              </a:ext>
            </a:extLst>
          </p:cNvPr>
          <p:cNvSpPr txBox="1"/>
          <p:nvPr/>
        </p:nvSpPr>
        <p:spPr>
          <a:xfrm>
            <a:off x="3707904" y="4579050"/>
            <a:ext cx="48967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*: 195th TCC – M. Martino - 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6"/>
              </a:rPr>
              <a:t>Technical update WP6B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24/05/2024</a:t>
            </a:r>
          </a:p>
        </p:txBody>
      </p:sp>
    </p:spTree>
    <p:extLst>
      <p:ext uri="{BB962C8B-B14F-4D97-AF65-F5344CB8AC3E}">
        <p14:creationId xmlns:p14="http://schemas.microsoft.com/office/powerpoint/2010/main" val="243776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C7D46138-953D-E479-43AA-BB70E57F07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2400"/>
          <a:stretch/>
        </p:blipFill>
        <p:spPr>
          <a:xfrm>
            <a:off x="1319203" y="-1"/>
            <a:ext cx="6734194" cy="5020023"/>
          </a:xfrm>
          <a:prstGeom prst="snip2Diag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1555" y="4866481"/>
            <a:ext cx="6627000" cy="270000"/>
          </a:xfrm>
        </p:spPr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2" name="Titre 7"/>
          <p:cNvSpPr>
            <a:spLocks noGrp="1"/>
          </p:cNvSpPr>
          <p:nvPr>
            <p:ph type="title"/>
          </p:nvPr>
        </p:nvSpPr>
        <p:spPr>
          <a:xfrm rot="16200000">
            <a:off x="-1858580" y="2203276"/>
            <a:ext cx="4587974" cy="540000"/>
          </a:xfrm>
        </p:spPr>
        <p:txBody>
          <a:bodyPr/>
          <a:lstStyle/>
          <a:p>
            <a:r>
              <a:rPr lang="en-GB" dirty="0"/>
              <a:t>WP6B – Who’s who</a:t>
            </a:r>
            <a:endParaRPr lang="en-GB" dirty="0">
              <a:solidFill>
                <a:srgbClr val="A1524B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1DF365B-2B68-16D1-9D3E-ADCDFE89AC61}"/>
              </a:ext>
            </a:extLst>
          </p:cNvPr>
          <p:cNvSpPr/>
          <p:nvPr/>
        </p:nvSpPr>
        <p:spPr>
          <a:xfrm>
            <a:off x="1791882" y="185232"/>
            <a:ext cx="1025304" cy="478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03C56C-2B06-A0CA-CCD7-5C8022AC9AB5}"/>
              </a:ext>
            </a:extLst>
          </p:cNvPr>
          <p:cNvSpPr/>
          <p:nvPr/>
        </p:nvSpPr>
        <p:spPr>
          <a:xfrm>
            <a:off x="2777213" y="267493"/>
            <a:ext cx="1025304" cy="2160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EA1EE1C-CB97-109E-7AA9-4D9087B95175}"/>
              </a:ext>
            </a:extLst>
          </p:cNvPr>
          <p:cNvSpPr/>
          <p:nvPr/>
        </p:nvSpPr>
        <p:spPr>
          <a:xfrm>
            <a:off x="6630516" y="2445648"/>
            <a:ext cx="1025304" cy="1261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8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E94B-646F-0F7A-954A-ABA5E093D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for IT String operation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B7961-ECC8-51DC-7680-B18C9B2F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59C0B-3AFC-239A-F678-9E74E2E5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2EEC0C-C3D2-F575-5913-1015EB428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441093"/>
            <a:ext cx="9144000" cy="3858849"/>
          </a:xfrm>
        </p:spPr>
        <p:txBody>
          <a:bodyPr>
            <a:noAutofit/>
          </a:bodyPr>
          <a:lstStyle/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IT Trims – RPBAF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RPBAF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Orbit Correctors – RPBAE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x6</a:t>
            </a:r>
            <a:endParaRPr lang="en-US" sz="22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Class 0 ADCs series</a:t>
            </a:r>
            <a:r>
              <a:rPr lang="en-US" sz="18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=pre-series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is available, 2 units to be installed in RPBAE</a:t>
            </a:r>
            <a:endParaRPr lang="en-US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 Class 2 DCCTs expected by end of ’24, to date 3x pre-series units are accepted </a:t>
            </a:r>
            <a:r>
              <a:rPr lang="en-US" sz="18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 , 2 units (heads and chassis) to be installed in each RPBAE in H1’25</a:t>
            </a:r>
          </a:p>
          <a:p>
            <a:pPr lvl="1" algn="l"/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200A SF 2</a:t>
            </a:r>
            <a:r>
              <a:rPr lang="en-US" sz="20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nd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order Corrector – RPMBG </a:t>
            </a:r>
            <a:r>
              <a:rPr lang="en-US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new validated PIC-compatible Fast Abort interlock board to be installed</a:t>
            </a:r>
          </a:p>
          <a:p>
            <a:pPr lvl="3" algn="l"/>
            <a:r>
              <a:rPr lang="en-GB" sz="155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scheduled in Nov’24 in the IT String unit, then in the remaining 3 RPMBGs x the machine</a:t>
            </a:r>
          </a:p>
          <a:p>
            <a:pPr lvl="3" algn="l"/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 be implemented also in the R2E-LHC-600A-10V already installed in the LHC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 algn="l">
              <a:buNone/>
            </a:pP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74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4EA93EDC-343A-333B-6352-722EBEC29B49}"/>
              </a:ext>
            </a:extLst>
          </p:cNvPr>
          <p:cNvSpPr txBox="1"/>
          <p:nvPr/>
        </p:nvSpPr>
        <p:spPr>
          <a:xfrm>
            <a:off x="-718461" y="1382301"/>
            <a:ext cx="25064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l"/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“</a:t>
            </a:r>
            <a:r>
              <a:rPr lang="en-US" sz="1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IST and SCT in the IT String: results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”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by S. Yammine – WP16 Parallel Session – Wednesday October 9th – 11:30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Commissioning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C8B53FD1-99D1-FB4E-295B-998A0BB97512}"/>
              </a:ext>
            </a:extLst>
          </p:cNvPr>
          <p:cNvSpPr/>
          <p:nvPr/>
        </p:nvSpPr>
        <p:spPr>
          <a:xfrm>
            <a:off x="2321105" y="473463"/>
            <a:ext cx="1544973" cy="58201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Control, Signal and Power Cables QC</a:t>
            </a: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2FC7EC55-23D3-3B50-B822-9BCC2618EE61}"/>
              </a:ext>
            </a:extLst>
          </p:cNvPr>
          <p:cNvSpPr/>
          <p:nvPr/>
        </p:nvSpPr>
        <p:spPr>
          <a:xfrm>
            <a:off x="3979734" y="473463"/>
            <a:ext cx="1573297" cy="58201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Water Cooling Network QC</a:t>
            </a:r>
          </a:p>
        </p:txBody>
      </p:sp>
      <p:sp>
        <p:nvSpPr>
          <p:cNvPr id="11" name="Rounded Rectangle 16">
            <a:extLst>
              <a:ext uri="{FF2B5EF4-FFF2-40B4-BE49-F238E27FC236}">
                <a16:creationId xmlns:a16="http://schemas.microsoft.com/office/drawing/2014/main" id="{1563C942-3032-FEF8-1049-36F31AFBA8CA}"/>
              </a:ext>
            </a:extLst>
          </p:cNvPr>
          <p:cNvSpPr/>
          <p:nvPr/>
        </p:nvSpPr>
        <p:spPr>
          <a:xfrm>
            <a:off x="5666688" y="457419"/>
            <a:ext cx="1785967" cy="59805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Electrical Distribution</a:t>
            </a:r>
          </a:p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Network QC</a:t>
            </a:r>
          </a:p>
        </p:txBody>
      </p:sp>
      <p:sp>
        <p:nvSpPr>
          <p:cNvPr id="12" name="Rounded Rectangle 18">
            <a:extLst>
              <a:ext uri="{FF2B5EF4-FFF2-40B4-BE49-F238E27FC236}">
                <a16:creationId xmlns:a16="http://schemas.microsoft.com/office/drawing/2014/main" id="{242B29EB-7FCA-5B6D-4B12-A69655204254}"/>
              </a:ext>
            </a:extLst>
          </p:cNvPr>
          <p:cNvSpPr/>
          <p:nvPr/>
        </p:nvSpPr>
        <p:spPr>
          <a:xfrm>
            <a:off x="3866078" y="1301648"/>
            <a:ext cx="2125843" cy="38131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Water Cooled Cables IST</a:t>
            </a:r>
          </a:p>
        </p:txBody>
      </p:sp>
      <p:sp>
        <p:nvSpPr>
          <p:cNvPr id="13" name="Rounded Rectangle 21">
            <a:extLst>
              <a:ext uri="{FF2B5EF4-FFF2-40B4-BE49-F238E27FC236}">
                <a16:creationId xmlns:a16="http://schemas.microsoft.com/office/drawing/2014/main" id="{CE309A43-3104-DD3C-AD74-3AA55F8CE100}"/>
              </a:ext>
            </a:extLst>
          </p:cNvPr>
          <p:cNvSpPr/>
          <p:nvPr/>
        </p:nvSpPr>
        <p:spPr>
          <a:xfrm>
            <a:off x="2328278" y="1995682"/>
            <a:ext cx="5124377" cy="63337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Connection of Systems to Infrastructure </a:t>
            </a:r>
          </a:p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(Power Cables, Electrical Distribution and Water Cooling)</a:t>
            </a:r>
          </a:p>
        </p:txBody>
      </p:sp>
      <p:sp>
        <p:nvSpPr>
          <p:cNvPr id="14" name="Rounded Rectangle 25">
            <a:extLst>
              <a:ext uri="{FF2B5EF4-FFF2-40B4-BE49-F238E27FC236}">
                <a16:creationId xmlns:a16="http://schemas.microsoft.com/office/drawing/2014/main" id="{B6494C28-D38E-BD30-AEE6-55F4BA7DD451}"/>
              </a:ext>
            </a:extLst>
          </p:cNvPr>
          <p:cNvSpPr/>
          <p:nvPr/>
        </p:nvSpPr>
        <p:spPr>
          <a:xfrm>
            <a:off x="2203658" y="354718"/>
            <a:ext cx="5364579" cy="79908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200">
              <a:solidFill>
                <a:srgbClr val="FF0000"/>
              </a:solidFill>
              <a:latin typeface="Calisto MT" panose="02040603050505030304" pitchFamily="18" charset="0"/>
            </a:endParaRPr>
          </a:p>
        </p:txBody>
      </p:sp>
      <p:sp>
        <p:nvSpPr>
          <p:cNvPr id="15" name="Rounded Rectangle 27">
            <a:extLst>
              <a:ext uri="{FF2B5EF4-FFF2-40B4-BE49-F238E27FC236}">
                <a16:creationId xmlns:a16="http://schemas.microsoft.com/office/drawing/2014/main" id="{C4296221-BD5C-41A2-2632-4FB17180B514}"/>
              </a:ext>
            </a:extLst>
          </p:cNvPr>
          <p:cNvSpPr/>
          <p:nvPr/>
        </p:nvSpPr>
        <p:spPr>
          <a:xfrm>
            <a:off x="2203658" y="1195509"/>
            <a:ext cx="5364580" cy="620496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200">
              <a:latin typeface="Calisto MT" panose="02040603050505030304" pitchFamily="18" charset="0"/>
            </a:endParaRPr>
          </a:p>
        </p:txBody>
      </p:sp>
      <p:sp>
        <p:nvSpPr>
          <p:cNvPr id="16" name="Rounded Rectangle 31">
            <a:extLst>
              <a:ext uri="{FF2B5EF4-FFF2-40B4-BE49-F238E27FC236}">
                <a16:creationId xmlns:a16="http://schemas.microsoft.com/office/drawing/2014/main" id="{30A89682-E61D-EE3C-C31B-276905ECCC53}"/>
              </a:ext>
            </a:extLst>
          </p:cNvPr>
          <p:cNvSpPr/>
          <p:nvPr/>
        </p:nvSpPr>
        <p:spPr>
          <a:xfrm>
            <a:off x="2174573" y="1881779"/>
            <a:ext cx="5393665" cy="85541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200">
              <a:latin typeface="Calisto MT" panose="0204060305050503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52F73AB-027F-8F96-5A85-4D6B79021AB7}"/>
              </a:ext>
            </a:extLst>
          </p:cNvPr>
          <p:cNvSpPr/>
          <p:nvPr/>
        </p:nvSpPr>
        <p:spPr>
          <a:xfrm>
            <a:off x="1746183" y="611767"/>
            <a:ext cx="360000" cy="36000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9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Calisto MT" panose="02040603050505030304" pitchFamily="18" charset="0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C7319C-8779-8F62-B762-52507443E9C2}"/>
              </a:ext>
            </a:extLst>
          </p:cNvPr>
          <p:cNvSpPr/>
          <p:nvPr/>
        </p:nvSpPr>
        <p:spPr>
          <a:xfrm>
            <a:off x="1746183" y="1313437"/>
            <a:ext cx="360000" cy="36000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9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Calisto MT" panose="02040603050505030304" pitchFamily="18" charset="0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29946DA-5C37-5CA9-76B1-9B3A2D850720}"/>
              </a:ext>
            </a:extLst>
          </p:cNvPr>
          <p:cNvSpPr/>
          <p:nvPr/>
        </p:nvSpPr>
        <p:spPr>
          <a:xfrm>
            <a:off x="1728918" y="2125930"/>
            <a:ext cx="360000" cy="36000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9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Calisto MT" panose="02040603050505030304" pitchFamily="18" charset="0"/>
              </a:rPr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C65A69-8BD7-A022-3342-B46F6AD20244}"/>
              </a:ext>
            </a:extLst>
          </p:cNvPr>
          <p:cNvSpPr/>
          <p:nvPr/>
        </p:nvSpPr>
        <p:spPr>
          <a:xfrm>
            <a:off x="6033843" y="1492085"/>
            <a:ext cx="1534394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alisto MT" panose="0204060305050503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LHC-XMS-OP-0002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1" name="Rounded Rectangle 37">
            <a:extLst>
              <a:ext uri="{FF2B5EF4-FFF2-40B4-BE49-F238E27FC236}">
                <a16:creationId xmlns:a16="http://schemas.microsoft.com/office/drawing/2014/main" id="{B85DA1C7-49DB-224A-0D19-4CDDD51E6430}"/>
              </a:ext>
            </a:extLst>
          </p:cNvPr>
          <p:cNvSpPr/>
          <p:nvPr/>
        </p:nvSpPr>
        <p:spPr>
          <a:xfrm>
            <a:off x="3584858" y="2863481"/>
            <a:ext cx="2860644" cy="42596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HSE Inspection </a:t>
            </a:r>
          </a:p>
          <a:p>
            <a:pPr algn="ctr"/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(Hydraulic and Electrical)</a:t>
            </a:r>
          </a:p>
        </p:txBody>
      </p:sp>
      <p:sp>
        <p:nvSpPr>
          <p:cNvPr id="25" name="Rounded Rectangle 41">
            <a:extLst>
              <a:ext uri="{FF2B5EF4-FFF2-40B4-BE49-F238E27FC236}">
                <a16:creationId xmlns:a16="http://schemas.microsoft.com/office/drawing/2014/main" id="{67E5A61A-992E-52CD-CF8C-4B1174240BB8}"/>
              </a:ext>
            </a:extLst>
          </p:cNvPr>
          <p:cNvSpPr/>
          <p:nvPr/>
        </p:nvSpPr>
        <p:spPr>
          <a:xfrm>
            <a:off x="2174573" y="2789806"/>
            <a:ext cx="5393665" cy="58025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4593-BCC8-DB73-1FBB-9EE748AA75CD}"/>
              </a:ext>
            </a:extLst>
          </p:cNvPr>
          <p:cNvSpPr/>
          <p:nvPr/>
        </p:nvSpPr>
        <p:spPr>
          <a:xfrm>
            <a:off x="1746183" y="2896464"/>
            <a:ext cx="360000" cy="360000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9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Calisto MT" panose="02040603050505030304" pitchFamily="18" charset="0"/>
              </a:rPr>
              <a:t>4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B250C42-B08B-60AC-85CB-7B2DD3F9055D}"/>
              </a:ext>
            </a:extLst>
          </p:cNvPr>
          <p:cNvGrpSpPr/>
          <p:nvPr/>
        </p:nvGrpSpPr>
        <p:grpSpPr>
          <a:xfrm>
            <a:off x="1746183" y="3446910"/>
            <a:ext cx="5822055" cy="731304"/>
            <a:chOff x="1746183" y="3446910"/>
            <a:chExt cx="5822055" cy="731304"/>
          </a:xfrm>
        </p:grpSpPr>
        <p:sp>
          <p:nvSpPr>
            <p:cNvPr id="22" name="Rounded Rectangle 38">
              <a:extLst>
                <a:ext uri="{FF2B5EF4-FFF2-40B4-BE49-F238E27FC236}">
                  <a16:creationId xmlns:a16="http://schemas.microsoft.com/office/drawing/2014/main" id="{6226C10E-DEBE-563E-2D9C-2322C74695D8}"/>
                </a:ext>
              </a:extLst>
            </p:cNvPr>
            <p:cNvSpPr/>
            <p:nvPr/>
          </p:nvSpPr>
          <p:spPr>
            <a:xfrm>
              <a:off x="2328278" y="3518415"/>
              <a:ext cx="1508716" cy="589019"/>
            </a:xfrm>
            <a:prstGeom prst="roundRect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300" b="1" dirty="0">
                  <a:solidFill>
                    <a:schemeClr val="bg1"/>
                  </a:solidFill>
                  <a:latin typeface="Calisto MT" panose="02040603050505030304" pitchFamily="18" charset="0"/>
                </a:rPr>
                <a:t>Power Converter and CDB IST</a:t>
              </a:r>
            </a:p>
          </p:txBody>
        </p:sp>
        <p:sp>
          <p:nvSpPr>
            <p:cNvPr id="23" name="Rounded Rectangle 39">
              <a:extLst>
                <a:ext uri="{FF2B5EF4-FFF2-40B4-BE49-F238E27FC236}">
                  <a16:creationId xmlns:a16="http://schemas.microsoft.com/office/drawing/2014/main" id="{9EFFF959-91FF-AB30-DDBE-8E5BEE0EB195}"/>
                </a:ext>
              </a:extLst>
            </p:cNvPr>
            <p:cNvSpPr/>
            <p:nvPr/>
          </p:nvSpPr>
          <p:spPr>
            <a:xfrm>
              <a:off x="3956567" y="3493225"/>
              <a:ext cx="1667927" cy="617029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sto MT" panose="02040603050505030304" pitchFamily="18" charset="0"/>
                </a:rPr>
                <a:t>Energy Extraction System  IST</a:t>
              </a:r>
            </a:p>
          </p:txBody>
        </p:sp>
        <p:sp>
          <p:nvSpPr>
            <p:cNvPr id="26" name="Rounded Rectangle 42">
              <a:extLst>
                <a:ext uri="{FF2B5EF4-FFF2-40B4-BE49-F238E27FC236}">
                  <a16:creationId xmlns:a16="http://schemas.microsoft.com/office/drawing/2014/main" id="{C672E20D-7843-55F7-4333-0D7052081F96}"/>
                </a:ext>
              </a:extLst>
            </p:cNvPr>
            <p:cNvSpPr/>
            <p:nvPr/>
          </p:nvSpPr>
          <p:spPr>
            <a:xfrm>
              <a:off x="2174571" y="3446910"/>
              <a:ext cx="5393667" cy="731304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62E8DEA-C640-B896-497E-3EC0D583B163}"/>
                </a:ext>
              </a:extLst>
            </p:cNvPr>
            <p:cNvSpPr/>
            <p:nvPr/>
          </p:nvSpPr>
          <p:spPr>
            <a:xfrm>
              <a:off x="1746183" y="3603066"/>
              <a:ext cx="360000" cy="3600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latin typeface="Calisto MT" panose="02040603050505030304" pitchFamily="18" charset="0"/>
                </a:rPr>
                <a:t>5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0BF5E9-4CF9-1D05-1689-A8A6AA4AFAAC}"/>
                </a:ext>
              </a:extLst>
            </p:cNvPr>
            <p:cNvSpPr/>
            <p:nvPr/>
          </p:nvSpPr>
          <p:spPr>
            <a:xfrm>
              <a:off x="5677373" y="3465884"/>
              <a:ext cx="15343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>
                      <a:lumMod val="65000"/>
                    </a:schemeClr>
                  </a:solidFill>
                  <a:latin typeface="Calisto MT" panose="02040603050505030304" pitchFamily="18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LHC-XMS-OP-0001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  <a:latin typeface="Calisto MT" panose="0204060305050503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E738018-B9C1-47B5-B61B-006812EF3356}"/>
                </a:ext>
              </a:extLst>
            </p:cNvPr>
            <p:cNvSpPr/>
            <p:nvPr/>
          </p:nvSpPr>
          <p:spPr>
            <a:xfrm>
              <a:off x="5677373" y="3687920"/>
              <a:ext cx="15343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sto MT" panose="02040603050505030304" pitchFamily="18" charset="0"/>
                  <a:hlinkClick r:id="rId7"/>
                </a:rPr>
                <a:t>LHC-XMS-OP-0005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2EE3F5-3F67-AAAB-A752-639D6C53B1CC}"/>
              </a:ext>
            </a:extLst>
          </p:cNvPr>
          <p:cNvGrpSpPr/>
          <p:nvPr/>
        </p:nvGrpSpPr>
        <p:grpSpPr>
          <a:xfrm>
            <a:off x="1728918" y="4213691"/>
            <a:ext cx="5839320" cy="564019"/>
            <a:chOff x="1728918" y="4213691"/>
            <a:chExt cx="5839320" cy="564019"/>
          </a:xfrm>
        </p:grpSpPr>
        <p:sp>
          <p:nvSpPr>
            <p:cNvPr id="24" name="Rounded Rectangle 40">
              <a:extLst>
                <a:ext uri="{FF2B5EF4-FFF2-40B4-BE49-F238E27FC236}">
                  <a16:creationId xmlns:a16="http://schemas.microsoft.com/office/drawing/2014/main" id="{D14844E9-6584-E298-1184-20301085BD15}"/>
                </a:ext>
              </a:extLst>
            </p:cNvPr>
            <p:cNvSpPr/>
            <p:nvPr/>
          </p:nvSpPr>
          <p:spPr>
            <a:xfrm>
              <a:off x="3123250" y="4313645"/>
              <a:ext cx="2860646" cy="386528"/>
            </a:xfrm>
            <a:prstGeom prst="roundRect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Calisto MT" panose="02040603050505030304" pitchFamily="18" charset="0"/>
                </a:rPr>
                <a:t>Short Circuit Tests (with PICv2)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06E4788-2723-424D-686C-C2203C677E4D}"/>
                </a:ext>
              </a:extLst>
            </p:cNvPr>
            <p:cNvSpPr/>
            <p:nvPr/>
          </p:nvSpPr>
          <p:spPr>
            <a:xfrm>
              <a:off x="1728918" y="4326230"/>
              <a:ext cx="360000" cy="3600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>
                  <a:latin typeface="Calisto MT" panose="02040603050505030304" pitchFamily="18" charset="0"/>
                </a:rPr>
                <a:t>6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ABAF74-1E8E-748C-43E9-71AAA3EA0C11}"/>
                </a:ext>
              </a:extLst>
            </p:cNvPr>
            <p:cNvSpPr/>
            <p:nvPr/>
          </p:nvSpPr>
          <p:spPr>
            <a:xfrm>
              <a:off x="6018395" y="4341470"/>
              <a:ext cx="15343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sto MT" panose="02040603050505030304" pitchFamily="18" charset="0"/>
                  <a:hlinkClick r:id="rId8"/>
                </a:rPr>
                <a:t>LHC-XMS-OP-0003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endParaRPr>
            </a:p>
          </p:txBody>
        </p:sp>
        <p:sp>
          <p:nvSpPr>
            <p:cNvPr id="33" name="Rounded Rectangle 42">
              <a:extLst>
                <a:ext uri="{FF2B5EF4-FFF2-40B4-BE49-F238E27FC236}">
                  <a16:creationId xmlns:a16="http://schemas.microsoft.com/office/drawing/2014/main" id="{C57B0CFD-4A29-24F7-3807-EBB33207B263}"/>
                </a:ext>
              </a:extLst>
            </p:cNvPr>
            <p:cNvSpPr/>
            <p:nvPr/>
          </p:nvSpPr>
          <p:spPr>
            <a:xfrm>
              <a:off x="2178215" y="4213691"/>
              <a:ext cx="5390023" cy="564019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77366F9-ADF6-CA1F-7874-91F10CCC6331}"/>
              </a:ext>
            </a:extLst>
          </p:cNvPr>
          <p:cNvSpPr txBox="1"/>
          <p:nvPr/>
        </p:nvSpPr>
        <p:spPr>
          <a:xfrm>
            <a:off x="3349184" y="4763763"/>
            <a:ext cx="3311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sto MT" panose="02040603050505030304" pitchFamily="18" charset="0"/>
              </a:rPr>
              <a:t>Courtesy of Samer Yammine (TE-MPE/WP16)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BB36A3-2B86-E03C-3DD1-A0BFECC7F2C9}"/>
              </a:ext>
            </a:extLst>
          </p:cNvPr>
          <p:cNvSpPr txBox="1"/>
          <p:nvPr/>
        </p:nvSpPr>
        <p:spPr>
          <a:xfrm>
            <a:off x="6716388" y="627534"/>
            <a:ext cx="2427612" cy="275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“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9"/>
              </a:rPr>
              <a:t>Experience with WP6B equipment operation in the HL-LHC IT String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”</a:t>
            </a:r>
            <a:r>
              <a:rPr lang="en-US" sz="1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H. Thiesen – MCF Parallel Session- Thursday October 10th – 9:10 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+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Dedicated sessions in WP15 in 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10"/>
              </a:rPr>
              <a:t>May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and 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11"/>
              </a:rPr>
              <a:t>September</a:t>
            </a:r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2024</a:t>
            </a:r>
          </a:p>
          <a:p>
            <a:pPr lvl="2"/>
            <a:endParaRPr lang="en-US" sz="1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hlinkClick r:id="rId3"/>
            </a:endParaRPr>
          </a:p>
          <a:p>
            <a:pPr lvl="2"/>
            <a:endParaRPr lang="en-US" sz="1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hlinkClick r:id="rId3"/>
            </a:endParaRPr>
          </a:p>
        </p:txBody>
      </p:sp>
      <p:sp>
        <p:nvSpPr>
          <p:cNvPr id="37" name="Rounded Rectangle 41">
            <a:extLst>
              <a:ext uri="{FF2B5EF4-FFF2-40B4-BE49-F238E27FC236}">
                <a16:creationId xmlns:a16="http://schemas.microsoft.com/office/drawing/2014/main" id="{DDD3DC1B-DBA7-7C3C-16F2-CEE1D359021B}"/>
              </a:ext>
            </a:extLst>
          </p:cNvPr>
          <p:cNvSpPr/>
          <p:nvPr/>
        </p:nvSpPr>
        <p:spPr>
          <a:xfrm>
            <a:off x="7606360" y="164415"/>
            <a:ext cx="1440441" cy="283938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84C1A1-EB48-2EB8-67F7-F1DECF6ADA84}"/>
              </a:ext>
            </a:extLst>
          </p:cNvPr>
          <p:cNvSpPr txBox="1"/>
          <p:nvPr/>
        </p:nvSpPr>
        <p:spPr>
          <a:xfrm>
            <a:off x="7649644" y="92670"/>
            <a:ext cx="1286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Lessons learnt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B3D707E-EC74-75A4-BB3B-7A61A39F3EAD}"/>
              </a:ext>
            </a:extLst>
          </p:cNvPr>
          <p:cNvGrpSpPr/>
          <p:nvPr/>
        </p:nvGrpSpPr>
        <p:grpSpPr>
          <a:xfrm>
            <a:off x="0" y="1034223"/>
            <a:ext cx="1706157" cy="3481743"/>
            <a:chOff x="0" y="1034223"/>
            <a:chExt cx="1706157" cy="3481743"/>
          </a:xfrm>
        </p:grpSpPr>
        <p:sp>
          <p:nvSpPr>
            <p:cNvPr id="7" name="Rounded Rectangle 41">
              <a:extLst>
                <a:ext uri="{FF2B5EF4-FFF2-40B4-BE49-F238E27FC236}">
                  <a16:creationId xmlns:a16="http://schemas.microsoft.com/office/drawing/2014/main" id="{B8434610-2308-6690-2819-AEAD2F5B7D0C}"/>
                </a:ext>
              </a:extLst>
            </p:cNvPr>
            <p:cNvSpPr/>
            <p:nvPr/>
          </p:nvSpPr>
          <p:spPr>
            <a:xfrm>
              <a:off x="0" y="1055477"/>
              <a:ext cx="1706157" cy="3460489"/>
            </a:xfrm>
            <a:prstGeom prst="round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AEE21D-D958-4436-F6F9-18A50E32585B}"/>
                </a:ext>
              </a:extLst>
            </p:cNvPr>
            <p:cNvSpPr txBox="1"/>
            <p:nvPr/>
          </p:nvSpPr>
          <p:spPr>
            <a:xfrm>
              <a:off x="216021" y="1034223"/>
              <a:ext cx="1286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Results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C2F9881-EFEA-BEC2-D1F6-63899E5B88B1}"/>
              </a:ext>
            </a:extLst>
          </p:cNvPr>
          <p:cNvSpPr txBox="1"/>
          <p:nvPr/>
        </p:nvSpPr>
        <p:spPr>
          <a:xfrm>
            <a:off x="-780284" y="2887778"/>
            <a:ext cx="2506454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“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9"/>
              </a:rPr>
              <a:t>Experience with WP6B equipment operation in the HL-LHC IT String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”</a:t>
            </a:r>
            <a:r>
              <a:rPr lang="en-US" sz="14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by H. Thiesen – MCF Parallel Session- Thursday October 10th – 9:10</a:t>
            </a:r>
            <a:endParaRPr lang="en-US" sz="1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41039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2A5C28D-18EF-4171-2597-B26CE5199DC8}"/>
              </a:ext>
            </a:extLst>
          </p:cNvPr>
          <p:cNvGrpSpPr/>
          <p:nvPr/>
        </p:nvGrpSpPr>
        <p:grpSpPr>
          <a:xfrm>
            <a:off x="4198203" y="1851669"/>
            <a:ext cx="4464602" cy="3145843"/>
            <a:chOff x="4198203" y="1851669"/>
            <a:chExt cx="4464602" cy="3145843"/>
          </a:xfrm>
        </p:grpSpPr>
        <p:pic>
          <p:nvPicPr>
            <p:cNvPr id="6" name="Picture 5" descr="A graph with different colored lines&#10;&#10;Description automatically generated">
              <a:extLst>
                <a:ext uri="{FF2B5EF4-FFF2-40B4-BE49-F238E27FC236}">
                  <a16:creationId xmlns:a16="http://schemas.microsoft.com/office/drawing/2014/main" id="{1D29AD3D-5F9F-E56F-9D35-D82FFA581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478" b="22507"/>
            <a:stretch/>
          </p:blipFill>
          <p:spPr>
            <a:xfrm>
              <a:off x="4198203" y="2355725"/>
              <a:ext cx="4320868" cy="264178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20385C-8F41-1503-CD29-D35D1F5D30D2}"/>
                </a:ext>
              </a:extLst>
            </p:cNvPr>
            <p:cNvSpPr txBox="1"/>
            <p:nvPr/>
          </p:nvSpPr>
          <p:spPr>
            <a:xfrm rot="16200000">
              <a:off x="7094079" y="3158785"/>
              <a:ext cx="28758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alisto MT" panose="02040603050505030304" pitchFamily="18" charset="0"/>
                </a:rPr>
                <a:t>Courtesy of Marta Bajko (TE-MPE/WP16)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Commissioning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8EE74-2513-C29C-423F-2706117AD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497" y="484575"/>
            <a:ext cx="8978595" cy="1813130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Successful completion of ISTs and SCTs in May’24 with 8h Heat Run at Ultimate Currents</a:t>
            </a:r>
            <a:r>
              <a:rPr lang="en-US" sz="22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or beyond</a:t>
            </a:r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2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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18kA RPAFE proto tested for the first time in IT String</a:t>
            </a:r>
          </a:p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Tests included all WP6B equipment with short circuits implemented by means of the dedicated CLs mock-up put in place by WP16 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 algn="l">
              <a:buNone/>
            </a:pPr>
            <a:endParaRPr lang="en-GB" sz="2200" strike="sngStrike" dirty="0">
              <a:solidFill>
                <a:srgbClr val="A1524B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0E6EA6-1ECB-3224-316F-714168E87BD7}"/>
              </a:ext>
            </a:extLst>
          </p:cNvPr>
          <p:cNvSpPr txBox="1"/>
          <p:nvPr/>
        </p:nvSpPr>
        <p:spPr>
          <a:xfrm>
            <a:off x="5076056" y="2341092"/>
            <a:ext cx="17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17.5 kA IT Main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DD2178-006D-87FA-9DD7-5F8FB66DA9A0}"/>
              </a:ext>
            </a:extLst>
          </p:cNvPr>
          <p:cNvSpPr txBox="1"/>
          <p:nvPr/>
        </p:nvSpPr>
        <p:spPr>
          <a:xfrm>
            <a:off x="6732240" y="252575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81A1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13.3 kA D1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43EA6-62F1-28A7-44A0-7A2245B1FF77}"/>
              </a:ext>
            </a:extLst>
          </p:cNvPr>
          <p:cNvSpPr txBox="1"/>
          <p:nvPr/>
        </p:nvSpPr>
        <p:spPr>
          <a:xfrm>
            <a:off x="5580111" y="4435161"/>
            <a:ext cx="166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8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 kA IT Trims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35BCC-7C64-1439-0A45-2857317AD1EF}"/>
              </a:ext>
            </a:extLst>
          </p:cNvPr>
          <p:cNvSpPr txBox="1"/>
          <p:nvPr/>
        </p:nvSpPr>
        <p:spPr>
          <a:xfrm>
            <a:off x="5898033" y="3688635"/>
            <a:ext cx="2490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8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Up to 1.864  kA OCs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F0C6C0-42AA-C84A-CF28-058ADD4DD479}"/>
              </a:ext>
            </a:extLst>
          </p:cNvPr>
          <p:cNvSpPr txBox="1"/>
          <p:nvPr/>
        </p:nvSpPr>
        <p:spPr>
          <a:xfrm>
            <a:off x="4483258" y="852835"/>
            <a:ext cx="4660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when “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boring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” </a:t>
            </a:r>
            <a:r>
              <a:rPr lang="en-US" sz="20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Marta Bajko words </a:t>
            </a:r>
            <a:r>
              <a:rPr lang="en-US" sz="2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is </a:t>
            </a:r>
            <a:r>
              <a:rPr lang="en-US" sz="20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good news</a:t>
            </a:r>
            <a:endParaRPr lang="en-US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4E8551-5DB3-A8FD-A947-9E3F531FE8CC}"/>
              </a:ext>
            </a:extLst>
          </p:cNvPr>
          <p:cNvSpPr txBox="1"/>
          <p:nvPr/>
        </p:nvSpPr>
        <p:spPr>
          <a:xfrm>
            <a:off x="0" y="2987006"/>
            <a:ext cx="4320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big thank you to all teams involved in WP6B and other WPs !</a:t>
            </a:r>
          </a:p>
        </p:txBody>
      </p:sp>
    </p:spTree>
    <p:extLst>
      <p:ext uri="{BB962C8B-B14F-4D97-AF65-F5344CB8AC3E}">
        <p14:creationId xmlns:p14="http://schemas.microsoft.com/office/powerpoint/2010/main" val="316884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EA3A26-0275-EA96-9A62-FD1DFD7884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36512" y="641027"/>
                <a:ext cx="9247637" cy="4523011"/>
              </a:xfrm>
            </p:spPr>
            <p:txBody>
              <a:bodyPr>
                <a:noAutofit/>
              </a:bodyPr>
              <a:lstStyle/>
              <a:p>
                <a:pPr lvl="1" algn="l"/>
                <a:r>
                  <a:rPr lang="en-US" sz="22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18kA IT main – RPAFE </a:t>
                </a:r>
                <a:r>
                  <a:rPr lang="en-US" sz="22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x1</a:t>
                </a:r>
              </a:p>
              <a:p>
                <a:pPr lvl="2" algn="l"/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IT String </a:t>
                </a:r>
                <a:r>
                  <a:rPr lang="en-US" sz="18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baseline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configuration: </a:t>
                </a:r>
                <a:r>
                  <a:rPr lang="en-US" sz="18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prototype 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[it does not go into HL-LHC URs in LS3]</a:t>
                </a: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proto subs (each composed by </a:t>
                </a:r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1x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Input, </a:t>
                </a:r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1x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Output, </a:t>
                </a:r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1x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ESS, </a:t>
                </a:r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2x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DC/DC 1kA modules) </a:t>
                </a: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pre-series Class 0 DCCTs</a:t>
                </a:r>
                <a:r>
                  <a:rPr lang="en-US" sz="1600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heads mounted in RPAFE rack, chassis mounted in measurement rack </a:t>
                </a:r>
                <a:r>
                  <a:rPr lang="en-US" sz="1600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RYABC</a:t>
                </a:r>
                <a:endParaRPr lang="en-US" sz="16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(external) pre-series Class 0 ADCs </a:t>
                </a:r>
                <a:r>
                  <a:rPr lang="en-US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HPM-7177s mounted in measurement rack </a:t>
                </a:r>
                <a:r>
                  <a:rPr lang="en-US" sz="1600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RYABC 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</a:p>
              <a:p>
                <a:pPr lvl="3" algn="l"/>
                <a:r>
                  <a:rPr lang="en-US" sz="1600" b="1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pre-series crowbar (E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rgbClr val="5A5A5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42 MJ, diode-based, several modules)</a:t>
                </a:r>
              </a:p>
              <a:p>
                <a:pPr lvl="2" algn="l"/>
                <a:r>
                  <a:rPr lang="en-US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∆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Configuration during ISTs and SCTs</a:t>
                </a:r>
                <a:endParaRPr lang="en-US" sz="1600" baseline="-250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pre-series Class 0 DCCT</a:t>
                </a:r>
                <a:r>
                  <a:rPr lang="en-US" sz="1600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chassis ok, </a:t>
                </a:r>
                <a:r>
                  <a:rPr lang="en-US" sz="1600" baseline="-250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head not fully Class 0 compliant</a:t>
                </a:r>
                <a:endParaRPr lang="en-US" sz="1600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(external) pre-series Class 0 ADCs </a:t>
                </a:r>
                <a:r>
                  <a:rPr lang="en-US" sz="1600" baseline="-25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HPM-7177s mounted in measurement rack RYABC</a:t>
                </a:r>
                <a:endParaRPr lang="en-US" sz="16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 crowbar </a:t>
                </a:r>
                <a:r>
                  <a:rPr lang="en-US" sz="155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not needed for ISTs and SCTs, racks to house the modules are in place</a:t>
                </a:r>
              </a:p>
              <a:p>
                <a:pPr lvl="2" algn="l"/>
                <a:r>
                  <a:rPr lang="en-US" sz="1800" dirty="0">
                    <a:solidFill>
                      <a:srgbClr val="C0000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∆</a:t>
                </a:r>
                <a:r>
                  <a:rPr lang="en-US" sz="18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Configuration today at IT String</a:t>
                </a:r>
                <a:endParaRPr lang="en-US" sz="1800" baseline="-25000" dirty="0">
                  <a:solidFill>
                    <a:srgbClr val="5A5A5A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3" algn="l"/>
                <a:r>
                  <a:rPr lang="en-US" sz="16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 subs 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the power modules are now in the 1</a:t>
                </a:r>
                <a:r>
                  <a:rPr lang="en-US" sz="1600" baseline="300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st</a:t>
                </a:r>
                <a:r>
                  <a:rPr lang="en-US" sz="1600" dirty="0">
                    <a:solidFill>
                      <a:srgbClr val="5A5A5A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series frame in B.377 for full testing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EA3A26-0275-EA96-9A62-FD1DFD7884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36512" y="641027"/>
                <a:ext cx="9247637" cy="4523011"/>
              </a:xfrm>
              <a:blipFill>
                <a:blip r:embed="rId2"/>
                <a:stretch>
                  <a:fillRect t="-1887" r="-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923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2" y="641027"/>
            <a:ext cx="9247637" cy="4523011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14kA D1 – RPAFF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x1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prototype 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[it does not go into HL-LHC URs in LS3]</a:t>
            </a:r>
            <a:endParaRPr lang="en-US" sz="1800" b="1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proto subs (each composed by </a:t>
            </a:r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1x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Input, </a:t>
            </a:r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2x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Output modules) 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Class 0 DCCTs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heads mounted in RPAFF rack, chassis mounted in measurement rack RYABC</a:t>
            </a:r>
            <a:endParaRPr lang="en-US" sz="1600" baseline="-250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HPM-7177s mounted in measurement rack </a:t>
            </a:r>
            <a:r>
              <a:rPr lang="en-US" sz="16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RYABC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proto diode-based crowbar (3 independent free-wheeling paths)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operational proto subs : the 8</a:t>
            </a:r>
            <a:r>
              <a:rPr lang="en-US" sz="1600" baseline="30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proto sub needs repairing</a:t>
            </a:r>
            <a:endParaRPr lang="en-US" sz="16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Class 0 DCCT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chassis ok, </a:t>
            </a:r>
            <a:r>
              <a:rPr lang="en-US" baseline="-25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head not fully Class 0 compliant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HPM-7177s mounted in measurement rack </a:t>
            </a:r>
            <a:r>
              <a:rPr lang="en-US" sz="16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RYABC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 subs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the power modules are now in B.377 for full testing</a:t>
            </a:r>
          </a:p>
        </p:txBody>
      </p:sp>
    </p:spTree>
    <p:extLst>
      <p:ext uri="{BB962C8B-B14F-4D97-AF65-F5344CB8AC3E}">
        <p14:creationId xmlns:p14="http://schemas.microsoft.com/office/powerpoint/2010/main" val="420627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CF5159-6725-F572-FC9B-90AC4595FD0C}"/>
              </a:ext>
            </a:extLst>
          </p:cNvPr>
          <p:cNvGrpSpPr/>
          <p:nvPr/>
        </p:nvGrpSpPr>
        <p:grpSpPr>
          <a:xfrm>
            <a:off x="261294" y="1698145"/>
            <a:ext cx="3816424" cy="2998884"/>
            <a:chOff x="261294" y="1698145"/>
            <a:chExt cx="3816424" cy="299888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B05EDDB-FF29-59F7-14F8-5C35208FD77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31" t="11644"/>
            <a:stretch/>
          </p:blipFill>
          <p:spPr bwMode="auto">
            <a:xfrm>
              <a:off x="261294" y="1698145"/>
              <a:ext cx="3816424" cy="28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78675308-5AFA-C96C-BA2E-B12B4CEBB014}"/>
                </a:ext>
              </a:extLst>
            </p:cNvPr>
            <p:cNvSpPr txBox="1">
              <a:spLocks/>
            </p:cNvSpPr>
            <p:nvPr/>
          </p:nvSpPr>
          <p:spPr>
            <a:xfrm>
              <a:off x="668690" y="3852013"/>
              <a:ext cx="2933660" cy="845016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18kA RPAFE under test in B. 377</a:t>
              </a:r>
            </a:p>
            <a:p>
              <a:pPr marL="0" indent="0" algn="ctr">
                <a:buNone/>
              </a:pPr>
              <a:endPara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BDAF1C-7B3D-0C87-BCF0-D237E99EDC35}"/>
              </a:ext>
            </a:extLst>
          </p:cNvPr>
          <p:cNvGrpSpPr/>
          <p:nvPr/>
        </p:nvGrpSpPr>
        <p:grpSpPr>
          <a:xfrm>
            <a:off x="5979610" y="741273"/>
            <a:ext cx="2714128" cy="3975869"/>
            <a:chOff x="5979610" y="741273"/>
            <a:chExt cx="2714128" cy="3975869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3BC390B-ACA6-1DAC-9095-406EC707A1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45"/>
            <a:stretch/>
          </p:blipFill>
          <p:spPr bwMode="auto">
            <a:xfrm>
              <a:off x="6034336" y="741273"/>
              <a:ext cx="2578479" cy="3795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Subtitle 2">
              <a:extLst>
                <a:ext uri="{FF2B5EF4-FFF2-40B4-BE49-F238E27FC236}">
                  <a16:creationId xmlns:a16="http://schemas.microsoft.com/office/drawing/2014/main" id="{9C9E9FE1-CB0B-1640-395E-9BF3A2C2B189}"/>
                </a:ext>
              </a:extLst>
            </p:cNvPr>
            <p:cNvSpPr txBox="1">
              <a:spLocks/>
            </p:cNvSpPr>
            <p:nvPr/>
          </p:nvSpPr>
          <p:spPr>
            <a:xfrm>
              <a:off x="5979610" y="3872126"/>
              <a:ext cx="2714128" cy="845016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14kA RPAFF under test in B. 377</a:t>
              </a:r>
            </a:p>
            <a:p>
              <a:pPr marL="0" indent="0" algn="ctr">
                <a:buNone/>
              </a:pPr>
              <a:endPara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F13116-9954-A004-08CE-D9CCCE0677E6}"/>
              </a:ext>
            </a:extLst>
          </p:cNvPr>
          <p:cNvGrpSpPr/>
          <p:nvPr/>
        </p:nvGrpSpPr>
        <p:grpSpPr>
          <a:xfrm>
            <a:off x="4159501" y="1309239"/>
            <a:ext cx="1944802" cy="3222306"/>
            <a:chOff x="4159501" y="1309239"/>
            <a:chExt cx="1944802" cy="3222306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B716F860-0368-6292-6524-C7EC4D1804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099"/>
            <a:stretch/>
          </p:blipFill>
          <p:spPr bwMode="auto">
            <a:xfrm rot="5400000">
              <a:off x="3444874" y="2023866"/>
              <a:ext cx="3222306" cy="179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id="{25ED2507-6836-07B2-BA1C-17FC3CA3D49C}"/>
                </a:ext>
              </a:extLst>
            </p:cNvPr>
            <p:cNvSpPr txBox="1">
              <a:spLocks/>
            </p:cNvSpPr>
            <p:nvPr/>
          </p:nvSpPr>
          <p:spPr>
            <a:xfrm>
              <a:off x="4211960" y="1437576"/>
              <a:ext cx="1874835" cy="422508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Reference </a:t>
              </a:r>
            </a:p>
          </p:txBody>
        </p:sp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id="{CA436731-5F5B-0671-03B0-DF34CD4384F9}"/>
                </a:ext>
              </a:extLst>
            </p:cNvPr>
            <p:cNvSpPr txBox="1">
              <a:spLocks/>
            </p:cNvSpPr>
            <p:nvPr/>
          </p:nvSpPr>
          <p:spPr>
            <a:xfrm>
              <a:off x="4229468" y="2095446"/>
              <a:ext cx="1874835" cy="422508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DCCTs </a:t>
              </a:r>
            </a:p>
          </p:txBody>
        </p:sp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id="{8BEB8E60-C260-C69C-9AA3-952E66912C90}"/>
                </a:ext>
              </a:extLst>
            </p:cNvPr>
            <p:cNvSpPr txBox="1">
              <a:spLocks/>
            </p:cNvSpPr>
            <p:nvPr/>
          </p:nvSpPr>
          <p:spPr>
            <a:xfrm>
              <a:off x="4229467" y="2642128"/>
              <a:ext cx="1874835" cy="422508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chassis</a:t>
              </a:r>
            </a:p>
          </p:txBody>
        </p:sp>
        <p:sp>
          <p:nvSpPr>
            <p:cNvPr id="14" name="Subtitle 2">
              <a:extLst>
                <a:ext uri="{FF2B5EF4-FFF2-40B4-BE49-F238E27FC236}">
                  <a16:creationId xmlns:a16="http://schemas.microsoft.com/office/drawing/2014/main" id="{AADCE017-AA24-8465-1B29-0D28E7BD34F0}"/>
                </a:ext>
              </a:extLst>
            </p:cNvPr>
            <p:cNvSpPr txBox="1">
              <a:spLocks/>
            </p:cNvSpPr>
            <p:nvPr/>
          </p:nvSpPr>
          <p:spPr>
            <a:xfrm>
              <a:off x="4179849" y="3128221"/>
              <a:ext cx="1874835" cy="422508"/>
            </a:xfrm>
            <a:prstGeom prst="rect">
              <a:avLst/>
            </a:prstGeom>
            <a:noFill/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461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1" y="527619"/>
            <a:ext cx="9001000" cy="3946947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IT Trims – RPBAF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x2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</a:t>
            </a:r>
            <a:endParaRPr lang="en-US" sz="18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subs (rated 400A)  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Class 2 DCCTs</a:t>
            </a:r>
            <a:r>
              <a:rPr lang="en-US" sz="16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heads and chassis both mounted in RPBAF rack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HPM-7177s mounted in RPBAF rack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diode-based crowbar</a:t>
            </a:r>
            <a:endParaRPr lang="en-US" sz="1600" dirty="0">
              <a:solidFill>
                <a:srgbClr val="5A5A5A"/>
              </a:solidFill>
              <a:highlight>
                <a:srgbClr val="FFFF00"/>
              </a:highligh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temporary DCCT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SY-EPC spare – head and chassis mounted in RPBAF rack</a:t>
            </a:r>
            <a:endParaRPr lang="en-US" baseline="-25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ADCs, using FGC3.1 </a:t>
            </a:r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internal ADC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(ANA103) instead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one of the two RPBAF is fully equipped, the temporary DCCT chassis of the other one has been de-installed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water distribution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already </a:t>
            </a:r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improved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 although strictly needed only in the URs </a:t>
            </a:r>
            <a:r>
              <a:rPr lang="en-US" sz="1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D1A104-1E5D-BD63-1128-7483E4F38683}"/>
              </a:ext>
            </a:extLst>
          </p:cNvPr>
          <p:cNvSpPr txBox="1"/>
          <p:nvPr/>
        </p:nvSpPr>
        <p:spPr>
          <a:xfrm>
            <a:off x="3707904" y="4579050"/>
            <a:ext cx="48967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*: 195th TCC – M. Martino - 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2"/>
              </a:rPr>
              <a:t>Technical update WP6B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24/05/2024</a:t>
            </a:r>
          </a:p>
        </p:txBody>
      </p:sp>
    </p:spTree>
    <p:extLst>
      <p:ext uri="{BB962C8B-B14F-4D97-AF65-F5344CB8AC3E}">
        <p14:creationId xmlns:p14="http://schemas.microsoft.com/office/powerpoint/2010/main" val="420676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24C1-8E33-6AFD-1CED-A7FD909C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WP6B IT String equipment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E2ADB-1B0F-B350-40AD-F72DAD7A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Michele Martino - CERN - 14th HL-LHC Collaboration Meeting – Genova – Italia – 08/10/2024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72D6A-1FE2-DC1E-F647-6BBC5A15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A3A26-0275-EA96-9A62-FD1DFD78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1" y="513443"/>
            <a:ext cx="9001000" cy="3946947"/>
          </a:xfrm>
        </p:spPr>
        <p:txBody>
          <a:bodyPr>
            <a:noAutofit/>
          </a:bodyPr>
          <a:lstStyle/>
          <a:p>
            <a:pPr lvl="1" algn="l"/>
            <a:r>
              <a:rPr lang="en-US" sz="22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2kA Orbit Correctors – RPBAE </a:t>
            </a:r>
            <a:r>
              <a:rPr lang="en-US" sz="2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x6</a:t>
            </a:r>
            <a:endParaRPr lang="en-US" sz="22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IT String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baseline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configuration: </a:t>
            </a:r>
            <a:r>
              <a:rPr lang="en-US" sz="18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pre-series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subs (rated 400A)  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Class 2 DCCTs</a:t>
            </a:r>
            <a:r>
              <a:rPr lang="en-US" sz="1600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heads and chassis both mounted in RPBAE rack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HPM-7177s mounted in RPBAE rack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pre-series thyristor-based crowbar</a:t>
            </a:r>
            <a:endParaRPr lang="en-US" sz="1600" dirty="0">
              <a:solidFill>
                <a:srgbClr val="5A5A5A"/>
              </a:solidFill>
              <a:highlight>
                <a:srgbClr val="FFFF00"/>
              </a:highligh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during ISTs and SCTs</a:t>
            </a: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temporary DCCT </a:t>
            </a:r>
            <a:r>
              <a:rPr lang="en-US" baseline="-250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SY-EPC spare – head and chassis mounted in RPBAE rack</a:t>
            </a:r>
            <a:endParaRPr lang="en-US" baseline="-250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 algn="l"/>
            <a:r>
              <a:rPr lang="en-US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(external) pre-series Class 0 ADCs, using FGC3.1 </a:t>
            </a:r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internal ADC 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(ANA103) instead </a:t>
            </a:r>
          </a:p>
          <a:p>
            <a:pPr lvl="2" algn="l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∆</a:t>
            </a:r>
            <a:r>
              <a:rPr lang="en-US" sz="18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Configuration today at IT String</a:t>
            </a:r>
          </a:p>
          <a:p>
            <a:pPr lvl="3" algn="l"/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one of the six RPBAE is fully equipped, the temporary DCCT chassis of the other five have been de-installed</a:t>
            </a:r>
          </a:p>
          <a:p>
            <a:pPr lvl="3" algn="l"/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water distribution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already </a:t>
            </a:r>
            <a:r>
              <a:rPr lang="en-US" sz="1600" b="1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improved</a:t>
            </a:r>
            <a:r>
              <a:rPr lang="en-US" sz="16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although strictly needed only in the URs </a:t>
            </a:r>
            <a:r>
              <a:rPr lang="en-US" sz="1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</a:t>
            </a:r>
            <a:endParaRPr lang="en-US" sz="1600" dirty="0">
              <a:solidFill>
                <a:srgbClr val="5A5A5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A67B5-EE83-ABC7-3DD2-7783EECD9E37}"/>
              </a:ext>
            </a:extLst>
          </p:cNvPr>
          <p:cNvSpPr txBox="1"/>
          <p:nvPr/>
        </p:nvSpPr>
        <p:spPr>
          <a:xfrm>
            <a:off x="3707904" y="4579050"/>
            <a:ext cx="48967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*: 195th TCC – M. Martino - 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  <a:hlinkClick r:id="rId2"/>
              </a:rPr>
              <a:t>Technical update WP6B</a:t>
            </a:r>
            <a:r>
              <a:rPr lang="en-US" sz="1300" dirty="0">
                <a:solidFill>
                  <a:srgbClr val="5A5A5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24/05/2024</a:t>
            </a:r>
          </a:p>
        </p:txBody>
      </p:sp>
    </p:spTree>
    <p:extLst>
      <p:ext uri="{BB962C8B-B14F-4D97-AF65-F5344CB8AC3E}">
        <p14:creationId xmlns:p14="http://schemas.microsoft.com/office/powerpoint/2010/main" val="99568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8946e33d-fd2f-4ae4-8ee9-d90c129cdf9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48753</TotalTime>
  <Words>3302</Words>
  <Application>Microsoft Office PowerPoint</Application>
  <PresentationFormat>On-screen Show (16:9)</PresentationFormat>
  <Paragraphs>352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Calisto MT</vt:lpstr>
      <vt:lpstr>Cambria Math</vt:lpstr>
      <vt:lpstr>Wingdings</vt:lpstr>
      <vt:lpstr>Thème Office</vt:lpstr>
      <vt:lpstr>WP6B outlook on IT String Operation</vt:lpstr>
      <vt:lpstr>Brief summary of the installation steps</vt:lpstr>
      <vt:lpstr>First Commissioning Steps</vt:lpstr>
      <vt:lpstr>First Commissioning Steps</vt:lpstr>
      <vt:lpstr>Status of WP6B IT String equipment</vt:lpstr>
      <vt:lpstr>Status of WP6B IT String equipment</vt:lpstr>
      <vt:lpstr>Status of WP6B IT String equipment</vt:lpstr>
      <vt:lpstr>Status of WP6B IT String equipment</vt:lpstr>
      <vt:lpstr>Status of WP6B IT String equipment</vt:lpstr>
      <vt:lpstr>Status of WP6B IT String equipment</vt:lpstr>
      <vt:lpstr>Status of WP6B IT String equipment</vt:lpstr>
      <vt:lpstr>Status of WP6B IT String equipment</vt:lpstr>
      <vt:lpstr>Status of WP6B IT String equipment</vt:lpstr>
      <vt:lpstr>Readiness for IT String operation</vt:lpstr>
      <vt:lpstr>Readiness for IT String operation</vt:lpstr>
      <vt:lpstr>Readiness for IT String operation</vt:lpstr>
      <vt:lpstr>Readiness for IT String operation</vt:lpstr>
      <vt:lpstr>Readiness for IT String operation</vt:lpstr>
      <vt:lpstr>Readiness for IT String operation</vt:lpstr>
      <vt:lpstr>Readiness for IT String operation</vt:lpstr>
      <vt:lpstr>Readiness for the installation in HL-LHC URs</vt:lpstr>
      <vt:lpstr>“Constraints” for installation in LS3 of the IT String equipment</vt:lpstr>
      <vt:lpstr>Conclusion in two words</vt:lpstr>
      <vt:lpstr>Conclusion in a few (additional) words</vt:lpstr>
      <vt:lpstr>Thank you for your kind attention</vt:lpstr>
      <vt:lpstr>Spare Slides</vt:lpstr>
      <vt:lpstr>Readiness for IT String operation</vt:lpstr>
      <vt:lpstr>WP6B – Who’s who</vt:lpstr>
      <vt:lpstr>Readiness for IT String operation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Michele Martino</cp:lastModifiedBy>
  <cp:revision>1243</cp:revision>
  <dcterms:created xsi:type="dcterms:W3CDTF">2016-02-12T09:02:01Z</dcterms:created>
  <dcterms:modified xsi:type="dcterms:W3CDTF">2024-10-08T09:18:10Z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