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20"/>
  </p:notesMasterIdLst>
  <p:sldIdLst>
    <p:sldId id="263" r:id="rId2"/>
    <p:sldId id="765" r:id="rId3"/>
    <p:sldId id="883" r:id="rId4"/>
    <p:sldId id="884" r:id="rId5"/>
    <p:sldId id="891" r:id="rId6"/>
    <p:sldId id="888" r:id="rId7"/>
    <p:sldId id="902" r:id="rId8"/>
    <p:sldId id="903" r:id="rId9"/>
    <p:sldId id="887" r:id="rId10"/>
    <p:sldId id="896" r:id="rId11"/>
    <p:sldId id="892" r:id="rId12"/>
    <p:sldId id="895" r:id="rId13"/>
    <p:sldId id="894" r:id="rId14"/>
    <p:sldId id="897" r:id="rId15"/>
    <p:sldId id="890" r:id="rId16"/>
    <p:sldId id="900" r:id="rId17"/>
    <p:sldId id="901" r:id="rId18"/>
    <p:sldId id="898" r:id="rId19"/>
  </p:sldIdLst>
  <p:sldSz cx="12192000" cy="6858000"/>
  <p:notesSz cx="7315200" cy="96012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992738-1DDA-440D-AD1C-6D059EC3FD23}" v="8484" dt="2024-10-03T13:12:55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3447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0FC43-8820-42E7-8DAD-E9F9CD5FBDB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8B1030-E5B7-4D20-83A9-32E43D703379}">
      <dgm:prSet phldrT="[Text]"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Electrical circuit integrity test</a:t>
          </a:r>
          <a:endParaRPr lang="en-GB" sz="1500" dirty="0"/>
        </a:p>
      </dgm:t>
    </dgm:pt>
    <dgm:pt modelId="{5413A3DB-FD32-4AD4-905A-4DFB31E54F3E}" type="parTrans" cxnId="{C03A34CF-8AFB-49E1-864A-2FEC784C24A7}">
      <dgm:prSet/>
      <dgm:spPr/>
      <dgm:t>
        <a:bodyPr/>
        <a:lstStyle/>
        <a:p>
          <a:pPr algn="just"/>
          <a:endParaRPr lang="en-GB"/>
        </a:p>
      </dgm:t>
    </dgm:pt>
    <dgm:pt modelId="{C1B033AF-BB61-4385-B93B-C83794D97164}" type="sibTrans" cxnId="{C03A34CF-8AFB-49E1-864A-2FEC784C24A7}">
      <dgm:prSet/>
      <dgm:spPr/>
      <dgm:t>
        <a:bodyPr/>
        <a:lstStyle/>
        <a:p>
          <a:pPr algn="just"/>
          <a:endParaRPr lang="en-GB"/>
        </a:p>
      </dgm:t>
    </dgm:pt>
    <dgm:pt modelId="{8BE1A15D-7873-4CF2-B848-98EF0FFCBDEC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Cryogenic system test</a:t>
          </a:r>
        </a:p>
      </dgm:t>
    </dgm:pt>
    <dgm:pt modelId="{1F88BAD6-96A7-4033-9618-5B2D13FB833E}" type="parTrans" cxnId="{FAC3C217-F213-4BDB-A59C-CD2D3FE12104}">
      <dgm:prSet/>
      <dgm:spPr/>
      <dgm:t>
        <a:bodyPr/>
        <a:lstStyle/>
        <a:p>
          <a:pPr algn="just"/>
          <a:endParaRPr lang="en-GB"/>
        </a:p>
      </dgm:t>
    </dgm:pt>
    <dgm:pt modelId="{F60AA469-ACFA-48FE-9AE4-2648F701F9F6}" type="sibTrans" cxnId="{FAC3C217-F213-4BDB-A59C-CD2D3FE12104}">
      <dgm:prSet/>
      <dgm:spPr/>
      <dgm:t>
        <a:bodyPr/>
        <a:lstStyle/>
        <a:p>
          <a:pPr algn="just"/>
          <a:endParaRPr lang="en-GB"/>
        </a:p>
      </dgm:t>
    </dgm:pt>
    <dgm:pt modelId="{0FBC9AE1-3220-4B9E-B0E7-F890840ADDD4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Vacuum system test</a:t>
          </a:r>
        </a:p>
      </dgm:t>
    </dgm:pt>
    <dgm:pt modelId="{1BABD345-BBB5-4D39-AC04-4941FA6F4955}" type="parTrans" cxnId="{83000DEE-AE4B-4A20-BFD3-2A37836406CD}">
      <dgm:prSet/>
      <dgm:spPr/>
      <dgm:t>
        <a:bodyPr/>
        <a:lstStyle/>
        <a:p>
          <a:pPr algn="just"/>
          <a:endParaRPr lang="en-GB"/>
        </a:p>
      </dgm:t>
    </dgm:pt>
    <dgm:pt modelId="{7CACC082-B829-4B0F-9942-7CDF0B3A721E}" type="sibTrans" cxnId="{83000DEE-AE4B-4A20-BFD3-2A37836406CD}">
      <dgm:prSet/>
      <dgm:spPr/>
      <dgm:t>
        <a:bodyPr/>
        <a:lstStyle/>
        <a:p>
          <a:pPr algn="just"/>
          <a:endParaRPr lang="en-GB"/>
        </a:p>
      </dgm:t>
    </dgm:pt>
    <dgm:pt modelId="{37065192-AF49-4BDE-9BFB-8EF4617205D5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Quench detection and magnet protection tests</a:t>
          </a:r>
        </a:p>
      </dgm:t>
    </dgm:pt>
    <dgm:pt modelId="{E2631717-919D-4E11-A6A8-0F94BAE8971C}" type="parTrans" cxnId="{31D2698F-5A18-41DE-8B5F-B8082B800F7E}">
      <dgm:prSet/>
      <dgm:spPr/>
      <dgm:t>
        <a:bodyPr/>
        <a:lstStyle/>
        <a:p>
          <a:pPr algn="just"/>
          <a:endParaRPr lang="en-GB"/>
        </a:p>
      </dgm:t>
    </dgm:pt>
    <dgm:pt modelId="{733F1A2B-9EAE-4E24-8654-34DE18015779}" type="sibTrans" cxnId="{31D2698F-5A18-41DE-8B5F-B8082B800F7E}">
      <dgm:prSet/>
      <dgm:spPr/>
      <dgm:t>
        <a:bodyPr/>
        <a:lstStyle/>
        <a:p>
          <a:pPr algn="just"/>
          <a:endParaRPr lang="en-GB"/>
        </a:p>
      </dgm:t>
    </dgm:pt>
    <dgm:pt modelId="{6282D8F7-6727-431C-88CC-F7383ACC5C36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Performance tests</a:t>
          </a:r>
          <a:endParaRPr lang="en-US" sz="1500" dirty="0">
            <a:latin typeface="Book Antiqua" panose="02040602050305030304" pitchFamily="18" charset="0"/>
          </a:endParaRPr>
        </a:p>
      </dgm:t>
    </dgm:pt>
    <dgm:pt modelId="{46CB998E-66AE-438C-9379-B19BB18568E1}" type="parTrans" cxnId="{D04107D3-7A29-42FA-9E19-96363C73CFD1}">
      <dgm:prSet/>
      <dgm:spPr/>
      <dgm:t>
        <a:bodyPr/>
        <a:lstStyle/>
        <a:p>
          <a:pPr algn="just"/>
          <a:endParaRPr lang="en-GB"/>
        </a:p>
      </dgm:t>
    </dgm:pt>
    <dgm:pt modelId="{5CA7C9F7-7790-4569-858D-9452199F981B}" type="sibTrans" cxnId="{D04107D3-7A29-42FA-9E19-96363C73CFD1}">
      <dgm:prSet/>
      <dgm:spPr/>
      <dgm:t>
        <a:bodyPr/>
        <a:lstStyle/>
        <a:p>
          <a:pPr algn="just"/>
          <a:endParaRPr lang="en-GB"/>
        </a:p>
      </dgm:t>
    </dgm:pt>
    <dgm:pt modelId="{8DC8A627-2077-4B31-9A74-77D49ECB5706}">
      <dgm:prSet phldrT="[Text]"/>
      <dgm:spPr/>
      <dgm:t>
        <a:bodyPr/>
        <a:lstStyle/>
        <a:p>
          <a:pPr algn="just"/>
          <a:r>
            <a:rPr lang="en-GB" dirty="0">
              <a:latin typeface="Book Antiqua" panose="02040602050305030304" pitchFamily="18" charset="0"/>
            </a:rPr>
            <a:t>Assess insulation integrity of circuits. Verify instrumentation and protection systems wiring. Test ElQA procedures for HL-LHC.</a:t>
          </a:r>
        </a:p>
      </dgm:t>
    </dgm:pt>
    <dgm:pt modelId="{18B037FD-1C62-423F-BDF2-0C95D205DB45}" type="parTrans" cxnId="{EA2D8CB3-7100-48F4-9AD2-C1B900B0A19E}">
      <dgm:prSet/>
      <dgm:spPr/>
      <dgm:t>
        <a:bodyPr/>
        <a:lstStyle/>
        <a:p>
          <a:pPr algn="just"/>
          <a:endParaRPr lang="en-GB"/>
        </a:p>
      </dgm:t>
    </dgm:pt>
    <dgm:pt modelId="{848A5900-0C74-4BBA-83A6-2935127E9729}" type="sibTrans" cxnId="{EA2D8CB3-7100-48F4-9AD2-C1B900B0A19E}">
      <dgm:prSet/>
      <dgm:spPr/>
      <dgm:t>
        <a:bodyPr/>
        <a:lstStyle/>
        <a:p>
          <a:pPr algn="just"/>
          <a:endParaRPr lang="en-GB"/>
        </a:p>
      </dgm:t>
    </dgm:pt>
    <dgm:pt modelId="{A06565E7-4DC0-42D3-ABE2-C9E0C0E6EE3C}">
      <dgm:prSet/>
      <dgm:spPr/>
      <dgm:t>
        <a:bodyPr/>
        <a:lstStyle/>
        <a:p>
          <a:pPr algn="just"/>
          <a:r>
            <a:rPr lang="en-US" dirty="0">
              <a:latin typeface="Book Antiqua" panose="02040602050305030304" pitchFamily="18" charset="0"/>
            </a:rPr>
            <a:t>Get familiar with thermal behaviour of the magnet chain, and how to operate efficiently the cryogenic cooling system.</a:t>
          </a:r>
          <a:endParaRPr lang="en-GB" dirty="0">
            <a:latin typeface="Book Antiqua" panose="02040602050305030304" pitchFamily="18" charset="0"/>
          </a:endParaRPr>
        </a:p>
      </dgm:t>
    </dgm:pt>
    <dgm:pt modelId="{E1532545-A00E-478D-8BFE-7207E87CA641}" type="parTrans" cxnId="{C358A5DF-DCF0-4E91-AEF9-6881E19EE390}">
      <dgm:prSet/>
      <dgm:spPr/>
      <dgm:t>
        <a:bodyPr/>
        <a:lstStyle/>
        <a:p>
          <a:pPr algn="just"/>
          <a:endParaRPr lang="en-GB"/>
        </a:p>
      </dgm:t>
    </dgm:pt>
    <dgm:pt modelId="{EC174B05-E5EB-438D-AEC7-645FE2498E52}" type="sibTrans" cxnId="{C358A5DF-DCF0-4E91-AEF9-6881E19EE390}">
      <dgm:prSet/>
      <dgm:spPr/>
      <dgm:t>
        <a:bodyPr/>
        <a:lstStyle/>
        <a:p>
          <a:pPr algn="just"/>
          <a:endParaRPr lang="en-GB"/>
        </a:p>
      </dgm:t>
    </dgm:pt>
    <dgm:pt modelId="{1BB92FFB-9F33-4D66-A70F-A7158042B452}">
      <dgm:prSet/>
      <dgm:spPr/>
      <dgm:t>
        <a:bodyPr/>
        <a:lstStyle/>
        <a:p>
          <a:pPr algn="just"/>
          <a:r>
            <a:rPr lang="en-GB" dirty="0">
              <a:latin typeface="Book Antiqua" panose="02040602050305030304" pitchFamily="18" charset="0"/>
            </a:rPr>
            <a:t>The insulation vacuum will be qualified through leak testing.</a:t>
          </a:r>
        </a:p>
      </dgm:t>
    </dgm:pt>
    <dgm:pt modelId="{F878814C-045B-4F15-BEE5-DC4AE3DBD11B}" type="parTrans" cxnId="{DA9B116A-87B9-4EA1-994B-FC92D24A9B14}">
      <dgm:prSet/>
      <dgm:spPr/>
      <dgm:t>
        <a:bodyPr/>
        <a:lstStyle/>
        <a:p>
          <a:pPr algn="just"/>
          <a:endParaRPr lang="en-GB"/>
        </a:p>
      </dgm:t>
    </dgm:pt>
    <dgm:pt modelId="{B4E71B35-56D6-4352-BF27-BBBD3CAF7DF9}" type="sibTrans" cxnId="{DA9B116A-87B9-4EA1-994B-FC92D24A9B14}">
      <dgm:prSet/>
      <dgm:spPr/>
      <dgm:t>
        <a:bodyPr/>
        <a:lstStyle/>
        <a:p>
          <a:pPr algn="just"/>
          <a:endParaRPr lang="en-GB"/>
        </a:p>
      </dgm:t>
    </dgm:pt>
    <dgm:pt modelId="{18C4371A-087A-4FAF-A778-ACA8881A4A50}">
      <dgm:prSet/>
      <dgm:spPr/>
      <dgm:t>
        <a:bodyPr/>
        <a:lstStyle/>
        <a:p>
          <a:pPr algn="just"/>
          <a:r>
            <a:rPr lang="en-GB" dirty="0">
              <a:latin typeface="Book Antiqua" panose="02040602050305030304" pitchFamily="18" charset="0"/>
            </a:rPr>
            <a:t>Detection and protection system test is performed, approximately 200 quenches at different energy levels are planned.</a:t>
          </a:r>
        </a:p>
      </dgm:t>
    </dgm:pt>
    <dgm:pt modelId="{B3D6D647-56A4-42F9-96F3-463613914325}" type="parTrans" cxnId="{8B20C489-5BA8-46E7-B5D0-1C8FBAFABA60}">
      <dgm:prSet/>
      <dgm:spPr/>
      <dgm:t>
        <a:bodyPr/>
        <a:lstStyle/>
        <a:p>
          <a:pPr algn="just"/>
          <a:endParaRPr lang="en-GB"/>
        </a:p>
      </dgm:t>
    </dgm:pt>
    <dgm:pt modelId="{7A3948F4-B058-4D11-8B04-3CEF281BA41A}" type="sibTrans" cxnId="{8B20C489-5BA8-46E7-B5D0-1C8FBAFABA60}">
      <dgm:prSet/>
      <dgm:spPr/>
      <dgm:t>
        <a:bodyPr/>
        <a:lstStyle/>
        <a:p>
          <a:pPr algn="just"/>
          <a:endParaRPr lang="en-GB"/>
        </a:p>
      </dgm:t>
    </dgm:pt>
    <dgm:pt modelId="{B7FE4D6F-A648-4BC4-A094-F94183CF9C9E}">
      <dgm:prSet/>
      <dgm:spPr/>
      <dgm:t>
        <a:bodyPr/>
        <a:lstStyle/>
        <a:p>
          <a:pPr algn="just"/>
          <a:r>
            <a:rPr lang="en-GB" dirty="0">
              <a:latin typeface="Book Antiqua" panose="02040602050305030304" pitchFamily="18" charset="0"/>
            </a:rPr>
            <a:t>Investigate the capability of the different subsystems to work together. A  thermal cycle of the circuits is planned.</a:t>
          </a:r>
          <a:endParaRPr lang="en-US" dirty="0">
            <a:latin typeface="Book Antiqua" panose="02040602050305030304" pitchFamily="18" charset="0"/>
          </a:endParaRPr>
        </a:p>
      </dgm:t>
    </dgm:pt>
    <dgm:pt modelId="{4DEBAD6C-85F6-4102-8AAF-0D01286ED0C9}" type="parTrans" cxnId="{90BCA3CB-3525-483F-A48A-670A90D98878}">
      <dgm:prSet/>
      <dgm:spPr/>
      <dgm:t>
        <a:bodyPr/>
        <a:lstStyle/>
        <a:p>
          <a:pPr algn="just"/>
          <a:endParaRPr lang="en-GB"/>
        </a:p>
      </dgm:t>
    </dgm:pt>
    <dgm:pt modelId="{290192FF-2408-419F-AE2F-5B1A75BE0EC6}" type="sibTrans" cxnId="{90BCA3CB-3525-483F-A48A-670A90D98878}">
      <dgm:prSet/>
      <dgm:spPr/>
      <dgm:t>
        <a:bodyPr/>
        <a:lstStyle/>
        <a:p>
          <a:pPr algn="just"/>
          <a:endParaRPr lang="en-GB"/>
        </a:p>
      </dgm:t>
    </dgm:pt>
    <dgm:pt modelId="{ECA192B4-92F9-42AA-9964-0FBF04C30D76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Powering interlock tests</a:t>
          </a:r>
          <a:endParaRPr lang="en-GB" sz="1500" dirty="0"/>
        </a:p>
      </dgm:t>
    </dgm:pt>
    <dgm:pt modelId="{FAEFBAFB-6591-4575-A1AB-B808067379F5}" type="parTrans" cxnId="{3D3E06CF-60DC-466F-9ACC-74650E877ABD}">
      <dgm:prSet/>
      <dgm:spPr/>
      <dgm:t>
        <a:bodyPr/>
        <a:lstStyle/>
        <a:p>
          <a:endParaRPr lang="en-GB"/>
        </a:p>
      </dgm:t>
    </dgm:pt>
    <dgm:pt modelId="{A7C7CE35-EBC7-412D-B88E-E08F7C02CA89}" type="sibTrans" cxnId="{3D3E06CF-60DC-466F-9ACC-74650E877ABD}">
      <dgm:prSet/>
      <dgm:spPr/>
      <dgm:t>
        <a:bodyPr/>
        <a:lstStyle/>
        <a:p>
          <a:endParaRPr lang="en-GB"/>
        </a:p>
      </dgm:t>
    </dgm:pt>
    <dgm:pt modelId="{79F21CA6-D33F-47AF-A524-BAC9CB20E089}">
      <dgm:prSet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Validation of the HL-LHC interlock, which will integrate and handle, with a given logic, signals from all subsystems.</a:t>
          </a:r>
        </a:p>
      </dgm:t>
    </dgm:pt>
    <dgm:pt modelId="{714CAE6C-15A2-4D6A-9F2F-7A108E6B3974}" type="parTrans" cxnId="{1772B16C-BC4D-4726-8AA4-1FE637918C4B}">
      <dgm:prSet/>
      <dgm:spPr/>
      <dgm:t>
        <a:bodyPr/>
        <a:lstStyle/>
        <a:p>
          <a:endParaRPr lang="en-GB"/>
        </a:p>
      </dgm:t>
    </dgm:pt>
    <dgm:pt modelId="{0D84E252-FB9D-49DF-9333-16C7F574BBAB}" type="sibTrans" cxnId="{1772B16C-BC4D-4726-8AA4-1FE637918C4B}">
      <dgm:prSet/>
      <dgm:spPr/>
      <dgm:t>
        <a:bodyPr/>
        <a:lstStyle/>
        <a:p>
          <a:endParaRPr lang="en-GB"/>
        </a:p>
      </dgm:t>
    </dgm:pt>
    <dgm:pt modelId="{56D4EED0-729F-477E-910C-EA34434A7373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Alignment system tests</a:t>
          </a:r>
        </a:p>
      </dgm:t>
    </dgm:pt>
    <dgm:pt modelId="{F167A20E-2D3D-446F-BC40-63ABF22086D0}" type="parTrans" cxnId="{25579C77-B4D5-44BE-99E8-AFBA0393CAE9}">
      <dgm:prSet/>
      <dgm:spPr/>
      <dgm:t>
        <a:bodyPr/>
        <a:lstStyle/>
        <a:p>
          <a:endParaRPr lang="en-GB"/>
        </a:p>
      </dgm:t>
    </dgm:pt>
    <dgm:pt modelId="{094F509B-C070-4285-BF4F-6D87131973C0}" type="sibTrans" cxnId="{25579C77-B4D5-44BE-99E8-AFBA0393CAE9}">
      <dgm:prSet/>
      <dgm:spPr/>
      <dgm:t>
        <a:bodyPr/>
        <a:lstStyle/>
        <a:p>
          <a:endParaRPr lang="en-GB"/>
        </a:p>
      </dgm:t>
    </dgm:pt>
    <dgm:pt modelId="{B41F1D2A-FD1D-4E70-AA61-D6175D7ABBD1}">
      <dgm:prSet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Validation of full remote alignment and monitoring systems, confirming accuracy and reproducibility of cryostat alignment. </a:t>
          </a:r>
        </a:p>
      </dgm:t>
    </dgm:pt>
    <dgm:pt modelId="{1BDEE6F8-DA2A-4C92-839B-325C7AB4B08E}" type="parTrans" cxnId="{D68BD648-0B1E-42F8-815D-5E437D3D12E6}">
      <dgm:prSet/>
      <dgm:spPr/>
      <dgm:t>
        <a:bodyPr/>
        <a:lstStyle/>
        <a:p>
          <a:endParaRPr lang="en-GB"/>
        </a:p>
      </dgm:t>
    </dgm:pt>
    <dgm:pt modelId="{C9172DD9-0531-48E9-830B-3C580CB65B68}" type="sibTrans" cxnId="{D68BD648-0B1E-42F8-815D-5E437D3D12E6}">
      <dgm:prSet/>
      <dgm:spPr/>
      <dgm:t>
        <a:bodyPr/>
        <a:lstStyle/>
        <a:p>
          <a:endParaRPr lang="en-GB"/>
        </a:p>
      </dgm:t>
    </dgm:pt>
    <dgm:pt modelId="{218A1D9C-D4F2-4F73-AF00-4DF853EF08B4}">
      <dgm:prSet custT="1"/>
      <dgm:spPr/>
      <dgm:t>
        <a:bodyPr/>
        <a:lstStyle/>
        <a:p>
          <a:pPr algn="just"/>
          <a:r>
            <a:rPr lang="en-GB" sz="1500">
              <a:latin typeface="Book Antiqua" panose="02040602050305030304" pitchFamily="18" charset="0"/>
            </a:rPr>
            <a:t>Controls and software tests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44163259-0DC7-47D4-B16A-7D8E7E4757CA}" type="parTrans" cxnId="{F1256DC1-8CA2-4CE2-89B9-6CAD61E30A71}">
      <dgm:prSet/>
      <dgm:spPr/>
      <dgm:t>
        <a:bodyPr/>
        <a:lstStyle/>
        <a:p>
          <a:endParaRPr lang="en-GB"/>
        </a:p>
      </dgm:t>
    </dgm:pt>
    <dgm:pt modelId="{2CF54E1C-6077-4B8E-A15A-0F23EEFCC6C3}" type="sibTrans" cxnId="{F1256DC1-8CA2-4CE2-89B9-6CAD61E30A71}">
      <dgm:prSet/>
      <dgm:spPr/>
      <dgm:t>
        <a:bodyPr/>
        <a:lstStyle/>
        <a:p>
          <a:endParaRPr lang="en-GB"/>
        </a:p>
      </dgm:t>
    </dgm:pt>
    <dgm:pt modelId="{B872A48B-C7EE-4585-8B7A-F1F350620FFB}">
      <dgm:prSet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Debugging of DAQ, control and software systems, aiming to improve the efficiency during hardware commissioning. </a:t>
          </a:r>
        </a:p>
      </dgm:t>
    </dgm:pt>
    <dgm:pt modelId="{1C5E6F7F-F763-4847-B410-2CCD32101AFE}" type="parTrans" cxnId="{EFF180F9-1876-45DD-A6E7-F970B2F46A67}">
      <dgm:prSet/>
      <dgm:spPr/>
      <dgm:t>
        <a:bodyPr/>
        <a:lstStyle/>
        <a:p>
          <a:endParaRPr lang="en-GB"/>
        </a:p>
      </dgm:t>
    </dgm:pt>
    <dgm:pt modelId="{CDCB95FD-AB7F-4DC0-A932-6C169F7C1379}" type="sibTrans" cxnId="{EFF180F9-1876-45DD-A6E7-F970B2F46A67}">
      <dgm:prSet/>
      <dgm:spPr/>
      <dgm:t>
        <a:bodyPr/>
        <a:lstStyle/>
        <a:p>
          <a:endParaRPr lang="en-GB"/>
        </a:p>
      </dgm:t>
    </dgm:pt>
    <dgm:pt modelId="{0F796C37-5D91-4446-87E6-00D165374975}">
      <dgm:prSet custT="1"/>
      <dgm:spPr/>
      <dgm:t>
        <a:bodyPr/>
        <a:lstStyle/>
        <a:p>
          <a:pPr algn="just"/>
          <a:r>
            <a:rPr lang="en-GB" sz="1500" dirty="0">
              <a:latin typeface="Book Antiqua" panose="02040602050305030304" pitchFamily="18" charset="0"/>
            </a:rPr>
            <a:t>Powering of IT magnets</a:t>
          </a:r>
        </a:p>
      </dgm:t>
    </dgm:pt>
    <dgm:pt modelId="{7F3DB44E-0DBB-42CE-AF0C-C76EC0CF2AC4}" type="parTrans" cxnId="{C1B59778-AA65-4BF2-A6F5-7E918515219E}">
      <dgm:prSet/>
      <dgm:spPr/>
      <dgm:t>
        <a:bodyPr/>
        <a:lstStyle/>
        <a:p>
          <a:endParaRPr lang="en-GB"/>
        </a:p>
      </dgm:t>
    </dgm:pt>
    <dgm:pt modelId="{F55BE182-09E8-43B1-A618-9B679497DBB5}" type="sibTrans" cxnId="{C1B59778-AA65-4BF2-A6F5-7E918515219E}">
      <dgm:prSet/>
      <dgm:spPr/>
      <dgm:t>
        <a:bodyPr/>
        <a:lstStyle/>
        <a:p>
          <a:endParaRPr lang="en-GB"/>
        </a:p>
      </dgm:t>
    </dgm:pt>
    <dgm:pt modelId="{C44A5804-3F27-4F98-85FA-0F0B082FCA82}">
      <dgm:prSet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Validation of crowbar system, lambda plate and connections. Study impact of flux jumps on current regulation</a:t>
          </a:r>
          <a:r>
            <a:rPr lang="en-GB" dirty="0"/>
            <a:t>.  </a:t>
          </a:r>
          <a:endParaRPr lang="en-GB" dirty="0">
            <a:latin typeface="Book Antiqua" panose="02040602050305030304" pitchFamily="18" charset="0"/>
          </a:endParaRPr>
        </a:p>
      </dgm:t>
    </dgm:pt>
    <dgm:pt modelId="{A56209A2-14EA-4B66-AC8D-630050CEC0D1}" type="parTrans" cxnId="{56FCDDC8-131D-4B57-8AE7-5D773F971987}">
      <dgm:prSet/>
      <dgm:spPr/>
      <dgm:t>
        <a:bodyPr/>
        <a:lstStyle/>
        <a:p>
          <a:endParaRPr lang="en-GB"/>
        </a:p>
      </dgm:t>
    </dgm:pt>
    <dgm:pt modelId="{3819D75D-553C-49CA-845B-B314CB38D84B}" type="sibTrans" cxnId="{56FCDDC8-131D-4B57-8AE7-5D773F971987}">
      <dgm:prSet/>
      <dgm:spPr/>
      <dgm:t>
        <a:bodyPr/>
        <a:lstStyle/>
        <a:p>
          <a:endParaRPr lang="en-GB"/>
        </a:p>
      </dgm:t>
    </dgm:pt>
    <dgm:pt modelId="{5772924F-EE43-4933-9503-25F3614E5A1B}" type="pres">
      <dgm:prSet presAssocID="{9C30FC43-8820-42E7-8DAD-E9F9CD5FBDB8}" presName="linear" presStyleCnt="0">
        <dgm:presLayoutVars>
          <dgm:dir/>
          <dgm:animLvl val="lvl"/>
          <dgm:resizeHandles val="exact"/>
        </dgm:presLayoutVars>
      </dgm:prSet>
      <dgm:spPr/>
    </dgm:pt>
    <dgm:pt modelId="{38406C4E-5147-4A90-B604-9697C4B1DC3A}" type="pres">
      <dgm:prSet presAssocID="{ECA192B4-92F9-42AA-9964-0FBF04C30D76}" presName="parentLin" presStyleCnt="0"/>
      <dgm:spPr/>
    </dgm:pt>
    <dgm:pt modelId="{BAC73175-39F4-4FAC-B002-CB8BC9928C53}" type="pres">
      <dgm:prSet presAssocID="{ECA192B4-92F9-42AA-9964-0FBF04C30D76}" presName="parentLeftMargin" presStyleLbl="node1" presStyleIdx="0" presStyleCnt="9"/>
      <dgm:spPr/>
    </dgm:pt>
    <dgm:pt modelId="{61F85536-5A6C-4E2F-BBBC-98B748B5D367}" type="pres">
      <dgm:prSet presAssocID="{ECA192B4-92F9-42AA-9964-0FBF04C30D76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DAB99DDF-6898-4B13-A58F-2BC1C07601A1}" type="pres">
      <dgm:prSet presAssocID="{ECA192B4-92F9-42AA-9964-0FBF04C30D76}" presName="negativeSpace" presStyleCnt="0"/>
      <dgm:spPr/>
    </dgm:pt>
    <dgm:pt modelId="{D8900F52-7F93-490F-8DFD-5DEE823BB4A9}" type="pres">
      <dgm:prSet presAssocID="{ECA192B4-92F9-42AA-9964-0FBF04C30D76}" presName="childText" presStyleLbl="conFgAcc1" presStyleIdx="0" presStyleCnt="9">
        <dgm:presLayoutVars>
          <dgm:bulletEnabled val="1"/>
        </dgm:presLayoutVars>
      </dgm:prSet>
      <dgm:spPr/>
    </dgm:pt>
    <dgm:pt modelId="{E9D32881-F4E7-49AA-83B9-5C54B13491F8}" type="pres">
      <dgm:prSet presAssocID="{A7C7CE35-EBC7-412D-B88E-E08F7C02CA89}" presName="spaceBetweenRectangles" presStyleCnt="0"/>
      <dgm:spPr/>
    </dgm:pt>
    <dgm:pt modelId="{8E248923-B1BC-4090-AE35-CD41A9533AC4}" type="pres">
      <dgm:prSet presAssocID="{B38B1030-E5B7-4D20-83A9-32E43D703379}" presName="parentLin" presStyleCnt="0"/>
      <dgm:spPr/>
    </dgm:pt>
    <dgm:pt modelId="{78E6C393-9890-402F-B2EA-DEAC1C427645}" type="pres">
      <dgm:prSet presAssocID="{B38B1030-E5B7-4D20-83A9-32E43D703379}" presName="parentLeftMargin" presStyleLbl="node1" presStyleIdx="0" presStyleCnt="9"/>
      <dgm:spPr/>
    </dgm:pt>
    <dgm:pt modelId="{16B5B5A9-724E-4C3A-ABF3-3E2F63F8A7E7}" type="pres">
      <dgm:prSet presAssocID="{B38B1030-E5B7-4D20-83A9-32E43D703379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C6754DA8-73FE-4CFA-A20A-490BE73F4368}" type="pres">
      <dgm:prSet presAssocID="{B38B1030-E5B7-4D20-83A9-32E43D703379}" presName="negativeSpace" presStyleCnt="0"/>
      <dgm:spPr/>
    </dgm:pt>
    <dgm:pt modelId="{46C60193-B9CF-4DF5-ACD2-7038E048BDE1}" type="pres">
      <dgm:prSet presAssocID="{B38B1030-E5B7-4D20-83A9-32E43D703379}" presName="childText" presStyleLbl="conFgAcc1" presStyleIdx="1" presStyleCnt="9">
        <dgm:presLayoutVars>
          <dgm:bulletEnabled val="1"/>
        </dgm:presLayoutVars>
      </dgm:prSet>
      <dgm:spPr/>
    </dgm:pt>
    <dgm:pt modelId="{F3AA9F88-5295-4870-B800-AE1E150C18B1}" type="pres">
      <dgm:prSet presAssocID="{C1B033AF-BB61-4385-B93B-C83794D97164}" presName="spaceBetweenRectangles" presStyleCnt="0"/>
      <dgm:spPr/>
    </dgm:pt>
    <dgm:pt modelId="{719F2F2F-0062-4BB4-B9D6-205666BF5123}" type="pres">
      <dgm:prSet presAssocID="{8BE1A15D-7873-4CF2-B848-98EF0FFCBDEC}" presName="parentLin" presStyleCnt="0"/>
      <dgm:spPr/>
    </dgm:pt>
    <dgm:pt modelId="{EA6A7EF1-371A-4EE0-AA2E-265BB393694E}" type="pres">
      <dgm:prSet presAssocID="{8BE1A15D-7873-4CF2-B848-98EF0FFCBDEC}" presName="parentLeftMargin" presStyleLbl="node1" presStyleIdx="1" presStyleCnt="9"/>
      <dgm:spPr/>
    </dgm:pt>
    <dgm:pt modelId="{D31F41C7-AB2D-45CA-856C-5D53E6F201B9}" type="pres">
      <dgm:prSet presAssocID="{8BE1A15D-7873-4CF2-B848-98EF0FFCBDEC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B1DBF4AB-76B2-4E61-A922-5A4D6A4FCA55}" type="pres">
      <dgm:prSet presAssocID="{8BE1A15D-7873-4CF2-B848-98EF0FFCBDEC}" presName="negativeSpace" presStyleCnt="0"/>
      <dgm:spPr/>
    </dgm:pt>
    <dgm:pt modelId="{C935FE9B-5E85-47BF-8911-33892B197EC0}" type="pres">
      <dgm:prSet presAssocID="{8BE1A15D-7873-4CF2-B848-98EF0FFCBDEC}" presName="childText" presStyleLbl="conFgAcc1" presStyleIdx="2" presStyleCnt="9">
        <dgm:presLayoutVars>
          <dgm:bulletEnabled val="1"/>
        </dgm:presLayoutVars>
      </dgm:prSet>
      <dgm:spPr/>
    </dgm:pt>
    <dgm:pt modelId="{E767EEA1-A9EC-469C-80F4-1439A82F43B1}" type="pres">
      <dgm:prSet presAssocID="{F60AA469-ACFA-48FE-9AE4-2648F701F9F6}" presName="spaceBetweenRectangles" presStyleCnt="0"/>
      <dgm:spPr/>
    </dgm:pt>
    <dgm:pt modelId="{9CDD8832-3889-47CD-8019-03B67A99C20B}" type="pres">
      <dgm:prSet presAssocID="{218A1D9C-D4F2-4F73-AF00-4DF853EF08B4}" presName="parentLin" presStyleCnt="0"/>
      <dgm:spPr/>
    </dgm:pt>
    <dgm:pt modelId="{A72162AD-7800-421A-BC52-39B548C58F4C}" type="pres">
      <dgm:prSet presAssocID="{218A1D9C-D4F2-4F73-AF00-4DF853EF08B4}" presName="parentLeftMargin" presStyleLbl="node1" presStyleIdx="2" presStyleCnt="9"/>
      <dgm:spPr/>
    </dgm:pt>
    <dgm:pt modelId="{0A99312B-9B3A-41C4-8237-FB138C2CD272}" type="pres">
      <dgm:prSet presAssocID="{218A1D9C-D4F2-4F73-AF00-4DF853EF08B4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CC6F32F7-55D3-406D-B580-C1FA59CA3084}" type="pres">
      <dgm:prSet presAssocID="{218A1D9C-D4F2-4F73-AF00-4DF853EF08B4}" presName="negativeSpace" presStyleCnt="0"/>
      <dgm:spPr/>
    </dgm:pt>
    <dgm:pt modelId="{080EEA16-F9D1-4634-8372-FC688D40EEE9}" type="pres">
      <dgm:prSet presAssocID="{218A1D9C-D4F2-4F73-AF00-4DF853EF08B4}" presName="childText" presStyleLbl="conFgAcc1" presStyleIdx="3" presStyleCnt="9">
        <dgm:presLayoutVars>
          <dgm:bulletEnabled val="1"/>
        </dgm:presLayoutVars>
      </dgm:prSet>
      <dgm:spPr/>
    </dgm:pt>
    <dgm:pt modelId="{65E528EE-8F6B-4F3A-B1BC-1167204BC23C}" type="pres">
      <dgm:prSet presAssocID="{2CF54E1C-6077-4B8E-A15A-0F23EEFCC6C3}" presName="spaceBetweenRectangles" presStyleCnt="0"/>
      <dgm:spPr/>
    </dgm:pt>
    <dgm:pt modelId="{D84EB568-EF16-4DE2-9C79-C535F74B497E}" type="pres">
      <dgm:prSet presAssocID="{0FBC9AE1-3220-4B9E-B0E7-F890840ADDD4}" presName="parentLin" presStyleCnt="0"/>
      <dgm:spPr/>
    </dgm:pt>
    <dgm:pt modelId="{3CB5A9D8-665C-4F4D-A5A4-E5A868ADD736}" type="pres">
      <dgm:prSet presAssocID="{0FBC9AE1-3220-4B9E-B0E7-F890840ADDD4}" presName="parentLeftMargin" presStyleLbl="node1" presStyleIdx="3" presStyleCnt="9"/>
      <dgm:spPr/>
    </dgm:pt>
    <dgm:pt modelId="{DD7E1DAE-4A86-4B46-8E39-AB10C941F83D}" type="pres">
      <dgm:prSet presAssocID="{0FBC9AE1-3220-4B9E-B0E7-F890840ADDD4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A28BDD83-6454-4CCA-BA77-5FCC4AF8B957}" type="pres">
      <dgm:prSet presAssocID="{0FBC9AE1-3220-4B9E-B0E7-F890840ADDD4}" presName="negativeSpace" presStyleCnt="0"/>
      <dgm:spPr/>
    </dgm:pt>
    <dgm:pt modelId="{4A1862F5-207C-4E0B-9F78-37FFC5C73564}" type="pres">
      <dgm:prSet presAssocID="{0FBC9AE1-3220-4B9E-B0E7-F890840ADDD4}" presName="childText" presStyleLbl="conFgAcc1" presStyleIdx="4" presStyleCnt="9">
        <dgm:presLayoutVars>
          <dgm:bulletEnabled val="1"/>
        </dgm:presLayoutVars>
      </dgm:prSet>
      <dgm:spPr/>
    </dgm:pt>
    <dgm:pt modelId="{F793F4CD-CB93-481A-BE0E-7740B5C12AE8}" type="pres">
      <dgm:prSet presAssocID="{7CACC082-B829-4B0F-9942-7CDF0B3A721E}" presName="spaceBetweenRectangles" presStyleCnt="0"/>
      <dgm:spPr/>
    </dgm:pt>
    <dgm:pt modelId="{69A21F18-1488-4F69-B9CE-AB5626D3D93F}" type="pres">
      <dgm:prSet presAssocID="{56D4EED0-729F-477E-910C-EA34434A7373}" presName="parentLin" presStyleCnt="0"/>
      <dgm:spPr/>
    </dgm:pt>
    <dgm:pt modelId="{5C27DBE0-9A7A-44A9-81C7-6444053C26F6}" type="pres">
      <dgm:prSet presAssocID="{56D4EED0-729F-477E-910C-EA34434A7373}" presName="parentLeftMargin" presStyleLbl="node1" presStyleIdx="4" presStyleCnt="9"/>
      <dgm:spPr/>
    </dgm:pt>
    <dgm:pt modelId="{0187A245-8096-4D6D-B256-83BF57ECA435}" type="pres">
      <dgm:prSet presAssocID="{56D4EED0-729F-477E-910C-EA34434A7373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7DE87525-129C-412B-9D53-6D12A668C8C3}" type="pres">
      <dgm:prSet presAssocID="{56D4EED0-729F-477E-910C-EA34434A7373}" presName="negativeSpace" presStyleCnt="0"/>
      <dgm:spPr/>
    </dgm:pt>
    <dgm:pt modelId="{BA879616-3034-4F10-BC9A-61A5B9CBC329}" type="pres">
      <dgm:prSet presAssocID="{56D4EED0-729F-477E-910C-EA34434A7373}" presName="childText" presStyleLbl="conFgAcc1" presStyleIdx="5" presStyleCnt="9">
        <dgm:presLayoutVars>
          <dgm:bulletEnabled val="1"/>
        </dgm:presLayoutVars>
      </dgm:prSet>
      <dgm:spPr/>
    </dgm:pt>
    <dgm:pt modelId="{CA7AFE68-9F91-4308-B927-522D7D70254B}" type="pres">
      <dgm:prSet presAssocID="{094F509B-C070-4285-BF4F-6D87131973C0}" presName="spaceBetweenRectangles" presStyleCnt="0"/>
      <dgm:spPr/>
    </dgm:pt>
    <dgm:pt modelId="{29E06F71-01B6-4983-9198-1D0E3D93EAC0}" type="pres">
      <dgm:prSet presAssocID="{37065192-AF49-4BDE-9BFB-8EF4617205D5}" presName="parentLin" presStyleCnt="0"/>
      <dgm:spPr/>
    </dgm:pt>
    <dgm:pt modelId="{4760DD53-C2F4-4F5D-B782-BAA608D9F275}" type="pres">
      <dgm:prSet presAssocID="{37065192-AF49-4BDE-9BFB-8EF4617205D5}" presName="parentLeftMargin" presStyleLbl="node1" presStyleIdx="5" presStyleCnt="9"/>
      <dgm:spPr/>
    </dgm:pt>
    <dgm:pt modelId="{7A600B85-963E-4717-9A99-21A9607D6119}" type="pres">
      <dgm:prSet presAssocID="{37065192-AF49-4BDE-9BFB-8EF4617205D5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37311D9B-A64D-4F36-BE85-EF45544DC8EC}" type="pres">
      <dgm:prSet presAssocID="{37065192-AF49-4BDE-9BFB-8EF4617205D5}" presName="negativeSpace" presStyleCnt="0"/>
      <dgm:spPr/>
    </dgm:pt>
    <dgm:pt modelId="{ED569B64-F436-4BF0-8430-465B74A1087B}" type="pres">
      <dgm:prSet presAssocID="{37065192-AF49-4BDE-9BFB-8EF4617205D5}" presName="childText" presStyleLbl="conFgAcc1" presStyleIdx="6" presStyleCnt="9">
        <dgm:presLayoutVars>
          <dgm:bulletEnabled val="1"/>
        </dgm:presLayoutVars>
      </dgm:prSet>
      <dgm:spPr/>
    </dgm:pt>
    <dgm:pt modelId="{3E16D639-35A7-481C-9944-E650C150866D}" type="pres">
      <dgm:prSet presAssocID="{733F1A2B-9EAE-4E24-8654-34DE18015779}" presName="spaceBetweenRectangles" presStyleCnt="0"/>
      <dgm:spPr/>
    </dgm:pt>
    <dgm:pt modelId="{1A9F9191-2B5F-416A-9FE6-656DA5E7B867}" type="pres">
      <dgm:prSet presAssocID="{0F796C37-5D91-4446-87E6-00D165374975}" presName="parentLin" presStyleCnt="0"/>
      <dgm:spPr/>
    </dgm:pt>
    <dgm:pt modelId="{8B9B2193-D839-4FA2-AFB2-1F2FCAE42169}" type="pres">
      <dgm:prSet presAssocID="{0F796C37-5D91-4446-87E6-00D165374975}" presName="parentLeftMargin" presStyleLbl="node1" presStyleIdx="6" presStyleCnt="9"/>
      <dgm:spPr/>
    </dgm:pt>
    <dgm:pt modelId="{692C35BB-26FA-4E09-8F68-4DABA88D086D}" type="pres">
      <dgm:prSet presAssocID="{0F796C37-5D91-4446-87E6-00D165374975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1ED8AED5-A7CA-49B1-848F-6F0EE2FA8A99}" type="pres">
      <dgm:prSet presAssocID="{0F796C37-5D91-4446-87E6-00D165374975}" presName="negativeSpace" presStyleCnt="0"/>
      <dgm:spPr/>
    </dgm:pt>
    <dgm:pt modelId="{A343E8F2-6050-48E4-875A-D09860B830F7}" type="pres">
      <dgm:prSet presAssocID="{0F796C37-5D91-4446-87E6-00D165374975}" presName="childText" presStyleLbl="conFgAcc1" presStyleIdx="7" presStyleCnt="9">
        <dgm:presLayoutVars>
          <dgm:bulletEnabled val="1"/>
        </dgm:presLayoutVars>
      </dgm:prSet>
      <dgm:spPr/>
    </dgm:pt>
    <dgm:pt modelId="{E3EAF6BE-FB9F-4F10-A7A5-82CCA9C74091}" type="pres">
      <dgm:prSet presAssocID="{F55BE182-09E8-43B1-A618-9B679497DBB5}" presName="spaceBetweenRectangles" presStyleCnt="0"/>
      <dgm:spPr/>
    </dgm:pt>
    <dgm:pt modelId="{7E232B01-7E5B-4BBD-AE09-ECE532C9BA3B}" type="pres">
      <dgm:prSet presAssocID="{6282D8F7-6727-431C-88CC-F7383ACC5C36}" presName="parentLin" presStyleCnt="0"/>
      <dgm:spPr/>
    </dgm:pt>
    <dgm:pt modelId="{1FF0AC75-3AD5-46A1-9E76-C62EF2EE7414}" type="pres">
      <dgm:prSet presAssocID="{6282D8F7-6727-431C-88CC-F7383ACC5C36}" presName="parentLeftMargin" presStyleLbl="node1" presStyleIdx="7" presStyleCnt="9"/>
      <dgm:spPr/>
    </dgm:pt>
    <dgm:pt modelId="{D7023270-BABB-4C18-9328-732115228857}" type="pres">
      <dgm:prSet presAssocID="{6282D8F7-6727-431C-88CC-F7383ACC5C36}" presName="parentText" presStyleLbl="node1" presStyleIdx="8" presStyleCnt="9">
        <dgm:presLayoutVars>
          <dgm:chMax val="0"/>
          <dgm:bulletEnabled val="1"/>
        </dgm:presLayoutVars>
      </dgm:prSet>
      <dgm:spPr/>
    </dgm:pt>
    <dgm:pt modelId="{084D39E3-EC58-4C15-9884-2C3BF73CE4D2}" type="pres">
      <dgm:prSet presAssocID="{6282D8F7-6727-431C-88CC-F7383ACC5C36}" presName="negativeSpace" presStyleCnt="0"/>
      <dgm:spPr/>
    </dgm:pt>
    <dgm:pt modelId="{DFC0C24B-9357-449A-A89E-E1BEBA755A7E}" type="pres">
      <dgm:prSet presAssocID="{6282D8F7-6727-431C-88CC-F7383ACC5C36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98722B07-92B4-4043-A6A5-6FD7334DF925}" type="presOf" srcId="{37065192-AF49-4BDE-9BFB-8EF4617205D5}" destId="{7A600B85-963E-4717-9A99-21A9607D6119}" srcOrd="1" destOrd="0" presId="urn:microsoft.com/office/officeart/2005/8/layout/list1"/>
    <dgm:cxn modelId="{DD23BE0D-6645-4912-8AD2-2351318EC32D}" type="presOf" srcId="{B41F1D2A-FD1D-4E70-AA61-D6175D7ABBD1}" destId="{BA879616-3034-4F10-BC9A-61A5B9CBC329}" srcOrd="0" destOrd="0" presId="urn:microsoft.com/office/officeart/2005/8/layout/list1"/>
    <dgm:cxn modelId="{FAC3C217-F213-4BDB-A59C-CD2D3FE12104}" srcId="{9C30FC43-8820-42E7-8DAD-E9F9CD5FBDB8}" destId="{8BE1A15D-7873-4CF2-B848-98EF0FFCBDEC}" srcOrd="2" destOrd="0" parTransId="{1F88BAD6-96A7-4033-9618-5B2D13FB833E}" sibTransId="{F60AA469-ACFA-48FE-9AE4-2648F701F9F6}"/>
    <dgm:cxn modelId="{B9115919-B8FC-46EE-A5B9-552A68AAD036}" type="presOf" srcId="{8BE1A15D-7873-4CF2-B848-98EF0FFCBDEC}" destId="{EA6A7EF1-371A-4EE0-AA2E-265BB393694E}" srcOrd="0" destOrd="0" presId="urn:microsoft.com/office/officeart/2005/8/layout/list1"/>
    <dgm:cxn modelId="{101FDB2C-A44A-4DB2-9768-C614FC6F66C3}" type="presOf" srcId="{37065192-AF49-4BDE-9BFB-8EF4617205D5}" destId="{4760DD53-C2F4-4F5D-B782-BAA608D9F275}" srcOrd="0" destOrd="0" presId="urn:microsoft.com/office/officeart/2005/8/layout/list1"/>
    <dgm:cxn modelId="{4E820736-FDEC-4393-869B-CE7E5B37021A}" type="presOf" srcId="{56D4EED0-729F-477E-910C-EA34434A7373}" destId="{5C27DBE0-9A7A-44A9-81C7-6444053C26F6}" srcOrd="0" destOrd="0" presId="urn:microsoft.com/office/officeart/2005/8/layout/list1"/>
    <dgm:cxn modelId="{8E4DAA37-EAA4-41A7-9125-CFC9934BBB9A}" type="presOf" srcId="{0F796C37-5D91-4446-87E6-00D165374975}" destId="{692C35BB-26FA-4E09-8F68-4DABA88D086D}" srcOrd="1" destOrd="0" presId="urn:microsoft.com/office/officeart/2005/8/layout/list1"/>
    <dgm:cxn modelId="{128F7339-133D-4217-86C2-7048811C3D5A}" type="presOf" srcId="{C44A5804-3F27-4F98-85FA-0F0B082FCA82}" destId="{A343E8F2-6050-48E4-875A-D09860B830F7}" srcOrd="0" destOrd="0" presId="urn:microsoft.com/office/officeart/2005/8/layout/list1"/>
    <dgm:cxn modelId="{CCEA0960-1797-4780-B43C-78F0AE8469D9}" type="presOf" srcId="{9C30FC43-8820-42E7-8DAD-E9F9CD5FBDB8}" destId="{5772924F-EE43-4933-9503-25F3614E5A1B}" srcOrd="0" destOrd="0" presId="urn:microsoft.com/office/officeart/2005/8/layout/list1"/>
    <dgm:cxn modelId="{C2856460-369F-4C69-B993-7873CA038770}" type="presOf" srcId="{6282D8F7-6727-431C-88CC-F7383ACC5C36}" destId="{D7023270-BABB-4C18-9328-732115228857}" srcOrd="1" destOrd="0" presId="urn:microsoft.com/office/officeart/2005/8/layout/list1"/>
    <dgm:cxn modelId="{64A90C41-F8CA-4BC4-8436-669C295CB7F4}" type="presOf" srcId="{56D4EED0-729F-477E-910C-EA34434A7373}" destId="{0187A245-8096-4D6D-B256-83BF57ECA435}" srcOrd="1" destOrd="0" presId="urn:microsoft.com/office/officeart/2005/8/layout/list1"/>
    <dgm:cxn modelId="{76DD5462-24E9-41C7-AF6C-F76FB9F88C29}" type="presOf" srcId="{ECA192B4-92F9-42AA-9964-0FBF04C30D76}" destId="{61F85536-5A6C-4E2F-BBBC-98B748B5D367}" srcOrd="1" destOrd="0" presId="urn:microsoft.com/office/officeart/2005/8/layout/list1"/>
    <dgm:cxn modelId="{D68BD648-0B1E-42F8-815D-5E437D3D12E6}" srcId="{56D4EED0-729F-477E-910C-EA34434A7373}" destId="{B41F1D2A-FD1D-4E70-AA61-D6175D7ABBD1}" srcOrd="0" destOrd="0" parTransId="{1BDEE6F8-DA2A-4C92-839B-325C7AB4B08E}" sibTransId="{C9172DD9-0531-48E9-830B-3C580CB65B68}"/>
    <dgm:cxn modelId="{DA9B116A-87B9-4EA1-994B-FC92D24A9B14}" srcId="{0FBC9AE1-3220-4B9E-B0E7-F890840ADDD4}" destId="{1BB92FFB-9F33-4D66-A70F-A7158042B452}" srcOrd="0" destOrd="0" parTransId="{F878814C-045B-4F15-BEE5-DC4AE3DBD11B}" sibTransId="{B4E71B35-56D6-4352-BF27-BBBD3CAF7DF9}"/>
    <dgm:cxn modelId="{1772B16C-BC4D-4726-8AA4-1FE637918C4B}" srcId="{ECA192B4-92F9-42AA-9964-0FBF04C30D76}" destId="{79F21CA6-D33F-47AF-A524-BAC9CB20E089}" srcOrd="0" destOrd="0" parTransId="{714CAE6C-15A2-4D6A-9F2F-7A108E6B3974}" sibTransId="{0D84E252-FB9D-49DF-9333-16C7F574BBAB}"/>
    <dgm:cxn modelId="{2250826F-EB88-46C8-8418-427265D2245A}" type="presOf" srcId="{6282D8F7-6727-431C-88CC-F7383ACC5C36}" destId="{1FF0AC75-3AD5-46A1-9E76-C62EF2EE7414}" srcOrd="0" destOrd="0" presId="urn:microsoft.com/office/officeart/2005/8/layout/list1"/>
    <dgm:cxn modelId="{25579C77-B4D5-44BE-99E8-AFBA0393CAE9}" srcId="{9C30FC43-8820-42E7-8DAD-E9F9CD5FBDB8}" destId="{56D4EED0-729F-477E-910C-EA34434A7373}" srcOrd="5" destOrd="0" parTransId="{F167A20E-2D3D-446F-BC40-63ABF22086D0}" sibTransId="{094F509B-C070-4285-BF4F-6D87131973C0}"/>
    <dgm:cxn modelId="{C1B59778-AA65-4BF2-A6F5-7E918515219E}" srcId="{9C30FC43-8820-42E7-8DAD-E9F9CD5FBDB8}" destId="{0F796C37-5D91-4446-87E6-00D165374975}" srcOrd="7" destOrd="0" parTransId="{7F3DB44E-0DBB-42CE-AF0C-C76EC0CF2AC4}" sibTransId="{F55BE182-09E8-43B1-A618-9B679497DBB5}"/>
    <dgm:cxn modelId="{3FE2C07D-2BB6-4476-95D0-42ED28804B70}" type="presOf" srcId="{0FBC9AE1-3220-4B9E-B0E7-F890840ADDD4}" destId="{DD7E1DAE-4A86-4B46-8E39-AB10C941F83D}" srcOrd="1" destOrd="0" presId="urn:microsoft.com/office/officeart/2005/8/layout/list1"/>
    <dgm:cxn modelId="{16795986-9233-4042-BA1C-9A67E249C22E}" type="presOf" srcId="{B872A48B-C7EE-4585-8B7A-F1F350620FFB}" destId="{080EEA16-F9D1-4634-8372-FC688D40EEE9}" srcOrd="0" destOrd="0" presId="urn:microsoft.com/office/officeart/2005/8/layout/list1"/>
    <dgm:cxn modelId="{5D53B086-D4CE-44BD-9732-935B3A65AEC5}" type="presOf" srcId="{B38B1030-E5B7-4D20-83A9-32E43D703379}" destId="{16B5B5A9-724E-4C3A-ABF3-3E2F63F8A7E7}" srcOrd="1" destOrd="0" presId="urn:microsoft.com/office/officeart/2005/8/layout/list1"/>
    <dgm:cxn modelId="{6ABAB687-C52A-4A34-9FC7-3E9A01C60A7C}" type="presOf" srcId="{218A1D9C-D4F2-4F73-AF00-4DF853EF08B4}" destId="{0A99312B-9B3A-41C4-8237-FB138C2CD272}" srcOrd="1" destOrd="0" presId="urn:microsoft.com/office/officeart/2005/8/layout/list1"/>
    <dgm:cxn modelId="{8B20C489-5BA8-46E7-B5D0-1C8FBAFABA60}" srcId="{37065192-AF49-4BDE-9BFB-8EF4617205D5}" destId="{18C4371A-087A-4FAF-A778-ACA8881A4A50}" srcOrd="0" destOrd="0" parTransId="{B3D6D647-56A4-42F9-96F3-463613914325}" sibTransId="{7A3948F4-B058-4D11-8B04-3CEF281BA41A}"/>
    <dgm:cxn modelId="{31D2698F-5A18-41DE-8B5F-B8082B800F7E}" srcId="{9C30FC43-8820-42E7-8DAD-E9F9CD5FBDB8}" destId="{37065192-AF49-4BDE-9BFB-8EF4617205D5}" srcOrd="6" destOrd="0" parTransId="{E2631717-919D-4E11-A6A8-0F94BAE8971C}" sibTransId="{733F1A2B-9EAE-4E24-8654-34DE18015779}"/>
    <dgm:cxn modelId="{45B01091-5163-4BF6-A6C8-C3E455557651}" type="presOf" srcId="{18C4371A-087A-4FAF-A778-ACA8881A4A50}" destId="{ED569B64-F436-4BF0-8430-465B74A1087B}" srcOrd="0" destOrd="0" presId="urn:microsoft.com/office/officeart/2005/8/layout/list1"/>
    <dgm:cxn modelId="{2B2E3B9B-DD4B-4A22-8DAF-C93655FB962F}" type="presOf" srcId="{79F21CA6-D33F-47AF-A524-BAC9CB20E089}" destId="{D8900F52-7F93-490F-8DFD-5DEE823BB4A9}" srcOrd="0" destOrd="0" presId="urn:microsoft.com/office/officeart/2005/8/layout/list1"/>
    <dgm:cxn modelId="{732360A6-64F7-4F67-A849-D281B15C72DE}" type="presOf" srcId="{8BE1A15D-7873-4CF2-B848-98EF0FFCBDEC}" destId="{D31F41C7-AB2D-45CA-856C-5D53E6F201B9}" srcOrd="1" destOrd="0" presId="urn:microsoft.com/office/officeart/2005/8/layout/list1"/>
    <dgm:cxn modelId="{263BAFA6-3960-4FE0-AF44-C47EF1F7AD6C}" type="presOf" srcId="{0FBC9AE1-3220-4B9E-B0E7-F890840ADDD4}" destId="{3CB5A9D8-665C-4F4D-A5A4-E5A868ADD736}" srcOrd="0" destOrd="0" presId="urn:microsoft.com/office/officeart/2005/8/layout/list1"/>
    <dgm:cxn modelId="{B737B7A8-CBD2-4D2F-BBC8-012542F79A84}" type="presOf" srcId="{B7FE4D6F-A648-4BC4-A094-F94183CF9C9E}" destId="{DFC0C24B-9357-449A-A89E-E1BEBA755A7E}" srcOrd="0" destOrd="0" presId="urn:microsoft.com/office/officeart/2005/8/layout/list1"/>
    <dgm:cxn modelId="{EA2D8CB3-7100-48F4-9AD2-C1B900B0A19E}" srcId="{B38B1030-E5B7-4D20-83A9-32E43D703379}" destId="{8DC8A627-2077-4B31-9A74-77D49ECB5706}" srcOrd="0" destOrd="0" parTransId="{18B037FD-1C62-423F-BDF2-0C95D205DB45}" sibTransId="{848A5900-0C74-4BBA-83A6-2935127E9729}"/>
    <dgm:cxn modelId="{F1256DC1-8CA2-4CE2-89B9-6CAD61E30A71}" srcId="{9C30FC43-8820-42E7-8DAD-E9F9CD5FBDB8}" destId="{218A1D9C-D4F2-4F73-AF00-4DF853EF08B4}" srcOrd="3" destOrd="0" parTransId="{44163259-0DC7-47D4-B16A-7D8E7E4757CA}" sibTransId="{2CF54E1C-6077-4B8E-A15A-0F23EEFCC6C3}"/>
    <dgm:cxn modelId="{C15819C5-223C-41A9-A1A1-5AB62F9409B2}" type="presOf" srcId="{B38B1030-E5B7-4D20-83A9-32E43D703379}" destId="{78E6C393-9890-402F-B2EA-DEAC1C427645}" srcOrd="0" destOrd="0" presId="urn:microsoft.com/office/officeart/2005/8/layout/list1"/>
    <dgm:cxn modelId="{56FCDDC8-131D-4B57-8AE7-5D773F971987}" srcId="{0F796C37-5D91-4446-87E6-00D165374975}" destId="{C44A5804-3F27-4F98-85FA-0F0B082FCA82}" srcOrd="0" destOrd="0" parTransId="{A56209A2-14EA-4B66-AC8D-630050CEC0D1}" sibTransId="{3819D75D-553C-49CA-845B-B314CB38D84B}"/>
    <dgm:cxn modelId="{90BCA3CB-3525-483F-A48A-670A90D98878}" srcId="{6282D8F7-6727-431C-88CC-F7383ACC5C36}" destId="{B7FE4D6F-A648-4BC4-A094-F94183CF9C9E}" srcOrd="0" destOrd="0" parTransId="{4DEBAD6C-85F6-4102-8AAF-0D01286ED0C9}" sibTransId="{290192FF-2408-419F-AE2F-5B1A75BE0EC6}"/>
    <dgm:cxn modelId="{3D3E06CF-60DC-466F-9ACC-74650E877ABD}" srcId="{9C30FC43-8820-42E7-8DAD-E9F9CD5FBDB8}" destId="{ECA192B4-92F9-42AA-9964-0FBF04C30D76}" srcOrd="0" destOrd="0" parTransId="{FAEFBAFB-6591-4575-A1AB-B808067379F5}" sibTransId="{A7C7CE35-EBC7-412D-B88E-E08F7C02CA89}"/>
    <dgm:cxn modelId="{C03A34CF-8AFB-49E1-864A-2FEC784C24A7}" srcId="{9C30FC43-8820-42E7-8DAD-E9F9CD5FBDB8}" destId="{B38B1030-E5B7-4D20-83A9-32E43D703379}" srcOrd="1" destOrd="0" parTransId="{5413A3DB-FD32-4AD4-905A-4DFB31E54F3E}" sibTransId="{C1B033AF-BB61-4385-B93B-C83794D97164}"/>
    <dgm:cxn modelId="{D04107D3-7A29-42FA-9E19-96363C73CFD1}" srcId="{9C30FC43-8820-42E7-8DAD-E9F9CD5FBDB8}" destId="{6282D8F7-6727-431C-88CC-F7383ACC5C36}" srcOrd="8" destOrd="0" parTransId="{46CB998E-66AE-438C-9379-B19BB18568E1}" sibTransId="{5CA7C9F7-7790-4569-858D-9452199F981B}"/>
    <dgm:cxn modelId="{A29488DB-CA32-45E9-9158-10FB5275D93D}" type="presOf" srcId="{A06565E7-4DC0-42D3-ABE2-C9E0C0E6EE3C}" destId="{C935FE9B-5E85-47BF-8911-33892B197EC0}" srcOrd="0" destOrd="0" presId="urn:microsoft.com/office/officeart/2005/8/layout/list1"/>
    <dgm:cxn modelId="{22EE3BDD-289D-4A07-B91F-56136F26A035}" type="presOf" srcId="{0F796C37-5D91-4446-87E6-00D165374975}" destId="{8B9B2193-D839-4FA2-AFB2-1F2FCAE42169}" srcOrd="0" destOrd="0" presId="urn:microsoft.com/office/officeart/2005/8/layout/list1"/>
    <dgm:cxn modelId="{C358A5DF-DCF0-4E91-AEF9-6881E19EE390}" srcId="{8BE1A15D-7873-4CF2-B848-98EF0FFCBDEC}" destId="{A06565E7-4DC0-42D3-ABE2-C9E0C0E6EE3C}" srcOrd="0" destOrd="0" parTransId="{E1532545-A00E-478D-8BFE-7207E87CA641}" sibTransId="{EC174B05-E5EB-438D-AEC7-645FE2498E52}"/>
    <dgm:cxn modelId="{83000DEE-AE4B-4A20-BFD3-2A37836406CD}" srcId="{9C30FC43-8820-42E7-8DAD-E9F9CD5FBDB8}" destId="{0FBC9AE1-3220-4B9E-B0E7-F890840ADDD4}" srcOrd="4" destOrd="0" parTransId="{1BABD345-BBB5-4D39-AC04-4941FA6F4955}" sibTransId="{7CACC082-B829-4B0F-9942-7CDF0B3A721E}"/>
    <dgm:cxn modelId="{8AF6F3F2-B98A-4CEF-8F99-A2BE5475206D}" type="presOf" srcId="{8DC8A627-2077-4B31-9A74-77D49ECB5706}" destId="{46C60193-B9CF-4DF5-ACD2-7038E048BDE1}" srcOrd="0" destOrd="0" presId="urn:microsoft.com/office/officeart/2005/8/layout/list1"/>
    <dgm:cxn modelId="{5AECD6F4-43CD-498B-B93B-BC0196ABD411}" type="presOf" srcId="{218A1D9C-D4F2-4F73-AF00-4DF853EF08B4}" destId="{A72162AD-7800-421A-BC52-39B548C58F4C}" srcOrd="0" destOrd="0" presId="urn:microsoft.com/office/officeart/2005/8/layout/list1"/>
    <dgm:cxn modelId="{22D1CDF7-EA49-4FA3-B9C3-F1DF74562964}" type="presOf" srcId="{ECA192B4-92F9-42AA-9964-0FBF04C30D76}" destId="{BAC73175-39F4-4FAC-B002-CB8BC9928C53}" srcOrd="0" destOrd="0" presId="urn:microsoft.com/office/officeart/2005/8/layout/list1"/>
    <dgm:cxn modelId="{A23888F8-ED7E-40A3-AB24-92D98A720FA5}" type="presOf" srcId="{1BB92FFB-9F33-4D66-A70F-A7158042B452}" destId="{4A1862F5-207C-4E0B-9F78-37FFC5C73564}" srcOrd="0" destOrd="0" presId="urn:microsoft.com/office/officeart/2005/8/layout/list1"/>
    <dgm:cxn modelId="{EFF180F9-1876-45DD-A6E7-F970B2F46A67}" srcId="{218A1D9C-D4F2-4F73-AF00-4DF853EF08B4}" destId="{B872A48B-C7EE-4585-8B7A-F1F350620FFB}" srcOrd="0" destOrd="0" parTransId="{1C5E6F7F-F763-4847-B410-2CCD32101AFE}" sibTransId="{CDCB95FD-AB7F-4DC0-A932-6C169F7C1379}"/>
    <dgm:cxn modelId="{7FDFE073-B4DA-431C-B113-DFB7DD59C3D3}" type="presParOf" srcId="{5772924F-EE43-4933-9503-25F3614E5A1B}" destId="{38406C4E-5147-4A90-B604-9697C4B1DC3A}" srcOrd="0" destOrd="0" presId="urn:microsoft.com/office/officeart/2005/8/layout/list1"/>
    <dgm:cxn modelId="{4C7B25A7-F275-4387-80F0-9B77E9783358}" type="presParOf" srcId="{38406C4E-5147-4A90-B604-9697C4B1DC3A}" destId="{BAC73175-39F4-4FAC-B002-CB8BC9928C53}" srcOrd="0" destOrd="0" presId="urn:microsoft.com/office/officeart/2005/8/layout/list1"/>
    <dgm:cxn modelId="{8CA1A895-59DB-4343-B6AB-BBDDB6C51DD6}" type="presParOf" srcId="{38406C4E-5147-4A90-B604-9697C4B1DC3A}" destId="{61F85536-5A6C-4E2F-BBBC-98B748B5D367}" srcOrd="1" destOrd="0" presId="urn:microsoft.com/office/officeart/2005/8/layout/list1"/>
    <dgm:cxn modelId="{D81C25F3-CB5B-44BD-B0A7-771EA959D776}" type="presParOf" srcId="{5772924F-EE43-4933-9503-25F3614E5A1B}" destId="{DAB99DDF-6898-4B13-A58F-2BC1C07601A1}" srcOrd="1" destOrd="0" presId="urn:microsoft.com/office/officeart/2005/8/layout/list1"/>
    <dgm:cxn modelId="{D5732920-B703-491B-85CA-2D2E04164C6E}" type="presParOf" srcId="{5772924F-EE43-4933-9503-25F3614E5A1B}" destId="{D8900F52-7F93-490F-8DFD-5DEE823BB4A9}" srcOrd="2" destOrd="0" presId="urn:microsoft.com/office/officeart/2005/8/layout/list1"/>
    <dgm:cxn modelId="{7451BEAB-6317-4FDC-A0C1-1541AD8777B0}" type="presParOf" srcId="{5772924F-EE43-4933-9503-25F3614E5A1B}" destId="{E9D32881-F4E7-49AA-83B9-5C54B13491F8}" srcOrd="3" destOrd="0" presId="urn:microsoft.com/office/officeart/2005/8/layout/list1"/>
    <dgm:cxn modelId="{816E8EF1-00EE-42FC-A2F8-FE87EEE0FB2B}" type="presParOf" srcId="{5772924F-EE43-4933-9503-25F3614E5A1B}" destId="{8E248923-B1BC-4090-AE35-CD41A9533AC4}" srcOrd="4" destOrd="0" presId="urn:microsoft.com/office/officeart/2005/8/layout/list1"/>
    <dgm:cxn modelId="{A77E62FD-62F0-42E5-A9ED-5DE9FBD64E1D}" type="presParOf" srcId="{8E248923-B1BC-4090-AE35-CD41A9533AC4}" destId="{78E6C393-9890-402F-B2EA-DEAC1C427645}" srcOrd="0" destOrd="0" presId="urn:microsoft.com/office/officeart/2005/8/layout/list1"/>
    <dgm:cxn modelId="{DBAE6174-A2CF-44CB-9A9F-A8BA27D895DC}" type="presParOf" srcId="{8E248923-B1BC-4090-AE35-CD41A9533AC4}" destId="{16B5B5A9-724E-4C3A-ABF3-3E2F63F8A7E7}" srcOrd="1" destOrd="0" presId="urn:microsoft.com/office/officeart/2005/8/layout/list1"/>
    <dgm:cxn modelId="{E136CAF6-7480-41A6-80A1-AFEF51E40277}" type="presParOf" srcId="{5772924F-EE43-4933-9503-25F3614E5A1B}" destId="{C6754DA8-73FE-4CFA-A20A-490BE73F4368}" srcOrd="5" destOrd="0" presId="urn:microsoft.com/office/officeart/2005/8/layout/list1"/>
    <dgm:cxn modelId="{2BB59046-061C-408B-B5CC-9F1D028C8BAA}" type="presParOf" srcId="{5772924F-EE43-4933-9503-25F3614E5A1B}" destId="{46C60193-B9CF-4DF5-ACD2-7038E048BDE1}" srcOrd="6" destOrd="0" presId="urn:microsoft.com/office/officeart/2005/8/layout/list1"/>
    <dgm:cxn modelId="{70E0C3BA-3C53-405C-9A03-98A593FBD1CE}" type="presParOf" srcId="{5772924F-EE43-4933-9503-25F3614E5A1B}" destId="{F3AA9F88-5295-4870-B800-AE1E150C18B1}" srcOrd="7" destOrd="0" presId="urn:microsoft.com/office/officeart/2005/8/layout/list1"/>
    <dgm:cxn modelId="{40D9A894-68C4-4560-99DB-D8CF4A7AF46B}" type="presParOf" srcId="{5772924F-EE43-4933-9503-25F3614E5A1B}" destId="{719F2F2F-0062-4BB4-B9D6-205666BF5123}" srcOrd="8" destOrd="0" presId="urn:microsoft.com/office/officeart/2005/8/layout/list1"/>
    <dgm:cxn modelId="{18D1FC11-6F03-408E-A3F1-DC1F3BA7BE13}" type="presParOf" srcId="{719F2F2F-0062-4BB4-B9D6-205666BF5123}" destId="{EA6A7EF1-371A-4EE0-AA2E-265BB393694E}" srcOrd="0" destOrd="0" presId="urn:microsoft.com/office/officeart/2005/8/layout/list1"/>
    <dgm:cxn modelId="{094555F4-F306-44F0-8095-5AEB64A78FBA}" type="presParOf" srcId="{719F2F2F-0062-4BB4-B9D6-205666BF5123}" destId="{D31F41C7-AB2D-45CA-856C-5D53E6F201B9}" srcOrd="1" destOrd="0" presId="urn:microsoft.com/office/officeart/2005/8/layout/list1"/>
    <dgm:cxn modelId="{32935642-A798-4A06-9E22-19C485527B40}" type="presParOf" srcId="{5772924F-EE43-4933-9503-25F3614E5A1B}" destId="{B1DBF4AB-76B2-4E61-A922-5A4D6A4FCA55}" srcOrd="9" destOrd="0" presId="urn:microsoft.com/office/officeart/2005/8/layout/list1"/>
    <dgm:cxn modelId="{FEF650DC-A353-4202-A4F3-3875E484A436}" type="presParOf" srcId="{5772924F-EE43-4933-9503-25F3614E5A1B}" destId="{C935FE9B-5E85-47BF-8911-33892B197EC0}" srcOrd="10" destOrd="0" presId="urn:microsoft.com/office/officeart/2005/8/layout/list1"/>
    <dgm:cxn modelId="{76B87E0B-4ED7-420C-906A-B03F7BEF5519}" type="presParOf" srcId="{5772924F-EE43-4933-9503-25F3614E5A1B}" destId="{E767EEA1-A9EC-469C-80F4-1439A82F43B1}" srcOrd="11" destOrd="0" presId="urn:microsoft.com/office/officeart/2005/8/layout/list1"/>
    <dgm:cxn modelId="{26535F55-3B7D-4FF2-8CB7-EEEB35E620C5}" type="presParOf" srcId="{5772924F-EE43-4933-9503-25F3614E5A1B}" destId="{9CDD8832-3889-47CD-8019-03B67A99C20B}" srcOrd="12" destOrd="0" presId="urn:microsoft.com/office/officeart/2005/8/layout/list1"/>
    <dgm:cxn modelId="{EE393496-5DD2-4D26-9E78-D3B8AE5FD361}" type="presParOf" srcId="{9CDD8832-3889-47CD-8019-03B67A99C20B}" destId="{A72162AD-7800-421A-BC52-39B548C58F4C}" srcOrd="0" destOrd="0" presId="urn:microsoft.com/office/officeart/2005/8/layout/list1"/>
    <dgm:cxn modelId="{BE0EC6EB-5A3C-4CEC-B226-9D8974039E4F}" type="presParOf" srcId="{9CDD8832-3889-47CD-8019-03B67A99C20B}" destId="{0A99312B-9B3A-41C4-8237-FB138C2CD272}" srcOrd="1" destOrd="0" presId="urn:microsoft.com/office/officeart/2005/8/layout/list1"/>
    <dgm:cxn modelId="{C15664B7-1B72-4FB0-8F79-A547D082178F}" type="presParOf" srcId="{5772924F-EE43-4933-9503-25F3614E5A1B}" destId="{CC6F32F7-55D3-406D-B580-C1FA59CA3084}" srcOrd="13" destOrd="0" presId="urn:microsoft.com/office/officeart/2005/8/layout/list1"/>
    <dgm:cxn modelId="{9162824E-FCC8-45C2-A06A-F48F85CE8DD0}" type="presParOf" srcId="{5772924F-EE43-4933-9503-25F3614E5A1B}" destId="{080EEA16-F9D1-4634-8372-FC688D40EEE9}" srcOrd="14" destOrd="0" presId="urn:microsoft.com/office/officeart/2005/8/layout/list1"/>
    <dgm:cxn modelId="{4CBD44EB-E107-49B9-81B5-97B3AAB95F4B}" type="presParOf" srcId="{5772924F-EE43-4933-9503-25F3614E5A1B}" destId="{65E528EE-8F6B-4F3A-B1BC-1167204BC23C}" srcOrd="15" destOrd="0" presId="urn:microsoft.com/office/officeart/2005/8/layout/list1"/>
    <dgm:cxn modelId="{8CFE5BAD-6B14-49D2-B1D7-63D4EBC0FF4B}" type="presParOf" srcId="{5772924F-EE43-4933-9503-25F3614E5A1B}" destId="{D84EB568-EF16-4DE2-9C79-C535F74B497E}" srcOrd="16" destOrd="0" presId="urn:microsoft.com/office/officeart/2005/8/layout/list1"/>
    <dgm:cxn modelId="{4FF3F121-0AE6-4543-A1CE-18EFAEDCB821}" type="presParOf" srcId="{D84EB568-EF16-4DE2-9C79-C535F74B497E}" destId="{3CB5A9D8-665C-4F4D-A5A4-E5A868ADD736}" srcOrd="0" destOrd="0" presId="urn:microsoft.com/office/officeart/2005/8/layout/list1"/>
    <dgm:cxn modelId="{088E1AD3-339E-416F-A46E-B0BD185C8456}" type="presParOf" srcId="{D84EB568-EF16-4DE2-9C79-C535F74B497E}" destId="{DD7E1DAE-4A86-4B46-8E39-AB10C941F83D}" srcOrd="1" destOrd="0" presId="urn:microsoft.com/office/officeart/2005/8/layout/list1"/>
    <dgm:cxn modelId="{3DEF5F9F-66CB-4B66-AF6A-5F121700532E}" type="presParOf" srcId="{5772924F-EE43-4933-9503-25F3614E5A1B}" destId="{A28BDD83-6454-4CCA-BA77-5FCC4AF8B957}" srcOrd="17" destOrd="0" presId="urn:microsoft.com/office/officeart/2005/8/layout/list1"/>
    <dgm:cxn modelId="{FA1F1223-A02E-490D-9DE7-A4B2A37153FC}" type="presParOf" srcId="{5772924F-EE43-4933-9503-25F3614E5A1B}" destId="{4A1862F5-207C-4E0B-9F78-37FFC5C73564}" srcOrd="18" destOrd="0" presId="urn:microsoft.com/office/officeart/2005/8/layout/list1"/>
    <dgm:cxn modelId="{79F54DFE-1730-40D9-A5CA-5756CC22B872}" type="presParOf" srcId="{5772924F-EE43-4933-9503-25F3614E5A1B}" destId="{F793F4CD-CB93-481A-BE0E-7740B5C12AE8}" srcOrd="19" destOrd="0" presId="urn:microsoft.com/office/officeart/2005/8/layout/list1"/>
    <dgm:cxn modelId="{2BD79C84-592E-42DD-907B-C9D091F0A4C5}" type="presParOf" srcId="{5772924F-EE43-4933-9503-25F3614E5A1B}" destId="{69A21F18-1488-4F69-B9CE-AB5626D3D93F}" srcOrd="20" destOrd="0" presId="urn:microsoft.com/office/officeart/2005/8/layout/list1"/>
    <dgm:cxn modelId="{F35656EA-D283-4582-A307-EF0C1396D4D3}" type="presParOf" srcId="{69A21F18-1488-4F69-B9CE-AB5626D3D93F}" destId="{5C27DBE0-9A7A-44A9-81C7-6444053C26F6}" srcOrd="0" destOrd="0" presId="urn:microsoft.com/office/officeart/2005/8/layout/list1"/>
    <dgm:cxn modelId="{CD369D1F-F4CC-45B3-92E7-7B3B35F2F0C5}" type="presParOf" srcId="{69A21F18-1488-4F69-B9CE-AB5626D3D93F}" destId="{0187A245-8096-4D6D-B256-83BF57ECA435}" srcOrd="1" destOrd="0" presId="urn:microsoft.com/office/officeart/2005/8/layout/list1"/>
    <dgm:cxn modelId="{538B07D3-BD34-46BC-B6F1-0BCF622A75BB}" type="presParOf" srcId="{5772924F-EE43-4933-9503-25F3614E5A1B}" destId="{7DE87525-129C-412B-9D53-6D12A668C8C3}" srcOrd="21" destOrd="0" presId="urn:microsoft.com/office/officeart/2005/8/layout/list1"/>
    <dgm:cxn modelId="{63A42CF5-F32F-4766-9AEB-6AF4F9ED9687}" type="presParOf" srcId="{5772924F-EE43-4933-9503-25F3614E5A1B}" destId="{BA879616-3034-4F10-BC9A-61A5B9CBC329}" srcOrd="22" destOrd="0" presId="urn:microsoft.com/office/officeart/2005/8/layout/list1"/>
    <dgm:cxn modelId="{AC1069F7-A860-4472-BB41-1E5FD678E72C}" type="presParOf" srcId="{5772924F-EE43-4933-9503-25F3614E5A1B}" destId="{CA7AFE68-9F91-4308-B927-522D7D70254B}" srcOrd="23" destOrd="0" presId="urn:microsoft.com/office/officeart/2005/8/layout/list1"/>
    <dgm:cxn modelId="{4ECB0241-73F2-4256-8AD8-85904B562784}" type="presParOf" srcId="{5772924F-EE43-4933-9503-25F3614E5A1B}" destId="{29E06F71-01B6-4983-9198-1D0E3D93EAC0}" srcOrd="24" destOrd="0" presId="urn:microsoft.com/office/officeart/2005/8/layout/list1"/>
    <dgm:cxn modelId="{9F2DA3F5-BB2D-49B8-8534-AA219EE1AEE6}" type="presParOf" srcId="{29E06F71-01B6-4983-9198-1D0E3D93EAC0}" destId="{4760DD53-C2F4-4F5D-B782-BAA608D9F275}" srcOrd="0" destOrd="0" presId="urn:microsoft.com/office/officeart/2005/8/layout/list1"/>
    <dgm:cxn modelId="{CFAE98B9-9B06-4147-A1C2-774102E98989}" type="presParOf" srcId="{29E06F71-01B6-4983-9198-1D0E3D93EAC0}" destId="{7A600B85-963E-4717-9A99-21A9607D6119}" srcOrd="1" destOrd="0" presId="urn:microsoft.com/office/officeart/2005/8/layout/list1"/>
    <dgm:cxn modelId="{E7DCB721-793B-44D1-9AA1-D00231B396E3}" type="presParOf" srcId="{5772924F-EE43-4933-9503-25F3614E5A1B}" destId="{37311D9B-A64D-4F36-BE85-EF45544DC8EC}" srcOrd="25" destOrd="0" presId="urn:microsoft.com/office/officeart/2005/8/layout/list1"/>
    <dgm:cxn modelId="{742AF6D6-3FE6-4C7F-8692-0A7F197789B3}" type="presParOf" srcId="{5772924F-EE43-4933-9503-25F3614E5A1B}" destId="{ED569B64-F436-4BF0-8430-465B74A1087B}" srcOrd="26" destOrd="0" presId="urn:microsoft.com/office/officeart/2005/8/layout/list1"/>
    <dgm:cxn modelId="{5EF78F6F-9DA7-4F4D-8B02-EF29ADC2B2B7}" type="presParOf" srcId="{5772924F-EE43-4933-9503-25F3614E5A1B}" destId="{3E16D639-35A7-481C-9944-E650C150866D}" srcOrd="27" destOrd="0" presId="urn:microsoft.com/office/officeart/2005/8/layout/list1"/>
    <dgm:cxn modelId="{F248069D-C25A-4801-8A22-CD599002F78F}" type="presParOf" srcId="{5772924F-EE43-4933-9503-25F3614E5A1B}" destId="{1A9F9191-2B5F-416A-9FE6-656DA5E7B867}" srcOrd="28" destOrd="0" presId="urn:microsoft.com/office/officeart/2005/8/layout/list1"/>
    <dgm:cxn modelId="{B17E102B-525A-4572-9074-7F7EF1B9DE3F}" type="presParOf" srcId="{1A9F9191-2B5F-416A-9FE6-656DA5E7B867}" destId="{8B9B2193-D839-4FA2-AFB2-1F2FCAE42169}" srcOrd="0" destOrd="0" presId="urn:microsoft.com/office/officeart/2005/8/layout/list1"/>
    <dgm:cxn modelId="{FE042C85-1622-48EC-9C44-7B845147657C}" type="presParOf" srcId="{1A9F9191-2B5F-416A-9FE6-656DA5E7B867}" destId="{692C35BB-26FA-4E09-8F68-4DABA88D086D}" srcOrd="1" destOrd="0" presId="urn:microsoft.com/office/officeart/2005/8/layout/list1"/>
    <dgm:cxn modelId="{A10F49DE-2053-40D7-8492-0CCFB7C3D4DD}" type="presParOf" srcId="{5772924F-EE43-4933-9503-25F3614E5A1B}" destId="{1ED8AED5-A7CA-49B1-848F-6F0EE2FA8A99}" srcOrd="29" destOrd="0" presId="urn:microsoft.com/office/officeart/2005/8/layout/list1"/>
    <dgm:cxn modelId="{DCF76F3E-A081-485D-849A-02AC9CFCA344}" type="presParOf" srcId="{5772924F-EE43-4933-9503-25F3614E5A1B}" destId="{A343E8F2-6050-48E4-875A-D09860B830F7}" srcOrd="30" destOrd="0" presId="urn:microsoft.com/office/officeart/2005/8/layout/list1"/>
    <dgm:cxn modelId="{ABB634BC-B959-409E-AC91-DD774640757E}" type="presParOf" srcId="{5772924F-EE43-4933-9503-25F3614E5A1B}" destId="{E3EAF6BE-FB9F-4F10-A7A5-82CCA9C74091}" srcOrd="31" destOrd="0" presId="urn:microsoft.com/office/officeart/2005/8/layout/list1"/>
    <dgm:cxn modelId="{3A9E226C-1A87-4279-99E0-C17E139D3089}" type="presParOf" srcId="{5772924F-EE43-4933-9503-25F3614E5A1B}" destId="{7E232B01-7E5B-4BBD-AE09-ECE532C9BA3B}" srcOrd="32" destOrd="0" presId="urn:microsoft.com/office/officeart/2005/8/layout/list1"/>
    <dgm:cxn modelId="{6DC895E8-6E48-4F9E-8DDC-C289EFE06356}" type="presParOf" srcId="{7E232B01-7E5B-4BBD-AE09-ECE532C9BA3B}" destId="{1FF0AC75-3AD5-46A1-9E76-C62EF2EE7414}" srcOrd="0" destOrd="0" presId="urn:microsoft.com/office/officeart/2005/8/layout/list1"/>
    <dgm:cxn modelId="{BB6C8F02-C89C-48CB-96C2-650AC39CEFEC}" type="presParOf" srcId="{7E232B01-7E5B-4BBD-AE09-ECE532C9BA3B}" destId="{D7023270-BABB-4C18-9328-732115228857}" srcOrd="1" destOrd="0" presId="urn:microsoft.com/office/officeart/2005/8/layout/list1"/>
    <dgm:cxn modelId="{B984D449-5129-4CE4-B10D-8A184C9E5595}" type="presParOf" srcId="{5772924F-EE43-4933-9503-25F3614E5A1B}" destId="{084D39E3-EC58-4C15-9884-2C3BF73CE4D2}" srcOrd="33" destOrd="0" presId="urn:microsoft.com/office/officeart/2005/8/layout/list1"/>
    <dgm:cxn modelId="{1B834A5D-BC12-4113-B492-D7D81F1D8D9E}" type="presParOf" srcId="{5772924F-EE43-4933-9503-25F3614E5A1B}" destId="{DFC0C24B-9357-449A-A89E-E1BEBA755A7E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55D247-E39F-44E3-A90D-52A09C6E73D9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7B7489F-5ED8-467D-ADDD-E9A7991C5BF5}">
      <dgm:prSet phldrT="[Text]" custT="1"/>
      <dgm:spPr/>
      <dgm:t>
        <a:bodyPr/>
        <a:lstStyle/>
        <a:p>
          <a:r>
            <a:rPr lang="en-US" sz="1700" dirty="0">
              <a:latin typeface="Book Antiqua" panose="02040602050305030304" pitchFamily="18" charset="0"/>
            </a:rPr>
            <a:t>Hardware Commissioning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434D7F27-3EF0-457D-97DB-CCAA011E721F}" type="parTrans" cxnId="{3952CD36-A896-4BE5-AA50-8D154CC3A821}">
      <dgm:prSet/>
      <dgm:spPr/>
      <dgm:t>
        <a:bodyPr/>
        <a:lstStyle/>
        <a:p>
          <a:endParaRPr lang="en-GB"/>
        </a:p>
      </dgm:t>
    </dgm:pt>
    <dgm:pt modelId="{CC7CF975-D883-4916-AEDA-B3A9D99B2990}" type="sibTrans" cxnId="{3952CD36-A896-4BE5-AA50-8D154CC3A821}">
      <dgm:prSet/>
      <dgm:spPr/>
      <dgm:t>
        <a:bodyPr/>
        <a:lstStyle/>
        <a:p>
          <a:endParaRPr lang="en-GB"/>
        </a:p>
      </dgm:t>
    </dgm:pt>
    <dgm:pt modelId="{5633A7CF-4BB8-4102-8A79-8036EC003C47}">
      <dgm:prSet phldrT="[Text]" custT="1"/>
      <dgm:spPr/>
      <dgm:t>
        <a:bodyPr/>
        <a:lstStyle/>
        <a:p>
          <a:r>
            <a:rPr lang="en-US" sz="1000" dirty="0">
              <a:latin typeface="Book Antiqua" panose="02040602050305030304" pitchFamily="18" charset="0"/>
            </a:rPr>
            <a:t>Individual System Tests (IST)</a:t>
          </a:r>
          <a:endParaRPr lang="en-GB" sz="1000" dirty="0">
            <a:latin typeface="Book Antiqua" panose="02040602050305030304" pitchFamily="18" charset="0"/>
          </a:endParaRPr>
        </a:p>
      </dgm:t>
    </dgm:pt>
    <dgm:pt modelId="{9ADFF850-9D27-4DB3-82A0-00B56A22249D}" type="parTrans" cxnId="{D4420C8D-2917-4E26-847D-D27D4F1392EC}">
      <dgm:prSet/>
      <dgm:spPr/>
      <dgm:t>
        <a:bodyPr/>
        <a:lstStyle/>
        <a:p>
          <a:endParaRPr lang="en-GB"/>
        </a:p>
      </dgm:t>
    </dgm:pt>
    <dgm:pt modelId="{75A7F448-4C47-483A-A1F4-4EE4BBD7D731}" type="sibTrans" cxnId="{D4420C8D-2917-4E26-847D-D27D4F1392EC}">
      <dgm:prSet/>
      <dgm:spPr/>
      <dgm:t>
        <a:bodyPr/>
        <a:lstStyle/>
        <a:p>
          <a:endParaRPr lang="en-GB"/>
        </a:p>
      </dgm:t>
    </dgm:pt>
    <dgm:pt modelId="{F11F7142-B7B0-457F-A5F7-F7EF18DD7529}">
      <dgm:prSet phldrT="[Text]" custT="1"/>
      <dgm:spPr/>
      <dgm:t>
        <a:bodyPr/>
        <a:lstStyle/>
        <a:p>
          <a:r>
            <a:rPr lang="en-US" sz="1700" dirty="0">
              <a:latin typeface="Book Antiqua" panose="02040602050305030304" pitchFamily="18" charset="0"/>
            </a:rPr>
            <a:t>String Specific Tests &amp; Operation Cycles I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96007AF4-B844-497E-9D5E-941281522FAD}" type="parTrans" cxnId="{A8703838-F615-4E35-8A69-0AA3AF7BDE1F}">
      <dgm:prSet/>
      <dgm:spPr/>
      <dgm:t>
        <a:bodyPr/>
        <a:lstStyle/>
        <a:p>
          <a:endParaRPr lang="en-GB"/>
        </a:p>
      </dgm:t>
    </dgm:pt>
    <dgm:pt modelId="{8AEFC90E-5F87-4D83-9C8F-D0981ACD4110}" type="sibTrans" cxnId="{A8703838-F615-4E35-8A69-0AA3AF7BDE1F}">
      <dgm:prSet/>
      <dgm:spPr/>
      <dgm:t>
        <a:bodyPr/>
        <a:lstStyle/>
        <a:p>
          <a:endParaRPr lang="en-GB"/>
        </a:p>
      </dgm:t>
    </dgm:pt>
    <dgm:pt modelId="{6BF79171-2BB4-4014-A966-7B5677503718}">
      <dgm:prSet phldrT="[Text]" custT="1"/>
      <dgm:spPr/>
      <dgm:t>
        <a:bodyPr/>
        <a:lstStyle/>
        <a:p>
          <a:r>
            <a:rPr lang="en-US" sz="1700" dirty="0">
              <a:latin typeface="Book Antiqua" panose="02040602050305030304" pitchFamily="18" charset="0"/>
            </a:rPr>
            <a:t>Thermal Cycle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AD8298E7-750F-4AD4-A7FF-919AD42AA438}" type="parTrans" cxnId="{58747442-C584-42C4-98F9-1C8D1B83C52A}">
      <dgm:prSet/>
      <dgm:spPr/>
      <dgm:t>
        <a:bodyPr/>
        <a:lstStyle/>
        <a:p>
          <a:endParaRPr lang="en-GB"/>
        </a:p>
      </dgm:t>
    </dgm:pt>
    <dgm:pt modelId="{695B26F5-4D87-4D1C-B916-D6EAE2C7C72B}" type="sibTrans" cxnId="{58747442-C584-42C4-98F9-1C8D1B83C52A}">
      <dgm:prSet/>
      <dgm:spPr/>
      <dgm:t>
        <a:bodyPr/>
        <a:lstStyle/>
        <a:p>
          <a:endParaRPr lang="en-GB"/>
        </a:p>
      </dgm:t>
    </dgm:pt>
    <dgm:pt modelId="{9170FEA5-1532-4720-98BA-227A5DE210D8}">
      <dgm:prSet phldrT="[Text]" custT="1"/>
      <dgm:spPr/>
      <dgm:t>
        <a:bodyPr/>
        <a:lstStyle/>
        <a:p>
          <a:r>
            <a:rPr lang="en-US" sz="1700" dirty="0">
              <a:latin typeface="Book Antiqua" panose="02040602050305030304" pitchFamily="18" charset="0"/>
            </a:rPr>
            <a:t>Optimised Hardware Commissioning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167A1EC3-3669-439C-92DC-00536E244CC0}" type="parTrans" cxnId="{E015B485-62FD-4C56-B9C9-F4DC9B3C1FF8}">
      <dgm:prSet/>
      <dgm:spPr/>
      <dgm:t>
        <a:bodyPr/>
        <a:lstStyle/>
        <a:p>
          <a:endParaRPr lang="en-GB"/>
        </a:p>
      </dgm:t>
    </dgm:pt>
    <dgm:pt modelId="{2C3F764B-CCAF-4631-90F9-AB3B6AA56419}" type="sibTrans" cxnId="{E015B485-62FD-4C56-B9C9-F4DC9B3C1FF8}">
      <dgm:prSet/>
      <dgm:spPr/>
      <dgm:t>
        <a:bodyPr/>
        <a:lstStyle/>
        <a:p>
          <a:endParaRPr lang="en-GB"/>
        </a:p>
      </dgm:t>
    </dgm:pt>
    <dgm:pt modelId="{573D9E36-F07D-44CD-A5CD-920FD479A542}">
      <dgm:prSet phldrT="[Text]" custT="1"/>
      <dgm:spPr/>
      <dgm:t>
        <a:bodyPr/>
        <a:lstStyle/>
        <a:p>
          <a:r>
            <a:rPr lang="en-US" sz="1700" dirty="0">
              <a:latin typeface="Book Antiqua" panose="02040602050305030304" pitchFamily="18" charset="0"/>
            </a:rPr>
            <a:t>Warm Up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C997D706-26E1-4C42-8ACB-03685E01D75E}" type="parTrans" cxnId="{FD13462F-EB5D-48A6-8154-A28F55EF9863}">
      <dgm:prSet/>
      <dgm:spPr/>
      <dgm:t>
        <a:bodyPr/>
        <a:lstStyle/>
        <a:p>
          <a:endParaRPr lang="en-GB"/>
        </a:p>
      </dgm:t>
    </dgm:pt>
    <dgm:pt modelId="{7EE1964F-F67A-49BE-BCEF-1E3D286E9879}" type="sibTrans" cxnId="{FD13462F-EB5D-48A6-8154-A28F55EF9863}">
      <dgm:prSet/>
      <dgm:spPr/>
      <dgm:t>
        <a:bodyPr/>
        <a:lstStyle/>
        <a:p>
          <a:endParaRPr lang="en-GB"/>
        </a:p>
      </dgm:t>
    </dgm:pt>
    <dgm:pt modelId="{18FF49A9-702D-427F-9BC3-985430869B6C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Short Circuit Tests (SCT)</a:t>
          </a:r>
          <a:endParaRPr lang="en-GB" dirty="0">
            <a:latin typeface="Book Antiqua" panose="02040602050305030304" pitchFamily="18" charset="0"/>
          </a:endParaRPr>
        </a:p>
      </dgm:t>
    </dgm:pt>
    <dgm:pt modelId="{53983F0D-76D9-415D-AA0E-054558B9DDCF}" type="parTrans" cxnId="{A3AA557F-04A6-4686-83AE-ADD5976AE2E6}">
      <dgm:prSet/>
      <dgm:spPr/>
      <dgm:t>
        <a:bodyPr/>
        <a:lstStyle/>
        <a:p>
          <a:endParaRPr lang="en-GB"/>
        </a:p>
      </dgm:t>
    </dgm:pt>
    <dgm:pt modelId="{0A22DE9E-6506-420C-9175-6CCF435B0C46}" type="sibTrans" cxnId="{A3AA557F-04A6-4686-83AE-ADD5976AE2E6}">
      <dgm:prSet/>
      <dgm:spPr/>
      <dgm:t>
        <a:bodyPr/>
        <a:lstStyle/>
        <a:p>
          <a:endParaRPr lang="en-GB"/>
        </a:p>
      </dgm:t>
    </dgm:pt>
    <dgm:pt modelId="{D11C5659-8D33-40DD-AFB3-528B54F171EA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Test before Cool Down</a:t>
          </a:r>
          <a:endParaRPr lang="en-GB" dirty="0">
            <a:latin typeface="Book Antiqua" panose="02040602050305030304" pitchFamily="18" charset="0"/>
          </a:endParaRPr>
        </a:p>
      </dgm:t>
    </dgm:pt>
    <dgm:pt modelId="{6D9D0E20-BC3A-4ED3-AF8C-DF223DD64A88}" type="parTrans" cxnId="{C3000FA3-4607-4E4B-AE63-214AADF24D74}">
      <dgm:prSet/>
      <dgm:spPr/>
      <dgm:t>
        <a:bodyPr/>
        <a:lstStyle/>
        <a:p>
          <a:endParaRPr lang="en-GB"/>
        </a:p>
      </dgm:t>
    </dgm:pt>
    <dgm:pt modelId="{B8AC61E9-EFE0-4420-BD10-8BEABA5C58AA}" type="sibTrans" cxnId="{C3000FA3-4607-4E4B-AE63-214AADF24D74}">
      <dgm:prSet/>
      <dgm:spPr/>
      <dgm:t>
        <a:bodyPr/>
        <a:lstStyle/>
        <a:p>
          <a:endParaRPr lang="en-GB"/>
        </a:p>
      </dgm:t>
    </dgm:pt>
    <dgm:pt modelId="{BE289011-E980-440B-BDE6-D09A7A723728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Powering Tests for HWC</a:t>
          </a:r>
          <a:endParaRPr lang="en-GB" dirty="0">
            <a:latin typeface="Book Antiqua" panose="02040602050305030304" pitchFamily="18" charset="0"/>
          </a:endParaRPr>
        </a:p>
      </dgm:t>
    </dgm:pt>
    <dgm:pt modelId="{C2E8FBAB-D39D-4FBB-B56D-DBA537DC9DBF}" type="parTrans" cxnId="{D5DE61D8-8E3E-4304-8019-BEBF2D54D9C1}">
      <dgm:prSet/>
      <dgm:spPr/>
      <dgm:t>
        <a:bodyPr/>
        <a:lstStyle/>
        <a:p>
          <a:endParaRPr lang="en-GB"/>
        </a:p>
      </dgm:t>
    </dgm:pt>
    <dgm:pt modelId="{CB2A1A7D-2840-40E6-9D3A-BCF727CCE3DE}" type="sibTrans" cxnId="{D5DE61D8-8E3E-4304-8019-BEBF2D54D9C1}">
      <dgm:prSet/>
      <dgm:spPr/>
      <dgm:t>
        <a:bodyPr/>
        <a:lstStyle/>
        <a:p>
          <a:endParaRPr lang="en-GB"/>
        </a:p>
      </dgm:t>
    </dgm:pt>
    <dgm:pt modelId="{9B4D86A0-77BD-4CA9-8829-06CAFD7EF364}">
      <dgm:prSet phldrT="[Text]" custT="1"/>
      <dgm:spPr/>
      <dgm:t>
        <a:bodyPr/>
        <a:lstStyle/>
        <a:p>
          <a:r>
            <a:rPr lang="en-US" sz="2300" dirty="0"/>
            <a:t> </a:t>
          </a:r>
          <a:r>
            <a:rPr lang="en-US" sz="1700" dirty="0">
              <a:latin typeface="Book Antiqua" panose="02040602050305030304" pitchFamily="18" charset="0"/>
            </a:rPr>
            <a:t>Operation Cycles II  </a:t>
          </a:r>
          <a:endParaRPr lang="en-GB" sz="1700" dirty="0">
            <a:latin typeface="Book Antiqua" panose="02040602050305030304" pitchFamily="18" charset="0"/>
          </a:endParaRPr>
        </a:p>
      </dgm:t>
    </dgm:pt>
    <dgm:pt modelId="{263EA7CA-6C91-4954-813F-D4920065BC3E}" type="parTrans" cxnId="{F4B90F74-694C-4B21-BCBD-DDA69D5249AE}">
      <dgm:prSet/>
      <dgm:spPr/>
      <dgm:t>
        <a:bodyPr/>
        <a:lstStyle/>
        <a:p>
          <a:endParaRPr lang="en-GB"/>
        </a:p>
      </dgm:t>
    </dgm:pt>
    <dgm:pt modelId="{97CE4A7A-9BA8-40D6-A06F-1C002963C050}" type="sibTrans" cxnId="{F4B90F74-694C-4B21-BCBD-DDA69D5249AE}">
      <dgm:prSet/>
      <dgm:spPr/>
      <dgm:t>
        <a:bodyPr/>
        <a:lstStyle/>
        <a:p>
          <a:endParaRPr lang="en-GB"/>
        </a:p>
      </dgm:t>
    </dgm:pt>
    <dgm:pt modelId="{BDB790E0-FC0F-49C9-9585-CCDFE5F671E0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Powering Tests for HWC</a:t>
          </a:r>
          <a:endParaRPr lang="en-GB" dirty="0">
            <a:latin typeface="Book Antiqua" panose="02040602050305030304" pitchFamily="18" charset="0"/>
          </a:endParaRPr>
        </a:p>
      </dgm:t>
    </dgm:pt>
    <dgm:pt modelId="{6DF330C8-ECF2-47B5-8CC6-15727EADEE31}" type="parTrans" cxnId="{A8BDEA10-C507-49AE-9C78-ED44DE4756AA}">
      <dgm:prSet/>
      <dgm:spPr/>
      <dgm:t>
        <a:bodyPr/>
        <a:lstStyle/>
        <a:p>
          <a:endParaRPr lang="en-GB"/>
        </a:p>
      </dgm:t>
    </dgm:pt>
    <dgm:pt modelId="{2D30A023-262D-48FC-AB13-EE9F6214235B}" type="sibTrans" cxnId="{A8BDEA10-C507-49AE-9C78-ED44DE4756AA}">
      <dgm:prSet/>
      <dgm:spPr/>
      <dgm:t>
        <a:bodyPr/>
        <a:lstStyle/>
        <a:p>
          <a:endParaRPr lang="en-GB"/>
        </a:p>
      </dgm:t>
    </dgm:pt>
    <dgm:pt modelId="{C297A276-0BA5-4FA8-B65B-E1F066C4D72E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Checks after TC</a:t>
          </a:r>
          <a:endParaRPr lang="en-GB" dirty="0">
            <a:latin typeface="Book Antiqua" panose="02040602050305030304" pitchFamily="18" charset="0"/>
          </a:endParaRPr>
        </a:p>
      </dgm:t>
    </dgm:pt>
    <dgm:pt modelId="{64F7E6C6-3349-46CE-A809-C919D022DCF3}" type="parTrans" cxnId="{4AA99569-44B1-4D8E-8BBD-BEB5FB8CFEEA}">
      <dgm:prSet/>
      <dgm:spPr/>
      <dgm:t>
        <a:bodyPr/>
        <a:lstStyle/>
        <a:p>
          <a:endParaRPr lang="en-GB"/>
        </a:p>
      </dgm:t>
    </dgm:pt>
    <dgm:pt modelId="{3637B9C6-96CF-4AB6-A17D-7C15F4B24487}" type="sibTrans" cxnId="{4AA99569-44B1-4D8E-8BBD-BEB5FB8CFEEA}">
      <dgm:prSet/>
      <dgm:spPr/>
      <dgm:t>
        <a:bodyPr/>
        <a:lstStyle/>
        <a:p>
          <a:endParaRPr lang="en-GB"/>
        </a:p>
      </dgm:t>
    </dgm:pt>
    <dgm:pt modelId="{F8DF02C8-C82E-48AE-85EF-6DC455507E27}" type="pres">
      <dgm:prSet presAssocID="{0955D247-E39F-44E3-A90D-52A09C6E73D9}" presName="Name0" presStyleCnt="0">
        <dgm:presLayoutVars>
          <dgm:dir/>
          <dgm:animLvl val="lvl"/>
          <dgm:resizeHandles val="exact"/>
        </dgm:presLayoutVars>
      </dgm:prSet>
      <dgm:spPr/>
    </dgm:pt>
    <dgm:pt modelId="{3204C9D6-2C6D-4CEB-90B0-B26A0F2359CE}" type="pres">
      <dgm:prSet presAssocID="{573D9E36-F07D-44CD-A5CD-920FD479A542}" presName="boxAndChildren" presStyleCnt="0"/>
      <dgm:spPr/>
    </dgm:pt>
    <dgm:pt modelId="{25F50143-A283-4072-8D58-C1BB5F340B1E}" type="pres">
      <dgm:prSet presAssocID="{573D9E36-F07D-44CD-A5CD-920FD479A542}" presName="parentTextBox" presStyleLbl="node1" presStyleIdx="0" presStyleCnt="6"/>
      <dgm:spPr/>
    </dgm:pt>
    <dgm:pt modelId="{040D7131-962A-42B0-BD0A-ABB1A7990A9C}" type="pres">
      <dgm:prSet presAssocID="{97CE4A7A-9BA8-40D6-A06F-1C002963C050}" presName="sp" presStyleCnt="0"/>
      <dgm:spPr/>
    </dgm:pt>
    <dgm:pt modelId="{959C6F18-E154-44B8-9452-81E6BAC455D9}" type="pres">
      <dgm:prSet presAssocID="{9B4D86A0-77BD-4CA9-8829-06CAFD7EF364}" presName="arrowAndChildren" presStyleCnt="0"/>
      <dgm:spPr/>
    </dgm:pt>
    <dgm:pt modelId="{3DACD938-54AE-404D-8FA3-A97038C3AA86}" type="pres">
      <dgm:prSet presAssocID="{9B4D86A0-77BD-4CA9-8829-06CAFD7EF364}" presName="parentTextArrow" presStyleLbl="node1" presStyleIdx="1" presStyleCnt="6"/>
      <dgm:spPr/>
    </dgm:pt>
    <dgm:pt modelId="{F4526243-FC3D-4AD4-9696-5518999872CB}" type="pres">
      <dgm:prSet presAssocID="{2C3F764B-CCAF-4631-90F9-AB3B6AA56419}" presName="sp" presStyleCnt="0"/>
      <dgm:spPr/>
    </dgm:pt>
    <dgm:pt modelId="{56A0E824-F2EC-4B7D-8141-604A0B727C16}" type="pres">
      <dgm:prSet presAssocID="{9170FEA5-1532-4720-98BA-227A5DE210D8}" presName="arrowAndChildren" presStyleCnt="0"/>
      <dgm:spPr/>
    </dgm:pt>
    <dgm:pt modelId="{06AEBCEB-B09C-4DF7-A921-886A18B12B81}" type="pres">
      <dgm:prSet presAssocID="{9170FEA5-1532-4720-98BA-227A5DE210D8}" presName="parentTextArrow" presStyleLbl="node1" presStyleIdx="1" presStyleCnt="6"/>
      <dgm:spPr/>
    </dgm:pt>
    <dgm:pt modelId="{4897CBC1-CA79-4131-B5F4-D34C108F62C2}" type="pres">
      <dgm:prSet presAssocID="{9170FEA5-1532-4720-98BA-227A5DE210D8}" presName="arrow" presStyleLbl="node1" presStyleIdx="2" presStyleCnt="6"/>
      <dgm:spPr/>
    </dgm:pt>
    <dgm:pt modelId="{9244A60D-E536-4AE4-86EA-533877173320}" type="pres">
      <dgm:prSet presAssocID="{9170FEA5-1532-4720-98BA-227A5DE210D8}" presName="descendantArrow" presStyleCnt="0"/>
      <dgm:spPr/>
    </dgm:pt>
    <dgm:pt modelId="{0A42D970-94DA-4D70-B494-92BE64207701}" type="pres">
      <dgm:prSet presAssocID="{C297A276-0BA5-4FA8-B65B-E1F066C4D72E}" presName="childTextArrow" presStyleLbl="fgAccFollowNode1" presStyleIdx="0" presStyleCnt="6">
        <dgm:presLayoutVars>
          <dgm:bulletEnabled val="1"/>
        </dgm:presLayoutVars>
      </dgm:prSet>
      <dgm:spPr/>
    </dgm:pt>
    <dgm:pt modelId="{06E1726A-7496-4019-8502-EE651EF6217C}" type="pres">
      <dgm:prSet presAssocID="{BDB790E0-FC0F-49C9-9585-CCDFE5F671E0}" presName="childTextArrow" presStyleLbl="fgAccFollowNode1" presStyleIdx="1" presStyleCnt="6">
        <dgm:presLayoutVars>
          <dgm:bulletEnabled val="1"/>
        </dgm:presLayoutVars>
      </dgm:prSet>
      <dgm:spPr/>
    </dgm:pt>
    <dgm:pt modelId="{367D1287-7E2E-4E63-9D01-BA9B9EAED980}" type="pres">
      <dgm:prSet presAssocID="{695B26F5-4D87-4D1C-B916-D6EAE2C7C72B}" presName="sp" presStyleCnt="0"/>
      <dgm:spPr/>
    </dgm:pt>
    <dgm:pt modelId="{AF5D1888-A394-4098-8F4A-E1A29692A23D}" type="pres">
      <dgm:prSet presAssocID="{6BF79171-2BB4-4014-A966-7B5677503718}" presName="arrowAndChildren" presStyleCnt="0"/>
      <dgm:spPr/>
    </dgm:pt>
    <dgm:pt modelId="{32E50530-4D54-48E4-A1E9-0EDF37F9F538}" type="pres">
      <dgm:prSet presAssocID="{6BF79171-2BB4-4014-A966-7B5677503718}" presName="parentTextArrow" presStyleLbl="node1" presStyleIdx="3" presStyleCnt="6"/>
      <dgm:spPr/>
    </dgm:pt>
    <dgm:pt modelId="{8659976F-2E2B-41D0-9BBA-BBFE19E58932}" type="pres">
      <dgm:prSet presAssocID="{8AEFC90E-5F87-4D83-9C8F-D0981ACD4110}" presName="sp" presStyleCnt="0"/>
      <dgm:spPr/>
    </dgm:pt>
    <dgm:pt modelId="{93EB8363-F6A8-4C9B-AB2F-ABC66FBF365F}" type="pres">
      <dgm:prSet presAssocID="{F11F7142-B7B0-457F-A5F7-F7EF18DD7529}" presName="arrowAndChildren" presStyleCnt="0"/>
      <dgm:spPr/>
    </dgm:pt>
    <dgm:pt modelId="{85F0B1A1-707C-4542-B778-F9DF2A375A9D}" type="pres">
      <dgm:prSet presAssocID="{F11F7142-B7B0-457F-A5F7-F7EF18DD7529}" presName="parentTextArrow" presStyleLbl="node1" presStyleIdx="4" presStyleCnt="6"/>
      <dgm:spPr/>
    </dgm:pt>
    <dgm:pt modelId="{36C12232-CAAE-4893-96AD-5C5A5A5E4E69}" type="pres">
      <dgm:prSet presAssocID="{CC7CF975-D883-4916-AEDA-B3A9D99B2990}" presName="sp" presStyleCnt="0"/>
      <dgm:spPr/>
    </dgm:pt>
    <dgm:pt modelId="{DF33A6EB-689F-4E76-B4FE-FE319A44CDD9}" type="pres">
      <dgm:prSet presAssocID="{67B7489F-5ED8-467D-ADDD-E9A7991C5BF5}" presName="arrowAndChildren" presStyleCnt="0"/>
      <dgm:spPr/>
    </dgm:pt>
    <dgm:pt modelId="{AC117CF9-6849-4C02-BDC1-01B0C9C0B610}" type="pres">
      <dgm:prSet presAssocID="{67B7489F-5ED8-467D-ADDD-E9A7991C5BF5}" presName="parentTextArrow" presStyleLbl="node1" presStyleIdx="4" presStyleCnt="6"/>
      <dgm:spPr/>
    </dgm:pt>
    <dgm:pt modelId="{15E039C4-D286-4540-AB88-50F0B522B37C}" type="pres">
      <dgm:prSet presAssocID="{67B7489F-5ED8-467D-ADDD-E9A7991C5BF5}" presName="arrow" presStyleLbl="node1" presStyleIdx="5" presStyleCnt="6"/>
      <dgm:spPr/>
    </dgm:pt>
    <dgm:pt modelId="{4EBC7B70-C040-4DEC-A106-B6A22A5D9A5F}" type="pres">
      <dgm:prSet presAssocID="{67B7489F-5ED8-467D-ADDD-E9A7991C5BF5}" presName="descendantArrow" presStyleCnt="0"/>
      <dgm:spPr/>
    </dgm:pt>
    <dgm:pt modelId="{7F0E38CE-B057-4E79-A0B7-EEACEBA876D7}" type="pres">
      <dgm:prSet presAssocID="{5633A7CF-4BB8-4102-8A79-8036EC003C47}" presName="childTextArrow" presStyleLbl="fgAccFollowNode1" presStyleIdx="2" presStyleCnt="6">
        <dgm:presLayoutVars>
          <dgm:bulletEnabled val="1"/>
        </dgm:presLayoutVars>
      </dgm:prSet>
      <dgm:spPr/>
    </dgm:pt>
    <dgm:pt modelId="{E6EBEFCD-7B47-44D3-8A20-3030725FA48C}" type="pres">
      <dgm:prSet presAssocID="{18FF49A9-702D-427F-9BC3-985430869B6C}" presName="childTextArrow" presStyleLbl="fgAccFollowNode1" presStyleIdx="3" presStyleCnt="6">
        <dgm:presLayoutVars>
          <dgm:bulletEnabled val="1"/>
        </dgm:presLayoutVars>
      </dgm:prSet>
      <dgm:spPr/>
    </dgm:pt>
    <dgm:pt modelId="{DD99CF6E-62A2-4B60-93C5-747E97CA2CDD}" type="pres">
      <dgm:prSet presAssocID="{D11C5659-8D33-40DD-AFB3-528B54F171EA}" presName="childTextArrow" presStyleLbl="fgAccFollowNode1" presStyleIdx="4" presStyleCnt="6">
        <dgm:presLayoutVars>
          <dgm:bulletEnabled val="1"/>
        </dgm:presLayoutVars>
      </dgm:prSet>
      <dgm:spPr/>
    </dgm:pt>
    <dgm:pt modelId="{7CEAB76F-B106-478C-A615-BB9F092641BD}" type="pres">
      <dgm:prSet presAssocID="{BE289011-E980-440B-BDE6-D09A7A723728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5473E01-1C35-4BAB-88BD-E1E341553897}" type="presOf" srcId="{F11F7142-B7B0-457F-A5F7-F7EF18DD7529}" destId="{85F0B1A1-707C-4542-B778-F9DF2A375A9D}" srcOrd="0" destOrd="0" presId="urn:microsoft.com/office/officeart/2005/8/layout/process4"/>
    <dgm:cxn modelId="{A8BDEA10-C507-49AE-9C78-ED44DE4756AA}" srcId="{9170FEA5-1532-4720-98BA-227A5DE210D8}" destId="{BDB790E0-FC0F-49C9-9585-CCDFE5F671E0}" srcOrd="1" destOrd="0" parTransId="{6DF330C8-ECF2-47B5-8CC6-15727EADEE31}" sibTransId="{2D30A023-262D-48FC-AB13-EE9F6214235B}"/>
    <dgm:cxn modelId="{88E4541C-15CF-4088-AB09-9188943B4541}" type="presOf" srcId="{BE289011-E980-440B-BDE6-D09A7A723728}" destId="{7CEAB76F-B106-478C-A615-BB9F092641BD}" srcOrd="0" destOrd="0" presId="urn:microsoft.com/office/officeart/2005/8/layout/process4"/>
    <dgm:cxn modelId="{2F1DE11C-DAAB-4C6A-8A22-CBDC922C0A23}" type="presOf" srcId="{67B7489F-5ED8-467D-ADDD-E9A7991C5BF5}" destId="{AC117CF9-6849-4C02-BDC1-01B0C9C0B610}" srcOrd="0" destOrd="0" presId="urn:microsoft.com/office/officeart/2005/8/layout/process4"/>
    <dgm:cxn modelId="{0EF65A1F-C1AA-4628-B788-71133538306E}" type="presOf" srcId="{9170FEA5-1532-4720-98BA-227A5DE210D8}" destId="{4897CBC1-CA79-4131-B5F4-D34C108F62C2}" srcOrd="1" destOrd="0" presId="urn:microsoft.com/office/officeart/2005/8/layout/process4"/>
    <dgm:cxn modelId="{FD13462F-EB5D-48A6-8154-A28F55EF9863}" srcId="{0955D247-E39F-44E3-A90D-52A09C6E73D9}" destId="{573D9E36-F07D-44CD-A5CD-920FD479A542}" srcOrd="5" destOrd="0" parTransId="{C997D706-26E1-4C42-8ACB-03685E01D75E}" sibTransId="{7EE1964F-F67A-49BE-BCEF-1E3D286E9879}"/>
    <dgm:cxn modelId="{3952CD36-A896-4BE5-AA50-8D154CC3A821}" srcId="{0955D247-E39F-44E3-A90D-52A09C6E73D9}" destId="{67B7489F-5ED8-467D-ADDD-E9A7991C5BF5}" srcOrd="0" destOrd="0" parTransId="{434D7F27-3EF0-457D-97DB-CCAA011E721F}" sibTransId="{CC7CF975-D883-4916-AEDA-B3A9D99B2990}"/>
    <dgm:cxn modelId="{A8703838-F615-4E35-8A69-0AA3AF7BDE1F}" srcId="{0955D247-E39F-44E3-A90D-52A09C6E73D9}" destId="{F11F7142-B7B0-457F-A5F7-F7EF18DD7529}" srcOrd="1" destOrd="0" parTransId="{96007AF4-B844-497E-9D5E-941281522FAD}" sibTransId="{8AEFC90E-5F87-4D83-9C8F-D0981ACD4110}"/>
    <dgm:cxn modelId="{EA3D883C-1A7B-4EE7-A286-702D5C6BA533}" type="presOf" srcId="{0955D247-E39F-44E3-A90D-52A09C6E73D9}" destId="{F8DF02C8-C82E-48AE-85EF-6DC455507E27}" srcOrd="0" destOrd="0" presId="urn:microsoft.com/office/officeart/2005/8/layout/process4"/>
    <dgm:cxn modelId="{92BC2D62-A0C9-4911-AAF4-01B783AF5221}" type="presOf" srcId="{BDB790E0-FC0F-49C9-9585-CCDFE5F671E0}" destId="{06E1726A-7496-4019-8502-EE651EF6217C}" srcOrd="0" destOrd="0" presId="urn:microsoft.com/office/officeart/2005/8/layout/process4"/>
    <dgm:cxn modelId="{58747442-C584-42C4-98F9-1C8D1B83C52A}" srcId="{0955D247-E39F-44E3-A90D-52A09C6E73D9}" destId="{6BF79171-2BB4-4014-A966-7B5677503718}" srcOrd="2" destOrd="0" parTransId="{AD8298E7-750F-4AD4-A7FF-919AD42AA438}" sibTransId="{695B26F5-4D87-4D1C-B916-D6EAE2C7C72B}"/>
    <dgm:cxn modelId="{4AA99569-44B1-4D8E-8BBD-BEB5FB8CFEEA}" srcId="{9170FEA5-1532-4720-98BA-227A5DE210D8}" destId="{C297A276-0BA5-4FA8-B65B-E1F066C4D72E}" srcOrd="0" destOrd="0" parTransId="{64F7E6C6-3349-46CE-A809-C919D022DCF3}" sibTransId="{3637B9C6-96CF-4AB6-A17D-7C15F4B24487}"/>
    <dgm:cxn modelId="{F4B90F74-694C-4B21-BCBD-DDA69D5249AE}" srcId="{0955D247-E39F-44E3-A90D-52A09C6E73D9}" destId="{9B4D86A0-77BD-4CA9-8829-06CAFD7EF364}" srcOrd="4" destOrd="0" parTransId="{263EA7CA-6C91-4954-813F-D4920065BC3E}" sibTransId="{97CE4A7A-9BA8-40D6-A06F-1C002963C050}"/>
    <dgm:cxn modelId="{2BC53D7D-B03B-4C90-9BB0-574DA1829E5B}" type="presOf" srcId="{6BF79171-2BB4-4014-A966-7B5677503718}" destId="{32E50530-4D54-48E4-A1E9-0EDF37F9F538}" srcOrd="0" destOrd="0" presId="urn:microsoft.com/office/officeart/2005/8/layout/process4"/>
    <dgm:cxn modelId="{A3AA557F-04A6-4686-83AE-ADD5976AE2E6}" srcId="{67B7489F-5ED8-467D-ADDD-E9A7991C5BF5}" destId="{18FF49A9-702D-427F-9BC3-985430869B6C}" srcOrd="1" destOrd="0" parTransId="{53983F0D-76D9-415D-AA0E-054558B9DDCF}" sibTransId="{0A22DE9E-6506-420C-9175-6CCF435B0C46}"/>
    <dgm:cxn modelId="{C24D6382-4C7C-493D-856F-60CD51D96536}" type="presOf" srcId="{C297A276-0BA5-4FA8-B65B-E1F066C4D72E}" destId="{0A42D970-94DA-4D70-B494-92BE64207701}" srcOrd="0" destOrd="0" presId="urn:microsoft.com/office/officeart/2005/8/layout/process4"/>
    <dgm:cxn modelId="{0788A585-FCBF-4BA0-843A-14080D0E224E}" type="presOf" srcId="{5633A7CF-4BB8-4102-8A79-8036EC003C47}" destId="{7F0E38CE-B057-4E79-A0B7-EEACEBA876D7}" srcOrd="0" destOrd="0" presId="urn:microsoft.com/office/officeart/2005/8/layout/process4"/>
    <dgm:cxn modelId="{E015B485-62FD-4C56-B9C9-F4DC9B3C1FF8}" srcId="{0955D247-E39F-44E3-A90D-52A09C6E73D9}" destId="{9170FEA5-1532-4720-98BA-227A5DE210D8}" srcOrd="3" destOrd="0" parTransId="{167A1EC3-3669-439C-92DC-00536E244CC0}" sibTransId="{2C3F764B-CCAF-4631-90F9-AB3B6AA56419}"/>
    <dgm:cxn modelId="{D4420C8D-2917-4E26-847D-D27D4F1392EC}" srcId="{67B7489F-5ED8-467D-ADDD-E9A7991C5BF5}" destId="{5633A7CF-4BB8-4102-8A79-8036EC003C47}" srcOrd="0" destOrd="0" parTransId="{9ADFF850-9D27-4DB3-82A0-00B56A22249D}" sibTransId="{75A7F448-4C47-483A-A1F4-4EE4BBD7D731}"/>
    <dgm:cxn modelId="{877CCB93-A976-4A7D-ADB1-16E0D17480DE}" type="presOf" srcId="{67B7489F-5ED8-467D-ADDD-E9A7991C5BF5}" destId="{15E039C4-D286-4540-AB88-50F0B522B37C}" srcOrd="1" destOrd="0" presId="urn:microsoft.com/office/officeart/2005/8/layout/process4"/>
    <dgm:cxn modelId="{C3000FA3-4607-4E4B-AE63-214AADF24D74}" srcId="{67B7489F-5ED8-467D-ADDD-E9A7991C5BF5}" destId="{D11C5659-8D33-40DD-AFB3-528B54F171EA}" srcOrd="2" destOrd="0" parTransId="{6D9D0E20-BC3A-4ED3-AF8C-DF223DD64A88}" sibTransId="{B8AC61E9-EFE0-4420-BD10-8BEABA5C58AA}"/>
    <dgm:cxn modelId="{B71849A5-49EC-4FBE-B885-B0B427560ED9}" type="presOf" srcId="{9170FEA5-1532-4720-98BA-227A5DE210D8}" destId="{06AEBCEB-B09C-4DF7-A921-886A18B12B81}" srcOrd="0" destOrd="0" presId="urn:microsoft.com/office/officeart/2005/8/layout/process4"/>
    <dgm:cxn modelId="{6A7149BB-5CFD-483B-ACEE-602D300042EE}" type="presOf" srcId="{18FF49A9-702D-427F-9BC3-985430869B6C}" destId="{E6EBEFCD-7B47-44D3-8A20-3030725FA48C}" srcOrd="0" destOrd="0" presId="urn:microsoft.com/office/officeart/2005/8/layout/process4"/>
    <dgm:cxn modelId="{BF2DDDC4-FFD9-4D26-9672-6BEA3DAA2907}" type="presOf" srcId="{D11C5659-8D33-40DD-AFB3-528B54F171EA}" destId="{DD99CF6E-62A2-4B60-93C5-747E97CA2CDD}" srcOrd="0" destOrd="0" presId="urn:microsoft.com/office/officeart/2005/8/layout/process4"/>
    <dgm:cxn modelId="{D5DE61D8-8E3E-4304-8019-BEBF2D54D9C1}" srcId="{67B7489F-5ED8-467D-ADDD-E9A7991C5BF5}" destId="{BE289011-E980-440B-BDE6-D09A7A723728}" srcOrd="3" destOrd="0" parTransId="{C2E8FBAB-D39D-4FBB-B56D-DBA537DC9DBF}" sibTransId="{CB2A1A7D-2840-40E6-9D3A-BCF727CCE3DE}"/>
    <dgm:cxn modelId="{78DF67D8-9510-47E2-A514-68CA7A36E4ED}" type="presOf" srcId="{9B4D86A0-77BD-4CA9-8829-06CAFD7EF364}" destId="{3DACD938-54AE-404D-8FA3-A97038C3AA86}" srcOrd="0" destOrd="0" presId="urn:microsoft.com/office/officeart/2005/8/layout/process4"/>
    <dgm:cxn modelId="{B99D58E4-07FA-4310-92F1-8D290BB2187A}" type="presOf" srcId="{573D9E36-F07D-44CD-A5CD-920FD479A542}" destId="{25F50143-A283-4072-8D58-C1BB5F340B1E}" srcOrd="0" destOrd="0" presId="urn:microsoft.com/office/officeart/2005/8/layout/process4"/>
    <dgm:cxn modelId="{B7E42B64-08E5-4B0F-92A6-97E8CC145E6D}" type="presParOf" srcId="{F8DF02C8-C82E-48AE-85EF-6DC455507E27}" destId="{3204C9D6-2C6D-4CEB-90B0-B26A0F2359CE}" srcOrd="0" destOrd="0" presId="urn:microsoft.com/office/officeart/2005/8/layout/process4"/>
    <dgm:cxn modelId="{18C53FF5-8FC7-4C3E-8AF1-CBF19EE8B798}" type="presParOf" srcId="{3204C9D6-2C6D-4CEB-90B0-B26A0F2359CE}" destId="{25F50143-A283-4072-8D58-C1BB5F340B1E}" srcOrd="0" destOrd="0" presId="urn:microsoft.com/office/officeart/2005/8/layout/process4"/>
    <dgm:cxn modelId="{418600CD-CC92-4BD5-B8C9-67AFA8150E60}" type="presParOf" srcId="{F8DF02C8-C82E-48AE-85EF-6DC455507E27}" destId="{040D7131-962A-42B0-BD0A-ABB1A7990A9C}" srcOrd="1" destOrd="0" presId="urn:microsoft.com/office/officeart/2005/8/layout/process4"/>
    <dgm:cxn modelId="{BEC1D11A-D6DB-4001-BC4F-E1431927F46F}" type="presParOf" srcId="{F8DF02C8-C82E-48AE-85EF-6DC455507E27}" destId="{959C6F18-E154-44B8-9452-81E6BAC455D9}" srcOrd="2" destOrd="0" presId="urn:microsoft.com/office/officeart/2005/8/layout/process4"/>
    <dgm:cxn modelId="{5DAA0BB3-1113-42EB-B997-BA2B29B6B99C}" type="presParOf" srcId="{959C6F18-E154-44B8-9452-81E6BAC455D9}" destId="{3DACD938-54AE-404D-8FA3-A97038C3AA86}" srcOrd="0" destOrd="0" presId="urn:microsoft.com/office/officeart/2005/8/layout/process4"/>
    <dgm:cxn modelId="{3FF2C3CF-8FCB-4C9A-9FB0-FE47BC0D6A02}" type="presParOf" srcId="{F8DF02C8-C82E-48AE-85EF-6DC455507E27}" destId="{F4526243-FC3D-4AD4-9696-5518999872CB}" srcOrd="3" destOrd="0" presId="urn:microsoft.com/office/officeart/2005/8/layout/process4"/>
    <dgm:cxn modelId="{20CB5E77-9C43-478B-A58B-0CB609EE06DF}" type="presParOf" srcId="{F8DF02C8-C82E-48AE-85EF-6DC455507E27}" destId="{56A0E824-F2EC-4B7D-8141-604A0B727C16}" srcOrd="4" destOrd="0" presId="urn:microsoft.com/office/officeart/2005/8/layout/process4"/>
    <dgm:cxn modelId="{863DF188-CB4A-4911-9358-CA3698A68499}" type="presParOf" srcId="{56A0E824-F2EC-4B7D-8141-604A0B727C16}" destId="{06AEBCEB-B09C-4DF7-A921-886A18B12B81}" srcOrd="0" destOrd="0" presId="urn:microsoft.com/office/officeart/2005/8/layout/process4"/>
    <dgm:cxn modelId="{BF32E911-E810-42AB-B1A7-549C467C2E13}" type="presParOf" srcId="{56A0E824-F2EC-4B7D-8141-604A0B727C16}" destId="{4897CBC1-CA79-4131-B5F4-D34C108F62C2}" srcOrd="1" destOrd="0" presId="urn:microsoft.com/office/officeart/2005/8/layout/process4"/>
    <dgm:cxn modelId="{B5B02346-7C8C-4C3C-8461-53C658E53183}" type="presParOf" srcId="{56A0E824-F2EC-4B7D-8141-604A0B727C16}" destId="{9244A60D-E536-4AE4-86EA-533877173320}" srcOrd="2" destOrd="0" presId="urn:microsoft.com/office/officeart/2005/8/layout/process4"/>
    <dgm:cxn modelId="{2383A381-75FA-4D68-A1FF-6AA4B2091618}" type="presParOf" srcId="{9244A60D-E536-4AE4-86EA-533877173320}" destId="{0A42D970-94DA-4D70-B494-92BE64207701}" srcOrd="0" destOrd="0" presId="urn:microsoft.com/office/officeart/2005/8/layout/process4"/>
    <dgm:cxn modelId="{425B3B58-190F-415A-AF8D-117F2120F814}" type="presParOf" srcId="{9244A60D-E536-4AE4-86EA-533877173320}" destId="{06E1726A-7496-4019-8502-EE651EF6217C}" srcOrd="1" destOrd="0" presId="urn:microsoft.com/office/officeart/2005/8/layout/process4"/>
    <dgm:cxn modelId="{6858C6AB-6588-48E0-B33F-C679052910C5}" type="presParOf" srcId="{F8DF02C8-C82E-48AE-85EF-6DC455507E27}" destId="{367D1287-7E2E-4E63-9D01-BA9B9EAED980}" srcOrd="5" destOrd="0" presId="urn:microsoft.com/office/officeart/2005/8/layout/process4"/>
    <dgm:cxn modelId="{778BB767-FD25-462F-AE32-6AEDFAC6C91D}" type="presParOf" srcId="{F8DF02C8-C82E-48AE-85EF-6DC455507E27}" destId="{AF5D1888-A394-4098-8F4A-E1A29692A23D}" srcOrd="6" destOrd="0" presId="urn:microsoft.com/office/officeart/2005/8/layout/process4"/>
    <dgm:cxn modelId="{C18B3AFD-1325-4490-8BE0-8C47E2726F1A}" type="presParOf" srcId="{AF5D1888-A394-4098-8F4A-E1A29692A23D}" destId="{32E50530-4D54-48E4-A1E9-0EDF37F9F538}" srcOrd="0" destOrd="0" presId="urn:microsoft.com/office/officeart/2005/8/layout/process4"/>
    <dgm:cxn modelId="{1BE269F2-07CC-41D6-BF9D-43FED50282B3}" type="presParOf" srcId="{F8DF02C8-C82E-48AE-85EF-6DC455507E27}" destId="{8659976F-2E2B-41D0-9BBA-BBFE19E58932}" srcOrd="7" destOrd="0" presId="urn:microsoft.com/office/officeart/2005/8/layout/process4"/>
    <dgm:cxn modelId="{7391F420-3942-4E6C-9479-749283B1581E}" type="presParOf" srcId="{F8DF02C8-C82E-48AE-85EF-6DC455507E27}" destId="{93EB8363-F6A8-4C9B-AB2F-ABC66FBF365F}" srcOrd="8" destOrd="0" presId="urn:microsoft.com/office/officeart/2005/8/layout/process4"/>
    <dgm:cxn modelId="{A088B1E8-84C7-4ADE-8C7C-777805950FF0}" type="presParOf" srcId="{93EB8363-F6A8-4C9B-AB2F-ABC66FBF365F}" destId="{85F0B1A1-707C-4542-B778-F9DF2A375A9D}" srcOrd="0" destOrd="0" presId="urn:microsoft.com/office/officeart/2005/8/layout/process4"/>
    <dgm:cxn modelId="{B0B62C7F-6C4A-4173-A64D-7B6045556784}" type="presParOf" srcId="{F8DF02C8-C82E-48AE-85EF-6DC455507E27}" destId="{36C12232-CAAE-4893-96AD-5C5A5A5E4E69}" srcOrd="9" destOrd="0" presId="urn:microsoft.com/office/officeart/2005/8/layout/process4"/>
    <dgm:cxn modelId="{AB8D4308-6C15-412E-84EF-38D287F6F514}" type="presParOf" srcId="{F8DF02C8-C82E-48AE-85EF-6DC455507E27}" destId="{DF33A6EB-689F-4E76-B4FE-FE319A44CDD9}" srcOrd="10" destOrd="0" presId="urn:microsoft.com/office/officeart/2005/8/layout/process4"/>
    <dgm:cxn modelId="{206B567B-E150-4F34-AA18-5E50890C527C}" type="presParOf" srcId="{DF33A6EB-689F-4E76-B4FE-FE319A44CDD9}" destId="{AC117CF9-6849-4C02-BDC1-01B0C9C0B610}" srcOrd="0" destOrd="0" presId="urn:microsoft.com/office/officeart/2005/8/layout/process4"/>
    <dgm:cxn modelId="{8DFB3F72-6B97-4508-9246-8BB7B0FA3EE7}" type="presParOf" srcId="{DF33A6EB-689F-4E76-B4FE-FE319A44CDD9}" destId="{15E039C4-D286-4540-AB88-50F0B522B37C}" srcOrd="1" destOrd="0" presId="urn:microsoft.com/office/officeart/2005/8/layout/process4"/>
    <dgm:cxn modelId="{9BA1FEAF-CEE8-49BE-B629-52B68188431C}" type="presParOf" srcId="{DF33A6EB-689F-4E76-B4FE-FE319A44CDD9}" destId="{4EBC7B70-C040-4DEC-A106-B6A22A5D9A5F}" srcOrd="2" destOrd="0" presId="urn:microsoft.com/office/officeart/2005/8/layout/process4"/>
    <dgm:cxn modelId="{11A512E0-8285-4465-87E2-A890441D2969}" type="presParOf" srcId="{4EBC7B70-C040-4DEC-A106-B6A22A5D9A5F}" destId="{7F0E38CE-B057-4E79-A0B7-EEACEBA876D7}" srcOrd="0" destOrd="0" presId="urn:microsoft.com/office/officeart/2005/8/layout/process4"/>
    <dgm:cxn modelId="{DC682FEB-DA4B-457F-8C27-E9293A45114C}" type="presParOf" srcId="{4EBC7B70-C040-4DEC-A106-B6A22A5D9A5F}" destId="{E6EBEFCD-7B47-44D3-8A20-3030725FA48C}" srcOrd="1" destOrd="0" presId="urn:microsoft.com/office/officeart/2005/8/layout/process4"/>
    <dgm:cxn modelId="{C086A372-874B-40EB-B3F4-B1B1A8DA1F4F}" type="presParOf" srcId="{4EBC7B70-C040-4DEC-A106-B6A22A5D9A5F}" destId="{DD99CF6E-62A2-4B60-93C5-747E97CA2CDD}" srcOrd="2" destOrd="0" presId="urn:microsoft.com/office/officeart/2005/8/layout/process4"/>
    <dgm:cxn modelId="{E9B04989-167F-4C22-9AA4-D090864065C4}" type="presParOf" srcId="{4EBC7B70-C040-4DEC-A106-B6A22A5D9A5F}" destId="{7CEAB76F-B106-478C-A615-BB9F092641BD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CC7637-6DA6-4183-8477-291D5FBE2B8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DE8545-B935-4991-A096-BB089F85478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Work in close collaboration with all the members of the IT String operation team.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923B8CE-B44B-4BD1-A738-CD9E60750628}" type="par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BF2B228-0F52-4167-B3AB-0F44A31F308A}" type="sib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95E30231-2CA7-453E-9F19-78907ED290C5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Report the IT String operational needs in the SM18 coordination meeting.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5643429-D1F8-43C8-9430-CC37F2E81235}" type="par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FE03FF0-9B67-4189-BEBD-0D987EA882A8}" type="sib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774E5A-D4CD-47FC-BEDE-AB314E5F2E78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Seek approval from the HL-LHC Project Leader (PL) and TE department Head (DH) for important decisions, changes or interventions concerning the test stand.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377AA409-7FF6-455E-9224-3C96CD261C14}" type="par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F22A2BC3-EDDC-404A-ADDE-E5F2730A84C1}" type="sib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2E878649-3174-415C-9BF4-2AF0A6F05B8D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Allows the powering after major events in the facility. Approve changes in the test plan and key parameters considering inputs from the String operation team and relevant bodies. 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64B126F4-BD42-4AF4-9877-5F81B87BF604}" type="par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E8AE0FB6-4AFF-4734-9899-FD40B086FDE3}" type="sib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DE2FA95-A513-43F8-AF74-D03E546375F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Chair a meeting where operational aspects of the IT String are discussed.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0F45BD1A-B1A0-4341-AC45-78A48E024B41}" type="par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A00DB967-A75A-49FA-BBBB-C1B075FD325A}" type="sib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E23A5F-5553-4E83-AE55-892F1FEE32FB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Provides regular progress reports on the HL-LHC IT String operation to both line and project management.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02DC0FD-926E-4939-9E42-77D77A071587}" type="par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F3C44A5-53F3-4183-BF76-BB5E2EB76D44}" type="sib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112A728-5AA8-4D7F-A8E1-C716353CB46C}" type="pres">
      <dgm:prSet presAssocID="{6ECC7637-6DA6-4183-8477-291D5FBE2B8E}" presName="Name0" presStyleCnt="0">
        <dgm:presLayoutVars>
          <dgm:chMax val="7"/>
          <dgm:chPref val="7"/>
          <dgm:dir/>
        </dgm:presLayoutVars>
      </dgm:prSet>
      <dgm:spPr/>
    </dgm:pt>
    <dgm:pt modelId="{8165A0F0-D0AE-47A3-B29D-8AC5CCBBB3F9}" type="pres">
      <dgm:prSet presAssocID="{6ECC7637-6DA6-4183-8477-291D5FBE2B8E}" presName="Name1" presStyleCnt="0"/>
      <dgm:spPr/>
    </dgm:pt>
    <dgm:pt modelId="{2AC192EA-453E-4ABD-8BE6-3A4FA5A119DC}" type="pres">
      <dgm:prSet presAssocID="{6ECC7637-6DA6-4183-8477-291D5FBE2B8E}" presName="cycle" presStyleCnt="0"/>
      <dgm:spPr/>
    </dgm:pt>
    <dgm:pt modelId="{12C93C32-4825-4390-9C44-BE2CABC5787A}" type="pres">
      <dgm:prSet presAssocID="{6ECC7637-6DA6-4183-8477-291D5FBE2B8E}" presName="srcNode" presStyleLbl="node1" presStyleIdx="0" presStyleCnt="6"/>
      <dgm:spPr/>
    </dgm:pt>
    <dgm:pt modelId="{B1D8E04F-95D5-477C-B93B-2C927270C1DB}" type="pres">
      <dgm:prSet presAssocID="{6ECC7637-6DA6-4183-8477-291D5FBE2B8E}" presName="conn" presStyleLbl="parChTrans1D2" presStyleIdx="0" presStyleCnt="1"/>
      <dgm:spPr/>
    </dgm:pt>
    <dgm:pt modelId="{E9901FF6-DD18-442F-B3D7-C824BAE04A62}" type="pres">
      <dgm:prSet presAssocID="{6ECC7637-6DA6-4183-8477-291D5FBE2B8E}" presName="extraNode" presStyleLbl="node1" presStyleIdx="0" presStyleCnt="6"/>
      <dgm:spPr/>
    </dgm:pt>
    <dgm:pt modelId="{9DC025D3-7473-4E16-8389-B1DFA1B5DF2B}" type="pres">
      <dgm:prSet presAssocID="{6ECC7637-6DA6-4183-8477-291D5FBE2B8E}" presName="dstNode" presStyleLbl="node1" presStyleIdx="0" presStyleCnt="6"/>
      <dgm:spPr/>
    </dgm:pt>
    <dgm:pt modelId="{32F63360-42B4-4033-B24F-E44C906139F2}" type="pres">
      <dgm:prSet presAssocID="{A3DE8545-B935-4991-A096-BB089F85478E}" presName="text_1" presStyleLbl="node1" presStyleIdx="0" presStyleCnt="6" custScaleY="116555">
        <dgm:presLayoutVars>
          <dgm:bulletEnabled val="1"/>
        </dgm:presLayoutVars>
      </dgm:prSet>
      <dgm:spPr/>
    </dgm:pt>
    <dgm:pt modelId="{E3B991C2-6459-4F43-8278-D5D564A95F01}" type="pres">
      <dgm:prSet presAssocID="{A3DE8545-B935-4991-A096-BB089F85478E}" presName="accent_1" presStyleCnt="0"/>
      <dgm:spPr/>
    </dgm:pt>
    <dgm:pt modelId="{8BE59536-F90A-43D1-B21A-C63C43B0CAB0}" type="pres">
      <dgm:prSet presAssocID="{A3DE8545-B935-4991-A096-BB089F85478E}" presName="accentRepeatNode" presStyleLbl="solidFgAcc1" presStyleIdx="0" presStyleCnt="6"/>
      <dgm:spPr/>
    </dgm:pt>
    <dgm:pt modelId="{99981ABC-10DF-4A01-8173-35B323060261}" type="pres">
      <dgm:prSet presAssocID="{95E30231-2CA7-453E-9F19-78907ED290C5}" presName="text_2" presStyleLbl="node1" presStyleIdx="1" presStyleCnt="6" custScaleY="116555">
        <dgm:presLayoutVars>
          <dgm:bulletEnabled val="1"/>
        </dgm:presLayoutVars>
      </dgm:prSet>
      <dgm:spPr/>
    </dgm:pt>
    <dgm:pt modelId="{014E89A7-9413-44CB-9C3B-B7291C87ACCD}" type="pres">
      <dgm:prSet presAssocID="{95E30231-2CA7-453E-9F19-78907ED290C5}" presName="accent_2" presStyleCnt="0"/>
      <dgm:spPr/>
    </dgm:pt>
    <dgm:pt modelId="{38E15761-9A30-4A21-96EF-00FE01DA565E}" type="pres">
      <dgm:prSet presAssocID="{95E30231-2CA7-453E-9F19-78907ED290C5}" presName="accentRepeatNode" presStyleLbl="solidFgAcc1" presStyleIdx="1" presStyleCnt="6"/>
      <dgm:spPr/>
    </dgm:pt>
    <dgm:pt modelId="{DC59EC2F-86EA-42D9-8535-326ED0842260}" type="pres">
      <dgm:prSet presAssocID="{0B774E5A-D4CD-47FC-BEDE-AB314E5F2E78}" presName="text_3" presStyleLbl="node1" presStyleIdx="2" presStyleCnt="6" custScaleY="116555">
        <dgm:presLayoutVars>
          <dgm:bulletEnabled val="1"/>
        </dgm:presLayoutVars>
      </dgm:prSet>
      <dgm:spPr/>
    </dgm:pt>
    <dgm:pt modelId="{B494717D-03D5-4CAF-91BD-243CC152F7CB}" type="pres">
      <dgm:prSet presAssocID="{0B774E5A-D4CD-47FC-BEDE-AB314E5F2E78}" presName="accent_3" presStyleCnt="0"/>
      <dgm:spPr/>
    </dgm:pt>
    <dgm:pt modelId="{828E0EAE-5F18-4441-B15E-FF70F1C9E570}" type="pres">
      <dgm:prSet presAssocID="{0B774E5A-D4CD-47FC-BEDE-AB314E5F2E78}" presName="accentRepeatNode" presStyleLbl="solidFgAcc1" presStyleIdx="2" presStyleCnt="6"/>
      <dgm:spPr/>
    </dgm:pt>
    <dgm:pt modelId="{CEC46894-B6AF-4E76-AB06-53FC6CA6F4C2}" type="pres">
      <dgm:prSet presAssocID="{0BE23A5F-5553-4E83-AE55-892F1FEE32FB}" presName="text_4" presStyleLbl="node1" presStyleIdx="3" presStyleCnt="6" custScaleY="116555">
        <dgm:presLayoutVars>
          <dgm:bulletEnabled val="1"/>
        </dgm:presLayoutVars>
      </dgm:prSet>
      <dgm:spPr/>
    </dgm:pt>
    <dgm:pt modelId="{35BD8C95-ABF1-4421-89DE-47AA954D7A2B}" type="pres">
      <dgm:prSet presAssocID="{0BE23A5F-5553-4E83-AE55-892F1FEE32FB}" presName="accent_4" presStyleCnt="0"/>
      <dgm:spPr/>
    </dgm:pt>
    <dgm:pt modelId="{C0288BF9-A544-4A50-895B-0CC18F16AA5D}" type="pres">
      <dgm:prSet presAssocID="{0BE23A5F-5553-4E83-AE55-892F1FEE32FB}" presName="accentRepeatNode" presStyleLbl="solidFgAcc1" presStyleIdx="3" presStyleCnt="6"/>
      <dgm:spPr/>
    </dgm:pt>
    <dgm:pt modelId="{661D4FB1-876E-4865-BE09-9ABE754779E1}" type="pres">
      <dgm:prSet presAssocID="{2E878649-3174-415C-9BF4-2AF0A6F05B8D}" presName="text_5" presStyleLbl="node1" presStyleIdx="4" presStyleCnt="6" custScaleY="116555">
        <dgm:presLayoutVars>
          <dgm:bulletEnabled val="1"/>
        </dgm:presLayoutVars>
      </dgm:prSet>
      <dgm:spPr/>
    </dgm:pt>
    <dgm:pt modelId="{073DEE8B-7D02-4062-9470-260A222C825B}" type="pres">
      <dgm:prSet presAssocID="{2E878649-3174-415C-9BF4-2AF0A6F05B8D}" presName="accent_5" presStyleCnt="0"/>
      <dgm:spPr/>
    </dgm:pt>
    <dgm:pt modelId="{42B5A04B-6EF4-4266-9B0D-02349A1DDF37}" type="pres">
      <dgm:prSet presAssocID="{2E878649-3174-415C-9BF4-2AF0A6F05B8D}" presName="accentRepeatNode" presStyleLbl="solidFgAcc1" presStyleIdx="4" presStyleCnt="6"/>
      <dgm:spPr/>
    </dgm:pt>
    <dgm:pt modelId="{809B8DD0-9B06-4924-BFAB-A454FD387A63}" type="pres">
      <dgm:prSet presAssocID="{7DE2FA95-A513-43F8-AF74-D03E546375FE}" presName="text_6" presStyleLbl="node1" presStyleIdx="5" presStyleCnt="6" custScaleY="116555">
        <dgm:presLayoutVars>
          <dgm:bulletEnabled val="1"/>
        </dgm:presLayoutVars>
      </dgm:prSet>
      <dgm:spPr/>
    </dgm:pt>
    <dgm:pt modelId="{56F9D4DB-EF7F-4826-BFAE-0A86FBD87C1F}" type="pres">
      <dgm:prSet presAssocID="{7DE2FA95-A513-43F8-AF74-D03E546375FE}" presName="accent_6" presStyleCnt="0"/>
      <dgm:spPr/>
    </dgm:pt>
    <dgm:pt modelId="{3E60C15E-960F-448B-9938-EA21BB1BA247}" type="pres">
      <dgm:prSet presAssocID="{7DE2FA95-A513-43F8-AF74-D03E546375FE}" presName="accentRepeatNode" presStyleLbl="solidFgAcc1" presStyleIdx="5" presStyleCnt="6"/>
      <dgm:spPr/>
    </dgm:pt>
  </dgm:ptLst>
  <dgm:cxnLst>
    <dgm:cxn modelId="{64CF2127-A604-40A0-9E1C-334478402275}" type="presOf" srcId="{6ECC7637-6DA6-4183-8477-291D5FBE2B8E}" destId="{A112A728-5AA8-4D7F-A8E1-C716353CB46C}" srcOrd="0" destOrd="0" presId="urn:microsoft.com/office/officeart/2008/layout/VerticalCurvedList"/>
    <dgm:cxn modelId="{55ED802D-D9FE-4AA7-A396-CDCD58BAAC99}" srcId="{6ECC7637-6DA6-4183-8477-291D5FBE2B8E}" destId="{2E878649-3174-415C-9BF4-2AF0A6F05B8D}" srcOrd="4" destOrd="0" parTransId="{64B126F4-BD42-4AF4-9877-5F81B87BF604}" sibTransId="{E8AE0FB6-4AFF-4734-9899-FD40B086FDE3}"/>
    <dgm:cxn modelId="{7598ED3E-0919-443C-9935-21A013FA4051}" type="presOf" srcId="{0B774E5A-D4CD-47FC-BEDE-AB314E5F2E78}" destId="{DC59EC2F-86EA-42D9-8535-326ED0842260}" srcOrd="0" destOrd="0" presId="urn:microsoft.com/office/officeart/2008/layout/VerticalCurvedList"/>
    <dgm:cxn modelId="{09CF3640-7375-4145-80C6-C34C611872C5}" type="presOf" srcId="{7DE2FA95-A513-43F8-AF74-D03E546375FE}" destId="{809B8DD0-9B06-4924-BFAB-A454FD387A63}" srcOrd="0" destOrd="0" presId="urn:microsoft.com/office/officeart/2008/layout/VerticalCurvedList"/>
    <dgm:cxn modelId="{DAD70A51-EE76-49A6-8C00-D69D657709AA}" type="presOf" srcId="{A3DE8545-B935-4991-A096-BB089F85478E}" destId="{32F63360-42B4-4033-B24F-E44C906139F2}" srcOrd="0" destOrd="0" presId="urn:microsoft.com/office/officeart/2008/layout/VerticalCurvedList"/>
    <dgm:cxn modelId="{F6ACB37B-3EE9-46CF-A110-965F824C2079}" type="presOf" srcId="{2E878649-3174-415C-9BF4-2AF0A6F05B8D}" destId="{661D4FB1-876E-4865-BE09-9ABE754779E1}" srcOrd="0" destOrd="0" presId="urn:microsoft.com/office/officeart/2008/layout/VerticalCurvedList"/>
    <dgm:cxn modelId="{E630EF83-C5D1-4BE6-880A-472239AA6ADE}" srcId="{6ECC7637-6DA6-4183-8477-291D5FBE2B8E}" destId="{A3DE8545-B935-4991-A096-BB089F85478E}" srcOrd="0" destOrd="0" parTransId="{8923B8CE-B44B-4BD1-A738-CD9E60750628}" sibTransId="{CBF2B228-0F52-4167-B3AB-0F44A31F308A}"/>
    <dgm:cxn modelId="{0C681B8A-4F19-4B62-A753-FFAB1030C93A}" type="presOf" srcId="{95E30231-2CA7-453E-9F19-78907ED290C5}" destId="{99981ABC-10DF-4A01-8173-35B323060261}" srcOrd="0" destOrd="0" presId="urn:microsoft.com/office/officeart/2008/layout/VerticalCurvedList"/>
    <dgm:cxn modelId="{6853EE90-91FC-4700-9D5C-B376AC8D76D2}" type="presOf" srcId="{CBF2B228-0F52-4167-B3AB-0F44A31F308A}" destId="{B1D8E04F-95D5-477C-B93B-2C927270C1DB}" srcOrd="0" destOrd="0" presId="urn:microsoft.com/office/officeart/2008/layout/VerticalCurvedList"/>
    <dgm:cxn modelId="{E57635A6-CB60-46AE-9D34-AAE9763D3A06}" srcId="{6ECC7637-6DA6-4183-8477-291D5FBE2B8E}" destId="{0B774E5A-D4CD-47FC-BEDE-AB314E5F2E78}" srcOrd="2" destOrd="0" parTransId="{377AA409-7FF6-455E-9224-3C96CD261C14}" sibTransId="{F22A2BC3-EDDC-404A-ADDE-E5F2730A84C1}"/>
    <dgm:cxn modelId="{59D3A9C5-0A9A-424D-AABC-9A985F01633B}" type="presOf" srcId="{0BE23A5F-5553-4E83-AE55-892F1FEE32FB}" destId="{CEC46894-B6AF-4E76-AB06-53FC6CA6F4C2}" srcOrd="0" destOrd="0" presId="urn:microsoft.com/office/officeart/2008/layout/VerticalCurvedList"/>
    <dgm:cxn modelId="{717C52D2-AFAE-4014-B491-D52425EB7D9D}" srcId="{6ECC7637-6DA6-4183-8477-291D5FBE2B8E}" destId="{95E30231-2CA7-453E-9F19-78907ED290C5}" srcOrd="1" destOrd="0" parTransId="{15643429-D1F8-43C8-9430-CC37F2E81235}" sibTransId="{0FE03FF0-9B67-4189-BEBD-0D987EA882A8}"/>
    <dgm:cxn modelId="{BDF533DC-9694-4E6F-B867-B0E491E4E0C5}" srcId="{6ECC7637-6DA6-4183-8477-291D5FBE2B8E}" destId="{7DE2FA95-A513-43F8-AF74-D03E546375FE}" srcOrd="5" destOrd="0" parTransId="{0F45BD1A-B1A0-4341-AC45-78A48E024B41}" sibTransId="{A00DB967-A75A-49FA-BBBB-C1B075FD325A}"/>
    <dgm:cxn modelId="{F117BAEC-E4DE-4370-8B77-58E285FFE694}" srcId="{6ECC7637-6DA6-4183-8477-291D5FBE2B8E}" destId="{0BE23A5F-5553-4E83-AE55-892F1FEE32FB}" srcOrd="3" destOrd="0" parTransId="{802DC0FD-926E-4939-9E42-77D77A071587}" sibTransId="{0F3C44A5-53F3-4183-BF76-BB5E2EB76D44}"/>
    <dgm:cxn modelId="{C21DACA9-D98E-4FEF-AA2D-6FB09191FC2B}" type="presParOf" srcId="{A112A728-5AA8-4D7F-A8E1-C716353CB46C}" destId="{8165A0F0-D0AE-47A3-B29D-8AC5CCBBB3F9}" srcOrd="0" destOrd="0" presId="urn:microsoft.com/office/officeart/2008/layout/VerticalCurvedList"/>
    <dgm:cxn modelId="{DFC4FC78-5D73-42CD-A831-739E010420EC}" type="presParOf" srcId="{8165A0F0-D0AE-47A3-B29D-8AC5CCBBB3F9}" destId="{2AC192EA-453E-4ABD-8BE6-3A4FA5A119DC}" srcOrd="0" destOrd="0" presId="urn:microsoft.com/office/officeart/2008/layout/VerticalCurvedList"/>
    <dgm:cxn modelId="{A64784B4-42C9-4493-914E-F8708FBA8142}" type="presParOf" srcId="{2AC192EA-453E-4ABD-8BE6-3A4FA5A119DC}" destId="{12C93C32-4825-4390-9C44-BE2CABC5787A}" srcOrd="0" destOrd="0" presId="urn:microsoft.com/office/officeart/2008/layout/VerticalCurvedList"/>
    <dgm:cxn modelId="{9D154B7C-CDD7-40D5-A745-484EDA9CB2E3}" type="presParOf" srcId="{2AC192EA-453E-4ABD-8BE6-3A4FA5A119DC}" destId="{B1D8E04F-95D5-477C-B93B-2C927270C1DB}" srcOrd="1" destOrd="0" presId="urn:microsoft.com/office/officeart/2008/layout/VerticalCurvedList"/>
    <dgm:cxn modelId="{82B9F59D-7E31-4112-811C-BF142FB0CA6E}" type="presParOf" srcId="{2AC192EA-453E-4ABD-8BE6-3A4FA5A119DC}" destId="{E9901FF6-DD18-442F-B3D7-C824BAE04A62}" srcOrd="2" destOrd="0" presId="urn:microsoft.com/office/officeart/2008/layout/VerticalCurvedList"/>
    <dgm:cxn modelId="{BB351152-A4EB-444D-A7EB-AEFB9C811402}" type="presParOf" srcId="{2AC192EA-453E-4ABD-8BE6-3A4FA5A119DC}" destId="{9DC025D3-7473-4E16-8389-B1DFA1B5DF2B}" srcOrd="3" destOrd="0" presId="urn:microsoft.com/office/officeart/2008/layout/VerticalCurvedList"/>
    <dgm:cxn modelId="{1F5941F8-63A6-469B-8E13-8502301721E5}" type="presParOf" srcId="{8165A0F0-D0AE-47A3-B29D-8AC5CCBBB3F9}" destId="{32F63360-42B4-4033-B24F-E44C906139F2}" srcOrd="1" destOrd="0" presId="urn:microsoft.com/office/officeart/2008/layout/VerticalCurvedList"/>
    <dgm:cxn modelId="{28953449-723A-45C9-8D35-A043D3B3A601}" type="presParOf" srcId="{8165A0F0-D0AE-47A3-B29D-8AC5CCBBB3F9}" destId="{E3B991C2-6459-4F43-8278-D5D564A95F01}" srcOrd="2" destOrd="0" presId="urn:microsoft.com/office/officeart/2008/layout/VerticalCurvedList"/>
    <dgm:cxn modelId="{CC497D43-5EBD-4C2E-A2DE-6076FFA62E8B}" type="presParOf" srcId="{E3B991C2-6459-4F43-8278-D5D564A95F01}" destId="{8BE59536-F90A-43D1-B21A-C63C43B0CAB0}" srcOrd="0" destOrd="0" presId="urn:microsoft.com/office/officeart/2008/layout/VerticalCurvedList"/>
    <dgm:cxn modelId="{D534E6EE-56DE-4604-8499-3B13FCE8F287}" type="presParOf" srcId="{8165A0F0-D0AE-47A3-B29D-8AC5CCBBB3F9}" destId="{99981ABC-10DF-4A01-8173-35B323060261}" srcOrd="3" destOrd="0" presId="urn:microsoft.com/office/officeart/2008/layout/VerticalCurvedList"/>
    <dgm:cxn modelId="{ADE51DB4-8CAE-40E2-8FD9-DD65AAAEE64E}" type="presParOf" srcId="{8165A0F0-D0AE-47A3-B29D-8AC5CCBBB3F9}" destId="{014E89A7-9413-44CB-9C3B-B7291C87ACCD}" srcOrd="4" destOrd="0" presId="urn:microsoft.com/office/officeart/2008/layout/VerticalCurvedList"/>
    <dgm:cxn modelId="{DAD4F690-D571-4F20-B3AB-E5E99A09BDB9}" type="presParOf" srcId="{014E89A7-9413-44CB-9C3B-B7291C87ACCD}" destId="{38E15761-9A30-4A21-96EF-00FE01DA565E}" srcOrd="0" destOrd="0" presId="urn:microsoft.com/office/officeart/2008/layout/VerticalCurvedList"/>
    <dgm:cxn modelId="{EFFA9FAD-B37A-4E71-849A-4257F4D3B2C3}" type="presParOf" srcId="{8165A0F0-D0AE-47A3-B29D-8AC5CCBBB3F9}" destId="{DC59EC2F-86EA-42D9-8535-326ED0842260}" srcOrd="5" destOrd="0" presId="urn:microsoft.com/office/officeart/2008/layout/VerticalCurvedList"/>
    <dgm:cxn modelId="{467A6C50-9C87-4BD0-965E-9CB0A4DF3571}" type="presParOf" srcId="{8165A0F0-D0AE-47A3-B29D-8AC5CCBBB3F9}" destId="{B494717D-03D5-4CAF-91BD-243CC152F7CB}" srcOrd="6" destOrd="0" presId="urn:microsoft.com/office/officeart/2008/layout/VerticalCurvedList"/>
    <dgm:cxn modelId="{687F58BF-D6E3-4B18-BFA9-AD4819E9025D}" type="presParOf" srcId="{B494717D-03D5-4CAF-91BD-243CC152F7CB}" destId="{828E0EAE-5F18-4441-B15E-FF70F1C9E570}" srcOrd="0" destOrd="0" presId="urn:microsoft.com/office/officeart/2008/layout/VerticalCurvedList"/>
    <dgm:cxn modelId="{C7166FD3-BB9A-414B-9147-FB99D635469F}" type="presParOf" srcId="{8165A0F0-D0AE-47A3-B29D-8AC5CCBBB3F9}" destId="{CEC46894-B6AF-4E76-AB06-53FC6CA6F4C2}" srcOrd="7" destOrd="0" presId="urn:microsoft.com/office/officeart/2008/layout/VerticalCurvedList"/>
    <dgm:cxn modelId="{27F741FB-A186-4015-B496-F01F80FD48A5}" type="presParOf" srcId="{8165A0F0-D0AE-47A3-B29D-8AC5CCBBB3F9}" destId="{35BD8C95-ABF1-4421-89DE-47AA954D7A2B}" srcOrd="8" destOrd="0" presId="urn:microsoft.com/office/officeart/2008/layout/VerticalCurvedList"/>
    <dgm:cxn modelId="{1FC6A346-1924-4EBE-910D-4CC2FC6EF69E}" type="presParOf" srcId="{35BD8C95-ABF1-4421-89DE-47AA954D7A2B}" destId="{C0288BF9-A544-4A50-895B-0CC18F16AA5D}" srcOrd="0" destOrd="0" presId="urn:microsoft.com/office/officeart/2008/layout/VerticalCurvedList"/>
    <dgm:cxn modelId="{024FEFE2-FD4D-4831-BE32-99F8CA11F525}" type="presParOf" srcId="{8165A0F0-D0AE-47A3-B29D-8AC5CCBBB3F9}" destId="{661D4FB1-876E-4865-BE09-9ABE754779E1}" srcOrd="9" destOrd="0" presId="urn:microsoft.com/office/officeart/2008/layout/VerticalCurvedList"/>
    <dgm:cxn modelId="{959D7E28-4793-40FF-B12F-108BE77AC006}" type="presParOf" srcId="{8165A0F0-D0AE-47A3-B29D-8AC5CCBBB3F9}" destId="{073DEE8B-7D02-4062-9470-260A222C825B}" srcOrd="10" destOrd="0" presId="urn:microsoft.com/office/officeart/2008/layout/VerticalCurvedList"/>
    <dgm:cxn modelId="{81C96771-995F-4FEA-9E77-018810A11901}" type="presParOf" srcId="{073DEE8B-7D02-4062-9470-260A222C825B}" destId="{42B5A04B-6EF4-4266-9B0D-02349A1DDF37}" srcOrd="0" destOrd="0" presId="urn:microsoft.com/office/officeart/2008/layout/VerticalCurvedList"/>
    <dgm:cxn modelId="{64CC6D44-3C9F-4257-BFE7-AD6502E93298}" type="presParOf" srcId="{8165A0F0-D0AE-47A3-B29D-8AC5CCBBB3F9}" destId="{809B8DD0-9B06-4924-BFAB-A454FD387A63}" srcOrd="11" destOrd="0" presId="urn:microsoft.com/office/officeart/2008/layout/VerticalCurvedList"/>
    <dgm:cxn modelId="{9665819D-8B7A-4649-88FA-E0EB01107524}" type="presParOf" srcId="{8165A0F0-D0AE-47A3-B29D-8AC5CCBBB3F9}" destId="{56F9D4DB-EF7F-4826-BFAE-0A86FBD87C1F}" srcOrd="12" destOrd="0" presId="urn:microsoft.com/office/officeart/2008/layout/VerticalCurvedList"/>
    <dgm:cxn modelId="{71B41A29-832F-4D8E-8C59-99D6C4347B9A}" type="presParOf" srcId="{56F9D4DB-EF7F-4826-BFAE-0A86FBD87C1F}" destId="{3E60C15E-960F-448B-9938-EA21BB1BA24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CC7637-6DA6-4183-8477-291D5FBE2B8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DE8545-B935-4991-A096-BB089F85478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Coordinate interventions requested by stakeholders. Check procedure, monitor the activities onsite, ensure safe environment.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923B8CE-B44B-4BD1-A738-CD9E60750628}" type="par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BF2B228-0F52-4167-B3AB-0F44A31F308A}" type="sib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2E878649-3174-415C-9BF4-2AF0A6F05B8D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Ensure the compliance of executed lockouts with CERN safety rules and standards.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64B126F4-BD42-4AF4-9877-5F81B87BF604}" type="par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E8AE0FB6-4AFF-4734-9899-FD40B086FDE3}" type="sib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8E8607B-175C-4A6D-ACCE-D58723361DA2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Report anomalies detected to the responsible of operation. Intervene on request of TI for unexpected incidents.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1E54D61-0F96-41AF-A20D-379853B10BD9}" type="parTrans" cxnId="{A959DB79-D49F-4214-B70C-5A79850B8EA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B79F93CF-BF00-4016-9F89-EBD8B7341F3C}" type="sibTrans" cxnId="{A959DB79-D49F-4214-B70C-5A79850B8EA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D672631C-7FC4-4133-A99F-79C9DD4DE0E1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Chair a meeting where aspects related to interventions and safety are discussed. 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0B19E661-A85C-4105-809F-1A7A497D6ACE}" type="parTrans" cxnId="{AFE8DDF7-0C2C-4F2F-836A-F74671A0EA1C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187C3D3-47B0-4737-9A53-BAB8E82B3989}" type="sibTrans" cxnId="{AFE8DDF7-0C2C-4F2F-836A-F74671A0EA1C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8E0F1D5C-73D4-47A4-8700-ACFFCF460018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Control access to the String area approving Impact in function of the test stand conditions.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B3A1CB0C-AD99-40A6-B868-A28A3811FE2F}" type="parTrans" cxnId="{2FF118E0-CAA3-4765-9E7B-78ACF7C80C0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FAD619D-126A-4FBD-BA13-D7DE695F0E83}" type="sibTrans" cxnId="{2FF118E0-CAA3-4765-9E7B-78ACF7C80C0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6346BE88-495E-4BD9-9A26-55342519D53D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Follow up status of equipment and confirm with experts the readiness of components and infrastructure for operation.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8E7CEB8-A150-47A3-B974-37D9EABC3AD1}" type="parTrans" cxnId="{C0B930A9-DCC7-43CD-A12D-AF16B21C7BC7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92DBB7B8-CD5F-4DB6-A650-01325FB10D24}" type="sibTrans" cxnId="{C0B930A9-DCC7-43CD-A12D-AF16B21C7BC7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CCB5882-FFBE-4100-8A63-51820611E538}" type="pres">
      <dgm:prSet presAssocID="{6ECC7637-6DA6-4183-8477-291D5FBE2B8E}" presName="Name0" presStyleCnt="0">
        <dgm:presLayoutVars>
          <dgm:chMax val="7"/>
          <dgm:chPref val="7"/>
          <dgm:dir/>
        </dgm:presLayoutVars>
      </dgm:prSet>
      <dgm:spPr/>
    </dgm:pt>
    <dgm:pt modelId="{3F714F4B-D2FC-4B84-A314-3687792D0383}" type="pres">
      <dgm:prSet presAssocID="{6ECC7637-6DA6-4183-8477-291D5FBE2B8E}" presName="Name1" presStyleCnt="0"/>
      <dgm:spPr/>
    </dgm:pt>
    <dgm:pt modelId="{D3DF370C-2D6A-4085-95AA-28CCD67E86B3}" type="pres">
      <dgm:prSet presAssocID="{6ECC7637-6DA6-4183-8477-291D5FBE2B8E}" presName="cycle" presStyleCnt="0"/>
      <dgm:spPr/>
    </dgm:pt>
    <dgm:pt modelId="{B5796667-860E-4B28-B9A6-355049E781A6}" type="pres">
      <dgm:prSet presAssocID="{6ECC7637-6DA6-4183-8477-291D5FBE2B8E}" presName="srcNode" presStyleLbl="node1" presStyleIdx="0" presStyleCnt="6"/>
      <dgm:spPr/>
    </dgm:pt>
    <dgm:pt modelId="{5CD93CD1-EF83-4F33-8870-2564D15942D5}" type="pres">
      <dgm:prSet presAssocID="{6ECC7637-6DA6-4183-8477-291D5FBE2B8E}" presName="conn" presStyleLbl="parChTrans1D2" presStyleIdx="0" presStyleCnt="1"/>
      <dgm:spPr/>
    </dgm:pt>
    <dgm:pt modelId="{44094C50-BBED-43F9-81E5-A806E7BF175F}" type="pres">
      <dgm:prSet presAssocID="{6ECC7637-6DA6-4183-8477-291D5FBE2B8E}" presName="extraNode" presStyleLbl="node1" presStyleIdx="0" presStyleCnt="6"/>
      <dgm:spPr/>
    </dgm:pt>
    <dgm:pt modelId="{3DAFA8F1-B537-4A6A-85E7-C1D1D21D4E15}" type="pres">
      <dgm:prSet presAssocID="{6ECC7637-6DA6-4183-8477-291D5FBE2B8E}" presName="dstNode" presStyleLbl="node1" presStyleIdx="0" presStyleCnt="6"/>
      <dgm:spPr/>
    </dgm:pt>
    <dgm:pt modelId="{E4EF1DB7-EB92-4AE2-807C-EC6B6425BA14}" type="pres">
      <dgm:prSet presAssocID="{A3DE8545-B935-4991-A096-BB089F85478E}" presName="text_1" presStyleLbl="node1" presStyleIdx="0" presStyleCnt="6" custScaleY="134662">
        <dgm:presLayoutVars>
          <dgm:bulletEnabled val="1"/>
        </dgm:presLayoutVars>
      </dgm:prSet>
      <dgm:spPr/>
    </dgm:pt>
    <dgm:pt modelId="{5E91EA6D-3B04-4A53-BE68-0BAB42CE905E}" type="pres">
      <dgm:prSet presAssocID="{A3DE8545-B935-4991-A096-BB089F85478E}" presName="accent_1" presStyleCnt="0"/>
      <dgm:spPr/>
    </dgm:pt>
    <dgm:pt modelId="{031C3838-061B-4475-A046-2679D40C5806}" type="pres">
      <dgm:prSet presAssocID="{A3DE8545-B935-4991-A096-BB089F85478E}" presName="accentRepeatNode" presStyleLbl="solidFgAcc1" presStyleIdx="0" presStyleCnt="6"/>
      <dgm:spPr/>
    </dgm:pt>
    <dgm:pt modelId="{E48F732A-925D-4E94-9640-D5E2932312CE}" type="pres">
      <dgm:prSet presAssocID="{8E0F1D5C-73D4-47A4-8700-ACFFCF460018}" presName="text_2" presStyleLbl="node1" presStyleIdx="1" presStyleCnt="6" custScaleY="134662">
        <dgm:presLayoutVars>
          <dgm:bulletEnabled val="1"/>
        </dgm:presLayoutVars>
      </dgm:prSet>
      <dgm:spPr/>
    </dgm:pt>
    <dgm:pt modelId="{13BB3A46-CB33-44E7-8E24-B06967F7E1D2}" type="pres">
      <dgm:prSet presAssocID="{8E0F1D5C-73D4-47A4-8700-ACFFCF460018}" presName="accent_2" presStyleCnt="0"/>
      <dgm:spPr/>
    </dgm:pt>
    <dgm:pt modelId="{A3717A1B-FFC3-4404-B55B-14A2AD157531}" type="pres">
      <dgm:prSet presAssocID="{8E0F1D5C-73D4-47A4-8700-ACFFCF460018}" presName="accentRepeatNode" presStyleLbl="solidFgAcc1" presStyleIdx="1" presStyleCnt="6"/>
      <dgm:spPr/>
    </dgm:pt>
    <dgm:pt modelId="{3983E4E3-1CD7-479B-AD59-7A2243CB6360}" type="pres">
      <dgm:prSet presAssocID="{2E878649-3174-415C-9BF4-2AF0A6F05B8D}" presName="text_3" presStyleLbl="node1" presStyleIdx="2" presStyleCnt="6" custScaleY="134662">
        <dgm:presLayoutVars>
          <dgm:bulletEnabled val="1"/>
        </dgm:presLayoutVars>
      </dgm:prSet>
      <dgm:spPr/>
    </dgm:pt>
    <dgm:pt modelId="{7B35D19D-C649-42B8-B9C1-B368C9207B35}" type="pres">
      <dgm:prSet presAssocID="{2E878649-3174-415C-9BF4-2AF0A6F05B8D}" presName="accent_3" presStyleCnt="0"/>
      <dgm:spPr/>
    </dgm:pt>
    <dgm:pt modelId="{334FC2EF-C7B7-4E43-807D-B7073A42222C}" type="pres">
      <dgm:prSet presAssocID="{2E878649-3174-415C-9BF4-2AF0A6F05B8D}" presName="accentRepeatNode" presStyleLbl="solidFgAcc1" presStyleIdx="2" presStyleCnt="6"/>
      <dgm:spPr/>
    </dgm:pt>
    <dgm:pt modelId="{1E2148F9-A8A7-4C0F-85EE-EC523959D583}" type="pres">
      <dgm:prSet presAssocID="{6346BE88-495E-4BD9-9A26-55342519D53D}" presName="text_4" presStyleLbl="node1" presStyleIdx="3" presStyleCnt="6" custScaleY="134662">
        <dgm:presLayoutVars>
          <dgm:bulletEnabled val="1"/>
        </dgm:presLayoutVars>
      </dgm:prSet>
      <dgm:spPr/>
    </dgm:pt>
    <dgm:pt modelId="{0B2AB0A7-5133-4C14-96B2-0920263A4D4B}" type="pres">
      <dgm:prSet presAssocID="{6346BE88-495E-4BD9-9A26-55342519D53D}" presName="accent_4" presStyleCnt="0"/>
      <dgm:spPr/>
    </dgm:pt>
    <dgm:pt modelId="{AC243DC3-1B35-414E-9384-875AC328034D}" type="pres">
      <dgm:prSet presAssocID="{6346BE88-495E-4BD9-9A26-55342519D53D}" presName="accentRepeatNode" presStyleLbl="solidFgAcc1" presStyleIdx="3" presStyleCnt="6"/>
      <dgm:spPr/>
    </dgm:pt>
    <dgm:pt modelId="{8BBB6910-E265-4139-8792-F81F9FEC358A}" type="pres">
      <dgm:prSet presAssocID="{C8E8607B-175C-4A6D-ACCE-D58723361DA2}" presName="text_5" presStyleLbl="node1" presStyleIdx="4" presStyleCnt="6" custScaleY="134662">
        <dgm:presLayoutVars>
          <dgm:bulletEnabled val="1"/>
        </dgm:presLayoutVars>
      </dgm:prSet>
      <dgm:spPr/>
    </dgm:pt>
    <dgm:pt modelId="{6B958DD4-2FC0-4F85-8D8F-BF3FDDC15E66}" type="pres">
      <dgm:prSet presAssocID="{C8E8607B-175C-4A6D-ACCE-D58723361DA2}" presName="accent_5" presStyleCnt="0"/>
      <dgm:spPr/>
    </dgm:pt>
    <dgm:pt modelId="{067737F8-A284-4438-A643-5D752B5AA0C0}" type="pres">
      <dgm:prSet presAssocID="{C8E8607B-175C-4A6D-ACCE-D58723361DA2}" presName="accentRepeatNode" presStyleLbl="solidFgAcc1" presStyleIdx="4" presStyleCnt="6"/>
      <dgm:spPr/>
    </dgm:pt>
    <dgm:pt modelId="{E63FB42B-13A5-40F0-8EB9-11E1D0B3C103}" type="pres">
      <dgm:prSet presAssocID="{D672631C-7FC4-4133-A99F-79C9DD4DE0E1}" presName="text_6" presStyleLbl="node1" presStyleIdx="5" presStyleCnt="6" custScaleY="134662">
        <dgm:presLayoutVars>
          <dgm:bulletEnabled val="1"/>
        </dgm:presLayoutVars>
      </dgm:prSet>
      <dgm:spPr/>
    </dgm:pt>
    <dgm:pt modelId="{B61C8FDB-B073-46B8-933E-9B0AA5DF8D53}" type="pres">
      <dgm:prSet presAssocID="{D672631C-7FC4-4133-A99F-79C9DD4DE0E1}" presName="accent_6" presStyleCnt="0"/>
      <dgm:spPr/>
    </dgm:pt>
    <dgm:pt modelId="{A8C23F81-214F-4F6E-B97F-18AD7E7390D8}" type="pres">
      <dgm:prSet presAssocID="{D672631C-7FC4-4133-A99F-79C9DD4DE0E1}" presName="accentRepeatNode" presStyleLbl="solidFgAcc1" presStyleIdx="5" presStyleCnt="6"/>
      <dgm:spPr/>
    </dgm:pt>
  </dgm:ptLst>
  <dgm:cxnLst>
    <dgm:cxn modelId="{45EE8C16-FB15-41D9-804E-5A461EE6647E}" type="presOf" srcId="{D672631C-7FC4-4133-A99F-79C9DD4DE0E1}" destId="{E63FB42B-13A5-40F0-8EB9-11E1D0B3C103}" srcOrd="0" destOrd="0" presId="urn:microsoft.com/office/officeart/2008/layout/VerticalCurvedList"/>
    <dgm:cxn modelId="{55ED802D-D9FE-4AA7-A396-CDCD58BAAC99}" srcId="{6ECC7637-6DA6-4183-8477-291D5FBE2B8E}" destId="{2E878649-3174-415C-9BF4-2AF0A6F05B8D}" srcOrd="2" destOrd="0" parTransId="{64B126F4-BD42-4AF4-9877-5F81B87BF604}" sibTransId="{E8AE0FB6-4AFF-4734-9899-FD40B086FDE3}"/>
    <dgm:cxn modelId="{0F698739-C1A9-4DAC-B6BD-514406488B07}" type="presOf" srcId="{2E878649-3174-415C-9BF4-2AF0A6F05B8D}" destId="{3983E4E3-1CD7-479B-AD59-7A2243CB6360}" srcOrd="0" destOrd="0" presId="urn:microsoft.com/office/officeart/2008/layout/VerticalCurvedList"/>
    <dgm:cxn modelId="{2B11BA76-EB2D-4F26-B20D-8126347317BF}" type="presOf" srcId="{6ECC7637-6DA6-4183-8477-291D5FBE2B8E}" destId="{7CCB5882-FFBE-4100-8A63-51820611E538}" srcOrd="0" destOrd="0" presId="urn:microsoft.com/office/officeart/2008/layout/VerticalCurvedList"/>
    <dgm:cxn modelId="{A959DB79-D49F-4214-B70C-5A79850B8EA5}" srcId="{6ECC7637-6DA6-4183-8477-291D5FBE2B8E}" destId="{C8E8607B-175C-4A6D-ACCE-D58723361DA2}" srcOrd="4" destOrd="0" parTransId="{11E54D61-0F96-41AF-A20D-379853B10BD9}" sibTransId="{B79F93CF-BF00-4016-9F89-EBD8B7341F3C}"/>
    <dgm:cxn modelId="{E630EF83-C5D1-4BE6-880A-472239AA6ADE}" srcId="{6ECC7637-6DA6-4183-8477-291D5FBE2B8E}" destId="{A3DE8545-B935-4991-A096-BB089F85478E}" srcOrd="0" destOrd="0" parTransId="{8923B8CE-B44B-4BD1-A738-CD9E60750628}" sibTransId="{CBF2B228-0F52-4167-B3AB-0F44A31F308A}"/>
    <dgm:cxn modelId="{F1ECAF90-AA34-4C0C-B294-5366C11EB035}" type="presOf" srcId="{8E0F1D5C-73D4-47A4-8700-ACFFCF460018}" destId="{E48F732A-925D-4E94-9640-D5E2932312CE}" srcOrd="0" destOrd="0" presId="urn:microsoft.com/office/officeart/2008/layout/VerticalCurvedList"/>
    <dgm:cxn modelId="{C0B930A9-DCC7-43CD-A12D-AF16B21C7BC7}" srcId="{6ECC7637-6DA6-4183-8477-291D5FBE2B8E}" destId="{6346BE88-495E-4BD9-9A26-55342519D53D}" srcOrd="3" destOrd="0" parTransId="{88E7CEB8-A150-47A3-B974-37D9EABC3AD1}" sibTransId="{92DBB7B8-CD5F-4DB6-A650-01325FB10D24}"/>
    <dgm:cxn modelId="{5538DABA-3823-4B85-9B39-D64B918407A2}" type="presOf" srcId="{A3DE8545-B935-4991-A096-BB089F85478E}" destId="{E4EF1DB7-EB92-4AE2-807C-EC6B6425BA14}" srcOrd="0" destOrd="0" presId="urn:microsoft.com/office/officeart/2008/layout/VerticalCurvedList"/>
    <dgm:cxn modelId="{EA07B0BE-0660-468D-A919-FCCA4EA9FD27}" type="presOf" srcId="{C8E8607B-175C-4A6D-ACCE-D58723361DA2}" destId="{8BBB6910-E265-4139-8792-F81F9FEC358A}" srcOrd="0" destOrd="0" presId="urn:microsoft.com/office/officeart/2008/layout/VerticalCurvedList"/>
    <dgm:cxn modelId="{418160C1-C202-4ADC-8EAB-EBF1ED08776E}" type="presOf" srcId="{6346BE88-495E-4BD9-9A26-55342519D53D}" destId="{1E2148F9-A8A7-4C0F-85EE-EC523959D583}" srcOrd="0" destOrd="0" presId="urn:microsoft.com/office/officeart/2008/layout/VerticalCurvedList"/>
    <dgm:cxn modelId="{2FF118E0-CAA3-4765-9E7B-78ACF7C80C0D}" srcId="{6ECC7637-6DA6-4183-8477-291D5FBE2B8E}" destId="{8E0F1D5C-73D4-47A4-8700-ACFFCF460018}" srcOrd="1" destOrd="0" parTransId="{B3A1CB0C-AD99-40A6-B868-A28A3811FE2F}" sibTransId="{CFAD619D-126A-4FBD-BA13-D7DE695F0E83}"/>
    <dgm:cxn modelId="{6660DDEC-DB41-4B3D-8F8A-9018A6109A04}" type="presOf" srcId="{CBF2B228-0F52-4167-B3AB-0F44A31F308A}" destId="{5CD93CD1-EF83-4F33-8870-2564D15942D5}" srcOrd="0" destOrd="0" presId="urn:microsoft.com/office/officeart/2008/layout/VerticalCurvedList"/>
    <dgm:cxn modelId="{AFE8DDF7-0C2C-4F2F-836A-F74671A0EA1C}" srcId="{6ECC7637-6DA6-4183-8477-291D5FBE2B8E}" destId="{D672631C-7FC4-4133-A99F-79C9DD4DE0E1}" srcOrd="5" destOrd="0" parTransId="{0B19E661-A85C-4105-809F-1A7A497D6ACE}" sibTransId="{0187C3D3-47B0-4737-9A53-BAB8E82B3989}"/>
    <dgm:cxn modelId="{D8078FA8-7A27-42E0-ABD5-B1978B1F54AF}" type="presParOf" srcId="{7CCB5882-FFBE-4100-8A63-51820611E538}" destId="{3F714F4B-D2FC-4B84-A314-3687792D0383}" srcOrd="0" destOrd="0" presId="urn:microsoft.com/office/officeart/2008/layout/VerticalCurvedList"/>
    <dgm:cxn modelId="{0031A48A-FB20-4AE2-8FED-9FD3B3B6C7E4}" type="presParOf" srcId="{3F714F4B-D2FC-4B84-A314-3687792D0383}" destId="{D3DF370C-2D6A-4085-95AA-28CCD67E86B3}" srcOrd="0" destOrd="0" presId="urn:microsoft.com/office/officeart/2008/layout/VerticalCurvedList"/>
    <dgm:cxn modelId="{52A318BE-A7DF-4F8C-BCD4-6F9A41105600}" type="presParOf" srcId="{D3DF370C-2D6A-4085-95AA-28CCD67E86B3}" destId="{B5796667-860E-4B28-B9A6-355049E781A6}" srcOrd="0" destOrd="0" presId="urn:microsoft.com/office/officeart/2008/layout/VerticalCurvedList"/>
    <dgm:cxn modelId="{E1A06017-312A-4B66-86EA-644F18035F07}" type="presParOf" srcId="{D3DF370C-2D6A-4085-95AA-28CCD67E86B3}" destId="{5CD93CD1-EF83-4F33-8870-2564D15942D5}" srcOrd="1" destOrd="0" presId="urn:microsoft.com/office/officeart/2008/layout/VerticalCurvedList"/>
    <dgm:cxn modelId="{99AFFB89-C82E-474D-8B10-4CB346836715}" type="presParOf" srcId="{D3DF370C-2D6A-4085-95AA-28CCD67E86B3}" destId="{44094C50-BBED-43F9-81E5-A806E7BF175F}" srcOrd="2" destOrd="0" presId="urn:microsoft.com/office/officeart/2008/layout/VerticalCurvedList"/>
    <dgm:cxn modelId="{F25B8B2B-92EF-41C1-A39E-B642A5E4DC7A}" type="presParOf" srcId="{D3DF370C-2D6A-4085-95AA-28CCD67E86B3}" destId="{3DAFA8F1-B537-4A6A-85E7-C1D1D21D4E15}" srcOrd="3" destOrd="0" presId="urn:microsoft.com/office/officeart/2008/layout/VerticalCurvedList"/>
    <dgm:cxn modelId="{068D9DE3-9657-4AB7-BD2F-0A089EFD79FF}" type="presParOf" srcId="{3F714F4B-D2FC-4B84-A314-3687792D0383}" destId="{E4EF1DB7-EB92-4AE2-807C-EC6B6425BA14}" srcOrd="1" destOrd="0" presId="urn:microsoft.com/office/officeart/2008/layout/VerticalCurvedList"/>
    <dgm:cxn modelId="{A6F8A5F6-D2E6-49AB-B0BD-2E74DB705096}" type="presParOf" srcId="{3F714F4B-D2FC-4B84-A314-3687792D0383}" destId="{5E91EA6D-3B04-4A53-BE68-0BAB42CE905E}" srcOrd="2" destOrd="0" presId="urn:microsoft.com/office/officeart/2008/layout/VerticalCurvedList"/>
    <dgm:cxn modelId="{0755D403-A672-4EAD-B7BE-A7A801528A7C}" type="presParOf" srcId="{5E91EA6D-3B04-4A53-BE68-0BAB42CE905E}" destId="{031C3838-061B-4475-A046-2679D40C5806}" srcOrd="0" destOrd="0" presId="urn:microsoft.com/office/officeart/2008/layout/VerticalCurvedList"/>
    <dgm:cxn modelId="{63CA9A8C-50CB-4903-8A73-07925FB87680}" type="presParOf" srcId="{3F714F4B-D2FC-4B84-A314-3687792D0383}" destId="{E48F732A-925D-4E94-9640-D5E2932312CE}" srcOrd="3" destOrd="0" presId="urn:microsoft.com/office/officeart/2008/layout/VerticalCurvedList"/>
    <dgm:cxn modelId="{E0247ADA-99CC-43D4-98E8-D4EAE69395C3}" type="presParOf" srcId="{3F714F4B-D2FC-4B84-A314-3687792D0383}" destId="{13BB3A46-CB33-44E7-8E24-B06967F7E1D2}" srcOrd="4" destOrd="0" presId="urn:microsoft.com/office/officeart/2008/layout/VerticalCurvedList"/>
    <dgm:cxn modelId="{6E7F4D33-E76D-4902-9136-8E219386A944}" type="presParOf" srcId="{13BB3A46-CB33-44E7-8E24-B06967F7E1D2}" destId="{A3717A1B-FFC3-4404-B55B-14A2AD157531}" srcOrd="0" destOrd="0" presId="urn:microsoft.com/office/officeart/2008/layout/VerticalCurvedList"/>
    <dgm:cxn modelId="{C21083EB-3ED7-43A6-9A5B-D00FAB448B85}" type="presParOf" srcId="{3F714F4B-D2FC-4B84-A314-3687792D0383}" destId="{3983E4E3-1CD7-479B-AD59-7A2243CB6360}" srcOrd="5" destOrd="0" presId="urn:microsoft.com/office/officeart/2008/layout/VerticalCurvedList"/>
    <dgm:cxn modelId="{D391A4EC-09B5-477E-ADFE-477B555465D8}" type="presParOf" srcId="{3F714F4B-D2FC-4B84-A314-3687792D0383}" destId="{7B35D19D-C649-42B8-B9C1-B368C9207B35}" srcOrd="6" destOrd="0" presId="urn:microsoft.com/office/officeart/2008/layout/VerticalCurvedList"/>
    <dgm:cxn modelId="{B72B2DE9-F5D0-42E7-ADC1-5E9AA58C4BE2}" type="presParOf" srcId="{7B35D19D-C649-42B8-B9C1-B368C9207B35}" destId="{334FC2EF-C7B7-4E43-807D-B7073A42222C}" srcOrd="0" destOrd="0" presId="urn:microsoft.com/office/officeart/2008/layout/VerticalCurvedList"/>
    <dgm:cxn modelId="{0C890898-0C89-4517-B420-E637E5E9FAE3}" type="presParOf" srcId="{3F714F4B-D2FC-4B84-A314-3687792D0383}" destId="{1E2148F9-A8A7-4C0F-85EE-EC523959D583}" srcOrd="7" destOrd="0" presId="urn:microsoft.com/office/officeart/2008/layout/VerticalCurvedList"/>
    <dgm:cxn modelId="{F8FBF856-E26C-48B0-B1D6-CFA10F189420}" type="presParOf" srcId="{3F714F4B-D2FC-4B84-A314-3687792D0383}" destId="{0B2AB0A7-5133-4C14-96B2-0920263A4D4B}" srcOrd="8" destOrd="0" presId="urn:microsoft.com/office/officeart/2008/layout/VerticalCurvedList"/>
    <dgm:cxn modelId="{BDA9FC10-9EA1-4B55-B1F9-824EF4F17409}" type="presParOf" srcId="{0B2AB0A7-5133-4C14-96B2-0920263A4D4B}" destId="{AC243DC3-1B35-414E-9384-875AC328034D}" srcOrd="0" destOrd="0" presId="urn:microsoft.com/office/officeart/2008/layout/VerticalCurvedList"/>
    <dgm:cxn modelId="{61DE7B9C-1C45-4A69-B996-69458E6E17D0}" type="presParOf" srcId="{3F714F4B-D2FC-4B84-A314-3687792D0383}" destId="{8BBB6910-E265-4139-8792-F81F9FEC358A}" srcOrd="9" destOrd="0" presId="urn:microsoft.com/office/officeart/2008/layout/VerticalCurvedList"/>
    <dgm:cxn modelId="{BB3A488A-3B86-4C90-A778-70AF40E67B96}" type="presParOf" srcId="{3F714F4B-D2FC-4B84-A314-3687792D0383}" destId="{6B958DD4-2FC0-4F85-8D8F-BF3FDDC15E66}" srcOrd="10" destOrd="0" presId="urn:microsoft.com/office/officeart/2008/layout/VerticalCurvedList"/>
    <dgm:cxn modelId="{CDBECD4E-F8D3-4D10-8195-4D36D439E0BC}" type="presParOf" srcId="{6B958DD4-2FC0-4F85-8D8F-BF3FDDC15E66}" destId="{067737F8-A284-4438-A643-5D752B5AA0C0}" srcOrd="0" destOrd="0" presId="urn:microsoft.com/office/officeart/2008/layout/VerticalCurvedList"/>
    <dgm:cxn modelId="{761E9833-315A-4C7C-8CAF-B97A622C0896}" type="presParOf" srcId="{3F714F4B-D2FC-4B84-A314-3687792D0383}" destId="{E63FB42B-13A5-40F0-8EB9-11E1D0B3C103}" srcOrd="11" destOrd="0" presId="urn:microsoft.com/office/officeart/2008/layout/VerticalCurvedList"/>
    <dgm:cxn modelId="{69690D9A-87B8-41BE-9305-25771C1A04C8}" type="presParOf" srcId="{3F714F4B-D2FC-4B84-A314-3687792D0383}" destId="{B61C8FDB-B073-46B8-933E-9B0AA5DF8D53}" srcOrd="12" destOrd="0" presId="urn:microsoft.com/office/officeart/2008/layout/VerticalCurvedList"/>
    <dgm:cxn modelId="{C40F6170-BB93-4A64-A6F2-B209DDC735BD}" type="presParOf" srcId="{B61C8FDB-B073-46B8-933E-9B0AA5DF8D53}" destId="{A8C23F81-214F-4F6E-B97F-18AD7E7390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CC7637-6DA6-4183-8477-291D5FBE2B8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DE8545-B935-4991-A096-BB089F85478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Assume responsibility for day-to-day operations, executing the String Validation Program.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923B8CE-B44B-4BD1-A738-CD9E60750628}" type="par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BF2B228-0F52-4167-B3AB-0F44A31F308A}" type="sib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95E30231-2CA7-453E-9F19-78907ED290C5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Coordinate the operation team, and centralize the support from the MP3, the MCF and the SVPM.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5643429-D1F8-43C8-9430-CC37F2E81235}" type="par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FE03FF0-9B67-4189-BEBD-0D987EA882A8}" type="sib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774E5A-D4CD-47FC-BEDE-AB314E5F2E78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Ensure adherence to the approved SVP and to the test procedures.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377AA409-7FF6-455E-9224-3C96CD261C14}" type="par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F22A2BC3-EDDC-404A-ADDE-E5F2730A84C1}" type="sib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2E878649-3174-415C-9BF4-2AF0A6F05B8D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Discuss with the responsible of the IT String operation: Actions not planned in the SVP, modification of installations, safety related aspects, results that deviate from the expected test outcome.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64B126F4-BD42-4AF4-9877-5F81B87BF604}" type="par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E8AE0FB6-4AFF-4734-9899-FD40B086FDE3}" type="sibTrans" cxnId="{55ED802D-D9FE-4AA7-A396-CDCD58BAAC9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900F780-7692-4E61-B760-98925CBA874A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Follow-up with the Facility Technical Coordinator any alarms or requests from MP3 or MCF.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C367498F-E6D5-44C7-8215-07F6B83A7390}" type="parTrans" cxnId="{8B0C6653-5822-4570-88E3-8143E292E33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2094CA5F-5147-4A24-8A77-1EE86E800488}" type="sibTrans" cxnId="{8B0C6653-5822-4570-88E3-8143E292E33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DE2FA95-A513-43F8-AF74-D03E546375F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Chair a meeting where aspects related to the String Validation Program are discussed.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0F45BD1A-B1A0-4341-AC45-78A48E024B41}" type="par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A00DB967-A75A-49FA-BBBB-C1B075FD325A}" type="sib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E23A5F-5553-4E83-AE55-892F1FEE32FB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Authorize each test step, checking that the requestors are satisfied with the results of the previous steps.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02DC0FD-926E-4939-9E42-77D77A071587}" type="par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F3C44A5-53F3-4183-BF76-BB5E2EB76D44}" type="sib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112A728-5AA8-4D7F-A8E1-C716353CB46C}" type="pres">
      <dgm:prSet presAssocID="{6ECC7637-6DA6-4183-8477-291D5FBE2B8E}" presName="Name0" presStyleCnt="0">
        <dgm:presLayoutVars>
          <dgm:chMax val="7"/>
          <dgm:chPref val="7"/>
          <dgm:dir/>
        </dgm:presLayoutVars>
      </dgm:prSet>
      <dgm:spPr/>
    </dgm:pt>
    <dgm:pt modelId="{8165A0F0-D0AE-47A3-B29D-8AC5CCBBB3F9}" type="pres">
      <dgm:prSet presAssocID="{6ECC7637-6DA6-4183-8477-291D5FBE2B8E}" presName="Name1" presStyleCnt="0"/>
      <dgm:spPr/>
    </dgm:pt>
    <dgm:pt modelId="{2AC192EA-453E-4ABD-8BE6-3A4FA5A119DC}" type="pres">
      <dgm:prSet presAssocID="{6ECC7637-6DA6-4183-8477-291D5FBE2B8E}" presName="cycle" presStyleCnt="0"/>
      <dgm:spPr/>
    </dgm:pt>
    <dgm:pt modelId="{12C93C32-4825-4390-9C44-BE2CABC5787A}" type="pres">
      <dgm:prSet presAssocID="{6ECC7637-6DA6-4183-8477-291D5FBE2B8E}" presName="srcNode" presStyleLbl="node1" presStyleIdx="0" presStyleCnt="7"/>
      <dgm:spPr/>
    </dgm:pt>
    <dgm:pt modelId="{B1D8E04F-95D5-477C-B93B-2C927270C1DB}" type="pres">
      <dgm:prSet presAssocID="{6ECC7637-6DA6-4183-8477-291D5FBE2B8E}" presName="conn" presStyleLbl="parChTrans1D2" presStyleIdx="0" presStyleCnt="1"/>
      <dgm:spPr/>
    </dgm:pt>
    <dgm:pt modelId="{E9901FF6-DD18-442F-B3D7-C824BAE04A62}" type="pres">
      <dgm:prSet presAssocID="{6ECC7637-6DA6-4183-8477-291D5FBE2B8E}" presName="extraNode" presStyleLbl="node1" presStyleIdx="0" presStyleCnt="7"/>
      <dgm:spPr/>
    </dgm:pt>
    <dgm:pt modelId="{9DC025D3-7473-4E16-8389-B1DFA1B5DF2B}" type="pres">
      <dgm:prSet presAssocID="{6ECC7637-6DA6-4183-8477-291D5FBE2B8E}" presName="dstNode" presStyleLbl="node1" presStyleIdx="0" presStyleCnt="7"/>
      <dgm:spPr/>
    </dgm:pt>
    <dgm:pt modelId="{32F63360-42B4-4033-B24F-E44C906139F2}" type="pres">
      <dgm:prSet presAssocID="{A3DE8545-B935-4991-A096-BB089F85478E}" presName="text_1" presStyleLbl="node1" presStyleIdx="0" presStyleCnt="7" custScaleY="128215">
        <dgm:presLayoutVars>
          <dgm:bulletEnabled val="1"/>
        </dgm:presLayoutVars>
      </dgm:prSet>
      <dgm:spPr/>
    </dgm:pt>
    <dgm:pt modelId="{E3B991C2-6459-4F43-8278-D5D564A95F01}" type="pres">
      <dgm:prSet presAssocID="{A3DE8545-B935-4991-A096-BB089F85478E}" presName="accent_1" presStyleCnt="0"/>
      <dgm:spPr/>
    </dgm:pt>
    <dgm:pt modelId="{8BE59536-F90A-43D1-B21A-C63C43B0CAB0}" type="pres">
      <dgm:prSet presAssocID="{A3DE8545-B935-4991-A096-BB089F85478E}" presName="accentRepeatNode" presStyleLbl="solidFgAcc1" presStyleIdx="0" presStyleCnt="7"/>
      <dgm:spPr/>
    </dgm:pt>
    <dgm:pt modelId="{99981ABC-10DF-4A01-8173-35B323060261}" type="pres">
      <dgm:prSet presAssocID="{95E30231-2CA7-453E-9F19-78907ED290C5}" presName="text_2" presStyleLbl="node1" presStyleIdx="1" presStyleCnt="7" custScaleY="128215">
        <dgm:presLayoutVars>
          <dgm:bulletEnabled val="1"/>
        </dgm:presLayoutVars>
      </dgm:prSet>
      <dgm:spPr/>
    </dgm:pt>
    <dgm:pt modelId="{014E89A7-9413-44CB-9C3B-B7291C87ACCD}" type="pres">
      <dgm:prSet presAssocID="{95E30231-2CA7-453E-9F19-78907ED290C5}" presName="accent_2" presStyleCnt="0"/>
      <dgm:spPr/>
    </dgm:pt>
    <dgm:pt modelId="{38E15761-9A30-4A21-96EF-00FE01DA565E}" type="pres">
      <dgm:prSet presAssocID="{95E30231-2CA7-453E-9F19-78907ED290C5}" presName="accentRepeatNode" presStyleLbl="solidFgAcc1" presStyleIdx="1" presStyleCnt="7"/>
      <dgm:spPr/>
    </dgm:pt>
    <dgm:pt modelId="{DC59EC2F-86EA-42D9-8535-326ED0842260}" type="pres">
      <dgm:prSet presAssocID="{0B774E5A-D4CD-47FC-BEDE-AB314E5F2E78}" presName="text_3" presStyleLbl="node1" presStyleIdx="2" presStyleCnt="7" custScaleY="128215">
        <dgm:presLayoutVars>
          <dgm:bulletEnabled val="1"/>
        </dgm:presLayoutVars>
      </dgm:prSet>
      <dgm:spPr/>
    </dgm:pt>
    <dgm:pt modelId="{B494717D-03D5-4CAF-91BD-243CC152F7CB}" type="pres">
      <dgm:prSet presAssocID="{0B774E5A-D4CD-47FC-BEDE-AB314E5F2E78}" presName="accent_3" presStyleCnt="0"/>
      <dgm:spPr/>
    </dgm:pt>
    <dgm:pt modelId="{828E0EAE-5F18-4441-B15E-FF70F1C9E570}" type="pres">
      <dgm:prSet presAssocID="{0B774E5A-D4CD-47FC-BEDE-AB314E5F2E78}" presName="accentRepeatNode" presStyleLbl="solidFgAcc1" presStyleIdx="2" presStyleCnt="7"/>
      <dgm:spPr/>
    </dgm:pt>
    <dgm:pt modelId="{CEC46894-B6AF-4E76-AB06-53FC6CA6F4C2}" type="pres">
      <dgm:prSet presAssocID="{0BE23A5F-5553-4E83-AE55-892F1FEE32FB}" presName="text_4" presStyleLbl="node1" presStyleIdx="3" presStyleCnt="7" custScaleY="128215">
        <dgm:presLayoutVars>
          <dgm:bulletEnabled val="1"/>
        </dgm:presLayoutVars>
      </dgm:prSet>
      <dgm:spPr/>
    </dgm:pt>
    <dgm:pt modelId="{35BD8C95-ABF1-4421-89DE-47AA954D7A2B}" type="pres">
      <dgm:prSet presAssocID="{0BE23A5F-5553-4E83-AE55-892F1FEE32FB}" presName="accent_4" presStyleCnt="0"/>
      <dgm:spPr/>
    </dgm:pt>
    <dgm:pt modelId="{C0288BF9-A544-4A50-895B-0CC18F16AA5D}" type="pres">
      <dgm:prSet presAssocID="{0BE23A5F-5553-4E83-AE55-892F1FEE32FB}" presName="accentRepeatNode" presStyleLbl="solidFgAcc1" presStyleIdx="3" presStyleCnt="7"/>
      <dgm:spPr/>
    </dgm:pt>
    <dgm:pt modelId="{661D4FB1-876E-4865-BE09-9ABE754779E1}" type="pres">
      <dgm:prSet presAssocID="{2E878649-3174-415C-9BF4-2AF0A6F05B8D}" presName="text_5" presStyleLbl="node1" presStyleIdx="4" presStyleCnt="7" custScaleY="125652">
        <dgm:presLayoutVars>
          <dgm:bulletEnabled val="1"/>
        </dgm:presLayoutVars>
      </dgm:prSet>
      <dgm:spPr/>
    </dgm:pt>
    <dgm:pt modelId="{073DEE8B-7D02-4062-9470-260A222C825B}" type="pres">
      <dgm:prSet presAssocID="{2E878649-3174-415C-9BF4-2AF0A6F05B8D}" presName="accent_5" presStyleCnt="0"/>
      <dgm:spPr/>
    </dgm:pt>
    <dgm:pt modelId="{42B5A04B-6EF4-4266-9B0D-02349A1DDF37}" type="pres">
      <dgm:prSet presAssocID="{2E878649-3174-415C-9BF4-2AF0A6F05B8D}" presName="accentRepeatNode" presStyleLbl="solidFgAcc1" presStyleIdx="4" presStyleCnt="7"/>
      <dgm:spPr/>
    </dgm:pt>
    <dgm:pt modelId="{471A7614-F9BF-4906-9218-19E22A3D6856}" type="pres">
      <dgm:prSet presAssocID="{7900F780-7692-4E61-B760-98925CBA874A}" presName="text_6" presStyleLbl="node1" presStyleIdx="5" presStyleCnt="7" custScaleY="128215">
        <dgm:presLayoutVars>
          <dgm:bulletEnabled val="1"/>
        </dgm:presLayoutVars>
      </dgm:prSet>
      <dgm:spPr/>
    </dgm:pt>
    <dgm:pt modelId="{4CA99C6C-723F-4DB1-9B4D-CDE6E05B5D27}" type="pres">
      <dgm:prSet presAssocID="{7900F780-7692-4E61-B760-98925CBA874A}" presName="accent_6" presStyleCnt="0"/>
      <dgm:spPr/>
    </dgm:pt>
    <dgm:pt modelId="{1D28B770-4096-4D25-960A-F839DF3C9F31}" type="pres">
      <dgm:prSet presAssocID="{7900F780-7692-4E61-B760-98925CBA874A}" presName="accentRepeatNode" presStyleLbl="solidFgAcc1" presStyleIdx="5" presStyleCnt="7"/>
      <dgm:spPr/>
    </dgm:pt>
    <dgm:pt modelId="{4929AB29-2890-420B-815D-41887CBF988E}" type="pres">
      <dgm:prSet presAssocID="{7DE2FA95-A513-43F8-AF74-D03E546375FE}" presName="text_7" presStyleLbl="node1" presStyleIdx="6" presStyleCnt="7" custScaleY="128215">
        <dgm:presLayoutVars>
          <dgm:bulletEnabled val="1"/>
        </dgm:presLayoutVars>
      </dgm:prSet>
      <dgm:spPr/>
    </dgm:pt>
    <dgm:pt modelId="{32BC33BE-1AA2-47B3-BE47-6CB6D9DAAA18}" type="pres">
      <dgm:prSet presAssocID="{7DE2FA95-A513-43F8-AF74-D03E546375FE}" presName="accent_7" presStyleCnt="0"/>
      <dgm:spPr/>
    </dgm:pt>
    <dgm:pt modelId="{3E60C15E-960F-448B-9938-EA21BB1BA247}" type="pres">
      <dgm:prSet presAssocID="{7DE2FA95-A513-43F8-AF74-D03E546375FE}" presName="accentRepeatNode" presStyleLbl="solidFgAcc1" presStyleIdx="6" presStyleCnt="7"/>
      <dgm:spPr/>
    </dgm:pt>
  </dgm:ptLst>
  <dgm:cxnLst>
    <dgm:cxn modelId="{64CF2127-A604-40A0-9E1C-334478402275}" type="presOf" srcId="{6ECC7637-6DA6-4183-8477-291D5FBE2B8E}" destId="{A112A728-5AA8-4D7F-A8E1-C716353CB46C}" srcOrd="0" destOrd="0" presId="urn:microsoft.com/office/officeart/2008/layout/VerticalCurvedList"/>
    <dgm:cxn modelId="{55ED802D-D9FE-4AA7-A396-CDCD58BAAC99}" srcId="{6ECC7637-6DA6-4183-8477-291D5FBE2B8E}" destId="{2E878649-3174-415C-9BF4-2AF0A6F05B8D}" srcOrd="4" destOrd="0" parTransId="{64B126F4-BD42-4AF4-9877-5F81B87BF604}" sibTransId="{E8AE0FB6-4AFF-4734-9899-FD40B086FDE3}"/>
    <dgm:cxn modelId="{7598ED3E-0919-443C-9935-21A013FA4051}" type="presOf" srcId="{0B774E5A-D4CD-47FC-BEDE-AB314E5F2E78}" destId="{DC59EC2F-86EA-42D9-8535-326ED0842260}" srcOrd="0" destOrd="0" presId="urn:microsoft.com/office/officeart/2008/layout/VerticalCurvedList"/>
    <dgm:cxn modelId="{2299325F-AFD6-4EA0-8C2F-3CC8519D03E0}" type="presOf" srcId="{7DE2FA95-A513-43F8-AF74-D03E546375FE}" destId="{4929AB29-2890-420B-815D-41887CBF988E}" srcOrd="0" destOrd="0" presId="urn:microsoft.com/office/officeart/2008/layout/VerticalCurvedList"/>
    <dgm:cxn modelId="{DAD70A51-EE76-49A6-8C00-D69D657709AA}" type="presOf" srcId="{A3DE8545-B935-4991-A096-BB089F85478E}" destId="{32F63360-42B4-4033-B24F-E44C906139F2}" srcOrd="0" destOrd="0" presId="urn:microsoft.com/office/officeart/2008/layout/VerticalCurvedList"/>
    <dgm:cxn modelId="{8B0C6653-5822-4570-88E3-8143E292E339}" srcId="{6ECC7637-6DA6-4183-8477-291D5FBE2B8E}" destId="{7900F780-7692-4E61-B760-98925CBA874A}" srcOrd="5" destOrd="0" parTransId="{C367498F-E6D5-44C7-8215-07F6B83A7390}" sibTransId="{2094CA5F-5147-4A24-8A77-1EE86E800488}"/>
    <dgm:cxn modelId="{F6ACB37B-3EE9-46CF-A110-965F824C2079}" type="presOf" srcId="{2E878649-3174-415C-9BF4-2AF0A6F05B8D}" destId="{661D4FB1-876E-4865-BE09-9ABE754779E1}" srcOrd="0" destOrd="0" presId="urn:microsoft.com/office/officeart/2008/layout/VerticalCurvedList"/>
    <dgm:cxn modelId="{E630EF83-C5D1-4BE6-880A-472239AA6ADE}" srcId="{6ECC7637-6DA6-4183-8477-291D5FBE2B8E}" destId="{A3DE8545-B935-4991-A096-BB089F85478E}" srcOrd="0" destOrd="0" parTransId="{8923B8CE-B44B-4BD1-A738-CD9E60750628}" sibTransId="{CBF2B228-0F52-4167-B3AB-0F44A31F308A}"/>
    <dgm:cxn modelId="{0C681B8A-4F19-4B62-A753-FFAB1030C93A}" type="presOf" srcId="{95E30231-2CA7-453E-9F19-78907ED290C5}" destId="{99981ABC-10DF-4A01-8173-35B323060261}" srcOrd="0" destOrd="0" presId="urn:microsoft.com/office/officeart/2008/layout/VerticalCurvedList"/>
    <dgm:cxn modelId="{6853EE90-91FC-4700-9D5C-B376AC8D76D2}" type="presOf" srcId="{CBF2B228-0F52-4167-B3AB-0F44A31F308A}" destId="{B1D8E04F-95D5-477C-B93B-2C927270C1DB}" srcOrd="0" destOrd="0" presId="urn:microsoft.com/office/officeart/2008/layout/VerticalCurvedList"/>
    <dgm:cxn modelId="{E57635A6-CB60-46AE-9D34-AAE9763D3A06}" srcId="{6ECC7637-6DA6-4183-8477-291D5FBE2B8E}" destId="{0B774E5A-D4CD-47FC-BEDE-AB314E5F2E78}" srcOrd="2" destOrd="0" parTransId="{377AA409-7FF6-455E-9224-3C96CD261C14}" sibTransId="{F22A2BC3-EDDC-404A-ADDE-E5F2730A84C1}"/>
    <dgm:cxn modelId="{59D3A9C5-0A9A-424D-AABC-9A985F01633B}" type="presOf" srcId="{0BE23A5F-5553-4E83-AE55-892F1FEE32FB}" destId="{CEC46894-B6AF-4E76-AB06-53FC6CA6F4C2}" srcOrd="0" destOrd="0" presId="urn:microsoft.com/office/officeart/2008/layout/VerticalCurvedList"/>
    <dgm:cxn modelId="{717C52D2-AFAE-4014-B491-D52425EB7D9D}" srcId="{6ECC7637-6DA6-4183-8477-291D5FBE2B8E}" destId="{95E30231-2CA7-453E-9F19-78907ED290C5}" srcOrd="1" destOrd="0" parTransId="{15643429-D1F8-43C8-9430-CC37F2E81235}" sibTransId="{0FE03FF0-9B67-4189-BEBD-0D987EA882A8}"/>
    <dgm:cxn modelId="{A7C03CD6-4CF7-44B3-AEC2-DF8A14309F75}" type="presOf" srcId="{7900F780-7692-4E61-B760-98925CBA874A}" destId="{471A7614-F9BF-4906-9218-19E22A3D6856}" srcOrd="0" destOrd="0" presId="urn:microsoft.com/office/officeart/2008/layout/VerticalCurvedList"/>
    <dgm:cxn modelId="{BDF533DC-9694-4E6F-B867-B0E491E4E0C5}" srcId="{6ECC7637-6DA6-4183-8477-291D5FBE2B8E}" destId="{7DE2FA95-A513-43F8-AF74-D03E546375FE}" srcOrd="6" destOrd="0" parTransId="{0F45BD1A-B1A0-4341-AC45-78A48E024B41}" sibTransId="{A00DB967-A75A-49FA-BBBB-C1B075FD325A}"/>
    <dgm:cxn modelId="{F117BAEC-E4DE-4370-8B77-58E285FFE694}" srcId="{6ECC7637-6DA6-4183-8477-291D5FBE2B8E}" destId="{0BE23A5F-5553-4E83-AE55-892F1FEE32FB}" srcOrd="3" destOrd="0" parTransId="{802DC0FD-926E-4939-9E42-77D77A071587}" sibTransId="{0F3C44A5-53F3-4183-BF76-BB5E2EB76D44}"/>
    <dgm:cxn modelId="{C21DACA9-D98E-4FEF-AA2D-6FB09191FC2B}" type="presParOf" srcId="{A112A728-5AA8-4D7F-A8E1-C716353CB46C}" destId="{8165A0F0-D0AE-47A3-B29D-8AC5CCBBB3F9}" srcOrd="0" destOrd="0" presId="urn:microsoft.com/office/officeart/2008/layout/VerticalCurvedList"/>
    <dgm:cxn modelId="{DFC4FC78-5D73-42CD-A831-739E010420EC}" type="presParOf" srcId="{8165A0F0-D0AE-47A3-B29D-8AC5CCBBB3F9}" destId="{2AC192EA-453E-4ABD-8BE6-3A4FA5A119DC}" srcOrd="0" destOrd="0" presId="urn:microsoft.com/office/officeart/2008/layout/VerticalCurvedList"/>
    <dgm:cxn modelId="{A64784B4-42C9-4493-914E-F8708FBA8142}" type="presParOf" srcId="{2AC192EA-453E-4ABD-8BE6-3A4FA5A119DC}" destId="{12C93C32-4825-4390-9C44-BE2CABC5787A}" srcOrd="0" destOrd="0" presId="urn:microsoft.com/office/officeart/2008/layout/VerticalCurvedList"/>
    <dgm:cxn modelId="{9D154B7C-CDD7-40D5-A745-484EDA9CB2E3}" type="presParOf" srcId="{2AC192EA-453E-4ABD-8BE6-3A4FA5A119DC}" destId="{B1D8E04F-95D5-477C-B93B-2C927270C1DB}" srcOrd="1" destOrd="0" presId="urn:microsoft.com/office/officeart/2008/layout/VerticalCurvedList"/>
    <dgm:cxn modelId="{82B9F59D-7E31-4112-811C-BF142FB0CA6E}" type="presParOf" srcId="{2AC192EA-453E-4ABD-8BE6-3A4FA5A119DC}" destId="{E9901FF6-DD18-442F-B3D7-C824BAE04A62}" srcOrd="2" destOrd="0" presId="urn:microsoft.com/office/officeart/2008/layout/VerticalCurvedList"/>
    <dgm:cxn modelId="{BB351152-A4EB-444D-A7EB-AEFB9C811402}" type="presParOf" srcId="{2AC192EA-453E-4ABD-8BE6-3A4FA5A119DC}" destId="{9DC025D3-7473-4E16-8389-B1DFA1B5DF2B}" srcOrd="3" destOrd="0" presId="urn:microsoft.com/office/officeart/2008/layout/VerticalCurvedList"/>
    <dgm:cxn modelId="{1F5941F8-63A6-469B-8E13-8502301721E5}" type="presParOf" srcId="{8165A0F0-D0AE-47A3-B29D-8AC5CCBBB3F9}" destId="{32F63360-42B4-4033-B24F-E44C906139F2}" srcOrd="1" destOrd="0" presId="urn:microsoft.com/office/officeart/2008/layout/VerticalCurvedList"/>
    <dgm:cxn modelId="{28953449-723A-45C9-8D35-A043D3B3A601}" type="presParOf" srcId="{8165A0F0-D0AE-47A3-B29D-8AC5CCBBB3F9}" destId="{E3B991C2-6459-4F43-8278-D5D564A95F01}" srcOrd="2" destOrd="0" presId="urn:microsoft.com/office/officeart/2008/layout/VerticalCurvedList"/>
    <dgm:cxn modelId="{CC497D43-5EBD-4C2E-A2DE-6076FFA62E8B}" type="presParOf" srcId="{E3B991C2-6459-4F43-8278-D5D564A95F01}" destId="{8BE59536-F90A-43D1-B21A-C63C43B0CAB0}" srcOrd="0" destOrd="0" presId="urn:microsoft.com/office/officeart/2008/layout/VerticalCurvedList"/>
    <dgm:cxn modelId="{D534E6EE-56DE-4604-8499-3B13FCE8F287}" type="presParOf" srcId="{8165A0F0-D0AE-47A3-B29D-8AC5CCBBB3F9}" destId="{99981ABC-10DF-4A01-8173-35B323060261}" srcOrd="3" destOrd="0" presId="urn:microsoft.com/office/officeart/2008/layout/VerticalCurvedList"/>
    <dgm:cxn modelId="{ADE51DB4-8CAE-40E2-8FD9-DD65AAAEE64E}" type="presParOf" srcId="{8165A0F0-D0AE-47A3-B29D-8AC5CCBBB3F9}" destId="{014E89A7-9413-44CB-9C3B-B7291C87ACCD}" srcOrd="4" destOrd="0" presId="urn:microsoft.com/office/officeart/2008/layout/VerticalCurvedList"/>
    <dgm:cxn modelId="{DAD4F690-D571-4F20-B3AB-E5E99A09BDB9}" type="presParOf" srcId="{014E89A7-9413-44CB-9C3B-B7291C87ACCD}" destId="{38E15761-9A30-4A21-96EF-00FE01DA565E}" srcOrd="0" destOrd="0" presId="urn:microsoft.com/office/officeart/2008/layout/VerticalCurvedList"/>
    <dgm:cxn modelId="{EFFA9FAD-B37A-4E71-849A-4257F4D3B2C3}" type="presParOf" srcId="{8165A0F0-D0AE-47A3-B29D-8AC5CCBBB3F9}" destId="{DC59EC2F-86EA-42D9-8535-326ED0842260}" srcOrd="5" destOrd="0" presId="urn:microsoft.com/office/officeart/2008/layout/VerticalCurvedList"/>
    <dgm:cxn modelId="{467A6C50-9C87-4BD0-965E-9CB0A4DF3571}" type="presParOf" srcId="{8165A0F0-D0AE-47A3-B29D-8AC5CCBBB3F9}" destId="{B494717D-03D5-4CAF-91BD-243CC152F7CB}" srcOrd="6" destOrd="0" presId="urn:microsoft.com/office/officeart/2008/layout/VerticalCurvedList"/>
    <dgm:cxn modelId="{687F58BF-D6E3-4B18-BFA9-AD4819E9025D}" type="presParOf" srcId="{B494717D-03D5-4CAF-91BD-243CC152F7CB}" destId="{828E0EAE-5F18-4441-B15E-FF70F1C9E570}" srcOrd="0" destOrd="0" presId="urn:microsoft.com/office/officeart/2008/layout/VerticalCurvedList"/>
    <dgm:cxn modelId="{C7166FD3-BB9A-414B-9147-FB99D635469F}" type="presParOf" srcId="{8165A0F0-D0AE-47A3-B29D-8AC5CCBBB3F9}" destId="{CEC46894-B6AF-4E76-AB06-53FC6CA6F4C2}" srcOrd="7" destOrd="0" presId="urn:microsoft.com/office/officeart/2008/layout/VerticalCurvedList"/>
    <dgm:cxn modelId="{27F741FB-A186-4015-B496-F01F80FD48A5}" type="presParOf" srcId="{8165A0F0-D0AE-47A3-B29D-8AC5CCBBB3F9}" destId="{35BD8C95-ABF1-4421-89DE-47AA954D7A2B}" srcOrd="8" destOrd="0" presId="urn:microsoft.com/office/officeart/2008/layout/VerticalCurvedList"/>
    <dgm:cxn modelId="{1FC6A346-1924-4EBE-910D-4CC2FC6EF69E}" type="presParOf" srcId="{35BD8C95-ABF1-4421-89DE-47AA954D7A2B}" destId="{C0288BF9-A544-4A50-895B-0CC18F16AA5D}" srcOrd="0" destOrd="0" presId="urn:microsoft.com/office/officeart/2008/layout/VerticalCurvedList"/>
    <dgm:cxn modelId="{024FEFE2-FD4D-4831-BE32-99F8CA11F525}" type="presParOf" srcId="{8165A0F0-D0AE-47A3-B29D-8AC5CCBBB3F9}" destId="{661D4FB1-876E-4865-BE09-9ABE754779E1}" srcOrd="9" destOrd="0" presId="urn:microsoft.com/office/officeart/2008/layout/VerticalCurvedList"/>
    <dgm:cxn modelId="{959D7E28-4793-40FF-B12F-108BE77AC006}" type="presParOf" srcId="{8165A0F0-D0AE-47A3-B29D-8AC5CCBBB3F9}" destId="{073DEE8B-7D02-4062-9470-260A222C825B}" srcOrd="10" destOrd="0" presId="urn:microsoft.com/office/officeart/2008/layout/VerticalCurvedList"/>
    <dgm:cxn modelId="{81C96771-995F-4FEA-9E77-018810A11901}" type="presParOf" srcId="{073DEE8B-7D02-4062-9470-260A222C825B}" destId="{42B5A04B-6EF4-4266-9B0D-02349A1DDF37}" srcOrd="0" destOrd="0" presId="urn:microsoft.com/office/officeart/2008/layout/VerticalCurvedList"/>
    <dgm:cxn modelId="{B9CA8264-8415-465A-9E69-4D7C00BA7A54}" type="presParOf" srcId="{8165A0F0-D0AE-47A3-B29D-8AC5CCBBB3F9}" destId="{471A7614-F9BF-4906-9218-19E22A3D6856}" srcOrd="11" destOrd="0" presId="urn:microsoft.com/office/officeart/2008/layout/VerticalCurvedList"/>
    <dgm:cxn modelId="{96B96B7C-319D-42DF-B4F0-237986F7A77E}" type="presParOf" srcId="{8165A0F0-D0AE-47A3-B29D-8AC5CCBBB3F9}" destId="{4CA99C6C-723F-4DB1-9B4D-CDE6E05B5D27}" srcOrd="12" destOrd="0" presId="urn:microsoft.com/office/officeart/2008/layout/VerticalCurvedList"/>
    <dgm:cxn modelId="{A681C401-511E-4943-86C9-F5BAA7F7D6F6}" type="presParOf" srcId="{4CA99C6C-723F-4DB1-9B4D-CDE6E05B5D27}" destId="{1D28B770-4096-4D25-960A-F839DF3C9F31}" srcOrd="0" destOrd="0" presId="urn:microsoft.com/office/officeart/2008/layout/VerticalCurvedList"/>
    <dgm:cxn modelId="{D948F9BB-3257-40A4-8F53-37981EB614F6}" type="presParOf" srcId="{8165A0F0-D0AE-47A3-B29D-8AC5CCBBB3F9}" destId="{4929AB29-2890-420B-815D-41887CBF988E}" srcOrd="13" destOrd="0" presId="urn:microsoft.com/office/officeart/2008/layout/VerticalCurvedList"/>
    <dgm:cxn modelId="{2E431BC3-D25D-401F-AF6B-44E4AA11A13B}" type="presParOf" srcId="{8165A0F0-D0AE-47A3-B29D-8AC5CCBBB3F9}" destId="{32BC33BE-1AA2-47B3-BE47-6CB6D9DAAA18}" srcOrd="14" destOrd="0" presId="urn:microsoft.com/office/officeart/2008/layout/VerticalCurvedList"/>
    <dgm:cxn modelId="{B1E631C9-055A-47FC-BBF5-8D474C30518E}" type="presParOf" srcId="{32BC33BE-1AA2-47B3-BE47-6CB6D9DAAA18}" destId="{3E60C15E-960F-448B-9938-EA21BB1BA24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CC7637-6DA6-4183-8477-291D5FBE2B8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DE8545-B935-4991-A096-BB089F85478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Ensure software and control systems are conformed with specifications and available during operation phases.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923B8CE-B44B-4BD1-A738-CD9E60750628}" type="par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BF2B228-0F52-4167-B3AB-0F44A31F308A}" type="sib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95E30231-2CA7-453E-9F19-78907ED290C5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Coordinate interventions, updates and migrations concerning software and controllers according to schedule.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5643429-D1F8-43C8-9430-CC37F2E81235}" type="par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FE03FF0-9B67-4189-BEBD-0D987EA882A8}" type="sib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774E5A-D4CD-47FC-BEDE-AB314E5F2E78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Validate communications and interfaces among the different control systems and with services.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377AA409-7FF6-455E-9224-3C96CD261C14}" type="par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F22A2BC3-EDDC-404A-ADDE-E5F2730A84C1}" type="sibTrans" cxnId="{E57635A6-CB60-46AE-9D34-AAE9763D3A06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900F780-7692-4E61-B760-98925CBA874A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Provide feedback on applications integrity, functionalities and user experience to the corresponding owner.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C367498F-E6D5-44C7-8215-07F6B83A7390}" type="parTrans" cxnId="{8B0C6653-5822-4570-88E3-8143E292E33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2094CA5F-5147-4A24-8A77-1EE86E800488}" type="sibTrans" cxnId="{8B0C6653-5822-4570-88E3-8143E292E339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DE2FA95-A513-43F8-AF74-D03E546375F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Chair a meeting where aspects related to software and controls are discussed.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0F45BD1A-B1A0-4341-AC45-78A48E024B41}" type="par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A00DB967-A75A-49FA-BBBB-C1B075FD325A}" type="sib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A112A728-5AA8-4D7F-A8E1-C716353CB46C}" type="pres">
      <dgm:prSet presAssocID="{6ECC7637-6DA6-4183-8477-291D5FBE2B8E}" presName="Name0" presStyleCnt="0">
        <dgm:presLayoutVars>
          <dgm:chMax val="7"/>
          <dgm:chPref val="7"/>
          <dgm:dir/>
        </dgm:presLayoutVars>
      </dgm:prSet>
      <dgm:spPr/>
    </dgm:pt>
    <dgm:pt modelId="{8165A0F0-D0AE-47A3-B29D-8AC5CCBBB3F9}" type="pres">
      <dgm:prSet presAssocID="{6ECC7637-6DA6-4183-8477-291D5FBE2B8E}" presName="Name1" presStyleCnt="0"/>
      <dgm:spPr/>
    </dgm:pt>
    <dgm:pt modelId="{2AC192EA-453E-4ABD-8BE6-3A4FA5A119DC}" type="pres">
      <dgm:prSet presAssocID="{6ECC7637-6DA6-4183-8477-291D5FBE2B8E}" presName="cycle" presStyleCnt="0"/>
      <dgm:spPr/>
    </dgm:pt>
    <dgm:pt modelId="{12C93C32-4825-4390-9C44-BE2CABC5787A}" type="pres">
      <dgm:prSet presAssocID="{6ECC7637-6DA6-4183-8477-291D5FBE2B8E}" presName="srcNode" presStyleLbl="node1" presStyleIdx="0" presStyleCnt="5"/>
      <dgm:spPr/>
    </dgm:pt>
    <dgm:pt modelId="{B1D8E04F-95D5-477C-B93B-2C927270C1DB}" type="pres">
      <dgm:prSet presAssocID="{6ECC7637-6DA6-4183-8477-291D5FBE2B8E}" presName="conn" presStyleLbl="parChTrans1D2" presStyleIdx="0" presStyleCnt="1"/>
      <dgm:spPr/>
    </dgm:pt>
    <dgm:pt modelId="{E9901FF6-DD18-442F-B3D7-C824BAE04A62}" type="pres">
      <dgm:prSet presAssocID="{6ECC7637-6DA6-4183-8477-291D5FBE2B8E}" presName="extraNode" presStyleLbl="node1" presStyleIdx="0" presStyleCnt="5"/>
      <dgm:spPr/>
    </dgm:pt>
    <dgm:pt modelId="{9DC025D3-7473-4E16-8389-B1DFA1B5DF2B}" type="pres">
      <dgm:prSet presAssocID="{6ECC7637-6DA6-4183-8477-291D5FBE2B8E}" presName="dstNode" presStyleLbl="node1" presStyleIdx="0" presStyleCnt="5"/>
      <dgm:spPr/>
    </dgm:pt>
    <dgm:pt modelId="{32F63360-42B4-4033-B24F-E44C906139F2}" type="pres">
      <dgm:prSet presAssocID="{A3DE8545-B935-4991-A096-BB089F85478E}" presName="text_1" presStyleLbl="node1" presStyleIdx="0" presStyleCnt="5">
        <dgm:presLayoutVars>
          <dgm:bulletEnabled val="1"/>
        </dgm:presLayoutVars>
      </dgm:prSet>
      <dgm:spPr/>
    </dgm:pt>
    <dgm:pt modelId="{E3B991C2-6459-4F43-8278-D5D564A95F01}" type="pres">
      <dgm:prSet presAssocID="{A3DE8545-B935-4991-A096-BB089F85478E}" presName="accent_1" presStyleCnt="0"/>
      <dgm:spPr/>
    </dgm:pt>
    <dgm:pt modelId="{8BE59536-F90A-43D1-B21A-C63C43B0CAB0}" type="pres">
      <dgm:prSet presAssocID="{A3DE8545-B935-4991-A096-BB089F85478E}" presName="accentRepeatNode" presStyleLbl="solidFgAcc1" presStyleIdx="0" presStyleCnt="5"/>
      <dgm:spPr/>
    </dgm:pt>
    <dgm:pt modelId="{99981ABC-10DF-4A01-8173-35B323060261}" type="pres">
      <dgm:prSet presAssocID="{95E30231-2CA7-453E-9F19-78907ED290C5}" presName="text_2" presStyleLbl="node1" presStyleIdx="1" presStyleCnt="5">
        <dgm:presLayoutVars>
          <dgm:bulletEnabled val="1"/>
        </dgm:presLayoutVars>
      </dgm:prSet>
      <dgm:spPr/>
    </dgm:pt>
    <dgm:pt modelId="{014E89A7-9413-44CB-9C3B-B7291C87ACCD}" type="pres">
      <dgm:prSet presAssocID="{95E30231-2CA7-453E-9F19-78907ED290C5}" presName="accent_2" presStyleCnt="0"/>
      <dgm:spPr/>
    </dgm:pt>
    <dgm:pt modelId="{38E15761-9A30-4A21-96EF-00FE01DA565E}" type="pres">
      <dgm:prSet presAssocID="{95E30231-2CA7-453E-9F19-78907ED290C5}" presName="accentRepeatNode" presStyleLbl="solidFgAcc1" presStyleIdx="1" presStyleCnt="5"/>
      <dgm:spPr/>
    </dgm:pt>
    <dgm:pt modelId="{DC59EC2F-86EA-42D9-8535-326ED0842260}" type="pres">
      <dgm:prSet presAssocID="{0B774E5A-D4CD-47FC-BEDE-AB314E5F2E78}" presName="text_3" presStyleLbl="node1" presStyleIdx="2" presStyleCnt="5">
        <dgm:presLayoutVars>
          <dgm:bulletEnabled val="1"/>
        </dgm:presLayoutVars>
      </dgm:prSet>
      <dgm:spPr/>
    </dgm:pt>
    <dgm:pt modelId="{B494717D-03D5-4CAF-91BD-243CC152F7CB}" type="pres">
      <dgm:prSet presAssocID="{0B774E5A-D4CD-47FC-BEDE-AB314E5F2E78}" presName="accent_3" presStyleCnt="0"/>
      <dgm:spPr/>
    </dgm:pt>
    <dgm:pt modelId="{828E0EAE-5F18-4441-B15E-FF70F1C9E570}" type="pres">
      <dgm:prSet presAssocID="{0B774E5A-D4CD-47FC-BEDE-AB314E5F2E78}" presName="accentRepeatNode" presStyleLbl="solidFgAcc1" presStyleIdx="2" presStyleCnt="5"/>
      <dgm:spPr/>
    </dgm:pt>
    <dgm:pt modelId="{ECCE9F49-E8C5-4E97-A049-C3621A2F531F}" type="pres">
      <dgm:prSet presAssocID="{7900F780-7692-4E61-B760-98925CBA874A}" presName="text_4" presStyleLbl="node1" presStyleIdx="3" presStyleCnt="5">
        <dgm:presLayoutVars>
          <dgm:bulletEnabled val="1"/>
        </dgm:presLayoutVars>
      </dgm:prSet>
      <dgm:spPr/>
    </dgm:pt>
    <dgm:pt modelId="{C5734FAA-1B13-4F02-AA87-2665DA8AA56E}" type="pres">
      <dgm:prSet presAssocID="{7900F780-7692-4E61-B760-98925CBA874A}" presName="accent_4" presStyleCnt="0"/>
      <dgm:spPr/>
    </dgm:pt>
    <dgm:pt modelId="{1D28B770-4096-4D25-960A-F839DF3C9F31}" type="pres">
      <dgm:prSet presAssocID="{7900F780-7692-4E61-B760-98925CBA874A}" presName="accentRepeatNode" presStyleLbl="solidFgAcc1" presStyleIdx="3" presStyleCnt="5"/>
      <dgm:spPr/>
    </dgm:pt>
    <dgm:pt modelId="{71D9D227-FC18-4ED9-B968-B8BE51DDA07B}" type="pres">
      <dgm:prSet presAssocID="{7DE2FA95-A513-43F8-AF74-D03E546375FE}" presName="text_5" presStyleLbl="node1" presStyleIdx="4" presStyleCnt="5">
        <dgm:presLayoutVars>
          <dgm:bulletEnabled val="1"/>
        </dgm:presLayoutVars>
      </dgm:prSet>
      <dgm:spPr/>
    </dgm:pt>
    <dgm:pt modelId="{BC07DEED-EBD1-483D-9E4C-C0393ED3884D}" type="pres">
      <dgm:prSet presAssocID="{7DE2FA95-A513-43F8-AF74-D03E546375FE}" presName="accent_5" presStyleCnt="0"/>
      <dgm:spPr/>
    </dgm:pt>
    <dgm:pt modelId="{37FFC515-6B86-4917-BFDB-33A3132A4D66}" type="pres">
      <dgm:prSet presAssocID="{7DE2FA95-A513-43F8-AF74-D03E546375FE}" presName="accentRepeatNode" presStyleLbl="solidFgAcc1" presStyleIdx="4" presStyleCnt="5"/>
      <dgm:spPr/>
    </dgm:pt>
  </dgm:ptLst>
  <dgm:cxnLst>
    <dgm:cxn modelId="{46BB5026-9446-45F1-A5F0-C3868F16A78C}" type="presOf" srcId="{7900F780-7692-4E61-B760-98925CBA874A}" destId="{ECCE9F49-E8C5-4E97-A049-C3621A2F531F}" srcOrd="0" destOrd="0" presId="urn:microsoft.com/office/officeart/2008/layout/VerticalCurvedList"/>
    <dgm:cxn modelId="{64CF2127-A604-40A0-9E1C-334478402275}" type="presOf" srcId="{6ECC7637-6DA6-4183-8477-291D5FBE2B8E}" destId="{A112A728-5AA8-4D7F-A8E1-C716353CB46C}" srcOrd="0" destOrd="0" presId="urn:microsoft.com/office/officeart/2008/layout/VerticalCurvedList"/>
    <dgm:cxn modelId="{7598ED3E-0919-443C-9935-21A013FA4051}" type="presOf" srcId="{0B774E5A-D4CD-47FC-BEDE-AB314E5F2E78}" destId="{DC59EC2F-86EA-42D9-8535-326ED0842260}" srcOrd="0" destOrd="0" presId="urn:microsoft.com/office/officeart/2008/layout/VerticalCurvedList"/>
    <dgm:cxn modelId="{DAD70A51-EE76-49A6-8C00-D69D657709AA}" type="presOf" srcId="{A3DE8545-B935-4991-A096-BB089F85478E}" destId="{32F63360-42B4-4033-B24F-E44C906139F2}" srcOrd="0" destOrd="0" presId="urn:microsoft.com/office/officeart/2008/layout/VerticalCurvedList"/>
    <dgm:cxn modelId="{8B0C6653-5822-4570-88E3-8143E292E339}" srcId="{6ECC7637-6DA6-4183-8477-291D5FBE2B8E}" destId="{7900F780-7692-4E61-B760-98925CBA874A}" srcOrd="3" destOrd="0" parTransId="{C367498F-E6D5-44C7-8215-07F6B83A7390}" sibTransId="{2094CA5F-5147-4A24-8A77-1EE86E800488}"/>
    <dgm:cxn modelId="{E630EF83-C5D1-4BE6-880A-472239AA6ADE}" srcId="{6ECC7637-6DA6-4183-8477-291D5FBE2B8E}" destId="{A3DE8545-B935-4991-A096-BB089F85478E}" srcOrd="0" destOrd="0" parTransId="{8923B8CE-B44B-4BD1-A738-CD9E60750628}" sibTransId="{CBF2B228-0F52-4167-B3AB-0F44A31F308A}"/>
    <dgm:cxn modelId="{0C681B8A-4F19-4B62-A753-FFAB1030C93A}" type="presOf" srcId="{95E30231-2CA7-453E-9F19-78907ED290C5}" destId="{99981ABC-10DF-4A01-8173-35B323060261}" srcOrd="0" destOrd="0" presId="urn:microsoft.com/office/officeart/2008/layout/VerticalCurvedList"/>
    <dgm:cxn modelId="{6853EE90-91FC-4700-9D5C-B376AC8D76D2}" type="presOf" srcId="{CBF2B228-0F52-4167-B3AB-0F44A31F308A}" destId="{B1D8E04F-95D5-477C-B93B-2C927270C1DB}" srcOrd="0" destOrd="0" presId="urn:microsoft.com/office/officeart/2008/layout/VerticalCurvedList"/>
    <dgm:cxn modelId="{E57635A6-CB60-46AE-9D34-AAE9763D3A06}" srcId="{6ECC7637-6DA6-4183-8477-291D5FBE2B8E}" destId="{0B774E5A-D4CD-47FC-BEDE-AB314E5F2E78}" srcOrd="2" destOrd="0" parTransId="{377AA409-7FF6-455E-9224-3C96CD261C14}" sibTransId="{F22A2BC3-EDDC-404A-ADDE-E5F2730A84C1}"/>
    <dgm:cxn modelId="{717C52D2-AFAE-4014-B491-D52425EB7D9D}" srcId="{6ECC7637-6DA6-4183-8477-291D5FBE2B8E}" destId="{95E30231-2CA7-453E-9F19-78907ED290C5}" srcOrd="1" destOrd="0" parTransId="{15643429-D1F8-43C8-9430-CC37F2E81235}" sibTransId="{0FE03FF0-9B67-4189-BEBD-0D987EA882A8}"/>
    <dgm:cxn modelId="{BDF533DC-9694-4E6F-B867-B0E491E4E0C5}" srcId="{6ECC7637-6DA6-4183-8477-291D5FBE2B8E}" destId="{7DE2FA95-A513-43F8-AF74-D03E546375FE}" srcOrd="4" destOrd="0" parTransId="{0F45BD1A-B1A0-4341-AC45-78A48E024B41}" sibTransId="{A00DB967-A75A-49FA-BBBB-C1B075FD325A}"/>
    <dgm:cxn modelId="{6FC5CAEF-7DB4-4F61-A4A1-CE84E138D12C}" type="presOf" srcId="{7DE2FA95-A513-43F8-AF74-D03E546375FE}" destId="{71D9D227-FC18-4ED9-B968-B8BE51DDA07B}" srcOrd="0" destOrd="0" presId="urn:microsoft.com/office/officeart/2008/layout/VerticalCurvedList"/>
    <dgm:cxn modelId="{C21DACA9-D98E-4FEF-AA2D-6FB09191FC2B}" type="presParOf" srcId="{A112A728-5AA8-4D7F-A8E1-C716353CB46C}" destId="{8165A0F0-D0AE-47A3-B29D-8AC5CCBBB3F9}" srcOrd="0" destOrd="0" presId="urn:microsoft.com/office/officeart/2008/layout/VerticalCurvedList"/>
    <dgm:cxn modelId="{DFC4FC78-5D73-42CD-A831-739E010420EC}" type="presParOf" srcId="{8165A0F0-D0AE-47A3-B29D-8AC5CCBBB3F9}" destId="{2AC192EA-453E-4ABD-8BE6-3A4FA5A119DC}" srcOrd="0" destOrd="0" presId="urn:microsoft.com/office/officeart/2008/layout/VerticalCurvedList"/>
    <dgm:cxn modelId="{A64784B4-42C9-4493-914E-F8708FBA8142}" type="presParOf" srcId="{2AC192EA-453E-4ABD-8BE6-3A4FA5A119DC}" destId="{12C93C32-4825-4390-9C44-BE2CABC5787A}" srcOrd="0" destOrd="0" presId="urn:microsoft.com/office/officeart/2008/layout/VerticalCurvedList"/>
    <dgm:cxn modelId="{9D154B7C-CDD7-40D5-A745-484EDA9CB2E3}" type="presParOf" srcId="{2AC192EA-453E-4ABD-8BE6-3A4FA5A119DC}" destId="{B1D8E04F-95D5-477C-B93B-2C927270C1DB}" srcOrd="1" destOrd="0" presId="urn:microsoft.com/office/officeart/2008/layout/VerticalCurvedList"/>
    <dgm:cxn modelId="{82B9F59D-7E31-4112-811C-BF142FB0CA6E}" type="presParOf" srcId="{2AC192EA-453E-4ABD-8BE6-3A4FA5A119DC}" destId="{E9901FF6-DD18-442F-B3D7-C824BAE04A62}" srcOrd="2" destOrd="0" presId="urn:microsoft.com/office/officeart/2008/layout/VerticalCurvedList"/>
    <dgm:cxn modelId="{BB351152-A4EB-444D-A7EB-AEFB9C811402}" type="presParOf" srcId="{2AC192EA-453E-4ABD-8BE6-3A4FA5A119DC}" destId="{9DC025D3-7473-4E16-8389-B1DFA1B5DF2B}" srcOrd="3" destOrd="0" presId="urn:microsoft.com/office/officeart/2008/layout/VerticalCurvedList"/>
    <dgm:cxn modelId="{1F5941F8-63A6-469B-8E13-8502301721E5}" type="presParOf" srcId="{8165A0F0-D0AE-47A3-B29D-8AC5CCBBB3F9}" destId="{32F63360-42B4-4033-B24F-E44C906139F2}" srcOrd="1" destOrd="0" presId="urn:microsoft.com/office/officeart/2008/layout/VerticalCurvedList"/>
    <dgm:cxn modelId="{28953449-723A-45C9-8D35-A043D3B3A601}" type="presParOf" srcId="{8165A0F0-D0AE-47A3-B29D-8AC5CCBBB3F9}" destId="{E3B991C2-6459-4F43-8278-D5D564A95F01}" srcOrd="2" destOrd="0" presId="urn:microsoft.com/office/officeart/2008/layout/VerticalCurvedList"/>
    <dgm:cxn modelId="{CC497D43-5EBD-4C2E-A2DE-6076FFA62E8B}" type="presParOf" srcId="{E3B991C2-6459-4F43-8278-D5D564A95F01}" destId="{8BE59536-F90A-43D1-B21A-C63C43B0CAB0}" srcOrd="0" destOrd="0" presId="urn:microsoft.com/office/officeart/2008/layout/VerticalCurvedList"/>
    <dgm:cxn modelId="{D534E6EE-56DE-4604-8499-3B13FCE8F287}" type="presParOf" srcId="{8165A0F0-D0AE-47A3-B29D-8AC5CCBBB3F9}" destId="{99981ABC-10DF-4A01-8173-35B323060261}" srcOrd="3" destOrd="0" presId="urn:microsoft.com/office/officeart/2008/layout/VerticalCurvedList"/>
    <dgm:cxn modelId="{ADE51DB4-8CAE-40E2-8FD9-DD65AAAEE64E}" type="presParOf" srcId="{8165A0F0-D0AE-47A3-B29D-8AC5CCBBB3F9}" destId="{014E89A7-9413-44CB-9C3B-B7291C87ACCD}" srcOrd="4" destOrd="0" presId="urn:microsoft.com/office/officeart/2008/layout/VerticalCurvedList"/>
    <dgm:cxn modelId="{DAD4F690-D571-4F20-B3AB-E5E99A09BDB9}" type="presParOf" srcId="{014E89A7-9413-44CB-9C3B-B7291C87ACCD}" destId="{38E15761-9A30-4A21-96EF-00FE01DA565E}" srcOrd="0" destOrd="0" presId="urn:microsoft.com/office/officeart/2008/layout/VerticalCurvedList"/>
    <dgm:cxn modelId="{EFFA9FAD-B37A-4E71-849A-4257F4D3B2C3}" type="presParOf" srcId="{8165A0F0-D0AE-47A3-B29D-8AC5CCBBB3F9}" destId="{DC59EC2F-86EA-42D9-8535-326ED0842260}" srcOrd="5" destOrd="0" presId="urn:microsoft.com/office/officeart/2008/layout/VerticalCurvedList"/>
    <dgm:cxn modelId="{467A6C50-9C87-4BD0-965E-9CB0A4DF3571}" type="presParOf" srcId="{8165A0F0-D0AE-47A3-B29D-8AC5CCBBB3F9}" destId="{B494717D-03D5-4CAF-91BD-243CC152F7CB}" srcOrd="6" destOrd="0" presId="urn:microsoft.com/office/officeart/2008/layout/VerticalCurvedList"/>
    <dgm:cxn modelId="{687F58BF-D6E3-4B18-BFA9-AD4819E9025D}" type="presParOf" srcId="{B494717D-03D5-4CAF-91BD-243CC152F7CB}" destId="{828E0EAE-5F18-4441-B15E-FF70F1C9E570}" srcOrd="0" destOrd="0" presId="urn:microsoft.com/office/officeart/2008/layout/VerticalCurvedList"/>
    <dgm:cxn modelId="{E91B85B1-C4E1-49DC-B76E-320516B1B199}" type="presParOf" srcId="{8165A0F0-D0AE-47A3-B29D-8AC5CCBBB3F9}" destId="{ECCE9F49-E8C5-4E97-A049-C3621A2F531F}" srcOrd="7" destOrd="0" presId="urn:microsoft.com/office/officeart/2008/layout/VerticalCurvedList"/>
    <dgm:cxn modelId="{2B9083A9-81C9-428B-84CD-3200693A745C}" type="presParOf" srcId="{8165A0F0-D0AE-47A3-B29D-8AC5CCBBB3F9}" destId="{C5734FAA-1B13-4F02-AA87-2665DA8AA56E}" srcOrd="8" destOrd="0" presId="urn:microsoft.com/office/officeart/2008/layout/VerticalCurvedList"/>
    <dgm:cxn modelId="{E30C0F8E-58DD-4630-869A-9DEBD06C19B8}" type="presParOf" srcId="{C5734FAA-1B13-4F02-AA87-2665DA8AA56E}" destId="{1D28B770-4096-4D25-960A-F839DF3C9F31}" srcOrd="0" destOrd="0" presId="urn:microsoft.com/office/officeart/2008/layout/VerticalCurvedList"/>
    <dgm:cxn modelId="{3687D7FD-8553-4738-B3D9-F89F72E6DFAB}" type="presParOf" srcId="{8165A0F0-D0AE-47A3-B29D-8AC5CCBBB3F9}" destId="{71D9D227-FC18-4ED9-B968-B8BE51DDA07B}" srcOrd="9" destOrd="0" presId="urn:microsoft.com/office/officeart/2008/layout/VerticalCurvedList"/>
    <dgm:cxn modelId="{4DCFB476-38C2-48E6-9333-54F3DDD84145}" type="presParOf" srcId="{8165A0F0-D0AE-47A3-B29D-8AC5CCBBB3F9}" destId="{BC07DEED-EBD1-483D-9E4C-C0393ED3884D}" srcOrd="10" destOrd="0" presId="urn:microsoft.com/office/officeart/2008/layout/VerticalCurvedList"/>
    <dgm:cxn modelId="{9DC62C69-A04B-4D4A-BCE9-189BB55584E6}" type="presParOf" srcId="{BC07DEED-EBD1-483D-9E4C-C0393ED3884D}" destId="{37FFC515-6B86-4917-BFDB-33A3132A4D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CC7637-6DA6-4183-8477-291D5FBE2B8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DE8545-B935-4991-A096-BB089F85478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Ensure that all procedures for the different tests are available, and up-to-date.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923B8CE-B44B-4BD1-A738-CD9E60750628}" type="par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CBF2B228-0F52-4167-B3AB-0F44A31F308A}" type="sibTrans" cxnId="{E630EF83-C5D1-4BE6-880A-472239AA6ADE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95E30231-2CA7-453E-9F19-78907ED290C5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Collaborate with the relevant actors to implement any change required in documentation linked to the IT String.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5643429-D1F8-43C8-9430-CC37F2E81235}" type="par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FE03FF0-9B67-4189-BEBD-0D987EA882A8}" type="sibTrans" cxnId="{717C52D2-AFAE-4014-B491-D52425EB7D9D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7DE2FA95-A513-43F8-AF74-D03E546375F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Chair a meeting where quality aspects of the IT String are discussed.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0F45BD1A-B1A0-4341-AC45-78A48E024B41}" type="par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A00DB967-A75A-49FA-BBBB-C1B075FD325A}" type="sibTrans" cxnId="{BDF533DC-9694-4E6F-B867-B0E491E4E0C5}">
      <dgm:prSet/>
      <dgm:spPr/>
      <dgm:t>
        <a:bodyPr/>
        <a:lstStyle/>
        <a:p>
          <a:endParaRPr lang="en-GB" sz="1500">
            <a:latin typeface="Book Antiqua" panose="02040602050305030304" pitchFamily="18" charset="0"/>
          </a:endParaRPr>
        </a:p>
      </dgm:t>
    </dgm:pt>
    <dgm:pt modelId="{0BE23A5F-5553-4E83-AE55-892F1FEE32FB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Follow up the test program using the MTF tool, updating the status of the different test steps and attaching the corresponding test result reports.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02DC0FD-926E-4939-9E42-77D77A071587}" type="par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F3C44A5-53F3-4183-BF76-BB5E2EB76D44}" type="sibTrans" cxnId="{F117BAEC-E4DE-4370-8B77-58E285FFE69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D5F34408-7316-4048-81FB-0C9B724FD8AA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Write and follow up the approval process of any non-conformity detected.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62746507-47B2-4E8C-8030-7FE5FA1F111E}" type="parTrans" cxnId="{FEAAEF6B-6315-4EEC-A73F-12450009A33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B55158F-C802-466E-98F1-121675DE76B6}" type="sibTrans" cxnId="{FEAAEF6B-6315-4EEC-A73F-12450009A33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3FC8CDA0-0102-4FD1-BE50-6B1B6DB6CB41}">
      <dgm:prSet phldrT="[Text]" custT="1"/>
      <dgm:spPr/>
      <dgm:t>
        <a:bodyPr/>
        <a:lstStyle/>
        <a:p>
          <a:pPr algn="just"/>
          <a:r>
            <a:rPr lang="en-US" sz="1500" dirty="0">
              <a:latin typeface="Book Antiqua" panose="02040602050305030304" pitchFamily="18" charset="0"/>
            </a:rPr>
            <a:t>Verification with the test coordinator of the parameters associated to each test.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7F33484F-5B8E-470B-B6AA-BE43D9BE34BD}" type="parTrans" cxnId="{847635DE-CC92-4582-B2AE-F1579142752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1C06E35C-255E-4930-BF86-D11479E462DB}" type="sibTrans" cxnId="{847635DE-CC92-4582-B2AE-F1579142752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112A728-5AA8-4D7F-A8E1-C716353CB46C}" type="pres">
      <dgm:prSet presAssocID="{6ECC7637-6DA6-4183-8477-291D5FBE2B8E}" presName="Name0" presStyleCnt="0">
        <dgm:presLayoutVars>
          <dgm:chMax val="7"/>
          <dgm:chPref val="7"/>
          <dgm:dir/>
        </dgm:presLayoutVars>
      </dgm:prSet>
      <dgm:spPr/>
    </dgm:pt>
    <dgm:pt modelId="{8165A0F0-D0AE-47A3-B29D-8AC5CCBBB3F9}" type="pres">
      <dgm:prSet presAssocID="{6ECC7637-6DA6-4183-8477-291D5FBE2B8E}" presName="Name1" presStyleCnt="0"/>
      <dgm:spPr/>
    </dgm:pt>
    <dgm:pt modelId="{2AC192EA-453E-4ABD-8BE6-3A4FA5A119DC}" type="pres">
      <dgm:prSet presAssocID="{6ECC7637-6DA6-4183-8477-291D5FBE2B8E}" presName="cycle" presStyleCnt="0"/>
      <dgm:spPr/>
    </dgm:pt>
    <dgm:pt modelId="{12C93C32-4825-4390-9C44-BE2CABC5787A}" type="pres">
      <dgm:prSet presAssocID="{6ECC7637-6DA6-4183-8477-291D5FBE2B8E}" presName="srcNode" presStyleLbl="node1" presStyleIdx="0" presStyleCnt="6"/>
      <dgm:spPr/>
    </dgm:pt>
    <dgm:pt modelId="{B1D8E04F-95D5-477C-B93B-2C927270C1DB}" type="pres">
      <dgm:prSet presAssocID="{6ECC7637-6DA6-4183-8477-291D5FBE2B8E}" presName="conn" presStyleLbl="parChTrans1D2" presStyleIdx="0" presStyleCnt="1"/>
      <dgm:spPr/>
    </dgm:pt>
    <dgm:pt modelId="{E9901FF6-DD18-442F-B3D7-C824BAE04A62}" type="pres">
      <dgm:prSet presAssocID="{6ECC7637-6DA6-4183-8477-291D5FBE2B8E}" presName="extraNode" presStyleLbl="node1" presStyleIdx="0" presStyleCnt="6"/>
      <dgm:spPr/>
    </dgm:pt>
    <dgm:pt modelId="{9DC025D3-7473-4E16-8389-B1DFA1B5DF2B}" type="pres">
      <dgm:prSet presAssocID="{6ECC7637-6DA6-4183-8477-291D5FBE2B8E}" presName="dstNode" presStyleLbl="node1" presStyleIdx="0" presStyleCnt="6"/>
      <dgm:spPr/>
    </dgm:pt>
    <dgm:pt modelId="{32F63360-42B4-4033-B24F-E44C906139F2}" type="pres">
      <dgm:prSet presAssocID="{A3DE8545-B935-4991-A096-BB089F85478E}" presName="text_1" presStyleLbl="node1" presStyleIdx="0" presStyleCnt="6" custScaleY="116555">
        <dgm:presLayoutVars>
          <dgm:bulletEnabled val="1"/>
        </dgm:presLayoutVars>
      </dgm:prSet>
      <dgm:spPr/>
    </dgm:pt>
    <dgm:pt modelId="{E3B991C2-6459-4F43-8278-D5D564A95F01}" type="pres">
      <dgm:prSet presAssocID="{A3DE8545-B935-4991-A096-BB089F85478E}" presName="accent_1" presStyleCnt="0"/>
      <dgm:spPr/>
    </dgm:pt>
    <dgm:pt modelId="{8BE59536-F90A-43D1-B21A-C63C43B0CAB0}" type="pres">
      <dgm:prSet presAssocID="{A3DE8545-B935-4991-A096-BB089F85478E}" presName="accentRepeatNode" presStyleLbl="solidFgAcc1" presStyleIdx="0" presStyleCnt="6"/>
      <dgm:spPr/>
    </dgm:pt>
    <dgm:pt modelId="{99981ABC-10DF-4A01-8173-35B323060261}" type="pres">
      <dgm:prSet presAssocID="{95E30231-2CA7-453E-9F19-78907ED290C5}" presName="text_2" presStyleLbl="node1" presStyleIdx="1" presStyleCnt="6" custScaleY="116555">
        <dgm:presLayoutVars>
          <dgm:bulletEnabled val="1"/>
        </dgm:presLayoutVars>
      </dgm:prSet>
      <dgm:spPr/>
    </dgm:pt>
    <dgm:pt modelId="{014E89A7-9413-44CB-9C3B-B7291C87ACCD}" type="pres">
      <dgm:prSet presAssocID="{95E30231-2CA7-453E-9F19-78907ED290C5}" presName="accent_2" presStyleCnt="0"/>
      <dgm:spPr/>
    </dgm:pt>
    <dgm:pt modelId="{38E15761-9A30-4A21-96EF-00FE01DA565E}" type="pres">
      <dgm:prSet presAssocID="{95E30231-2CA7-453E-9F19-78907ED290C5}" presName="accentRepeatNode" presStyleLbl="solidFgAcc1" presStyleIdx="1" presStyleCnt="6"/>
      <dgm:spPr/>
    </dgm:pt>
    <dgm:pt modelId="{4338F4B5-96AA-41C2-9315-B5AB23E68CAC}" type="pres">
      <dgm:prSet presAssocID="{0BE23A5F-5553-4E83-AE55-892F1FEE32FB}" presName="text_3" presStyleLbl="node1" presStyleIdx="2" presStyleCnt="6" custScaleY="116555">
        <dgm:presLayoutVars>
          <dgm:bulletEnabled val="1"/>
        </dgm:presLayoutVars>
      </dgm:prSet>
      <dgm:spPr/>
    </dgm:pt>
    <dgm:pt modelId="{42EF473D-0AC1-48E8-AA50-0832BAC80068}" type="pres">
      <dgm:prSet presAssocID="{0BE23A5F-5553-4E83-AE55-892F1FEE32FB}" presName="accent_3" presStyleCnt="0"/>
      <dgm:spPr/>
    </dgm:pt>
    <dgm:pt modelId="{C0288BF9-A544-4A50-895B-0CC18F16AA5D}" type="pres">
      <dgm:prSet presAssocID="{0BE23A5F-5553-4E83-AE55-892F1FEE32FB}" presName="accentRepeatNode" presStyleLbl="solidFgAcc1" presStyleIdx="2" presStyleCnt="6"/>
      <dgm:spPr/>
    </dgm:pt>
    <dgm:pt modelId="{3046FC08-27E7-4FE4-A147-1DA3A9CE198D}" type="pres">
      <dgm:prSet presAssocID="{3FC8CDA0-0102-4FD1-BE50-6B1B6DB6CB41}" presName="text_4" presStyleLbl="node1" presStyleIdx="3" presStyleCnt="6" custScaleY="116555">
        <dgm:presLayoutVars>
          <dgm:bulletEnabled val="1"/>
        </dgm:presLayoutVars>
      </dgm:prSet>
      <dgm:spPr/>
    </dgm:pt>
    <dgm:pt modelId="{80AC5B44-D83E-47F1-BFDC-9053383AAF08}" type="pres">
      <dgm:prSet presAssocID="{3FC8CDA0-0102-4FD1-BE50-6B1B6DB6CB41}" presName="accent_4" presStyleCnt="0"/>
      <dgm:spPr/>
    </dgm:pt>
    <dgm:pt modelId="{C6C0C6B5-D29F-40B3-8E8E-19071ECE654D}" type="pres">
      <dgm:prSet presAssocID="{3FC8CDA0-0102-4FD1-BE50-6B1B6DB6CB41}" presName="accentRepeatNode" presStyleLbl="solidFgAcc1" presStyleIdx="3" presStyleCnt="6"/>
      <dgm:spPr/>
    </dgm:pt>
    <dgm:pt modelId="{16B32421-09FC-4380-924E-1DAB80F4A990}" type="pres">
      <dgm:prSet presAssocID="{D5F34408-7316-4048-81FB-0C9B724FD8AA}" presName="text_5" presStyleLbl="node1" presStyleIdx="4" presStyleCnt="6" custScaleY="116555">
        <dgm:presLayoutVars>
          <dgm:bulletEnabled val="1"/>
        </dgm:presLayoutVars>
      </dgm:prSet>
      <dgm:spPr/>
    </dgm:pt>
    <dgm:pt modelId="{F293E125-EF5B-48CF-83EA-D914E705A671}" type="pres">
      <dgm:prSet presAssocID="{D5F34408-7316-4048-81FB-0C9B724FD8AA}" presName="accent_5" presStyleCnt="0"/>
      <dgm:spPr/>
    </dgm:pt>
    <dgm:pt modelId="{D7098B0C-5D00-4E4A-A904-0F1CB73F12D8}" type="pres">
      <dgm:prSet presAssocID="{D5F34408-7316-4048-81FB-0C9B724FD8AA}" presName="accentRepeatNode" presStyleLbl="solidFgAcc1" presStyleIdx="4" presStyleCnt="6"/>
      <dgm:spPr/>
    </dgm:pt>
    <dgm:pt modelId="{F8F696EC-D879-4414-8C8D-03577B282E94}" type="pres">
      <dgm:prSet presAssocID="{7DE2FA95-A513-43F8-AF74-D03E546375FE}" presName="text_6" presStyleLbl="node1" presStyleIdx="5" presStyleCnt="6" custScaleY="116555">
        <dgm:presLayoutVars>
          <dgm:bulletEnabled val="1"/>
        </dgm:presLayoutVars>
      </dgm:prSet>
      <dgm:spPr/>
    </dgm:pt>
    <dgm:pt modelId="{CD717BC0-D69B-4D7F-A160-FFDDF84256B2}" type="pres">
      <dgm:prSet presAssocID="{7DE2FA95-A513-43F8-AF74-D03E546375FE}" presName="accent_6" presStyleCnt="0"/>
      <dgm:spPr/>
    </dgm:pt>
    <dgm:pt modelId="{3E60C15E-960F-448B-9938-EA21BB1BA247}" type="pres">
      <dgm:prSet presAssocID="{7DE2FA95-A513-43F8-AF74-D03E546375FE}" presName="accentRepeatNode" presStyleLbl="solidFgAcc1" presStyleIdx="5" presStyleCnt="6"/>
      <dgm:spPr/>
    </dgm:pt>
  </dgm:ptLst>
  <dgm:cxnLst>
    <dgm:cxn modelId="{64CF2127-A604-40A0-9E1C-334478402275}" type="presOf" srcId="{6ECC7637-6DA6-4183-8477-291D5FBE2B8E}" destId="{A112A728-5AA8-4D7F-A8E1-C716353CB46C}" srcOrd="0" destOrd="0" presId="urn:microsoft.com/office/officeart/2008/layout/VerticalCurvedList"/>
    <dgm:cxn modelId="{FEAAEF6B-6315-4EEC-A73F-12450009A33A}" srcId="{6ECC7637-6DA6-4183-8477-291D5FBE2B8E}" destId="{D5F34408-7316-4048-81FB-0C9B724FD8AA}" srcOrd="4" destOrd="0" parTransId="{62746507-47B2-4E8C-8030-7FE5FA1F111E}" sibTransId="{0B55158F-C802-466E-98F1-121675DE76B6}"/>
    <dgm:cxn modelId="{782E7F50-8D7C-4D01-965B-9ECFE241543C}" type="presOf" srcId="{0BE23A5F-5553-4E83-AE55-892F1FEE32FB}" destId="{4338F4B5-96AA-41C2-9315-B5AB23E68CAC}" srcOrd="0" destOrd="0" presId="urn:microsoft.com/office/officeart/2008/layout/VerticalCurvedList"/>
    <dgm:cxn modelId="{DAD70A51-EE76-49A6-8C00-D69D657709AA}" type="presOf" srcId="{A3DE8545-B935-4991-A096-BB089F85478E}" destId="{32F63360-42B4-4033-B24F-E44C906139F2}" srcOrd="0" destOrd="0" presId="urn:microsoft.com/office/officeart/2008/layout/VerticalCurvedList"/>
    <dgm:cxn modelId="{B2EDC176-1036-409B-96C5-5F3ACEBEEEBE}" type="presOf" srcId="{D5F34408-7316-4048-81FB-0C9B724FD8AA}" destId="{16B32421-09FC-4380-924E-1DAB80F4A990}" srcOrd="0" destOrd="0" presId="urn:microsoft.com/office/officeart/2008/layout/VerticalCurvedList"/>
    <dgm:cxn modelId="{E630EF83-C5D1-4BE6-880A-472239AA6ADE}" srcId="{6ECC7637-6DA6-4183-8477-291D5FBE2B8E}" destId="{A3DE8545-B935-4991-A096-BB089F85478E}" srcOrd="0" destOrd="0" parTransId="{8923B8CE-B44B-4BD1-A738-CD9E60750628}" sibTransId="{CBF2B228-0F52-4167-B3AB-0F44A31F308A}"/>
    <dgm:cxn modelId="{EB6E7B84-4711-4EC5-B12E-168AE373D8E4}" type="presOf" srcId="{3FC8CDA0-0102-4FD1-BE50-6B1B6DB6CB41}" destId="{3046FC08-27E7-4FE4-A147-1DA3A9CE198D}" srcOrd="0" destOrd="0" presId="urn:microsoft.com/office/officeart/2008/layout/VerticalCurvedList"/>
    <dgm:cxn modelId="{C466E384-571F-4C7D-B767-C925016C4FCF}" type="presOf" srcId="{7DE2FA95-A513-43F8-AF74-D03E546375FE}" destId="{F8F696EC-D879-4414-8C8D-03577B282E94}" srcOrd="0" destOrd="0" presId="urn:microsoft.com/office/officeart/2008/layout/VerticalCurvedList"/>
    <dgm:cxn modelId="{0C681B8A-4F19-4B62-A753-FFAB1030C93A}" type="presOf" srcId="{95E30231-2CA7-453E-9F19-78907ED290C5}" destId="{99981ABC-10DF-4A01-8173-35B323060261}" srcOrd="0" destOrd="0" presId="urn:microsoft.com/office/officeart/2008/layout/VerticalCurvedList"/>
    <dgm:cxn modelId="{6853EE90-91FC-4700-9D5C-B376AC8D76D2}" type="presOf" srcId="{CBF2B228-0F52-4167-B3AB-0F44A31F308A}" destId="{B1D8E04F-95D5-477C-B93B-2C927270C1DB}" srcOrd="0" destOrd="0" presId="urn:microsoft.com/office/officeart/2008/layout/VerticalCurvedList"/>
    <dgm:cxn modelId="{717C52D2-AFAE-4014-B491-D52425EB7D9D}" srcId="{6ECC7637-6DA6-4183-8477-291D5FBE2B8E}" destId="{95E30231-2CA7-453E-9F19-78907ED290C5}" srcOrd="1" destOrd="0" parTransId="{15643429-D1F8-43C8-9430-CC37F2E81235}" sibTransId="{0FE03FF0-9B67-4189-BEBD-0D987EA882A8}"/>
    <dgm:cxn modelId="{BDF533DC-9694-4E6F-B867-B0E491E4E0C5}" srcId="{6ECC7637-6DA6-4183-8477-291D5FBE2B8E}" destId="{7DE2FA95-A513-43F8-AF74-D03E546375FE}" srcOrd="5" destOrd="0" parTransId="{0F45BD1A-B1A0-4341-AC45-78A48E024B41}" sibTransId="{A00DB967-A75A-49FA-BBBB-C1B075FD325A}"/>
    <dgm:cxn modelId="{847635DE-CC92-4582-B2AE-F15791427524}" srcId="{6ECC7637-6DA6-4183-8477-291D5FBE2B8E}" destId="{3FC8CDA0-0102-4FD1-BE50-6B1B6DB6CB41}" srcOrd="3" destOrd="0" parTransId="{7F33484F-5B8E-470B-B6AA-BE43D9BE34BD}" sibTransId="{1C06E35C-255E-4930-BF86-D11479E462DB}"/>
    <dgm:cxn modelId="{F117BAEC-E4DE-4370-8B77-58E285FFE694}" srcId="{6ECC7637-6DA6-4183-8477-291D5FBE2B8E}" destId="{0BE23A5F-5553-4E83-AE55-892F1FEE32FB}" srcOrd="2" destOrd="0" parTransId="{802DC0FD-926E-4939-9E42-77D77A071587}" sibTransId="{0F3C44A5-53F3-4183-BF76-BB5E2EB76D44}"/>
    <dgm:cxn modelId="{C21DACA9-D98E-4FEF-AA2D-6FB09191FC2B}" type="presParOf" srcId="{A112A728-5AA8-4D7F-A8E1-C716353CB46C}" destId="{8165A0F0-D0AE-47A3-B29D-8AC5CCBBB3F9}" srcOrd="0" destOrd="0" presId="urn:microsoft.com/office/officeart/2008/layout/VerticalCurvedList"/>
    <dgm:cxn modelId="{DFC4FC78-5D73-42CD-A831-739E010420EC}" type="presParOf" srcId="{8165A0F0-D0AE-47A3-B29D-8AC5CCBBB3F9}" destId="{2AC192EA-453E-4ABD-8BE6-3A4FA5A119DC}" srcOrd="0" destOrd="0" presId="urn:microsoft.com/office/officeart/2008/layout/VerticalCurvedList"/>
    <dgm:cxn modelId="{A64784B4-42C9-4493-914E-F8708FBA8142}" type="presParOf" srcId="{2AC192EA-453E-4ABD-8BE6-3A4FA5A119DC}" destId="{12C93C32-4825-4390-9C44-BE2CABC5787A}" srcOrd="0" destOrd="0" presId="urn:microsoft.com/office/officeart/2008/layout/VerticalCurvedList"/>
    <dgm:cxn modelId="{9D154B7C-CDD7-40D5-A745-484EDA9CB2E3}" type="presParOf" srcId="{2AC192EA-453E-4ABD-8BE6-3A4FA5A119DC}" destId="{B1D8E04F-95D5-477C-B93B-2C927270C1DB}" srcOrd="1" destOrd="0" presId="urn:microsoft.com/office/officeart/2008/layout/VerticalCurvedList"/>
    <dgm:cxn modelId="{82B9F59D-7E31-4112-811C-BF142FB0CA6E}" type="presParOf" srcId="{2AC192EA-453E-4ABD-8BE6-3A4FA5A119DC}" destId="{E9901FF6-DD18-442F-B3D7-C824BAE04A62}" srcOrd="2" destOrd="0" presId="urn:microsoft.com/office/officeart/2008/layout/VerticalCurvedList"/>
    <dgm:cxn modelId="{BB351152-A4EB-444D-A7EB-AEFB9C811402}" type="presParOf" srcId="{2AC192EA-453E-4ABD-8BE6-3A4FA5A119DC}" destId="{9DC025D3-7473-4E16-8389-B1DFA1B5DF2B}" srcOrd="3" destOrd="0" presId="urn:microsoft.com/office/officeart/2008/layout/VerticalCurvedList"/>
    <dgm:cxn modelId="{1F5941F8-63A6-469B-8E13-8502301721E5}" type="presParOf" srcId="{8165A0F0-D0AE-47A3-B29D-8AC5CCBBB3F9}" destId="{32F63360-42B4-4033-B24F-E44C906139F2}" srcOrd="1" destOrd="0" presId="urn:microsoft.com/office/officeart/2008/layout/VerticalCurvedList"/>
    <dgm:cxn modelId="{28953449-723A-45C9-8D35-A043D3B3A601}" type="presParOf" srcId="{8165A0F0-D0AE-47A3-B29D-8AC5CCBBB3F9}" destId="{E3B991C2-6459-4F43-8278-D5D564A95F01}" srcOrd="2" destOrd="0" presId="urn:microsoft.com/office/officeart/2008/layout/VerticalCurvedList"/>
    <dgm:cxn modelId="{CC497D43-5EBD-4C2E-A2DE-6076FFA62E8B}" type="presParOf" srcId="{E3B991C2-6459-4F43-8278-D5D564A95F01}" destId="{8BE59536-F90A-43D1-B21A-C63C43B0CAB0}" srcOrd="0" destOrd="0" presId="urn:microsoft.com/office/officeart/2008/layout/VerticalCurvedList"/>
    <dgm:cxn modelId="{D534E6EE-56DE-4604-8499-3B13FCE8F287}" type="presParOf" srcId="{8165A0F0-D0AE-47A3-B29D-8AC5CCBBB3F9}" destId="{99981ABC-10DF-4A01-8173-35B323060261}" srcOrd="3" destOrd="0" presId="urn:microsoft.com/office/officeart/2008/layout/VerticalCurvedList"/>
    <dgm:cxn modelId="{ADE51DB4-8CAE-40E2-8FD9-DD65AAAEE64E}" type="presParOf" srcId="{8165A0F0-D0AE-47A3-B29D-8AC5CCBBB3F9}" destId="{014E89A7-9413-44CB-9C3B-B7291C87ACCD}" srcOrd="4" destOrd="0" presId="urn:microsoft.com/office/officeart/2008/layout/VerticalCurvedList"/>
    <dgm:cxn modelId="{DAD4F690-D571-4F20-B3AB-E5E99A09BDB9}" type="presParOf" srcId="{014E89A7-9413-44CB-9C3B-B7291C87ACCD}" destId="{38E15761-9A30-4A21-96EF-00FE01DA565E}" srcOrd="0" destOrd="0" presId="urn:microsoft.com/office/officeart/2008/layout/VerticalCurvedList"/>
    <dgm:cxn modelId="{92F2BF5A-01A4-4A4E-B5A4-B23C2375D6DC}" type="presParOf" srcId="{8165A0F0-D0AE-47A3-B29D-8AC5CCBBB3F9}" destId="{4338F4B5-96AA-41C2-9315-B5AB23E68CAC}" srcOrd="5" destOrd="0" presId="urn:microsoft.com/office/officeart/2008/layout/VerticalCurvedList"/>
    <dgm:cxn modelId="{C38E9C6C-87F0-434B-9FBB-F3FBB5CA0B7F}" type="presParOf" srcId="{8165A0F0-D0AE-47A3-B29D-8AC5CCBBB3F9}" destId="{42EF473D-0AC1-48E8-AA50-0832BAC80068}" srcOrd="6" destOrd="0" presId="urn:microsoft.com/office/officeart/2008/layout/VerticalCurvedList"/>
    <dgm:cxn modelId="{FDCFF397-F6A6-4543-A53D-778C5DBC7037}" type="presParOf" srcId="{42EF473D-0AC1-48E8-AA50-0832BAC80068}" destId="{C0288BF9-A544-4A50-895B-0CC18F16AA5D}" srcOrd="0" destOrd="0" presId="urn:microsoft.com/office/officeart/2008/layout/VerticalCurvedList"/>
    <dgm:cxn modelId="{87861635-3709-4712-BE74-765ACFB2327B}" type="presParOf" srcId="{8165A0F0-D0AE-47A3-B29D-8AC5CCBBB3F9}" destId="{3046FC08-27E7-4FE4-A147-1DA3A9CE198D}" srcOrd="7" destOrd="0" presId="urn:microsoft.com/office/officeart/2008/layout/VerticalCurvedList"/>
    <dgm:cxn modelId="{7AEE493D-7A3D-44CA-88CA-DBC447D1B43E}" type="presParOf" srcId="{8165A0F0-D0AE-47A3-B29D-8AC5CCBBB3F9}" destId="{80AC5B44-D83E-47F1-BFDC-9053383AAF08}" srcOrd="8" destOrd="0" presId="urn:microsoft.com/office/officeart/2008/layout/VerticalCurvedList"/>
    <dgm:cxn modelId="{E078143A-1D06-431E-A84C-785C413BDB23}" type="presParOf" srcId="{80AC5B44-D83E-47F1-BFDC-9053383AAF08}" destId="{C6C0C6B5-D29F-40B3-8E8E-19071ECE654D}" srcOrd="0" destOrd="0" presId="urn:microsoft.com/office/officeart/2008/layout/VerticalCurvedList"/>
    <dgm:cxn modelId="{F2D5E971-70AC-4593-9A07-4D9D06CBD1F0}" type="presParOf" srcId="{8165A0F0-D0AE-47A3-B29D-8AC5CCBBB3F9}" destId="{16B32421-09FC-4380-924E-1DAB80F4A990}" srcOrd="9" destOrd="0" presId="urn:microsoft.com/office/officeart/2008/layout/VerticalCurvedList"/>
    <dgm:cxn modelId="{4A4143F1-11A8-4EC7-9034-29C91A253CA8}" type="presParOf" srcId="{8165A0F0-D0AE-47A3-B29D-8AC5CCBBB3F9}" destId="{F293E125-EF5B-48CF-83EA-D914E705A671}" srcOrd="10" destOrd="0" presId="urn:microsoft.com/office/officeart/2008/layout/VerticalCurvedList"/>
    <dgm:cxn modelId="{8151F106-F303-432C-9B33-1CFD10C71901}" type="presParOf" srcId="{F293E125-EF5B-48CF-83EA-D914E705A671}" destId="{D7098B0C-5D00-4E4A-A904-0F1CB73F12D8}" srcOrd="0" destOrd="0" presId="urn:microsoft.com/office/officeart/2008/layout/VerticalCurvedList"/>
    <dgm:cxn modelId="{A68D7D98-0FFB-4BB1-881B-7F0612771F4D}" type="presParOf" srcId="{8165A0F0-D0AE-47A3-B29D-8AC5CCBBB3F9}" destId="{F8F696EC-D879-4414-8C8D-03577B282E94}" srcOrd="11" destOrd="0" presId="urn:microsoft.com/office/officeart/2008/layout/VerticalCurvedList"/>
    <dgm:cxn modelId="{0A4F23FB-DD08-4BBC-A2F7-F13762D03FFB}" type="presParOf" srcId="{8165A0F0-D0AE-47A3-B29D-8AC5CCBBB3F9}" destId="{CD717BC0-D69B-4D7F-A160-FFDDF84256B2}" srcOrd="12" destOrd="0" presId="urn:microsoft.com/office/officeart/2008/layout/VerticalCurvedList"/>
    <dgm:cxn modelId="{CB4BF553-68DD-44A5-872E-012C45943AEE}" type="presParOf" srcId="{CD717BC0-D69B-4D7F-A160-FFDDF84256B2}" destId="{3E60C15E-960F-448B-9938-EA21BB1BA24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8D1A94-14DA-4F20-B8B9-5ECEA76CBF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A998AE-A637-46DA-A7F6-6A21C2E46B88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String Validation Program Meeting (SVPM)</a:t>
          </a:r>
          <a:endParaRPr lang="en-GB" dirty="0">
            <a:latin typeface="Book Antiqua" panose="02040602050305030304" pitchFamily="18" charset="0"/>
          </a:endParaRPr>
        </a:p>
      </dgm:t>
    </dgm:pt>
    <dgm:pt modelId="{AC125653-F760-4AC6-B1B4-AA1663BEE43D}" type="parTrans" cxnId="{C1110E7D-01E1-4BB6-BC19-498BF39AEE0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1669237-1243-4831-8CE1-5F3DB395F704}" type="sibTrans" cxnId="{C1110E7D-01E1-4BB6-BC19-498BF39AEE0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6F76BC3A-3AD2-4BB3-A8B7-33EF328B380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Presentation of analysis results for the executed tests.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B27420E6-5E11-4EDC-BF5D-9032331EE636}" type="parTrans" cxnId="{B75CE47B-3ED7-4A47-A398-A219E5D59DDD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44619719-C400-4D49-A110-0C3DD7D1B0F6}" type="sibTrans" cxnId="{B75CE47B-3ED7-4A47-A398-A219E5D59DDD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FC8CCBD4-6777-4999-A232-B52041058367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Magnet Circuit Forum (MCF)</a:t>
          </a:r>
          <a:endParaRPr lang="en-GB" dirty="0">
            <a:latin typeface="Book Antiqua" panose="02040602050305030304" pitchFamily="18" charset="0"/>
          </a:endParaRPr>
        </a:p>
      </dgm:t>
    </dgm:pt>
    <dgm:pt modelId="{162C2BD9-C1EB-4AF3-AB68-84A869728EC2}" type="parTrans" cxnId="{C080E8BB-2697-48E0-B542-F869ADF5A9D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7AE1D9E-C7CF-455D-A2BA-E257BE5FC09D}" type="sibTrans" cxnId="{C080E8BB-2697-48E0-B542-F869ADF5A9D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C7FD7D4-9E5D-439D-A0F0-0FD161183C3D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Validation of circuits performance (based on analysis of the op. team and MP3).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DEF49BD9-F746-4395-9F38-A82307350472}" type="parTrans" cxnId="{16D99869-A179-49ED-AAF5-323E0827CA5C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DF860D9-99AF-4857-821A-1381455D4136}" type="sibTrans" cxnId="{16D99869-A179-49ED-AAF5-323E0827CA5C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52097FDA-F249-4D2B-A260-B8672C4B25DB}">
      <dgm:prSet phldrT="[Text]"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LHC Magnet Circuits, Powering and Performance Panel (MP3)</a:t>
          </a:r>
          <a:r>
            <a:rPr lang="en-US" dirty="0">
              <a:latin typeface="Book Antiqua" panose="02040602050305030304" pitchFamily="18" charset="0"/>
            </a:rPr>
            <a:t> </a:t>
          </a:r>
          <a:endParaRPr lang="en-GB" dirty="0">
            <a:latin typeface="Book Antiqua" panose="02040602050305030304" pitchFamily="18" charset="0"/>
          </a:endParaRPr>
        </a:p>
      </dgm:t>
    </dgm:pt>
    <dgm:pt modelId="{26F242AE-F642-4320-B85D-1D325F667EA8}" type="parTrans" cxnId="{35EBAB32-AC66-4FAC-9AFA-F9D56E20C25E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77E3048-A4F5-4326-B330-4284FF3A01D0}" type="sibTrans" cxnId="{35EBAB32-AC66-4FAC-9AFA-F9D56E20C25E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9580F9A2-8E6F-4766-97A5-D5B958A9F17A}">
      <dgm:prSet phldrT="[Text]" custT="1"/>
      <dgm:spPr/>
      <dgm:t>
        <a:bodyPr/>
        <a:lstStyle/>
        <a:p>
          <a:r>
            <a:rPr lang="en-GB" sz="1500" dirty="0">
              <a:latin typeface="Book Antiqua" panose="02040602050305030304" pitchFamily="18" charset="0"/>
            </a:rPr>
            <a:t> Responsible of powering test procedures and acceptance criteria</a:t>
          </a:r>
          <a:r>
            <a:rPr lang="en-US" sz="1500" dirty="0">
              <a:latin typeface="Book Antiqua" panose="02040602050305030304" pitchFamily="18" charset="0"/>
            </a:rPr>
            <a:t>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A5F8D315-C8D7-4E2B-AA71-E9589BDA0392}" type="parTrans" cxnId="{32956637-5B19-4095-A50A-66B373BCAC78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B555957-911D-4350-B2C9-F2722DBF489E}" type="sibTrans" cxnId="{32956637-5B19-4095-A50A-66B373BCAC78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881BBF2F-C474-405F-A4AA-83E7F8BA6F6C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String Technical Coordination Meeting (STCM)</a:t>
          </a:r>
          <a:endParaRPr lang="en-GB" dirty="0">
            <a:latin typeface="Book Antiqua" panose="02040602050305030304" pitchFamily="18" charset="0"/>
          </a:endParaRPr>
        </a:p>
      </dgm:t>
    </dgm:pt>
    <dgm:pt modelId="{ACCA9AF7-F557-4E60-A2D0-CE214E088C93}" type="parTrans" cxnId="{8FBF6F2C-E91C-410E-8377-85FFE65105AB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E32FDFA0-EB97-4460-A8AE-6D0739517CEC}" type="sibTrans" cxnId="{8FBF6F2C-E91C-410E-8377-85FFE65105AB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6BE61B6-32FA-48D4-AD81-E970B4613D9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Presentation of any intervention to be executed on the test stand, involving equipment or infrastructure installed.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2EE938D-0364-4910-A1BC-704B1CC5B485}" type="parTrans" cxnId="{25A30F60-946F-49A2-931B-B77D675B5B8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E327F8A-E8C5-4142-8687-EF9AD331F0C8}" type="sibTrans" cxnId="{25A30F60-946F-49A2-931B-B77D675B5B8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926AF3BF-A061-411E-8359-4ADA970DBF9C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Discussion of safety matters related to the test stand.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8900FF1-137E-439E-BFCB-AEBCA577824D}" type="parTrans" cxnId="{0249B838-4EC4-46A2-B159-FDEE974E92E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6D9AD296-32DB-4AC6-B6F8-ED2A2585AF84}" type="sibTrans" cxnId="{0249B838-4EC4-46A2-B159-FDEE974E92E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F220D360-525D-4047-AC9E-FA287E24C5C2}">
      <dgm:prSet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Recommendations about the following test steps to be executed.</a:t>
          </a:r>
        </a:p>
      </dgm:t>
    </dgm:pt>
    <dgm:pt modelId="{00932235-3DFF-4E8F-AEDB-53FBA7AC8DFA}" type="parTrans" cxnId="{51F8912B-7AEA-460F-B2D9-3E0FBF66818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FAEFB105-64AE-4E2E-BE96-021450D4F8FD}" type="sibTrans" cxnId="{51F8912B-7AEA-460F-B2D9-3E0FBF66818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EF8F09BF-742B-4EF5-9CD9-87E66E4759F2}">
      <dgm:prSet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Adaptation of circuit parameters, if needed. </a:t>
          </a:r>
        </a:p>
      </dgm:t>
    </dgm:pt>
    <dgm:pt modelId="{A53CAE89-F9D4-4919-BEAE-ECFF9AA5E653}" type="parTrans" cxnId="{8A5D269B-346E-4E87-89C7-4E820CC10D8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1A9A6F2-BCC5-40FA-9DF8-B59A96F09600}" type="sibTrans" cxnId="{8A5D269B-346E-4E87-89C7-4E820CC10D8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FD4EED06-9777-43D5-8AC4-2BA27F07A204}">
      <dgm:prSet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Participation for specific test on request from the Test &amp; HWC coordinator.</a:t>
          </a:r>
        </a:p>
      </dgm:t>
    </dgm:pt>
    <dgm:pt modelId="{305EFB0D-9401-4815-83F3-7D9FA20AF7D2}" type="parTrans" cxnId="{634331BD-3F3C-4AC3-8A4F-55B5BA2F60FF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A78EABEC-2EE5-4456-9B0F-5D9A2E60D945}" type="sibTrans" cxnId="{634331BD-3F3C-4AC3-8A4F-55B5BA2F60FF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54A08DFB-AA33-4B9B-B3EB-0F302FA29126}">
      <dgm:prSet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Report on </a:t>
          </a:r>
          <a:r>
            <a:rPr lang="en-GB" sz="1500" dirty="0">
              <a:latin typeface="Book Antiqua" panose="02040602050305030304" pitchFamily="18" charset="0"/>
            </a:rPr>
            <a:t>the analysis and diagnostics of the executed tests.</a:t>
          </a:r>
        </a:p>
      </dgm:t>
    </dgm:pt>
    <dgm:pt modelId="{A75351DE-F432-4D78-810C-3FC3D29B3624}" type="parTrans" cxnId="{9850364D-3FF4-41B6-8F06-51664ABBC6D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1196BD1E-A18E-489B-8453-F2266361166B}" type="sibTrans" cxnId="{9850364D-3FF4-41B6-8F06-51664ABBC6D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7EF473A5-04E4-4936-AE82-3D73F9ADCBBB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Inform involved WPs about the status of the program.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2D75CD52-D97E-480E-9C36-382E1C89E86E}" type="parTrans" cxnId="{FBAE6170-2DC2-42A7-A054-8311B6801F75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22BB2CD-A138-4D58-988D-00FEB72E2263}" type="sibTrans" cxnId="{FBAE6170-2DC2-42A7-A054-8311B6801F75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843E7F2-5425-4DE7-9614-86C403493DE2}" type="pres">
      <dgm:prSet presAssocID="{3F8D1A94-14DA-4F20-B8B9-5ECEA76CBF98}" presName="Name0" presStyleCnt="0">
        <dgm:presLayoutVars>
          <dgm:dir/>
          <dgm:animLvl val="lvl"/>
          <dgm:resizeHandles val="exact"/>
        </dgm:presLayoutVars>
      </dgm:prSet>
      <dgm:spPr/>
    </dgm:pt>
    <dgm:pt modelId="{BCB051C8-1F08-4D79-A794-F2C2C7A13AFC}" type="pres">
      <dgm:prSet presAssocID="{E2A998AE-A637-46DA-A7F6-6A21C2E46B88}" presName="linNode" presStyleCnt="0"/>
      <dgm:spPr/>
    </dgm:pt>
    <dgm:pt modelId="{8C8A0C3E-E206-4CA1-BBB8-27851F483798}" type="pres">
      <dgm:prSet presAssocID="{E2A998AE-A637-46DA-A7F6-6A21C2E46B88}" presName="parentText" presStyleLbl="node1" presStyleIdx="0" presStyleCnt="4" custScaleX="82246">
        <dgm:presLayoutVars>
          <dgm:chMax val="1"/>
          <dgm:bulletEnabled val="1"/>
        </dgm:presLayoutVars>
      </dgm:prSet>
      <dgm:spPr/>
    </dgm:pt>
    <dgm:pt modelId="{50C53A5F-58B8-4208-92E2-E46B65E337E1}" type="pres">
      <dgm:prSet presAssocID="{E2A998AE-A637-46DA-A7F6-6A21C2E46B88}" presName="descendantText" presStyleLbl="alignAccFollowNode1" presStyleIdx="0" presStyleCnt="4" custScaleX="128593" custScaleY="111406">
        <dgm:presLayoutVars>
          <dgm:bulletEnabled val="1"/>
        </dgm:presLayoutVars>
      </dgm:prSet>
      <dgm:spPr/>
    </dgm:pt>
    <dgm:pt modelId="{A9F0D6E5-6A35-4BF3-80EC-44713A8B6FC2}" type="pres">
      <dgm:prSet presAssocID="{B1669237-1243-4831-8CE1-5F3DB395F704}" presName="sp" presStyleCnt="0"/>
      <dgm:spPr/>
    </dgm:pt>
    <dgm:pt modelId="{05A2B0B3-BB00-4270-A932-72A3C1B33703}" type="pres">
      <dgm:prSet presAssocID="{FC8CCBD4-6777-4999-A232-B52041058367}" presName="linNode" presStyleCnt="0"/>
      <dgm:spPr/>
    </dgm:pt>
    <dgm:pt modelId="{FD0719CC-2547-41AC-9713-264D3F91AB26}" type="pres">
      <dgm:prSet presAssocID="{FC8CCBD4-6777-4999-A232-B52041058367}" presName="parentText" presStyleLbl="node1" presStyleIdx="1" presStyleCnt="4" custScaleX="80099">
        <dgm:presLayoutVars>
          <dgm:chMax val="1"/>
          <dgm:bulletEnabled val="1"/>
        </dgm:presLayoutVars>
      </dgm:prSet>
      <dgm:spPr/>
    </dgm:pt>
    <dgm:pt modelId="{5BDC8C38-0972-4C3E-B230-2043E6603B32}" type="pres">
      <dgm:prSet presAssocID="{FC8CCBD4-6777-4999-A232-B52041058367}" presName="descendantText" presStyleLbl="alignAccFollowNode1" presStyleIdx="1" presStyleCnt="4" custScaleX="124241">
        <dgm:presLayoutVars>
          <dgm:bulletEnabled val="1"/>
        </dgm:presLayoutVars>
      </dgm:prSet>
      <dgm:spPr/>
    </dgm:pt>
    <dgm:pt modelId="{017F3B98-15F8-4B0C-AD26-40A75E134914}" type="pres">
      <dgm:prSet presAssocID="{B7AE1D9E-C7CF-455D-A2BA-E257BE5FC09D}" presName="sp" presStyleCnt="0"/>
      <dgm:spPr/>
    </dgm:pt>
    <dgm:pt modelId="{8234ACFF-614C-4189-8370-1E7079C461C8}" type="pres">
      <dgm:prSet presAssocID="{52097FDA-F249-4D2B-A260-B8672C4B25DB}" presName="linNode" presStyleCnt="0"/>
      <dgm:spPr/>
    </dgm:pt>
    <dgm:pt modelId="{68A336B0-BE0A-4D03-AA8A-66577E978FB4}" type="pres">
      <dgm:prSet presAssocID="{52097FDA-F249-4D2B-A260-B8672C4B25DB}" presName="parentText" presStyleLbl="node1" presStyleIdx="2" presStyleCnt="4" custScaleX="74280">
        <dgm:presLayoutVars>
          <dgm:chMax val="1"/>
          <dgm:bulletEnabled val="1"/>
        </dgm:presLayoutVars>
      </dgm:prSet>
      <dgm:spPr/>
    </dgm:pt>
    <dgm:pt modelId="{ABCDC689-9F13-44A1-AED1-A9738A435FB3}" type="pres">
      <dgm:prSet presAssocID="{52097FDA-F249-4D2B-A260-B8672C4B25DB}" presName="descendantText" presStyleLbl="alignAccFollowNode1" presStyleIdx="2" presStyleCnt="4" custScaleX="115677">
        <dgm:presLayoutVars>
          <dgm:bulletEnabled val="1"/>
        </dgm:presLayoutVars>
      </dgm:prSet>
      <dgm:spPr/>
    </dgm:pt>
    <dgm:pt modelId="{C99DB45A-436E-4FC3-B893-B3A2E6AF9103}" type="pres">
      <dgm:prSet presAssocID="{277E3048-A4F5-4326-B330-4284FF3A01D0}" presName="sp" presStyleCnt="0"/>
      <dgm:spPr/>
    </dgm:pt>
    <dgm:pt modelId="{7BEB9AA0-8D4A-4859-B516-5B2DFDFBB2D7}" type="pres">
      <dgm:prSet presAssocID="{881BBF2F-C474-405F-A4AA-83E7F8BA6F6C}" presName="linNode" presStyleCnt="0"/>
      <dgm:spPr/>
    </dgm:pt>
    <dgm:pt modelId="{86B04DE5-1C23-4C5A-B5DA-18A2D31AE17B}" type="pres">
      <dgm:prSet presAssocID="{881BBF2F-C474-405F-A4AA-83E7F8BA6F6C}" presName="parentText" presStyleLbl="node1" presStyleIdx="3" presStyleCnt="4" custScaleX="74161">
        <dgm:presLayoutVars>
          <dgm:chMax val="1"/>
          <dgm:bulletEnabled val="1"/>
        </dgm:presLayoutVars>
      </dgm:prSet>
      <dgm:spPr/>
    </dgm:pt>
    <dgm:pt modelId="{8A251FB1-E6BC-404A-96A0-D6F73BEFE7F6}" type="pres">
      <dgm:prSet presAssocID="{881BBF2F-C474-405F-A4AA-83E7F8BA6F6C}" presName="descendantText" presStyleLbl="alignAccFollowNode1" presStyleIdx="3" presStyleCnt="4" custScaleX="115450">
        <dgm:presLayoutVars>
          <dgm:bulletEnabled val="1"/>
        </dgm:presLayoutVars>
      </dgm:prSet>
      <dgm:spPr/>
    </dgm:pt>
  </dgm:ptLst>
  <dgm:cxnLst>
    <dgm:cxn modelId="{7542E705-2942-410B-ADB4-CA3FD7377DD4}" type="presOf" srcId="{54A08DFB-AA33-4B9B-B3EB-0F302FA29126}" destId="{ABCDC689-9F13-44A1-AED1-A9738A435FB3}" srcOrd="0" destOrd="1" presId="urn:microsoft.com/office/officeart/2005/8/layout/vList5"/>
    <dgm:cxn modelId="{5942D615-02DB-4A2B-B1E1-8D32B335A9F2}" type="presOf" srcId="{926AF3BF-A061-411E-8359-4ADA970DBF9C}" destId="{8A251FB1-E6BC-404A-96A0-D6F73BEFE7F6}" srcOrd="0" destOrd="1" presId="urn:microsoft.com/office/officeart/2005/8/layout/vList5"/>
    <dgm:cxn modelId="{C463C619-7808-4138-8690-3EC235CF3B70}" type="presOf" srcId="{E2A998AE-A637-46DA-A7F6-6A21C2E46B88}" destId="{8C8A0C3E-E206-4CA1-BBB8-27851F483798}" srcOrd="0" destOrd="0" presId="urn:microsoft.com/office/officeart/2005/8/layout/vList5"/>
    <dgm:cxn modelId="{E909D91E-9207-4E9D-B0E2-69C3BE831385}" type="presOf" srcId="{7EF473A5-04E4-4936-AE82-3D73F9ADCBBB}" destId="{50C53A5F-58B8-4208-92E2-E46B65E337E1}" srcOrd="0" destOrd="1" presId="urn:microsoft.com/office/officeart/2005/8/layout/vList5"/>
    <dgm:cxn modelId="{692A4321-3994-4A60-8125-632A94EA29E8}" type="presOf" srcId="{52097FDA-F249-4D2B-A260-B8672C4B25DB}" destId="{68A336B0-BE0A-4D03-AA8A-66577E978FB4}" srcOrd="0" destOrd="0" presId="urn:microsoft.com/office/officeart/2005/8/layout/vList5"/>
    <dgm:cxn modelId="{51F8912B-7AEA-460F-B2D9-3E0FBF66818A}" srcId="{E2A998AE-A637-46DA-A7F6-6A21C2E46B88}" destId="{F220D360-525D-4047-AC9E-FA287E24C5C2}" srcOrd="2" destOrd="0" parTransId="{00932235-3DFF-4E8F-AEDB-53FBA7AC8DFA}" sibTransId="{FAEFB105-64AE-4E2E-BE96-021450D4F8FD}"/>
    <dgm:cxn modelId="{8FBF6F2C-E91C-410E-8377-85FFE65105AB}" srcId="{3F8D1A94-14DA-4F20-B8B9-5ECEA76CBF98}" destId="{881BBF2F-C474-405F-A4AA-83E7F8BA6F6C}" srcOrd="3" destOrd="0" parTransId="{ACCA9AF7-F557-4E60-A2D0-CE214E088C93}" sibTransId="{E32FDFA0-EB97-4460-A8AE-6D0739517CEC}"/>
    <dgm:cxn modelId="{35EBAB32-AC66-4FAC-9AFA-F9D56E20C25E}" srcId="{3F8D1A94-14DA-4F20-B8B9-5ECEA76CBF98}" destId="{52097FDA-F249-4D2B-A260-B8672C4B25DB}" srcOrd="2" destOrd="0" parTransId="{26F242AE-F642-4320-B85D-1D325F667EA8}" sibTransId="{277E3048-A4F5-4326-B330-4284FF3A01D0}"/>
    <dgm:cxn modelId="{AAF62B33-FD91-4C90-AF60-B6CADF4F41D0}" type="presOf" srcId="{3F8D1A94-14DA-4F20-B8B9-5ECEA76CBF98}" destId="{2843E7F2-5425-4DE7-9614-86C403493DE2}" srcOrd="0" destOrd="0" presId="urn:microsoft.com/office/officeart/2005/8/layout/vList5"/>
    <dgm:cxn modelId="{32956637-5B19-4095-A50A-66B373BCAC78}" srcId="{52097FDA-F249-4D2B-A260-B8672C4B25DB}" destId="{9580F9A2-8E6F-4766-97A5-D5B958A9F17A}" srcOrd="0" destOrd="0" parTransId="{A5F8D315-C8D7-4E2B-AA71-E9589BDA0392}" sibTransId="{BB555957-911D-4350-B2C9-F2722DBF489E}"/>
    <dgm:cxn modelId="{0249B838-4EC4-46A2-B159-FDEE974E92E0}" srcId="{881BBF2F-C474-405F-A4AA-83E7F8BA6F6C}" destId="{926AF3BF-A061-411E-8359-4ADA970DBF9C}" srcOrd="1" destOrd="0" parTransId="{18900FF1-137E-439E-BFCB-AEBCA577824D}" sibTransId="{6D9AD296-32DB-4AC6-B6F8-ED2A2585AF84}"/>
    <dgm:cxn modelId="{25A30F60-946F-49A2-931B-B77D675B5B83}" srcId="{881BBF2F-C474-405F-A4AA-83E7F8BA6F6C}" destId="{26BE61B6-32FA-48D4-AD81-E970B4613D9E}" srcOrd="0" destOrd="0" parTransId="{12EE938D-0364-4910-A1BC-704B1CC5B485}" sibTransId="{0E327F8A-E8C5-4142-8687-EF9AD331F0C8}"/>
    <dgm:cxn modelId="{16D99869-A179-49ED-AAF5-323E0827CA5C}" srcId="{FC8CCBD4-6777-4999-A232-B52041058367}" destId="{AC7FD7D4-9E5D-439D-A0F0-0FD161183C3D}" srcOrd="0" destOrd="0" parTransId="{DEF49BD9-F746-4395-9F38-A82307350472}" sibTransId="{BDF860D9-99AF-4857-821A-1381455D4136}"/>
    <dgm:cxn modelId="{9850364D-3FF4-41B6-8F06-51664ABBC6D4}" srcId="{52097FDA-F249-4D2B-A260-B8672C4B25DB}" destId="{54A08DFB-AA33-4B9B-B3EB-0F302FA29126}" srcOrd="1" destOrd="0" parTransId="{A75351DE-F432-4D78-810C-3FC3D29B3624}" sibTransId="{1196BD1E-A18E-489B-8453-F2266361166B}"/>
    <dgm:cxn modelId="{7CBA6D4D-3437-4300-9D37-361744D9AD46}" type="presOf" srcId="{FC8CCBD4-6777-4999-A232-B52041058367}" destId="{FD0719CC-2547-41AC-9713-264D3F91AB26}" srcOrd="0" destOrd="0" presId="urn:microsoft.com/office/officeart/2005/8/layout/vList5"/>
    <dgm:cxn modelId="{FBAE6170-2DC2-42A7-A054-8311B6801F75}" srcId="{E2A998AE-A637-46DA-A7F6-6A21C2E46B88}" destId="{7EF473A5-04E4-4936-AE82-3D73F9ADCBBB}" srcOrd="1" destOrd="0" parTransId="{2D75CD52-D97E-480E-9C36-382E1C89E86E}" sibTransId="{B22BB2CD-A138-4D58-988D-00FEB72E2263}"/>
    <dgm:cxn modelId="{45EE1653-197A-4FA7-B986-08E94FEAEEB7}" type="presOf" srcId="{EF8F09BF-742B-4EF5-9CD9-87E66E4759F2}" destId="{5BDC8C38-0972-4C3E-B230-2043E6603B32}" srcOrd="0" destOrd="1" presId="urn:microsoft.com/office/officeart/2005/8/layout/vList5"/>
    <dgm:cxn modelId="{C34A2877-11BF-4ABB-8F15-569C9EF6A257}" type="presOf" srcId="{FD4EED06-9777-43D5-8AC4-2BA27F07A204}" destId="{5BDC8C38-0972-4C3E-B230-2043E6603B32}" srcOrd="0" destOrd="2" presId="urn:microsoft.com/office/officeart/2005/8/layout/vList5"/>
    <dgm:cxn modelId="{B75CE47B-3ED7-4A47-A398-A219E5D59DDD}" srcId="{E2A998AE-A637-46DA-A7F6-6A21C2E46B88}" destId="{6F76BC3A-3AD2-4BB3-A8B7-33EF328B380E}" srcOrd="0" destOrd="0" parTransId="{B27420E6-5E11-4EDC-BF5D-9032331EE636}" sibTransId="{44619719-C400-4D49-A110-0C3DD7D1B0F6}"/>
    <dgm:cxn modelId="{C1110E7D-01E1-4BB6-BC19-498BF39AEE0A}" srcId="{3F8D1A94-14DA-4F20-B8B9-5ECEA76CBF98}" destId="{E2A998AE-A637-46DA-A7F6-6A21C2E46B88}" srcOrd="0" destOrd="0" parTransId="{AC125653-F760-4AC6-B1B4-AA1663BEE43D}" sibTransId="{B1669237-1243-4831-8CE1-5F3DB395F704}"/>
    <dgm:cxn modelId="{7D2CA087-377F-4029-B9BF-F417A0D34B9D}" type="presOf" srcId="{26BE61B6-32FA-48D4-AD81-E970B4613D9E}" destId="{8A251FB1-E6BC-404A-96A0-D6F73BEFE7F6}" srcOrd="0" destOrd="0" presId="urn:microsoft.com/office/officeart/2005/8/layout/vList5"/>
    <dgm:cxn modelId="{8A5D269B-346E-4E87-89C7-4E820CC10D80}" srcId="{FC8CCBD4-6777-4999-A232-B52041058367}" destId="{EF8F09BF-742B-4EF5-9CD9-87E66E4759F2}" srcOrd="1" destOrd="0" parTransId="{A53CAE89-F9D4-4919-BEAE-ECFF9AA5E653}" sibTransId="{A1A9A6F2-BCC5-40FA-9DF8-B59A96F09600}"/>
    <dgm:cxn modelId="{8528C9A3-AA0D-4A17-8DFA-E9D45155CAB4}" type="presOf" srcId="{881BBF2F-C474-405F-A4AA-83E7F8BA6F6C}" destId="{86B04DE5-1C23-4C5A-B5DA-18A2D31AE17B}" srcOrd="0" destOrd="0" presId="urn:microsoft.com/office/officeart/2005/8/layout/vList5"/>
    <dgm:cxn modelId="{C080E8BB-2697-48E0-B542-F869ADF5A9D3}" srcId="{3F8D1A94-14DA-4F20-B8B9-5ECEA76CBF98}" destId="{FC8CCBD4-6777-4999-A232-B52041058367}" srcOrd="1" destOrd="0" parTransId="{162C2BD9-C1EB-4AF3-AB68-84A869728EC2}" sibTransId="{B7AE1D9E-C7CF-455D-A2BA-E257BE5FC09D}"/>
    <dgm:cxn modelId="{634331BD-3F3C-4AC3-8A4F-55B5BA2F60FF}" srcId="{FC8CCBD4-6777-4999-A232-B52041058367}" destId="{FD4EED06-9777-43D5-8AC4-2BA27F07A204}" srcOrd="2" destOrd="0" parTransId="{305EFB0D-9401-4815-83F3-7D9FA20AF7D2}" sibTransId="{A78EABEC-2EE5-4456-9B0F-5D9A2E60D945}"/>
    <dgm:cxn modelId="{9392CAC0-FD82-4FE4-A940-C4576A99A66C}" type="presOf" srcId="{F220D360-525D-4047-AC9E-FA287E24C5C2}" destId="{50C53A5F-58B8-4208-92E2-E46B65E337E1}" srcOrd="0" destOrd="2" presId="urn:microsoft.com/office/officeart/2005/8/layout/vList5"/>
    <dgm:cxn modelId="{FA0E15CD-D025-46F0-A062-D41FD08F1D0D}" type="presOf" srcId="{6F76BC3A-3AD2-4BB3-A8B7-33EF328B380E}" destId="{50C53A5F-58B8-4208-92E2-E46B65E337E1}" srcOrd="0" destOrd="0" presId="urn:microsoft.com/office/officeart/2005/8/layout/vList5"/>
    <dgm:cxn modelId="{ABDF80EC-4087-4151-925B-B8A6C70FFEDB}" type="presOf" srcId="{AC7FD7D4-9E5D-439D-A0F0-0FD161183C3D}" destId="{5BDC8C38-0972-4C3E-B230-2043E6603B32}" srcOrd="0" destOrd="0" presId="urn:microsoft.com/office/officeart/2005/8/layout/vList5"/>
    <dgm:cxn modelId="{FFE9E1FF-9D03-46EF-B9FF-8401146D2C79}" type="presOf" srcId="{9580F9A2-8E6F-4766-97A5-D5B958A9F17A}" destId="{ABCDC689-9F13-44A1-AED1-A9738A435FB3}" srcOrd="0" destOrd="0" presId="urn:microsoft.com/office/officeart/2005/8/layout/vList5"/>
    <dgm:cxn modelId="{EB4D5B13-5860-429F-B733-A62ED26DFE07}" type="presParOf" srcId="{2843E7F2-5425-4DE7-9614-86C403493DE2}" destId="{BCB051C8-1F08-4D79-A794-F2C2C7A13AFC}" srcOrd="0" destOrd="0" presId="urn:microsoft.com/office/officeart/2005/8/layout/vList5"/>
    <dgm:cxn modelId="{DB265DC8-7A42-4E7E-84D8-4F0A3C362502}" type="presParOf" srcId="{BCB051C8-1F08-4D79-A794-F2C2C7A13AFC}" destId="{8C8A0C3E-E206-4CA1-BBB8-27851F483798}" srcOrd="0" destOrd="0" presId="urn:microsoft.com/office/officeart/2005/8/layout/vList5"/>
    <dgm:cxn modelId="{9BCEC732-923D-4F1F-AE1F-042D5EF3AB06}" type="presParOf" srcId="{BCB051C8-1F08-4D79-A794-F2C2C7A13AFC}" destId="{50C53A5F-58B8-4208-92E2-E46B65E337E1}" srcOrd="1" destOrd="0" presId="urn:microsoft.com/office/officeart/2005/8/layout/vList5"/>
    <dgm:cxn modelId="{F0CC36AF-020B-4BFB-BAC8-2341540B38E4}" type="presParOf" srcId="{2843E7F2-5425-4DE7-9614-86C403493DE2}" destId="{A9F0D6E5-6A35-4BF3-80EC-44713A8B6FC2}" srcOrd="1" destOrd="0" presId="urn:microsoft.com/office/officeart/2005/8/layout/vList5"/>
    <dgm:cxn modelId="{1C1E64BF-01F9-4109-AC41-8A28A64EC9BA}" type="presParOf" srcId="{2843E7F2-5425-4DE7-9614-86C403493DE2}" destId="{05A2B0B3-BB00-4270-A932-72A3C1B33703}" srcOrd="2" destOrd="0" presId="urn:microsoft.com/office/officeart/2005/8/layout/vList5"/>
    <dgm:cxn modelId="{B590586E-F8CC-4425-8A99-C946BC4CC7B8}" type="presParOf" srcId="{05A2B0B3-BB00-4270-A932-72A3C1B33703}" destId="{FD0719CC-2547-41AC-9713-264D3F91AB26}" srcOrd="0" destOrd="0" presId="urn:microsoft.com/office/officeart/2005/8/layout/vList5"/>
    <dgm:cxn modelId="{C334253A-3DC5-4B3B-A5BA-B0B8ADFB7501}" type="presParOf" srcId="{05A2B0B3-BB00-4270-A932-72A3C1B33703}" destId="{5BDC8C38-0972-4C3E-B230-2043E6603B32}" srcOrd="1" destOrd="0" presId="urn:microsoft.com/office/officeart/2005/8/layout/vList5"/>
    <dgm:cxn modelId="{56B6965B-B831-443B-B458-0AA4E2B83182}" type="presParOf" srcId="{2843E7F2-5425-4DE7-9614-86C403493DE2}" destId="{017F3B98-15F8-4B0C-AD26-40A75E134914}" srcOrd="3" destOrd="0" presId="urn:microsoft.com/office/officeart/2005/8/layout/vList5"/>
    <dgm:cxn modelId="{984396F5-FE7E-4CF7-8298-0B2D854C6874}" type="presParOf" srcId="{2843E7F2-5425-4DE7-9614-86C403493DE2}" destId="{8234ACFF-614C-4189-8370-1E7079C461C8}" srcOrd="4" destOrd="0" presId="urn:microsoft.com/office/officeart/2005/8/layout/vList5"/>
    <dgm:cxn modelId="{87095879-C009-4C47-A25C-5D518EFA40A9}" type="presParOf" srcId="{8234ACFF-614C-4189-8370-1E7079C461C8}" destId="{68A336B0-BE0A-4D03-AA8A-66577E978FB4}" srcOrd="0" destOrd="0" presId="urn:microsoft.com/office/officeart/2005/8/layout/vList5"/>
    <dgm:cxn modelId="{0CB0FAD8-311B-4246-A6B6-E27E713DE032}" type="presParOf" srcId="{8234ACFF-614C-4189-8370-1E7079C461C8}" destId="{ABCDC689-9F13-44A1-AED1-A9738A435FB3}" srcOrd="1" destOrd="0" presId="urn:microsoft.com/office/officeart/2005/8/layout/vList5"/>
    <dgm:cxn modelId="{EA95E4D2-7A13-44B8-8F32-5BD2980AD419}" type="presParOf" srcId="{2843E7F2-5425-4DE7-9614-86C403493DE2}" destId="{C99DB45A-436E-4FC3-B893-B3A2E6AF9103}" srcOrd="5" destOrd="0" presId="urn:microsoft.com/office/officeart/2005/8/layout/vList5"/>
    <dgm:cxn modelId="{C9CB7586-CF72-4F53-8291-F9C7C75D29C1}" type="presParOf" srcId="{2843E7F2-5425-4DE7-9614-86C403493DE2}" destId="{7BEB9AA0-8D4A-4859-B516-5B2DFDFBB2D7}" srcOrd="6" destOrd="0" presId="urn:microsoft.com/office/officeart/2005/8/layout/vList5"/>
    <dgm:cxn modelId="{7279B0C2-F690-4002-9103-BEFCF8A01A68}" type="presParOf" srcId="{7BEB9AA0-8D4A-4859-B516-5B2DFDFBB2D7}" destId="{86B04DE5-1C23-4C5A-B5DA-18A2D31AE17B}" srcOrd="0" destOrd="0" presId="urn:microsoft.com/office/officeart/2005/8/layout/vList5"/>
    <dgm:cxn modelId="{878E1ECE-7E94-441D-857A-70E77D4C7E73}" type="presParOf" srcId="{7BEB9AA0-8D4A-4859-B516-5B2DFDFBB2D7}" destId="{8A251FB1-E6BC-404A-96A0-D6F73BEFE7F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8D1A94-14DA-4F20-B8B9-5ECEA76CBF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A998AE-A637-46DA-A7F6-6A21C2E46B88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Controls and Software Meeting</a:t>
          </a:r>
          <a:endParaRPr lang="en-GB" dirty="0">
            <a:latin typeface="Book Antiqua" panose="02040602050305030304" pitchFamily="18" charset="0"/>
          </a:endParaRPr>
        </a:p>
      </dgm:t>
    </dgm:pt>
    <dgm:pt modelId="{AC125653-F760-4AC6-B1B4-AA1663BEE43D}" type="parTrans" cxnId="{C1110E7D-01E1-4BB6-BC19-498BF39AEE0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1669237-1243-4831-8CE1-5F3DB395F704}" type="sibTrans" cxnId="{C1110E7D-01E1-4BB6-BC19-498BF39AEE0A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78C388F3-08C3-4610-BB8A-B17E7374B378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Point 1.8 Coordination Meeting</a:t>
          </a:r>
          <a:endParaRPr lang="en-GB" dirty="0">
            <a:latin typeface="Book Antiqua" panose="02040602050305030304" pitchFamily="18" charset="0"/>
          </a:endParaRPr>
        </a:p>
      </dgm:t>
    </dgm:pt>
    <dgm:pt modelId="{E77B6797-3FFE-4B5A-91BA-55A49C040F22}" type="parTrans" cxnId="{49D334A6-EABC-40B8-8E2E-47FF1DCB19F5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30EEA2F-4F4F-443A-984F-75E9E9EC922A}" type="sibTrans" cxnId="{49D334A6-EABC-40B8-8E2E-47FF1DCB19F5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6BE61B6-32FA-48D4-AD81-E970B4613D9E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Coordinate software and controls upgrades to minimize impact on the test stand operation.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12EE938D-0364-4910-A1BC-704B1CC5B485}" type="parTrans" cxnId="{25A30F60-946F-49A2-931B-B77D675B5B8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0E327F8A-E8C5-4142-8687-EF9AD331F0C8}" type="sibTrans" cxnId="{25A30F60-946F-49A2-931B-B77D675B5B83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CAE7344E-8CD7-4D3A-BB34-32434318F49E}">
      <dgm:prSet phldrT="[Text]"/>
      <dgm:spPr/>
      <dgm:t>
        <a:bodyPr/>
        <a:lstStyle/>
        <a:p>
          <a:r>
            <a:rPr lang="en-GB" dirty="0">
              <a:latin typeface="Book Antiqua" panose="02040602050305030304" pitchFamily="18" charset="0"/>
            </a:rPr>
            <a:t>SM18 Cryogenic Coordination Meeting</a:t>
          </a:r>
        </a:p>
      </dgm:t>
    </dgm:pt>
    <dgm:pt modelId="{2D8E3AA7-48CC-4CBD-9712-8A2AFB14C2CE}" type="parTrans" cxnId="{E99ABF4B-DA63-4F07-BC68-02DC4539D6F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6B8FE9AB-E373-4D26-968D-D48ED8E45EE6}" type="sibTrans" cxnId="{E99ABF4B-DA63-4F07-BC68-02DC4539D6F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8BA97EA2-6B7B-4721-B85B-9CA0ABF3BD8B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Find compromises among the users of the SM18 hall related to critical coactivities, conflicts or for the definition of SM18 shutdown periods.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BDFB4CF9-0407-4BDB-A4B2-9BF959205B72}" type="parTrans" cxnId="{0A466190-0CE0-46F3-9201-DBD2D2B51AF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A08A6B2-BC1A-4F3A-B701-3D190E35F8CE}" type="sibTrans" cxnId="{0A466190-0CE0-46F3-9201-DBD2D2B51AF4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174756A-4524-4069-B59E-231670E5FB2B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Project Steering Meeting (PSM)</a:t>
          </a:r>
          <a:endParaRPr lang="en-GB" dirty="0">
            <a:latin typeface="Book Antiqua" panose="02040602050305030304" pitchFamily="18" charset="0"/>
          </a:endParaRPr>
        </a:p>
      </dgm:t>
    </dgm:pt>
    <dgm:pt modelId="{D0DA778D-371A-41C6-8C56-03EA155EB882}" type="parTrans" cxnId="{CF896E19-116B-4343-84C6-9FD3657487D6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8467A402-316C-439B-B700-CF41750B4188}" type="sibTrans" cxnId="{CF896E19-116B-4343-84C6-9FD3657487D6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403218E7-0332-4518-A559-F1811127F9AD}">
      <dgm:prSet phldrT="[Text]" custT="1"/>
      <dgm:spPr/>
      <dgm:t>
        <a:bodyPr/>
        <a:lstStyle/>
        <a:p>
          <a:r>
            <a:rPr lang="en-GB" sz="1500" dirty="0">
              <a:latin typeface="Book Antiqua" panose="02040602050305030304" pitchFamily="18" charset="0"/>
            </a:rPr>
            <a:t>Ensure smooth cryogenic operations within the SM18 hall and manage necessary compromises</a:t>
          </a:r>
          <a:r>
            <a:rPr lang="en-US" sz="1500" dirty="0">
              <a:latin typeface="Book Antiqua" panose="02040602050305030304" pitchFamily="18" charset="0"/>
            </a:rPr>
            <a:t>. </a:t>
          </a:r>
          <a:r>
            <a:rPr lang="en-GB" sz="1500" dirty="0">
              <a:latin typeface="Book Antiqua" panose="02040602050305030304" pitchFamily="18" charset="0"/>
            </a:rPr>
            <a:t>Test &amp; HWC Coordinator will actively participate and inform the rest of the operation team.</a:t>
          </a:r>
        </a:p>
      </dgm:t>
    </dgm:pt>
    <dgm:pt modelId="{80E4347B-66EE-4ACF-A3DB-F5563050E7DF}" type="parTrans" cxnId="{8F4595F8-1856-4569-8EBA-889719F7CD17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6A8C8FE1-88BC-4647-817D-F6F27FCFB619}" type="sibTrans" cxnId="{8F4595F8-1856-4569-8EBA-889719F7CD17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07C3EC6-C267-4C66-87C0-C8F7B833600D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Technical Coordination Committee (TCC)</a:t>
          </a:r>
          <a:endParaRPr lang="en-GB" dirty="0">
            <a:latin typeface="Book Antiqua" panose="02040602050305030304" pitchFamily="18" charset="0"/>
          </a:endParaRPr>
        </a:p>
      </dgm:t>
    </dgm:pt>
    <dgm:pt modelId="{175CC9C2-A63B-48DE-BE47-3CF3DA8A5364}" type="parTrans" cxnId="{AB4539C6-021C-459C-829A-3660A4D1885E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73389F65-5AB3-4A5C-9AF1-04B71937BBE1}" type="sibTrans" cxnId="{AB4539C6-021C-459C-829A-3660A4D1885E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387F8BCF-B788-4179-AFB9-3B98463B92C7}">
      <dgm:prSet phldrT="[Text]"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TE Department Technical Meeting</a:t>
          </a:r>
          <a:endParaRPr lang="en-GB" dirty="0">
            <a:latin typeface="Book Antiqua" panose="02040602050305030304" pitchFamily="18" charset="0"/>
          </a:endParaRPr>
        </a:p>
      </dgm:t>
    </dgm:pt>
    <dgm:pt modelId="{AB80AE2E-9D84-4915-A10C-0318E8E6EA77}" type="parTrans" cxnId="{EC0026DE-178A-4087-8947-9C2B0F779716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B0C45BA4-D8A3-4BBC-9319-093BFE202F6A}" type="sibTrans" cxnId="{EC0026DE-178A-4087-8947-9C2B0F779716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FBFF4A5F-859E-4162-9421-BCEC0F8B35D7}">
      <dgm:prSet phldrT="[Text]" custT="1"/>
      <dgm:spPr/>
      <dgm:t>
        <a:bodyPr/>
        <a:lstStyle/>
        <a:p>
          <a:r>
            <a:rPr lang="en-GB" sz="1500" dirty="0">
              <a:latin typeface="Book Antiqua" panose="02040602050305030304" pitchFamily="18" charset="0"/>
            </a:rPr>
            <a:t>Report by the WP16 WPL of any extra costs or delays incurred during operation.</a:t>
          </a:r>
        </a:p>
      </dgm:t>
    </dgm:pt>
    <dgm:pt modelId="{DD7DBCB9-CABF-414C-8E1B-2C7942CCADD0}" type="parTrans" cxnId="{BCD28F85-2979-4BFB-A212-4CAA3346D821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9684F233-1CB7-4BDF-8707-4BBA86830024}" type="sibTrans" cxnId="{BCD28F85-2979-4BFB-A212-4CAA3346D821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5A6616A6-C307-4C39-B5C5-47661C758451}">
      <dgm:prSet phldrT="[Text]" custT="1"/>
      <dgm:spPr/>
      <dgm:t>
        <a:bodyPr/>
        <a:lstStyle/>
        <a:p>
          <a:r>
            <a:rPr lang="en-GB" sz="1500" dirty="0">
              <a:latin typeface="Book Antiqua" panose="02040602050305030304" pitchFamily="18" charset="0"/>
            </a:rPr>
            <a:t>Reporting on the advancement and obtained results during operation on the request of the TCC chair</a:t>
          </a:r>
          <a:r>
            <a:rPr lang="en-US" sz="1500" dirty="0">
              <a:latin typeface="Book Antiqua" panose="02040602050305030304" pitchFamily="18" charset="0"/>
            </a:rPr>
            <a:t>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875CB8B8-FB07-4577-8671-95A89FA3403B}" type="parTrans" cxnId="{F8E29729-EF0D-4B16-A775-9570B3FBD20D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93DDD00A-D998-4E63-BE98-01C62E6EF2FB}" type="sibTrans" cxnId="{F8E29729-EF0D-4B16-A775-9570B3FBD20D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69AB966B-43C7-4F45-A98B-0E1E01FDFC53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Reporting on the test results and/or the status of installation on the request of the TE department.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B2065E12-FDD0-42A4-901B-B89FD5C89330}" type="parTrans" cxnId="{51892EFE-5452-4026-8188-F625448DEF61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324A0A99-CB19-4D10-87E9-AB44F1742D65}" type="sibTrans" cxnId="{51892EFE-5452-4026-8188-F625448DEF61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36ECB8E6-E44D-45C8-BF12-E7CFA30D0C6F}">
      <dgm:prSet phldrT="[Text]" custT="1"/>
      <dgm:spPr/>
      <dgm:t>
        <a:bodyPr/>
        <a:lstStyle/>
        <a:p>
          <a:r>
            <a:rPr lang="en-US" sz="1500" dirty="0">
              <a:latin typeface="Book Antiqua" panose="02040602050305030304" pitchFamily="18" charset="0"/>
            </a:rPr>
            <a:t>Provide feedback to the application owners.</a:t>
          </a:r>
          <a:endParaRPr lang="en-GB" sz="1500" dirty="0">
            <a:latin typeface="Book Antiqua" panose="02040602050305030304" pitchFamily="18" charset="0"/>
          </a:endParaRPr>
        </a:p>
      </dgm:t>
    </dgm:pt>
    <dgm:pt modelId="{E1B4A52D-BD75-4C3C-80CD-DB1F8E6C5C75}" type="parTrans" cxnId="{A57AC26E-1B49-4224-B18D-3C3A3B1E176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D0DF837A-9E6A-4680-9B17-DD979DD3F32B}" type="sibTrans" cxnId="{A57AC26E-1B49-4224-B18D-3C3A3B1E1760}">
      <dgm:prSet/>
      <dgm:spPr/>
      <dgm:t>
        <a:bodyPr/>
        <a:lstStyle/>
        <a:p>
          <a:endParaRPr lang="en-GB">
            <a:latin typeface="Book Antiqua" panose="02040602050305030304" pitchFamily="18" charset="0"/>
          </a:endParaRPr>
        </a:p>
      </dgm:t>
    </dgm:pt>
    <dgm:pt modelId="{2843E7F2-5425-4DE7-9614-86C403493DE2}" type="pres">
      <dgm:prSet presAssocID="{3F8D1A94-14DA-4F20-B8B9-5ECEA76CBF98}" presName="Name0" presStyleCnt="0">
        <dgm:presLayoutVars>
          <dgm:dir/>
          <dgm:animLvl val="lvl"/>
          <dgm:resizeHandles val="exact"/>
        </dgm:presLayoutVars>
      </dgm:prSet>
      <dgm:spPr/>
    </dgm:pt>
    <dgm:pt modelId="{BCB051C8-1F08-4D79-A794-F2C2C7A13AFC}" type="pres">
      <dgm:prSet presAssocID="{E2A998AE-A637-46DA-A7F6-6A21C2E46B88}" presName="linNode" presStyleCnt="0"/>
      <dgm:spPr/>
    </dgm:pt>
    <dgm:pt modelId="{8C8A0C3E-E206-4CA1-BBB8-27851F483798}" type="pres">
      <dgm:prSet presAssocID="{E2A998AE-A637-46DA-A7F6-6A21C2E46B88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EB06362C-7086-4548-9420-2301F13DDB7D}" type="pres">
      <dgm:prSet presAssocID="{E2A998AE-A637-46DA-A7F6-6A21C2E46B88}" presName="descendantText" presStyleLbl="alignAccFollowNode1" presStyleIdx="0" presStyleCnt="6" custScaleY="106987">
        <dgm:presLayoutVars>
          <dgm:bulletEnabled val="1"/>
        </dgm:presLayoutVars>
      </dgm:prSet>
      <dgm:spPr/>
    </dgm:pt>
    <dgm:pt modelId="{A9F0D6E5-6A35-4BF3-80EC-44713A8B6FC2}" type="pres">
      <dgm:prSet presAssocID="{B1669237-1243-4831-8CE1-5F3DB395F704}" presName="sp" presStyleCnt="0"/>
      <dgm:spPr/>
    </dgm:pt>
    <dgm:pt modelId="{A749D027-335C-45C7-AB70-00455384C208}" type="pres">
      <dgm:prSet presAssocID="{78C388F3-08C3-4610-BB8A-B17E7374B378}" presName="linNode" presStyleCnt="0"/>
      <dgm:spPr/>
    </dgm:pt>
    <dgm:pt modelId="{7B4BBE92-611F-4E41-A65D-0F0E9E5F0310}" type="pres">
      <dgm:prSet presAssocID="{78C388F3-08C3-4610-BB8A-B17E7374B378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B492AA97-88AB-413E-B36E-420BF7B2A33D}" type="pres">
      <dgm:prSet presAssocID="{78C388F3-08C3-4610-BB8A-B17E7374B378}" presName="descendantText" presStyleLbl="alignAccFollowNode1" presStyleIdx="1" presStyleCnt="6">
        <dgm:presLayoutVars>
          <dgm:bulletEnabled val="1"/>
        </dgm:presLayoutVars>
      </dgm:prSet>
      <dgm:spPr/>
    </dgm:pt>
    <dgm:pt modelId="{B47C82CD-E88A-49F1-8838-B2FFA60EC7F4}" type="pres">
      <dgm:prSet presAssocID="{B30EEA2F-4F4F-443A-984F-75E9E9EC922A}" presName="sp" presStyleCnt="0"/>
      <dgm:spPr/>
    </dgm:pt>
    <dgm:pt modelId="{597FC689-63B5-4124-B9CB-75AF26FF31E7}" type="pres">
      <dgm:prSet presAssocID="{CAE7344E-8CD7-4D3A-BB34-32434318F49E}" presName="linNode" presStyleCnt="0"/>
      <dgm:spPr/>
    </dgm:pt>
    <dgm:pt modelId="{66881089-0DE2-450E-A074-7F7C14BE1FA6}" type="pres">
      <dgm:prSet presAssocID="{CAE7344E-8CD7-4D3A-BB34-32434318F49E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AD2EAEEE-486A-4B14-8924-78A52CD5D458}" type="pres">
      <dgm:prSet presAssocID="{CAE7344E-8CD7-4D3A-BB34-32434318F49E}" presName="descendantText" presStyleLbl="alignAccFollowNode1" presStyleIdx="2" presStyleCnt="6">
        <dgm:presLayoutVars>
          <dgm:bulletEnabled val="1"/>
        </dgm:presLayoutVars>
      </dgm:prSet>
      <dgm:spPr/>
    </dgm:pt>
    <dgm:pt modelId="{EFA97B5F-6504-4993-A3FA-2F32CEC5C874}" type="pres">
      <dgm:prSet presAssocID="{6B8FE9AB-E373-4D26-968D-D48ED8E45EE6}" presName="sp" presStyleCnt="0"/>
      <dgm:spPr/>
    </dgm:pt>
    <dgm:pt modelId="{FF4C122F-D005-4C9C-9E26-89833E95F926}" type="pres">
      <dgm:prSet presAssocID="{B174756A-4524-4069-B59E-231670E5FB2B}" presName="linNode" presStyleCnt="0"/>
      <dgm:spPr/>
    </dgm:pt>
    <dgm:pt modelId="{CA421FA8-4D42-44E5-BF25-0B3B5C6565DC}" type="pres">
      <dgm:prSet presAssocID="{B174756A-4524-4069-B59E-231670E5FB2B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16945937-0CA8-4BCA-A290-70DAF0574A58}" type="pres">
      <dgm:prSet presAssocID="{B174756A-4524-4069-B59E-231670E5FB2B}" presName="descendantText" presStyleLbl="alignAccFollowNode1" presStyleIdx="3" presStyleCnt="6">
        <dgm:presLayoutVars>
          <dgm:bulletEnabled val="1"/>
        </dgm:presLayoutVars>
      </dgm:prSet>
      <dgm:spPr/>
    </dgm:pt>
    <dgm:pt modelId="{89FF1E27-E9BB-44F2-BE8F-7717884EE2C6}" type="pres">
      <dgm:prSet presAssocID="{8467A402-316C-439B-B700-CF41750B4188}" presName="sp" presStyleCnt="0"/>
      <dgm:spPr/>
    </dgm:pt>
    <dgm:pt modelId="{99CE89AE-8CB0-4FF3-8516-27E099C57B82}" type="pres">
      <dgm:prSet presAssocID="{207C3EC6-C267-4C66-87C0-C8F7B833600D}" presName="linNode" presStyleCnt="0"/>
      <dgm:spPr/>
    </dgm:pt>
    <dgm:pt modelId="{73E22F71-26F5-4613-A090-7C6711459215}" type="pres">
      <dgm:prSet presAssocID="{207C3EC6-C267-4C66-87C0-C8F7B833600D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6D58F2A5-5C7A-4BA0-9B37-B5431574F322}" type="pres">
      <dgm:prSet presAssocID="{207C3EC6-C267-4C66-87C0-C8F7B833600D}" presName="descendantText" presStyleLbl="alignAccFollowNode1" presStyleIdx="4" presStyleCnt="6">
        <dgm:presLayoutVars>
          <dgm:bulletEnabled val="1"/>
        </dgm:presLayoutVars>
      </dgm:prSet>
      <dgm:spPr/>
    </dgm:pt>
    <dgm:pt modelId="{C884CA87-8E87-431A-9424-7B1258D6E93B}" type="pres">
      <dgm:prSet presAssocID="{73389F65-5AB3-4A5C-9AF1-04B71937BBE1}" presName="sp" presStyleCnt="0"/>
      <dgm:spPr/>
    </dgm:pt>
    <dgm:pt modelId="{9BC174C7-8B17-4CDE-A673-ADFD3C5F279C}" type="pres">
      <dgm:prSet presAssocID="{387F8BCF-B788-4179-AFB9-3B98463B92C7}" presName="linNode" presStyleCnt="0"/>
      <dgm:spPr/>
    </dgm:pt>
    <dgm:pt modelId="{6F6DA752-139F-4342-8900-390733EB157B}" type="pres">
      <dgm:prSet presAssocID="{387F8BCF-B788-4179-AFB9-3B98463B92C7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4513ADC0-61F4-4C9B-8FAD-F529795DA922}" type="pres">
      <dgm:prSet presAssocID="{387F8BCF-B788-4179-AFB9-3B98463B92C7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04EC1919-2B0C-4226-9AA7-1A878902B9FC}" type="presOf" srcId="{387F8BCF-B788-4179-AFB9-3B98463B92C7}" destId="{6F6DA752-139F-4342-8900-390733EB157B}" srcOrd="0" destOrd="0" presId="urn:microsoft.com/office/officeart/2005/8/layout/vList5"/>
    <dgm:cxn modelId="{CF896E19-116B-4343-84C6-9FD3657487D6}" srcId="{3F8D1A94-14DA-4F20-B8B9-5ECEA76CBF98}" destId="{B174756A-4524-4069-B59E-231670E5FB2B}" srcOrd="3" destOrd="0" parTransId="{D0DA778D-371A-41C6-8C56-03EA155EB882}" sibTransId="{8467A402-316C-439B-B700-CF41750B4188}"/>
    <dgm:cxn modelId="{C463C619-7808-4138-8690-3EC235CF3B70}" type="presOf" srcId="{E2A998AE-A637-46DA-A7F6-6A21C2E46B88}" destId="{8C8A0C3E-E206-4CA1-BBB8-27851F483798}" srcOrd="0" destOrd="0" presId="urn:microsoft.com/office/officeart/2005/8/layout/vList5"/>
    <dgm:cxn modelId="{5A62751F-69E5-45A4-834C-94AC559A8CE9}" type="presOf" srcId="{78C388F3-08C3-4610-BB8A-B17E7374B378}" destId="{7B4BBE92-611F-4E41-A65D-0F0E9E5F0310}" srcOrd="0" destOrd="0" presId="urn:microsoft.com/office/officeart/2005/8/layout/vList5"/>
    <dgm:cxn modelId="{F8E29729-EF0D-4B16-A775-9570B3FBD20D}" srcId="{207C3EC6-C267-4C66-87C0-C8F7B833600D}" destId="{5A6616A6-C307-4C39-B5C5-47661C758451}" srcOrd="0" destOrd="0" parTransId="{875CB8B8-FB07-4577-8671-95A89FA3403B}" sibTransId="{93DDD00A-D998-4E63-BE98-01C62E6EF2FB}"/>
    <dgm:cxn modelId="{AAF62B33-FD91-4C90-AF60-B6CADF4F41D0}" type="presOf" srcId="{3F8D1A94-14DA-4F20-B8B9-5ECEA76CBF98}" destId="{2843E7F2-5425-4DE7-9614-86C403493DE2}" srcOrd="0" destOrd="0" presId="urn:microsoft.com/office/officeart/2005/8/layout/vList5"/>
    <dgm:cxn modelId="{25A30F60-946F-49A2-931B-B77D675B5B83}" srcId="{E2A998AE-A637-46DA-A7F6-6A21C2E46B88}" destId="{26BE61B6-32FA-48D4-AD81-E970B4613D9E}" srcOrd="0" destOrd="0" parTransId="{12EE938D-0364-4910-A1BC-704B1CC5B485}" sibTransId="{0E327F8A-E8C5-4142-8687-EF9AD331F0C8}"/>
    <dgm:cxn modelId="{AA792D42-CFBD-4131-B034-545B0676FF63}" type="presOf" srcId="{B174756A-4524-4069-B59E-231670E5FB2B}" destId="{CA421FA8-4D42-44E5-BF25-0B3B5C6565DC}" srcOrd="0" destOrd="0" presId="urn:microsoft.com/office/officeart/2005/8/layout/vList5"/>
    <dgm:cxn modelId="{B5139664-E195-4AB0-9160-2DD4FB80208C}" type="presOf" srcId="{FBFF4A5F-859E-4162-9421-BCEC0F8B35D7}" destId="{16945937-0CA8-4BCA-A290-70DAF0574A58}" srcOrd="0" destOrd="0" presId="urn:microsoft.com/office/officeart/2005/8/layout/vList5"/>
    <dgm:cxn modelId="{B527E266-F9E9-4EFA-B75D-06E1AA068F6E}" type="presOf" srcId="{5A6616A6-C307-4C39-B5C5-47661C758451}" destId="{6D58F2A5-5C7A-4BA0-9B37-B5431574F322}" srcOrd="0" destOrd="0" presId="urn:microsoft.com/office/officeart/2005/8/layout/vList5"/>
    <dgm:cxn modelId="{E41EEB68-1F16-486A-AFA6-2D62D44BF0BC}" type="presOf" srcId="{26BE61B6-32FA-48D4-AD81-E970B4613D9E}" destId="{EB06362C-7086-4548-9420-2301F13DDB7D}" srcOrd="0" destOrd="0" presId="urn:microsoft.com/office/officeart/2005/8/layout/vList5"/>
    <dgm:cxn modelId="{E99ABF4B-DA63-4F07-BC68-02DC4539D6F0}" srcId="{3F8D1A94-14DA-4F20-B8B9-5ECEA76CBF98}" destId="{CAE7344E-8CD7-4D3A-BB34-32434318F49E}" srcOrd="2" destOrd="0" parTransId="{2D8E3AA7-48CC-4CBD-9712-8A2AFB14C2CE}" sibTransId="{6B8FE9AB-E373-4D26-968D-D48ED8E45EE6}"/>
    <dgm:cxn modelId="{FE55C34C-BEA1-4161-8A0C-30459FCD191C}" type="presOf" srcId="{207C3EC6-C267-4C66-87C0-C8F7B833600D}" destId="{73E22F71-26F5-4613-A090-7C6711459215}" srcOrd="0" destOrd="0" presId="urn:microsoft.com/office/officeart/2005/8/layout/vList5"/>
    <dgm:cxn modelId="{A57AC26E-1B49-4224-B18D-3C3A3B1E1760}" srcId="{E2A998AE-A637-46DA-A7F6-6A21C2E46B88}" destId="{36ECB8E6-E44D-45C8-BF12-E7CFA30D0C6F}" srcOrd="1" destOrd="0" parTransId="{E1B4A52D-BD75-4C3C-80CD-DB1F8E6C5C75}" sibTransId="{D0DF837A-9E6A-4680-9B17-DD979DD3F32B}"/>
    <dgm:cxn modelId="{B79AF675-E547-4A6E-89FE-15A3655E6B09}" type="presOf" srcId="{403218E7-0332-4518-A559-F1811127F9AD}" destId="{AD2EAEEE-486A-4B14-8924-78A52CD5D458}" srcOrd="0" destOrd="0" presId="urn:microsoft.com/office/officeart/2005/8/layout/vList5"/>
    <dgm:cxn modelId="{FBFD8159-A3CA-4F32-922A-BF2AB9B8AF88}" type="presOf" srcId="{CAE7344E-8CD7-4D3A-BB34-32434318F49E}" destId="{66881089-0DE2-450E-A074-7F7C14BE1FA6}" srcOrd="0" destOrd="0" presId="urn:microsoft.com/office/officeart/2005/8/layout/vList5"/>
    <dgm:cxn modelId="{C1110E7D-01E1-4BB6-BC19-498BF39AEE0A}" srcId="{3F8D1A94-14DA-4F20-B8B9-5ECEA76CBF98}" destId="{E2A998AE-A637-46DA-A7F6-6A21C2E46B88}" srcOrd="0" destOrd="0" parTransId="{AC125653-F760-4AC6-B1B4-AA1663BEE43D}" sibTransId="{B1669237-1243-4831-8CE1-5F3DB395F704}"/>
    <dgm:cxn modelId="{6C36F083-150D-4A97-B933-33C1E3E69FD1}" type="presOf" srcId="{69AB966B-43C7-4F45-A98B-0E1E01FDFC53}" destId="{4513ADC0-61F4-4C9B-8FAD-F529795DA922}" srcOrd="0" destOrd="0" presId="urn:microsoft.com/office/officeart/2005/8/layout/vList5"/>
    <dgm:cxn modelId="{BCD28F85-2979-4BFB-A212-4CAA3346D821}" srcId="{B174756A-4524-4069-B59E-231670E5FB2B}" destId="{FBFF4A5F-859E-4162-9421-BCEC0F8B35D7}" srcOrd="0" destOrd="0" parTransId="{DD7DBCB9-CABF-414C-8E1B-2C7942CCADD0}" sibTransId="{9684F233-1CB7-4BDF-8707-4BBA86830024}"/>
    <dgm:cxn modelId="{0A466190-0CE0-46F3-9201-DBD2D2B51AF4}" srcId="{78C388F3-08C3-4610-BB8A-B17E7374B378}" destId="{8BA97EA2-6B7B-4721-B85B-9CA0ABF3BD8B}" srcOrd="0" destOrd="0" parTransId="{BDFB4CF9-0407-4BDB-A4B2-9BF959205B72}" sibTransId="{BA08A6B2-BC1A-4F3A-B701-3D190E35F8CE}"/>
    <dgm:cxn modelId="{49D334A6-EABC-40B8-8E2E-47FF1DCB19F5}" srcId="{3F8D1A94-14DA-4F20-B8B9-5ECEA76CBF98}" destId="{78C388F3-08C3-4610-BB8A-B17E7374B378}" srcOrd="1" destOrd="0" parTransId="{E77B6797-3FFE-4B5A-91BA-55A49C040F22}" sibTransId="{B30EEA2F-4F4F-443A-984F-75E9E9EC922A}"/>
    <dgm:cxn modelId="{038926AA-02AB-4291-9622-FB8D3866D3F6}" type="presOf" srcId="{8BA97EA2-6B7B-4721-B85B-9CA0ABF3BD8B}" destId="{B492AA97-88AB-413E-B36E-420BF7B2A33D}" srcOrd="0" destOrd="0" presId="urn:microsoft.com/office/officeart/2005/8/layout/vList5"/>
    <dgm:cxn modelId="{AB4539C6-021C-459C-829A-3660A4D1885E}" srcId="{3F8D1A94-14DA-4F20-B8B9-5ECEA76CBF98}" destId="{207C3EC6-C267-4C66-87C0-C8F7B833600D}" srcOrd="4" destOrd="0" parTransId="{175CC9C2-A63B-48DE-BE47-3CF3DA8A5364}" sibTransId="{73389F65-5AB3-4A5C-9AF1-04B71937BBE1}"/>
    <dgm:cxn modelId="{C745CCC6-B103-4C56-B503-232C87BE9606}" type="presOf" srcId="{36ECB8E6-E44D-45C8-BF12-E7CFA30D0C6F}" destId="{EB06362C-7086-4548-9420-2301F13DDB7D}" srcOrd="0" destOrd="1" presId="urn:microsoft.com/office/officeart/2005/8/layout/vList5"/>
    <dgm:cxn modelId="{EC0026DE-178A-4087-8947-9C2B0F779716}" srcId="{3F8D1A94-14DA-4F20-B8B9-5ECEA76CBF98}" destId="{387F8BCF-B788-4179-AFB9-3B98463B92C7}" srcOrd="5" destOrd="0" parTransId="{AB80AE2E-9D84-4915-A10C-0318E8E6EA77}" sibTransId="{B0C45BA4-D8A3-4BBC-9319-093BFE202F6A}"/>
    <dgm:cxn modelId="{8F4595F8-1856-4569-8EBA-889719F7CD17}" srcId="{CAE7344E-8CD7-4D3A-BB34-32434318F49E}" destId="{403218E7-0332-4518-A559-F1811127F9AD}" srcOrd="0" destOrd="0" parTransId="{80E4347B-66EE-4ACF-A3DB-F5563050E7DF}" sibTransId="{6A8C8FE1-88BC-4647-817D-F6F27FCFB619}"/>
    <dgm:cxn modelId="{51892EFE-5452-4026-8188-F625448DEF61}" srcId="{387F8BCF-B788-4179-AFB9-3B98463B92C7}" destId="{69AB966B-43C7-4F45-A98B-0E1E01FDFC53}" srcOrd="0" destOrd="0" parTransId="{B2065E12-FDD0-42A4-901B-B89FD5C89330}" sibTransId="{324A0A99-CB19-4D10-87E9-AB44F1742D65}"/>
    <dgm:cxn modelId="{EB4D5B13-5860-429F-B733-A62ED26DFE07}" type="presParOf" srcId="{2843E7F2-5425-4DE7-9614-86C403493DE2}" destId="{BCB051C8-1F08-4D79-A794-F2C2C7A13AFC}" srcOrd="0" destOrd="0" presId="urn:microsoft.com/office/officeart/2005/8/layout/vList5"/>
    <dgm:cxn modelId="{DB265DC8-7A42-4E7E-84D8-4F0A3C362502}" type="presParOf" srcId="{BCB051C8-1F08-4D79-A794-F2C2C7A13AFC}" destId="{8C8A0C3E-E206-4CA1-BBB8-27851F483798}" srcOrd="0" destOrd="0" presId="urn:microsoft.com/office/officeart/2005/8/layout/vList5"/>
    <dgm:cxn modelId="{9AFEA3E7-BBE1-4FA5-8FFD-B51D26F62135}" type="presParOf" srcId="{BCB051C8-1F08-4D79-A794-F2C2C7A13AFC}" destId="{EB06362C-7086-4548-9420-2301F13DDB7D}" srcOrd="1" destOrd="0" presId="urn:microsoft.com/office/officeart/2005/8/layout/vList5"/>
    <dgm:cxn modelId="{F0CC36AF-020B-4BFB-BAC8-2341540B38E4}" type="presParOf" srcId="{2843E7F2-5425-4DE7-9614-86C403493DE2}" destId="{A9F0D6E5-6A35-4BF3-80EC-44713A8B6FC2}" srcOrd="1" destOrd="0" presId="urn:microsoft.com/office/officeart/2005/8/layout/vList5"/>
    <dgm:cxn modelId="{A23C6D79-25F5-4CD6-9DBC-030D0EF8C57A}" type="presParOf" srcId="{2843E7F2-5425-4DE7-9614-86C403493DE2}" destId="{A749D027-335C-45C7-AB70-00455384C208}" srcOrd="2" destOrd="0" presId="urn:microsoft.com/office/officeart/2005/8/layout/vList5"/>
    <dgm:cxn modelId="{F2D0A2A6-83B6-4BD9-9517-739B854727D7}" type="presParOf" srcId="{A749D027-335C-45C7-AB70-00455384C208}" destId="{7B4BBE92-611F-4E41-A65D-0F0E9E5F0310}" srcOrd="0" destOrd="0" presId="urn:microsoft.com/office/officeart/2005/8/layout/vList5"/>
    <dgm:cxn modelId="{E3652EAC-6C09-4D08-B44D-2CFB044799CA}" type="presParOf" srcId="{A749D027-335C-45C7-AB70-00455384C208}" destId="{B492AA97-88AB-413E-B36E-420BF7B2A33D}" srcOrd="1" destOrd="0" presId="urn:microsoft.com/office/officeart/2005/8/layout/vList5"/>
    <dgm:cxn modelId="{072D0799-10B1-4759-B42F-1957320F1CE1}" type="presParOf" srcId="{2843E7F2-5425-4DE7-9614-86C403493DE2}" destId="{B47C82CD-E88A-49F1-8838-B2FFA60EC7F4}" srcOrd="3" destOrd="0" presId="urn:microsoft.com/office/officeart/2005/8/layout/vList5"/>
    <dgm:cxn modelId="{AA8365EE-8306-4943-B127-75AD6BB67980}" type="presParOf" srcId="{2843E7F2-5425-4DE7-9614-86C403493DE2}" destId="{597FC689-63B5-4124-B9CB-75AF26FF31E7}" srcOrd="4" destOrd="0" presId="urn:microsoft.com/office/officeart/2005/8/layout/vList5"/>
    <dgm:cxn modelId="{3BFF180D-3A52-46F4-B1E0-A1887F780A30}" type="presParOf" srcId="{597FC689-63B5-4124-B9CB-75AF26FF31E7}" destId="{66881089-0DE2-450E-A074-7F7C14BE1FA6}" srcOrd="0" destOrd="0" presId="urn:microsoft.com/office/officeart/2005/8/layout/vList5"/>
    <dgm:cxn modelId="{66AFBB6D-A672-46D9-BD84-806DF4752F8B}" type="presParOf" srcId="{597FC689-63B5-4124-B9CB-75AF26FF31E7}" destId="{AD2EAEEE-486A-4B14-8924-78A52CD5D458}" srcOrd="1" destOrd="0" presId="urn:microsoft.com/office/officeart/2005/8/layout/vList5"/>
    <dgm:cxn modelId="{0E39EEB4-5212-4C6C-84F0-BDA69EDD0981}" type="presParOf" srcId="{2843E7F2-5425-4DE7-9614-86C403493DE2}" destId="{EFA97B5F-6504-4993-A3FA-2F32CEC5C874}" srcOrd="5" destOrd="0" presId="urn:microsoft.com/office/officeart/2005/8/layout/vList5"/>
    <dgm:cxn modelId="{880BE55C-13F9-4E9C-A20D-A42159318661}" type="presParOf" srcId="{2843E7F2-5425-4DE7-9614-86C403493DE2}" destId="{FF4C122F-D005-4C9C-9E26-89833E95F926}" srcOrd="6" destOrd="0" presId="urn:microsoft.com/office/officeart/2005/8/layout/vList5"/>
    <dgm:cxn modelId="{35B7F22A-8EBD-417F-8171-950BDD1928F6}" type="presParOf" srcId="{FF4C122F-D005-4C9C-9E26-89833E95F926}" destId="{CA421FA8-4D42-44E5-BF25-0B3B5C6565DC}" srcOrd="0" destOrd="0" presId="urn:microsoft.com/office/officeart/2005/8/layout/vList5"/>
    <dgm:cxn modelId="{5A00DD9B-B146-48CE-AE91-A79F8F579796}" type="presParOf" srcId="{FF4C122F-D005-4C9C-9E26-89833E95F926}" destId="{16945937-0CA8-4BCA-A290-70DAF0574A58}" srcOrd="1" destOrd="0" presId="urn:microsoft.com/office/officeart/2005/8/layout/vList5"/>
    <dgm:cxn modelId="{48530B18-A338-49CE-AF56-006BE89E73FA}" type="presParOf" srcId="{2843E7F2-5425-4DE7-9614-86C403493DE2}" destId="{89FF1E27-E9BB-44F2-BE8F-7717884EE2C6}" srcOrd="7" destOrd="0" presId="urn:microsoft.com/office/officeart/2005/8/layout/vList5"/>
    <dgm:cxn modelId="{E368BF20-4F8E-4A61-B7B9-470AA5E09FCE}" type="presParOf" srcId="{2843E7F2-5425-4DE7-9614-86C403493DE2}" destId="{99CE89AE-8CB0-4FF3-8516-27E099C57B82}" srcOrd="8" destOrd="0" presId="urn:microsoft.com/office/officeart/2005/8/layout/vList5"/>
    <dgm:cxn modelId="{3191FACA-6256-41E7-8824-8EEFCD94D5E6}" type="presParOf" srcId="{99CE89AE-8CB0-4FF3-8516-27E099C57B82}" destId="{73E22F71-26F5-4613-A090-7C6711459215}" srcOrd="0" destOrd="0" presId="urn:microsoft.com/office/officeart/2005/8/layout/vList5"/>
    <dgm:cxn modelId="{907065D4-DE08-471C-BCFD-9CB8F74AFDEF}" type="presParOf" srcId="{99CE89AE-8CB0-4FF3-8516-27E099C57B82}" destId="{6D58F2A5-5C7A-4BA0-9B37-B5431574F322}" srcOrd="1" destOrd="0" presId="urn:microsoft.com/office/officeart/2005/8/layout/vList5"/>
    <dgm:cxn modelId="{9306636C-B7CD-486A-B691-170238388C7B}" type="presParOf" srcId="{2843E7F2-5425-4DE7-9614-86C403493DE2}" destId="{C884CA87-8E87-431A-9424-7B1258D6E93B}" srcOrd="9" destOrd="0" presId="urn:microsoft.com/office/officeart/2005/8/layout/vList5"/>
    <dgm:cxn modelId="{7C173C5B-D2CA-4FB8-BE49-A356EFBA46CA}" type="presParOf" srcId="{2843E7F2-5425-4DE7-9614-86C403493DE2}" destId="{9BC174C7-8B17-4CDE-A673-ADFD3C5F279C}" srcOrd="10" destOrd="0" presId="urn:microsoft.com/office/officeart/2005/8/layout/vList5"/>
    <dgm:cxn modelId="{D353F702-9955-4326-91CE-9539EF826F35}" type="presParOf" srcId="{9BC174C7-8B17-4CDE-A673-ADFD3C5F279C}" destId="{6F6DA752-139F-4342-8900-390733EB157B}" srcOrd="0" destOrd="0" presId="urn:microsoft.com/office/officeart/2005/8/layout/vList5"/>
    <dgm:cxn modelId="{B2478AD2-CB21-40B7-BD1F-E7B14B049609}" type="presParOf" srcId="{9BC174C7-8B17-4CDE-A673-ADFD3C5F279C}" destId="{4513ADC0-61F4-4C9B-8FAD-F529795DA9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00F52-7F93-490F-8DFD-5DEE823BB4A9}">
      <dsp:nvSpPr>
        <dsp:cNvPr id="0" name=""/>
        <dsp:cNvSpPr/>
      </dsp:nvSpPr>
      <dsp:spPr>
        <a:xfrm>
          <a:off x="0" y="327536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Validation of the HL-LHC interlock, which will integrate and handle, with a given logic, signals from all subsystems.</a:t>
          </a:r>
        </a:p>
      </dsp:txBody>
      <dsp:txXfrm>
        <a:off x="0" y="327536"/>
        <a:ext cx="7955717" cy="425250"/>
      </dsp:txXfrm>
    </dsp:sp>
    <dsp:sp modelId="{61F85536-5A6C-4E2F-BBBC-98B748B5D367}">
      <dsp:nvSpPr>
        <dsp:cNvPr id="0" name=""/>
        <dsp:cNvSpPr/>
      </dsp:nvSpPr>
      <dsp:spPr>
        <a:xfrm>
          <a:off x="397785" y="179936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Powering interlock tests</a:t>
          </a:r>
          <a:endParaRPr lang="en-GB" sz="1500" kern="1200" dirty="0"/>
        </a:p>
      </dsp:txBody>
      <dsp:txXfrm>
        <a:off x="412195" y="194346"/>
        <a:ext cx="5540181" cy="266380"/>
      </dsp:txXfrm>
    </dsp:sp>
    <dsp:sp modelId="{46C60193-B9CF-4DF5-ACD2-7038E048BDE1}">
      <dsp:nvSpPr>
        <dsp:cNvPr id="0" name=""/>
        <dsp:cNvSpPr/>
      </dsp:nvSpPr>
      <dsp:spPr>
        <a:xfrm>
          <a:off x="0" y="954386"/>
          <a:ext cx="7955717" cy="56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Assess insulation integrity of circuits. Verify instrumentation and protection systems wiring. Test ElQA procedures for HL-LHC.</a:t>
          </a:r>
        </a:p>
      </dsp:txBody>
      <dsp:txXfrm>
        <a:off x="0" y="954386"/>
        <a:ext cx="7955717" cy="567000"/>
      </dsp:txXfrm>
    </dsp:sp>
    <dsp:sp modelId="{16B5B5A9-724E-4C3A-ABF3-3E2F63F8A7E7}">
      <dsp:nvSpPr>
        <dsp:cNvPr id="0" name=""/>
        <dsp:cNvSpPr/>
      </dsp:nvSpPr>
      <dsp:spPr>
        <a:xfrm>
          <a:off x="397785" y="806786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Electrical circuit integrity test</a:t>
          </a:r>
          <a:endParaRPr lang="en-GB" sz="1500" kern="1200" dirty="0"/>
        </a:p>
      </dsp:txBody>
      <dsp:txXfrm>
        <a:off x="412195" y="821196"/>
        <a:ext cx="5540181" cy="266380"/>
      </dsp:txXfrm>
    </dsp:sp>
    <dsp:sp modelId="{C935FE9B-5E85-47BF-8911-33892B197EC0}">
      <dsp:nvSpPr>
        <dsp:cNvPr id="0" name=""/>
        <dsp:cNvSpPr/>
      </dsp:nvSpPr>
      <dsp:spPr>
        <a:xfrm>
          <a:off x="0" y="1722986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Book Antiqua" panose="02040602050305030304" pitchFamily="18" charset="0"/>
            </a:rPr>
            <a:t>Get familiar with thermal behaviour of the magnet chain, and how to operate efficiently the cryogenic cooling system.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0" y="1722986"/>
        <a:ext cx="7955717" cy="425250"/>
      </dsp:txXfrm>
    </dsp:sp>
    <dsp:sp modelId="{D31F41C7-AB2D-45CA-856C-5D53E6F201B9}">
      <dsp:nvSpPr>
        <dsp:cNvPr id="0" name=""/>
        <dsp:cNvSpPr/>
      </dsp:nvSpPr>
      <dsp:spPr>
        <a:xfrm>
          <a:off x="397785" y="1575386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Cryogenic system test</a:t>
          </a:r>
        </a:p>
      </dsp:txBody>
      <dsp:txXfrm>
        <a:off x="412195" y="1589796"/>
        <a:ext cx="5540181" cy="266380"/>
      </dsp:txXfrm>
    </dsp:sp>
    <dsp:sp modelId="{080EEA16-F9D1-4634-8372-FC688D40EEE9}">
      <dsp:nvSpPr>
        <dsp:cNvPr id="0" name=""/>
        <dsp:cNvSpPr/>
      </dsp:nvSpPr>
      <dsp:spPr>
        <a:xfrm>
          <a:off x="0" y="2349836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Debugging of DAQ, control and software systems, aiming to improve the efficiency during hardware commissioning. </a:t>
          </a:r>
        </a:p>
      </dsp:txBody>
      <dsp:txXfrm>
        <a:off x="0" y="2349836"/>
        <a:ext cx="7955717" cy="425250"/>
      </dsp:txXfrm>
    </dsp:sp>
    <dsp:sp modelId="{0A99312B-9B3A-41C4-8237-FB138C2CD272}">
      <dsp:nvSpPr>
        <dsp:cNvPr id="0" name=""/>
        <dsp:cNvSpPr/>
      </dsp:nvSpPr>
      <dsp:spPr>
        <a:xfrm>
          <a:off x="397785" y="2202236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>
              <a:latin typeface="Book Antiqua" panose="02040602050305030304" pitchFamily="18" charset="0"/>
            </a:rPr>
            <a:t>Controls and software tests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412195" y="2216646"/>
        <a:ext cx="5540181" cy="266380"/>
      </dsp:txXfrm>
    </dsp:sp>
    <dsp:sp modelId="{4A1862F5-207C-4E0B-9F78-37FFC5C73564}">
      <dsp:nvSpPr>
        <dsp:cNvPr id="0" name=""/>
        <dsp:cNvSpPr/>
      </dsp:nvSpPr>
      <dsp:spPr>
        <a:xfrm>
          <a:off x="0" y="2976687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The insulation vacuum will be qualified through leak testing.</a:t>
          </a:r>
        </a:p>
      </dsp:txBody>
      <dsp:txXfrm>
        <a:off x="0" y="2976687"/>
        <a:ext cx="7955717" cy="425250"/>
      </dsp:txXfrm>
    </dsp:sp>
    <dsp:sp modelId="{DD7E1DAE-4A86-4B46-8E39-AB10C941F83D}">
      <dsp:nvSpPr>
        <dsp:cNvPr id="0" name=""/>
        <dsp:cNvSpPr/>
      </dsp:nvSpPr>
      <dsp:spPr>
        <a:xfrm>
          <a:off x="397785" y="2829086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Vacuum system test</a:t>
          </a:r>
        </a:p>
      </dsp:txBody>
      <dsp:txXfrm>
        <a:off x="412195" y="2843496"/>
        <a:ext cx="5540181" cy="266380"/>
      </dsp:txXfrm>
    </dsp:sp>
    <dsp:sp modelId="{BA879616-3034-4F10-BC9A-61A5B9CBC329}">
      <dsp:nvSpPr>
        <dsp:cNvPr id="0" name=""/>
        <dsp:cNvSpPr/>
      </dsp:nvSpPr>
      <dsp:spPr>
        <a:xfrm>
          <a:off x="0" y="3603537"/>
          <a:ext cx="7955717" cy="56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Validation of full remote alignment and monitoring systems, confirming accuracy and reproducibility of cryostat alignment. </a:t>
          </a:r>
        </a:p>
      </dsp:txBody>
      <dsp:txXfrm>
        <a:off x="0" y="3603537"/>
        <a:ext cx="7955717" cy="567000"/>
      </dsp:txXfrm>
    </dsp:sp>
    <dsp:sp modelId="{0187A245-8096-4D6D-B256-83BF57ECA435}">
      <dsp:nvSpPr>
        <dsp:cNvPr id="0" name=""/>
        <dsp:cNvSpPr/>
      </dsp:nvSpPr>
      <dsp:spPr>
        <a:xfrm>
          <a:off x="397785" y="3455937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Alignment system tests</a:t>
          </a:r>
        </a:p>
      </dsp:txBody>
      <dsp:txXfrm>
        <a:off x="412195" y="3470347"/>
        <a:ext cx="5540181" cy="266380"/>
      </dsp:txXfrm>
    </dsp:sp>
    <dsp:sp modelId="{ED569B64-F436-4BF0-8430-465B74A1087B}">
      <dsp:nvSpPr>
        <dsp:cNvPr id="0" name=""/>
        <dsp:cNvSpPr/>
      </dsp:nvSpPr>
      <dsp:spPr>
        <a:xfrm>
          <a:off x="0" y="4372137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Detection and protection system test is performed, approximately 200 quenches at different energy levels are planned.</a:t>
          </a:r>
        </a:p>
      </dsp:txBody>
      <dsp:txXfrm>
        <a:off x="0" y="4372137"/>
        <a:ext cx="7955717" cy="425250"/>
      </dsp:txXfrm>
    </dsp:sp>
    <dsp:sp modelId="{7A600B85-963E-4717-9A99-21A9607D6119}">
      <dsp:nvSpPr>
        <dsp:cNvPr id="0" name=""/>
        <dsp:cNvSpPr/>
      </dsp:nvSpPr>
      <dsp:spPr>
        <a:xfrm>
          <a:off x="397785" y="4224537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Quench detection and magnet protection tests</a:t>
          </a:r>
        </a:p>
      </dsp:txBody>
      <dsp:txXfrm>
        <a:off x="412195" y="4238947"/>
        <a:ext cx="5540181" cy="266380"/>
      </dsp:txXfrm>
    </dsp:sp>
    <dsp:sp modelId="{A343E8F2-6050-48E4-875A-D09860B830F7}">
      <dsp:nvSpPr>
        <dsp:cNvPr id="0" name=""/>
        <dsp:cNvSpPr/>
      </dsp:nvSpPr>
      <dsp:spPr>
        <a:xfrm>
          <a:off x="0" y="4998987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Validation of crowbar system, lambda plate and connections. Study impact of flux jumps on current regulation</a:t>
          </a:r>
          <a:r>
            <a:rPr lang="en-GB" sz="1000" kern="1200" dirty="0"/>
            <a:t>.  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0" y="4998987"/>
        <a:ext cx="7955717" cy="425250"/>
      </dsp:txXfrm>
    </dsp:sp>
    <dsp:sp modelId="{692C35BB-26FA-4E09-8F68-4DABA88D086D}">
      <dsp:nvSpPr>
        <dsp:cNvPr id="0" name=""/>
        <dsp:cNvSpPr/>
      </dsp:nvSpPr>
      <dsp:spPr>
        <a:xfrm>
          <a:off x="397785" y="4851387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Powering of IT magnets</a:t>
          </a:r>
        </a:p>
      </dsp:txBody>
      <dsp:txXfrm>
        <a:off x="412195" y="4865797"/>
        <a:ext cx="5540181" cy="266380"/>
      </dsp:txXfrm>
    </dsp:sp>
    <dsp:sp modelId="{DFC0C24B-9357-449A-A89E-E1BEBA755A7E}">
      <dsp:nvSpPr>
        <dsp:cNvPr id="0" name=""/>
        <dsp:cNvSpPr/>
      </dsp:nvSpPr>
      <dsp:spPr>
        <a:xfrm>
          <a:off x="0" y="5625837"/>
          <a:ext cx="795571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7452" tIns="208280" rIns="617452" bIns="7112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latin typeface="Book Antiqua" panose="02040602050305030304" pitchFamily="18" charset="0"/>
            </a:rPr>
            <a:t>Investigate the capability of the different subsystems to work together. A  thermal cycle of the circuits is planned.</a:t>
          </a:r>
          <a:endParaRPr lang="en-US" sz="1000" kern="1200" dirty="0">
            <a:latin typeface="Book Antiqua" panose="02040602050305030304" pitchFamily="18" charset="0"/>
          </a:endParaRPr>
        </a:p>
      </dsp:txBody>
      <dsp:txXfrm>
        <a:off x="0" y="5625837"/>
        <a:ext cx="7955717" cy="425250"/>
      </dsp:txXfrm>
    </dsp:sp>
    <dsp:sp modelId="{D7023270-BABB-4C18-9328-732115228857}">
      <dsp:nvSpPr>
        <dsp:cNvPr id="0" name=""/>
        <dsp:cNvSpPr/>
      </dsp:nvSpPr>
      <dsp:spPr>
        <a:xfrm>
          <a:off x="397785" y="5478237"/>
          <a:ext cx="5569001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495" tIns="0" rIns="210495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Book Antiqua" panose="02040602050305030304" pitchFamily="18" charset="0"/>
            </a:rPr>
            <a:t>Performance tests</a:t>
          </a:r>
          <a:endParaRPr lang="en-US" sz="1500" kern="1200" dirty="0">
            <a:latin typeface="Book Antiqua" panose="02040602050305030304" pitchFamily="18" charset="0"/>
          </a:endParaRPr>
        </a:p>
      </dsp:txBody>
      <dsp:txXfrm>
        <a:off x="412195" y="5492647"/>
        <a:ext cx="5540181" cy="266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50143-A283-4072-8D58-C1BB5F340B1E}">
      <dsp:nvSpPr>
        <dsp:cNvPr id="0" name=""/>
        <dsp:cNvSpPr/>
      </dsp:nvSpPr>
      <dsp:spPr>
        <a:xfrm>
          <a:off x="0" y="5191448"/>
          <a:ext cx="4872057" cy="681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Book Antiqua" panose="02040602050305030304" pitchFamily="18" charset="0"/>
            </a:rPr>
            <a:t>Warm Up</a:t>
          </a:r>
          <a:endParaRPr lang="en-GB" sz="1700" kern="1200" dirty="0">
            <a:latin typeface="Book Antiqua" panose="02040602050305030304" pitchFamily="18" charset="0"/>
          </a:endParaRPr>
        </a:p>
      </dsp:txBody>
      <dsp:txXfrm>
        <a:off x="0" y="5191448"/>
        <a:ext cx="4872057" cy="681374"/>
      </dsp:txXfrm>
    </dsp:sp>
    <dsp:sp modelId="{3DACD938-54AE-404D-8FA3-A97038C3AA86}">
      <dsp:nvSpPr>
        <dsp:cNvPr id="0" name=""/>
        <dsp:cNvSpPr/>
      </dsp:nvSpPr>
      <dsp:spPr>
        <a:xfrm rot="10800000">
          <a:off x="0" y="4153714"/>
          <a:ext cx="4872057" cy="104795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 </a:t>
          </a:r>
          <a:r>
            <a:rPr lang="en-US" sz="1700" kern="1200" dirty="0">
              <a:latin typeface="Book Antiqua" panose="02040602050305030304" pitchFamily="18" charset="0"/>
            </a:rPr>
            <a:t>Operation Cycles II  </a:t>
          </a:r>
          <a:endParaRPr lang="en-GB" sz="1700" kern="1200" dirty="0">
            <a:latin typeface="Book Antiqua" panose="02040602050305030304" pitchFamily="18" charset="0"/>
          </a:endParaRPr>
        </a:p>
      </dsp:txBody>
      <dsp:txXfrm rot="10800000">
        <a:off x="0" y="4153714"/>
        <a:ext cx="4872057" cy="680929"/>
      </dsp:txXfrm>
    </dsp:sp>
    <dsp:sp modelId="{4897CBC1-CA79-4131-B5F4-D34C108F62C2}">
      <dsp:nvSpPr>
        <dsp:cNvPr id="0" name=""/>
        <dsp:cNvSpPr/>
      </dsp:nvSpPr>
      <dsp:spPr>
        <a:xfrm rot="10800000">
          <a:off x="0" y="3115981"/>
          <a:ext cx="4872057" cy="104795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Book Antiqua" panose="02040602050305030304" pitchFamily="18" charset="0"/>
            </a:rPr>
            <a:t>Optimised Hardware Commissioning</a:t>
          </a:r>
          <a:endParaRPr lang="en-GB" sz="1700" kern="1200" dirty="0">
            <a:latin typeface="Book Antiqua" panose="02040602050305030304" pitchFamily="18" charset="0"/>
          </a:endParaRPr>
        </a:p>
      </dsp:txBody>
      <dsp:txXfrm rot="-10800000">
        <a:off x="0" y="3115981"/>
        <a:ext cx="4872057" cy="367832"/>
      </dsp:txXfrm>
    </dsp:sp>
    <dsp:sp modelId="{0A42D970-94DA-4D70-B494-92BE64207701}">
      <dsp:nvSpPr>
        <dsp:cNvPr id="0" name=""/>
        <dsp:cNvSpPr/>
      </dsp:nvSpPr>
      <dsp:spPr>
        <a:xfrm>
          <a:off x="0" y="3483813"/>
          <a:ext cx="2436028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Checks after TC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0" y="3483813"/>
        <a:ext cx="2436028" cy="313338"/>
      </dsp:txXfrm>
    </dsp:sp>
    <dsp:sp modelId="{06E1726A-7496-4019-8502-EE651EF6217C}">
      <dsp:nvSpPr>
        <dsp:cNvPr id="0" name=""/>
        <dsp:cNvSpPr/>
      </dsp:nvSpPr>
      <dsp:spPr>
        <a:xfrm>
          <a:off x="2436028" y="3483813"/>
          <a:ext cx="2436028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Powering Tests for HWC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2436028" y="3483813"/>
        <a:ext cx="2436028" cy="313338"/>
      </dsp:txXfrm>
    </dsp:sp>
    <dsp:sp modelId="{32E50530-4D54-48E4-A1E9-0EDF37F9F538}">
      <dsp:nvSpPr>
        <dsp:cNvPr id="0" name=""/>
        <dsp:cNvSpPr/>
      </dsp:nvSpPr>
      <dsp:spPr>
        <a:xfrm rot="10800000">
          <a:off x="0" y="2078247"/>
          <a:ext cx="4872057" cy="104795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Book Antiqua" panose="02040602050305030304" pitchFamily="18" charset="0"/>
            </a:rPr>
            <a:t>Thermal Cycle</a:t>
          </a:r>
          <a:endParaRPr lang="en-GB" sz="1700" kern="1200" dirty="0">
            <a:latin typeface="Book Antiqua" panose="02040602050305030304" pitchFamily="18" charset="0"/>
          </a:endParaRPr>
        </a:p>
      </dsp:txBody>
      <dsp:txXfrm rot="10800000">
        <a:off x="0" y="2078247"/>
        <a:ext cx="4872057" cy="680929"/>
      </dsp:txXfrm>
    </dsp:sp>
    <dsp:sp modelId="{85F0B1A1-707C-4542-B778-F9DF2A375A9D}">
      <dsp:nvSpPr>
        <dsp:cNvPr id="0" name=""/>
        <dsp:cNvSpPr/>
      </dsp:nvSpPr>
      <dsp:spPr>
        <a:xfrm rot="10800000">
          <a:off x="0" y="1040513"/>
          <a:ext cx="4872057" cy="104795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Book Antiqua" panose="02040602050305030304" pitchFamily="18" charset="0"/>
            </a:rPr>
            <a:t>String Specific Tests &amp; Operation Cycles I</a:t>
          </a:r>
          <a:endParaRPr lang="en-GB" sz="1700" kern="1200" dirty="0">
            <a:latin typeface="Book Antiqua" panose="02040602050305030304" pitchFamily="18" charset="0"/>
          </a:endParaRPr>
        </a:p>
      </dsp:txBody>
      <dsp:txXfrm rot="10800000">
        <a:off x="0" y="1040513"/>
        <a:ext cx="4872057" cy="680929"/>
      </dsp:txXfrm>
    </dsp:sp>
    <dsp:sp modelId="{15E039C4-D286-4540-AB88-50F0B522B37C}">
      <dsp:nvSpPr>
        <dsp:cNvPr id="0" name=""/>
        <dsp:cNvSpPr/>
      </dsp:nvSpPr>
      <dsp:spPr>
        <a:xfrm rot="10800000">
          <a:off x="0" y="2779"/>
          <a:ext cx="4872057" cy="104795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Book Antiqua" panose="02040602050305030304" pitchFamily="18" charset="0"/>
            </a:rPr>
            <a:t>Hardware Commissioning</a:t>
          </a:r>
          <a:endParaRPr lang="en-GB" sz="1700" kern="1200" dirty="0">
            <a:latin typeface="Book Antiqua" panose="02040602050305030304" pitchFamily="18" charset="0"/>
          </a:endParaRPr>
        </a:p>
      </dsp:txBody>
      <dsp:txXfrm rot="-10800000">
        <a:off x="0" y="2779"/>
        <a:ext cx="4872057" cy="367832"/>
      </dsp:txXfrm>
    </dsp:sp>
    <dsp:sp modelId="{7F0E38CE-B057-4E79-A0B7-EEACEBA876D7}">
      <dsp:nvSpPr>
        <dsp:cNvPr id="0" name=""/>
        <dsp:cNvSpPr/>
      </dsp:nvSpPr>
      <dsp:spPr>
        <a:xfrm>
          <a:off x="0" y="370611"/>
          <a:ext cx="1218014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Individual System Tests (IST)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0" y="370611"/>
        <a:ext cx="1218014" cy="313338"/>
      </dsp:txXfrm>
    </dsp:sp>
    <dsp:sp modelId="{E6EBEFCD-7B47-44D3-8A20-3030725FA48C}">
      <dsp:nvSpPr>
        <dsp:cNvPr id="0" name=""/>
        <dsp:cNvSpPr/>
      </dsp:nvSpPr>
      <dsp:spPr>
        <a:xfrm>
          <a:off x="1218014" y="370611"/>
          <a:ext cx="1218014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Short Circuit Tests (SCT)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1218014" y="370611"/>
        <a:ext cx="1218014" cy="313338"/>
      </dsp:txXfrm>
    </dsp:sp>
    <dsp:sp modelId="{DD99CF6E-62A2-4B60-93C5-747E97CA2CDD}">
      <dsp:nvSpPr>
        <dsp:cNvPr id="0" name=""/>
        <dsp:cNvSpPr/>
      </dsp:nvSpPr>
      <dsp:spPr>
        <a:xfrm>
          <a:off x="2436028" y="370611"/>
          <a:ext cx="1218014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Test before Cool Down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2436028" y="370611"/>
        <a:ext cx="1218014" cy="313338"/>
      </dsp:txXfrm>
    </dsp:sp>
    <dsp:sp modelId="{7CEAB76F-B106-478C-A615-BB9F092641BD}">
      <dsp:nvSpPr>
        <dsp:cNvPr id="0" name=""/>
        <dsp:cNvSpPr/>
      </dsp:nvSpPr>
      <dsp:spPr>
        <a:xfrm>
          <a:off x="3654043" y="370611"/>
          <a:ext cx="1218014" cy="3133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Book Antiqua" panose="02040602050305030304" pitchFamily="18" charset="0"/>
            </a:rPr>
            <a:t>Powering Tests for HWC</a:t>
          </a:r>
          <a:endParaRPr lang="en-GB" sz="1000" kern="1200" dirty="0">
            <a:latin typeface="Book Antiqua" panose="02040602050305030304" pitchFamily="18" charset="0"/>
          </a:endParaRPr>
        </a:p>
      </dsp:txBody>
      <dsp:txXfrm>
        <a:off x="3654043" y="370611"/>
        <a:ext cx="1218014" cy="3133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8E04F-95D5-477C-B93B-2C927270C1DB}">
      <dsp:nvSpPr>
        <dsp:cNvPr id="0" name=""/>
        <dsp:cNvSpPr/>
      </dsp:nvSpPr>
      <dsp:spPr>
        <a:xfrm>
          <a:off x="-5054878" y="-774422"/>
          <a:ext cx="6019907" cy="6019907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63360-42B4-4033-B24F-E44C906139F2}">
      <dsp:nvSpPr>
        <dsp:cNvPr id="0" name=""/>
        <dsp:cNvSpPr/>
      </dsp:nvSpPr>
      <dsp:spPr>
        <a:xfrm>
          <a:off x="360005" y="196482"/>
          <a:ext cx="9666874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Work in close collaboration with all the members of the IT String operation team.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60005" y="196482"/>
        <a:ext cx="9666874" cy="548640"/>
      </dsp:txXfrm>
    </dsp:sp>
    <dsp:sp modelId="{8BE59536-F90A-43D1-B21A-C63C43B0CAB0}">
      <dsp:nvSpPr>
        <dsp:cNvPr id="0" name=""/>
        <dsp:cNvSpPr/>
      </dsp:nvSpPr>
      <dsp:spPr>
        <a:xfrm>
          <a:off x="65809" y="176606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81ABC-10DF-4A01-8173-35B323060261}">
      <dsp:nvSpPr>
        <dsp:cNvPr id="0" name=""/>
        <dsp:cNvSpPr/>
      </dsp:nvSpPr>
      <dsp:spPr>
        <a:xfrm>
          <a:off x="747199" y="902463"/>
          <a:ext cx="9279680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Report the IT String operational needs in the SM18 coordination meeting.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47199" y="902463"/>
        <a:ext cx="9279680" cy="548640"/>
      </dsp:txXfrm>
    </dsp:sp>
    <dsp:sp modelId="{38E15761-9A30-4A21-96EF-00FE01DA565E}">
      <dsp:nvSpPr>
        <dsp:cNvPr id="0" name=""/>
        <dsp:cNvSpPr/>
      </dsp:nvSpPr>
      <dsp:spPr>
        <a:xfrm>
          <a:off x="453003" y="882587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9EC2F-86EA-42D9-8535-326ED0842260}">
      <dsp:nvSpPr>
        <dsp:cNvPr id="0" name=""/>
        <dsp:cNvSpPr/>
      </dsp:nvSpPr>
      <dsp:spPr>
        <a:xfrm>
          <a:off x="924253" y="1608444"/>
          <a:ext cx="9102626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Seek approval from the HL-LHC Project Leader (PL) and TE department Head (DH) for important decisions, changes or interventions concerning the test stand.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24253" y="1608444"/>
        <a:ext cx="9102626" cy="548640"/>
      </dsp:txXfrm>
    </dsp:sp>
    <dsp:sp modelId="{828E0EAE-5F18-4441-B15E-FF70F1C9E570}">
      <dsp:nvSpPr>
        <dsp:cNvPr id="0" name=""/>
        <dsp:cNvSpPr/>
      </dsp:nvSpPr>
      <dsp:spPr>
        <a:xfrm>
          <a:off x="630057" y="1588568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46894-B6AF-4E76-AB06-53FC6CA6F4C2}">
      <dsp:nvSpPr>
        <dsp:cNvPr id="0" name=""/>
        <dsp:cNvSpPr/>
      </dsp:nvSpPr>
      <dsp:spPr>
        <a:xfrm>
          <a:off x="924253" y="2313977"/>
          <a:ext cx="9102626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Provides regular progress reports on the HL-LHC IT String operation to both line and project management.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24253" y="2313977"/>
        <a:ext cx="9102626" cy="548640"/>
      </dsp:txXfrm>
    </dsp:sp>
    <dsp:sp modelId="{C0288BF9-A544-4A50-895B-0CC18F16AA5D}">
      <dsp:nvSpPr>
        <dsp:cNvPr id="0" name=""/>
        <dsp:cNvSpPr/>
      </dsp:nvSpPr>
      <dsp:spPr>
        <a:xfrm>
          <a:off x="630057" y="2294101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D4FB1-876E-4865-BE09-9ABE754779E1}">
      <dsp:nvSpPr>
        <dsp:cNvPr id="0" name=""/>
        <dsp:cNvSpPr/>
      </dsp:nvSpPr>
      <dsp:spPr>
        <a:xfrm>
          <a:off x="747199" y="3019958"/>
          <a:ext cx="9279680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Allows the powering after major events in the facility. Approve changes in the test plan and key parameters considering inputs from the String operation team and relevant bodies. 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47199" y="3019958"/>
        <a:ext cx="9279680" cy="548640"/>
      </dsp:txXfrm>
    </dsp:sp>
    <dsp:sp modelId="{42B5A04B-6EF4-4266-9B0D-02349A1DDF37}">
      <dsp:nvSpPr>
        <dsp:cNvPr id="0" name=""/>
        <dsp:cNvSpPr/>
      </dsp:nvSpPr>
      <dsp:spPr>
        <a:xfrm>
          <a:off x="453003" y="3000082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9B8DD0-9B06-4924-BFAB-A454FD387A63}">
      <dsp:nvSpPr>
        <dsp:cNvPr id="0" name=""/>
        <dsp:cNvSpPr/>
      </dsp:nvSpPr>
      <dsp:spPr>
        <a:xfrm>
          <a:off x="360005" y="3725939"/>
          <a:ext cx="9666874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Chair a meeting where operational aspects of the IT String are discussed.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60005" y="3725939"/>
        <a:ext cx="9666874" cy="548640"/>
      </dsp:txXfrm>
    </dsp:sp>
    <dsp:sp modelId="{3E60C15E-960F-448B-9938-EA21BB1BA247}">
      <dsp:nvSpPr>
        <dsp:cNvPr id="0" name=""/>
        <dsp:cNvSpPr/>
      </dsp:nvSpPr>
      <dsp:spPr>
        <a:xfrm>
          <a:off x="65809" y="3706063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3CD1-EF83-4F33-8870-2564D15942D5}">
      <dsp:nvSpPr>
        <dsp:cNvPr id="0" name=""/>
        <dsp:cNvSpPr/>
      </dsp:nvSpPr>
      <dsp:spPr>
        <a:xfrm>
          <a:off x="-4906343" y="-751841"/>
          <a:ext cx="5843458" cy="5843458"/>
        </a:xfrm>
        <a:prstGeom prst="blockArc">
          <a:avLst>
            <a:gd name="adj1" fmla="val 18900000"/>
            <a:gd name="adj2" fmla="val 2700000"/>
            <a:gd name="adj3" fmla="val 37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F1DB7-EB92-4AE2-807C-EC6B6425BA14}">
      <dsp:nvSpPr>
        <dsp:cNvPr id="0" name=""/>
        <dsp:cNvSpPr/>
      </dsp:nvSpPr>
      <dsp:spPr>
        <a:xfrm>
          <a:off x="349698" y="149348"/>
          <a:ext cx="10252258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Coordinate interventions requested by stakeholders. Check procedure, monitor the activities onsite, ensure safe environment.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49698" y="149348"/>
        <a:ext cx="10252258" cy="615259"/>
      </dsp:txXfrm>
    </dsp:sp>
    <dsp:sp modelId="{031C3838-061B-4475-A046-2679D40C5806}">
      <dsp:nvSpPr>
        <dsp:cNvPr id="0" name=""/>
        <dsp:cNvSpPr/>
      </dsp:nvSpPr>
      <dsp:spPr>
        <a:xfrm>
          <a:off x="64141" y="171421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F732A-925D-4E94-9640-D5E2932312CE}">
      <dsp:nvSpPr>
        <dsp:cNvPr id="0" name=""/>
        <dsp:cNvSpPr/>
      </dsp:nvSpPr>
      <dsp:spPr>
        <a:xfrm>
          <a:off x="725523" y="834599"/>
          <a:ext cx="9876433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Control access to the String area approving Impact in function of the test stand conditions.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25523" y="834599"/>
        <a:ext cx="9876433" cy="615259"/>
      </dsp:txXfrm>
    </dsp:sp>
    <dsp:sp modelId="{A3717A1B-FFC3-4404-B55B-14A2AD157531}">
      <dsp:nvSpPr>
        <dsp:cNvPr id="0" name=""/>
        <dsp:cNvSpPr/>
      </dsp:nvSpPr>
      <dsp:spPr>
        <a:xfrm>
          <a:off x="439966" y="856671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83E4E3-1CD7-479B-AD59-7A2243CB6360}">
      <dsp:nvSpPr>
        <dsp:cNvPr id="0" name=""/>
        <dsp:cNvSpPr/>
      </dsp:nvSpPr>
      <dsp:spPr>
        <a:xfrm>
          <a:off x="897378" y="1519849"/>
          <a:ext cx="9704578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Ensure the compliance of executed lockouts with CERN safety rules and standards.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897378" y="1519849"/>
        <a:ext cx="9704578" cy="615259"/>
      </dsp:txXfrm>
    </dsp:sp>
    <dsp:sp modelId="{334FC2EF-C7B7-4E43-807D-B7073A42222C}">
      <dsp:nvSpPr>
        <dsp:cNvPr id="0" name=""/>
        <dsp:cNvSpPr/>
      </dsp:nvSpPr>
      <dsp:spPr>
        <a:xfrm>
          <a:off x="611821" y="1541922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2148F9-A8A7-4C0F-85EE-EC523959D583}">
      <dsp:nvSpPr>
        <dsp:cNvPr id="0" name=""/>
        <dsp:cNvSpPr/>
      </dsp:nvSpPr>
      <dsp:spPr>
        <a:xfrm>
          <a:off x="897378" y="2204666"/>
          <a:ext cx="9704578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Follow up status of equipment and confirm with experts the readiness of components and infrastructure for operation.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897378" y="2204666"/>
        <a:ext cx="9704578" cy="615259"/>
      </dsp:txXfrm>
    </dsp:sp>
    <dsp:sp modelId="{AC243DC3-1B35-414E-9384-875AC328034D}">
      <dsp:nvSpPr>
        <dsp:cNvPr id="0" name=""/>
        <dsp:cNvSpPr/>
      </dsp:nvSpPr>
      <dsp:spPr>
        <a:xfrm>
          <a:off x="611821" y="2226739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B6910-E265-4139-8792-F81F9FEC358A}">
      <dsp:nvSpPr>
        <dsp:cNvPr id="0" name=""/>
        <dsp:cNvSpPr/>
      </dsp:nvSpPr>
      <dsp:spPr>
        <a:xfrm>
          <a:off x="725523" y="2889917"/>
          <a:ext cx="9876433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Report anomalies detected to the responsible of operation. Intervene on request of TI for unexpected incidents.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25523" y="2889917"/>
        <a:ext cx="9876433" cy="615259"/>
      </dsp:txXfrm>
    </dsp:sp>
    <dsp:sp modelId="{067737F8-A284-4438-A643-5D752B5AA0C0}">
      <dsp:nvSpPr>
        <dsp:cNvPr id="0" name=""/>
        <dsp:cNvSpPr/>
      </dsp:nvSpPr>
      <dsp:spPr>
        <a:xfrm>
          <a:off x="439966" y="2911989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FB42B-13A5-40F0-8EB9-11E1D0B3C103}">
      <dsp:nvSpPr>
        <dsp:cNvPr id="0" name=""/>
        <dsp:cNvSpPr/>
      </dsp:nvSpPr>
      <dsp:spPr>
        <a:xfrm>
          <a:off x="349698" y="3575167"/>
          <a:ext cx="10252258" cy="615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658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Chair a meeting where aspects related to interventions and safety are discussed. 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49698" y="3575167"/>
        <a:ext cx="10252258" cy="615259"/>
      </dsp:txXfrm>
    </dsp:sp>
    <dsp:sp modelId="{A8C23F81-214F-4F6E-B97F-18AD7E7390D8}">
      <dsp:nvSpPr>
        <dsp:cNvPr id="0" name=""/>
        <dsp:cNvSpPr/>
      </dsp:nvSpPr>
      <dsp:spPr>
        <a:xfrm>
          <a:off x="64141" y="3597240"/>
          <a:ext cx="571114" cy="571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8E04F-95D5-477C-B93B-2C927270C1DB}">
      <dsp:nvSpPr>
        <dsp:cNvPr id="0" name=""/>
        <dsp:cNvSpPr/>
      </dsp:nvSpPr>
      <dsp:spPr>
        <a:xfrm>
          <a:off x="-5320990" y="-815259"/>
          <a:ext cx="6339007" cy="633900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63360-42B4-4033-B24F-E44C906139F2}">
      <dsp:nvSpPr>
        <dsp:cNvPr id="0" name=""/>
        <dsp:cNvSpPr/>
      </dsp:nvSpPr>
      <dsp:spPr>
        <a:xfrm>
          <a:off x="330300" y="153680"/>
          <a:ext cx="10739363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Assume responsibility for day-to-day operations, executing the String Validation Program.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30300" y="153680"/>
        <a:ext cx="10739363" cy="548641"/>
      </dsp:txXfrm>
    </dsp:sp>
    <dsp:sp modelId="{8BE59536-F90A-43D1-B21A-C63C43B0CAB0}">
      <dsp:nvSpPr>
        <dsp:cNvPr id="0" name=""/>
        <dsp:cNvSpPr/>
      </dsp:nvSpPr>
      <dsp:spPr>
        <a:xfrm>
          <a:off x="62858" y="160559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81ABC-10DF-4A01-8173-35B323060261}">
      <dsp:nvSpPr>
        <dsp:cNvPr id="0" name=""/>
        <dsp:cNvSpPr/>
      </dsp:nvSpPr>
      <dsp:spPr>
        <a:xfrm>
          <a:off x="717808" y="795918"/>
          <a:ext cx="10351854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Coordinate the operation team, and centralize the support from the MP3, the MCF and the SVPM.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17808" y="795918"/>
        <a:ext cx="10351854" cy="548641"/>
      </dsp:txXfrm>
    </dsp:sp>
    <dsp:sp modelId="{38E15761-9A30-4A21-96EF-00FE01DA565E}">
      <dsp:nvSpPr>
        <dsp:cNvPr id="0" name=""/>
        <dsp:cNvSpPr/>
      </dsp:nvSpPr>
      <dsp:spPr>
        <a:xfrm>
          <a:off x="450366" y="802797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9EC2F-86EA-42D9-8535-326ED0842260}">
      <dsp:nvSpPr>
        <dsp:cNvPr id="0" name=""/>
        <dsp:cNvSpPr/>
      </dsp:nvSpPr>
      <dsp:spPr>
        <a:xfrm>
          <a:off x="930161" y="1437685"/>
          <a:ext cx="10139501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Ensure adherence to the approved SVP and to the test procedures.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30161" y="1437685"/>
        <a:ext cx="10139501" cy="548641"/>
      </dsp:txXfrm>
    </dsp:sp>
    <dsp:sp modelId="{828E0EAE-5F18-4441-B15E-FF70F1C9E570}">
      <dsp:nvSpPr>
        <dsp:cNvPr id="0" name=""/>
        <dsp:cNvSpPr/>
      </dsp:nvSpPr>
      <dsp:spPr>
        <a:xfrm>
          <a:off x="662719" y="1444564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46894-B6AF-4E76-AB06-53FC6CA6F4C2}">
      <dsp:nvSpPr>
        <dsp:cNvPr id="0" name=""/>
        <dsp:cNvSpPr/>
      </dsp:nvSpPr>
      <dsp:spPr>
        <a:xfrm>
          <a:off x="997964" y="2079923"/>
          <a:ext cx="10071699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Authorize each test step, checking that the requestors are satisfied with the results of the previous steps.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97964" y="2079923"/>
        <a:ext cx="10071699" cy="548641"/>
      </dsp:txXfrm>
    </dsp:sp>
    <dsp:sp modelId="{C0288BF9-A544-4A50-895B-0CC18F16AA5D}">
      <dsp:nvSpPr>
        <dsp:cNvPr id="0" name=""/>
        <dsp:cNvSpPr/>
      </dsp:nvSpPr>
      <dsp:spPr>
        <a:xfrm>
          <a:off x="730521" y="2086801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D4FB1-876E-4865-BE09-9ABE754779E1}">
      <dsp:nvSpPr>
        <dsp:cNvPr id="0" name=""/>
        <dsp:cNvSpPr/>
      </dsp:nvSpPr>
      <dsp:spPr>
        <a:xfrm>
          <a:off x="930161" y="2727644"/>
          <a:ext cx="10139501" cy="5376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Discuss with the responsible of the IT String operation: Actions not planned in the SVP, modification of installations, safety related aspects, results that deviate from the expected test outcome.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30161" y="2727644"/>
        <a:ext cx="10139501" cy="537674"/>
      </dsp:txXfrm>
    </dsp:sp>
    <dsp:sp modelId="{42B5A04B-6EF4-4266-9B0D-02349A1DDF37}">
      <dsp:nvSpPr>
        <dsp:cNvPr id="0" name=""/>
        <dsp:cNvSpPr/>
      </dsp:nvSpPr>
      <dsp:spPr>
        <a:xfrm>
          <a:off x="662719" y="2729039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1A7614-F9BF-4906-9218-19E22A3D6856}">
      <dsp:nvSpPr>
        <dsp:cNvPr id="0" name=""/>
        <dsp:cNvSpPr/>
      </dsp:nvSpPr>
      <dsp:spPr>
        <a:xfrm>
          <a:off x="717808" y="3363927"/>
          <a:ext cx="10351854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Follow-up with the Facility Technical Coordinator any alarms or requests from MP3 or MCF.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17808" y="3363927"/>
        <a:ext cx="10351854" cy="548641"/>
      </dsp:txXfrm>
    </dsp:sp>
    <dsp:sp modelId="{1D28B770-4096-4D25-960A-F839DF3C9F31}">
      <dsp:nvSpPr>
        <dsp:cNvPr id="0" name=""/>
        <dsp:cNvSpPr/>
      </dsp:nvSpPr>
      <dsp:spPr>
        <a:xfrm>
          <a:off x="450366" y="3370806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9AB29-2890-420B-815D-41887CBF988E}">
      <dsp:nvSpPr>
        <dsp:cNvPr id="0" name=""/>
        <dsp:cNvSpPr/>
      </dsp:nvSpPr>
      <dsp:spPr>
        <a:xfrm>
          <a:off x="330300" y="4006165"/>
          <a:ext cx="10739363" cy="548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51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Chair a meeting where aspects related to the String Validation Program are discussed.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30300" y="4006165"/>
        <a:ext cx="10739363" cy="548641"/>
      </dsp:txXfrm>
    </dsp:sp>
    <dsp:sp modelId="{3E60C15E-960F-448B-9938-EA21BB1BA247}">
      <dsp:nvSpPr>
        <dsp:cNvPr id="0" name=""/>
        <dsp:cNvSpPr/>
      </dsp:nvSpPr>
      <dsp:spPr>
        <a:xfrm>
          <a:off x="62858" y="4013044"/>
          <a:ext cx="534884" cy="5348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8E04F-95D5-477C-B93B-2C927270C1DB}">
      <dsp:nvSpPr>
        <dsp:cNvPr id="0" name=""/>
        <dsp:cNvSpPr/>
      </dsp:nvSpPr>
      <dsp:spPr>
        <a:xfrm>
          <a:off x="-5054878" y="-774422"/>
          <a:ext cx="6019907" cy="6019907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63360-42B4-4033-B24F-E44C906139F2}">
      <dsp:nvSpPr>
        <dsp:cNvPr id="0" name=""/>
        <dsp:cNvSpPr/>
      </dsp:nvSpPr>
      <dsp:spPr>
        <a:xfrm>
          <a:off x="422153" y="279351"/>
          <a:ext cx="10147583" cy="559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75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Ensure software and control systems are conformed with specifications and available during operation phases.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422153" y="279351"/>
        <a:ext cx="10147583" cy="559061"/>
      </dsp:txXfrm>
    </dsp:sp>
    <dsp:sp modelId="{8BE59536-F90A-43D1-B21A-C63C43B0CAB0}">
      <dsp:nvSpPr>
        <dsp:cNvPr id="0" name=""/>
        <dsp:cNvSpPr/>
      </dsp:nvSpPr>
      <dsp:spPr>
        <a:xfrm>
          <a:off x="72739" y="209469"/>
          <a:ext cx="698826" cy="698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81ABC-10DF-4A01-8173-35B323060261}">
      <dsp:nvSpPr>
        <dsp:cNvPr id="0" name=""/>
        <dsp:cNvSpPr/>
      </dsp:nvSpPr>
      <dsp:spPr>
        <a:xfrm>
          <a:off x="822760" y="1117676"/>
          <a:ext cx="9746975" cy="559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75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Coordinate interventions, updates and migrations concerning software and controllers according to schedule.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822760" y="1117676"/>
        <a:ext cx="9746975" cy="559061"/>
      </dsp:txXfrm>
    </dsp:sp>
    <dsp:sp modelId="{38E15761-9A30-4A21-96EF-00FE01DA565E}">
      <dsp:nvSpPr>
        <dsp:cNvPr id="0" name=""/>
        <dsp:cNvSpPr/>
      </dsp:nvSpPr>
      <dsp:spPr>
        <a:xfrm>
          <a:off x="473346" y="1047793"/>
          <a:ext cx="698826" cy="698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9EC2F-86EA-42D9-8535-326ED0842260}">
      <dsp:nvSpPr>
        <dsp:cNvPr id="0" name=""/>
        <dsp:cNvSpPr/>
      </dsp:nvSpPr>
      <dsp:spPr>
        <a:xfrm>
          <a:off x="945714" y="1956000"/>
          <a:ext cx="9624021" cy="559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75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Validate communications and interfaces among the different control systems and with services.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45714" y="1956000"/>
        <a:ext cx="9624021" cy="559061"/>
      </dsp:txXfrm>
    </dsp:sp>
    <dsp:sp modelId="{828E0EAE-5F18-4441-B15E-FF70F1C9E570}">
      <dsp:nvSpPr>
        <dsp:cNvPr id="0" name=""/>
        <dsp:cNvSpPr/>
      </dsp:nvSpPr>
      <dsp:spPr>
        <a:xfrm>
          <a:off x="596301" y="1886117"/>
          <a:ext cx="698826" cy="698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E9F49-E8C5-4E97-A049-C3621A2F531F}">
      <dsp:nvSpPr>
        <dsp:cNvPr id="0" name=""/>
        <dsp:cNvSpPr/>
      </dsp:nvSpPr>
      <dsp:spPr>
        <a:xfrm>
          <a:off x="822760" y="2794324"/>
          <a:ext cx="9746975" cy="559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75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Provide feedback on applications integrity, functionalities and user experience to the corresponding owner.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822760" y="2794324"/>
        <a:ext cx="9746975" cy="559061"/>
      </dsp:txXfrm>
    </dsp:sp>
    <dsp:sp modelId="{1D28B770-4096-4D25-960A-F839DF3C9F31}">
      <dsp:nvSpPr>
        <dsp:cNvPr id="0" name=""/>
        <dsp:cNvSpPr/>
      </dsp:nvSpPr>
      <dsp:spPr>
        <a:xfrm>
          <a:off x="473346" y="2724441"/>
          <a:ext cx="698826" cy="698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9D227-FC18-4ED9-B968-B8BE51DDA07B}">
      <dsp:nvSpPr>
        <dsp:cNvPr id="0" name=""/>
        <dsp:cNvSpPr/>
      </dsp:nvSpPr>
      <dsp:spPr>
        <a:xfrm>
          <a:off x="422153" y="3632648"/>
          <a:ext cx="10147583" cy="559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75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Chair a meeting where aspects related to software and controls are discussed.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422153" y="3632648"/>
        <a:ext cx="10147583" cy="559061"/>
      </dsp:txXfrm>
    </dsp:sp>
    <dsp:sp modelId="{37FFC515-6B86-4917-BFDB-33A3132A4D66}">
      <dsp:nvSpPr>
        <dsp:cNvPr id="0" name=""/>
        <dsp:cNvSpPr/>
      </dsp:nvSpPr>
      <dsp:spPr>
        <a:xfrm>
          <a:off x="72739" y="3562765"/>
          <a:ext cx="698826" cy="698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8E04F-95D5-477C-B93B-2C927270C1DB}">
      <dsp:nvSpPr>
        <dsp:cNvPr id="0" name=""/>
        <dsp:cNvSpPr/>
      </dsp:nvSpPr>
      <dsp:spPr>
        <a:xfrm>
          <a:off x="-5054878" y="-774422"/>
          <a:ext cx="6019907" cy="6019907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63360-42B4-4033-B24F-E44C906139F2}">
      <dsp:nvSpPr>
        <dsp:cNvPr id="0" name=""/>
        <dsp:cNvSpPr/>
      </dsp:nvSpPr>
      <dsp:spPr>
        <a:xfrm>
          <a:off x="360005" y="196482"/>
          <a:ext cx="10348048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Ensure that all procedures for the different tests are available, and up-to-date.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60005" y="196482"/>
        <a:ext cx="10348048" cy="548640"/>
      </dsp:txXfrm>
    </dsp:sp>
    <dsp:sp modelId="{8BE59536-F90A-43D1-B21A-C63C43B0CAB0}">
      <dsp:nvSpPr>
        <dsp:cNvPr id="0" name=""/>
        <dsp:cNvSpPr/>
      </dsp:nvSpPr>
      <dsp:spPr>
        <a:xfrm>
          <a:off x="65809" y="176606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81ABC-10DF-4A01-8173-35B323060261}">
      <dsp:nvSpPr>
        <dsp:cNvPr id="0" name=""/>
        <dsp:cNvSpPr/>
      </dsp:nvSpPr>
      <dsp:spPr>
        <a:xfrm>
          <a:off x="747199" y="902463"/>
          <a:ext cx="9960854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Collaborate with the relevant actors to implement any change required in documentation linked to the IT String.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47199" y="902463"/>
        <a:ext cx="9960854" cy="548640"/>
      </dsp:txXfrm>
    </dsp:sp>
    <dsp:sp modelId="{38E15761-9A30-4A21-96EF-00FE01DA565E}">
      <dsp:nvSpPr>
        <dsp:cNvPr id="0" name=""/>
        <dsp:cNvSpPr/>
      </dsp:nvSpPr>
      <dsp:spPr>
        <a:xfrm>
          <a:off x="453003" y="882587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8F4B5-96AA-41C2-9315-B5AB23E68CAC}">
      <dsp:nvSpPr>
        <dsp:cNvPr id="0" name=""/>
        <dsp:cNvSpPr/>
      </dsp:nvSpPr>
      <dsp:spPr>
        <a:xfrm>
          <a:off x="924253" y="1608444"/>
          <a:ext cx="9783800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Follow up the test program using the MTF tool, updating the status of the different test steps and attaching the corresponding test result reports.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24253" y="1608444"/>
        <a:ext cx="9783800" cy="548640"/>
      </dsp:txXfrm>
    </dsp:sp>
    <dsp:sp modelId="{C0288BF9-A544-4A50-895B-0CC18F16AA5D}">
      <dsp:nvSpPr>
        <dsp:cNvPr id="0" name=""/>
        <dsp:cNvSpPr/>
      </dsp:nvSpPr>
      <dsp:spPr>
        <a:xfrm>
          <a:off x="630057" y="1588568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6FC08-27E7-4FE4-A147-1DA3A9CE198D}">
      <dsp:nvSpPr>
        <dsp:cNvPr id="0" name=""/>
        <dsp:cNvSpPr/>
      </dsp:nvSpPr>
      <dsp:spPr>
        <a:xfrm>
          <a:off x="924253" y="2313977"/>
          <a:ext cx="9783800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Verification with the test coordinator of the parameters associated to each test.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924253" y="2313977"/>
        <a:ext cx="9783800" cy="548640"/>
      </dsp:txXfrm>
    </dsp:sp>
    <dsp:sp modelId="{C6C0C6B5-D29F-40B3-8E8E-19071ECE654D}">
      <dsp:nvSpPr>
        <dsp:cNvPr id="0" name=""/>
        <dsp:cNvSpPr/>
      </dsp:nvSpPr>
      <dsp:spPr>
        <a:xfrm>
          <a:off x="630057" y="2294101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B32421-09FC-4380-924E-1DAB80F4A990}">
      <dsp:nvSpPr>
        <dsp:cNvPr id="0" name=""/>
        <dsp:cNvSpPr/>
      </dsp:nvSpPr>
      <dsp:spPr>
        <a:xfrm>
          <a:off x="747199" y="3019958"/>
          <a:ext cx="9960854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Write and follow up the approval process of any non-conformity detected.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747199" y="3019958"/>
        <a:ext cx="9960854" cy="548640"/>
      </dsp:txXfrm>
    </dsp:sp>
    <dsp:sp modelId="{D7098B0C-5D00-4E4A-A904-0F1CB73F12D8}">
      <dsp:nvSpPr>
        <dsp:cNvPr id="0" name=""/>
        <dsp:cNvSpPr/>
      </dsp:nvSpPr>
      <dsp:spPr>
        <a:xfrm>
          <a:off x="453003" y="3000082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F696EC-D879-4414-8C8D-03577B282E94}">
      <dsp:nvSpPr>
        <dsp:cNvPr id="0" name=""/>
        <dsp:cNvSpPr/>
      </dsp:nvSpPr>
      <dsp:spPr>
        <a:xfrm>
          <a:off x="360005" y="3725939"/>
          <a:ext cx="10348048" cy="548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629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 panose="02040602050305030304" pitchFamily="18" charset="0"/>
            </a:rPr>
            <a:t>Chair a meeting where quality aspects of the IT String are discussed.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>
        <a:off x="360005" y="3725939"/>
        <a:ext cx="10348048" cy="548640"/>
      </dsp:txXfrm>
    </dsp:sp>
    <dsp:sp modelId="{3E60C15E-960F-448B-9938-EA21BB1BA247}">
      <dsp:nvSpPr>
        <dsp:cNvPr id="0" name=""/>
        <dsp:cNvSpPr/>
      </dsp:nvSpPr>
      <dsp:spPr>
        <a:xfrm>
          <a:off x="65809" y="3706063"/>
          <a:ext cx="588391" cy="5883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53A5F-58B8-4208-92E2-E46B65E337E1}">
      <dsp:nvSpPr>
        <dsp:cNvPr id="0" name=""/>
        <dsp:cNvSpPr/>
      </dsp:nvSpPr>
      <dsp:spPr>
        <a:xfrm rot="5400000">
          <a:off x="5821288" y="-3044831"/>
          <a:ext cx="1249085" cy="74969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Presentation of analysis results for the executed tests.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Inform involved WPs about the status of the program.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Recommendations about the following test steps to be executed.</a:t>
          </a:r>
        </a:p>
      </dsp:txBody>
      <dsp:txXfrm rot="-5400000">
        <a:off x="2697336" y="140096"/>
        <a:ext cx="7436016" cy="1127135"/>
      </dsp:txXfrm>
    </dsp:sp>
    <dsp:sp modelId="{8C8A0C3E-E206-4CA1-BBB8-27851F483798}">
      <dsp:nvSpPr>
        <dsp:cNvPr id="0" name=""/>
        <dsp:cNvSpPr/>
      </dsp:nvSpPr>
      <dsp:spPr>
        <a:xfrm>
          <a:off x="173" y="2913"/>
          <a:ext cx="2697161" cy="14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String Validation Program Meeting (SVPM)</a:t>
          </a:r>
          <a:endParaRPr lang="en-GB" sz="2000" kern="1200" dirty="0">
            <a:latin typeface="Book Antiqua" panose="02040602050305030304" pitchFamily="18" charset="0"/>
          </a:endParaRPr>
        </a:p>
      </dsp:txBody>
      <dsp:txXfrm>
        <a:off x="68589" y="71329"/>
        <a:ext cx="2560329" cy="1264669"/>
      </dsp:txXfrm>
    </dsp:sp>
    <dsp:sp modelId="{5BDC8C38-0972-4C3E-B230-2043E6603B32}">
      <dsp:nvSpPr>
        <dsp:cNvPr id="0" name=""/>
        <dsp:cNvSpPr/>
      </dsp:nvSpPr>
      <dsp:spPr>
        <a:xfrm rot="5400000">
          <a:off x="5892826" y="-1565135"/>
          <a:ext cx="1121201" cy="74807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Validation of circuits performance (based on analysis of the op. team and MP3).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Adaptation of circuit parameters, if needed.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Participation for specific test on request from the Test &amp; HWC coordinator.</a:t>
          </a:r>
        </a:p>
      </dsp:txBody>
      <dsp:txXfrm rot="-5400000">
        <a:off x="2713051" y="1669373"/>
        <a:ext cx="7426020" cy="1011735"/>
      </dsp:txXfrm>
    </dsp:sp>
    <dsp:sp modelId="{FD0719CC-2547-41AC-9713-264D3F91AB26}">
      <dsp:nvSpPr>
        <dsp:cNvPr id="0" name=""/>
        <dsp:cNvSpPr/>
      </dsp:nvSpPr>
      <dsp:spPr>
        <a:xfrm>
          <a:off x="173" y="1474490"/>
          <a:ext cx="2712876" cy="14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Magnet Circuit Forum (MCF)</a:t>
          </a:r>
          <a:endParaRPr lang="en-GB" sz="2000" kern="1200" dirty="0">
            <a:latin typeface="Book Antiqua" panose="02040602050305030304" pitchFamily="18" charset="0"/>
          </a:endParaRPr>
        </a:p>
      </dsp:txBody>
      <dsp:txXfrm>
        <a:off x="68589" y="1542906"/>
        <a:ext cx="2576044" cy="1264669"/>
      </dsp:txXfrm>
    </dsp:sp>
    <dsp:sp modelId="{ABCDC689-9F13-44A1-AED1-A9738A435FB3}">
      <dsp:nvSpPr>
        <dsp:cNvPr id="0" name=""/>
        <dsp:cNvSpPr/>
      </dsp:nvSpPr>
      <dsp:spPr>
        <a:xfrm rot="5400000">
          <a:off x="5888585" y="-97384"/>
          <a:ext cx="1121201" cy="74884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>
              <a:latin typeface="Book Antiqua" panose="02040602050305030304" pitchFamily="18" charset="0"/>
            </a:rPr>
            <a:t> Responsible of powering test procedures and acceptance criteria</a:t>
          </a:r>
          <a:r>
            <a:rPr lang="en-US" sz="1500" kern="1200" dirty="0">
              <a:latin typeface="Book Antiqua" panose="02040602050305030304" pitchFamily="18" charset="0"/>
            </a:rPr>
            <a:t>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Report on </a:t>
          </a:r>
          <a:r>
            <a:rPr lang="en-GB" sz="1500" kern="1200" dirty="0">
              <a:latin typeface="Book Antiqua" panose="02040602050305030304" pitchFamily="18" charset="0"/>
            </a:rPr>
            <a:t>the analysis and diagnostics of the executed tests.</a:t>
          </a:r>
        </a:p>
      </dsp:txBody>
      <dsp:txXfrm rot="-5400000">
        <a:off x="2704984" y="3140950"/>
        <a:ext cx="7433671" cy="1011735"/>
      </dsp:txXfrm>
    </dsp:sp>
    <dsp:sp modelId="{68A336B0-BE0A-4D03-AA8A-66577E978FB4}">
      <dsp:nvSpPr>
        <dsp:cNvPr id="0" name=""/>
        <dsp:cNvSpPr/>
      </dsp:nvSpPr>
      <dsp:spPr>
        <a:xfrm>
          <a:off x="173" y="2946067"/>
          <a:ext cx="2704809" cy="14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Book Antiqua" panose="02040602050305030304" pitchFamily="18" charset="0"/>
            </a:rPr>
            <a:t>LHC Magnet Circuits, Powering and Performance Panel (MP3)</a:t>
          </a:r>
          <a:r>
            <a:rPr lang="en-US" sz="2000" kern="1200" dirty="0">
              <a:latin typeface="Book Antiqua" panose="02040602050305030304" pitchFamily="18" charset="0"/>
            </a:rPr>
            <a:t> </a:t>
          </a:r>
          <a:endParaRPr lang="en-GB" sz="2000" kern="1200" dirty="0">
            <a:latin typeface="Book Antiqua" panose="02040602050305030304" pitchFamily="18" charset="0"/>
          </a:endParaRPr>
        </a:p>
      </dsp:txBody>
      <dsp:txXfrm>
        <a:off x="68589" y="3014483"/>
        <a:ext cx="2567977" cy="1264669"/>
      </dsp:txXfrm>
    </dsp:sp>
    <dsp:sp modelId="{8A251FB1-E6BC-404A-96A0-D6F73BEFE7F6}">
      <dsp:nvSpPr>
        <dsp:cNvPr id="0" name=""/>
        <dsp:cNvSpPr/>
      </dsp:nvSpPr>
      <dsp:spPr>
        <a:xfrm rot="5400000">
          <a:off x="5889576" y="1374183"/>
          <a:ext cx="1121201" cy="74884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Presentation of any intervention to be executed on the test stand, involving equipment or infrastructure installed.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Discussion of safety matters related to the test stand.</a:t>
          </a:r>
          <a:endParaRPr lang="en-GB" sz="1500" kern="1200" dirty="0">
            <a:latin typeface="Book Antiqua" panose="02040602050305030304" pitchFamily="18" charset="0"/>
          </a:endParaRPr>
        </a:p>
      </dsp:txBody>
      <dsp:txXfrm rot="-5400000">
        <a:off x="2705967" y="4612526"/>
        <a:ext cx="7433688" cy="1011735"/>
      </dsp:txXfrm>
    </dsp:sp>
    <dsp:sp modelId="{86B04DE5-1C23-4C5A-B5DA-18A2D31AE17B}">
      <dsp:nvSpPr>
        <dsp:cNvPr id="0" name=""/>
        <dsp:cNvSpPr/>
      </dsp:nvSpPr>
      <dsp:spPr>
        <a:xfrm>
          <a:off x="173" y="4417643"/>
          <a:ext cx="2705792" cy="14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String Technical Coordination Meeting (STCM)</a:t>
          </a:r>
          <a:endParaRPr lang="en-GB" sz="2000" kern="1200" dirty="0">
            <a:latin typeface="Book Antiqua" panose="02040602050305030304" pitchFamily="18" charset="0"/>
          </a:endParaRPr>
        </a:p>
      </dsp:txBody>
      <dsp:txXfrm>
        <a:off x="68589" y="4486059"/>
        <a:ext cx="2568960" cy="12646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6362C-7086-4548-9420-2301F13DDB7D}">
      <dsp:nvSpPr>
        <dsp:cNvPr id="0" name=""/>
        <dsp:cNvSpPr/>
      </dsp:nvSpPr>
      <dsp:spPr>
        <a:xfrm rot="5400000">
          <a:off x="6004934" y="-2548322"/>
          <a:ext cx="790915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Coordinate software and controls upgrades to minimize impact on the test stand operation.</a:t>
          </a:r>
          <a:endParaRPr lang="en-GB" sz="1500" kern="1200" dirty="0">
            <a:latin typeface="Book Antiqua" panose="0204060205030503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Provide feedback to the application owners.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 rot="-5400000">
        <a:off x="3388443" y="106778"/>
        <a:ext cx="5985289" cy="713697"/>
      </dsp:txXfrm>
    </dsp:sp>
    <dsp:sp modelId="{8C8A0C3E-E206-4CA1-BBB8-27851F483798}">
      <dsp:nvSpPr>
        <dsp:cNvPr id="0" name=""/>
        <dsp:cNvSpPr/>
      </dsp:nvSpPr>
      <dsp:spPr>
        <a:xfrm>
          <a:off x="0" y="1587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Book Antiqua" panose="02040602050305030304" pitchFamily="18" charset="0"/>
            </a:rPr>
            <a:t>Controls and Software Meeting</a:t>
          </a:r>
          <a:endParaRPr lang="en-GB" sz="2300" kern="1200" dirty="0">
            <a:latin typeface="Book Antiqua" panose="02040602050305030304" pitchFamily="18" charset="0"/>
          </a:endParaRPr>
        </a:p>
      </dsp:txBody>
      <dsp:txXfrm>
        <a:off x="45110" y="46697"/>
        <a:ext cx="3298223" cy="833858"/>
      </dsp:txXfrm>
    </dsp:sp>
    <dsp:sp modelId="{B492AA97-88AB-413E-B36E-420BF7B2A33D}">
      <dsp:nvSpPr>
        <dsp:cNvPr id="0" name=""/>
        <dsp:cNvSpPr/>
      </dsp:nvSpPr>
      <dsp:spPr>
        <a:xfrm rot="5400000">
          <a:off x="6030761" y="-1578040"/>
          <a:ext cx="739263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Find compromises among the users of the SM18 hall related to critical coactivities, conflicts or for the definition of SM18 shutdown periods.</a:t>
          </a:r>
          <a:endParaRPr lang="en-GB" sz="1500" kern="1200" dirty="0">
            <a:latin typeface="Book Antiqua" panose="02040602050305030304" pitchFamily="18" charset="0"/>
          </a:endParaRPr>
        </a:p>
      </dsp:txBody>
      <dsp:txXfrm rot="-5400000">
        <a:off x="3388444" y="1100365"/>
        <a:ext cx="5987810" cy="667087"/>
      </dsp:txXfrm>
    </dsp:sp>
    <dsp:sp modelId="{7B4BBE92-611F-4E41-A65D-0F0E9E5F0310}">
      <dsp:nvSpPr>
        <dsp:cNvPr id="0" name=""/>
        <dsp:cNvSpPr/>
      </dsp:nvSpPr>
      <dsp:spPr>
        <a:xfrm>
          <a:off x="0" y="971869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Book Antiqua" panose="02040602050305030304" pitchFamily="18" charset="0"/>
            </a:rPr>
            <a:t>Point 1.8 Coordination Meeting</a:t>
          </a:r>
          <a:endParaRPr lang="en-GB" sz="2300" kern="1200" dirty="0">
            <a:latin typeface="Book Antiqua" panose="02040602050305030304" pitchFamily="18" charset="0"/>
          </a:endParaRPr>
        </a:p>
      </dsp:txBody>
      <dsp:txXfrm>
        <a:off x="45110" y="1016979"/>
        <a:ext cx="3298223" cy="833858"/>
      </dsp:txXfrm>
    </dsp:sp>
    <dsp:sp modelId="{AD2EAEEE-486A-4B14-8924-78A52CD5D458}">
      <dsp:nvSpPr>
        <dsp:cNvPr id="0" name=""/>
        <dsp:cNvSpPr/>
      </dsp:nvSpPr>
      <dsp:spPr>
        <a:xfrm rot="5400000">
          <a:off x="6030761" y="-607757"/>
          <a:ext cx="739263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>
              <a:latin typeface="Book Antiqua" panose="02040602050305030304" pitchFamily="18" charset="0"/>
            </a:rPr>
            <a:t>Ensure smooth cryogenic operations within the SM18 hall and manage necessary compromises</a:t>
          </a:r>
          <a:r>
            <a:rPr lang="en-US" sz="1500" kern="1200" dirty="0">
              <a:latin typeface="Book Antiqua" panose="02040602050305030304" pitchFamily="18" charset="0"/>
            </a:rPr>
            <a:t>. </a:t>
          </a:r>
          <a:r>
            <a:rPr lang="en-GB" sz="1500" kern="1200" dirty="0">
              <a:latin typeface="Book Antiqua" panose="02040602050305030304" pitchFamily="18" charset="0"/>
            </a:rPr>
            <a:t>Test &amp; HWC Coordinator will actively participate and inform the rest of the operation team.</a:t>
          </a:r>
        </a:p>
      </dsp:txBody>
      <dsp:txXfrm rot="-5400000">
        <a:off x="3388444" y="2070648"/>
        <a:ext cx="5987810" cy="667087"/>
      </dsp:txXfrm>
    </dsp:sp>
    <dsp:sp modelId="{66881089-0DE2-450E-A074-7F7C14BE1FA6}">
      <dsp:nvSpPr>
        <dsp:cNvPr id="0" name=""/>
        <dsp:cNvSpPr/>
      </dsp:nvSpPr>
      <dsp:spPr>
        <a:xfrm>
          <a:off x="0" y="1942152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Book Antiqua" panose="02040602050305030304" pitchFamily="18" charset="0"/>
            </a:rPr>
            <a:t>SM18 Cryogenic Coordination Meeting</a:t>
          </a:r>
        </a:p>
      </dsp:txBody>
      <dsp:txXfrm>
        <a:off x="45110" y="1987262"/>
        <a:ext cx="3298223" cy="833858"/>
      </dsp:txXfrm>
    </dsp:sp>
    <dsp:sp modelId="{16945937-0CA8-4BCA-A290-70DAF0574A58}">
      <dsp:nvSpPr>
        <dsp:cNvPr id="0" name=""/>
        <dsp:cNvSpPr/>
      </dsp:nvSpPr>
      <dsp:spPr>
        <a:xfrm rot="5400000">
          <a:off x="6030761" y="362525"/>
          <a:ext cx="739263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>
              <a:latin typeface="Book Antiqua" panose="02040602050305030304" pitchFamily="18" charset="0"/>
            </a:rPr>
            <a:t>Report by the WP16 WPL of any extra costs or delays incurred during operation.</a:t>
          </a:r>
        </a:p>
      </dsp:txBody>
      <dsp:txXfrm rot="-5400000">
        <a:off x="3388444" y="3040930"/>
        <a:ext cx="5987810" cy="667087"/>
      </dsp:txXfrm>
    </dsp:sp>
    <dsp:sp modelId="{CA421FA8-4D42-44E5-BF25-0B3B5C6565DC}">
      <dsp:nvSpPr>
        <dsp:cNvPr id="0" name=""/>
        <dsp:cNvSpPr/>
      </dsp:nvSpPr>
      <dsp:spPr>
        <a:xfrm>
          <a:off x="0" y="2912435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Book Antiqua" panose="02040602050305030304" pitchFamily="18" charset="0"/>
            </a:rPr>
            <a:t>Project Steering Meeting (PSM)</a:t>
          </a:r>
          <a:endParaRPr lang="en-GB" sz="2300" kern="1200" dirty="0">
            <a:latin typeface="Book Antiqua" panose="02040602050305030304" pitchFamily="18" charset="0"/>
          </a:endParaRPr>
        </a:p>
      </dsp:txBody>
      <dsp:txXfrm>
        <a:off x="45110" y="2957545"/>
        <a:ext cx="3298223" cy="833858"/>
      </dsp:txXfrm>
    </dsp:sp>
    <dsp:sp modelId="{6D58F2A5-5C7A-4BA0-9B37-B5431574F322}">
      <dsp:nvSpPr>
        <dsp:cNvPr id="0" name=""/>
        <dsp:cNvSpPr/>
      </dsp:nvSpPr>
      <dsp:spPr>
        <a:xfrm rot="5400000">
          <a:off x="6030761" y="1332808"/>
          <a:ext cx="739263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>
              <a:latin typeface="Book Antiqua" panose="02040602050305030304" pitchFamily="18" charset="0"/>
            </a:rPr>
            <a:t>Reporting on the advancement and obtained results during operation on the request of the TCC chair</a:t>
          </a:r>
          <a:r>
            <a:rPr lang="en-US" sz="1500" kern="1200" dirty="0">
              <a:latin typeface="Book Antiqua" panose="02040602050305030304" pitchFamily="18" charset="0"/>
            </a:rPr>
            <a:t>.</a:t>
          </a:r>
          <a:endParaRPr lang="en-GB" sz="1500" kern="1200" dirty="0">
            <a:latin typeface="Book Antiqua" panose="02040602050305030304" pitchFamily="18" charset="0"/>
          </a:endParaRPr>
        </a:p>
      </dsp:txBody>
      <dsp:txXfrm rot="-5400000">
        <a:off x="3388444" y="4011213"/>
        <a:ext cx="5987810" cy="667087"/>
      </dsp:txXfrm>
    </dsp:sp>
    <dsp:sp modelId="{73E22F71-26F5-4613-A090-7C6711459215}">
      <dsp:nvSpPr>
        <dsp:cNvPr id="0" name=""/>
        <dsp:cNvSpPr/>
      </dsp:nvSpPr>
      <dsp:spPr>
        <a:xfrm>
          <a:off x="0" y="3882718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Book Antiqua" panose="02040602050305030304" pitchFamily="18" charset="0"/>
            </a:rPr>
            <a:t>Technical Coordination Committee (TCC)</a:t>
          </a:r>
          <a:endParaRPr lang="en-GB" sz="2300" kern="1200" dirty="0">
            <a:latin typeface="Book Antiqua" panose="02040602050305030304" pitchFamily="18" charset="0"/>
          </a:endParaRPr>
        </a:p>
      </dsp:txBody>
      <dsp:txXfrm>
        <a:off x="45110" y="3927828"/>
        <a:ext cx="3298223" cy="833858"/>
      </dsp:txXfrm>
    </dsp:sp>
    <dsp:sp modelId="{4513ADC0-61F4-4C9B-8FAD-F529795DA922}">
      <dsp:nvSpPr>
        <dsp:cNvPr id="0" name=""/>
        <dsp:cNvSpPr/>
      </dsp:nvSpPr>
      <dsp:spPr>
        <a:xfrm rot="5400000">
          <a:off x="6030761" y="2303090"/>
          <a:ext cx="739263" cy="6023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Book Antiqua" panose="02040602050305030304" pitchFamily="18" charset="0"/>
            </a:rPr>
            <a:t>Reporting on the test results and/or the status of installation on the request of the TE department.</a:t>
          </a:r>
          <a:endParaRPr lang="en-GB" sz="1500" kern="1200" dirty="0">
            <a:latin typeface="Book Antiqua" panose="02040602050305030304" pitchFamily="18" charset="0"/>
          </a:endParaRPr>
        </a:p>
      </dsp:txBody>
      <dsp:txXfrm rot="-5400000">
        <a:off x="3388444" y="4981495"/>
        <a:ext cx="5987810" cy="667087"/>
      </dsp:txXfrm>
    </dsp:sp>
    <dsp:sp modelId="{6F6DA752-139F-4342-8900-390733EB157B}">
      <dsp:nvSpPr>
        <dsp:cNvPr id="0" name=""/>
        <dsp:cNvSpPr/>
      </dsp:nvSpPr>
      <dsp:spPr>
        <a:xfrm>
          <a:off x="0" y="4853001"/>
          <a:ext cx="3388443" cy="9240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Book Antiqua" panose="02040602050305030304" pitchFamily="18" charset="0"/>
            </a:rPr>
            <a:t>TE Department Technical Meeting</a:t>
          </a:r>
          <a:endParaRPr lang="en-GB" sz="2300" kern="1200" dirty="0">
            <a:latin typeface="Book Antiqua" panose="02040602050305030304" pitchFamily="18" charset="0"/>
          </a:endParaRPr>
        </a:p>
      </dsp:txBody>
      <dsp:txXfrm>
        <a:off x="45110" y="4898111"/>
        <a:ext cx="3298223" cy="833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 b="0" i="0">
                <a:latin typeface="Book Antiqua" panose="0204060205030503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 b="0" i="0">
                <a:latin typeface="Book Antiqua" panose="02040602050305030304" pitchFamily="18" charset="0"/>
              </a:defRPr>
            </a:lvl1pPr>
          </a:lstStyle>
          <a:p>
            <a:fld id="{2FAFB8CD-E67A-7A4F-A937-11C137D7E298}" type="datetimeFigureOut">
              <a:rPr lang="en-GB" smtClean="0"/>
              <a:pPr/>
              <a:t>08/10/2024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61038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 b="0" i="0">
                <a:latin typeface="Book Antiqua" panose="0204060205030503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 b="0" i="0">
                <a:latin typeface="Book Antiqua" panose="02040602050305030304" pitchFamily="18" charset="0"/>
              </a:defRPr>
            </a:lvl1pPr>
          </a:lstStyle>
          <a:p>
            <a:fld id="{B0EAB528-6530-7D4B-ACB2-62B016E9F18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887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76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</a:rPr>
              <a:pPr defTabSz="495376">
                <a:defRPr/>
              </a:pPr>
              <a:t>1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523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192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563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444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1721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5010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496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834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20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24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368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620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25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10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546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86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EAB528-6530-7D4B-ACB2-62B016E9F18E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130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14th HL-LHC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0" i="0">
                <a:solidFill>
                  <a:srgbClr val="700A00"/>
                </a:solidFill>
                <a:latin typeface="Book Antiqua" panose="02040602050305030304" pitchFamily="18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8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0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1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7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3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0" i="0" dirty="0">
                <a:latin typeface="Book Antiqua" panose="02040602050305030304" pitchFamily="18" charset="0"/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logo</a:t>
              </a:r>
            </a:p>
            <a:p>
              <a:pPr algn="ctr"/>
              <a:r>
                <a:rPr lang="en-GB" sz="1200" b="0" i="0" dirty="0">
                  <a:latin typeface="Book Antiqua" panose="02040602050305030304" pitchFamily="18" charset="0"/>
                </a:rPr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5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 b="0" i="0">
                <a:solidFill>
                  <a:schemeClr val="accent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GB"/>
              <a:t>14th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 b="0" i="0">
                <a:solidFill>
                  <a:schemeClr val="accent1"/>
                </a:solidFill>
                <a:latin typeface="Book Antiqua" panose="02040602050305030304" pitchFamily="18" charset="0"/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11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0" i="0" kern="1200">
          <a:solidFill>
            <a:schemeClr val="bg2"/>
          </a:solidFill>
          <a:latin typeface="Book Antiqua" panose="02040602050305030304" pitchFamily="18" charset="0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b="0" i="0" kern="1200">
          <a:solidFill>
            <a:schemeClr val="accent5"/>
          </a:solidFill>
          <a:latin typeface="Book Antiqua" panose="02040602050305030304" pitchFamily="18" charset="0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b="0" i="0" kern="1200">
          <a:solidFill>
            <a:schemeClr val="accent5"/>
          </a:solidFill>
          <a:latin typeface="Book Antiqua" panose="02040602050305030304" pitchFamily="18" charset="0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b="0" i="0" kern="1200">
          <a:solidFill>
            <a:schemeClr val="accent5"/>
          </a:solidFill>
          <a:latin typeface="Book Antiqua" panose="02040602050305030304" pitchFamily="18" charset="0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b="0" i="0" kern="1200">
          <a:solidFill>
            <a:schemeClr val="accent5"/>
          </a:solidFill>
          <a:latin typeface="Book Antiqua" panose="02040602050305030304" pitchFamily="18" charset="0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b="0" i="0" kern="1200">
          <a:solidFill>
            <a:schemeClr val="accent5"/>
          </a:solidFill>
          <a:latin typeface="Book Antiqua" panose="02040602050305030304" pitchFamily="18" charset="0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indico.cern.ch/event/1421594/overview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5632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edms.cern.ch/document/2664290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60614" y="2439062"/>
            <a:ext cx="4774186" cy="1979875"/>
          </a:xfrm>
        </p:spPr>
        <p:txBody>
          <a:bodyPr/>
          <a:lstStyle/>
          <a:p>
            <a:r>
              <a:rPr lang="en-GB" sz="4000" kern="1400" dirty="0">
                <a:effectLst/>
                <a:latin typeface="Book Antiqua" panose="02040602050305030304" pitchFamily="18" charset="0"/>
                <a:ea typeface="Times New Roman" panose="02020603050405020304" pitchFamily="18" charset="0"/>
              </a:rPr>
              <a:t>Organisation of the operation for the HL-LHC IT String</a:t>
            </a:r>
            <a:endParaRPr lang="en-GB" sz="4000" dirty="0">
              <a:latin typeface="Book Antiqua" panose="0204060205030503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260614" y="4849866"/>
            <a:ext cx="6153977" cy="1683456"/>
          </a:xfrm>
        </p:spPr>
        <p:txBody>
          <a:bodyPr>
            <a:normAutofit/>
          </a:bodyPr>
          <a:lstStyle/>
          <a:p>
            <a:r>
              <a:rPr lang="en-GB" sz="2000" dirty="0"/>
              <a:t>N. Heredia, M. Bajko</a:t>
            </a:r>
            <a:r>
              <a:rPr lang="en-GB" sz="2000" dirty="0">
                <a:latin typeface="Book Antiqua" panose="02040602050305030304" pitchFamily="18" charset="0"/>
              </a:rPr>
              <a:t> </a:t>
            </a:r>
            <a:r>
              <a:rPr lang="en-GB" sz="2000" dirty="0"/>
              <a:t>on behalf of WP16</a:t>
            </a:r>
          </a:p>
          <a:p>
            <a:endParaRPr lang="en-GB" sz="1000" dirty="0">
              <a:latin typeface="Book Antiqua" panose="02040602050305030304" pitchFamily="18" charset="0"/>
            </a:endParaRPr>
          </a:p>
          <a:p>
            <a:r>
              <a:rPr lang="en-GB" sz="1500" noProof="0" dirty="0">
                <a:hlinkClick r:id="rId3"/>
              </a:rPr>
              <a:t>14th HL-LHC Collaboration Meeting, Genoa, 7-10 October 2024</a:t>
            </a:r>
            <a:endParaRPr lang="en-GB" sz="1500" noProof="0" dirty="0"/>
          </a:p>
          <a:p>
            <a:endParaRPr lang="en-GB" sz="2000" dirty="0">
              <a:latin typeface="Book Antiqua" panose="02040602050305030304" pitchFamily="18" charset="0"/>
            </a:endParaRPr>
          </a:p>
          <a:p>
            <a:endParaRPr lang="en-GB" sz="2000" dirty="0">
              <a:latin typeface="Book Antiqua" panose="02040602050305030304" pitchFamily="18" charset="0"/>
            </a:endParaRPr>
          </a:p>
        </p:txBody>
      </p:sp>
      <p:pic>
        <p:nvPicPr>
          <p:cNvPr id="4" name="Picture 3" descr="A room with several computers on a long table&#10;&#10;Description automatically generated">
            <a:extLst>
              <a:ext uri="{FF2B5EF4-FFF2-40B4-BE49-F238E27FC236}">
                <a16:creationId xmlns:a16="http://schemas.microsoft.com/office/drawing/2014/main" id="{43EEBCAA-8E49-2214-127A-24ED133F73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rcRect t="17910" b="4079"/>
          <a:stretch/>
        </p:blipFill>
        <p:spPr>
          <a:xfrm>
            <a:off x="6579709" y="2110903"/>
            <a:ext cx="4505739" cy="2636194"/>
          </a:xfrm>
          <a:prstGeom prst="round2DiagRect">
            <a:avLst>
              <a:gd name="adj1" fmla="val 16667"/>
              <a:gd name="adj2" fmla="val 15295"/>
            </a:avLst>
          </a:prstGeom>
          <a:ln w="38100" cap="sq">
            <a:solidFill>
              <a:schemeClr val="tx1">
                <a:lumMod val="65000"/>
                <a:lumOff val="3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9328A3-D801-0C8D-92BF-80B5DA858E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91" b="89394" l="3402" r="96746">
                        <a14:foregroundMark x1="3476" y1="48485" x2="3476" y2="48485"/>
                        <a14:foregroundMark x1="13240" y1="52273" x2="13240" y2="52273"/>
                        <a14:foregroundMark x1="23003" y1="35606" x2="23003" y2="35606"/>
                        <a14:foregroundMark x1="18121" y1="31818" x2="18121" y2="31818"/>
                        <a14:foregroundMark x1="32396" y1="60606" x2="32396" y2="60606"/>
                        <a14:foregroundMark x1="40902" y1="60606" x2="40902" y2="60606"/>
                        <a14:foregroundMark x1="69009" y1="60606" x2="69009" y2="60606"/>
                        <a14:foregroundMark x1="76405" y1="65152" x2="76405" y2="65152"/>
                        <a14:foregroundMark x1="85355" y1="56818" x2="85355" y2="56818"/>
                        <a14:foregroundMark x1="89423" y1="31818" x2="89423" y2="31818"/>
                        <a14:foregroundMark x1="96746" y1="48485" x2="96746" y2="48485"/>
                        <a14:backgroundMark x1="23669" y1="46212" x2="23669" y2="46212"/>
                        <a14:backgroundMark x1="76997" y1="75000" x2="76997" y2="75000"/>
                        <a14:backgroundMark x1="75444" y1="71970" x2="75444" y2="719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56912" y="2591069"/>
            <a:ext cx="3702793" cy="3615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91B3AE-79D6-AFB3-C078-E19D91A323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33904"/>
          <a:stretch/>
        </p:blipFill>
        <p:spPr>
          <a:xfrm>
            <a:off x="10505091" y="123942"/>
            <a:ext cx="1503139" cy="14216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5585629-1771-F13A-AD8A-0580AB6BAEC7}"/>
              </a:ext>
            </a:extLst>
          </p:cNvPr>
          <p:cNvSpPr txBox="1">
            <a:spLocks/>
          </p:cNvSpPr>
          <p:nvPr/>
        </p:nvSpPr>
        <p:spPr>
          <a:xfrm>
            <a:off x="902756" y="256052"/>
            <a:ext cx="499209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AE89E7-32E0-29F7-CAB6-C7967CD4A032}"/>
              </a:ext>
            </a:extLst>
          </p:cNvPr>
          <p:cNvSpPr txBox="1">
            <a:spLocks/>
          </p:cNvSpPr>
          <p:nvPr/>
        </p:nvSpPr>
        <p:spPr>
          <a:xfrm>
            <a:off x="902756" y="1666886"/>
            <a:ext cx="8020264" cy="578403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u="sng" dirty="0">
                <a:latin typeface="Book Antiqua" panose="02040602050305030304" pitchFamily="18" charset="0"/>
              </a:rPr>
              <a:t>Role: </a:t>
            </a:r>
            <a:r>
              <a:rPr lang="en-GB" sz="2000" b="1" u="sng" dirty="0">
                <a:latin typeface="Book Antiqua" panose="02040602050305030304" pitchFamily="18" charset="0"/>
              </a:rPr>
              <a:t>Responsible for the HL-LHC IT String Operation </a:t>
            </a:r>
            <a:r>
              <a:rPr lang="en-US" sz="2000" b="1" u="sng" dirty="0">
                <a:latin typeface="Book Antiqua" panose="02040602050305030304" pitchFamily="18" charset="0"/>
              </a:rPr>
              <a:t> </a:t>
            </a: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endParaRPr lang="en-US" sz="2000" b="1" u="sng" dirty="0">
              <a:latin typeface="Book Antiqua" panose="02040602050305030304" pitchFamily="18" charset="0"/>
            </a:endParaRPr>
          </a:p>
          <a:p>
            <a:pPr algn="just"/>
            <a:endParaRPr lang="en-GB" sz="2000" b="1" u="sng" dirty="0">
              <a:latin typeface="Book Antiqua" panose="02040602050305030304" pitchFamily="18" charset="0"/>
            </a:endParaRP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4A8C7B-E3A4-2825-16FB-E5A05EE3B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7" name="Picture 6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8555227D-B809-310F-3951-CC52C54B7F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7614" y="0"/>
            <a:ext cx="3304786" cy="2820751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BC0BE79B-1B61-9802-54B5-2679DDB879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3742226"/>
              </p:ext>
            </p:extLst>
          </p:nvPr>
        </p:nvGraphicFramePr>
        <p:xfrm>
          <a:off x="484677" y="2184413"/>
          <a:ext cx="10088496" cy="447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97702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5585629-1771-F13A-AD8A-0580AB6BAEC7}"/>
              </a:ext>
            </a:extLst>
          </p:cNvPr>
          <p:cNvSpPr txBox="1">
            <a:spLocks/>
          </p:cNvSpPr>
          <p:nvPr/>
        </p:nvSpPr>
        <p:spPr>
          <a:xfrm>
            <a:off x="902756" y="256052"/>
            <a:ext cx="499209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AE89E7-32E0-29F7-CAB6-C7967CD4A032}"/>
              </a:ext>
            </a:extLst>
          </p:cNvPr>
          <p:cNvSpPr txBox="1">
            <a:spLocks/>
          </p:cNvSpPr>
          <p:nvPr/>
        </p:nvSpPr>
        <p:spPr>
          <a:xfrm>
            <a:off x="962390" y="1544958"/>
            <a:ext cx="4451121" cy="578403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u="sng" dirty="0">
                <a:latin typeface="Book Antiqua" panose="02040602050305030304" pitchFamily="18" charset="0"/>
              </a:rPr>
              <a:t>Role: Facility Technical Coordinator </a:t>
            </a: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endParaRPr lang="en-US" sz="2000" b="1" u="sng" dirty="0">
              <a:latin typeface="Book Antiqua" panose="02040602050305030304" pitchFamily="18" charset="0"/>
            </a:endParaRPr>
          </a:p>
          <a:p>
            <a:pPr algn="just"/>
            <a:endParaRPr lang="en-GB" sz="2000" b="1" u="sng" dirty="0">
              <a:latin typeface="Book Antiqua" panose="02040602050305030304" pitchFamily="18" charset="0"/>
            </a:endParaRP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71E16D-3A58-3998-5BBD-3BC6221D9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7" name="Picture 6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5E5F6038-1690-4E2F-DAC1-B597F9215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0708" y="141649"/>
            <a:ext cx="5901692" cy="1594779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CE669B5-780C-661B-5547-D458753AF2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124868"/>
              </p:ext>
            </p:extLst>
          </p:nvPr>
        </p:nvGraphicFramePr>
        <p:xfrm>
          <a:off x="568111" y="2016575"/>
          <a:ext cx="10661499" cy="4339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13864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5585629-1771-F13A-AD8A-0580AB6BAEC7}"/>
              </a:ext>
            </a:extLst>
          </p:cNvPr>
          <p:cNvSpPr txBox="1">
            <a:spLocks/>
          </p:cNvSpPr>
          <p:nvPr/>
        </p:nvSpPr>
        <p:spPr>
          <a:xfrm>
            <a:off x="902756" y="256052"/>
            <a:ext cx="499209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AE89E7-32E0-29F7-CAB6-C7967CD4A032}"/>
              </a:ext>
            </a:extLst>
          </p:cNvPr>
          <p:cNvSpPr txBox="1">
            <a:spLocks/>
          </p:cNvSpPr>
          <p:nvPr/>
        </p:nvSpPr>
        <p:spPr>
          <a:xfrm>
            <a:off x="902756" y="1552483"/>
            <a:ext cx="4451121" cy="578403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u="sng" dirty="0">
                <a:latin typeface="Book Antiqua" panose="02040602050305030304" pitchFamily="18" charset="0"/>
              </a:rPr>
              <a:t>Role: Test &amp; HWC Coordinator </a:t>
            </a: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endParaRPr lang="en-US" sz="2000" b="1" u="sng" dirty="0">
              <a:latin typeface="Book Antiqua" panose="02040602050305030304" pitchFamily="18" charset="0"/>
            </a:endParaRPr>
          </a:p>
          <a:p>
            <a:pPr algn="just"/>
            <a:endParaRPr lang="en-GB" sz="2000" b="1" u="sng" dirty="0">
              <a:latin typeface="Book Antiqua" panose="02040602050305030304" pitchFamily="18" charset="0"/>
            </a:endParaRP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EBA5F0-436A-A9BF-E8A1-3CA0B438B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9" name="Picture 8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783DA553-2D8B-86AD-182A-896A12B78B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9576" y="0"/>
            <a:ext cx="4232824" cy="2263573"/>
          </a:xfrm>
          <a:prstGeom prst="rect">
            <a:avLst/>
          </a:prstGeom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FFF95BE1-F57F-C7F1-809F-80DBB095FC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4650888"/>
              </p:ext>
            </p:extLst>
          </p:nvPr>
        </p:nvGraphicFramePr>
        <p:xfrm>
          <a:off x="449878" y="1958774"/>
          <a:ext cx="11132522" cy="470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43951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5585629-1771-F13A-AD8A-0580AB6BAEC7}"/>
              </a:ext>
            </a:extLst>
          </p:cNvPr>
          <p:cNvSpPr txBox="1">
            <a:spLocks/>
          </p:cNvSpPr>
          <p:nvPr/>
        </p:nvSpPr>
        <p:spPr>
          <a:xfrm>
            <a:off x="902756" y="256052"/>
            <a:ext cx="499209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AE89E7-32E0-29F7-CAB6-C7967CD4A032}"/>
              </a:ext>
            </a:extLst>
          </p:cNvPr>
          <p:cNvSpPr txBox="1">
            <a:spLocks/>
          </p:cNvSpPr>
          <p:nvPr/>
        </p:nvSpPr>
        <p:spPr>
          <a:xfrm>
            <a:off x="902756" y="1351242"/>
            <a:ext cx="4451121" cy="578403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u="sng" dirty="0">
                <a:latin typeface="Book Antiqua" panose="02040602050305030304" pitchFamily="18" charset="0"/>
              </a:rPr>
              <a:t>Role: Controls and Software Officer </a:t>
            </a: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endParaRPr lang="en-US" sz="2000" b="1" u="sng" dirty="0">
              <a:latin typeface="Book Antiqua" panose="02040602050305030304" pitchFamily="18" charset="0"/>
            </a:endParaRPr>
          </a:p>
          <a:p>
            <a:pPr algn="just"/>
            <a:endParaRPr lang="en-GB" sz="2000" b="1" u="sng" dirty="0">
              <a:latin typeface="Book Antiqua" panose="02040602050305030304" pitchFamily="18" charset="0"/>
            </a:endParaRP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DE584C-FDF3-60D0-A86D-1C42C0932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7" name="Picture 6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05A202C1-D7DF-3A11-8F9E-2F4B4B7BD5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443" y="125484"/>
            <a:ext cx="4479957" cy="1506821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CC96D13-E293-6122-5895-AB1F62D0FB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1551347"/>
              </p:ext>
            </p:extLst>
          </p:nvPr>
        </p:nvGraphicFramePr>
        <p:xfrm>
          <a:off x="902756" y="1730221"/>
          <a:ext cx="10631352" cy="447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96297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5585629-1771-F13A-AD8A-0580AB6BAEC7}"/>
              </a:ext>
            </a:extLst>
          </p:cNvPr>
          <p:cNvSpPr txBox="1">
            <a:spLocks/>
          </p:cNvSpPr>
          <p:nvPr/>
        </p:nvSpPr>
        <p:spPr>
          <a:xfrm>
            <a:off x="902756" y="256052"/>
            <a:ext cx="844062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AE89E7-32E0-29F7-CAB6-C7967CD4A032}"/>
              </a:ext>
            </a:extLst>
          </p:cNvPr>
          <p:cNvSpPr txBox="1">
            <a:spLocks/>
          </p:cNvSpPr>
          <p:nvPr/>
        </p:nvSpPr>
        <p:spPr>
          <a:xfrm>
            <a:off x="902756" y="1443265"/>
            <a:ext cx="2899624" cy="447078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u="sng" dirty="0">
                <a:latin typeface="Book Antiqua" panose="02040602050305030304" pitchFamily="18" charset="0"/>
              </a:rPr>
              <a:t>Role: Quality Officer  </a:t>
            </a:r>
            <a:r>
              <a:rPr lang="en-GB" sz="2000" b="1" u="sng" dirty="0">
                <a:latin typeface="Book Antiqua" panose="02040602050305030304" pitchFamily="18" charset="0"/>
              </a:rPr>
              <a:t> </a:t>
            </a:r>
            <a:r>
              <a:rPr lang="en-US" sz="2000" b="1" u="sng" dirty="0">
                <a:latin typeface="Book Antiqua" panose="02040602050305030304" pitchFamily="18" charset="0"/>
              </a:rPr>
              <a:t> </a:t>
            </a: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endParaRPr lang="en-US" sz="2000" b="1" u="sng" dirty="0">
              <a:latin typeface="Book Antiqua" panose="02040602050305030304" pitchFamily="18" charset="0"/>
            </a:endParaRPr>
          </a:p>
          <a:p>
            <a:pPr algn="just"/>
            <a:endParaRPr lang="en-GB" sz="2000" b="1" u="sng" dirty="0">
              <a:latin typeface="Book Antiqua" panose="02040602050305030304" pitchFamily="18" charset="0"/>
            </a:endParaRPr>
          </a:p>
          <a:p>
            <a:pPr algn="just"/>
            <a:endParaRPr lang="en-US" sz="2000" b="1" u="sng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8A8FB0-158F-A985-CDF3-6557A1366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4" name="Picture 3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5A5CA004-88B6-51FF-3285-5DD272B55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014" t="85714" r="43785" b="1253"/>
          <a:stretch/>
        </p:blipFill>
        <p:spPr>
          <a:xfrm>
            <a:off x="9556511" y="256052"/>
            <a:ext cx="1680364" cy="1187213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D4B373B-6BBD-689A-D435-B473F867AC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735252"/>
              </p:ext>
            </p:extLst>
          </p:nvPr>
        </p:nvGraphicFramePr>
        <p:xfrm>
          <a:off x="812730" y="1747759"/>
          <a:ext cx="10769670" cy="447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30211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788504" y="-7864"/>
            <a:ext cx="1040958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Meetings for coordination and reporting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851F09-286F-165F-A922-13637F321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pic>
        <p:nvPicPr>
          <p:cNvPr id="1026" name="Picture 2" descr="Green new icon - Free green new icons">
            <a:extLst>
              <a:ext uri="{FF2B5EF4-FFF2-40B4-BE49-F238E27FC236}">
                <a16:creationId xmlns:a16="http://schemas.microsoft.com/office/drawing/2014/main" id="{BD6ECBCB-E132-CB4E-4B60-4454FC4FC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318" y="870694"/>
            <a:ext cx="678967" cy="67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98ECC32-034F-C314-D4D3-7701B4FC53AD}"/>
              </a:ext>
            </a:extLst>
          </p:cNvPr>
          <p:cNvGrpSpPr/>
          <p:nvPr/>
        </p:nvGrpSpPr>
        <p:grpSpPr>
          <a:xfrm>
            <a:off x="397201" y="906101"/>
            <a:ext cx="11237167" cy="5085824"/>
            <a:chOff x="585233" y="1087091"/>
            <a:chExt cx="11237167" cy="50858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A68FC51-A0E2-D945-D8A8-4BFEFF74A5BF}"/>
                </a:ext>
              </a:extLst>
            </p:cNvPr>
            <p:cNvGrpSpPr/>
            <p:nvPr/>
          </p:nvGrpSpPr>
          <p:grpSpPr>
            <a:xfrm>
              <a:off x="585233" y="1087091"/>
              <a:ext cx="11237167" cy="5057852"/>
              <a:chOff x="585233" y="1087091"/>
              <a:chExt cx="11237167" cy="5057852"/>
            </a:xfrm>
          </p:grpSpPr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A4FEBAC4-178D-C183-A8F3-6DBA92EF4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5233" y="1659589"/>
                <a:ext cx="11237167" cy="448535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891" indent="-342891" algn="l" defTabSz="457189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32" indent="-285744" algn="l" defTabSz="457189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457189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457189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457189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45718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45718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45718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45718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endParaRPr lang="en-GB" sz="2000" dirty="0">
                  <a:latin typeface="Book Antiqua" panose="02040602050305030304" pitchFamily="18" charset="0"/>
                </a:endParaRPr>
              </a:p>
              <a:p>
                <a:pPr algn="just"/>
                <a:endParaRPr lang="en-US" sz="2000" dirty="0">
                  <a:latin typeface="Book Antiqua" panose="02040602050305030304" pitchFamily="18" charset="0"/>
                </a:endParaRPr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7F41EB1-2E9C-9281-43FA-2CF23A772E43}"/>
                  </a:ext>
                </a:extLst>
              </p:cNvPr>
              <p:cNvGrpSpPr/>
              <p:nvPr/>
            </p:nvGrpSpPr>
            <p:grpSpPr>
              <a:xfrm>
                <a:off x="1485811" y="1087091"/>
                <a:ext cx="9550489" cy="730384"/>
                <a:chOff x="163" y="2913"/>
                <a:chExt cx="2540177" cy="1401501"/>
              </a:xfrm>
            </p:grpSpPr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id="{392E9401-AC3C-CBBE-30C4-E64A28AE5E5B}"/>
                    </a:ext>
                  </a:extLst>
                </p:cNvPr>
                <p:cNvSpPr/>
                <p:nvPr/>
              </p:nvSpPr>
              <p:spPr>
                <a:xfrm>
                  <a:off x="163" y="2913"/>
                  <a:ext cx="2540177" cy="1401501"/>
                </a:xfrm>
                <a:prstGeom prst="round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" name="Rectangle: Rounded Corners 4">
                  <a:extLst>
                    <a:ext uri="{FF2B5EF4-FFF2-40B4-BE49-F238E27FC236}">
                      <a16:creationId xmlns:a16="http://schemas.microsoft.com/office/drawing/2014/main" id="{EEF02B3E-D4BE-0059-C3D2-D9CEE0E5B7A1}"/>
                    </a:ext>
                  </a:extLst>
                </p:cNvPr>
                <p:cNvSpPr txBox="1"/>
                <p:nvPr/>
              </p:nvSpPr>
              <p:spPr>
                <a:xfrm>
                  <a:off x="68579" y="71329"/>
                  <a:ext cx="2403345" cy="126466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80010" tIns="40005" rIns="80010" bIns="40005" numCol="1" spcCol="1270" anchor="ctr" anchorCtr="0">
                  <a:noAutofit/>
                </a:bodyPr>
                <a:lstStyle/>
                <a:p>
                  <a:pPr marL="0" lvl="0" indent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n-US" sz="2100" kern="1200" dirty="0">
                      <a:latin typeface="Book Antiqua" panose="02040602050305030304" pitchFamily="18" charset="0"/>
                    </a:rPr>
                    <a:t>String Operation Meeting (SOM) 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B941F52-C27F-853A-8226-EB55DF308E70}"/>
                </a:ext>
              </a:extLst>
            </p:cNvPr>
            <p:cNvGrpSpPr/>
            <p:nvPr/>
          </p:nvGrpSpPr>
          <p:grpSpPr>
            <a:xfrm>
              <a:off x="1504899" y="1817475"/>
              <a:ext cx="9629599" cy="4355440"/>
              <a:chOff x="2438062" y="87144"/>
              <a:chExt cx="7101942" cy="1249085"/>
            </a:xfrm>
          </p:grpSpPr>
          <p:sp>
            <p:nvSpPr>
              <p:cNvPr id="10" name="Rectangle: Top Corners Rounded 9">
                <a:extLst>
                  <a:ext uri="{FF2B5EF4-FFF2-40B4-BE49-F238E27FC236}">
                    <a16:creationId xmlns:a16="http://schemas.microsoft.com/office/drawing/2014/main" id="{8E623647-E54B-785C-61C4-98ACEA243480}"/>
                  </a:ext>
                </a:extLst>
              </p:cNvPr>
              <p:cNvSpPr/>
              <p:nvPr/>
            </p:nvSpPr>
            <p:spPr>
              <a:xfrm rot="5400000">
                <a:off x="5343838" y="-2818632"/>
                <a:ext cx="1249085" cy="7060638"/>
              </a:xfrm>
              <a:prstGeom prst="round2SameRect">
                <a:avLst>
                  <a:gd name="adj1" fmla="val 7045"/>
                  <a:gd name="adj2" fmla="val 4666"/>
                </a:avLst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Rectangle: Top Corners Rounded 4">
                <a:extLst>
                  <a:ext uri="{FF2B5EF4-FFF2-40B4-BE49-F238E27FC236}">
                    <a16:creationId xmlns:a16="http://schemas.microsoft.com/office/drawing/2014/main" id="{83BEFC45-FDF7-573B-6C4C-06810DB37B89}"/>
                  </a:ext>
                </a:extLst>
              </p:cNvPr>
              <p:cNvSpPr txBox="1"/>
              <p:nvPr/>
            </p:nvSpPr>
            <p:spPr>
              <a:xfrm>
                <a:off x="2540341" y="140097"/>
                <a:ext cx="6999663" cy="112713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0" tIns="123825" rIns="247650" bIns="123825" numCol="1" spcCol="1270" anchor="ctr" anchorCtr="0">
                <a:noAutofit/>
              </a:bodyPr>
              <a:lstStyle/>
              <a:p>
                <a:pPr algn="just"/>
                <a:r>
                  <a:rPr lang="en-US" sz="2000" dirty="0">
                    <a:latin typeface="Book Antiqua" panose="02040602050305030304" pitchFamily="18" charset="0"/>
                  </a:rPr>
                  <a:t>The objectives of the meeting:</a:t>
                </a:r>
              </a:p>
              <a:p>
                <a:pPr lvl="1" algn="just"/>
                <a:r>
                  <a:rPr lang="en-US" sz="1600" dirty="0">
                    <a:latin typeface="Book Antiqua" panose="02040602050305030304" pitchFamily="18" charset="0"/>
                  </a:rPr>
                  <a:t> Summarise the activities of the previous week</a:t>
                </a:r>
              </a:p>
              <a:p>
                <a:pPr lvl="1" algn="just"/>
                <a:r>
                  <a:rPr lang="en-US" sz="1600" dirty="0">
                    <a:latin typeface="Book Antiqua" panose="02040602050305030304" pitchFamily="18" charset="0"/>
                  </a:rPr>
                  <a:t>Establish the weekly planning</a:t>
                </a:r>
              </a:p>
              <a:p>
                <a:pPr lvl="1" algn="just"/>
                <a:r>
                  <a:rPr lang="en-US" sz="1600" dirty="0">
                    <a:latin typeface="Book Antiqua" panose="02040602050305030304" pitchFamily="18" charset="0"/>
                  </a:rPr>
                  <a:t>Discuss urgent matters raised by any team</a:t>
                </a:r>
              </a:p>
              <a:p>
                <a:pPr lvl="1" algn="just"/>
                <a:r>
                  <a:rPr lang="en-US" sz="1600" dirty="0">
                    <a:latin typeface="Book Antiqua" panose="02040602050305030304" pitchFamily="18" charset="0"/>
                  </a:rPr>
                  <a:t>Present preliminary results  (or summary from MP3 members)</a:t>
                </a:r>
              </a:p>
              <a:p>
                <a:pPr algn="just"/>
                <a:endParaRPr lang="en-US" sz="2000" dirty="0">
                  <a:latin typeface="Book Antiqua" panose="02040602050305030304" pitchFamily="18" charset="0"/>
                </a:endParaRPr>
              </a:p>
              <a:p>
                <a:pPr algn="just"/>
                <a:r>
                  <a:rPr lang="en-US" sz="2000" dirty="0">
                    <a:latin typeface="Book Antiqua" panose="02040602050305030304" pitchFamily="18" charset="0"/>
                  </a:rPr>
                  <a:t>Attendance: IT String Operation team, WPs/groups representative in function of the tests to be executed during the week, MP3 representative, hardware experts on request, controls and software experts on request.</a:t>
                </a:r>
              </a:p>
              <a:p>
                <a:pPr algn="just"/>
                <a:endParaRPr lang="en-US" sz="2000" dirty="0">
                  <a:latin typeface="Book Antiqua" panose="02040602050305030304" pitchFamily="18" charset="0"/>
                </a:endParaRPr>
              </a:p>
              <a:p>
                <a:pPr algn="just"/>
                <a:r>
                  <a:rPr lang="en-US" sz="2000" dirty="0">
                    <a:latin typeface="Book Antiqua" panose="02040602050305030304" pitchFamily="18" charset="0"/>
                  </a:rPr>
                  <a:t>Weekly meeting, Indico agenda available and minutes distributed. Complemented by working meetings chaired by the Test &amp; HWC Coordinator.</a:t>
                </a:r>
              </a:p>
              <a:p>
                <a:pPr algn="just"/>
                <a:endParaRPr lang="en-US" sz="2000" dirty="0">
                  <a:latin typeface="Book Antiqua" panose="02040602050305030304" pitchFamily="18" charset="0"/>
                </a:endParaRPr>
              </a:p>
              <a:p>
                <a:pPr marL="114300" lvl="1" indent="-114300" algn="l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en-US" sz="1500" kern="1200" dirty="0">
                  <a:latin typeface="Book Antiqua" panose="0204060205030503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7625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891208" y="9872"/>
            <a:ext cx="1040958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Meetings for coordination and reporting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4984D1F-137D-B707-264C-61738E4663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7953175"/>
              </p:ext>
            </p:extLst>
          </p:nvPr>
        </p:nvGraphicFramePr>
        <p:xfrm>
          <a:off x="1627838" y="894292"/>
          <a:ext cx="10194562" cy="5822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5297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891208" y="0"/>
            <a:ext cx="1040958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Meetings for coordination and reporting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4984D1F-137D-B707-264C-61738E4663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3632766"/>
              </p:ext>
            </p:extLst>
          </p:nvPr>
        </p:nvGraphicFramePr>
        <p:xfrm>
          <a:off x="1762945" y="937684"/>
          <a:ext cx="9412342" cy="577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7331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788504" y="-7864"/>
            <a:ext cx="1040958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000" dirty="0">
                <a:latin typeface="Book Antiqua" panose="02040602050305030304" pitchFamily="18" charset="0"/>
              </a:rPr>
              <a:t>C</a:t>
            </a:r>
            <a:r>
              <a:rPr lang="en-GB" sz="4000" dirty="0">
                <a:latin typeface="Book Antiqua" panose="02040602050305030304" pitchFamily="18" charset="0"/>
              </a:rPr>
              <a:t>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4FEBAC4-178D-C183-A8F3-6DBA92EF4202}"/>
              </a:ext>
            </a:extLst>
          </p:cNvPr>
          <p:cNvSpPr txBox="1">
            <a:spLocks/>
          </p:cNvSpPr>
          <p:nvPr/>
        </p:nvSpPr>
        <p:spPr>
          <a:xfrm>
            <a:off x="477416" y="1234855"/>
            <a:ext cx="11237167" cy="5481496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Book Antiqua" panose="02040602050305030304" pitchFamily="18" charset="0"/>
              </a:rPr>
              <a:t>A procedure describing the organization during the IT String operation has been approved.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Some phases of the operation have already been successfully executed.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 The role of the facility technical coordinator and safety officer has been attributed.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The responsibilities of the different roles have been defined, specifying who does what and who approves/authorize what.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The meetings and forums that will support the IT String operation are already in place, with the exception of the weekly String Operation Meeting.</a:t>
            </a:r>
          </a:p>
          <a:p>
            <a:pPr algn="just"/>
            <a:endParaRPr lang="en-US" sz="2400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851F09-286F-165F-A922-13637F321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374406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AA6ACB-62DA-DF48-A608-8A2186160EAA}"/>
              </a:ext>
            </a:extLst>
          </p:cNvPr>
          <p:cNvSpPr txBox="1">
            <a:spLocks/>
          </p:cNvSpPr>
          <p:nvPr/>
        </p:nvSpPr>
        <p:spPr>
          <a:xfrm>
            <a:off x="954833" y="987287"/>
            <a:ext cx="8182541" cy="491655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Scope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3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Components of the IT String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3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The IT String location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3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The IT String Validation Program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3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Operation in the IT String</a:t>
            </a:r>
          </a:p>
          <a:p>
            <a:pPr algn="just">
              <a:buFont typeface="+mj-lt"/>
              <a:buAutoNum type="arabicPeriod"/>
            </a:pPr>
            <a:endParaRPr lang="en-US" sz="12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GB" sz="2800" dirty="0">
                <a:latin typeface="Book Antiqua" panose="02040602050305030304" pitchFamily="18" charset="0"/>
              </a:rPr>
              <a:t>Organization of the IT String operation</a:t>
            </a:r>
            <a:endParaRPr lang="en-US" dirty="0">
              <a:latin typeface="Book Antiqua" panose="020406020503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sz="14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Meetings for coordination and reporting</a:t>
            </a:r>
          </a:p>
          <a:p>
            <a:pPr marL="514350" indent="-514350" algn="just">
              <a:buFont typeface="+mj-lt"/>
              <a:buAutoNum type="arabicPeriod"/>
            </a:pPr>
            <a:endParaRPr lang="en-US" sz="1400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>
                <a:latin typeface="Book Antiqua" panose="02040602050305030304" pitchFamily="18" charset="0"/>
              </a:rPr>
              <a:t>Conclusions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latin typeface="Book Antiqua" panose="0204060205030503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3371697" y="0"/>
            <a:ext cx="5448605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Book Antiqua" panose="02040602050305030304" pitchFamily="18" charset="0"/>
              </a:rPr>
              <a:t>Contents</a:t>
            </a:r>
            <a:endParaRPr lang="en-GB" sz="4000" dirty="0">
              <a:latin typeface="Book Antiqua" panose="0204060205030503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83B4CF-0363-D6A3-1FDE-F2074BDA2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402298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3054626" y="5314"/>
            <a:ext cx="5448605" cy="88271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000" dirty="0">
                <a:latin typeface="Book Antiqua" panose="02040602050305030304" pitchFamily="18" charset="0"/>
              </a:rPr>
              <a:t>Scope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4AD57AA-BCDA-D5F2-341F-9E61F14CFA31}"/>
              </a:ext>
            </a:extLst>
          </p:cNvPr>
          <p:cNvSpPr txBox="1">
            <a:spLocks/>
          </p:cNvSpPr>
          <p:nvPr/>
        </p:nvSpPr>
        <p:spPr>
          <a:xfrm>
            <a:off x="580503" y="1005077"/>
            <a:ext cx="6160864" cy="521052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Book Antiqua" panose="02040602050305030304" pitchFamily="18" charset="0"/>
              </a:rPr>
              <a:t>This presentation is focused on the organizational aspects during the operation of the IT String test stand.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It helps to better understand the scope of the following talks of the session.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The responsibilities for the different roles of the IT String Operation will be reflected. </a:t>
            </a:r>
          </a:p>
          <a:p>
            <a:pPr marL="0" indent="0" algn="just">
              <a:buNone/>
            </a:pPr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It summarizes the information provided in the procedure “</a:t>
            </a:r>
            <a:r>
              <a:rPr lang="en-GB" sz="2000" dirty="0">
                <a:latin typeface="Book Antiqua" panose="02040602050305030304" pitchFamily="18" charset="0"/>
              </a:rPr>
              <a:t>HL-LHC IT String hardware commissioning and operation</a:t>
            </a:r>
            <a:r>
              <a:rPr lang="en-US" sz="2000" dirty="0">
                <a:latin typeface="Book Antiqua" panose="02040602050305030304" pitchFamily="18" charset="0"/>
              </a:rPr>
              <a:t>”, M. Bajko,  </a:t>
            </a:r>
            <a:r>
              <a:rPr lang="en-US" sz="2000" dirty="0">
                <a:latin typeface="Book Antiqua" panose="02040602050305030304" pitchFamily="18" charset="0"/>
                <a:hlinkClick r:id="rId3"/>
              </a:rPr>
              <a:t>EDMS 2956328</a:t>
            </a:r>
            <a:r>
              <a:rPr lang="en-US" sz="2000" dirty="0">
                <a:latin typeface="Book Antiqua" panose="02040602050305030304" pitchFamily="18" charset="0"/>
              </a:rPr>
              <a:t>.</a:t>
            </a:r>
            <a:endParaRPr lang="en-US" sz="14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US" sz="2000" dirty="0">
                <a:latin typeface="Book Antiqua" panose="02040602050305030304" pitchFamily="18" charset="0"/>
              </a:rPr>
              <a:t>The document has been approved by the line and project management</a:t>
            </a: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43ED77-B11C-BB30-FC48-531C3639F30A}"/>
              </a:ext>
            </a:extLst>
          </p:cNvPr>
          <p:cNvGrpSpPr/>
          <p:nvPr/>
        </p:nvGrpSpPr>
        <p:grpSpPr>
          <a:xfrm>
            <a:off x="6916880" y="1133609"/>
            <a:ext cx="5034112" cy="4590782"/>
            <a:chOff x="5989248" y="2098819"/>
            <a:chExt cx="5034112" cy="459078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6EE0D65-5E86-06CD-4126-B487BEDF4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55210" y="2461495"/>
              <a:ext cx="2868150" cy="42281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E9ABE7-C101-1E6A-A5D9-10BE0C3C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3209" y="2309978"/>
              <a:ext cx="2870677" cy="42297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BDE247-6387-41B4-B46C-521BCF87A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89248" y="2098819"/>
              <a:ext cx="2868150" cy="42297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E454BFEC-CC25-604D-3446-7535015F38B8}"/>
                </a:ext>
              </a:extLst>
            </p:cNvPr>
            <p:cNvSpPr/>
            <p:nvPr/>
          </p:nvSpPr>
          <p:spPr>
            <a:xfrm>
              <a:off x="6836914" y="4072829"/>
              <a:ext cx="1172818" cy="281695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RELEASED</a:t>
              </a:r>
              <a:endParaRPr lang="en-GB" sz="1400" dirty="0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FEE8BBA-A73E-6141-B49C-BFED89B7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478141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2405268" y="0"/>
            <a:ext cx="680695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Components of the IT String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7C70FCB9-3083-C83F-CD84-3EA3A4082A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093" y="882719"/>
            <a:ext cx="5492120" cy="30604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CDBC408-3C8C-7A50-EC5D-83D824D7CDFB}"/>
              </a:ext>
            </a:extLst>
          </p:cNvPr>
          <p:cNvSpPr txBox="1">
            <a:spLocks/>
          </p:cNvSpPr>
          <p:nvPr/>
        </p:nvSpPr>
        <p:spPr>
          <a:xfrm>
            <a:off x="1249680" y="2802279"/>
            <a:ext cx="4846320" cy="3425482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Book Antiqua" panose="02040602050305030304" pitchFamily="18" charset="0"/>
              </a:rPr>
              <a:t>Magnets: </a:t>
            </a:r>
            <a:r>
              <a:rPr lang="en-US" sz="2000" dirty="0">
                <a:latin typeface="Book Antiqua" panose="02040602050305030304" pitchFamily="18" charset="0"/>
              </a:rPr>
              <a:t>Q1, Q2a, Q2b, Q3, CP, D1.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Cold Powering: </a:t>
            </a:r>
            <a:r>
              <a:rPr lang="en-US" sz="2000" dirty="0">
                <a:latin typeface="Book Antiqua" panose="02040602050305030304" pitchFamily="18" charset="0"/>
              </a:rPr>
              <a:t>ScLink, DFHX, DFX.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Warm Powering: </a:t>
            </a:r>
            <a:r>
              <a:rPr lang="en-US" sz="2000" dirty="0">
                <a:latin typeface="Book Antiqua" panose="02040602050305030304" pitchFamily="18" charset="0"/>
              </a:rPr>
              <a:t>PCs, CDBs.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Cryogenic cooling: </a:t>
            </a:r>
            <a:r>
              <a:rPr lang="en-US" sz="2000" dirty="0">
                <a:latin typeface="Book Antiqua" panose="02040602050305030304" pitchFamily="18" charset="0"/>
              </a:rPr>
              <a:t>SQXL, PCDS.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Circuit Protection: </a:t>
            </a:r>
            <a:r>
              <a:rPr lang="en-US" sz="2000" dirty="0">
                <a:latin typeface="Book Antiqua" panose="02040602050305030304" pitchFamily="18" charset="0"/>
              </a:rPr>
              <a:t>QDS, QH, EE, bypass diodes,  CLIQ.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Alignment system: </a:t>
            </a:r>
            <a:r>
              <a:rPr lang="en-US" sz="2000" dirty="0">
                <a:latin typeface="Book Antiqua" panose="02040602050305030304" pitchFamily="18" charset="0"/>
              </a:rPr>
              <a:t>FRAS.</a:t>
            </a:r>
          </a:p>
          <a:p>
            <a:endParaRPr lang="en-US" sz="300" dirty="0">
              <a:latin typeface="Book Antiqua" panose="02040602050305030304" pitchFamily="18" charset="0"/>
            </a:endParaRPr>
          </a:p>
          <a:p>
            <a:r>
              <a:rPr lang="en-US" sz="2000" b="1" dirty="0">
                <a:latin typeface="Book Antiqua" panose="02040602050305030304" pitchFamily="18" charset="0"/>
              </a:rPr>
              <a:t>Vacuum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BF8209-71C0-2977-F128-1984EFEB55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89"/>
          <a:stretch/>
        </p:blipFill>
        <p:spPr>
          <a:xfrm>
            <a:off x="6544486" y="4266000"/>
            <a:ext cx="5517914" cy="24503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9E362C-CFDB-FD91-A8FB-8F9ED917C87C}"/>
              </a:ext>
            </a:extLst>
          </p:cNvPr>
          <p:cNvSpPr txBox="1">
            <a:spLocks/>
          </p:cNvSpPr>
          <p:nvPr/>
        </p:nvSpPr>
        <p:spPr>
          <a:xfrm>
            <a:off x="444276" y="882719"/>
            <a:ext cx="5913662" cy="1672529"/>
          </a:xfrm>
          <a:prstGeom prst="rect">
            <a:avLst/>
          </a:prstGeom>
        </p:spPr>
        <p:txBody>
          <a:bodyPr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IT String aims to replicate, as best as achievable, an entire Inner Triplet (IT) region of the HL-LHC, to validate the collective behaviour of key components, which will function in conditions close to the ones in the LHC. </a:t>
            </a:r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GB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1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machine&#10;&#10;Description automatically generated">
            <a:extLst>
              <a:ext uri="{FF2B5EF4-FFF2-40B4-BE49-F238E27FC236}">
                <a16:creationId xmlns:a16="http://schemas.microsoft.com/office/drawing/2014/main" id="{1C3C5CA3-C609-C9E7-00BB-4804CBF67A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12"/>
          <a:stretch/>
        </p:blipFill>
        <p:spPr bwMode="auto">
          <a:xfrm>
            <a:off x="4967157" y="2473617"/>
            <a:ext cx="6681504" cy="34169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2706044" y="0"/>
            <a:ext cx="680695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The IT String location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CC4BF14-D12F-2A55-45B1-CA91BBA856EF}"/>
              </a:ext>
            </a:extLst>
          </p:cNvPr>
          <p:cNvSpPr txBox="1">
            <a:spLocks/>
          </p:cNvSpPr>
          <p:nvPr/>
        </p:nvSpPr>
        <p:spPr>
          <a:xfrm>
            <a:off x="636642" y="882719"/>
            <a:ext cx="10945758" cy="751838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SM18 facility (building 2173 at CERN) hosts the HL-LHC IT String as in the case of the String I and II.</a:t>
            </a:r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F98F7F7-4F65-9557-5CC6-39F4C78F9CC2}"/>
              </a:ext>
            </a:extLst>
          </p:cNvPr>
          <p:cNvSpPr txBox="1">
            <a:spLocks/>
          </p:cNvSpPr>
          <p:nvPr/>
        </p:nvSpPr>
        <p:spPr>
          <a:xfrm>
            <a:off x="623121" y="2473617"/>
            <a:ext cx="4127783" cy="3576001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latin typeface="Book Antiqua" panose="02040602050305030304" pitchFamily="18" charset="0"/>
              </a:rPr>
              <a:t>Major upgrades were implemented in the demin. water system, in the electrical network and in the cryogenic infrastructure.</a:t>
            </a:r>
          </a:p>
          <a:p>
            <a:pPr algn="just"/>
            <a:endParaRPr lang="en-GB" sz="1200" dirty="0">
              <a:latin typeface="Book Antiqua" panose="02040602050305030304" pitchFamily="18" charset="0"/>
            </a:endParaRPr>
          </a:p>
          <a:p>
            <a:pPr algn="just"/>
            <a:r>
              <a:rPr lang="en-GB" sz="2000" dirty="0">
                <a:latin typeface="Book Antiqua" panose="02040602050305030304" pitchFamily="18" charset="0"/>
              </a:rPr>
              <a:t>Coordination will be required during operation as the pumping capacity remains limited and common between users .</a:t>
            </a:r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7A788E-7E1B-80AF-AC1A-BC712BBC975E}"/>
              </a:ext>
            </a:extLst>
          </p:cNvPr>
          <p:cNvSpPr txBox="1">
            <a:spLocks/>
          </p:cNvSpPr>
          <p:nvPr/>
        </p:nvSpPr>
        <p:spPr>
          <a:xfrm>
            <a:off x="623121" y="1678168"/>
            <a:ext cx="10945758" cy="751838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choice of the place was based on the available infrastructures that would allow such a test.</a:t>
            </a:r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3CEE28-350D-A833-055C-DF486CA24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3410917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4FEBAC4-178D-C183-A8F3-6DBA92EF4202}"/>
              </a:ext>
            </a:extLst>
          </p:cNvPr>
          <p:cNvSpPr txBox="1">
            <a:spLocks/>
          </p:cNvSpPr>
          <p:nvPr/>
        </p:nvSpPr>
        <p:spPr>
          <a:xfrm>
            <a:off x="464642" y="1509696"/>
            <a:ext cx="6962070" cy="5206655"/>
          </a:xfrm>
          <a:prstGeom prst="rect">
            <a:avLst/>
          </a:prstGeom>
        </p:spPr>
        <p:txBody>
          <a:bodyPr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Book Antiqua" panose="02040602050305030304" pitchFamily="18" charset="0"/>
              </a:rPr>
              <a:t>Located on the first floor of SM18 hall, with direct view over the metallic platform. </a:t>
            </a:r>
            <a:r>
              <a:rPr lang="en-GB" sz="2000" dirty="0">
                <a:latin typeface="Book Antiqua" panose="02040602050305030304" pitchFamily="18" charset="0"/>
              </a:rPr>
              <a:t>Optimal communication between teams and intervention times.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control room has stands equipped with computers and screens with access to any control system. Also, individual desks to plug-in laptops.</a:t>
            </a:r>
          </a:p>
          <a:p>
            <a:pPr algn="just"/>
            <a:endParaRPr lang="en-GB" sz="2000" dirty="0">
              <a:latin typeface="Book Antiqua" panose="02040602050305030304" pitchFamily="18" charset="0"/>
            </a:endParaRPr>
          </a:p>
          <a:p>
            <a:pPr algn="just"/>
            <a:endParaRPr lang="en-GB" sz="1000" dirty="0">
              <a:latin typeface="Book Antiqua" panose="02040602050305030304" pitchFamily="18" charset="0"/>
            </a:endParaRPr>
          </a:p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control room will serve as the venue for coordination and technical discussions related to the test stand. A videoconference system allows remotely attendance to meetings.</a:t>
            </a: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  <a:p>
            <a:pPr algn="just"/>
            <a:endParaRPr lang="en-GB" sz="2000" dirty="0">
              <a:latin typeface="Book Antiqua" panose="02040602050305030304" pitchFamily="18" charset="0"/>
            </a:endParaRPr>
          </a:p>
          <a:p>
            <a:pPr algn="just"/>
            <a:endParaRPr lang="en-US" sz="2000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87AB30-CB5C-A00B-B36B-E5ED56DCB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550E25-A5FB-6E68-2202-018FF1D321B5}"/>
              </a:ext>
            </a:extLst>
          </p:cNvPr>
          <p:cNvSpPr txBox="1"/>
          <p:nvPr/>
        </p:nvSpPr>
        <p:spPr>
          <a:xfrm>
            <a:off x="785803" y="843604"/>
            <a:ext cx="31152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i="1" u="sng" dirty="0">
                <a:solidFill>
                  <a:schemeClr val="accent5"/>
                </a:solidFill>
                <a:latin typeface="Book Antiqua" panose="02040602050305030304" pitchFamily="18" charset="0"/>
              </a:rPr>
              <a:t>IT String control room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774639A-8654-4C47-D964-E46D4E7205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34" b="16373"/>
          <a:stretch/>
        </p:blipFill>
        <p:spPr>
          <a:xfrm>
            <a:off x="7888409" y="4711297"/>
            <a:ext cx="3487591" cy="1645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A room with several computers on a long table&#10;&#10;Description automatically generated">
            <a:extLst>
              <a:ext uri="{FF2B5EF4-FFF2-40B4-BE49-F238E27FC236}">
                <a16:creationId xmlns:a16="http://schemas.microsoft.com/office/drawing/2014/main" id="{A2407BAA-210E-EFC4-9B33-B8B774302D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910" b="19198"/>
          <a:stretch/>
        </p:blipFill>
        <p:spPr>
          <a:xfrm>
            <a:off x="7888409" y="2814431"/>
            <a:ext cx="3487591" cy="1645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DEDD8C3-4D29-90FE-56DD-64D8F5DA6BF0}"/>
              </a:ext>
            </a:extLst>
          </p:cNvPr>
          <p:cNvGrpSpPr/>
          <p:nvPr/>
        </p:nvGrpSpPr>
        <p:grpSpPr>
          <a:xfrm>
            <a:off x="7888408" y="1108661"/>
            <a:ext cx="3487591" cy="1479828"/>
            <a:chOff x="3272883" y="974798"/>
            <a:chExt cx="5402766" cy="2537836"/>
          </a:xfrm>
        </p:grpSpPr>
        <p:pic>
          <p:nvPicPr>
            <p:cNvPr id="20" name="Picture 19" descr="A picture containing electronics, circuit&#10;&#10;Description automatically generated">
              <a:extLst>
                <a:ext uri="{FF2B5EF4-FFF2-40B4-BE49-F238E27FC236}">
                  <a16:creationId xmlns:a16="http://schemas.microsoft.com/office/drawing/2014/main" id="{FC2B6939-750D-4AEC-8DAE-B4BC2C5BB9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72883" y="974798"/>
              <a:ext cx="5402766" cy="253783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C4885B7-9941-820F-C7B3-9AEF80A3B091}"/>
                </a:ext>
              </a:extLst>
            </p:cNvPr>
            <p:cNvSpPr/>
            <p:nvPr/>
          </p:nvSpPr>
          <p:spPr>
            <a:xfrm>
              <a:off x="7075449" y="1193180"/>
              <a:ext cx="1059366" cy="8140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itle 3">
            <a:extLst>
              <a:ext uri="{FF2B5EF4-FFF2-40B4-BE49-F238E27FC236}">
                <a16:creationId xmlns:a16="http://schemas.microsoft.com/office/drawing/2014/main" id="{E5AA74CD-55A5-3BA2-47C7-7A2B3CD8B503}"/>
              </a:ext>
            </a:extLst>
          </p:cNvPr>
          <p:cNvSpPr txBox="1">
            <a:spLocks/>
          </p:cNvSpPr>
          <p:nvPr/>
        </p:nvSpPr>
        <p:spPr>
          <a:xfrm>
            <a:off x="2706044" y="0"/>
            <a:ext cx="680695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The IT String location </a:t>
            </a:r>
          </a:p>
        </p:txBody>
      </p:sp>
    </p:spTree>
    <p:extLst>
      <p:ext uri="{BB962C8B-B14F-4D97-AF65-F5344CB8AC3E}">
        <p14:creationId xmlns:p14="http://schemas.microsoft.com/office/powerpoint/2010/main" val="58157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2076298" y="-56070"/>
            <a:ext cx="803940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3800" dirty="0">
                <a:latin typeface="Book Antiqua" panose="02040602050305030304" pitchFamily="18" charset="0"/>
              </a:rPr>
              <a:t>The IT String Validation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4FEBAC4-178D-C183-A8F3-6DBA92EF4202}"/>
              </a:ext>
            </a:extLst>
          </p:cNvPr>
          <p:cNvSpPr txBox="1">
            <a:spLocks/>
          </p:cNvSpPr>
          <p:nvPr/>
        </p:nvSpPr>
        <p:spPr>
          <a:xfrm>
            <a:off x="398200" y="980352"/>
            <a:ext cx="3327400" cy="489729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test program was defined in the String Validation Program Meeting (SVPM) among the chair and all WPs involved</a:t>
            </a:r>
          </a:p>
          <a:p>
            <a:pPr algn="just"/>
            <a:endParaRPr lang="en-GB" sz="2000" dirty="0">
              <a:latin typeface="Book Antiqua" panose="02040602050305030304" pitchFamily="18" charset="0"/>
            </a:endParaRPr>
          </a:p>
          <a:p>
            <a:pPr algn="just"/>
            <a:r>
              <a:rPr lang="en-GB" sz="2000" dirty="0">
                <a:latin typeface="Book Antiqua" panose="02040602050305030304" pitchFamily="18" charset="0"/>
              </a:rPr>
              <a:t>The test program document is released (</a:t>
            </a:r>
            <a:r>
              <a:rPr lang="en-GB" sz="2000" dirty="0">
                <a:latin typeface="Book Antiqua" panose="02040602050305030304" pitchFamily="18" charset="0"/>
                <a:hlinkClick r:id="rId3"/>
              </a:rPr>
              <a:t>EDMS 2664290</a:t>
            </a:r>
            <a:r>
              <a:rPr lang="en-GB" sz="2000" dirty="0">
                <a:latin typeface="Book Antiqua" panose="02040602050305030304" pitchFamily="18" charset="0"/>
              </a:rPr>
              <a:t>). The test procedures are at an advanced stage</a:t>
            </a:r>
          </a:p>
          <a:p>
            <a:pPr algn="just"/>
            <a:endParaRPr lang="en-GB" sz="2000" dirty="0">
              <a:latin typeface="Book Antiqua" panose="02040602050305030304" pitchFamily="18" charset="0"/>
            </a:endParaRPr>
          </a:p>
          <a:p>
            <a:pPr algn="just"/>
            <a:r>
              <a:rPr lang="en-GB" sz="2000" dirty="0">
                <a:latin typeface="Book Antiqua" panose="02040602050305030304" pitchFamily="18" charset="0"/>
              </a:rPr>
              <a:t>Test parameters and acceptance criteria are specified by MCF, MP3 and SVP.</a:t>
            </a:r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  <a:p>
            <a:pPr algn="just"/>
            <a:endParaRPr lang="en-GB" dirty="0">
              <a:latin typeface="Book Antiqua" panose="02040602050305030304" pitchFamily="18" charset="0"/>
            </a:endParaRPr>
          </a:p>
          <a:p>
            <a:pPr algn="just"/>
            <a:endParaRPr lang="en-US" dirty="0">
              <a:latin typeface="Book Antiqua" panose="02040602050305030304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D1EAF79-BF65-7905-CBCC-53C72FAA03EA}"/>
              </a:ext>
            </a:extLst>
          </p:cNvPr>
          <p:cNvGraphicFramePr/>
          <p:nvPr/>
        </p:nvGraphicFramePr>
        <p:xfrm>
          <a:off x="3866683" y="649010"/>
          <a:ext cx="7955717" cy="6231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11956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478A4F6-B5CB-E8AE-032D-8429FC8A9B0F}"/>
              </a:ext>
            </a:extLst>
          </p:cNvPr>
          <p:cNvGraphicFramePr/>
          <p:nvPr/>
        </p:nvGraphicFramePr>
        <p:xfrm>
          <a:off x="129600" y="874855"/>
          <a:ext cx="4872058" cy="5875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9F5982B0-19FD-3373-0A17-2D27B97A6BA8}"/>
              </a:ext>
            </a:extLst>
          </p:cNvPr>
          <p:cNvGrpSpPr/>
          <p:nvPr/>
        </p:nvGrpSpPr>
        <p:grpSpPr>
          <a:xfrm>
            <a:off x="5263872" y="669144"/>
            <a:ext cx="6627900" cy="5519711"/>
            <a:chOff x="5336418" y="669144"/>
            <a:chExt cx="6627900" cy="5519711"/>
          </a:xfrm>
        </p:grpSpPr>
        <p:pic>
          <p:nvPicPr>
            <p:cNvPr id="7" name="Picture 6" descr="A screenshot of a graph&#10;&#10;Description automatically generated">
              <a:extLst>
                <a:ext uri="{FF2B5EF4-FFF2-40B4-BE49-F238E27FC236}">
                  <a16:creationId xmlns:a16="http://schemas.microsoft.com/office/drawing/2014/main" id="{21AAE294-0E2F-58A1-1429-A2070E9EDA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3249" t="68" r="22771" b="8386"/>
            <a:stretch/>
          </p:blipFill>
          <p:spPr>
            <a:xfrm>
              <a:off x="6660781" y="669144"/>
              <a:ext cx="5303537" cy="5519711"/>
            </a:xfrm>
            <a:prstGeom prst="rect">
              <a:avLst/>
            </a:prstGeom>
          </p:spPr>
        </p:pic>
        <p:pic>
          <p:nvPicPr>
            <p:cNvPr id="8" name="Picture 7" descr="A screenshot of a graph&#10;&#10;Description automatically generated">
              <a:extLst>
                <a:ext uri="{FF2B5EF4-FFF2-40B4-BE49-F238E27FC236}">
                  <a16:creationId xmlns:a16="http://schemas.microsoft.com/office/drawing/2014/main" id="{45C57EF2-E21F-C870-DC7F-D5E491866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68" r="88877" b="8386"/>
            <a:stretch/>
          </p:blipFill>
          <p:spPr>
            <a:xfrm>
              <a:off x="5336418" y="691201"/>
              <a:ext cx="1335975" cy="5497653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AA920F4-9AE6-0C66-96DF-4F87E771125C}"/>
              </a:ext>
            </a:extLst>
          </p:cNvPr>
          <p:cNvSpPr/>
          <p:nvPr/>
        </p:nvSpPr>
        <p:spPr>
          <a:xfrm>
            <a:off x="5931859" y="6388984"/>
            <a:ext cx="569618" cy="1674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90AAF5-286F-8A96-37EC-CD33DC9CD37E}"/>
              </a:ext>
            </a:extLst>
          </p:cNvPr>
          <p:cNvSpPr/>
          <p:nvPr/>
        </p:nvSpPr>
        <p:spPr>
          <a:xfrm>
            <a:off x="8706669" y="6388984"/>
            <a:ext cx="569618" cy="167497"/>
          </a:xfrm>
          <a:prstGeom prst="rect">
            <a:avLst/>
          </a:prstGeom>
          <a:solidFill>
            <a:srgbClr val="19B2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62E3F7-564A-0B27-EE08-F358918CE36E}"/>
              </a:ext>
            </a:extLst>
          </p:cNvPr>
          <p:cNvSpPr txBox="1"/>
          <p:nvPr/>
        </p:nvSpPr>
        <p:spPr>
          <a:xfrm>
            <a:off x="6599847" y="6278002"/>
            <a:ext cx="1758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Installation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4B32D-09D7-42C8-4989-2D242D8F1AD1}"/>
              </a:ext>
            </a:extLst>
          </p:cNvPr>
          <p:cNvSpPr txBox="1"/>
          <p:nvPr/>
        </p:nvSpPr>
        <p:spPr>
          <a:xfrm>
            <a:off x="9312537" y="6269703"/>
            <a:ext cx="1758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Operation</a:t>
            </a:r>
            <a:endParaRPr lang="en-GB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0F30C3A-8A13-3D81-5BA6-339E0A4A5575}"/>
              </a:ext>
            </a:extLst>
          </p:cNvPr>
          <p:cNvSpPr/>
          <p:nvPr/>
        </p:nvSpPr>
        <p:spPr>
          <a:xfrm>
            <a:off x="7660341" y="492847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A484D1B-432A-E8F5-3CB6-960AF570DC7B}"/>
              </a:ext>
            </a:extLst>
          </p:cNvPr>
          <p:cNvSpPr/>
          <p:nvPr/>
        </p:nvSpPr>
        <p:spPr>
          <a:xfrm>
            <a:off x="7936024" y="492847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0C7A254-E387-C61A-3B27-42314F27F685}"/>
              </a:ext>
            </a:extLst>
          </p:cNvPr>
          <p:cNvSpPr/>
          <p:nvPr/>
        </p:nvSpPr>
        <p:spPr>
          <a:xfrm>
            <a:off x="9269983" y="4930012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096182F-AC76-AFFA-7F84-0C89B69B72F7}"/>
              </a:ext>
            </a:extLst>
          </p:cNvPr>
          <p:cNvSpPr/>
          <p:nvPr/>
        </p:nvSpPr>
        <p:spPr>
          <a:xfrm>
            <a:off x="10227853" y="5202750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F755FFF-4CF7-FA3A-F873-7E2ED2457C67}"/>
              </a:ext>
            </a:extLst>
          </p:cNvPr>
          <p:cNvSpPr/>
          <p:nvPr/>
        </p:nvSpPr>
        <p:spPr>
          <a:xfrm>
            <a:off x="10498102" y="5203834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A1E642A-3C01-7835-A33B-4B500B5D7BC9}"/>
              </a:ext>
            </a:extLst>
          </p:cNvPr>
          <p:cNvSpPr/>
          <p:nvPr/>
        </p:nvSpPr>
        <p:spPr>
          <a:xfrm>
            <a:off x="10673131" y="5386282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81548C9-E097-A68D-A491-88F9B4969EC3}"/>
              </a:ext>
            </a:extLst>
          </p:cNvPr>
          <p:cNvSpPr/>
          <p:nvPr/>
        </p:nvSpPr>
        <p:spPr>
          <a:xfrm>
            <a:off x="10942596" y="538781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D523563-CBE4-C47B-1A49-08064B086592}"/>
              </a:ext>
            </a:extLst>
          </p:cNvPr>
          <p:cNvSpPr/>
          <p:nvPr/>
        </p:nvSpPr>
        <p:spPr>
          <a:xfrm>
            <a:off x="10818601" y="5614653"/>
            <a:ext cx="239485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7975C3-1E6D-77B8-4627-35474E6A3E56}"/>
              </a:ext>
            </a:extLst>
          </p:cNvPr>
          <p:cNvSpPr/>
          <p:nvPr/>
        </p:nvSpPr>
        <p:spPr>
          <a:xfrm>
            <a:off x="11099329" y="5610640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GB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76D533A-1106-7DBA-A6A2-698AE06454C5}"/>
              </a:ext>
            </a:extLst>
          </p:cNvPr>
          <p:cNvSpPr/>
          <p:nvPr/>
        </p:nvSpPr>
        <p:spPr>
          <a:xfrm>
            <a:off x="1065388" y="140828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BBCA4C2-4930-0CD9-02B7-105E56C00B03}"/>
              </a:ext>
            </a:extLst>
          </p:cNvPr>
          <p:cNvSpPr/>
          <p:nvPr/>
        </p:nvSpPr>
        <p:spPr>
          <a:xfrm>
            <a:off x="2143564" y="140828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8384348-DAAC-CF67-DBB2-908E27BD692B}"/>
              </a:ext>
            </a:extLst>
          </p:cNvPr>
          <p:cNvSpPr/>
          <p:nvPr/>
        </p:nvSpPr>
        <p:spPr>
          <a:xfrm>
            <a:off x="3471383" y="140828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DA18730-F20B-7909-D34A-54C5772C41B9}"/>
              </a:ext>
            </a:extLst>
          </p:cNvPr>
          <p:cNvSpPr/>
          <p:nvPr/>
        </p:nvSpPr>
        <p:spPr>
          <a:xfrm>
            <a:off x="4681251" y="1408287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739EB39-A025-86A2-33D6-249FA0C1CC7C}"/>
              </a:ext>
            </a:extLst>
          </p:cNvPr>
          <p:cNvSpPr/>
          <p:nvPr/>
        </p:nvSpPr>
        <p:spPr>
          <a:xfrm>
            <a:off x="4625317" y="2144919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C0E56FA-ADB7-8DE1-B6D8-A6257316ECA9}"/>
              </a:ext>
            </a:extLst>
          </p:cNvPr>
          <p:cNvSpPr/>
          <p:nvPr/>
        </p:nvSpPr>
        <p:spPr>
          <a:xfrm>
            <a:off x="3346183" y="3217500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GB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110F0B4-FAC2-5736-8D51-AF311870958F}"/>
              </a:ext>
            </a:extLst>
          </p:cNvPr>
          <p:cNvSpPr/>
          <p:nvPr/>
        </p:nvSpPr>
        <p:spPr>
          <a:xfrm>
            <a:off x="1905322" y="4408282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GB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606B656-5542-E05C-FFC6-4B2B6816F1E3}"/>
              </a:ext>
            </a:extLst>
          </p:cNvPr>
          <p:cNvSpPr/>
          <p:nvPr/>
        </p:nvSpPr>
        <p:spPr>
          <a:xfrm>
            <a:off x="4567806" y="4408282"/>
            <a:ext cx="239485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GB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066D925-ED86-B598-C86A-8D6A83A5E2A4}"/>
              </a:ext>
            </a:extLst>
          </p:cNvPr>
          <p:cNvSpPr/>
          <p:nvPr/>
        </p:nvSpPr>
        <p:spPr>
          <a:xfrm>
            <a:off x="11058086" y="5831855"/>
            <a:ext cx="524314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10</a:t>
            </a:r>
            <a:endParaRPr lang="en-GB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D464C9D-1705-DD0B-3136-3E022D025098}"/>
              </a:ext>
            </a:extLst>
          </p:cNvPr>
          <p:cNvSpPr/>
          <p:nvPr/>
        </p:nvSpPr>
        <p:spPr>
          <a:xfrm>
            <a:off x="3113453" y="6333151"/>
            <a:ext cx="524314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10</a:t>
            </a:r>
            <a:endParaRPr lang="en-GB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61548F7-947F-D49F-4E53-FDA179586E7C}"/>
              </a:ext>
            </a:extLst>
          </p:cNvPr>
          <p:cNvSpPr/>
          <p:nvPr/>
        </p:nvSpPr>
        <p:spPr>
          <a:xfrm>
            <a:off x="3637767" y="5304350"/>
            <a:ext cx="250400" cy="203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GB" dirty="0"/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2076295" y="-7864"/>
            <a:ext cx="8039404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4000" dirty="0">
                <a:latin typeface="Book Antiqua" panose="02040602050305030304" pitchFamily="18" charset="0"/>
              </a:rPr>
              <a:t>Operation in the IT String</a:t>
            </a:r>
          </a:p>
        </p:txBody>
      </p:sp>
    </p:spTree>
    <p:extLst>
      <p:ext uri="{BB962C8B-B14F-4D97-AF65-F5344CB8AC3E}">
        <p14:creationId xmlns:p14="http://schemas.microsoft.com/office/powerpoint/2010/main" val="380049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492703" y="141649"/>
            <a:ext cx="5134333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Book Antiqua" panose="02040602050305030304" pitchFamily="18" charset="0"/>
              </a:rPr>
              <a:t>Organization of the IT String operation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76D9-A3F6-4B9B-078C-D5D2B678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0A0D64-D78C-0974-045F-968189D7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91788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  <a:endParaRPr lang="en-GB" noProof="0" dirty="0"/>
          </a:p>
        </p:txBody>
      </p:sp>
      <p:pic>
        <p:nvPicPr>
          <p:cNvPr id="6" name="Picture 5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DDA608BC-B857-638A-3259-60B2A6BB9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037" y="0"/>
            <a:ext cx="95826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121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L-LHC Annual Meeting Uppsala 2022(6)" id="{039BBE5C-51F2-EF4A-9F0F-868730CDA907}" vid="{412E49DD-FDA4-FE42-85A2-964B4F4D83D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1912</Words>
  <Application>Microsoft Office PowerPoint</Application>
  <PresentationFormat>Widescreen</PresentationFormat>
  <Paragraphs>288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Book Antiqua</vt:lpstr>
      <vt:lpstr>Wingdings</vt:lpstr>
      <vt:lpstr>Thème Office</vt:lpstr>
      <vt:lpstr>Organisation of the operation for the HL-LHC IT String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2024-10-08T08:36:17Z</dcterms:created>
  <dcterms:modified xsi:type="dcterms:W3CDTF">2024-10-08T08:36:37Z</dcterms:modified>
</cp:coreProperties>
</file>